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4" r:id="rId2"/>
    <p:sldId id="266" r:id="rId3"/>
    <p:sldId id="273" r:id="rId4"/>
    <p:sldId id="271" r:id="rId5"/>
    <p:sldId id="279" r:id="rId6"/>
    <p:sldId id="276" r:id="rId7"/>
    <p:sldId id="263" r:id="rId8"/>
    <p:sldId id="293" r:id="rId9"/>
    <p:sldId id="281" r:id="rId10"/>
    <p:sldId id="265" r:id="rId11"/>
    <p:sldId id="283" r:id="rId12"/>
    <p:sldId id="289" r:id="rId13"/>
    <p:sldId id="288" r:id="rId14"/>
    <p:sldId id="287" r:id="rId15"/>
    <p:sldId id="261" r:id="rId16"/>
    <p:sldId id="269" r:id="rId17"/>
    <p:sldId id="268" r:id="rId18"/>
    <p:sldId id="290" r:id="rId19"/>
  </p:sldIdLst>
  <p:sldSz cx="9144000" cy="6858000" type="screen4x3"/>
  <p:notesSz cx="7010400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9" autoAdjust="0"/>
    <p:restoredTop sz="84127" autoAdjust="0"/>
  </p:normalViewPr>
  <p:slideViewPr>
    <p:cSldViewPr>
      <p:cViewPr>
        <p:scale>
          <a:sx n="108" d="100"/>
          <a:sy n="108" d="100"/>
        </p:scale>
        <p:origin x="-113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8481B-4EEB-4F05-907A-FE31AE2433C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34CD8E-94C4-422C-A273-A8915C9E3EF9}">
      <dgm:prSet/>
      <dgm:spPr/>
      <dgm:t>
        <a:bodyPr/>
        <a:lstStyle/>
        <a:p>
          <a:pPr algn="ctr" rtl="0"/>
          <a:r>
            <a:rPr lang="en-US" dirty="0" smtClean="0"/>
            <a:t>…my </a:t>
          </a:r>
          <a:r>
            <a:rPr lang="en-US" dirty="0" err="1" smtClean="0"/>
            <a:t>Kennywood</a:t>
          </a:r>
          <a:r>
            <a:rPr lang="en-US" dirty="0" smtClean="0"/>
            <a:t> experiences </a:t>
          </a:r>
          <a:endParaRPr lang="en-US" dirty="0"/>
        </a:p>
      </dgm:t>
    </dgm:pt>
    <dgm:pt modelId="{04CB990B-7DDA-409B-8BD2-F15E4A74EF06}" type="parTrans" cxnId="{F39C0393-4DA7-4512-9B85-B82842F076E8}">
      <dgm:prSet/>
      <dgm:spPr/>
      <dgm:t>
        <a:bodyPr/>
        <a:lstStyle/>
        <a:p>
          <a:endParaRPr lang="en-US"/>
        </a:p>
      </dgm:t>
    </dgm:pt>
    <dgm:pt modelId="{CD247863-EDE6-4003-9D0F-D37B2C0BA7D7}" type="sibTrans" cxnId="{F39C0393-4DA7-4512-9B85-B82842F076E8}">
      <dgm:prSet/>
      <dgm:spPr/>
      <dgm:t>
        <a:bodyPr/>
        <a:lstStyle/>
        <a:p>
          <a:endParaRPr lang="en-US"/>
        </a:p>
      </dgm:t>
    </dgm:pt>
    <dgm:pt modelId="{36041B55-9C34-49FC-9160-4E8C4B956C42}">
      <dgm:prSet/>
      <dgm:spPr/>
      <dgm:t>
        <a:bodyPr/>
        <a:lstStyle/>
        <a:p>
          <a:pPr rtl="0"/>
          <a:r>
            <a:rPr lang="en-US" b="1" dirty="0" smtClean="0"/>
            <a:t>Is it energy and cost effective?</a:t>
          </a:r>
          <a:endParaRPr lang="en-US" dirty="0"/>
        </a:p>
      </dgm:t>
    </dgm:pt>
    <dgm:pt modelId="{229B60E1-A545-4DBE-BADB-B7202BB7BF7D}" type="parTrans" cxnId="{A6AB41F4-6E6F-4D6C-B99C-E1F1B7BEAA39}">
      <dgm:prSet/>
      <dgm:spPr/>
      <dgm:t>
        <a:bodyPr/>
        <a:lstStyle/>
        <a:p>
          <a:endParaRPr lang="en-US"/>
        </a:p>
      </dgm:t>
    </dgm:pt>
    <dgm:pt modelId="{CC49BC99-F300-469A-90D2-85DDE373D2E7}" type="sibTrans" cxnId="{A6AB41F4-6E6F-4D6C-B99C-E1F1B7BEAA39}">
      <dgm:prSet/>
      <dgm:spPr/>
      <dgm:t>
        <a:bodyPr/>
        <a:lstStyle/>
        <a:p>
          <a:endParaRPr lang="en-US"/>
        </a:p>
      </dgm:t>
    </dgm:pt>
    <dgm:pt modelId="{E3A63A12-16AF-4111-BB59-5EFFE00D998D}">
      <dgm:prSet/>
      <dgm:spPr/>
      <dgm:t>
        <a:bodyPr/>
        <a:lstStyle/>
        <a:p>
          <a:pPr rtl="0"/>
          <a:r>
            <a:rPr lang="en-US" b="1" dirty="0" smtClean="0"/>
            <a:t>Are fumes emitted into the atmosphere? </a:t>
          </a:r>
          <a:endParaRPr lang="en-US" dirty="0"/>
        </a:p>
      </dgm:t>
    </dgm:pt>
    <dgm:pt modelId="{2203619D-B5AF-4297-8269-E5902E4CC43A}" type="parTrans" cxnId="{9ACAF785-799B-4DC9-A488-51128FC31D2F}">
      <dgm:prSet/>
      <dgm:spPr/>
      <dgm:t>
        <a:bodyPr/>
        <a:lstStyle/>
        <a:p>
          <a:endParaRPr lang="en-US"/>
        </a:p>
      </dgm:t>
    </dgm:pt>
    <dgm:pt modelId="{075E143B-D186-4BD6-B38D-D190E44FA205}" type="sibTrans" cxnId="{9ACAF785-799B-4DC9-A488-51128FC31D2F}">
      <dgm:prSet/>
      <dgm:spPr/>
      <dgm:t>
        <a:bodyPr/>
        <a:lstStyle/>
        <a:p>
          <a:endParaRPr lang="en-US"/>
        </a:p>
      </dgm:t>
    </dgm:pt>
    <dgm:pt modelId="{7B134982-7361-4E1E-A86E-0AF63F5D8DC4}">
      <dgm:prSet/>
      <dgm:spPr/>
      <dgm:t>
        <a:bodyPr/>
        <a:lstStyle/>
        <a:p>
          <a:pPr rtl="0"/>
          <a:r>
            <a:rPr lang="en-US" b="1" dirty="0" smtClean="0"/>
            <a:t>How much energy is used to power Leo?  </a:t>
          </a:r>
          <a:endParaRPr lang="en-US" dirty="0"/>
        </a:p>
      </dgm:t>
    </dgm:pt>
    <dgm:pt modelId="{507DE101-BEDA-4917-8662-3824633C085D}" type="parTrans" cxnId="{D263A93F-9EEE-4CA1-A1F9-081F76940038}">
      <dgm:prSet/>
      <dgm:spPr/>
      <dgm:t>
        <a:bodyPr/>
        <a:lstStyle/>
        <a:p>
          <a:endParaRPr lang="en-US"/>
        </a:p>
      </dgm:t>
    </dgm:pt>
    <dgm:pt modelId="{81988735-D3FA-4A3F-BD42-4DB701FC3707}" type="sibTrans" cxnId="{D263A93F-9EEE-4CA1-A1F9-081F76940038}">
      <dgm:prSet/>
      <dgm:spPr/>
      <dgm:t>
        <a:bodyPr/>
        <a:lstStyle/>
        <a:p>
          <a:endParaRPr lang="en-US"/>
        </a:p>
      </dgm:t>
    </dgm:pt>
    <dgm:pt modelId="{7B413284-EC35-41E3-9135-DB04296DD368}">
      <dgm:prSet/>
      <dgm:spPr/>
      <dgm:t>
        <a:bodyPr/>
        <a:lstStyle/>
        <a:p>
          <a:pPr rtl="0"/>
          <a:r>
            <a:rPr lang="en-US" b="1" dirty="0" smtClean="0"/>
            <a:t>How can human power be measured?</a:t>
          </a:r>
          <a:endParaRPr lang="en-US" dirty="0"/>
        </a:p>
      </dgm:t>
    </dgm:pt>
    <dgm:pt modelId="{0AC24F61-7D0E-432E-BDE9-5AC0F2443980}" type="parTrans" cxnId="{E55E0CD2-8EB3-4C4B-B436-1CE780E6F64C}">
      <dgm:prSet/>
      <dgm:spPr/>
      <dgm:t>
        <a:bodyPr/>
        <a:lstStyle/>
        <a:p>
          <a:endParaRPr lang="en-US"/>
        </a:p>
      </dgm:t>
    </dgm:pt>
    <dgm:pt modelId="{C87EC719-3F8B-4D53-91D4-A993CA3570C5}" type="sibTrans" cxnId="{E55E0CD2-8EB3-4C4B-B436-1CE780E6F64C}">
      <dgm:prSet/>
      <dgm:spPr/>
      <dgm:t>
        <a:bodyPr/>
        <a:lstStyle/>
        <a:p>
          <a:endParaRPr lang="en-US"/>
        </a:p>
      </dgm:t>
    </dgm:pt>
    <dgm:pt modelId="{41C582E4-D782-44A6-AAC0-C53ECAD0CB5C}">
      <dgm:prSet custT="1"/>
      <dgm:spPr/>
      <dgm:t>
        <a:bodyPr/>
        <a:lstStyle/>
        <a:p>
          <a:pPr rtl="0"/>
          <a:r>
            <a:rPr lang="en-US" sz="2800" dirty="0" smtClean="0"/>
            <a:t>Visiting an amusement park</a:t>
          </a:r>
          <a:endParaRPr lang="en-US" sz="2800" dirty="0"/>
        </a:p>
      </dgm:t>
    </dgm:pt>
    <dgm:pt modelId="{25467F76-95F7-459D-B2A2-3C9169C9C45A}" type="sibTrans" cxnId="{5EE48C8B-14E9-4F4A-BF45-737074950F4D}">
      <dgm:prSet/>
      <dgm:spPr/>
      <dgm:t>
        <a:bodyPr/>
        <a:lstStyle/>
        <a:p>
          <a:endParaRPr lang="en-US"/>
        </a:p>
      </dgm:t>
    </dgm:pt>
    <dgm:pt modelId="{B4A4255B-3AB0-4D6F-B192-88728B50ED08}" type="parTrans" cxnId="{5EE48C8B-14E9-4F4A-BF45-737074950F4D}">
      <dgm:prSet/>
      <dgm:spPr/>
      <dgm:t>
        <a:bodyPr/>
        <a:lstStyle/>
        <a:p>
          <a:endParaRPr lang="en-US"/>
        </a:p>
      </dgm:t>
    </dgm:pt>
    <dgm:pt modelId="{3AA117B9-8BD9-4931-AA76-6D82D0DEBB49}" type="pres">
      <dgm:prSet presAssocID="{A628481B-4EEB-4F05-907A-FE31AE2433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AEBFC7-6182-4813-9229-C1DBF0E19ED4}" type="pres">
      <dgm:prSet presAssocID="{41C582E4-D782-44A6-AAC0-C53ECAD0CB5C}" presName="linNode" presStyleCnt="0"/>
      <dgm:spPr/>
    </dgm:pt>
    <dgm:pt modelId="{C134EA21-D60E-4EF5-803B-4DCBC7DA5362}" type="pres">
      <dgm:prSet presAssocID="{41C582E4-D782-44A6-AAC0-C53ECAD0CB5C}" presName="parentText" presStyleLbl="node1" presStyleIdx="0" presStyleCnt="6" custScaleX="2401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7628D-71DF-4C56-848F-D1B8422F858A}" type="pres">
      <dgm:prSet presAssocID="{25467F76-95F7-459D-B2A2-3C9169C9C45A}" presName="sp" presStyleCnt="0"/>
      <dgm:spPr/>
    </dgm:pt>
    <dgm:pt modelId="{DC11DC17-73A4-486E-9C78-B01A8129A513}" type="pres">
      <dgm:prSet presAssocID="{7134CD8E-94C4-422C-A273-A8915C9E3EF9}" presName="linNode" presStyleCnt="0"/>
      <dgm:spPr/>
    </dgm:pt>
    <dgm:pt modelId="{24D5FADA-2BCC-4DED-ABBB-867D99F9B262}" type="pres">
      <dgm:prSet presAssocID="{7134CD8E-94C4-422C-A273-A8915C9E3EF9}" presName="parentText" presStyleLbl="node1" presStyleIdx="1" presStyleCnt="6" custScaleX="256056" custScaleY="59198" custLinFactNeighborX="12440" custLinFactNeighborY="-2272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A1E7-B5A0-491C-BC8D-7DD4F950EE50}" type="pres">
      <dgm:prSet presAssocID="{CD247863-EDE6-4003-9D0F-D37B2C0BA7D7}" presName="sp" presStyleCnt="0"/>
      <dgm:spPr/>
    </dgm:pt>
    <dgm:pt modelId="{678E8E26-DE84-4D98-AB8E-3EAE3830B35E}" type="pres">
      <dgm:prSet presAssocID="{36041B55-9C34-49FC-9160-4E8C4B956C42}" presName="linNode" presStyleCnt="0"/>
      <dgm:spPr/>
    </dgm:pt>
    <dgm:pt modelId="{0FCE057E-6900-4676-B1F1-3B6A6D25E88F}" type="pres">
      <dgm:prSet presAssocID="{36041B55-9C34-49FC-9160-4E8C4B956C42}" presName="parentText" presStyleLbl="node1" presStyleIdx="2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C95C1-050E-4ED1-8A9B-3D7A1FDDB0AE}" type="pres">
      <dgm:prSet presAssocID="{CC49BC99-F300-469A-90D2-85DDE373D2E7}" presName="sp" presStyleCnt="0"/>
      <dgm:spPr/>
    </dgm:pt>
    <dgm:pt modelId="{2BB4B057-F3B1-46D7-B7DE-D560F6A4B1BC}" type="pres">
      <dgm:prSet presAssocID="{E3A63A12-16AF-4111-BB59-5EFFE00D998D}" presName="linNode" presStyleCnt="0"/>
      <dgm:spPr/>
    </dgm:pt>
    <dgm:pt modelId="{A36E8456-34FE-44C5-B705-7D6389A1EB17}" type="pres">
      <dgm:prSet presAssocID="{E3A63A12-16AF-4111-BB59-5EFFE00D998D}" presName="parentText" presStyleLbl="node1" presStyleIdx="3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27D85-A3B4-48A9-A986-3CD0D28866EF}" type="pres">
      <dgm:prSet presAssocID="{075E143B-D186-4BD6-B38D-D190E44FA205}" presName="sp" presStyleCnt="0"/>
      <dgm:spPr/>
    </dgm:pt>
    <dgm:pt modelId="{1673CD61-5B50-49F7-B43B-359885B3405F}" type="pres">
      <dgm:prSet presAssocID="{7B134982-7361-4E1E-A86E-0AF63F5D8DC4}" presName="linNode" presStyleCnt="0"/>
      <dgm:spPr/>
    </dgm:pt>
    <dgm:pt modelId="{A98B9904-9815-44D0-901D-612A980DD36D}" type="pres">
      <dgm:prSet presAssocID="{7B134982-7361-4E1E-A86E-0AF63F5D8DC4}" presName="parentText" presStyleLbl="node1" presStyleIdx="4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30201-897D-4037-A3C1-9FDD14235E13}" type="pres">
      <dgm:prSet presAssocID="{81988735-D3FA-4A3F-BD42-4DB701FC3707}" presName="sp" presStyleCnt="0"/>
      <dgm:spPr/>
    </dgm:pt>
    <dgm:pt modelId="{8BB2BBF7-BE64-4FEE-8E41-A2F0BBD5CC98}" type="pres">
      <dgm:prSet presAssocID="{7B413284-EC35-41E3-9135-DB04296DD368}" presName="linNode" presStyleCnt="0"/>
      <dgm:spPr/>
    </dgm:pt>
    <dgm:pt modelId="{50D704B8-850F-4DAA-BC80-E4416B02E39A}" type="pres">
      <dgm:prSet presAssocID="{7B413284-EC35-41E3-9135-DB04296DD368}" presName="parentText" presStyleLbl="node1" presStyleIdx="5" presStyleCnt="6" custScaleX="277778" custLinFactNeighborX="40530" custLinFactNeighborY="-29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CAF785-799B-4DC9-A488-51128FC31D2F}" srcId="{A628481B-4EEB-4F05-907A-FE31AE2433C4}" destId="{E3A63A12-16AF-4111-BB59-5EFFE00D998D}" srcOrd="3" destOrd="0" parTransId="{2203619D-B5AF-4297-8269-E5902E4CC43A}" sibTransId="{075E143B-D186-4BD6-B38D-D190E44FA205}"/>
    <dgm:cxn modelId="{E118C8A9-A569-4330-8871-06495DE838A0}" type="presOf" srcId="{7B134982-7361-4E1E-A86E-0AF63F5D8DC4}" destId="{A98B9904-9815-44D0-901D-612A980DD36D}" srcOrd="0" destOrd="0" presId="urn:microsoft.com/office/officeart/2005/8/layout/vList5"/>
    <dgm:cxn modelId="{A87F6C3C-85DC-4C64-9A46-0AAFEC3DD876}" type="presOf" srcId="{41C582E4-D782-44A6-AAC0-C53ECAD0CB5C}" destId="{C134EA21-D60E-4EF5-803B-4DCBC7DA5362}" srcOrd="0" destOrd="0" presId="urn:microsoft.com/office/officeart/2005/8/layout/vList5"/>
    <dgm:cxn modelId="{D5D4B4BC-E4CB-4C48-821E-1D0B34EF21B0}" type="presOf" srcId="{7B413284-EC35-41E3-9135-DB04296DD368}" destId="{50D704B8-850F-4DAA-BC80-E4416B02E39A}" srcOrd="0" destOrd="0" presId="urn:microsoft.com/office/officeart/2005/8/layout/vList5"/>
    <dgm:cxn modelId="{1E3D5BDC-F9BD-4458-9884-71CD00723F95}" type="presOf" srcId="{A628481B-4EEB-4F05-907A-FE31AE2433C4}" destId="{3AA117B9-8BD9-4931-AA76-6D82D0DEBB49}" srcOrd="0" destOrd="0" presId="urn:microsoft.com/office/officeart/2005/8/layout/vList5"/>
    <dgm:cxn modelId="{F39C0393-4DA7-4512-9B85-B82842F076E8}" srcId="{A628481B-4EEB-4F05-907A-FE31AE2433C4}" destId="{7134CD8E-94C4-422C-A273-A8915C9E3EF9}" srcOrd="1" destOrd="0" parTransId="{04CB990B-7DDA-409B-8BD2-F15E4A74EF06}" sibTransId="{CD247863-EDE6-4003-9D0F-D37B2C0BA7D7}"/>
    <dgm:cxn modelId="{D263A93F-9EEE-4CA1-A1F9-081F76940038}" srcId="{A628481B-4EEB-4F05-907A-FE31AE2433C4}" destId="{7B134982-7361-4E1E-A86E-0AF63F5D8DC4}" srcOrd="4" destOrd="0" parTransId="{507DE101-BEDA-4917-8662-3824633C085D}" sibTransId="{81988735-D3FA-4A3F-BD42-4DB701FC3707}"/>
    <dgm:cxn modelId="{5EE48C8B-14E9-4F4A-BF45-737074950F4D}" srcId="{A628481B-4EEB-4F05-907A-FE31AE2433C4}" destId="{41C582E4-D782-44A6-AAC0-C53ECAD0CB5C}" srcOrd="0" destOrd="0" parTransId="{B4A4255B-3AB0-4D6F-B192-88728B50ED08}" sibTransId="{25467F76-95F7-459D-B2A2-3C9169C9C45A}"/>
    <dgm:cxn modelId="{F63AD7D7-F351-4815-851E-581D866BB16C}" type="presOf" srcId="{7134CD8E-94C4-422C-A273-A8915C9E3EF9}" destId="{24D5FADA-2BCC-4DED-ABBB-867D99F9B262}" srcOrd="0" destOrd="0" presId="urn:microsoft.com/office/officeart/2005/8/layout/vList5"/>
    <dgm:cxn modelId="{A6AB41F4-6E6F-4D6C-B99C-E1F1B7BEAA39}" srcId="{A628481B-4EEB-4F05-907A-FE31AE2433C4}" destId="{36041B55-9C34-49FC-9160-4E8C4B956C42}" srcOrd="2" destOrd="0" parTransId="{229B60E1-A545-4DBE-BADB-B7202BB7BF7D}" sibTransId="{CC49BC99-F300-469A-90D2-85DDE373D2E7}"/>
    <dgm:cxn modelId="{E55E0CD2-8EB3-4C4B-B436-1CE780E6F64C}" srcId="{A628481B-4EEB-4F05-907A-FE31AE2433C4}" destId="{7B413284-EC35-41E3-9135-DB04296DD368}" srcOrd="5" destOrd="0" parTransId="{0AC24F61-7D0E-432E-BDE9-5AC0F2443980}" sibTransId="{C87EC719-3F8B-4D53-91D4-A993CA3570C5}"/>
    <dgm:cxn modelId="{58484887-42C7-430E-A5A7-A66789954567}" type="presOf" srcId="{36041B55-9C34-49FC-9160-4E8C4B956C42}" destId="{0FCE057E-6900-4676-B1F1-3B6A6D25E88F}" srcOrd="0" destOrd="0" presId="urn:microsoft.com/office/officeart/2005/8/layout/vList5"/>
    <dgm:cxn modelId="{2A036892-6326-4E45-A410-B8FE6D24F0DC}" type="presOf" srcId="{E3A63A12-16AF-4111-BB59-5EFFE00D998D}" destId="{A36E8456-34FE-44C5-B705-7D6389A1EB17}" srcOrd="0" destOrd="0" presId="urn:microsoft.com/office/officeart/2005/8/layout/vList5"/>
    <dgm:cxn modelId="{F208DC58-9146-4449-A3FA-68840DC2BAC7}" type="presParOf" srcId="{3AA117B9-8BD9-4931-AA76-6D82D0DEBB49}" destId="{26AEBFC7-6182-4813-9229-C1DBF0E19ED4}" srcOrd="0" destOrd="0" presId="urn:microsoft.com/office/officeart/2005/8/layout/vList5"/>
    <dgm:cxn modelId="{B78BE30D-4FEB-4D0C-B2B3-FF99929D3F5F}" type="presParOf" srcId="{26AEBFC7-6182-4813-9229-C1DBF0E19ED4}" destId="{C134EA21-D60E-4EF5-803B-4DCBC7DA5362}" srcOrd="0" destOrd="0" presId="urn:microsoft.com/office/officeart/2005/8/layout/vList5"/>
    <dgm:cxn modelId="{7CAEF910-1A30-49B9-B731-0147420B4854}" type="presParOf" srcId="{3AA117B9-8BD9-4931-AA76-6D82D0DEBB49}" destId="{C207628D-71DF-4C56-848F-D1B8422F858A}" srcOrd="1" destOrd="0" presId="urn:microsoft.com/office/officeart/2005/8/layout/vList5"/>
    <dgm:cxn modelId="{5FDCB788-B799-4F06-AD76-ED7773D98244}" type="presParOf" srcId="{3AA117B9-8BD9-4931-AA76-6D82D0DEBB49}" destId="{DC11DC17-73A4-486E-9C78-B01A8129A513}" srcOrd="2" destOrd="0" presId="urn:microsoft.com/office/officeart/2005/8/layout/vList5"/>
    <dgm:cxn modelId="{0909E25C-13FA-428B-B860-DE4E2BF087B4}" type="presParOf" srcId="{DC11DC17-73A4-486E-9C78-B01A8129A513}" destId="{24D5FADA-2BCC-4DED-ABBB-867D99F9B262}" srcOrd="0" destOrd="0" presId="urn:microsoft.com/office/officeart/2005/8/layout/vList5"/>
    <dgm:cxn modelId="{82CCED75-0A45-4E07-ACF9-7C29C508BA39}" type="presParOf" srcId="{3AA117B9-8BD9-4931-AA76-6D82D0DEBB49}" destId="{37E4A1E7-B5A0-491C-BC8D-7DD4F950EE50}" srcOrd="3" destOrd="0" presId="urn:microsoft.com/office/officeart/2005/8/layout/vList5"/>
    <dgm:cxn modelId="{035DF1B2-3C91-4518-B19D-FBD8852F474E}" type="presParOf" srcId="{3AA117B9-8BD9-4931-AA76-6D82D0DEBB49}" destId="{678E8E26-DE84-4D98-AB8E-3EAE3830B35E}" srcOrd="4" destOrd="0" presId="urn:microsoft.com/office/officeart/2005/8/layout/vList5"/>
    <dgm:cxn modelId="{62D79F6D-C9DF-4184-9C62-5826D272D695}" type="presParOf" srcId="{678E8E26-DE84-4D98-AB8E-3EAE3830B35E}" destId="{0FCE057E-6900-4676-B1F1-3B6A6D25E88F}" srcOrd="0" destOrd="0" presId="urn:microsoft.com/office/officeart/2005/8/layout/vList5"/>
    <dgm:cxn modelId="{A08B89FF-38CA-485E-8C9C-B46E2B6B4291}" type="presParOf" srcId="{3AA117B9-8BD9-4931-AA76-6D82D0DEBB49}" destId="{A1BC95C1-050E-4ED1-8A9B-3D7A1FDDB0AE}" srcOrd="5" destOrd="0" presId="urn:microsoft.com/office/officeart/2005/8/layout/vList5"/>
    <dgm:cxn modelId="{B752D90C-53B8-4FE1-B884-460D7E58527D}" type="presParOf" srcId="{3AA117B9-8BD9-4931-AA76-6D82D0DEBB49}" destId="{2BB4B057-F3B1-46D7-B7DE-D560F6A4B1BC}" srcOrd="6" destOrd="0" presId="urn:microsoft.com/office/officeart/2005/8/layout/vList5"/>
    <dgm:cxn modelId="{0371F0B3-FC25-41D4-A2DE-04F90342C4DE}" type="presParOf" srcId="{2BB4B057-F3B1-46D7-B7DE-D560F6A4B1BC}" destId="{A36E8456-34FE-44C5-B705-7D6389A1EB17}" srcOrd="0" destOrd="0" presId="urn:microsoft.com/office/officeart/2005/8/layout/vList5"/>
    <dgm:cxn modelId="{19280884-30A6-4FE1-817D-EF202EA5F393}" type="presParOf" srcId="{3AA117B9-8BD9-4931-AA76-6D82D0DEBB49}" destId="{DC227D85-A3B4-48A9-A986-3CD0D28866EF}" srcOrd="7" destOrd="0" presId="urn:microsoft.com/office/officeart/2005/8/layout/vList5"/>
    <dgm:cxn modelId="{43DF910F-5C90-46AE-978C-7443FE906270}" type="presParOf" srcId="{3AA117B9-8BD9-4931-AA76-6D82D0DEBB49}" destId="{1673CD61-5B50-49F7-B43B-359885B3405F}" srcOrd="8" destOrd="0" presId="urn:microsoft.com/office/officeart/2005/8/layout/vList5"/>
    <dgm:cxn modelId="{531DFD85-EDAB-46B8-9CE9-0B2E31D72277}" type="presParOf" srcId="{1673CD61-5B50-49F7-B43B-359885B3405F}" destId="{A98B9904-9815-44D0-901D-612A980DD36D}" srcOrd="0" destOrd="0" presId="urn:microsoft.com/office/officeart/2005/8/layout/vList5"/>
    <dgm:cxn modelId="{27B6A328-F081-43F9-A7E9-CDF358BF58D6}" type="presParOf" srcId="{3AA117B9-8BD9-4931-AA76-6D82D0DEBB49}" destId="{93D30201-897D-4037-A3C1-9FDD14235E13}" srcOrd="9" destOrd="0" presId="urn:microsoft.com/office/officeart/2005/8/layout/vList5"/>
    <dgm:cxn modelId="{E0563ED0-5B6B-417B-9DC5-A16512AC789A}" type="presParOf" srcId="{3AA117B9-8BD9-4931-AA76-6D82D0DEBB49}" destId="{8BB2BBF7-BE64-4FEE-8E41-A2F0BBD5CC98}" srcOrd="10" destOrd="0" presId="urn:microsoft.com/office/officeart/2005/8/layout/vList5"/>
    <dgm:cxn modelId="{0CD02285-62E9-486A-BB5D-A3E2CD212AD8}" type="presParOf" srcId="{8BB2BBF7-BE64-4FEE-8E41-A2F0BBD5CC98}" destId="{50D704B8-850F-4DAA-BC80-E4416B02E39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4EA21-D60E-4EF5-803B-4DCBC7DA5362}">
      <dsp:nvSpPr>
        <dsp:cNvPr id="0" name=""/>
        <dsp:cNvSpPr/>
      </dsp:nvSpPr>
      <dsp:spPr>
        <a:xfrm>
          <a:off x="3308" y="490"/>
          <a:ext cx="5862966" cy="8901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Visiting an amusement park</a:t>
          </a:r>
          <a:endParaRPr lang="en-US" sz="2800" kern="1200" dirty="0"/>
        </a:p>
      </dsp:txBody>
      <dsp:txXfrm>
        <a:off x="46763" y="43945"/>
        <a:ext cx="5776056" cy="803275"/>
      </dsp:txXfrm>
    </dsp:sp>
    <dsp:sp modelId="{24D5FADA-2BCC-4DED-ABBB-867D99F9B262}">
      <dsp:nvSpPr>
        <dsp:cNvPr id="0" name=""/>
        <dsp:cNvSpPr/>
      </dsp:nvSpPr>
      <dsp:spPr>
        <a:xfrm>
          <a:off x="307024" y="732925"/>
          <a:ext cx="6251474" cy="526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…my </a:t>
          </a:r>
          <a:r>
            <a:rPr lang="en-US" sz="2600" kern="1200" dirty="0" err="1" smtClean="0"/>
            <a:t>Kennywood</a:t>
          </a:r>
          <a:r>
            <a:rPr lang="en-US" sz="2600" kern="1200" dirty="0" smtClean="0"/>
            <a:t> experiences </a:t>
          </a:r>
          <a:endParaRPr lang="en-US" sz="2600" kern="1200" dirty="0"/>
        </a:p>
      </dsp:txBody>
      <dsp:txXfrm>
        <a:off x="332749" y="758650"/>
        <a:ext cx="6200024" cy="475521"/>
      </dsp:txXfrm>
    </dsp:sp>
    <dsp:sp modelId="{0FCE057E-6900-4676-B1F1-3B6A6D25E88F}">
      <dsp:nvSpPr>
        <dsp:cNvPr id="0" name=""/>
        <dsp:cNvSpPr/>
      </dsp:nvSpPr>
      <dsp:spPr>
        <a:xfrm>
          <a:off x="3308" y="1506665"/>
          <a:ext cx="6775182" cy="8901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Is it energy and cost effective?</a:t>
          </a:r>
          <a:endParaRPr lang="en-US" sz="2600" kern="1200" dirty="0"/>
        </a:p>
      </dsp:txBody>
      <dsp:txXfrm>
        <a:off x="46763" y="1550120"/>
        <a:ext cx="6688272" cy="803275"/>
      </dsp:txXfrm>
    </dsp:sp>
    <dsp:sp modelId="{A36E8456-34FE-44C5-B705-7D6389A1EB17}">
      <dsp:nvSpPr>
        <dsp:cNvPr id="0" name=""/>
        <dsp:cNvSpPr/>
      </dsp:nvSpPr>
      <dsp:spPr>
        <a:xfrm>
          <a:off x="3308" y="2441359"/>
          <a:ext cx="6775182" cy="8901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Are fumes emitted into the atmosphere? </a:t>
          </a:r>
          <a:endParaRPr lang="en-US" sz="2600" kern="1200" dirty="0"/>
        </a:p>
      </dsp:txBody>
      <dsp:txXfrm>
        <a:off x="46763" y="2484814"/>
        <a:ext cx="6688272" cy="803275"/>
      </dsp:txXfrm>
    </dsp:sp>
    <dsp:sp modelId="{A98B9904-9815-44D0-901D-612A980DD36D}">
      <dsp:nvSpPr>
        <dsp:cNvPr id="0" name=""/>
        <dsp:cNvSpPr/>
      </dsp:nvSpPr>
      <dsp:spPr>
        <a:xfrm>
          <a:off x="3308" y="3376054"/>
          <a:ext cx="6775182" cy="8901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How much energy is used to power Leo?  </a:t>
          </a:r>
          <a:endParaRPr lang="en-US" sz="2600" kern="1200" dirty="0"/>
        </a:p>
      </dsp:txBody>
      <dsp:txXfrm>
        <a:off x="46763" y="3419509"/>
        <a:ext cx="6688272" cy="803275"/>
      </dsp:txXfrm>
    </dsp:sp>
    <dsp:sp modelId="{50D704B8-850F-4DAA-BC80-E4416B02E39A}">
      <dsp:nvSpPr>
        <dsp:cNvPr id="0" name=""/>
        <dsp:cNvSpPr/>
      </dsp:nvSpPr>
      <dsp:spPr>
        <a:xfrm>
          <a:off x="6617" y="4284185"/>
          <a:ext cx="6775182" cy="8901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How can human power be measured?</a:t>
          </a:r>
          <a:endParaRPr lang="en-US" sz="2600" kern="1200" dirty="0"/>
        </a:p>
      </dsp:txBody>
      <dsp:txXfrm>
        <a:off x="50072" y="4327640"/>
        <a:ext cx="6688272" cy="803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7/12/16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56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7/12/16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3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41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http://</a:t>
            </a:r>
            <a:r>
              <a:rPr lang="en-US" dirty="0" err="1" smtClean="0"/>
              <a:t>journalstar.com</a:t>
            </a:r>
            <a:r>
              <a:rPr lang="en-US" dirty="0" smtClean="0"/>
              <a:t>/news/local/devoted-to-</a:t>
            </a:r>
            <a:r>
              <a:rPr lang="en-US" dirty="0" err="1" smtClean="0"/>
              <a:t>leo</a:t>
            </a:r>
            <a:r>
              <a:rPr lang="en-US" dirty="0" smtClean="0"/>
              <a:t>-the-paper-eating-lion-and-his-ilk/article_86f03428-5b5e-5c15-9059-88449f55cafb.html</a:t>
            </a:r>
          </a:p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8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7/12/16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7/12/16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7/12/16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negielibrary.org/kids-teens/" TargetMode="External"/><Relationship Id="rId4" Type="http://schemas.openxmlformats.org/officeDocument/2006/relationships/hyperlink" Target="http://catalog.einetwork.net/" TargetMode="External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o.galegroup.com/ps/dispAdvSearch.do?prodId=AONE&amp;userGroupName=cmu_main" TargetMode="External"/><Relationship Id="rId4" Type="http://schemas.openxmlformats.org/officeDocument/2006/relationships/hyperlink" Target="http://web.b.ebscohost.com/ehost/search/basic?sid=06f2be4f-bdea-4260-8ffa-b9060e4702de@sessionmgr120&amp;vid=0&amp;hid=107" TargetMode="External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american.com/tech/" TargetMode="External"/><Relationship Id="rId4" Type="http://schemas.openxmlformats.org/officeDocument/2006/relationships/hyperlink" Target="https://www.osti.gov/scitech/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://www.sweetsearch.com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://yippy.com/" TargetMode="External"/><Relationship Id="rId9" Type="http://schemas.openxmlformats.org/officeDocument/2006/relationships/image" Target="../media/image15.png"/><Relationship Id="rId10" Type="http://schemas.openxmlformats.org/officeDocument/2006/relationships/hyperlink" Target="https://patents.google.com/" TargetMode="External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ofholland.com/windmillislandgardens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://search.credoreference.com/content/title/estenergy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s://www.accessscience.com/" TargetMode="External"/><Relationship Id="rId8" Type="http://schemas.openxmlformats.org/officeDocument/2006/relationships/image" Target="../media/image7.png"/><Relationship Id="rId9" Type="http://schemas.openxmlformats.org/officeDocument/2006/relationships/hyperlink" Target="http://academic.eb.com/" TargetMode="Externa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839200" cy="1238250"/>
          </a:xfrm>
        </p:spPr>
        <p:txBody>
          <a:bodyPr/>
          <a:lstStyle/>
          <a:p>
            <a:r>
              <a:rPr lang="en-US" dirty="0" smtClean="0"/>
              <a:t>#1 Identify and Develop Your Topic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57200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  <p:sp>
        <p:nvSpPr>
          <p:cNvPr id="4" name="TextBox 1"/>
          <p:cNvSpPr txBox="1"/>
          <p:nvPr/>
        </p:nvSpPr>
        <p:spPr>
          <a:xfrm rot="5400000" flipV="1">
            <a:off x="5354631" y="2373868"/>
            <a:ext cx="518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1200" dirty="0" smtClean="0"/>
              <a:t>Presented by Carnegie Mellon University  Engineering Librarian, Donna Beck for Summer Engineering Experience for Girls (SEE) 2016.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137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>
          <a:xfrm>
            <a:off x="435428" y="4495800"/>
            <a:ext cx="8098972" cy="1295400"/>
          </a:xfrm>
        </p:spPr>
        <p:txBody>
          <a:bodyPr>
            <a:noAutofit/>
          </a:bodyPr>
          <a:lstStyle>
            <a:extLst/>
          </a:lstStyle>
          <a:p>
            <a:r>
              <a:rPr lang="en-US" sz="4400" dirty="0" smtClean="0"/>
              <a:t> Use Catalogs like </a:t>
            </a:r>
            <a:r>
              <a:rPr lang="en-US" sz="4400" dirty="0" smtClean="0">
                <a:hlinkClick r:id="rId3"/>
              </a:rPr>
              <a:t>Carnegie Library</a:t>
            </a:r>
            <a:r>
              <a:rPr lang="en-US" sz="4400" dirty="0" smtClean="0"/>
              <a:t> to find Books</a:t>
            </a:r>
            <a:endParaRPr lang="en-US" sz="4400" dirty="0"/>
          </a:p>
        </p:txBody>
      </p:sp>
      <p:pic>
        <p:nvPicPr>
          <p:cNvPr id="10" name="j0341658.jpg">
            <a:hlinkClick r:id="rId4"/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52400"/>
            <a:ext cx="2819399" cy="165537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81000" y="5715000"/>
            <a:ext cx="7239000" cy="685800"/>
          </a:xfrm>
        </p:spPr>
        <p:txBody>
          <a:bodyPr>
            <a:normAutofit fontScale="47500" lnSpcReduction="20000"/>
          </a:bodyPr>
          <a:lstStyle/>
          <a:p>
            <a:r>
              <a:rPr lang="en-US" sz="10100" dirty="0" smtClean="0"/>
              <a:t> </a:t>
            </a:r>
            <a:r>
              <a:rPr lang="en-US" sz="9300" dirty="0" smtClean="0"/>
              <a:t>and </a:t>
            </a:r>
            <a:r>
              <a:rPr lang="en-US" sz="9300" dirty="0"/>
              <a:t>Media</a:t>
            </a:r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28507" r="28507"/>
          <a:stretch>
            <a:fillRect/>
          </a:stretch>
        </p:blipFill>
        <p:spPr/>
      </p:pic>
      <p:pic>
        <p:nvPicPr>
          <p:cNvPr id="16" name="Picture Placeholder 15">
            <a:hlinkClick r:id="rId3"/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l="3387" r="3387"/>
          <a:stretch>
            <a:fillRect/>
          </a:stretch>
        </p:blipFill>
        <p:spPr>
          <a:xfrm>
            <a:off x="1676400" y="1905000"/>
            <a:ext cx="6019800" cy="2458792"/>
          </a:xfr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839200" cy="1238250"/>
          </a:xfrm>
        </p:spPr>
        <p:txBody>
          <a:bodyPr/>
          <a:lstStyle/>
          <a:p>
            <a:r>
              <a:rPr lang="en-US" dirty="0" smtClean="0"/>
              <a:t>#4 Use Indexes to Find Articles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1000"/>
            <a:ext cx="586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1734543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9599" y="304800"/>
            <a:ext cx="3943565" cy="502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en-US" sz="8400" dirty="0"/>
              <a:t>Use Indexes to find </a:t>
            </a:r>
            <a:r>
              <a:rPr lang="en-US" sz="8400" dirty="0" smtClean="0"/>
              <a:t>articles</a:t>
            </a:r>
            <a:endParaRPr lang="en-US" sz="8400" dirty="0"/>
          </a:p>
          <a:p>
            <a:endParaRPr lang="en-US" dirty="0"/>
          </a:p>
          <a:p>
            <a:endParaRPr lang="en-US" sz="8400" dirty="0" smtClean="0"/>
          </a:p>
          <a:p>
            <a:endParaRPr lang="en-US" sz="8400" dirty="0" smtClean="0"/>
          </a:p>
          <a:p>
            <a:r>
              <a:rPr lang="en-US" sz="8400" dirty="0" smtClean="0"/>
              <a:t>What </a:t>
            </a:r>
            <a:r>
              <a:rPr lang="en-US" sz="8400" dirty="0"/>
              <a:t>does this mean</a:t>
            </a:r>
            <a:r>
              <a:rPr lang="en-US" sz="8400" dirty="0" smtClean="0"/>
              <a:t>?</a:t>
            </a:r>
          </a:p>
          <a:p>
            <a:endParaRPr lang="en-US" dirty="0"/>
          </a:p>
          <a:p>
            <a:endParaRPr lang="en-US" sz="7000" dirty="0" smtClean="0"/>
          </a:p>
          <a:p>
            <a:pPr algn="ctr"/>
            <a:endParaRPr lang="en-US" sz="8000" dirty="0" smtClean="0"/>
          </a:p>
          <a:p>
            <a:pPr algn="ctr"/>
            <a:endParaRPr lang="en-US" sz="8000" dirty="0"/>
          </a:p>
          <a:p>
            <a:pPr algn="ctr"/>
            <a:r>
              <a:rPr lang="en-US" sz="8000" dirty="0" smtClean="0"/>
              <a:t>Magazine </a:t>
            </a:r>
            <a:r>
              <a:rPr lang="en-US" sz="8000" dirty="0"/>
              <a:t>&amp; journal &amp; newspaper articles</a:t>
            </a:r>
          </a:p>
          <a:p>
            <a:pPr algn="ctr"/>
            <a:r>
              <a:rPr lang="en-US" sz="8000" dirty="0" smtClean="0"/>
              <a:t>find them in </a:t>
            </a:r>
          </a:p>
          <a:p>
            <a:pPr algn="ctr"/>
            <a:r>
              <a:rPr lang="en-US" sz="8000" dirty="0" smtClean="0"/>
              <a:t>RESEARCH </a:t>
            </a:r>
            <a:r>
              <a:rPr lang="en-US" sz="8000" dirty="0"/>
              <a:t>DATABASES </a:t>
            </a:r>
          </a:p>
          <a:p>
            <a:endParaRPr lang="en-US" sz="7000" dirty="0"/>
          </a:p>
          <a:p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6201" y="5770685"/>
            <a:ext cx="8229599" cy="934915"/>
          </a:xfrm>
          <a:prstGeom prst="rect">
            <a:avLst/>
          </a:prstGeom>
          <a:solidFill>
            <a:schemeClr val="bg1">
              <a:lumMod val="65000"/>
            </a:schemeClr>
          </a:solidFill>
          <a:ln w="34925" cap="rnd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rtlCol="0" anchor="t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 typeface="Arial"/>
              <a:buChar char="•"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None/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Academic OneFile</a:t>
            </a:r>
            <a:r>
              <a:rPr lang="en-US" sz="4800" dirty="0" smtClean="0">
                <a:solidFill>
                  <a:schemeClr val="tx1"/>
                </a:solidFill>
              </a:rPr>
              <a:t>    </a:t>
            </a:r>
            <a:r>
              <a:rPr lang="en-US" sz="4800" dirty="0" smtClean="0">
                <a:solidFill>
                  <a:schemeClr val="tx1"/>
                </a:solidFill>
                <a:hlinkClick r:id="rId4"/>
              </a:rPr>
              <a:t>GreenFILE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324600" y="838200"/>
            <a:ext cx="484632" cy="606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 flipV="1">
            <a:off x="6553200" y="2286000"/>
            <a:ext cx="484632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#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Placeholder 9" descr="IMG_2076.JPG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r="12412"/>
          <a:stretch>
            <a:fillRect/>
          </a:stretch>
        </p:blipFill>
        <p:spPr>
          <a:xfrm rot="5400000">
            <a:off x="-609602" y="685800"/>
            <a:ext cx="5638802" cy="4419601"/>
          </a:xfrm>
        </p:spPr>
      </p:pic>
    </p:spTree>
    <p:extLst>
      <p:ext uri="{BB962C8B-B14F-4D97-AF65-F5344CB8AC3E}">
        <p14:creationId xmlns:p14="http://schemas.microsoft.com/office/powerpoint/2010/main" val="8063304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6"/>
          </p:nvPr>
        </p:nvSpPr>
        <p:spPr>
          <a:xfrm>
            <a:off x="685800" y="228600"/>
            <a:ext cx="4038600" cy="914400"/>
          </a:xfrm>
        </p:spPr>
        <p:txBody>
          <a:bodyPr>
            <a:normAutofit/>
          </a:bodyPr>
          <a:lstStyle>
            <a:extLst/>
          </a:lstStyle>
          <a:p>
            <a:r>
              <a:rPr lang="en-US" sz="4800" dirty="0" smtClean="0"/>
              <a:t>garbage cans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9"/>
          </p:nvPr>
        </p:nvSpPr>
        <p:spPr>
          <a:xfrm rot="21415715">
            <a:off x="5076820" y="229366"/>
            <a:ext cx="3204226" cy="980896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 smtClean="0"/>
              <a:t>electrically compacted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>
          <a:xfrm rot="830507">
            <a:off x="18414" y="4390884"/>
            <a:ext cx="3958278" cy="127142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suction design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3352800" y="4038600"/>
            <a:ext cx="441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refuse</a:t>
            </a:r>
            <a:endParaRPr lang="en-US" sz="6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2273592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trash </a:t>
            </a:r>
            <a:r>
              <a:rPr lang="en-US" sz="7200" dirty="0" smtClean="0"/>
              <a:t>bins</a:t>
            </a:r>
            <a:endParaRPr lang="en-US" sz="7200" dirty="0"/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5867400" y="2240279"/>
            <a:ext cx="2590800" cy="502921"/>
          </a:xfrm>
          <a:prstGeom prst="rect">
            <a:avLst/>
          </a:prstGeom>
        </p:spPr>
        <p:txBody>
          <a:bodyPr vert="horz" rtlCol="0" anchor="t" anchorCtr="0">
            <a:normAutofit fontScale="62500" lnSpcReduction="2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400" dirty="0" smtClean="0"/>
              <a:t>built-in vacuum</a:t>
            </a:r>
          </a:p>
          <a:p>
            <a:endParaRPr lang="en-US" dirty="0"/>
          </a:p>
        </p:txBody>
      </p:sp>
      <p:sp>
        <p:nvSpPr>
          <p:cNvPr id="20" name="Rectangle 8"/>
          <p:cNvSpPr txBox="1">
            <a:spLocks/>
          </p:cNvSpPr>
          <p:nvPr/>
        </p:nvSpPr>
        <p:spPr>
          <a:xfrm rot="21429826">
            <a:off x="2702654" y="1242579"/>
            <a:ext cx="5091606" cy="1571383"/>
          </a:xfrm>
          <a:prstGeom prst="rect">
            <a:avLst/>
          </a:prstGeom>
        </p:spPr>
        <p:txBody>
          <a:bodyPr vert="horz" rtlCol="0" anchor="t" anchorCtr="0">
            <a:norm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recycling container</a:t>
            </a:r>
            <a:endParaRPr lang="en-US" dirty="0"/>
          </a:p>
        </p:txBody>
      </p:sp>
      <p:sp>
        <p:nvSpPr>
          <p:cNvPr id="21" name="Rectangle 8"/>
          <p:cNvSpPr txBox="1">
            <a:spLocks/>
          </p:cNvSpPr>
          <p:nvPr/>
        </p:nvSpPr>
        <p:spPr>
          <a:xfrm rot="21405714">
            <a:off x="632580" y="3606559"/>
            <a:ext cx="1782839" cy="864084"/>
          </a:xfrm>
          <a:prstGeom prst="rect">
            <a:avLst/>
          </a:prstGeom>
        </p:spPr>
        <p:txBody>
          <a:bodyPr vert="horz" rtlCol="0" anchor="t" anchorCtr="0">
            <a:normAutofit fontScale="62500" lnSpcReduction="200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waste disposal</a:t>
            </a:r>
            <a:endParaRPr lang="en-US" dirty="0"/>
          </a:p>
        </p:txBody>
      </p:sp>
      <p:sp>
        <p:nvSpPr>
          <p:cNvPr id="22" name="Rectangle 8"/>
          <p:cNvSpPr txBox="1">
            <a:spLocks/>
          </p:cNvSpPr>
          <p:nvPr/>
        </p:nvSpPr>
        <p:spPr>
          <a:xfrm rot="11154306" flipV="1">
            <a:off x="5097393" y="4694731"/>
            <a:ext cx="3306249" cy="1908685"/>
          </a:xfrm>
          <a:prstGeom prst="rect">
            <a:avLst/>
          </a:prstGeom>
        </p:spPr>
        <p:txBody>
          <a:bodyPr vert="horz" rtlCol="0" anchor="t" anchorCtr="0">
            <a:normAutofit fontScale="92500" lnSpcReduction="100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waste management system</a:t>
            </a:r>
            <a:endParaRPr lang="en-US" dirty="0"/>
          </a:p>
        </p:txBody>
      </p:sp>
      <p:sp>
        <p:nvSpPr>
          <p:cNvPr id="23" name="Rectangle 8"/>
          <p:cNvSpPr txBox="1">
            <a:spLocks/>
          </p:cNvSpPr>
          <p:nvPr/>
        </p:nvSpPr>
        <p:spPr>
          <a:xfrm rot="10800000" flipV="1">
            <a:off x="3657600" y="5791200"/>
            <a:ext cx="1676400" cy="685800"/>
          </a:xfrm>
          <a:prstGeom prst="rect">
            <a:avLst/>
          </a:prstGeom>
        </p:spPr>
        <p:txBody>
          <a:bodyPr vert="horz" rtlCol="0" anchor="t" anchorCtr="0">
            <a:normAutofit fontScale="55000" lnSpcReduction="200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receptacle</a:t>
            </a:r>
            <a:endParaRPr lang="en-US" dirty="0"/>
          </a:p>
        </p:txBody>
      </p:sp>
      <p:sp>
        <p:nvSpPr>
          <p:cNvPr id="24" name="Rectangle 8"/>
          <p:cNvSpPr txBox="1">
            <a:spLocks/>
          </p:cNvSpPr>
          <p:nvPr/>
        </p:nvSpPr>
        <p:spPr>
          <a:xfrm rot="12289906" flipV="1">
            <a:off x="5447595" y="3250891"/>
            <a:ext cx="2900431" cy="1187019"/>
          </a:xfrm>
          <a:prstGeom prst="rect">
            <a:avLst/>
          </a:prstGeom>
        </p:spPr>
        <p:txBody>
          <a:bodyPr vert="horz" rtlCol="0" anchor="t" anchorCtr="0">
            <a:normAutofit fontScale="925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“</a:t>
            </a:r>
            <a:r>
              <a:rPr lang="en-US" sz="4800" dirty="0" err="1" smtClean="0"/>
              <a:t>smartcan</a:t>
            </a:r>
            <a:r>
              <a:rPr lang="en-US" sz="4800" dirty="0" smtClean="0"/>
              <a:t>”</a:t>
            </a:r>
            <a:endParaRPr lang="en-US" dirty="0"/>
          </a:p>
        </p:txBody>
      </p:sp>
      <p:sp>
        <p:nvSpPr>
          <p:cNvPr id="26" name="Rectangle 8"/>
          <p:cNvSpPr txBox="1">
            <a:spLocks/>
          </p:cNvSpPr>
          <p:nvPr/>
        </p:nvSpPr>
        <p:spPr>
          <a:xfrm rot="21353551">
            <a:off x="42891" y="5791869"/>
            <a:ext cx="3391598" cy="919169"/>
          </a:xfrm>
          <a:prstGeom prst="rect">
            <a:avLst/>
          </a:prstGeom>
        </p:spPr>
        <p:txBody>
          <a:bodyPr vert="horz" rtlCol="0" anchor="t" anchorCtr="0">
            <a:normAutofit fontScale="70000" lnSpcReduction="200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800" dirty="0" smtClean="0"/>
              <a:t>vacuum-equipped</a:t>
            </a:r>
            <a:endParaRPr lang="en-US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 rot="624207">
            <a:off x="667972" y="1159738"/>
            <a:ext cx="2419688" cy="1295400"/>
          </a:xfrm>
          <a:prstGeom prst="rect">
            <a:avLst/>
          </a:prstGeom>
        </p:spPr>
        <p:txBody>
          <a:bodyPr vert="horz" rtlCol="0" anchor="t" anchorCtr="0">
            <a:normAutofit lnSpcReduction="1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green amusement parks</a:t>
            </a:r>
            <a:endParaRPr lang="en-US" dirty="0"/>
          </a:p>
        </p:txBody>
      </p:sp>
      <p:sp>
        <p:nvSpPr>
          <p:cNvPr id="17" name="Text Placeholder 5"/>
          <p:cNvSpPr txBox="1">
            <a:spLocks/>
          </p:cNvSpPr>
          <p:nvPr/>
        </p:nvSpPr>
        <p:spPr>
          <a:xfrm>
            <a:off x="3505200" y="3505200"/>
            <a:ext cx="2286000" cy="533400"/>
          </a:xfrm>
          <a:prstGeom prst="rect">
            <a:avLst/>
          </a:prstGeom>
        </p:spPr>
        <p:txBody>
          <a:bodyPr vert="horz" rtlCol="0" anchor="t" anchorCtr="0">
            <a:normAutofit fontScale="77500" lnSpcReduction="2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4400" dirty="0" smtClean="0"/>
          </a:p>
          <a:p>
            <a:endParaRPr lang="en-US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 rot="10554053" flipV="1">
            <a:off x="2835814" y="3633642"/>
            <a:ext cx="3561345" cy="83580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paper-</a:t>
            </a:r>
            <a:r>
              <a:rPr lang="en-US" sz="2800" dirty="0" smtClean="0"/>
              <a:t>eating machines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53677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839200" cy="1238250"/>
          </a:xfrm>
        </p:spPr>
        <p:txBody>
          <a:bodyPr/>
          <a:lstStyle/>
          <a:p>
            <a:r>
              <a:rPr lang="en-US" dirty="0" smtClean="0"/>
              <a:t>#5  Find Internet Resources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1000"/>
            <a:ext cx="609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268881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381000" y="152400"/>
            <a:ext cx="8020068" cy="762000"/>
          </a:xfrm>
          <a:scene3d>
            <a:camera prst="perspectiveRight"/>
            <a:lightRig rig="threePt" dir="t"/>
          </a:scene3d>
        </p:spPr>
        <p:txBody>
          <a:bodyPr/>
          <a:lstStyle>
            <a:extLst/>
          </a:lstStyle>
          <a:p>
            <a:pPr algn="ctr"/>
            <a:r>
              <a:rPr lang="en-US" sz="4400" b="1" dirty="0" smtClean="0"/>
              <a:t>Internet Resources – “gateways”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5562600"/>
            <a:ext cx="7369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hlinkClick r:id="rId3"/>
              </a:rPr>
              <a:t>Scientific American </a:t>
            </a:r>
            <a:r>
              <a:rPr lang="en-US" sz="3200" dirty="0" smtClean="0">
                <a:hlinkClick r:id="rId3"/>
              </a:rPr>
              <a:t>blogs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906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Try different </a:t>
            </a:r>
            <a:r>
              <a:rPr lang="en-US" sz="3600" dirty="0"/>
              <a:t>search </a:t>
            </a:r>
            <a:r>
              <a:rPr lang="en-US" sz="3600" dirty="0" smtClean="0"/>
              <a:t>engines in  addition to Google, like:</a:t>
            </a:r>
          </a:p>
          <a:p>
            <a:r>
              <a:rPr lang="en-US" sz="3600" dirty="0" smtClean="0"/>
              <a:t> 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172" name="Picture 4" descr="SciTech Connec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32851"/>
            <a:ext cx="4038600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310750" flipH="1" flipV="1">
            <a:off x="5379638" y="2131367"/>
            <a:ext cx="2154973" cy="1439044"/>
          </a:xfrm>
          <a:prstGeom prst="rect">
            <a:avLst/>
          </a:prstGeom>
        </p:spPr>
      </p:pic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69420"/>
            <a:ext cx="3124200" cy="1612592"/>
          </a:xfrm>
          <a:prstGeom prst="rect">
            <a:avLst/>
          </a:prstGeom>
        </p:spPr>
      </p:pic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3733800"/>
            <a:ext cx="3502660" cy="16325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# 6  Evaluate What You Find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1000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The Seven Steps of the Research Process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762000"/>
            <a:ext cx="144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Would</a:t>
            </a:r>
          </a:p>
          <a:p>
            <a:r>
              <a:rPr lang="en-US" dirty="0" smtClean="0"/>
              <a:t>you use this photo?</a:t>
            </a:r>
          </a:p>
          <a:p>
            <a:endParaRPr lang="en-US" dirty="0"/>
          </a:p>
          <a:p>
            <a:r>
              <a:rPr lang="en-US" dirty="0" smtClean="0"/>
              <a:t>Would </a:t>
            </a:r>
          </a:p>
          <a:p>
            <a:r>
              <a:rPr lang="en-US" dirty="0" smtClean="0"/>
              <a:t>you use that</a:t>
            </a:r>
          </a:p>
          <a:p>
            <a:r>
              <a:rPr lang="en-US" dirty="0" smtClean="0"/>
              <a:t>website?</a:t>
            </a:r>
          </a:p>
          <a:p>
            <a:endParaRPr lang="en-US" dirty="0"/>
          </a:p>
          <a:p>
            <a:r>
              <a:rPr lang="en-US" dirty="0" smtClean="0"/>
              <a:t>How can I trust this information to be true?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78" y="2209800"/>
            <a:ext cx="459684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524500" y="1995457"/>
            <a:ext cx="5181600" cy="1295400"/>
          </a:xfrm>
        </p:spPr>
        <p:txBody>
          <a:bodyPr vert="vert"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3600" dirty="0" smtClean="0"/>
              <a:t>MLA</a:t>
            </a:r>
            <a:r>
              <a:rPr lang="en-US" sz="2400" dirty="0" smtClean="0"/>
              <a:t> format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400" y="4800600"/>
            <a:ext cx="8825346" cy="1924050"/>
          </a:xfrm>
        </p:spPr>
        <p:txBody>
          <a:bodyPr/>
          <a:lstStyle/>
          <a:p>
            <a:r>
              <a:rPr lang="en-US" dirty="0" smtClean="0"/>
              <a:t># 7 Cite what you find using a standard format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81000"/>
            <a:ext cx="609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29834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1"/>
            <a:ext cx="80010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Hahner</a:t>
            </a:r>
            <a:r>
              <a:rPr lang="en-US" dirty="0"/>
              <a:t>, David P.  </a:t>
            </a:r>
            <a:r>
              <a:rPr lang="en-US" i="1" dirty="0"/>
              <a:t>Leo, the Paper-Eating Lion.</a:t>
            </a:r>
            <a:r>
              <a:rPr lang="en-US" dirty="0"/>
              <a:t>  </a:t>
            </a:r>
            <a:r>
              <a:rPr lang="en-US" dirty="0" err="1"/>
              <a:t>Kennywood</a:t>
            </a:r>
            <a:r>
              <a:rPr lang="en-US" dirty="0"/>
              <a:t>. Portsmouth, New Hampshire:  Arcadia,  2004. 22. Print.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Research &amp; Learning Services, Olin Library, Cornell University Library, Ithaca, </a:t>
            </a:r>
            <a:r>
              <a:rPr lang="en-US" dirty="0" smtClean="0"/>
              <a:t>NY</a:t>
            </a:r>
            <a:r>
              <a:rPr lang="en-US" dirty="0"/>
              <a:t>,</a:t>
            </a:r>
            <a:r>
              <a:rPr lang="en-US" dirty="0" smtClean="0"/>
              <a:t>  </a:t>
            </a:r>
            <a:r>
              <a:rPr lang="en-US" dirty="0"/>
              <a:t>“The Seven Steps of the Research Process</a:t>
            </a:r>
            <a:r>
              <a:rPr lang="en-US" dirty="0" smtClean="0"/>
              <a:t>.” Web</a:t>
            </a:r>
            <a:r>
              <a:rPr lang="en-US" dirty="0"/>
              <a:t>. </a:t>
            </a:r>
            <a:r>
              <a:rPr lang="en-US" dirty="0" smtClean="0"/>
              <a:t>11 </a:t>
            </a:r>
            <a:r>
              <a:rPr lang="en-US" dirty="0"/>
              <a:t>July </a:t>
            </a:r>
            <a:r>
              <a:rPr lang="en-US" dirty="0" smtClean="0"/>
              <a:t>2016.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“Solar </a:t>
            </a:r>
            <a:r>
              <a:rPr lang="en-US" dirty="0" smtClean="0"/>
              <a:t>Compactor outside of Wean Hall</a:t>
            </a:r>
            <a:r>
              <a:rPr lang="en-US" dirty="0" smtClean="0"/>
              <a:t>,” </a:t>
            </a:r>
            <a:r>
              <a:rPr lang="en-US" dirty="0" smtClean="0"/>
              <a:t>Carnegie Mellon University, Pittsburgh, PA. 2016.  Personal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photograph </a:t>
            </a:r>
            <a:r>
              <a:rPr lang="en-US" dirty="0"/>
              <a:t>by author. JPEG file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008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5486400"/>
            <a:ext cx="8458200" cy="1143000"/>
          </a:xfrm>
        </p:spPr>
        <p:txBody>
          <a:bodyPr/>
          <a:lstStyle/>
          <a:p>
            <a:r>
              <a:rPr lang="en-US" sz="3600" dirty="0" smtClean="0"/>
              <a:t>Wow</a:t>
            </a:r>
            <a:r>
              <a:rPr lang="en-US" sz="3600" dirty="0"/>
              <a:t>...amusement parks generate a lot of trash every day...where does it go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6398628" y="2059572"/>
            <a:ext cx="3581400" cy="68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Hahner</a:t>
            </a:r>
            <a:r>
              <a:rPr lang="en-US" sz="1000" dirty="0" smtClean="0"/>
              <a:t>, David P.  </a:t>
            </a:r>
            <a:r>
              <a:rPr lang="en-US" sz="1000" i="1" dirty="0" smtClean="0"/>
              <a:t>Leo, the Paper-Eating Lion.</a:t>
            </a:r>
            <a:r>
              <a:rPr lang="en-US" sz="1000" dirty="0"/>
              <a:t> </a:t>
            </a:r>
            <a:r>
              <a:rPr lang="en-US" sz="1000" dirty="0" smtClean="0"/>
              <a:t> </a:t>
            </a:r>
            <a:r>
              <a:rPr lang="en-US" sz="1000" dirty="0" err="1" smtClean="0"/>
              <a:t>Kennywood</a:t>
            </a:r>
            <a:r>
              <a:rPr lang="en-US" sz="1000" dirty="0" smtClean="0"/>
              <a:t>. Portsmouth, New Hampshire:  Arcadia,  2004. 22. </a:t>
            </a:r>
            <a:r>
              <a:rPr lang="en-US" sz="1000" dirty="0"/>
              <a:t>P</a:t>
            </a:r>
            <a:r>
              <a:rPr lang="en-US" sz="1000" dirty="0" smtClean="0"/>
              <a:t>rint.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2057400"/>
            <a:ext cx="231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from the wind?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142" b="18142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753100" y="2781300"/>
            <a:ext cx="4267200" cy="8382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Leo, the Paper-Eating Lion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705" y="5334000"/>
            <a:ext cx="8839200" cy="1447800"/>
          </a:xfrm>
        </p:spPr>
        <p:txBody>
          <a:bodyPr/>
          <a:lstStyle/>
          <a:p>
            <a:pPr algn="ctr"/>
            <a:r>
              <a:rPr lang="en-US" dirty="0" smtClean="0"/>
              <a:t>Amusement </a:t>
            </a:r>
            <a:r>
              <a:rPr lang="en-US" dirty="0"/>
              <a:t>parks &amp;</a:t>
            </a:r>
            <a:r>
              <a:rPr lang="en-US" dirty="0" smtClean="0"/>
              <a:t> </a:t>
            </a:r>
            <a:r>
              <a:rPr lang="en-US" dirty="0"/>
              <a:t>my </a:t>
            </a:r>
            <a:r>
              <a:rPr lang="en-US" dirty="0" smtClean="0"/>
              <a:t>topic…Energy related</a:t>
            </a:r>
            <a:r>
              <a:rPr lang="en-US" dirty="0" smtClean="0"/>
              <a:t>?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 rot="5400000" flipV="1">
            <a:off x="5808759" y="2173815"/>
            <a:ext cx="51816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commons.wikimedia.org</a:t>
            </a:r>
            <a:r>
              <a:rPr lang="en-US" sz="1000" dirty="0"/>
              <a:t>/wiki/File%3ALeo_the_Paper-Eating_Lion%2C_Lincoln_Children's_Zoo%2C_Lincoln%2C_Nebraska%2C_USA.jpg</a:t>
            </a:r>
          </a:p>
          <a:p>
            <a:endParaRPr lang="en-US" sz="1000" dirty="0"/>
          </a:p>
          <a:p>
            <a:r>
              <a:rPr lang="en-US" sz="1000" dirty="0"/>
              <a:t>By Hanyou23 (Own work) [CC BY-SA 4.0 (http://</a:t>
            </a:r>
            <a:r>
              <a:rPr lang="en-US" sz="1000" dirty="0" err="1"/>
              <a:t>creativecommons.org</a:t>
            </a:r>
            <a:r>
              <a:rPr lang="en-US" sz="1000" dirty="0"/>
              <a:t>/licenses/by-</a:t>
            </a:r>
            <a:r>
              <a:rPr lang="en-US" sz="1000" dirty="0" err="1"/>
              <a:t>sa</a:t>
            </a:r>
            <a:r>
              <a:rPr lang="en-US" sz="1000" dirty="0"/>
              <a:t>/4.0)], via Wikimedia Commons from Wikimedia Commons</a:t>
            </a:r>
          </a:p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909" r="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48515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 rot="16200000">
            <a:off x="5562600" y="1981200"/>
            <a:ext cx="5181600" cy="1524000"/>
          </a:xfrm>
        </p:spPr>
        <p:txBody>
          <a:bodyPr vert="vert">
            <a:norm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Think of your topic in the form of questions</a:t>
            </a:r>
          </a:p>
          <a:p>
            <a:pPr algn="ctr"/>
            <a:endParaRPr lang="en-US" sz="2800" dirty="0" smtClean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50589919"/>
              </p:ext>
            </p:extLst>
          </p:nvPr>
        </p:nvGraphicFramePr>
        <p:xfrm>
          <a:off x="226381" y="762000"/>
          <a:ext cx="6781800" cy="5201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Left Arrow 6"/>
          <p:cNvSpPr/>
          <p:nvPr/>
        </p:nvSpPr>
        <p:spPr>
          <a:xfrm>
            <a:off x="7696200" y="4038600"/>
            <a:ext cx="978408" cy="4084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202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 rot="16200000">
            <a:off x="5486400" y="2057400"/>
            <a:ext cx="5181600" cy="1371600"/>
          </a:xfrm>
        </p:spPr>
        <p:txBody>
          <a:bodyPr vert="vert"/>
          <a:lstStyle/>
          <a:p>
            <a:pPr algn="ctr"/>
            <a:r>
              <a:rPr lang="en-US" dirty="0" smtClean="0"/>
              <a:t>State your topic as a  question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09600"/>
            <a:ext cx="6934200" cy="3877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4400" dirty="0" smtClean="0"/>
          </a:p>
          <a:p>
            <a:r>
              <a:rPr lang="en-US" sz="5400" dirty="0" smtClean="0"/>
              <a:t>Are vacuums the most energy efficient method to collect trash?</a:t>
            </a:r>
            <a:endParaRPr lang="en-US" sz="5400" dirty="0"/>
          </a:p>
          <a:p>
            <a:endParaRPr lang="en-US" sz="4000" dirty="0"/>
          </a:p>
        </p:txBody>
      </p:sp>
      <p:sp>
        <p:nvSpPr>
          <p:cNvPr id="3" name="Left Arrow 2"/>
          <p:cNvSpPr/>
          <p:nvPr/>
        </p:nvSpPr>
        <p:spPr>
          <a:xfrm>
            <a:off x="7772399" y="1295400"/>
            <a:ext cx="533401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82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839200" cy="1238250"/>
          </a:xfrm>
        </p:spPr>
        <p:txBody>
          <a:bodyPr/>
          <a:lstStyle/>
          <a:p>
            <a:r>
              <a:rPr lang="en-US" dirty="0" smtClean="0"/>
              <a:t>#2 Find Background Information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762001"/>
            <a:ext cx="563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103010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429000" cy="3810000"/>
          </a:xfrm>
        </p:spPr>
        <p:txBody>
          <a:bodyPr>
            <a:normAutofit fontScale="77500" lnSpcReduction="20000"/>
          </a:bodyPr>
          <a:lstStyle/>
          <a:p>
            <a:r>
              <a:rPr lang="en-US" sz="4100" dirty="0" smtClean="0"/>
              <a:t>Starting point: Background Info</a:t>
            </a:r>
          </a:p>
          <a:p>
            <a:endParaRPr lang="en-US" sz="4100" dirty="0"/>
          </a:p>
          <a:p>
            <a:r>
              <a:rPr lang="en-US" sz="4100" dirty="0" smtClean="0"/>
              <a:t>Compare to other trash cans </a:t>
            </a:r>
          </a:p>
          <a:p>
            <a:endParaRPr lang="en-US" sz="4100" dirty="0" smtClean="0"/>
          </a:p>
          <a:p>
            <a:r>
              <a:rPr lang="en-US" sz="5400" dirty="0" smtClean="0"/>
              <a:t>Solar Powered</a:t>
            </a:r>
          </a:p>
          <a:p>
            <a:endParaRPr lang="en-US" sz="5400" dirty="0"/>
          </a:p>
        </p:txBody>
      </p:sp>
      <p:sp>
        <p:nvSpPr>
          <p:cNvPr id="2" name="Left Arrow 1"/>
          <p:cNvSpPr/>
          <p:nvPr/>
        </p:nvSpPr>
        <p:spPr>
          <a:xfrm rot="409026">
            <a:off x="6008728" y="3984936"/>
            <a:ext cx="1372102" cy="465172"/>
          </a:xfrm>
          <a:prstGeom prst="leftArrow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57800" y="5334000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hlinkClick r:id="rId3"/>
              </a:rPr>
              <a:t>Google Images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877914" y="4728000"/>
            <a:ext cx="281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View of </a:t>
            </a:r>
            <a:r>
              <a:rPr lang="en-US" sz="1000" dirty="0" smtClean="0"/>
              <a:t>“Solar Compactor” outside of Wean Hall, Carnegie Mellon University.  Pittsburgh, PA. 2016. Personal </a:t>
            </a:r>
            <a:r>
              <a:rPr lang="en-US" sz="1000" dirty="0"/>
              <a:t>photograph by author. JPEG file.</a:t>
            </a:r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412" r="12412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400" y="5486400"/>
            <a:ext cx="8763000" cy="1238250"/>
          </a:xfrm>
        </p:spPr>
        <p:txBody>
          <a:bodyPr/>
          <a:lstStyle/>
          <a:p>
            <a:pPr algn="ctr"/>
            <a:r>
              <a:rPr lang="en-US" dirty="0" smtClean="0"/>
              <a:t>Encyclopedias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685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Green Energy: An A-to-Z Guide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0" b="100000"/>
          <a:stretch/>
        </p:blipFill>
        <p:spPr bwMode="auto">
          <a:xfrm flipH="1">
            <a:off x="1825685" y="7772401"/>
            <a:ext cx="202164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data:image/jpeg;base64,/9j/4AAQSkZJRgABAQAAAQABAAD/2wCEAAkGBxQSEhMUEBQSFRQWFhYXGRgXGRIeFRUZGBoXGRYYGBsYHCohGB0mHRUVIjEhJSkrLi4uGCA0ODYsNygtLi0BCgoKDg0OGxAQGi4kICQ4Li8sMCw0LCwsNC8sLDAsLCwsNCwsLywsNCwsLCwsLCwsLCwsLCwsLCwsLCwsLCwsLP/AABEIAIUBegMBEQACEQEDEQH/xAAcAAEAAgMBAQEAAAAAAAAAAAAABQYDBAcCAQj/xABOEAACAAQCBAYNCAkDAwUAAAABAgADBBESIQUTMVEGIkFhcZEHFhcyU1RygZOhs9LhFCMkM0JisbIVNVJzgoOSwdFDY/AlNHQmZISio//EABoBAQADAQEBAAAAAAAAAAAAAAACAwQBBQb/xABAEQACAQIDBAgEBAMHBAMAAAAAAQIDEQQhMRITQVEFMmFxgaGx8CKRwdEUIzNCNFJyBiQlNWKCshWS4fEWU6L/2gAMAwEAAhEDEQA/AO4wAgBACAEAIAQAgBACAEAIAQAgBACAEAIAQAgBACAEAIAQAgBACAEAIAQAgBACAEAIAQAgBACAEAIAQAgBACAEAIAQBFaU09KkAl2Ww2kkBRzFjFkabZCU0iuv2SaUH6yX5tYfWFtFm4ZXv4nn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JsUfZCppjAB5ZJ5MRUnoDgXjjoM6q0WWiirkmi6HZtB2jpEVSi1qWppmzETogCI4TaUFPJZibDCxJG0Koubc/J54spR2mQnKyPz5pvS0yqmF5hy+yn2UG4c+88vqjelY8+UnJ5kfhjpEYYAYYAYYAYYAYYAYYAYYAYYAYYAYYAYYAYYAYYAYYAYYAYYAYYAYYAYYAYYAYYAYYAYYAYYAYYAYYAYYAYYAYYAYYAYYAYYAYYAYYAYYAYYAYYAYYAYYAYYAYYAYYAuPAXhNMkzFlliR9i/JbMofukDzcnNVUgmi+lUadjulLPExFddjAMPOLxhas7G4yxwFB7LTn5M4H7Mv1zRf8ACNWHM2I6pxjDGsxjDADDADDAEh+jQcwTYSBNbZtIJCj1euI7RZselzw2i3tKtYtMFwo29PRaxvzw2lmc2Hl2mrMkFdoNswDnY2NjY8uyOkWmjxhjpwYYAYYAYYAWgBaAPloA+4YAYYAYYAYYAYYAYYAYYAYYAYYAYYAYYAYYAYYAYYAYYAYYAYYAYYAYYAYYAYYAYYAYYAYYAYYAYYAYYAYYAYYAYYAzUWUyWRyOv4iOPQ7HVH6F4HPejkk/f9TsI86p1melDQmogSKB2Wf+3fole1jVhjNiOqcdwxsMQwwAwwAwwBKoXVGS13nS5IS37IBH4D1xCyvfkXXaVudj3LqzK1pb63KUo5EVRa9934kdMc2b25HdrZvfXQ+ssvChmmyItklg8d75lmt3tz/zez4DKyvouBETMyTYC52DYOYRZYpZ5wwOH0JfIZmB0k5tAsiXebnNYcVeRfvHeR1XiCe08ixxUVnqY9E6VNPjIk0s7FhynyhMAw373MYb4s+gbo7KG1xa7iCls8E+863wopaOmoTVS6GiZrSiFaTKw/OMozst8gx6ox03OU9lyZsqKEYbWyih0vDVVPzmjtHMu5JQQ9ZxD1RodF/zMoVa37UWzS/BajrqH5VQylkvgLqEAUErfFLdV4t7qVuNhG0jI0xqThPZk7l0qUJw2oqxyQCNhiGGAGGAL92OZGjTJnfLtRrcWWuKi0vCLGXiO3FjuRns5oz1t5dbPkaKKp2e15lGq1TG+qvq8bYL3vgucF+e1ovV7ZlDtfIltL8E6mlkLPqFWWHmCWEJBmXKs1yFuALJvvnsiEakZOyJypyirshMMWFYwwAwwAwwAwwAwwAwwAwwAwwAwwAwwAwwB0OVI0X+iCSZPynVHlHyjX2yAHfYcXJ3uHmzjN+ZvezysaUqW67fO5zzDGkzDDADDADDADDADDADDADDADDADDAGSQOMvlD8Y49CUdUd+4Btehk/zPaPHm1Osz0oaE/ECRQeyv8A9u/RK9pGvDGbEdU5BaNhiFoAWgBaALdo9lCSMS2cy7KduQUE3NuLf/MUSWbNcGrI+T9GJMBGYLMsxiMyb3FgxysLn/hgpNBwTK7XuuJllqFRSR9425WJzPRFsVxZnk1eyNS0SIH0rv8A+X2QOk/wdogAZz25Qt+a+I+o9Riqo+BfSj+5kNW1Bmuznl2DcOQRYo2VimUtp3NdhlHSJ2Th5+ph5NN+aXGCh+r8zdX/AEvl6nH6aS0xgktWdzsVQSx6AM43vLNmFZuyOsTa8aK0UkiYw+VOj2QEEq00sxJt9lcW3YSuW2MWzval1obdrdU7cTm+iuDtTUi9PId1vbEMIW45MTED1xqlUjHVmWNOUlkjc0hwPqZM2RJZVabOBKohuRbbiJAA33uRltiMasWm+CJSpSTS4sz8IOA9RRykmTWlNjcSwqFy2JgSoAKi/en4xyFaM3ZHZ0ZQV2fNG8Aq6cR8yZa/tTSFA82bf/WEq8FxORozfAgfkTmYZSKzzMTLhQEklTY2AFyIturXK7O9jrvZYoJs+RIWRLmTCJ2IhFJIARxc28qMOGklJ3ZtxEXJKyOTaQ0VOkYdfKmS8V8OMEXta9r7sQ642xkpaMxyi46okdB8EqmqGOWgSX4SacMs9BsS3SAREZ1YxyZKFKUtCWq+xnWImNDIm5XsjtiPRiUA9cVrEQepN4ea0KilOxcIFYuWw4bHFivbDbbe+Vov4XKUr5FjouANbMBLShKUAktMYDYL96t2v5oqdeC43LVQm+FjBwb4G1NauOUESXyPMJCtvw2BLW37OfbHalWMHZkadKU1daG1pzsf1dMhmEJNRc2MsklQNpKsAbdF45CvCTsSnQnHMrdJSPNcJKVndtiqLsbAk2A5gT5otbSV2VJNuyJ08B6xZM2dNlrKSWjOcbLiYKCSFVbm+XLaK99BtJMs3M0m2tDJwf4CVVWgmIElyzsaYWBYb1AUkjnNr8kcnWjB2EKMpq/A8cIOBFVRqZkxUeWNryySF3YgQCOmxHPHYVozyQnRlDNkDSUbzWCSkZ3OxVBJNtuQixtJXZWk27InW4D1iyZs6bLWUktGc42GJgouQqrfPptFe+g2kmWbmaTbWhXLRaVFo0ZwDqZqhphlU6ts1zYXboS1x57GKZV4rJZ9xdGhJ5vIz6a7HdTTynnY5MyWilmwswYAZkgMLHLnvHIV4ydjs6Eoq5WKGhmTnEuSjTHOxVFz0ncOc5Rc2krspSbdkWym7GVWwzelVrd4ZjFh5WFCB5iYoeIguZesPPsIDT3B2fRsFqEti71lN0a22x/sbGLYTjPQqnCUNSKtEyAtAC0ALQB6QZjpEcehKOqO79jpr6PkfzfazI82r1mejDqlkismULsq/UP0S/aRrw2pmxHVOSYY2mIYYAYYAYYAsVGjy5SsPnMbSwFJNlDKAfJNzboil2bNEbxjfXQyS5qoowm9PLCg2viDh+ax5QTvELN951NJdiNPTFLiGsZgWCLxVzF2bIgn7Jueq0Sg+BCor53IZpZBsQQdx2xYUljpaFKiRLvkyjDiG0YeQ7xsPniltxkaYxU4o2FptslTkkki/wB6ZcA9Sn+qOX4krft7CqrJJOEA4t3KLbYvMlnoeGGUdOHbeEeknp9FrNlYcQSQBiUMvGKA5HmMebTipVLPtPRqScad12FCpeyLWJ9mnI5RqyL/ANDCNTw0HzMyxM+wslDoKi0tTtOlSzT1FyrFSThewOYOTqbjOwPJcERTKc6MrN3RaoQrRusmUrg886nrpEou64apJbqGbCTrAjZbCDn0xpmlKDfYZ4Nxml2l47J2mnppkr5PZJzowM2wLrLDA4FvkMTG5P3RGbDwUk76GjETcWralF0pwpn1FOkiexcpNE1Zl7PkrKFNhnbETi2xpjSjGV0ZpVZSiky99iGsmTJdSJju+F0IxszWuGva5y70RlxUUmrGrDNtO5zuXpafTzZ5p5jS8btiw2zszW2j7x6417EZJXRl25RbszpfZV0lOkSpBkTHllnYEoSCQF2G0Y8NFSbujXiJOKVmcq0hpCdPIM+ZMmEAgFyTYHba8bowUdEYpSctWbvCLTb1jSgy4Vly0lol8QuBYtsHGPRsAERp01BMlUnttFo7F8mrk1IUyp608wNixI4lghSyuMQte4w3H7XRFGJcHHVXLsOpqWjsRnZLkiXpGYyXUsst7jKzWtcW2Hig9MTw+dPMhiMqmRcOxdVs9DUGczzAs1++ZicOqlkrc8nfdcUYmKU1b3mX4Ztxd/eRzLSGmJ09sUx2AywopIlywO9VFGSgCw80bFTjHJGNzlLNs6X2J9MzZ0ufKnOziVgKliS2F8YKknMgYMr77bLRjxMFFpria8NNyTT4HMtIy9TUTllErgmzVUqSCArsosRsyyjZHOKuZHlJ27TqXBeuP6FeZNGuwJUEiYSwfCzkK19q7BbdGKpH86yy0NlOX5N3nqctrdKT5r6ybNmM973xEW8kDJRzC0bVCKVkjG5ybu2dX7HGkHrKKbLqSZmFmlXbMsjIDZie+PGIvutGHERUJpxNuHk5wszjtPMZLFGZWttUkHnzEeg0mYU2jrOjqh5mgHaYzO2pqBdiSxCvMUXJzOQA80YZJKukuw2RbdBt9pFdjbRUuVTz6+aoYyw+rv8AZEtbuw3Em635MJ3xPESbkoIjQilFzZQK+qefMabOYvMY3JP4DcByDkjVGKirIytuTuyV0TpwyqWrp2MwrOVAi34iENxzYni3U8m2wiEqd5KXInCdouPMw6G049NKqUlizT0RMeIgywpbFawzJDEXuLbY7KmpNN8DkZuKaXE09G0M52DU0uczA3DSlclTvDIMjEpNLKTIxi3nFfI6rwwV5uhg9SpE5Vks1wARMxqjG3JcM39UYaVlWtHTM21bul8WuRyHDG8xDDADDADDAHwiOPQ6tTuPYya+jaf+b7WZHmVesz0qfVLRFZMonZS+obyZftI14XUzYnqnJrRvMItAC0ALQBNURKYXlEMX1akZ2XCvHxcg2DPkF4qavky6Las49hlCKtgpHyfAC7H7RLG2YFywIGXMY5r3kslpobdKHvOZxdQxCkd9hDYh/CAb79vNEXbKxON87lemy9ZM+bLsWubta7HM8nRF2izMz+J5ErwYLBpiEG1geg7PX/aK6q4ltFvNGSkqXM2fq1Buw4zHiKFuM9+XJBxVlc7GTcnY0tK6SLDAhuPtNYDHzC32fxiUIWzZCpUvkiJYZRYUnX+HA/6OPJpvzS486h+t8z0K/wCl8jkNo9EwHUOw7IYS6lz3rOijpUMW/OsYcW80jZhVk2VL5Ss7SyTEzVq2WVI5QJq2PnAv540bOzSs+X0KG1Krft+pOdmFfn6f9035oqwnVZbitUUC0azKdP7Di8SqP3pfqDf5jDi9UbMLozm1enzswfff8xjbHRGSWrOldmL6qm8t/wAojFhNWbMVojnWiaAz50qSpsZjqt9wJzPmFz5o2TezFsyRW1JIv3DCuGixKp9Hokp2TE83CpmEXwjNhmSQ1ydmVrRkox3t5TzNNWW6tGGRCcB9JT52kqYzZs6ZnNJDM5A+amcl7AXtFtaEY0nZe7lVKcpVFd+7HnsoD/qD+RL/AAhhv0zuJ65Zexcv0Cq55swf/lLinFfqL3xLcN1H3/RHLUGQjdYxI6L2Gx85VeTJ/GZGPGaLxNeE1fh9Sk6eH0qp/wDIne0aNUOqu5ehnn1n3v1OhcH1/wCgz/3dT+L/AOIx1P4heBqh+g/E5faNxjOqdh4fMVH70fkEYMX1kbcL1WcqURvMJ1XQy/8Ap9/3VV7SaYwz/iPl9DbD+Hfj9TZ7H8oT9FNJB26+U3MXufwmCI4j4at+4lQ+KlbvOSTJRUlWBDKSrA7QQbEHoIMehroYTzaAOhcCNCSZdHNr6iWs0qJjIrAFQJd+Q5YiykXOywtyxjrTk5qnF2NVGEVB1Hn/AOCsaS4WVk/vpzovIkolEA3cXMjpJi+NGEeBTKtOXEuukiTwfUkkkpJNze5vOQ3z2xmiv7x8/Q0Sf5Hy9Tl9o3GMWgBaAFoA8zRkegxx6BanauxU19F038720yPKrddnp0n8CLZFZYUXsofUt5Mv2kbMLr75GbE9X3zOU4Y3mAYYAYYAYYAk6OoRQZd7K6Wd7NcMRu3C9ohKLeZbGSWXMySZ8pgZbkrLVgy2xEvYEcbdfb5444yWa1OqUXk9DYr9JrqwJDEGwW3Guq83JfIZxGNN3+IlOqrfCyEp5hR1YbQQemLmrqxQnZ3LS2mZNiQ9zbIWfq2Rn3cuRr3seZXmn2kqinNmZn28wUdGV4u2fiuZtr4bLxNPDEiBmpJCO6rMmapD3z4WbCLHPCubbrDfHHdK6VwrPV2Onab4SaOqaY0xqHRSEGISpxIwFSMsH3Yw06NWEtq3mjbOtSnHZv5P7FTlaM0Wpu9bOcfspJmKTzXZSI0OVbhFfMoUaP8AM/kZ9N8MAZApaCWZEgDCSfrGB2jIm187m5JvyZ35DD/Ftzd2dnX+HZgrIjuDMumSZJnT6nAZcwOZYlTmPEN14yjDnYGJ1dtpxjHzRCnsJpt+TLDwz0hQ17S2FWZRQMM5FQwYEg8gFtnPFNGFSndbN/FF1adOpb4reDKIZS48OIYcVsdmthvbFbbszttjXwMvE6FwL0zQ0KTFaqMwuwa4k1AAAFgM1z5YxVqdSo09m3ijXRqU6aa2vJlO09TyMTzKeoE3HMY4dVNQoGJYElxY2yGUaae1a0lbxM89m94u/gX3SOm9H6Rp0WqmtJdSGsLhka1jY4SGU/42HZkjTq0pfCrmqVSlVj8TsUiZVSKaqlTKEzZiymDFplhrN4UBQVFri5F8+bPUoynBqfEzbUYyThwLpp2u0XpBEmTp7ynQHYCJgBzKkFSGz3X5jnGWnGtSdkrmmcqVRXbsQfB7hBTUtUgkBpdPxtZNmAvOm8VsIIUcRcWE4VHICeURdUpTnDPXguBVCrCEstOPNmPhlOpKufr5VVYkS1KGTPyANmbFbOym9rXNstsdoxnCOy4+aOVpQnLaUvJk1wS03Q0VO8lqkzC7s5IkzwBdVWwBXco64qrUqtSV9nzRZSqU4RtfyZQtI0cqXhEieJ4N72lzUw2ta4fbe52bo1xcnqreZlaitHfwsWfsb6dp6Q1BqHKY9UFssxr4dZfvVNu+G2KMTSlO2yi/D1IwvtEZpilpJk95iVgwzZrubyKi8sNje5y43GsuWfGvyGLIOajZx07UVy2HK6lr2MtOjdN0EqgajNUzYkmqXEmeBeYWNwpXkxb87RnlTqupt7PLiuBfGpTVPYvz4PiUDSFNLRgJM4TltcsEmJY3PFs+eyxvzxsi21mrGWVlo7l07HfCOmpJE1aiYVZpuIAJMbi4EF7qpG0HqjLiaM5yTijTh6sIRakysT9HUuMBKwFCWuxkVAKAd7cW419mWyL1Kds4+aKGoXyl5MulHp2gSgNH8pY3lzEL6mftmYiThw7AW2X5IyulVdTb2fNGlVaap7F/Jlf4O6fXR04iXM+UyJgBfCjoQwJF1Ey3GA8xBGeUXVKTqxzVmVU6qpvJ3XyJzTdPouuYzlqRImnvriwY/eRwLnnBz54qg61P4dm6LZqjU+LasVrSVDQSZbiXPm1M4iy4VwSkJ+0xPfW3Ann3xfF1ZPNWXmUSVOKyd35E9wI4UU6UxpKzipxwCQxRlmEllbDmpuzZ7LGKa9GbltwLaNWKjsSIvScnRtMcVOZlW+1UcjULuLkKC/k3z5Yshvp9bL1ISVKOmfoTlVwmpanR4p6ioKTnVMREmaQrKwe1lWxHFAyMVKjOFTaisu8slWhOnsyefcznlVKVXYI+sUHJ7MuIb8LZjoMbFdrMyO18jFhjoGGAGGAPE9eK3kn8I49AtTsnYl/VVL/O9tNjyq3XZ6dDqL3xLfFRaUXsmt82R92X7SNmF1M2I6pzHVxvuYbDVwuLDVwuLDVwuLDVwuLEjL0KxpZlRyIwy3oMpjea4PQrc0eTX6VhSxtPCv8Adq+TfVXj9UaoYVyoyq8vbI7Vx61zLY39GaGacGa6pLXvpjmyr/kx52O6TpYS0WnKctIrNv3/AOrmijhpVbvRLVs2/wBHUez5TMv+1qmw9W31xlWM6Ua2lhlbltq/2LdzhllvH8sjV0loZpIVwyzJTZLMTvb7mH2T/wAvfKNGC6UhiJujOLhUWsZfTn74FdbCumtpO8eaI/Vx6ZmsSWmtCtT6rF/qJc/dcd8vUy26G3R5PRvS0MbUqQj+15dsefz8mjViMI6MYt8de8jSkesjLYnanQUiWxSZV4WFrjUubXAIzDW2GPn6HS+Mrx26WFvG7V9uK071c3TwdKDtKpZ9z+5im8HSVLU82XPCi5VbiYBvwnb+O68Wx6bVOahiqUqV9G84/Ne+Zx4LaV6clLyZF0lNjdFvbGyrfbbEQL8+2PWrVd3SlU1sm/krmWFPako83Yl5+hqZGZWq7MpII1EzIjaMjHi0elcdWpqpTwt09PzI/VGqeFowk4yqZ/0sjtIUktCokzdaCDc4GTCRaws229z0W549LB18RVvv6W7ta3xKV/lpYz1acI22JbXhY81lA0vV4tkyWJineDtHSMv6hEsNjIV51IR1g7P7+vyFSg4KLfFXNfVxruVWNiZQMspJp713ZBz4Re/qYfwmMkcZCWKeGWqW0/F6fXxRa6DVLec3Y9jR30dp2LZMWXhttuAb3vz7LRXUx2xjIYbZ6ybvflfK1vqSjQvSdS+jtYaN0U89sMsDIXZjkqjeTE8bj6ODp7dV66Jat9nuxyjh51ZWib/6No1yaqZjvSWSnmOeIc4MefHHdJVFtQwyS/1Ss/lw8S90MPHKVS77FkYK7QhRNbKdZ0obWUEMnlqcwNmfXYRbhullKqqGIg6c3onmn3Pj7V7kamEtHbpvaXmiM1cevcyWJal0PKMlZs6fqg7sgGrZrkAnap3A8keNiek68MU8PRo7bST6yjk+9fU1ww0HTVSc7cNLnmfo2nCsUqsTBSQupmDEQMluTYXOV47DG9IOSUsLZcXvIu3bocdChbKp/wDlnnR2ikeW8ybN1SoyLfAzXLmw2G+20Tx3SFWhWhRpUtuUrvrKOnerHKOHjODnKVkuy5sLoSQ2Uuslk8gdHQE9JMUPpPGQzqYSVv8ATJS8kixYWlLq1V4q31I6v0a8l8E1bG1xyqw3qeUf8Mehg8dRxcNuk+9cV3+7GerQnSlaSMj6NCpTuz2E4uDxfqwjhScjxsje2WyKY4+UsRWoRhd00ms+s2rpaZcr3fMn+HSpxm3q7d2evaSErQVOyO61d1l4cR1MzLEbLliuc90YKvTGMpThTnhbOfV+OOdtdFlrxLo4OlJOSqZLX4X9zWptDpMqEkyp2JWBOPVsLEBiVwk3OSjO/wBrmjTW6Sr0MJPEVqOy42tHaTvdpXullryK44aE6ihCd78bEXIlF8OEElrWAzJJ2Ab49XeJQ25OytdmfYe1somjoSVKyqp4R+WXLUsy3zGIjIHmjxV0tXxDf4OjtR/mk9lPu4v3ka/wkKf607Pks2fDoJJgJpJwmsBfVsMEwj7t8m9XTB9LVsO1+MouEX+6L2o+Ns17yH4SFRfkzu+TyZDCX+NsxmCMiCDsI3R7ampLaTujHstOzNrSmjHkTGluNmankdeRh/cch8xOLo7pCnjaKqQ8VxT5fZ8S2vh5UZ7L8DHR0msmIl7Y3Vb2vbEQL25dsacTW3NGdW19lN27lchTp7clHnke5lEFeapb6uYyXtkQrMpa3mvYX9UZqeNlUo06qj1le1+zJaeZa8OlOUW9DA8mxt0dfKPMbi/La/LGunU21e1iqdPZPOriy5Cw1cLixjqZfEfyW/AxxvI6kdd7Ev6qpf53tpseVW67PRodRe+Jb4qLTn/ZKbjAf7afnaNeGM9fQoWrjbcyWGrhcWGrhcWGrhcWPcmmLsqrmWIA6TEKtWNKDqTeSV34EowcmoriT76RWVUpKBBkSlMhhyMXtrWPIbEKOlX3x8rS6OqYzB1MTJfmTe1Hs2eql3q67rHpSrxpVY011Vk/H36kFW0JkzHlG5wGwJ+0u1DzkqRfnvH0HR2LWLw8KvF696198jDXpbqo4klwhumpp1ySXKRyORnctcnowkjyjzR5nQ8VXrVsZPOTk4rsS5eS8O00Yt7EY0lpa77yI1cfQXMNj1nhw3OG+K1za42G2+IOnBzU2ltLJPjYld22b5EhoGlUzDMmZSpKma55LLmPWL+Yx5nTOJlSw+xT69T4Y+Ovl5tGjCU1KptS0jmzYp5zVcufLfOaWNRKGVwwyMsHyOJ5yY86vhV0XKhiIdVfBPtT/d87+SL4VPxKnB6vNfb32kGFBFxsIuPPH1CeZ5zRK8JkvVTOiX7NY8P+z/8AB/7peptx36vgjRpJrSnV0NmU3HPvB5jHq16EMRTdKorp+7+HAywm4SUo6olK+mC164RYPMkzQN2Nhi62Vj/FHh9H1Zz6KqQm7uCnH5J2+xsrwSxMWuNn5mTSWhcU6a2vpRimMbGZZhc7CLZGKujeld1hKcNxVdlrGN0+53O4jD7VVvbiu9kVX0OqIGOU9wTeW2IC1sibZHP1GPcweM/E3/LnC3862b92bMlWlu+Kfc7k9peXrVenUfOU0uW0u21rINanPdSthvtuj5bBVJYeosc38FSUoy7E38L+d/bPSrRU47njFJr7Fdo6QzXREzLkAHkz5ei2cfXYjERw9KVWekVf336Hl06bnJRXEm9NTVmUzKgGrpp8tUPKwKmUWPS7t0ix5Y+X6OhVpY6nWqv4q0ZN9nFL5Jd2h6OIcZUZRjpBr7fc1FT6C/8A5CflEelX/wA3pf0P1ZRD+Fl3r6HqvOrpaeUuWu1kyYR9oKVCqebjr/TzmK6EFielKtSeapWUVyb4+vtHZvd4aMV+7NkTq4+guYbHpbgMASAwswBNmG2x3xCdOE2nJJ2zV+D5okm1ez1POridyNicWg1tHIGslS8M5z842EHiuLLkbnO9twMfNVsV+H6VnLYlL4ErQV3rrqsj0I09vDJXSz45GnUaGwIza6mbCpbCsy7NYXsotmTyCN9Ppfbmo7iqr5XcMu956FDwtlfbj8z7LT6FP/e0/wCdYrxf+Z4fun6EqS/u8/AjtXHtXMliVY6yiYNm0iZLKHcsxghXozJtzDcI8CtFYbpSnOGSqqSl3xzv6e2bYPeYaUX+21vfzPGkU+jUf/yfaLE8I/8AFcT3Q/4o5UX92h3v1Z9oE+i1n8j2hjnSn8bhO+XpE7hv0qvcvqe+CifS5X8f5Giz+0L/AMOqf7f+SIYJfnx8fRmLgyNXLmzwAWlSLpfZjYWU+r1xT0w3OnQw17KpJJ9ytf6fIswqtKdT+W9iOKHO5JJJJJ2knaTvJMe7CMYRUYqyWhibcndnqUSrBlJDA3BG0GOVIRqRcJq6eTQi3F3WpJcIZQM1JgFtdKlzCPvZhvUF9e+PF6DlKEKuHbvu5NLuNmMSbjUX7kmSulpyzp8+nnELZl1Myw+bYypZKnerEm/T0EeL0bQq0MJDG4fNq+3H+aKb8175PXXnGdR0ang+TIShpWl1MpJgwss2WCP4hYg8oO0GPpK+Kp4no+pVpu6cZf8AF5M8+FKVOvGMua9TBpBPnp/76d7R4s6Kf9ypf0r0OYlfmy7zBq433KLDVwuLDVwuLGKrTiP5LfgY43kLHU+xL+qqX+d7abHm1uuzdQ6iLfFRac77Ix+kIP8AaX87xrwxRWKjq413Mthq4XFhq4XFhq4XFiT0SuqSZUEAlBhlg7DMfJfMLi/Mb8keF0xOVaVPBQec3eXZFff6WNuFioKVZ8NO/wB+plHCCf8A7f8AT8Y7/wDHsH/q/wC5nPx1Xs+Rj0uddLl1BAxqdVMtuJvLboubdL80VYGCwGNlhV1JrahfmtV75IlWe/pKpxWTPVdTGoRJ0sYnRBLmqO+styjgcvfNs380Rw9ZdG4qdGtlCo9qMuF3qny9vidnDf01OOqyaIjBH0Sd1daGC2djZn6OdJYdxhDNhAOTnnA3Rih0lRqYj8PTe07XbWaXY375alzw84w25ZepJLUtSypaywusm3mPcXsmxBzEnPzNHkToR6Uxs9u+7p/CrZXlx99xqU3h6Kt1pZ+AThFOBBIQi+fF2jlF75RfP+zuDlFpbXzbILHVU+BoaZpAk1sHeTBrU6HzYeZr5cgZY0dC4iU6G6qdem9l+Gnl6EMXTSntR0lmZdPyiambkf8AT9mkU9ASSwmb/dL1J41N1fBHih0Q8w5gqgzZzkoXlNzzRrx3SlHCwb2k5cIrNt8NPfiVUcNOo9LLizJMnibVrMXvdZLVPIUgA+c4j0MIyYXCyw3Rk4z6zjNvvafvvLKlRVMQmtE0l8zX0lKJnTsj9bM/MY09DyX4GlnwIYpfnSMdLTYpiKR3zKOsgRsxFZU6M530TfyVymELzS5tG1UVJWrmzl2icfPgAlkecJaPL6PwkavRcKE9JL1d0/DU0V6jjiHNcDbqKcU6zZso/XcWRbagcYph5sPGt/COWPNo1KuNdPA1V+m/zO1RyivHj8zTKMaW1Wj+7q+Opp0MofJqpbZCWswD902L+wj0ulXsYjDVeUtn/uX/AIM+GzhUj2X+R6wfQ2H/ALhPyiOV/wDNqX9D9WIfw0u/7GVaf5RIRUzmyC1l5XlvYsF5wQv9NuWKq9T/AKfjnXn+nVsm+Ulpf3xfIlCO/o7C60dO1EU0uxsciNoORHSDmI9+E41I7UHdc1mjFKLi7M2P0a+raaRhRbd9kWJNrKOUxiqdJUIV40E9qT4LO3a+Xt6FscPNwc9Euf0NfVxvuU2JCrl/RacW/wBd/wAjx4dNpdLz/oXqjZJf3Vd5oak7jHt7S5mTZZurL+iTh/uyPziPGxb/AMSw/dP0NVJf3efgaiUjMbKrE8wJj1Z16cFeUkl2tIzKnJ6IkK2RqZGpa2smsjuB9hEOJb85YDzYt0eJRq/j8eq0P06SaT5yetvD07TZKO5ouD60vQx16fMUg5qj2iRZhP8ANMT3Q/4ojU/hoePqz7SJ9Gqv5HtI50n/ABuE75eiGG/Sqdy+p74Mpapl/wAX5Wiz+0H+X1P9v/JEcEvzo+PozW4OsuEy5htLnStWx/ZuuR5tp64dKYepVoQqUc502pJc7ar3ysdw84xqSjLSV0YquheU2GaLHf8AZbnU8o5to5Y24LH0cXDapvPiuK7/ALlNahKk7S+ZkoNGtNNlGXKx71Rykn+0cxuPpYOG1UefBcX3fcUqEqrtH5nvSs4TJt5f1aKktOdUvxvOSfMAYzdEYapRoynV6825Psvw98y3EzjKaUdFkj1p9L1VR5SeylRV/Z1/4fDx9Wdxy/OZvaNcT2lCYbTZTKUf9tAQTLbecjY7/PfF0nhqmCjUq0FenNNTjybVtpfX7aXYecauzGfWWj+hEVifOzv3072jx7PRf8FS/pXoZcT+rLvMWrjfcosNXC4sNXC4sYa2X83M8hvwMcbFjpPYl/VVL/O9tNjz63XZsodRFviotOb9kM/TZY/2B+aZGrD6FFYgNVGq5nGqhcDVQuBqoXBkdmKqhPFUlgLDIkEX58idu+M6w1JVnXt8TVr56cuS8CbqS2NjgY9VGi5AyIWCuoPFcWYZZj+xz2jOM9bDUq0oymruLutcn4emhONSUU0uOoklkOJCVO8ROrSp1obFSKa5M5GUou8XY3v0xO/aF9+Fb/hHl/8AQcD/ACO3Lalb1NH4ytz8kaM4s7YnJZt5z83MOaPSoYelQjsUoqK7Pdyic5Td5O4qGZ2LubsbC+WwbBlsH+TvjmGw1LDQ2KSsteL9cxUqSqO8jHqo0XIGSaSyorG4S+HIZYtovttkMuYRRDD0oVZVoq0pWu887aZaeRN1JOKi9Ebg0tP8If6U92MD6D6Pbu6XnL7l34ut/N6fY16qqmTBaY7MN3J1DIxow/R2Ew72qVNJ89X83dlc69SatJmFFIIIyIII6RmI1zipxcZaPJ+JWm07o3v0vP8ACH+lPdjy/wDoXR//ANXnL7mj8ZX/AJvJfYwTqqYzq7Nd0702XLMHYBY7BGil0bhaVOVOELRlqrvPz9CEq9STUm81poaxl5k8pJY85Ykk9ZMbKcI04qEcksl3IqbcndnpwSFBJIUELzBiC1ukgdURjShGcqiWcrXfO2h1ybSi9EfZZK4gDbEpRshmrbRnEa+Hp10lUV7NNarNaPI7CcoO8Rc4MF+LiDWy2jIG+2EsPTlVVZr4krJ56egU5KLhwPiKQQQSCNhGREWzjGcXGSunwehFNp3RILpedbNgecqt/wAI8mXQWBbuoW7m0vU0rGVlxNOqmvMN5jFiNl9g6BsHmjdhcFh8KrUYJevzeZTUqzqdZ3MOqjVcrNumrpstcKOQNtrLy9Ijz8T0ZhMTPbqwu+9/Rl0MRUgrRdl4HqfpGc6sjuSrKVYWTMEWIyG4xVDoXAQkpxp2azWctV4kniqzVnL0+xjpKqZKvq2w325Kb9YjTisBhsU060dq2mbXo0Qp1qlPqOxmfSs85GY3mCj8BGWPQnR8XdUl82/Vk3i6z/d6GiUuSTck5knMk7yTtj04RjCKjFJJcFkihtt3Z6e5CKTkmLCMssRBbpuQNsVww9KFWVWK+KVrvPO2S7CTnJxUXogpIVlB4rYcQyzwm6+uFTD0qk4zmruOnZcRnKKaXHU+07tLYMhsw2Gw5Rbl6Y7iKFPEU3Tqq8Xqu534HITlCW1HUxJIAAA2AWHmi1ZKyIvM3qbSE2WMKscO4gEea+yPPxPRWExEtucPi5q6flr4l9PE1YKyeR4q6yZNFnYlf2RYL5wNvnhhui8Jh5bdOHxc3dvz08BUxFSas3kaurj0blB7nXdmdjdmIJOWdgFGzmUdUUYfD08PTVOkrRXDN+pKc5Te1LU8iXui52asyIZLkk7SSx5yxJJ6yYhThGnBQgrJZI7KTk7s+aqLLnBqoXA1ULgwV8v5qZ5D/lMcuC/9iX9VUv8AO9tNjDW67NVDqIt8VFpz7sn05SZTVNuKLynO6+a/i/q3xooS4FNVEIEvsjVczn3VwuBq4XA1cLgauFwNXC4GrhcDVwuBq4XA1cLgauFwNXC4GrhcDVwuBq4XA1cLgauFwNXC4GrhcDVwuBq4XA1cLgauFwNXC4GrhcDVwuBq4XA1cLgauFwNXC4GrhcDVwuBq4XA1cLgauFwNXC4GrhcDVwuBq4XA1cLgauFwNXC4GrhcDVwuCJ4TVIlU7/tOCigbSWyNhzC/qgceh1fgZos0tDTSWyZJYxDc7XZx/Uxjz5u8mzbCOzFImoiSNbSNCk+U8qauJHFiPwI3EGxB5CI6m07o41fI5fpDg5WUJIlS2q6f7JX61BuKjM+YEeTsjVCqnqZ5U2iOOnbbaarB3as/wBzFm0uZXZ8j5+nx4tV+j+MLrmLPkfO2EeLVfo/jC65iz5HztiHi1Z6L4wuuZzPkfO2MeLVnovjHbrmM+TPnbIPFa30Xxhdcxd8mO2UeK1vovjC65nLvkx2yjxWt9F8YXXM7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n1NNTppw01DVu5/aQqo6SL2HTaOOSXEZvRMtPA/gLN1y1mlCpmrYypK2KSTtDNbIsDsAJAIvcm1qKlW+US+nStnI6LGcvEAIAQAgBACAEAIAQAgBACAEAIAQAgBACAEAIAQAgBACAEAIAQAgBACAEAIAQAgBACAEAIAQAgBACAEAIAQAgBACAEAIAQAgBACAEAIAQAgBACAEAIAQAgBACAEAIAQAgBACAEAIAQAgBACAEAIAQAgBACAEAIAQAgBACAEAIAQAgBACAE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0" descr="data:image/jpeg;base64,/9j/4AAQSkZJRgABAQAAAQABAAD/2wCEAAkGBxQSEhMUEBQSFRQWFhYXGRgXGRIeFRUZGBoXGRYYGBsYHCohGB0mHRUVIjEhJSkrLi4uGCA0ODYsNygtLi0BCgoKDg0OGxAQGi4kICQ4Li8sMCw0LCwsNC8sLDAsLCwsNCwsLywsNCwsLCwsLCwsLCwsLCwsLCwsLCwsLCwsLP/AABEIAIUBegMBEQACEQEDEQH/xAAcAAEAAgMBAQEAAAAAAAAAAAAABQYDBAcCAQj/xABOEAACAAQCBAYNCAkDAwUAAAABAgADBBESIQUTMVEGIkFhcZEHFhcyU1RygZOhs9LhFCMkM0JisbIVNVJzgoOSwdFDY/AlNHQmZISio//EABoBAQADAQEBAAAAAAAAAAAAAAACAwQBBQb/xABAEQACAQIDBAgEBAMHBAMAAAAAAQIDEQQhMRITQVEFMmFxgaGx8CKRwdEUIzNCNFJyBiQlNWKCshWS4fEWU6L/2gAMAwEAAhEDEQA/AO4wAgBACAEAIAQAgBACAEAIAQAgBACAEAIAQAgBACAEAIAQAgBACAEAIAQAgBACAEAIAQAgBACAEAIAQAgBACAEAIAQBFaU09KkAl2Ww2kkBRzFjFkabZCU0iuv2SaUH6yX5tYfWFtFm4ZXv4nn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JsUfZCppjAB5ZJ5MRUnoDgXjjoM6q0WWiirkmi6HZtB2jpEVSi1qWppmzETogCI4TaUFPJZibDCxJG0Koubc/J54spR2mQnKyPz5pvS0yqmF5hy+yn2UG4c+88vqjelY8+UnJ5kfhjpEYYAYYAYYAYYAYYAYYAYYAYYAYYAYYAYYAYYAYYAYYAYYAYYAYYAYYAYYAYYAYYAYYAYYAYYAYYAYYAYYAYYAYYAYYAYYAYYAYYAYYAYYAYYAYYAYYAYYAYYAYYAYYAuPAXhNMkzFlliR9i/JbMofukDzcnNVUgmi+lUadjulLPExFddjAMPOLxhas7G4yxwFB7LTn5M4H7Mv1zRf8ACNWHM2I6pxjDGsxjDADDADDAEh+jQcwTYSBNbZtIJCj1euI7RZselzw2i3tKtYtMFwo29PRaxvzw2lmc2Hl2mrMkFdoNswDnY2NjY8uyOkWmjxhjpwYYAYYAYYAWgBaAPloA+4YAYYAYYAYYAYYAYYAYYAYYAYYAYYAYYAYYAYYAYYAYYAYYAYYAYYAYYAYYAYYAYYAYYAYYAYYAYYAYYAYYAYYAYYAzUWUyWRyOv4iOPQ7HVH6F4HPejkk/f9TsI86p1melDQmogSKB2Wf+3fole1jVhjNiOqcdwxsMQwwAwwAwwBKoXVGS13nS5IS37IBH4D1xCyvfkXXaVudj3LqzK1pb63KUo5EVRa9934kdMc2b25HdrZvfXQ+ssvChmmyItklg8d75lmt3tz/zez4DKyvouBETMyTYC52DYOYRZYpZ5wwOH0JfIZmB0k5tAsiXebnNYcVeRfvHeR1XiCe08ixxUVnqY9E6VNPjIk0s7FhynyhMAw373MYb4s+gbo7KG1xa7iCls8E+863wopaOmoTVS6GiZrSiFaTKw/OMozst8gx6ox03OU9lyZsqKEYbWyih0vDVVPzmjtHMu5JQQ9ZxD1RodF/zMoVa37UWzS/BajrqH5VQylkvgLqEAUErfFLdV4t7qVuNhG0jI0xqThPZk7l0qUJw2oqxyQCNhiGGAGGAL92OZGjTJnfLtRrcWWuKi0vCLGXiO3FjuRns5oz1t5dbPkaKKp2e15lGq1TG+qvq8bYL3vgucF+e1ovV7ZlDtfIltL8E6mlkLPqFWWHmCWEJBmXKs1yFuALJvvnsiEakZOyJypyirshMMWFYwwAwwAwwAwwAwwAwwAwwAwwAwwAwwAwwB0OVI0X+iCSZPynVHlHyjX2yAHfYcXJ3uHmzjN+ZvezysaUqW67fO5zzDGkzDDADDADDADDADDADDADDADDADDAGSQOMvlD8Y49CUdUd+4Btehk/zPaPHm1Osz0oaE/ECRQeyv8A9u/RK9pGvDGbEdU5BaNhiFoAWgBaALdo9lCSMS2cy7KduQUE3NuLf/MUSWbNcGrI+T9GJMBGYLMsxiMyb3FgxysLn/hgpNBwTK7XuuJllqFRSR9425WJzPRFsVxZnk1eyNS0SIH0rv8A+X2QOk/wdogAZz25Qt+a+I+o9Riqo+BfSj+5kNW1Bmuznl2DcOQRYo2VimUtp3NdhlHSJ2Th5+ph5NN+aXGCh+r8zdX/AEvl6nH6aS0xgktWdzsVQSx6AM43vLNmFZuyOsTa8aK0UkiYw+VOj2QEEq00sxJt9lcW3YSuW2MWzval1obdrdU7cTm+iuDtTUi9PId1vbEMIW45MTED1xqlUjHVmWNOUlkjc0hwPqZM2RJZVabOBKohuRbbiJAA33uRltiMasWm+CJSpSTS4sz8IOA9RRykmTWlNjcSwqFy2JgSoAKi/en4xyFaM3ZHZ0ZQV2fNG8Aq6cR8yZa/tTSFA82bf/WEq8FxORozfAgfkTmYZSKzzMTLhQEklTY2AFyIturXK7O9jrvZYoJs+RIWRLmTCJ2IhFJIARxc28qMOGklJ3ZtxEXJKyOTaQ0VOkYdfKmS8V8OMEXta9r7sQ642xkpaMxyi46okdB8EqmqGOWgSX4SacMs9BsS3SAREZ1YxyZKFKUtCWq+xnWImNDIm5XsjtiPRiUA9cVrEQepN4ea0KilOxcIFYuWw4bHFivbDbbe+Vov4XKUr5FjouANbMBLShKUAktMYDYL96t2v5oqdeC43LVQm+FjBwb4G1NauOUESXyPMJCtvw2BLW37OfbHalWMHZkadKU1daG1pzsf1dMhmEJNRc2MsklQNpKsAbdF45CvCTsSnQnHMrdJSPNcJKVndtiqLsbAk2A5gT5otbSV2VJNuyJ08B6xZM2dNlrKSWjOcbLiYKCSFVbm+XLaK99BtJMs3M0m2tDJwf4CVVWgmIElyzsaYWBYb1AUkjnNr8kcnWjB2EKMpq/A8cIOBFVRqZkxUeWNryySF3YgQCOmxHPHYVozyQnRlDNkDSUbzWCSkZ3OxVBJNtuQixtJXZWk27InW4D1iyZs6bLWUktGc42GJgouQqrfPptFe+g2kmWbmaTbWhXLRaVFo0ZwDqZqhphlU6ts1zYXboS1x57GKZV4rJZ9xdGhJ5vIz6a7HdTTynnY5MyWilmwswYAZkgMLHLnvHIV4ydjs6Eoq5WKGhmTnEuSjTHOxVFz0ncOc5Rc2krspSbdkWym7GVWwzelVrd4ZjFh5WFCB5iYoeIguZesPPsIDT3B2fRsFqEti71lN0a22x/sbGLYTjPQqnCUNSKtEyAtAC0ALQB6QZjpEcehKOqO79jpr6PkfzfazI82r1mejDqlkismULsq/UP0S/aRrw2pmxHVOSYY2mIYYAYYAYYAsVGjy5SsPnMbSwFJNlDKAfJNzboil2bNEbxjfXQyS5qoowm9PLCg2viDh+ax5QTvELN951NJdiNPTFLiGsZgWCLxVzF2bIgn7Jueq0Sg+BCor53IZpZBsQQdx2xYUljpaFKiRLvkyjDiG0YeQ7xsPniltxkaYxU4o2FptslTkkki/wB6ZcA9Sn+qOX4krft7CqrJJOEA4t3KLbYvMlnoeGGUdOHbeEeknp9FrNlYcQSQBiUMvGKA5HmMebTipVLPtPRqScad12FCpeyLWJ9mnI5RqyL/ANDCNTw0HzMyxM+wslDoKi0tTtOlSzT1FyrFSThewOYOTqbjOwPJcERTKc6MrN3RaoQrRusmUrg886nrpEou64apJbqGbCTrAjZbCDn0xpmlKDfYZ4Nxml2l47J2mnppkr5PZJzowM2wLrLDA4FvkMTG5P3RGbDwUk76GjETcWralF0pwpn1FOkiexcpNE1Zl7PkrKFNhnbETi2xpjSjGV0ZpVZSiky99iGsmTJdSJju+F0IxszWuGva5y70RlxUUmrGrDNtO5zuXpafTzZ5p5jS8btiw2zszW2j7x6417EZJXRl25RbszpfZV0lOkSpBkTHllnYEoSCQF2G0Y8NFSbujXiJOKVmcq0hpCdPIM+ZMmEAgFyTYHba8bowUdEYpSctWbvCLTb1jSgy4Vly0lol8QuBYtsHGPRsAERp01BMlUnttFo7F8mrk1IUyp608wNixI4lghSyuMQte4w3H7XRFGJcHHVXLsOpqWjsRnZLkiXpGYyXUsst7jKzWtcW2Hig9MTw+dPMhiMqmRcOxdVs9DUGczzAs1++ZicOqlkrc8nfdcUYmKU1b3mX4Ztxd/eRzLSGmJ09sUx2AywopIlywO9VFGSgCw80bFTjHJGNzlLNs6X2J9MzZ0ufKnOziVgKliS2F8YKknMgYMr77bLRjxMFFpria8NNyTT4HMtIy9TUTllErgmzVUqSCArsosRsyyjZHOKuZHlJ27TqXBeuP6FeZNGuwJUEiYSwfCzkK19q7BbdGKpH86yy0NlOX5N3nqctrdKT5r6ybNmM973xEW8kDJRzC0bVCKVkjG5ybu2dX7HGkHrKKbLqSZmFmlXbMsjIDZie+PGIvutGHERUJpxNuHk5wszjtPMZLFGZWttUkHnzEeg0mYU2jrOjqh5mgHaYzO2pqBdiSxCvMUXJzOQA80YZJKukuw2RbdBt9pFdjbRUuVTz6+aoYyw+rv8AZEtbuw3Em635MJ3xPESbkoIjQilFzZQK+qefMabOYvMY3JP4DcByDkjVGKirIytuTuyV0TpwyqWrp2MwrOVAi34iENxzYni3U8m2wiEqd5KXInCdouPMw6G049NKqUlizT0RMeIgywpbFawzJDEXuLbY7KmpNN8DkZuKaXE09G0M52DU0uczA3DSlclTvDIMjEpNLKTIxi3nFfI6rwwV5uhg9SpE5Vks1wARMxqjG3JcM39UYaVlWtHTM21bul8WuRyHDG8xDDADDADDAHwiOPQ6tTuPYya+jaf+b7WZHmVesz0qfVLRFZMonZS+obyZftI14XUzYnqnJrRvMItAC0ALQBNURKYXlEMX1akZ2XCvHxcg2DPkF4qavky6Las49hlCKtgpHyfAC7H7RLG2YFywIGXMY5r3kslpobdKHvOZxdQxCkd9hDYh/CAb79vNEXbKxON87lemy9ZM+bLsWubta7HM8nRF2izMz+J5ErwYLBpiEG1geg7PX/aK6q4ltFvNGSkqXM2fq1Buw4zHiKFuM9+XJBxVlc7GTcnY0tK6SLDAhuPtNYDHzC32fxiUIWzZCpUvkiJYZRYUnX+HA/6OPJpvzS486h+t8z0K/wCl8jkNo9EwHUOw7IYS6lz3rOijpUMW/OsYcW80jZhVk2VL5Ss7SyTEzVq2WVI5QJq2PnAv540bOzSs+X0KG1Krft+pOdmFfn6f9035oqwnVZbitUUC0azKdP7Di8SqP3pfqDf5jDi9UbMLozm1enzswfff8xjbHRGSWrOldmL6qm8t/wAojFhNWbMVojnWiaAz50qSpsZjqt9wJzPmFz5o2TezFsyRW1JIv3DCuGixKp9Hokp2TE83CpmEXwjNhmSQ1ydmVrRkox3t5TzNNWW6tGGRCcB9JT52kqYzZs6ZnNJDM5A+amcl7AXtFtaEY0nZe7lVKcpVFd+7HnsoD/qD+RL/AAhhv0zuJ65Zexcv0Cq55swf/lLinFfqL3xLcN1H3/RHLUGQjdYxI6L2Gx85VeTJ/GZGPGaLxNeE1fh9Sk6eH0qp/wDIne0aNUOqu5ehnn1n3v1OhcH1/wCgz/3dT+L/AOIx1P4heBqh+g/E5faNxjOqdh4fMVH70fkEYMX1kbcL1WcqURvMJ1XQy/8Ap9/3VV7SaYwz/iPl9DbD+Hfj9TZ7H8oT9FNJB26+U3MXufwmCI4j4at+4lQ+KlbvOSTJRUlWBDKSrA7QQbEHoIMehroYTzaAOhcCNCSZdHNr6iWs0qJjIrAFQJd+Q5YiykXOywtyxjrTk5qnF2NVGEVB1Hn/AOCsaS4WVk/vpzovIkolEA3cXMjpJi+NGEeBTKtOXEuukiTwfUkkkpJNze5vOQ3z2xmiv7x8/Q0Sf5Hy9Tl9o3GMWgBaAFoA8zRkegxx6BanauxU19F038720yPKrddnp0n8CLZFZYUXsofUt5Mv2kbMLr75GbE9X3zOU4Y3mAYYAYYAYYAk6OoRQZd7K6Wd7NcMRu3C9ohKLeZbGSWXMySZ8pgZbkrLVgy2xEvYEcbdfb5444yWa1OqUXk9DYr9JrqwJDEGwW3Guq83JfIZxGNN3+IlOqrfCyEp5hR1YbQQemLmrqxQnZ3LS2mZNiQ9zbIWfq2Rn3cuRr3seZXmn2kqinNmZn28wUdGV4u2fiuZtr4bLxNPDEiBmpJCO6rMmapD3z4WbCLHPCubbrDfHHdK6VwrPV2Onab4SaOqaY0xqHRSEGISpxIwFSMsH3Yw06NWEtq3mjbOtSnHZv5P7FTlaM0Wpu9bOcfspJmKTzXZSI0OVbhFfMoUaP8AM/kZ9N8MAZApaCWZEgDCSfrGB2jIm187m5JvyZ35DD/Ftzd2dnX+HZgrIjuDMumSZJnT6nAZcwOZYlTmPEN14yjDnYGJ1dtpxjHzRCnsJpt+TLDwz0hQ17S2FWZRQMM5FQwYEg8gFtnPFNGFSndbN/FF1adOpb4reDKIZS48OIYcVsdmthvbFbbszttjXwMvE6FwL0zQ0KTFaqMwuwa4k1AAAFgM1z5YxVqdSo09m3ijXRqU6aa2vJlO09TyMTzKeoE3HMY4dVNQoGJYElxY2yGUaae1a0lbxM89m94u/gX3SOm9H6Rp0WqmtJdSGsLhka1jY4SGU/42HZkjTq0pfCrmqVSlVj8TsUiZVSKaqlTKEzZiymDFplhrN4UBQVFri5F8+bPUoynBqfEzbUYyThwLpp2u0XpBEmTp7ynQHYCJgBzKkFSGz3X5jnGWnGtSdkrmmcqVRXbsQfB7hBTUtUgkBpdPxtZNmAvOm8VsIIUcRcWE4VHICeURdUpTnDPXguBVCrCEstOPNmPhlOpKufr5VVYkS1KGTPyANmbFbOym9rXNstsdoxnCOy4+aOVpQnLaUvJk1wS03Q0VO8lqkzC7s5IkzwBdVWwBXco64qrUqtSV9nzRZSqU4RtfyZQtI0cqXhEieJ4N72lzUw2ta4fbe52bo1xcnqreZlaitHfwsWfsb6dp6Q1BqHKY9UFssxr4dZfvVNu+G2KMTSlO2yi/D1IwvtEZpilpJk95iVgwzZrubyKi8sNje5y43GsuWfGvyGLIOajZx07UVy2HK6lr2MtOjdN0EqgajNUzYkmqXEmeBeYWNwpXkxb87RnlTqupt7PLiuBfGpTVPYvz4PiUDSFNLRgJM4TltcsEmJY3PFs+eyxvzxsi21mrGWVlo7l07HfCOmpJE1aiYVZpuIAJMbi4EF7qpG0HqjLiaM5yTijTh6sIRakysT9HUuMBKwFCWuxkVAKAd7cW419mWyL1Kds4+aKGoXyl5MulHp2gSgNH8pY3lzEL6mftmYiThw7AW2X5IyulVdTb2fNGlVaap7F/Jlf4O6fXR04iXM+UyJgBfCjoQwJF1Ey3GA8xBGeUXVKTqxzVmVU6qpvJ3XyJzTdPouuYzlqRImnvriwY/eRwLnnBz54qg61P4dm6LZqjU+LasVrSVDQSZbiXPm1M4iy4VwSkJ+0xPfW3Ann3xfF1ZPNWXmUSVOKyd35E9wI4UU6UxpKzipxwCQxRlmEllbDmpuzZ7LGKa9GbltwLaNWKjsSIvScnRtMcVOZlW+1UcjULuLkKC/k3z5Yshvp9bL1ISVKOmfoTlVwmpanR4p6ioKTnVMREmaQrKwe1lWxHFAyMVKjOFTaisu8slWhOnsyefcznlVKVXYI+sUHJ7MuIb8LZjoMbFdrMyO18jFhjoGGAGGAPE9eK3kn8I49AtTsnYl/VVL/O9tNjyq3XZ6dDqL3xLfFRaUXsmt82R92X7SNmF1M2I6pzHVxvuYbDVwuLDVwuLDVwuLDVwuLEjL0KxpZlRyIwy3oMpjea4PQrc0eTX6VhSxtPCv8Adq+TfVXj9UaoYVyoyq8vbI7Vx61zLY39GaGacGa6pLXvpjmyr/kx52O6TpYS0WnKctIrNv3/AOrmijhpVbvRLVs2/wBHUez5TMv+1qmw9W31xlWM6Ua2lhlbltq/2LdzhllvH8sjV0loZpIVwyzJTZLMTvb7mH2T/wAvfKNGC6UhiJujOLhUWsZfTn74FdbCumtpO8eaI/Vx6ZmsSWmtCtT6rF/qJc/dcd8vUy26G3R5PRvS0MbUqQj+15dsefz8mjViMI6MYt8de8jSkesjLYnanQUiWxSZV4WFrjUubXAIzDW2GPn6HS+Mrx26WFvG7V9uK071c3TwdKDtKpZ9z+5im8HSVLU82XPCi5VbiYBvwnb+O68Wx6bVOahiqUqV9G84/Ne+Zx4LaV6clLyZF0lNjdFvbGyrfbbEQL8+2PWrVd3SlU1sm/krmWFPako83Yl5+hqZGZWq7MpII1EzIjaMjHi0elcdWpqpTwt09PzI/VGqeFowk4yqZ/0sjtIUktCokzdaCDc4GTCRaws229z0W549LB18RVvv6W7ta3xKV/lpYz1acI22JbXhY81lA0vV4tkyWJineDtHSMv6hEsNjIV51IR1g7P7+vyFSg4KLfFXNfVxruVWNiZQMspJp713ZBz4Re/qYfwmMkcZCWKeGWqW0/F6fXxRa6DVLec3Y9jR30dp2LZMWXhttuAb3vz7LRXUx2xjIYbZ6ybvflfK1vqSjQvSdS+jtYaN0U89sMsDIXZjkqjeTE8bj6ODp7dV66Jat9nuxyjh51ZWib/6No1yaqZjvSWSnmOeIc4MefHHdJVFtQwyS/1Ss/lw8S90MPHKVS77FkYK7QhRNbKdZ0obWUEMnlqcwNmfXYRbhullKqqGIg6c3onmn3Pj7V7kamEtHbpvaXmiM1cevcyWJal0PKMlZs6fqg7sgGrZrkAnap3A8keNiek68MU8PRo7bST6yjk+9fU1ww0HTVSc7cNLnmfo2nCsUqsTBSQupmDEQMluTYXOV47DG9IOSUsLZcXvIu3bocdChbKp/wDlnnR2ikeW8ybN1SoyLfAzXLmw2G+20Tx3SFWhWhRpUtuUrvrKOnerHKOHjODnKVkuy5sLoSQ2Uuslk8gdHQE9JMUPpPGQzqYSVv8ATJS8kixYWlLq1V4q31I6v0a8l8E1bG1xyqw3qeUf8Mehg8dRxcNuk+9cV3+7GerQnSlaSMj6NCpTuz2E4uDxfqwjhScjxsje2WyKY4+UsRWoRhd00ms+s2rpaZcr3fMn+HSpxm3q7d2evaSErQVOyO61d1l4cR1MzLEbLliuc90YKvTGMpThTnhbOfV+OOdtdFlrxLo4OlJOSqZLX4X9zWptDpMqEkyp2JWBOPVsLEBiVwk3OSjO/wBrmjTW6Sr0MJPEVqOy42tHaTvdpXullryK44aE6ihCd78bEXIlF8OEElrWAzJJ2Ab49XeJQ25OytdmfYe1somjoSVKyqp4R+WXLUsy3zGIjIHmjxV0tXxDf4OjtR/mk9lPu4v3ka/wkKf607Pks2fDoJJgJpJwmsBfVsMEwj7t8m9XTB9LVsO1+MouEX+6L2o+Ns17yH4SFRfkzu+TyZDCX+NsxmCMiCDsI3R7ampLaTujHstOzNrSmjHkTGluNmankdeRh/cch8xOLo7pCnjaKqQ8VxT5fZ8S2vh5UZ7L8DHR0msmIl7Y3Vb2vbEQL25dsacTW3NGdW19lN27lchTp7clHnke5lEFeapb6uYyXtkQrMpa3mvYX9UZqeNlUo06qj1le1+zJaeZa8OlOUW9DA8mxt0dfKPMbi/La/LGunU21e1iqdPZPOriy5Cw1cLixjqZfEfyW/AxxvI6kdd7Ev6qpf53tpseVW67PRodRe+Jb4qLTn/ZKbjAf7afnaNeGM9fQoWrjbcyWGrhcWGrhcWGrhcWPcmmLsqrmWIA6TEKtWNKDqTeSV34EowcmoriT76RWVUpKBBkSlMhhyMXtrWPIbEKOlX3x8rS6OqYzB1MTJfmTe1Hs2eql3q67rHpSrxpVY011Vk/H36kFW0JkzHlG5wGwJ+0u1DzkqRfnvH0HR2LWLw8KvF696198jDXpbqo4klwhumpp1ySXKRyORnctcnowkjyjzR5nQ8VXrVsZPOTk4rsS5eS8O00Yt7EY0lpa77yI1cfQXMNj1nhw3OG+K1za42G2+IOnBzU2ltLJPjYld22b5EhoGlUzDMmZSpKma55LLmPWL+Yx5nTOJlSw+xT69T4Y+Ovl5tGjCU1KptS0jmzYp5zVcufLfOaWNRKGVwwyMsHyOJ5yY86vhV0XKhiIdVfBPtT/d87+SL4VPxKnB6vNfb32kGFBFxsIuPPH1CeZ5zRK8JkvVTOiX7NY8P+z/8AB/7peptx36vgjRpJrSnV0NmU3HPvB5jHq16EMRTdKorp+7+HAywm4SUo6olK+mC164RYPMkzQN2Nhi62Vj/FHh9H1Zz6KqQm7uCnH5J2+xsrwSxMWuNn5mTSWhcU6a2vpRimMbGZZhc7CLZGKujeld1hKcNxVdlrGN0+53O4jD7VVvbiu9kVX0OqIGOU9wTeW2IC1sibZHP1GPcweM/E3/LnC3862b92bMlWlu+Kfc7k9peXrVenUfOU0uW0u21rINanPdSthvtuj5bBVJYeosc38FSUoy7E38L+d/bPSrRU47njFJr7Fdo6QzXREzLkAHkz5ei2cfXYjERw9KVWekVf336Hl06bnJRXEm9NTVmUzKgGrpp8tUPKwKmUWPS7t0ix5Y+X6OhVpY6nWqv4q0ZN9nFL5Jd2h6OIcZUZRjpBr7fc1FT6C/8A5CflEelX/wA3pf0P1ZRD+Fl3r6HqvOrpaeUuWu1kyYR9oKVCqebjr/TzmK6EFielKtSeapWUVyb4+vtHZvd4aMV+7NkTq4+guYbHpbgMASAwswBNmG2x3xCdOE2nJJ2zV+D5okm1ez1POridyNicWg1tHIGslS8M5z842EHiuLLkbnO9twMfNVsV+H6VnLYlL4ErQV3rrqsj0I09vDJXSz45GnUaGwIza6mbCpbCsy7NYXsotmTyCN9Ppfbmo7iqr5XcMu956FDwtlfbj8z7LT6FP/e0/wCdYrxf+Z4fun6EqS/u8/AjtXHtXMliVY6yiYNm0iZLKHcsxghXozJtzDcI8CtFYbpSnOGSqqSl3xzv6e2bYPeYaUX+21vfzPGkU+jUf/yfaLE8I/8AFcT3Q/4o5UX92h3v1Z9oE+i1n8j2hjnSn8bhO+XpE7hv0qvcvqe+CifS5X8f5Giz+0L/AMOqf7f+SIYJfnx8fRmLgyNXLmzwAWlSLpfZjYWU+r1xT0w3OnQw17KpJJ9ytf6fIswqtKdT+W9iOKHO5JJJJJ2knaTvJMe7CMYRUYqyWhibcndnqUSrBlJDA3BG0GOVIRqRcJq6eTQi3F3WpJcIZQM1JgFtdKlzCPvZhvUF9e+PF6DlKEKuHbvu5NLuNmMSbjUX7kmSulpyzp8+nnELZl1Myw+bYypZKnerEm/T0EeL0bQq0MJDG4fNq+3H+aKb8175PXXnGdR0ang+TIShpWl1MpJgwss2WCP4hYg8oO0GPpK+Kp4no+pVpu6cZf8AF5M8+FKVOvGMua9TBpBPnp/76d7R4s6Kf9ypf0r0OYlfmy7zBq433KLDVwuLDVwuLGKrTiP5LfgY43kLHU+xL+qqX+d7abHm1uuzdQ6iLfFRac77Ix+kIP8AaX87xrwxRWKjq413Mthq4XFhq4XFhq4XFiT0SuqSZUEAlBhlg7DMfJfMLi/Mb8keF0xOVaVPBQec3eXZFff6WNuFioKVZ8NO/wB+plHCCf8A7f8AT8Y7/wDHsH/q/wC5nPx1Xs+Rj0uddLl1BAxqdVMtuJvLboubdL80VYGCwGNlhV1JrahfmtV75IlWe/pKpxWTPVdTGoRJ0sYnRBLmqO+styjgcvfNs380Rw9ZdG4qdGtlCo9qMuF3qny9vidnDf01OOqyaIjBH0Sd1daGC2djZn6OdJYdxhDNhAOTnnA3Rih0lRqYj8PTe07XbWaXY375alzw84w25ZepJLUtSypaywusm3mPcXsmxBzEnPzNHkToR6Uxs9u+7p/CrZXlx99xqU3h6Kt1pZ+AThFOBBIQi+fF2jlF75RfP+zuDlFpbXzbILHVU+BoaZpAk1sHeTBrU6HzYeZr5cgZY0dC4iU6G6qdem9l+Gnl6EMXTSntR0lmZdPyiambkf8AT9mkU9ASSwmb/dL1J41N1fBHih0Q8w5gqgzZzkoXlNzzRrx3SlHCwb2k5cIrNt8NPfiVUcNOo9LLizJMnibVrMXvdZLVPIUgA+c4j0MIyYXCyw3Rk4z6zjNvvafvvLKlRVMQmtE0l8zX0lKJnTsj9bM/MY09DyX4GlnwIYpfnSMdLTYpiKR3zKOsgRsxFZU6M530TfyVymELzS5tG1UVJWrmzl2icfPgAlkecJaPL6PwkavRcKE9JL1d0/DU0V6jjiHNcDbqKcU6zZso/XcWRbagcYph5sPGt/COWPNo1KuNdPA1V+m/zO1RyivHj8zTKMaW1Wj+7q+Opp0MofJqpbZCWswD902L+wj0ulXsYjDVeUtn/uX/AIM+GzhUj2X+R6wfQ2H/ALhPyiOV/wDNqX9D9WIfw0u/7GVaf5RIRUzmyC1l5XlvYsF5wQv9NuWKq9T/AKfjnXn+nVsm+Ulpf3xfIlCO/o7C60dO1EU0uxsciNoORHSDmI9+E41I7UHdc1mjFKLi7M2P0a+raaRhRbd9kWJNrKOUxiqdJUIV40E9qT4LO3a+Xt6FscPNwc9Euf0NfVxvuU2JCrl/RacW/wBd/wAjx4dNpdLz/oXqjZJf3Vd5oak7jHt7S5mTZZurL+iTh/uyPziPGxb/AMSw/dP0NVJf3efgaiUjMbKrE8wJj1Z16cFeUkl2tIzKnJ6IkK2RqZGpa2smsjuB9hEOJb85YDzYt0eJRq/j8eq0P06SaT5yetvD07TZKO5ouD60vQx16fMUg5qj2iRZhP8ANMT3Q/4ojU/hoePqz7SJ9Gqv5HtI50n/ABuE75eiGG/Sqdy+p74Mpapl/wAX5Wiz+0H+X1P9v/JEcEvzo+PozW4OsuEy5htLnStWx/ZuuR5tp64dKYepVoQqUc502pJc7ar3ysdw84xqSjLSV0YquheU2GaLHf8AZbnU8o5to5Y24LH0cXDapvPiuK7/ALlNahKk7S+ZkoNGtNNlGXKx71Rykn+0cxuPpYOG1UefBcX3fcUqEqrtH5nvSs4TJt5f1aKktOdUvxvOSfMAYzdEYapRoynV6825Psvw98y3EzjKaUdFkj1p9L1VR5SeylRV/Z1/4fDx9Wdxy/OZvaNcT2lCYbTZTKUf9tAQTLbecjY7/PfF0nhqmCjUq0FenNNTjybVtpfX7aXYecauzGfWWj+hEVifOzv3072jx7PRf8FS/pXoZcT+rLvMWrjfcosNXC4sNXC4sYa2X83M8hvwMcbFjpPYl/VVL/O9tNjz63XZsodRFviotOb9kM/TZY/2B+aZGrD6FFYgNVGq5nGqhcDVQuBqoXBkdmKqhPFUlgLDIkEX58idu+M6w1JVnXt8TVr56cuS8CbqS2NjgY9VGi5AyIWCuoPFcWYZZj+xz2jOM9bDUq0oymruLutcn4emhONSUU0uOoklkOJCVO8ROrSp1obFSKa5M5GUou8XY3v0xO/aF9+Fb/hHl/8AQcD/ACO3Lalb1NH4ytz8kaM4s7YnJZt5z83MOaPSoYelQjsUoqK7Pdyic5Td5O4qGZ2LubsbC+WwbBlsH+TvjmGw1LDQ2KSsteL9cxUqSqO8jHqo0XIGSaSyorG4S+HIZYtovttkMuYRRDD0oVZVoq0pWu887aZaeRN1JOKi9Ebg0tP8If6U92MD6D6Pbu6XnL7l34ut/N6fY16qqmTBaY7MN3J1DIxow/R2Ew72qVNJ89X83dlc69SatJmFFIIIyIII6RmI1zipxcZaPJ+JWm07o3v0vP8ACH+lPdjy/wDoXR//ANXnL7mj8ZX/AJvJfYwTqqYzq7Nd0702XLMHYBY7BGil0bhaVOVOELRlqrvPz9CEq9STUm81poaxl5k8pJY85Ykk9ZMbKcI04qEcksl3IqbcndnpwSFBJIUELzBiC1ukgdURjShGcqiWcrXfO2h1ybSi9EfZZK4gDbEpRshmrbRnEa+Hp10lUV7NNarNaPI7CcoO8Rc4MF+LiDWy2jIG+2EsPTlVVZr4krJ56egU5KLhwPiKQQQSCNhGREWzjGcXGSunwehFNp3RILpedbNgecqt/wAI8mXQWBbuoW7m0vU0rGVlxNOqmvMN5jFiNl9g6BsHmjdhcFh8KrUYJevzeZTUqzqdZ3MOqjVcrNumrpstcKOQNtrLy9Ijz8T0ZhMTPbqwu+9/Rl0MRUgrRdl4HqfpGc6sjuSrKVYWTMEWIyG4xVDoXAQkpxp2azWctV4kniqzVnL0+xjpKqZKvq2w325Kb9YjTisBhsU060dq2mbXo0Qp1qlPqOxmfSs85GY3mCj8BGWPQnR8XdUl82/Vk3i6z/d6GiUuSTck5knMk7yTtj04RjCKjFJJcFkihtt3Z6e5CKTkmLCMssRBbpuQNsVww9KFWVWK+KVrvPO2S7CTnJxUXogpIVlB4rYcQyzwm6+uFTD0qk4zmruOnZcRnKKaXHU+07tLYMhsw2Gw5Rbl6Y7iKFPEU3Tqq8Xqu534HITlCW1HUxJIAAA2AWHmi1ZKyIvM3qbSE2WMKscO4gEea+yPPxPRWExEtucPi5q6flr4l9PE1YKyeR4q6yZNFnYlf2RYL5wNvnhhui8Jh5bdOHxc3dvz08BUxFSas3kaurj0blB7nXdmdjdmIJOWdgFGzmUdUUYfD08PTVOkrRXDN+pKc5Te1LU8iXui52asyIZLkk7SSx5yxJJ6yYhThGnBQgrJZI7KTk7s+aqLLnBqoXA1ULgwV8v5qZ5D/lMcuC/9iX9VUv8AO9tNjDW67NVDqIt8VFpz7sn05SZTVNuKLynO6+a/i/q3xooS4FNVEIEvsjVczn3VwuBq4XA1cLgauFwNXC4GrhcDVwuBq4XA1cLgauFwNXC4GrhcDVwuBq4XA1cLgauFwNXC4GrhcDVwuBq4XA1cLgauFwNXC4GrhcDVwuBq4XA1cLgauFwNXC4GrhcDVwuBq4XA1cLgauFwNXC4GrhcDVwuBq4XA1cLgauFwNXC4GrhcDVwuCJ4TVIlU7/tOCigbSWyNhzC/qgceh1fgZos0tDTSWyZJYxDc7XZx/Uxjz5u8mzbCOzFImoiSNbSNCk+U8qauJHFiPwI3EGxB5CI6m07o41fI5fpDg5WUJIlS2q6f7JX61BuKjM+YEeTsjVCqnqZ5U2iOOnbbaarB3as/wBzFm0uZXZ8j5+nx4tV+j+MLrmLPkfO2EeLVfo/jC65iz5HztiHi1Z6L4wuuZzPkfO2MeLVnovjHbrmM+TPnbIPFa30Xxhdcxd8mO2UeK1vovjC65nLvkx2yjxWt9F8YXXM7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n1NNTppw01DVu5/aQqo6SL2HTaOOSXEZvRMtPA/gLN1y1mlCpmrYypK2KSTtDNbIsDsAJAIvcm1qKlW+US+nStnI6LGcvEAIAQAgBACAEAIAQAgBACAEAIAQAgBACAEAIAQAgBACAEAIAQAgBACAEAIAQAgBACAEAIAQAgBACAEAIAQAgBACAEAIAQAgBACAEAIAQAgBACAEAIAQAgBACAEAIAQAgBACAEAIAQAgBACAEAIAQAgBACAEAIAQAgBACAEAIAQAgBACAE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2" descr="data:image/jpeg;base64,/9j/4AAQSkZJRgABAQAAAQABAAD/2wCEAAkGBxQSEhMUEBQSFRQWFhYXGRgXGRIeFRUZGBoXGRYYGBsYHCohGB0mHRUVIjEhJSkrLi4uGCA0ODYsNygtLi0BCgoKDg0OGxAQGi4kICQ4Li8sMCw0LCwsNC8sLDAsLCwsNCwsLywsNCwsLCwsLCwsLCwsLCwsLCwsLCwsLCwsLP/AABEIAIUBegMBEQACEQEDEQH/xAAcAAEAAgMBAQEAAAAAAAAAAAAABQYDBAcCAQj/xABOEAACAAQCBAYNCAkDAwUAAAABAgADBBESIQUTMVEGIkFhcZEHFhcyU1RygZOhs9LhFCMkM0JisbIVNVJzgoOSwdFDY/AlNHQmZISio//EABoBAQADAQEBAAAAAAAAAAAAAAACAwQBBQb/xABAEQACAQIDBAgEBAMHBAMAAAAAAQIDEQQhMRITQVEFMmFxgaGx8CKRwdEUIzNCNFJyBiQlNWKCshWS4fEWU6L/2gAMAwEAAhEDEQA/AO4wAgBACAEAIAQAgBACAEAIAQAgBACAEAIAQAgBACAEAIAQAgBACAEAIAQAgBACAEAIAQAgBACAEAIAQAgBACAEAIAQBFaU09KkAl2Ww2kkBRzFjFkabZCU0iuv2SaUH6yX5tYfWFtFm4ZXv4nn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JsUfZCppjAB5ZJ5MRUnoDgXjjoM6q0WWiirkmi6HZtB2jpEVSi1qWppmzETogCI4TaUFPJZibDCxJG0Koubc/J54spR2mQnKyPz5pvS0yqmF5hy+yn2UG4c+88vqjelY8+UnJ5kfhjpEYYAYYAYYAYYAYYAYYAYYAYYAYYAYYAYYAYYAYYAYYAYYAYYAYYAYYAYYAYYAYYAYYAYYAYYAYYAYYAYYAYYAYYAYYAYYAYYAYYAYYAYYAYYAYYAYYAYYAYYAYYAYYAuPAXhNMkzFlliR9i/JbMofukDzcnNVUgmi+lUadjulLPExFddjAMPOLxhas7G4yxwFB7LTn5M4H7Mv1zRf8ACNWHM2I6pxjDGsxjDADDADDAEh+jQcwTYSBNbZtIJCj1euI7RZselzw2i3tKtYtMFwo29PRaxvzw2lmc2Hl2mrMkFdoNswDnY2NjY8uyOkWmjxhjpwYYAYYAYYAWgBaAPloA+4YAYYAYYAYYAYYAYYAYYAYYAYYAYYAYYAYYAYYAYYAYYAYYAYYAYYAYYAYYAYYAYYAYYAYYAYYAYYAYYAYYAYYAYYAzUWUyWRyOv4iOPQ7HVH6F4HPejkk/f9TsI86p1melDQmogSKB2Wf+3fole1jVhjNiOqcdwxsMQwwAwwAwwBKoXVGS13nS5IS37IBH4D1xCyvfkXXaVudj3LqzK1pb63KUo5EVRa9934kdMc2b25HdrZvfXQ+ssvChmmyItklg8d75lmt3tz/zez4DKyvouBETMyTYC52DYOYRZYpZ5wwOH0JfIZmB0k5tAsiXebnNYcVeRfvHeR1XiCe08ixxUVnqY9E6VNPjIk0s7FhynyhMAw373MYb4s+gbo7KG1xa7iCls8E+863wopaOmoTVS6GiZrSiFaTKw/OMozst8gx6ox03OU9lyZsqKEYbWyih0vDVVPzmjtHMu5JQQ9ZxD1RodF/zMoVa37UWzS/BajrqH5VQylkvgLqEAUErfFLdV4t7qVuNhG0jI0xqThPZk7l0qUJw2oqxyQCNhiGGAGGAL92OZGjTJnfLtRrcWWuKi0vCLGXiO3FjuRns5oz1t5dbPkaKKp2e15lGq1TG+qvq8bYL3vgucF+e1ovV7ZlDtfIltL8E6mlkLPqFWWHmCWEJBmXKs1yFuALJvvnsiEakZOyJypyirshMMWFYwwAwwAwwAwwAwwAwwAwwAwwAwwAwwAwwB0OVI0X+iCSZPynVHlHyjX2yAHfYcXJ3uHmzjN+ZvezysaUqW67fO5zzDGkzDDADDADDADDADDADDADDADDADDAGSQOMvlD8Y49CUdUd+4Btehk/zPaPHm1Osz0oaE/ECRQeyv8A9u/RK9pGvDGbEdU5BaNhiFoAWgBaALdo9lCSMS2cy7KduQUE3NuLf/MUSWbNcGrI+T9GJMBGYLMsxiMyb3FgxysLn/hgpNBwTK7XuuJllqFRSR9425WJzPRFsVxZnk1eyNS0SIH0rv8A+X2QOk/wdogAZz25Qt+a+I+o9Riqo+BfSj+5kNW1Bmuznl2DcOQRYo2VimUtp3NdhlHSJ2Th5+ph5NN+aXGCh+r8zdX/AEvl6nH6aS0xgktWdzsVQSx6AM43vLNmFZuyOsTa8aK0UkiYw+VOj2QEEq00sxJt9lcW3YSuW2MWzval1obdrdU7cTm+iuDtTUi9PId1vbEMIW45MTED1xqlUjHVmWNOUlkjc0hwPqZM2RJZVabOBKohuRbbiJAA33uRltiMasWm+CJSpSTS4sz8IOA9RRykmTWlNjcSwqFy2JgSoAKi/en4xyFaM3ZHZ0ZQV2fNG8Aq6cR8yZa/tTSFA82bf/WEq8FxORozfAgfkTmYZSKzzMTLhQEklTY2AFyIturXK7O9jrvZYoJs+RIWRLmTCJ2IhFJIARxc28qMOGklJ3ZtxEXJKyOTaQ0VOkYdfKmS8V8OMEXta9r7sQ642xkpaMxyi46okdB8EqmqGOWgSX4SacMs9BsS3SAREZ1YxyZKFKUtCWq+xnWImNDIm5XsjtiPRiUA9cVrEQepN4ea0KilOxcIFYuWw4bHFivbDbbe+Vov4XKUr5FjouANbMBLShKUAktMYDYL96t2v5oqdeC43LVQm+FjBwb4G1NauOUESXyPMJCtvw2BLW37OfbHalWMHZkadKU1daG1pzsf1dMhmEJNRc2MsklQNpKsAbdF45CvCTsSnQnHMrdJSPNcJKVndtiqLsbAk2A5gT5otbSV2VJNuyJ08B6xZM2dNlrKSWjOcbLiYKCSFVbm+XLaK99BtJMs3M0m2tDJwf4CVVWgmIElyzsaYWBYb1AUkjnNr8kcnWjB2EKMpq/A8cIOBFVRqZkxUeWNryySF3YgQCOmxHPHYVozyQnRlDNkDSUbzWCSkZ3OxVBJNtuQixtJXZWk27InW4D1iyZs6bLWUktGc42GJgouQqrfPptFe+g2kmWbmaTbWhXLRaVFo0ZwDqZqhphlU6ts1zYXboS1x57GKZV4rJZ9xdGhJ5vIz6a7HdTTynnY5MyWilmwswYAZkgMLHLnvHIV4ydjs6Eoq5WKGhmTnEuSjTHOxVFz0ncOc5Rc2krspSbdkWym7GVWwzelVrd4ZjFh5WFCB5iYoeIguZesPPsIDT3B2fRsFqEti71lN0a22x/sbGLYTjPQqnCUNSKtEyAtAC0ALQB6QZjpEcehKOqO79jpr6PkfzfazI82r1mejDqlkismULsq/UP0S/aRrw2pmxHVOSYY2mIYYAYYAYYAsVGjy5SsPnMbSwFJNlDKAfJNzboil2bNEbxjfXQyS5qoowm9PLCg2viDh+ax5QTvELN951NJdiNPTFLiGsZgWCLxVzF2bIgn7Jueq0Sg+BCor53IZpZBsQQdx2xYUljpaFKiRLvkyjDiG0YeQ7xsPniltxkaYxU4o2FptslTkkki/wB6ZcA9Sn+qOX4krft7CqrJJOEA4t3KLbYvMlnoeGGUdOHbeEeknp9FrNlYcQSQBiUMvGKA5HmMebTipVLPtPRqScad12FCpeyLWJ9mnI5RqyL/ANDCNTw0HzMyxM+wslDoKi0tTtOlSzT1FyrFSThewOYOTqbjOwPJcERTKc6MrN3RaoQrRusmUrg886nrpEou64apJbqGbCTrAjZbCDn0xpmlKDfYZ4Nxml2l47J2mnppkr5PZJzowM2wLrLDA4FvkMTG5P3RGbDwUk76GjETcWralF0pwpn1FOkiexcpNE1Zl7PkrKFNhnbETi2xpjSjGV0ZpVZSiky99iGsmTJdSJju+F0IxszWuGva5y70RlxUUmrGrDNtO5zuXpafTzZ5p5jS8btiw2zszW2j7x6417EZJXRl25RbszpfZV0lOkSpBkTHllnYEoSCQF2G0Y8NFSbujXiJOKVmcq0hpCdPIM+ZMmEAgFyTYHba8bowUdEYpSctWbvCLTb1jSgy4Vly0lol8QuBYtsHGPRsAERp01BMlUnttFo7F8mrk1IUyp608wNixI4lghSyuMQte4w3H7XRFGJcHHVXLsOpqWjsRnZLkiXpGYyXUsst7jKzWtcW2Hig9MTw+dPMhiMqmRcOxdVs9DUGczzAs1++ZicOqlkrc8nfdcUYmKU1b3mX4Ztxd/eRzLSGmJ09sUx2AywopIlywO9VFGSgCw80bFTjHJGNzlLNs6X2J9MzZ0ufKnOziVgKliS2F8YKknMgYMr77bLRjxMFFpria8NNyTT4HMtIy9TUTllErgmzVUqSCArsosRsyyjZHOKuZHlJ27TqXBeuP6FeZNGuwJUEiYSwfCzkK19q7BbdGKpH86yy0NlOX5N3nqctrdKT5r6ybNmM973xEW8kDJRzC0bVCKVkjG5ybu2dX7HGkHrKKbLqSZmFmlXbMsjIDZie+PGIvutGHERUJpxNuHk5wszjtPMZLFGZWttUkHnzEeg0mYU2jrOjqh5mgHaYzO2pqBdiSxCvMUXJzOQA80YZJKukuw2RbdBt9pFdjbRUuVTz6+aoYyw+rv8AZEtbuw3Em635MJ3xPESbkoIjQilFzZQK+qefMabOYvMY3JP4DcByDkjVGKirIytuTuyV0TpwyqWrp2MwrOVAi34iENxzYni3U8m2wiEqd5KXInCdouPMw6G049NKqUlizT0RMeIgywpbFawzJDEXuLbY7KmpNN8DkZuKaXE09G0M52DU0uczA3DSlclTvDIMjEpNLKTIxi3nFfI6rwwV5uhg9SpE5Vks1wARMxqjG3JcM39UYaVlWtHTM21bul8WuRyHDG8xDDADDADDAHwiOPQ6tTuPYya+jaf+b7WZHmVesz0qfVLRFZMonZS+obyZftI14XUzYnqnJrRvMItAC0ALQBNURKYXlEMX1akZ2XCvHxcg2DPkF4qavky6Las49hlCKtgpHyfAC7H7RLG2YFywIGXMY5r3kslpobdKHvOZxdQxCkd9hDYh/CAb79vNEXbKxON87lemy9ZM+bLsWubta7HM8nRF2izMz+J5ErwYLBpiEG1geg7PX/aK6q4ltFvNGSkqXM2fq1Buw4zHiKFuM9+XJBxVlc7GTcnY0tK6SLDAhuPtNYDHzC32fxiUIWzZCpUvkiJYZRYUnX+HA/6OPJpvzS486h+t8z0K/wCl8jkNo9EwHUOw7IYS6lz3rOijpUMW/OsYcW80jZhVk2VL5Ss7SyTEzVq2WVI5QJq2PnAv540bOzSs+X0KG1Krft+pOdmFfn6f9035oqwnVZbitUUC0azKdP7Di8SqP3pfqDf5jDi9UbMLozm1enzswfff8xjbHRGSWrOldmL6qm8t/wAojFhNWbMVojnWiaAz50qSpsZjqt9wJzPmFz5o2TezFsyRW1JIv3DCuGixKp9Hokp2TE83CpmEXwjNhmSQ1ydmVrRkox3t5TzNNWW6tGGRCcB9JT52kqYzZs6ZnNJDM5A+amcl7AXtFtaEY0nZe7lVKcpVFd+7HnsoD/qD+RL/AAhhv0zuJ65Zexcv0Cq55swf/lLinFfqL3xLcN1H3/RHLUGQjdYxI6L2Gx85VeTJ/GZGPGaLxNeE1fh9Sk6eH0qp/wDIne0aNUOqu5ehnn1n3v1OhcH1/wCgz/3dT+L/AOIx1P4heBqh+g/E5faNxjOqdh4fMVH70fkEYMX1kbcL1WcqURvMJ1XQy/8Ap9/3VV7SaYwz/iPl9DbD+Hfj9TZ7H8oT9FNJB26+U3MXufwmCI4j4at+4lQ+KlbvOSTJRUlWBDKSrA7QQbEHoIMehroYTzaAOhcCNCSZdHNr6iWs0qJjIrAFQJd+Q5YiykXOywtyxjrTk5qnF2NVGEVB1Hn/AOCsaS4WVk/vpzovIkolEA3cXMjpJi+NGEeBTKtOXEuukiTwfUkkkpJNze5vOQ3z2xmiv7x8/Q0Sf5Hy9Tl9o3GMWgBaAFoA8zRkegxx6BanauxU19F038720yPKrddnp0n8CLZFZYUXsofUt5Mv2kbMLr75GbE9X3zOU4Y3mAYYAYYAYYAk6OoRQZd7K6Wd7NcMRu3C9ohKLeZbGSWXMySZ8pgZbkrLVgy2xEvYEcbdfb5444yWa1OqUXk9DYr9JrqwJDEGwW3Guq83JfIZxGNN3+IlOqrfCyEp5hR1YbQQemLmrqxQnZ3LS2mZNiQ9zbIWfq2Rn3cuRr3seZXmn2kqinNmZn28wUdGV4u2fiuZtr4bLxNPDEiBmpJCO6rMmapD3z4WbCLHPCubbrDfHHdK6VwrPV2Onab4SaOqaY0xqHRSEGISpxIwFSMsH3Yw06NWEtq3mjbOtSnHZv5P7FTlaM0Wpu9bOcfspJmKTzXZSI0OVbhFfMoUaP8AM/kZ9N8MAZApaCWZEgDCSfrGB2jIm187m5JvyZ35DD/Ftzd2dnX+HZgrIjuDMumSZJnT6nAZcwOZYlTmPEN14yjDnYGJ1dtpxjHzRCnsJpt+TLDwz0hQ17S2FWZRQMM5FQwYEg8gFtnPFNGFSndbN/FF1adOpb4reDKIZS48OIYcVsdmthvbFbbszttjXwMvE6FwL0zQ0KTFaqMwuwa4k1AAAFgM1z5YxVqdSo09m3ijXRqU6aa2vJlO09TyMTzKeoE3HMY4dVNQoGJYElxY2yGUaae1a0lbxM89m94u/gX3SOm9H6Rp0WqmtJdSGsLhka1jY4SGU/42HZkjTq0pfCrmqVSlVj8TsUiZVSKaqlTKEzZiymDFplhrN4UBQVFri5F8+bPUoynBqfEzbUYyThwLpp2u0XpBEmTp7ynQHYCJgBzKkFSGz3X5jnGWnGtSdkrmmcqVRXbsQfB7hBTUtUgkBpdPxtZNmAvOm8VsIIUcRcWE4VHICeURdUpTnDPXguBVCrCEstOPNmPhlOpKufr5VVYkS1KGTPyANmbFbOym9rXNstsdoxnCOy4+aOVpQnLaUvJk1wS03Q0VO8lqkzC7s5IkzwBdVWwBXco64qrUqtSV9nzRZSqU4RtfyZQtI0cqXhEieJ4N72lzUw2ta4fbe52bo1xcnqreZlaitHfwsWfsb6dp6Q1BqHKY9UFssxr4dZfvVNu+G2KMTSlO2yi/D1IwvtEZpilpJk95iVgwzZrubyKi8sNje5y43GsuWfGvyGLIOajZx07UVy2HK6lr2MtOjdN0EqgajNUzYkmqXEmeBeYWNwpXkxb87RnlTqupt7PLiuBfGpTVPYvz4PiUDSFNLRgJM4TltcsEmJY3PFs+eyxvzxsi21mrGWVlo7l07HfCOmpJE1aiYVZpuIAJMbi4EF7qpG0HqjLiaM5yTijTh6sIRakysT9HUuMBKwFCWuxkVAKAd7cW419mWyL1Kds4+aKGoXyl5MulHp2gSgNH8pY3lzEL6mftmYiThw7AW2X5IyulVdTb2fNGlVaap7F/Jlf4O6fXR04iXM+UyJgBfCjoQwJF1Ey3GA8xBGeUXVKTqxzVmVU6qpvJ3XyJzTdPouuYzlqRImnvriwY/eRwLnnBz54qg61P4dm6LZqjU+LasVrSVDQSZbiXPm1M4iy4VwSkJ+0xPfW3Ann3xfF1ZPNWXmUSVOKyd35E9wI4UU6UxpKzipxwCQxRlmEllbDmpuzZ7LGKa9GbltwLaNWKjsSIvScnRtMcVOZlW+1UcjULuLkKC/k3z5Yshvp9bL1ISVKOmfoTlVwmpanR4p6ioKTnVMREmaQrKwe1lWxHFAyMVKjOFTaisu8slWhOnsyefcznlVKVXYI+sUHJ7MuIb8LZjoMbFdrMyO18jFhjoGGAGGAPE9eK3kn8I49AtTsnYl/VVL/O9tNjyq3XZ6dDqL3xLfFRaUXsmt82R92X7SNmF1M2I6pzHVxvuYbDVwuLDVwuLDVwuLDVwuLEjL0KxpZlRyIwy3oMpjea4PQrc0eTX6VhSxtPCv8Adq+TfVXj9UaoYVyoyq8vbI7Vx61zLY39GaGacGa6pLXvpjmyr/kx52O6TpYS0WnKctIrNv3/AOrmijhpVbvRLVs2/wBHUez5TMv+1qmw9W31xlWM6Ua2lhlbltq/2LdzhllvH8sjV0loZpIVwyzJTZLMTvb7mH2T/wAvfKNGC6UhiJujOLhUWsZfTn74FdbCumtpO8eaI/Vx6ZmsSWmtCtT6rF/qJc/dcd8vUy26G3R5PRvS0MbUqQj+15dsefz8mjViMI6MYt8de8jSkesjLYnanQUiWxSZV4WFrjUubXAIzDW2GPn6HS+Mrx26WFvG7V9uK071c3TwdKDtKpZ9z+5im8HSVLU82XPCi5VbiYBvwnb+O68Wx6bVOahiqUqV9G84/Ne+Zx4LaV6clLyZF0lNjdFvbGyrfbbEQL8+2PWrVd3SlU1sm/krmWFPako83Yl5+hqZGZWq7MpII1EzIjaMjHi0elcdWpqpTwt09PzI/VGqeFowk4yqZ/0sjtIUktCokzdaCDc4GTCRaws229z0W549LB18RVvv6W7ta3xKV/lpYz1acI22JbXhY81lA0vV4tkyWJineDtHSMv6hEsNjIV51IR1g7P7+vyFSg4KLfFXNfVxruVWNiZQMspJp713ZBz4Re/qYfwmMkcZCWKeGWqW0/F6fXxRa6DVLec3Y9jR30dp2LZMWXhttuAb3vz7LRXUx2xjIYbZ6ybvflfK1vqSjQvSdS+jtYaN0U89sMsDIXZjkqjeTE8bj6ODp7dV66Jat9nuxyjh51ZWib/6No1yaqZjvSWSnmOeIc4MefHHdJVFtQwyS/1Ss/lw8S90MPHKVS77FkYK7QhRNbKdZ0obWUEMnlqcwNmfXYRbhullKqqGIg6c3onmn3Pj7V7kamEtHbpvaXmiM1cevcyWJal0PKMlZs6fqg7sgGrZrkAnap3A8keNiek68MU8PRo7bST6yjk+9fU1ww0HTVSc7cNLnmfo2nCsUqsTBSQupmDEQMluTYXOV47DG9IOSUsLZcXvIu3bocdChbKp/wDlnnR2ikeW8ybN1SoyLfAzXLmw2G+20Tx3SFWhWhRpUtuUrvrKOnerHKOHjODnKVkuy5sLoSQ2Uuslk8gdHQE9JMUPpPGQzqYSVv8ATJS8kixYWlLq1V4q31I6v0a8l8E1bG1xyqw3qeUf8Mehg8dRxcNuk+9cV3+7GerQnSlaSMj6NCpTuz2E4uDxfqwjhScjxsje2WyKY4+UsRWoRhd00ms+s2rpaZcr3fMn+HSpxm3q7d2evaSErQVOyO61d1l4cR1MzLEbLliuc90YKvTGMpThTnhbOfV+OOdtdFlrxLo4OlJOSqZLX4X9zWptDpMqEkyp2JWBOPVsLEBiVwk3OSjO/wBrmjTW6Sr0MJPEVqOy42tHaTvdpXullryK44aE6ihCd78bEXIlF8OEElrWAzJJ2Ab49XeJQ25OytdmfYe1somjoSVKyqp4R+WXLUsy3zGIjIHmjxV0tXxDf4OjtR/mk9lPu4v3ka/wkKf607Pks2fDoJJgJpJwmsBfVsMEwj7t8m9XTB9LVsO1+MouEX+6L2o+Ns17yH4SFRfkzu+TyZDCX+NsxmCMiCDsI3R7ampLaTujHstOzNrSmjHkTGluNmankdeRh/cch8xOLo7pCnjaKqQ8VxT5fZ8S2vh5UZ7L8DHR0msmIl7Y3Vb2vbEQL25dsacTW3NGdW19lN27lchTp7clHnke5lEFeapb6uYyXtkQrMpa3mvYX9UZqeNlUo06qj1le1+zJaeZa8OlOUW9DA8mxt0dfKPMbi/La/LGunU21e1iqdPZPOriy5Cw1cLixjqZfEfyW/AxxvI6kdd7Ev6qpf53tpseVW67PRodRe+Jb4qLTn/ZKbjAf7afnaNeGM9fQoWrjbcyWGrhcWGrhcWGrhcWPcmmLsqrmWIA6TEKtWNKDqTeSV34EowcmoriT76RWVUpKBBkSlMhhyMXtrWPIbEKOlX3x8rS6OqYzB1MTJfmTe1Hs2eql3q67rHpSrxpVY011Vk/H36kFW0JkzHlG5wGwJ+0u1DzkqRfnvH0HR2LWLw8KvF696198jDXpbqo4klwhumpp1ySXKRyORnctcnowkjyjzR5nQ8VXrVsZPOTk4rsS5eS8O00Yt7EY0lpa77yI1cfQXMNj1nhw3OG+K1za42G2+IOnBzU2ltLJPjYld22b5EhoGlUzDMmZSpKma55LLmPWL+Yx5nTOJlSw+xT69T4Y+Ovl5tGjCU1KptS0jmzYp5zVcufLfOaWNRKGVwwyMsHyOJ5yY86vhV0XKhiIdVfBPtT/d87+SL4VPxKnB6vNfb32kGFBFxsIuPPH1CeZ5zRK8JkvVTOiX7NY8P+z/8AB/7peptx36vgjRpJrSnV0NmU3HPvB5jHq16EMRTdKorp+7+HAywm4SUo6olK+mC164RYPMkzQN2Nhi62Vj/FHh9H1Zz6KqQm7uCnH5J2+xsrwSxMWuNn5mTSWhcU6a2vpRimMbGZZhc7CLZGKujeld1hKcNxVdlrGN0+53O4jD7VVvbiu9kVX0OqIGOU9wTeW2IC1sibZHP1GPcweM/E3/LnC3862b92bMlWlu+Kfc7k9peXrVenUfOU0uW0u21rINanPdSthvtuj5bBVJYeosc38FSUoy7E38L+d/bPSrRU47njFJr7Fdo6QzXREzLkAHkz5ei2cfXYjERw9KVWekVf336Hl06bnJRXEm9NTVmUzKgGrpp8tUPKwKmUWPS7t0ix5Y+X6OhVpY6nWqv4q0ZN9nFL5Jd2h6OIcZUZRjpBr7fc1FT6C/8A5CflEelX/wA3pf0P1ZRD+Fl3r6HqvOrpaeUuWu1kyYR9oKVCqebjr/TzmK6EFielKtSeapWUVyb4+vtHZvd4aMV+7NkTq4+guYbHpbgMASAwswBNmG2x3xCdOE2nJJ2zV+D5okm1ez1POridyNicWg1tHIGslS8M5z842EHiuLLkbnO9twMfNVsV+H6VnLYlL4ErQV3rrqsj0I09vDJXSz45GnUaGwIza6mbCpbCsy7NYXsotmTyCN9Ppfbmo7iqr5XcMu956FDwtlfbj8z7LT6FP/e0/wCdYrxf+Z4fun6EqS/u8/AjtXHtXMliVY6yiYNm0iZLKHcsxghXozJtzDcI8CtFYbpSnOGSqqSl3xzv6e2bYPeYaUX+21vfzPGkU+jUf/yfaLE8I/8AFcT3Q/4o5UX92h3v1Z9oE+i1n8j2hjnSn8bhO+XpE7hv0qvcvqe+CifS5X8f5Giz+0L/AMOqf7f+SIYJfnx8fRmLgyNXLmzwAWlSLpfZjYWU+r1xT0w3OnQw17KpJJ9ytf6fIswqtKdT+W9iOKHO5JJJJJ2knaTvJMe7CMYRUYqyWhibcndnqUSrBlJDA3BG0GOVIRqRcJq6eTQi3F3WpJcIZQM1JgFtdKlzCPvZhvUF9e+PF6DlKEKuHbvu5NLuNmMSbjUX7kmSulpyzp8+nnELZl1Myw+bYypZKnerEm/T0EeL0bQq0MJDG4fNq+3H+aKb8175PXXnGdR0ang+TIShpWl1MpJgwss2WCP4hYg8oO0GPpK+Kp4no+pVpu6cZf8AF5M8+FKVOvGMua9TBpBPnp/76d7R4s6Kf9ypf0r0OYlfmy7zBq433KLDVwuLDVwuLGKrTiP5LfgY43kLHU+xL+qqX+d7abHm1uuzdQ6iLfFRac77Ix+kIP8AaX87xrwxRWKjq413Mthq4XFhq4XFhq4XFiT0SuqSZUEAlBhlg7DMfJfMLi/Mb8keF0xOVaVPBQec3eXZFff6WNuFioKVZ8NO/wB+plHCCf8A7f8AT8Y7/wDHsH/q/wC5nPx1Xs+Rj0uddLl1BAxqdVMtuJvLboubdL80VYGCwGNlhV1JrahfmtV75IlWe/pKpxWTPVdTGoRJ0sYnRBLmqO+styjgcvfNs380Rw9ZdG4qdGtlCo9qMuF3qny9vidnDf01OOqyaIjBH0Sd1daGC2djZn6OdJYdxhDNhAOTnnA3Rih0lRqYj8PTe07XbWaXY375alzw84w25ZepJLUtSypaywusm3mPcXsmxBzEnPzNHkToR6Uxs9u+7p/CrZXlx99xqU3h6Kt1pZ+AThFOBBIQi+fF2jlF75RfP+zuDlFpbXzbILHVU+BoaZpAk1sHeTBrU6HzYeZr5cgZY0dC4iU6G6qdem9l+Gnl6EMXTSntR0lmZdPyiambkf8AT9mkU9ASSwmb/dL1J41N1fBHih0Q8w5gqgzZzkoXlNzzRrx3SlHCwb2k5cIrNt8NPfiVUcNOo9LLizJMnibVrMXvdZLVPIUgA+c4j0MIyYXCyw3Rk4z6zjNvvafvvLKlRVMQmtE0l8zX0lKJnTsj9bM/MY09DyX4GlnwIYpfnSMdLTYpiKR3zKOsgRsxFZU6M530TfyVymELzS5tG1UVJWrmzl2icfPgAlkecJaPL6PwkavRcKE9JL1d0/DU0V6jjiHNcDbqKcU6zZso/XcWRbagcYph5sPGt/COWPNo1KuNdPA1V+m/zO1RyivHj8zTKMaW1Wj+7q+Opp0MofJqpbZCWswD902L+wj0ulXsYjDVeUtn/uX/AIM+GzhUj2X+R6wfQ2H/ALhPyiOV/wDNqX9D9WIfw0u/7GVaf5RIRUzmyC1l5XlvYsF5wQv9NuWKq9T/AKfjnXn+nVsm+Ulpf3xfIlCO/o7C60dO1EU0uxsciNoORHSDmI9+E41I7UHdc1mjFKLi7M2P0a+raaRhRbd9kWJNrKOUxiqdJUIV40E9qT4LO3a+Xt6FscPNwc9Euf0NfVxvuU2JCrl/RacW/wBd/wAjx4dNpdLz/oXqjZJf3Vd5oak7jHt7S5mTZZurL+iTh/uyPziPGxb/AMSw/dP0NVJf3efgaiUjMbKrE8wJj1Z16cFeUkl2tIzKnJ6IkK2RqZGpa2smsjuB9hEOJb85YDzYt0eJRq/j8eq0P06SaT5yetvD07TZKO5ouD60vQx16fMUg5qj2iRZhP8ANMT3Q/4ojU/hoePqz7SJ9Gqv5HtI50n/ABuE75eiGG/Sqdy+p74Mpapl/wAX5Wiz+0H+X1P9v/JEcEvzo+PozW4OsuEy5htLnStWx/ZuuR5tp64dKYepVoQqUc502pJc7ar3ysdw84xqSjLSV0YquheU2GaLHf8AZbnU8o5to5Y24LH0cXDapvPiuK7/ALlNahKk7S+ZkoNGtNNlGXKx71Rykn+0cxuPpYOG1UefBcX3fcUqEqrtH5nvSs4TJt5f1aKktOdUvxvOSfMAYzdEYapRoynV6825Psvw98y3EzjKaUdFkj1p9L1VR5SeylRV/Z1/4fDx9Wdxy/OZvaNcT2lCYbTZTKUf9tAQTLbecjY7/PfF0nhqmCjUq0FenNNTjybVtpfX7aXYecauzGfWWj+hEVifOzv3072jx7PRf8FS/pXoZcT+rLvMWrjfcosNXC4sNXC4sYa2X83M8hvwMcbFjpPYl/VVL/O9tNjz63XZsodRFviotOb9kM/TZY/2B+aZGrD6FFYgNVGq5nGqhcDVQuBqoXBkdmKqhPFUlgLDIkEX58idu+M6w1JVnXt8TVr56cuS8CbqS2NjgY9VGi5AyIWCuoPFcWYZZj+xz2jOM9bDUq0oymruLutcn4emhONSUU0uOoklkOJCVO8ROrSp1obFSKa5M5GUou8XY3v0xO/aF9+Fb/hHl/8AQcD/ACO3Lalb1NH4ytz8kaM4s7YnJZt5z83MOaPSoYelQjsUoqK7Pdyic5Td5O4qGZ2LubsbC+WwbBlsH+TvjmGw1LDQ2KSsteL9cxUqSqO8jHqo0XIGSaSyorG4S+HIZYtovttkMuYRRDD0oVZVoq0pWu887aZaeRN1JOKi9Ebg0tP8If6U92MD6D6Pbu6XnL7l34ut/N6fY16qqmTBaY7MN3J1DIxow/R2Ew72qVNJ89X83dlc69SatJmFFIIIyIII6RmI1zipxcZaPJ+JWm07o3v0vP8ACH+lPdjy/wDoXR//ANXnL7mj8ZX/AJvJfYwTqqYzq7Nd0702XLMHYBY7BGil0bhaVOVOELRlqrvPz9CEq9STUm81poaxl5k8pJY85Ykk9ZMbKcI04qEcksl3IqbcndnpwSFBJIUELzBiC1ukgdURjShGcqiWcrXfO2h1ybSi9EfZZK4gDbEpRshmrbRnEa+Hp10lUV7NNarNaPI7CcoO8Rc4MF+LiDWy2jIG+2EsPTlVVZr4krJ56egU5KLhwPiKQQQSCNhGREWzjGcXGSunwehFNp3RILpedbNgecqt/wAI8mXQWBbuoW7m0vU0rGVlxNOqmvMN5jFiNl9g6BsHmjdhcFh8KrUYJevzeZTUqzqdZ3MOqjVcrNumrpstcKOQNtrLy9Ijz8T0ZhMTPbqwu+9/Rl0MRUgrRdl4HqfpGc6sjuSrKVYWTMEWIyG4xVDoXAQkpxp2azWctV4kniqzVnL0+xjpKqZKvq2w325Kb9YjTisBhsU060dq2mbXo0Qp1qlPqOxmfSs85GY3mCj8BGWPQnR8XdUl82/Vk3i6z/d6GiUuSTck5knMk7yTtj04RjCKjFJJcFkihtt3Z6e5CKTkmLCMssRBbpuQNsVww9KFWVWK+KVrvPO2S7CTnJxUXogpIVlB4rYcQyzwm6+uFTD0qk4zmruOnZcRnKKaXHU+07tLYMhsw2Gw5Rbl6Y7iKFPEU3Tqq8Xqu534HITlCW1HUxJIAAA2AWHmi1ZKyIvM3qbSE2WMKscO4gEea+yPPxPRWExEtucPi5q6flr4l9PE1YKyeR4q6yZNFnYlf2RYL5wNvnhhui8Jh5bdOHxc3dvz08BUxFSas3kaurj0blB7nXdmdjdmIJOWdgFGzmUdUUYfD08PTVOkrRXDN+pKc5Te1LU8iXui52asyIZLkk7SSx5yxJJ6yYhThGnBQgrJZI7KTk7s+aqLLnBqoXA1ULgwV8v5qZ5D/lMcuC/9iX9VUv8AO9tNjDW67NVDqIt8VFpz7sn05SZTVNuKLynO6+a/i/q3xooS4FNVEIEvsjVczn3VwuBq4XA1cLgauFwNXC4GrhcDVwuBq4XA1cLgauFwNXC4GrhcDVwuBq4XA1cLgauFwNXC4GrhcDVwuBq4XA1cLgauFwNXC4GrhcDVwuBq4XA1cLgauFwNXC4GrhcDVwuBq4XA1cLgauFwNXC4GrhcDVwuBq4XA1cLgauFwNXC4GrhcDVwuCJ4TVIlU7/tOCigbSWyNhzC/qgceh1fgZos0tDTSWyZJYxDc7XZx/Uxjz5u8mzbCOzFImoiSNbSNCk+U8qauJHFiPwI3EGxB5CI6m07o41fI5fpDg5WUJIlS2q6f7JX61BuKjM+YEeTsjVCqnqZ5U2iOOnbbaarB3as/wBzFm0uZXZ8j5+nx4tV+j+MLrmLPkfO2EeLVfo/jC65iz5HztiHi1Z6L4wuuZzPkfO2MeLVnovjHbrmM+TPnbIPFa30Xxhdcxd8mO2UeK1vovjC65nLvkx2yjxWt9F8YXXM7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n1NNTppw01DVu5/aQqo6SL2HTaOOSXEZvRMtPA/gLN1y1mlCpmrYypK2KSTtDNbIsDsAJAIvcm1qKlW+US+nStnI6LGcvEAIAQAgBACAEAIAQAgBACAEAIAQAgBACAEAIAQAgBACAEAIAQAgBACAEAIAQAgBACAEAIAQAgBACAEAIAQAgBACAEAIAQAgBACAEAIAQAgBACAEAIAQAgBACAEAIAQAgBACAEAIAQAgBACAEAIAQAgBACAEAIAQAgBACAEAIAQAgBACAE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4" descr="data:image/jpeg;base64,/9j/4AAQSkZJRgABAQAAAQABAAD/2wCEAAkGBxQSEhMUEBQSFRQWFhYXGRgXGRIeFRUZGBoXGRYYGBsYHCohGB0mHRUVIjEhJSkrLi4uGCA0ODYsNygtLi0BCgoKDg0OGxAQGi4kICQ4Li8sMCw0LCwsNC8sLDAsLCwsNCwsLywsNCwsLCwsLCwsLCwsLCwsLCwsLCwsLCwsLP/AABEIAIUBegMBEQACEQEDEQH/xAAcAAEAAgMBAQEAAAAAAAAAAAAABQYDBAcCAQj/xABOEAACAAQCBAYNCAkDAwUAAAABAgADBBESIQUTMVEGIkFhcZEHFhcyU1RygZOhs9LhFCMkM0JisbIVNVJzgoOSwdFDY/AlNHQmZISio//EABoBAQADAQEBAAAAAAAAAAAAAAACAwQBBQb/xABAEQACAQIDBAgEBAMHBAMAAAAAAQIDEQQhMRITQVEFMmFxgaGx8CKRwdEUIzNCNFJyBiQlNWKCshWS4fEWU6L/2gAMAwEAAhEDEQA/AO4wAgBACAEAIAQAgBACAEAIAQAgBACAEAIAQAgBACAEAIAQAgBACAEAIAQAgBACAEAIAQAgBACAEAIAQAgBACAEAIAQBFaU09KkAl2Ww2kkBRzFjFkabZCU0iuv2SaUH6yX5tYfWFtFm4ZXv4nn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I7pdL4ROqb7sNwxv4jul0vhE6pvuw3DG/iO6XS+ETqm+7DcMb+JsUfZCppjAB5ZJ5MRUnoDgXjjoM6q0WWiirkmi6HZtB2jpEVSi1qWppmzETogCI4TaUFPJZibDCxJG0Koubc/J54spR2mQnKyPz5pvS0yqmF5hy+yn2UG4c+88vqjelY8+UnJ5kfhjpEYYAYYAYYAYYAYYAYYAYYAYYAYYAYYAYYAYYAYYAYYAYYAYYAYYAYYAYYAYYAYYAYYAYYAYYAYYAYYAYYAYYAYYAYYAYYAYYAYYAYYAYYAYYAYYAYYAYYAYYAYYAYYAuPAXhNMkzFlliR9i/JbMofukDzcnNVUgmi+lUadjulLPExFddjAMPOLxhas7G4yxwFB7LTn5M4H7Mv1zRf8ACNWHM2I6pxjDGsxjDADDADDAEh+jQcwTYSBNbZtIJCj1euI7RZselzw2i3tKtYtMFwo29PRaxvzw2lmc2Hl2mrMkFdoNswDnY2NjY8uyOkWmjxhjpwYYAYYAYYAWgBaAPloA+4YAYYAYYAYYAYYAYYAYYAYYAYYAYYAYYAYYAYYAYYAYYAYYAYYAYYAYYAYYAYYAYYAYYAYYAYYAYYAYYAYYAYYAYYAzUWUyWRyOv4iOPQ7HVH6F4HPejkk/f9TsI86p1melDQmogSKB2Wf+3fole1jVhjNiOqcdwxsMQwwAwwAwwBKoXVGS13nS5IS37IBH4D1xCyvfkXXaVudj3LqzK1pb63KUo5EVRa9934kdMc2b25HdrZvfXQ+ssvChmmyItklg8d75lmt3tz/zez4DKyvouBETMyTYC52DYOYRZYpZ5wwOH0JfIZmB0k5tAsiXebnNYcVeRfvHeR1XiCe08ixxUVnqY9E6VNPjIk0s7FhynyhMAw373MYb4s+gbo7KG1xa7iCls8E+863wopaOmoTVS6GiZrSiFaTKw/OMozst8gx6ox03OU9lyZsqKEYbWyih0vDVVPzmjtHMu5JQQ9ZxD1RodF/zMoVa37UWzS/BajrqH5VQylkvgLqEAUErfFLdV4t7qVuNhG0jI0xqThPZk7l0qUJw2oqxyQCNhiGGAGGAL92OZGjTJnfLtRrcWWuKi0vCLGXiO3FjuRns5oz1t5dbPkaKKp2e15lGq1TG+qvq8bYL3vgucF+e1ovV7ZlDtfIltL8E6mlkLPqFWWHmCWEJBmXKs1yFuALJvvnsiEakZOyJypyirshMMWFYwwAwwAwwAwwAwwAwwAwwAwwAwwAwwAwwB0OVI0X+iCSZPynVHlHyjX2yAHfYcXJ3uHmzjN+ZvezysaUqW67fO5zzDGkzDDADDADDADDADDADDADDADDADDAGSQOMvlD8Y49CUdUd+4Btehk/zPaPHm1Osz0oaE/ECRQeyv8A9u/RK9pGvDGbEdU5BaNhiFoAWgBaALdo9lCSMS2cy7KduQUE3NuLf/MUSWbNcGrI+T9GJMBGYLMsxiMyb3FgxysLn/hgpNBwTK7XuuJllqFRSR9425WJzPRFsVxZnk1eyNS0SIH0rv8A+X2QOk/wdogAZz25Qt+a+I+o9Riqo+BfSj+5kNW1Bmuznl2DcOQRYo2VimUtp3NdhlHSJ2Th5+ph5NN+aXGCh+r8zdX/AEvl6nH6aS0xgktWdzsVQSx6AM43vLNmFZuyOsTa8aK0UkiYw+VOj2QEEq00sxJt9lcW3YSuW2MWzval1obdrdU7cTm+iuDtTUi9PId1vbEMIW45MTED1xqlUjHVmWNOUlkjc0hwPqZM2RJZVabOBKohuRbbiJAA33uRltiMasWm+CJSpSTS4sz8IOA9RRykmTWlNjcSwqFy2JgSoAKi/en4xyFaM3ZHZ0ZQV2fNG8Aq6cR8yZa/tTSFA82bf/WEq8FxORozfAgfkTmYZSKzzMTLhQEklTY2AFyIturXK7O9jrvZYoJs+RIWRLmTCJ2IhFJIARxc28qMOGklJ3ZtxEXJKyOTaQ0VOkYdfKmS8V8OMEXta9r7sQ642xkpaMxyi46okdB8EqmqGOWgSX4SacMs9BsS3SAREZ1YxyZKFKUtCWq+xnWImNDIm5XsjtiPRiUA9cVrEQepN4ea0KilOxcIFYuWw4bHFivbDbbe+Vov4XKUr5FjouANbMBLShKUAktMYDYL96t2v5oqdeC43LVQm+FjBwb4G1NauOUESXyPMJCtvw2BLW37OfbHalWMHZkadKU1daG1pzsf1dMhmEJNRc2MsklQNpKsAbdF45CvCTsSnQnHMrdJSPNcJKVndtiqLsbAk2A5gT5otbSV2VJNuyJ08B6xZM2dNlrKSWjOcbLiYKCSFVbm+XLaK99BtJMs3M0m2tDJwf4CVVWgmIElyzsaYWBYb1AUkjnNr8kcnWjB2EKMpq/A8cIOBFVRqZkxUeWNryySF3YgQCOmxHPHYVozyQnRlDNkDSUbzWCSkZ3OxVBJNtuQixtJXZWk27InW4D1iyZs6bLWUktGc42GJgouQqrfPptFe+g2kmWbmaTbWhXLRaVFo0ZwDqZqhphlU6ts1zYXboS1x57GKZV4rJZ9xdGhJ5vIz6a7HdTTynnY5MyWilmwswYAZkgMLHLnvHIV4ydjs6Eoq5WKGhmTnEuSjTHOxVFz0ncOc5Rc2krspSbdkWym7GVWwzelVrd4ZjFh5WFCB5iYoeIguZesPPsIDT3B2fRsFqEti71lN0a22x/sbGLYTjPQqnCUNSKtEyAtAC0ALQB6QZjpEcehKOqO79jpr6PkfzfazI82r1mejDqlkismULsq/UP0S/aRrw2pmxHVOSYY2mIYYAYYAYYAsVGjy5SsPnMbSwFJNlDKAfJNzboil2bNEbxjfXQyS5qoowm9PLCg2viDh+ax5QTvELN951NJdiNPTFLiGsZgWCLxVzF2bIgn7Jueq0Sg+BCor53IZpZBsQQdx2xYUljpaFKiRLvkyjDiG0YeQ7xsPniltxkaYxU4o2FptslTkkki/wB6ZcA9Sn+qOX4krft7CqrJJOEA4t3KLbYvMlnoeGGUdOHbeEeknp9FrNlYcQSQBiUMvGKA5HmMebTipVLPtPRqScad12FCpeyLWJ9mnI5RqyL/ANDCNTw0HzMyxM+wslDoKi0tTtOlSzT1FyrFSThewOYOTqbjOwPJcERTKc6MrN3RaoQrRusmUrg886nrpEou64apJbqGbCTrAjZbCDn0xpmlKDfYZ4Nxml2l47J2mnppkr5PZJzowM2wLrLDA4FvkMTG5P3RGbDwUk76GjETcWralF0pwpn1FOkiexcpNE1Zl7PkrKFNhnbETi2xpjSjGV0ZpVZSiky99iGsmTJdSJju+F0IxszWuGva5y70RlxUUmrGrDNtO5zuXpafTzZ5p5jS8btiw2zszW2j7x6417EZJXRl25RbszpfZV0lOkSpBkTHllnYEoSCQF2G0Y8NFSbujXiJOKVmcq0hpCdPIM+ZMmEAgFyTYHba8bowUdEYpSctWbvCLTb1jSgy4Vly0lol8QuBYtsHGPRsAERp01BMlUnttFo7F8mrk1IUyp608wNixI4lghSyuMQte4w3H7XRFGJcHHVXLsOpqWjsRnZLkiXpGYyXUsst7jKzWtcW2Hig9MTw+dPMhiMqmRcOxdVs9DUGczzAs1++ZicOqlkrc8nfdcUYmKU1b3mX4Ztxd/eRzLSGmJ09sUx2AywopIlywO9VFGSgCw80bFTjHJGNzlLNs6X2J9MzZ0ufKnOziVgKliS2F8YKknMgYMr77bLRjxMFFpria8NNyTT4HMtIy9TUTllErgmzVUqSCArsosRsyyjZHOKuZHlJ27TqXBeuP6FeZNGuwJUEiYSwfCzkK19q7BbdGKpH86yy0NlOX5N3nqctrdKT5r6ybNmM973xEW8kDJRzC0bVCKVkjG5ybu2dX7HGkHrKKbLqSZmFmlXbMsjIDZie+PGIvutGHERUJpxNuHk5wszjtPMZLFGZWttUkHnzEeg0mYU2jrOjqh5mgHaYzO2pqBdiSxCvMUXJzOQA80YZJKukuw2RbdBt9pFdjbRUuVTz6+aoYyw+rv8AZEtbuw3Em635MJ3xPESbkoIjQilFzZQK+qefMabOYvMY3JP4DcByDkjVGKirIytuTuyV0TpwyqWrp2MwrOVAi34iENxzYni3U8m2wiEqd5KXInCdouPMw6G049NKqUlizT0RMeIgywpbFawzJDEXuLbY7KmpNN8DkZuKaXE09G0M52DU0uczA3DSlclTvDIMjEpNLKTIxi3nFfI6rwwV5uhg9SpE5Vks1wARMxqjG3JcM39UYaVlWtHTM21bul8WuRyHDG8xDDADDADDAHwiOPQ6tTuPYya+jaf+b7WZHmVesz0qfVLRFZMonZS+obyZftI14XUzYnqnJrRvMItAC0ALQBNURKYXlEMX1akZ2XCvHxcg2DPkF4qavky6Las49hlCKtgpHyfAC7H7RLG2YFywIGXMY5r3kslpobdKHvOZxdQxCkd9hDYh/CAb79vNEXbKxON87lemy9ZM+bLsWubta7HM8nRF2izMz+J5ErwYLBpiEG1geg7PX/aK6q4ltFvNGSkqXM2fq1Buw4zHiKFuM9+XJBxVlc7GTcnY0tK6SLDAhuPtNYDHzC32fxiUIWzZCpUvkiJYZRYUnX+HA/6OPJpvzS486h+t8z0K/wCl8jkNo9EwHUOw7IYS6lz3rOijpUMW/OsYcW80jZhVk2VL5Ss7SyTEzVq2WVI5QJq2PnAv540bOzSs+X0KG1Krft+pOdmFfn6f9035oqwnVZbitUUC0azKdP7Di8SqP3pfqDf5jDi9UbMLozm1enzswfff8xjbHRGSWrOldmL6qm8t/wAojFhNWbMVojnWiaAz50qSpsZjqt9wJzPmFz5o2TezFsyRW1JIv3DCuGixKp9Hokp2TE83CpmEXwjNhmSQ1ydmVrRkox3t5TzNNWW6tGGRCcB9JT52kqYzZs6ZnNJDM5A+amcl7AXtFtaEY0nZe7lVKcpVFd+7HnsoD/qD+RL/AAhhv0zuJ65Zexcv0Cq55swf/lLinFfqL3xLcN1H3/RHLUGQjdYxI6L2Gx85VeTJ/GZGPGaLxNeE1fh9Sk6eH0qp/wDIne0aNUOqu5ehnn1n3v1OhcH1/wCgz/3dT+L/AOIx1P4heBqh+g/E5faNxjOqdh4fMVH70fkEYMX1kbcL1WcqURvMJ1XQy/8Ap9/3VV7SaYwz/iPl9DbD+Hfj9TZ7H8oT9FNJB26+U3MXufwmCI4j4at+4lQ+KlbvOSTJRUlWBDKSrA7QQbEHoIMehroYTzaAOhcCNCSZdHNr6iWs0qJjIrAFQJd+Q5YiykXOywtyxjrTk5qnF2NVGEVB1Hn/AOCsaS4WVk/vpzovIkolEA3cXMjpJi+NGEeBTKtOXEuukiTwfUkkkpJNze5vOQ3z2xmiv7x8/Q0Sf5Hy9Tl9o3GMWgBaAFoA8zRkegxx6BanauxU19F038720yPKrddnp0n8CLZFZYUXsofUt5Mv2kbMLr75GbE9X3zOU4Y3mAYYAYYAYYAk6OoRQZd7K6Wd7NcMRu3C9ohKLeZbGSWXMySZ8pgZbkrLVgy2xEvYEcbdfb5444yWa1OqUXk9DYr9JrqwJDEGwW3Guq83JfIZxGNN3+IlOqrfCyEp5hR1YbQQemLmrqxQnZ3LS2mZNiQ9zbIWfq2Rn3cuRr3seZXmn2kqinNmZn28wUdGV4u2fiuZtr4bLxNPDEiBmpJCO6rMmapD3z4WbCLHPCubbrDfHHdK6VwrPV2Onab4SaOqaY0xqHRSEGISpxIwFSMsH3Yw06NWEtq3mjbOtSnHZv5P7FTlaM0Wpu9bOcfspJmKTzXZSI0OVbhFfMoUaP8AM/kZ9N8MAZApaCWZEgDCSfrGB2jIm187m5JvyZ35DD/Ftzd2dnX+HZgrIjuDMumSZJnT6nAZcwOZYlTmPEN14yjDnYGJ1dtpxjHzRCnsJpt+TLDwz0hQ17S2FWZRQMM5FQwYEg8gFtnPFNGFSndbN/FF1adOpb4reDKIZS48OIYcVsdmthvbFbbszttjXwMvE6FwL0zQ0KTFaqMwuwa4k1AAAFgM1z5YxVqdSo09m3ijXRqU6aa2vJlO09TyMTzKeoE3HMY4dVNQoGJYElxY2yGUaae1a0lbxM89m94u/gX3SOm9H6Rp0WqmtJdSGsLhka1jY4SGU/42HZkjTq0pfCrmqVSlVj8TsUiZVSKaqlTKEzZiymDFplhrN4UBQVFri5F8+bPUoynBqfEzbUYyThwLpp2u0XpBEmTp7ynQHYCJgBzKkFSGz3X5jnGWnGtSdkrmmcqVRXbsQfB7hBTUtUgkBpdPxtZNmAvOm8VsIIUcRcWE4VHICeURdUpTnDPXguBVCrCEstOPNmPhlOpKufr5VVYkS1KGTPyANmbFbOym9rXNstsdoxnCOy4+aOVpQnLaUvJk1wS03Q0VO8lqkzC7s5IkzwBdVWwBXco64qrUqtSV9nzRZSqU4RtfyZQtI0cqXhEieJ4N72lzUw2ta4fbe52bo1xcnqreZlaitHfwsWfsb6dp6Q1BqHKY9UFssxr4dZfvVNu+G2KMTSlO2yi/D1IwvtEZpilpJk95iVgwzZrubyKi8sNje5y43GsuWfGvyGLIOajZx07UVy2HK6lr2MtOjdN0EqgajNUzYkmqXEmeBeYWNwpXkxb87RnlTqupt7PLiuBfGpTVPYvz4PiUDSFNLRgJM4TltcsEmJY3PFs+eyxvzxsi21mrGWVlo7l07HfCOmpJE1aiYVZpuIAJMbi4EF7qpG0HqjLiaM5yTijTh6sIRakysT9HUuMBKwFCWuxkVAKAd7cW419mWyL1Kds4+aKGoXyl5MulHp2gSgNH8pY3lzEL6mftmYiThw7AW2X5IyulVdTb2fNGlVaap7F/Jlf4O6fXR04iXM+UyJgBfCjoQwJF1Ey3GA8xBGeUXVKTqxzVmVU6qpvJ3XyJzTdPouuYzlqRImnvriwY/eRwLnnBz54qg61P4dm6LZqjU+LasVrSVDQSZbiXPm1M4iy4VwSkJ+0xPfW3Ann3xfF1ZPNWXmUSVOKyd35E9wI4UU6UxpKzipxwCQxRlmEllbDmpuzZ7LGKa9GbltwLaNWKjsSIvScnRtMcVOZlW+1UcjULuLkKC/k3z5Yshvp9bL1ISVKOmfoTlVwmpanR4p6ioKTnVMREmaQrKwe1lWxHFAyMVKjOFTaisu8slWhOnsyefcznlVKVXYI+sUHJ7MuIb8LZjoMbFdrMyO18jFhjoGGAGGAPE9eK3kn8I49AtTsnYl/VVL/O9tNjyq3XZ6dDqL3xLfFRaUXsmt82R92X7SNmF1M2I6pzHVxvuYbDVwuLDVwuLDVwuLDVwuLEjL0KxpZlRyIwy3oMpjea4PQrc0eTX6VhSxtPCv8Adq+TfVXj9UaoYVyoyq8vbI7Vx61zLY39GaGacGa6pLXvpjmyr/kx52O6TpYS0WnKctIrNv3/AOrmijhpVbvRLVs2/wBHUez5TMv+1qmw9W31xlWM6Ua2lhlbltq/2LdzhllvH8sjV0loZpIVwyzJTZLMTvb7mH2T/wAvfKNGC6UhiJujOLhUWsZfTn74FdbCumtpO8eaI/Vx6ZmsSWmtCtT6rF/qJc/dcd8vUy26G3R5PRvS0MbUqQj+15dsefz8mjViMI6MYt8de8jSkesjLYnanQUiWxSZV4WFrjUubXAIzDW2GPn6HS+Mrx26WFvG7V9uK071c3TwdKDtKpZ9z+5im8HSVLU82XPCi5VbiYBvwnb+O68Wx6bVOahiqUqV9G84/Ne+Zx4LaV6clLyZF0lNjdFvbGyrfbbEQL8+2PWrVd3SlU1sm/krmWFPako83Yl5+hqZGZWq7MpII1EzIjaMjHi0elcdWpqpTwt09PzI/VGqeFowk4yqZ/0sjtIUktCokzdaCDc4GTCRaws229z0W549LB18RVvv6W7ta3xKV/lpYz1acI22JbXhY81lA0vV4tkyWJineDtHSMv6hEsNjIV51IR1g7P7+vyFSg4KLfFXNfVxruVWNiZQMspJp713ZBz4Re/qYfwmMkcZCWKeGWqW0/F6fXxRa6DVLec3Y9jR30dp2LZMWXhttuAb3vz7LRXUx2xjIYbZ6ybvflfK1vqSjQvSdS+jtYaN0U89sMsDIXZjkqjeTE8bj6ODp7dV66Jat9nuxyjh51ZWib/6No1yaqZjvSWSnmOeIc4MefHHdJVFtQwyS/1Ss/lw8S90MPHKVS77FkYK7QhRNbKdZ0obWUEMnlqcwNmfXYRbhullKqqGIg6c3onmn3Pj7V7kamEtHbpvaXmiM1cevcyWJal0PKMlZs6fqg7sgGrZrkAnap3A8keNiek68MU8PRo7bST6yjk+9fU1ww0HTVSc7cNLnmfo2nCsUqsTBSQupmDEQMluTYXOV47DG9IOSUsLZcXvIu3bocdChbKp/wDlnnR2ikeW8ybN1SoyLfAzXLmw2G+20Tx3SFWhWhRpUtuUrvrKOnerHKOHjODnKVkuy5sLoSQ2Uuslk8gdHQE9JMUPpPGQzqYSVv8ATJS8kixYWlLq1V4q31I6v0a8l8E1bG1xyqw3qeUf8Mehg8dRxcNuk+9cV3+7GerQnSlaSMj6NCpTuz2E4uDxfqwjhScjxsje2WyKY4+UsRWoRhd00ms+s2rpaZcr3fMn+HSpxm3q7d2evaSErQVOyO61d1l4cR1MzLEbLliuc90YKvTGMpThTnhbOfV+OOdtdFlrxLo4OlJOSqZLX4X9zWptDpMqEkyp2JWBOPVsLEBiVwk3OSjO/wBrmjTW6Sr0MJPEVqOy42tHaTvdpXullryK44aE6ihCd78bEXIlF8OEElrWAzJJ2Ab49XeJQ25OytdmfYe1somjoSVKyqp4R+WXLUsy3zGIjIHmjxV0tXxDf4OjtR/mk9lPu4v3ka/wkKf607Pks2fDoJJgJpJwmsBfVsMEwj7t8m9XTB9LVsO1+MouEX+6L2o+Ns17yH4SFRfkzu+TyZDCX+NsxmCMiCDsI3R7ampLaTujHstOzNrSmjHkTGluNmankdeRh/cch8xOLo7pCnjaKqQ8VxT5fZ8S2vh5UZ7L8DHR0msmIl7Y3Vb2vbEQL25dsacTW3NGdW19lN27lchTp7clHnke5lEFeapb6uYyXtkQrMpa3mvYX9UZqeNlUo06qj1le1+zJaeZa8OlOUW9DA8mxt0dfKPMbi/La/LGunU21e1iqdPZPOriy5Cw1cLixjqZfEfyW/AxxvI6kdd7Ev6qpf53tpseVW67PRodRe+Jb4qLTn/ZKbjAf7afnaNeGM9fQoWrjbcyWGrhcWGrhcWGrhcWPcmmLsqrmWIA6TEKtWNKDqTeSV34EowcmoriT76RWVUpKBBkSlMhhyMXtrWPIbEKOlX3x8rS6OqYzB1MTJfmTe1Hs2eql3q67rHpSrxpVY011Vk/H36kFW0JkzHlG5wGwJ+0u1DzkqRfnvH0HR2LWLw8KvF696198jDXpbqo4klwhumpp1ySXKRyORnctcnowkjyjzR5nQ8VXrVsZPOTk4rsS5eS8O00Yt7EY0lpa77yI1cfQXMNj1nhw3OG+K1za42G2+IOnBzU2ltLJPjYld22b5EhoGlUzDMmZSpKma55LLmPWL+Yx5nTOJlSw+xT69T4Y+Ovl5tGjCU1KptS0jmzYp5zVcufLfOaWNRKGVwwyMsHyOJ5yY86vhV0XKhiIdVfBPtT/d87+SL4VPxKnB6vNfb32kGFBFxsIuPPH1CeZ5zRK8JkvVTOiX7NY8P+z/8AB/7peptx36vgjRpJrSnV0NmU3HPvB5jHq16EMRTdKorp+7+HAywm4SUo6olK+mC164RYPMkzQN2Nhi62Vj/FHh9H1Zz6KqQm7uCnH5J2+xsrwSxMWuNn5mTSWhcU6a2vpRimMbGZZhc7CLZGKujeld1hKcNxVdlrGN0+53O4jD7VVvbiu9kVX0OqIGOU9wTeW2IC1sibZHP1GPcweM/E3/LnC3862b92bMlWlu+Kfc7k9peXrVenUfOU0uW0u21rINanPdSthvtuj5bBVJYeosc38FSUoy7E38L+d/bPSrRU47njFJr7Fdo6QzXREzLkAHkz5ei2cfXYjERw9KVWekVf336Hl06bnJRXEm9NTVmUzKgGrpp8tUPKwKmUWPS7t0ix5Y+X6OhVpY6nWqv4q0ZN9nFL5Jd2h6OIcZUZRjpBr7fc1FT6C/8A5CflEelX/wA3pf0P1ZRD+Fl3r6HqvOrpaeUuWu1kyYR9oKVCqebjr/TzmK6EFielKtSeapWUVyb4+vtHZvd4aMV+7NkTq4+guYbHpbgMASAwswBNmG2x3xCdOE2nJJ2zV+D5okm1ez1POridyNicWg1tHIGslS8M5z842EHiuLLkbnO9twMfNVsV+H6VnLYlL4ErQV3rrqsj0I09vDJXSz45GnUaGwIza6mbCpbCsy7NYXsotmTyCN9Ppfbmo7iqr5XcMu956FDwtlfbj8z7LT6FP/e0/wCdYrxf+Z4fun6EqS/u8/AjtXHtXMliVY6yiYNm0iZLKHcsxghXozJtzDcI8CtFYbpSnOGSqqSl3xzv6e2bYPeYaUX+21vfzPGkU+jUf/yfaLE8I/8AFcT3Q/4o5UX92h3v1Z9oE+i1n8j2hjnSn8bhO+XpE7hv0qvcvqe+CifS5X8f5Giz+0L/AMOqf7f+SIYJfnx8fRmLgyNXLmzwAWlSLpfZjYWU+r1xT0w3OnQw17KpJJ9ytf6fIswqtKdT+W9iOKHO5JJJJJ2knaTvJMe7CMYRUYqyWhibcndnqUSrBlJDA3BG0GOVIRqRcJq6eTQi3F3WpJcIZQM1JgFtdKlzCPvZhvUF9e+PF6DlKEKuHbvu5NLuNmMSbjUX7kmSulpyzp8+nnELZl1Myw+bYypZKnerEm/T0EeL0bQq0MJDG4fNq+3H+aKb8175PXXnGdR0ang+TIShpWl1MpJgwss2WCP4hYg8oO0GPpK+Kp4no+pVpu6cZf8AF5M8+FKVOvGMua9TBpBPnp/76d7R4s6Kf9ypf0r0OYlfmy7zBq433KLDVwuLDVwuLGKrTiP5LfgY43kLHU+xL+qqX+d7abHm1uuzdQ6iLfFRac77Ix+kIP8AaX87xrwxRWKjq413Mthq4XFhq4XFhq4XFiT0SuqSZUEAlBhlg7DMfJfMLi/Mb8keF0xOVaVPBQec3eXZFff6WNuFioKVZ8NO/wB+plHCCf8A7f8AT8Y7/wDHsH/q/wC5nPx1Xs+Rj0uddLl1BAxqdVMtuJvLboubdL80VYGCwGNlhV1JrahfmtV75IlWe/pKpxWTPVdTGoRJ0sYnRBLmqO+styjgcvfNs380Rw9ZdG4qdGtlCo9qMuF3qny9vidnDf01OOqyaIjBH0Sd1daGC2djZn6OdJYdxhDNhAOTnnA3Rih0lRqYj8PTe07XbWaXY375alzw84w25ZepJLUtSypaywusm3mPcXsmxBzEnPzNHkToR6Uxs9u+7p/CrZXlx99xqU3h6Kt1pZ+AThFOBBIQi+fF2jlF75RfP+zuDlFpbXzbILHVU+BoaZpAk1sHeTBrU6HzYeZr5cgZY0dC4iU6G6qdem9l+Gnl6EMXTSntR0lmZdPyiambkf8AT9mkU9ASSwmb/dL1J41N1fBHih0Q8w5gqgzZzkoXlNzzRrx3SlHCwb2k5cIrNt8NPfiVUcNOo9LLizJMnibVrMXvdZLVPIUgA+c4j0MIyYXCyw3Rk4z6zjNvvafvvLKlRVMQmtE0l8zX0lKJnTsj9bM/MY09DyX4GlnwIYpfnSMdLTYpiKR3zKOsgRsxFZU6M530TfyVymELzS5tG1UVJWrmzl2icfPgAlkecJaPL6PwkavRcKE9JL1d0/DU0V6jjiHNcDbqKcU6zZso/XcWRbagcYph5sPGt/COWPNo1KuNdPA1V+m/zO1RyivHj8zTKMaW1Wj+7q+Opp0MofJqpbZCWswD902L+wj0ulXsYjDVeUtn/uX/AIM+GzhUj2X+R6wfQ2H/ALhPyiOV/wDNqX9D9WIfw0u/7GVaf5RIRUzmyC1l5XlvYsF5wQv9NuWKq9T/AKfjnXn+nVsm+Ulpf3xfIlCO/o7C60dO1EU0uxsciNoORHSDmI9+E41I7UHdc1mjFKLi7M2P0a+raaRhRbd9kWJNrKOUxiqdJUIV40E9qT4LO3a+Xt6FscPNwc9Euf0NfVxvuU2JCrl/RacW/wBd/wAjx4dNpdLz/oXqjZJf3Vd5oak7jHt7S5mTZZurL+iTh/uyPziPGxb/AMSw/dP0NVJf3efgaiUjMbKrE8wJj1Z16cFeUkl2tIzKnJ6IkK2RqZGpa2smsjuB9hEOJb85YDzYt0eJRq/j8eq0P06SaT5yetvD07TZKO5ouD60vQx16fMUg5qj2iRZhP8ANMT3Q/4ojU/hoePqz7SJ9Gqv5HtI50n/ABuE75eiGG/Sqdy+p74Mpapl/wAX5Wiz+0H+X1P9v/JEcEvzo+PozW4OsuEy5htLnStWx/ZuuR5tp64dKYepVoQqUc502pJc7ar3ysdw84xqSjLSV0YquheU2GaLHf8AZbnU8o5to5Y24LH0cXDapvPiuK7/ALlNahKk7S+ZkoNGtNNlGXKx71Rykn+0cxuPpYOG1UefBcX3fcUqEqrtH5nvSs4TJt5f1aKktOdUvxvOSfMAYzdEYapRoynV6825Psvw98y3EzjKaUdFkj1p9L1VR5SeylRV/Z1/4fDx9Wdxy/OZvaNcT2lCYbTZTKUf9tAQTLbecjY7/PfF0nhqmCjUq0FenNNTjybVtpfX7aXYecauzGfWWj+hEVifOzv3072jx7PRf8FS/pXoZcT+rLvMWrjfcosNXC4sNXC4sYa2X83M8hvwMcbFjpPYl/VVL/O9tNjz63XZsodRFviotOb9kM/TZY/2B+aZGrD6FFYgNVGq5nGqhcDVQuBqoXBkdmKqhPFUlgLDIkEX58idu+M6w1JVnXt8TVr56cuS8CbqS2NjgY9VGi5AyIWCuoPFcWYZZj+xz2jOM9bDUq0oymruLutcn4emhONSUU0uOoklkOJCVO8ROrSp1obFSKa5M5GUou8XY3v0xO/aF9+Fb/hHl/8AQcD/ACO3Lalb1NH4ytz8kaM4s7YnJZt5z83MOaPSoYelQjsUoqK7Pdyic5Td5O4qGZ2LubsbC+WwbBlsH+TvjmGw1LDQ2KSsteL9cxUqSqO8jHqo0XIGSaSyorG4S+HIZYtovttkMuYRRDD0oVZVoq0pWu887aZaeRN1JOKi9Ebg0tP8If6U92MD6D6Pbu6XnL7l34ut/N6fY16qqmTBaY7MN3J1DIxow/R2Ew72qVNJ89X83dlc69SatJmFFIIIyIII6RmI1zipxcZaPJ+JWm07o3v0vP8ACH+lPdjy/wDoXR//ANXnL7mj8ZX/AJvJfYwTqqYzq7Nd0702XLMHYBY7BGil0bhaVOVOELRlqrvPz9CEq9STUm81poaxl5k8pJY85Ykk9ZMbKcI04qEcksl3IqbcndnpwSFBJIUELzBiC1ukgdURjShGcqiWcrXfO2h1ybSi9EfZZK4gDbEpRshmrbRnEa+Hp10lUV7NNarNaPI7CcoO8Rc4MF+LiDWy2jIG+2EsPTlVVZr4krJ56egU5KLhwPiKQQQSCNhGREWzjGcXGSunwehFNp3RILpedbNgecqt/wAI8mXQWBbuoW7m0vU0rGVlxNOqmvMN5jFiNl9g6BsHmjdhcFh8KrUYJevzeZTUqzqdZ3MOqjVcrNumrpstcKOQNtrLy9Ijz8T0ZhMTPbqwu+9/Rl0MRUgrRdl4HqfpGc6sjuSrKVYWTMEWIyG4xVDoXAQkpxp2azWctV4kniqzVnL0+xjpKqZKvq2w325Kb9YjTisBhsU060dq2mbXo0Qp1qlPqOxmfSs85GY3mCj8BGWPQnR8XdUl82/Vk3i6z/d6GiUuSTck5knMk7yTtj04RjCKjFJJcFkihtt3Z6e5CKTkmLCMssRBbpuQNsVww9KFWVWK+KVrvPO2S7CTnJxUXogpIVlB4rYcQyzwm6+uFTD0qk4zmruOnZcRnKKaXHU+07tLYMhsw2Gw5Rbl6Y7iKFPEU3Tqq8Xqu534HITlCW1HUxJIAAA2AWHmi1ZKyIvM3qbSE2WMKscO4gEea+yPPxPRWExEtucPi5q6flr4l9PE1YKyeR4q6yZNFnYlf2RYL5wNvnhhui8Jh5bdOHxc3dvz08BUxFSas3kaurj0blB7nXdmdjdmIJOWdgFGzmUdUUYfD08PTVOkrRXDN+pKc5Te1LU8iXui52asyIZLkk7SSx5yxJJ6yYhThGnBQgrJZI7KTk7s+aqLLnBqoXA1ULgwV8v5qZ5D/lMcuC/9iX9VUv8AO9tNjDW67NVDqIt8VFpz7sn05SZTVNuKLynO6+a/i/q3xooS4FNVEIEvsjVczn3VwuBq4XA1cLgauFwNXC4GrhcDVwuBq4XA1cLgauFwNXC4GrhcDVwuBq4XA1cLgauFwNXC4GrhcDVwuBq4XA1cLgauFwNXC4GrhcDVwuBq4XA1cLgauFwNXC4GrhcDVwuBq4XA1cLgauFwNXC4GrhcDVwuBq4XA1cLgauFwNXC4GrhcDVwuCJ4TVIlU7/tOCigbSWyNhzC/qgceh1fgZos0tDTSWyZJYxDc7XZx/Uxjz5u8mzbCOzFImoiSNbSNCk+U8qauJHFiPwI3EGxB5CI6m07o41fI5fpDg5WUJIlS2q6f7JX61BuKjM+YEeTsjVCqnqZ5U2iOOnbbaarB3as/wBzFm0uZXZ8j5+nx4tV+j+MLrmLPkfO2EeLVfo/jC65iz5HztiHi1Z6L4wuuZzPkfO2MeLVnovjHbrmM+TPnbIPFa30Xxhdcxd8mO2UeK1vovjC65nLvkx2yjxWt9F8YXXM7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jtlHitb6L4wuuYu+THbKPFa30Xxhdcxd8mO2UeK1vovjC65i75Mdso8VrfRfGF1zF3yY7ZR4rW+i+MLrmLvkx2yjxWt9F8YXXMXfJn1NNTppw01DVu5/aQqo6SL2HTaOOSXEZvRMtPA/gLN1y1mlCpmrYypK2KSTtDNbIsDsAJAIvcm1qKlW+US+nStnI6LGcvEAIAQAgBACAEAIAQAgBACAEAIAQAgBACAEAIAQAgBACAEAIAQAgBACAEAIAQAgBACAEAIAQAgBACAEAIAQAgBACAEAIAQAgBACAEAIAQAgBACAEAIAQAgBACAEAIAQAgBACAEAIAQAgBACAEAIAQAgBACAEAIAQAgBACAEAIAQAgBACAE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6" descr="data:image/jpeg;base64,/9j/4AAQSkZJRgABAQAAAQABAAD/2wCEAAkGBxQPEhUUDxQWFRUUGBQUFBUYFBQUFhQYFhUWFxcUFhcYHCggGB4lGxUUITIhJSorLi4wGB8zODMsNygtLisBCgoKDg0OGxAQGiwkICQvNCwvLCwsLC8sLCwtLCwsLCwsLCwsLCwsLCwsLCwsLCwsLCwsLCwsLCwsLCwsLCwsLP/AABEIAIcBdQMBEQACEQEDEQH/xAAcAAEAAgMBAQEAAAAAAAAAAAAABQYBBAcDAgj/xABLEAABAwICBAgKBwQKAgMAAAABAAIDBBESIQUGEzEHFEFRU2FxgRciMlWCkZOz0vAjQlJyobGyJKLB0RUlMzRDYmNzg5J04TVEo//EABkBAQADAQEAAAAAAAAAAAAAAAACAwQBBf/EADARAAICAQIFAQcEAwEBAAAAAAABAhEDBBITITFBUTIiIzNhcYGRFEKhwbHR8DQk/9oADAMBAAIRAxEAPwDuKAIAgCAIAgCAIAgCAIAgCAIAgCAIAgCAIAgCAIAgCAIAgCAIAgCAIAgCAIAgCAIAgCAIAgCAIAgCAIAgCAIAgCAIAgCAIAgCAIAgCAIAgCAIAgCAIAgCAIAgCAIAgCAIAgCAIAgCAIAgCAIAgCAIAgCAIAgCAIAgKjrZrvFQ5XxOO4CxcesDcB1n8VfDDfUpnlUShy8Kc5JwxZdcp/g0BXcGJTx5Hz4Uqjox7V3wrvBiOPIeFKo6Me1d8KcGI48h4Uqjox7V3wpwYjjyMeFKo6Me1d8KcGI48h4Uqjox7V3wpwYjjyM+FKo6Me1d8KcGI48h4Uqjox7V3wpwYjjyHhSqOjHtXfCnBiOPIeFKo6Me1d8KcGI48h4Uqjox7V3wpwYjjyMeFKo6Me1d8KcGI48jPhSqOjHtXfCnBiOPIx4Uqjox7V3wpwYjjyHhSqOjHtXfCnBiOPIeFKo6Me1d8KcGJzjyHhSqOjHtXfCnBid48jPhSqOjHtXfCnBic48h4Uqjox7V3wpwYjjyMeFKo6Me1d8KcGI48jPhSqOjHtXfCnBid48h4Uqjox7V3wpwYjjyHhSqOjHtXfCnBiOPIeFKo6Me1d8KcGI48jHhSqOjHtXfCnBic48jPhSqOjHtXfCnBid48h4Uqjox7V3wpwYnOPIx4Uqjox7V3wpwYnePIz4Uqjox7V3wpwYjjyHhSqOjHtXfCnBic48h4Uqjox7V3wpwYnePIeFKo6Me1d8KcGI48h4Uqjox7V3wpwYjjyHhSqOjHtXfCnBic48h4Uqjox7V3wpwYnePIeFKo6Me1d8KcGI48h4Uqjox7V3wpwYnOPIeFKo6Me1d8KcGJ3jyHhSqOjHtXfCnBiOPIx4Uqjox7V3wpwYjjyJ3V/hQEjg2duEnIXILT1B9hY9o71XLAuxOGe+p0mjqmzND2G4PrB5j1rM006ZoTs91w6EAQGhpyq2ULnbuS/VYk/gCpwVsjJ0j836RrHVEr5X73knsHI0dQFgvQSo85u3Zr2XQMKAWQDCgFkAsgFkAsgFkAsgGFALIBZALIBZALIBhQCyAWQCyAWQCyAWQCyAYUAsgGFALIBZALIBhQCyAWQDCgGFALIBhQDCgFkAsgGFAda4JdMuf9E83yLc+dgBB/wCpI7llzx7mvBK0dNWU0BAEBB65f3V/Y73b1bi9RDJ0PzwGr0DzhhQCyAFqAm52hzJXi1zsoWnmyYXfx9SrXVIufNN/YVFNG8Pka3xWDZst/iPsAD2bu1FfQNJ2zRqdHEOc2O7gwXe7IBptci6kn5IOPOkaWFSIDCgFkB6zUzmYcYtiFwDvtzkci4nZ1prqWei4PqmcE08tJKBvLKjHY8xszJVPNFdU/wAFiwyfRr8iXg/qGOwyT0bXfZdUWPqLE40X2f4O8Gfy/Jmt4OK6NmNrY5Ra/wBFJiJHOA4C/ddFngw8E0VMtVxSYsgFkBLaA1aqK8v4swOwWxEuDQL3sLnecioTnGHUnCEp9CNqKd0bnMeC1zCWuad4INiD3qS59CLtcjzsunBZALIBhQCyAYUAwoBZAMKAYUAsgFkBNaE1Vqq1j5KaPE1hsSXNbd1r4W33mxHrCrlkjF0ycccpK0QxZbfkRvG4jqKsIGLIBhQDCgGFAMKAYUAwoBhQDCgL3wTOtVNHOX+6Kz6joadOdoWI1hAEBB65f3V/Y73b1bh9RDJ0Pz4AvRPNM2QCyAwQgLPDogOc0n+ywsdgGV34bZ935qly/JpWO38iPkoJmiNoB8p5a0ZYcx4xPIc9/Ip3HmQcZKka+kKg22YLQ0b2sva/W45uPXuXYruRnLsaNlIrMWQE5o+ibDHt5hc72N7dx7T+G9Vydvai+MVFbmRFTM6Rxc83J+bBWJUUttu2dD4FTaWqHOyE+p0n81l1XRGjS9X9v7KdrgL11VfppPwdZX4vQinL62XDgZq5BLNDcmLAJMPI1+IDLmuCe3CqNUlSfcv0zdtFX19az+kKnZWw4xe27FgbtP38V+u6uw3sVlOX1uiAsrCsJQsndWdap9G49hgIktia9rnAEXs4YXAg5queKM+pZDLKHQiqid08rpJDd0ji5x5y43PZvU0qVIg3btl94TNA09DTU7KaMNLpHEuzc9wDDk55zIu4ZblmwTlOTbNGeEYxSRzuy1GYwQgFkoGbIDFkAKULFkBmyAxZAAlCzNkBYNXdcanR8b44NmWvJd47S4scQAXNs4cwyNxl2queGM3bLYZZQVIgHkkkk3JJJPOTmSrKKj5KUAM9y7QszZcBhKFmbIBZALIBZALIC48FjrVsY59p7pyz6joatOdtWE1hAEBCa4/3Z/Y73b1bh9RDJ0Pz+Gr0zzDOFDowocMFqAs0E12ZDCQHxtjd5EjsnA/n61Q1zNSlyNx0wONpNi0XkN7bPEzItyzGZ7FGid9UVWrpDG4ixsDhBIteyvTsySjR80kQc9rXbi4A95suvkhHm+ZIN0G9srWuGJhObhusM8+ZQ3qizhNSrse+scpc1n2SX29GzR/E965jR3M+SILCrSk6LwMD6Wp+5H+p6yavojTperNHWDR2j3Vc5mrZGOMjy9opnkNcXG7Q6xvbnspQeTYqj/Jyax7nb/gsOiqLBTPboCSF7nW2ssj3be9jYBmABnLa+W9VSfte9v8Aosiqj7o55C1tLO9tfTulcLh0bpXREPJBxlzbl1xftxXutT9pewzL6X7SOj6w6Do+IxSNYynhLoppi1t5HMLDaMO3ucS5rRc8pPIskJz3tdWa5whsvoiI0trDQz6OnjpYWwvZswxj2RhzgZGguYQTiIFyc78vWrI4prInJ2VyyQeNpKjY4OaWhq3PHEw18QjdifIZw7FcXDXCzTdt93KuZ3OP7up3AoS/b0+5Un8WbXVBqmylonlDGRYADaV4s4uIsN3k/gr6lsW3wU3He93n+zovCVPSMbBx2GSUEyYBG/BhsGYr+ML7wsmnU3e1mrO4JLcjl2lX00szOKRuhiOFrsb8ZuXHE+5JsLEepbIqSXtO2Y5OLfsqkWCp05T6OldFQ00MoYQ01Ev0rpDYYi0iwaL3GWRtdVrHKauT+xa8kYOor7ll0XFS6ep5MUDIZ47AuYBdpIOBwcAC5psfFPMeoqmW7DJc7RbHbmj05nNtGTQwOdxunM9ssG1dFhcDnctGfMtck36XRli1H1KzpWuehaKGkhfgEUQe15ZG0bWYmNwbGHHtuXEmwaVkxTm5NdX/AINWWEFHwv8AJD6J18pmERvoI44dxLcLy0facCwY+vO+/epy08nz3cyEdRFctvI8+E/VmGm2c9M0MbI4sexvkXwlzXNH1bgOyGW5d0+RyuLOZ8ajTRrcH7KOeaOCakD5CHkyulc5ri0F1tlbD5OXLuXc++K3JnMOyTpo39bHUlBWve6FtRIRGY4LNZBC0Ma0FwscTjYkC1gM99lHEpzhV18+7JZHCE7av/BLat6dpNLk09RSRsfhLmizXNcBvwuDQWOF+T1qGTHPF7SZOGSOT2Wjnms2iRRVckObmMc0tzsSxwa8Anns61+pasct8EzNkjtlR0Pg7o6Gqa+SOjax8Tg3x3mc5i4cC8eLy7hyLLnc4unL+jTgUJK0jn+qurr9Iz7NhwNAxSPtfA2+4DlJ3AdvMtWTIsaszY4OcqJeXT8Gj5HR6Ppon4CWOnmBkkkLTYltiAxtxyb7Xsq1jlNXN/ZFnEjB1FfclJtYotI0NWZqaJs0LGlrwAc5HYA5pIxNIPWVBY3jmqfJknkWSDtdCsavQ0rIpp6obR0RjEVPjwCVzyc3WzIFrnk7VdPc2ox/JVDbTk+fyJzRevkbXBlRRU4gPikRxgYGnlwm4cBzZKuWnfVSdlkdQlyceRjhN1ZipHRzUwDGS3a5g8lrgLgs5gRfLcLdaafI5WmM+NRpoo+FaTPZjChwzhQDCh0tPBmbaQhHVL7pyy6n0mnT9TuKwmwIAgITXD+7P7He7ercPqK8npOCBq9Q80YUAwpQBagLCJr2bKAC02hPOdnle+X1m589lTXj7mm+z+34MxgkiMk7SLC+R32hgPi35Tm0Z780fnyF47oTRNqGCSxfYvwtuGEXt4pPLbn5kXsug6mrK+WEHrB5M7HtCuMxbRW3p9ry4SfSGX5rPt9qjXv9jcarmRTRMjJJwNaS5trMs3Muccu7eu807I+zKKRA1WC9ogcI+sd7uvqHUrkn3KJV2L5wNj6Wo+5H+pyy6vojRperKlrYP22p/wB6T9RV+L0L6FGX1s3eD2odHpCDBfxy5jhztLSbHsIB7lHPFPGyWB1kROcMMLRPA4eU6Nwd2NcMN/W5VaT0ss1XVG/rzf8AoikH/j39i5RwfGl9yeb4S+xzHCtpjOh8DY+lqfuRfqesmr6I1aXqymaZH7ZP/wCRN75y0Q9C+n9GeXrf1/svnDLupf8Am/KNZdJ3NOq7HO9HUD6iVkUQu+Q4Wjk6yeYAXJ6gtkmoq2ZYpydItOldBUWjSGVT5aiawcY48MUbQd2Jxu7k5DfqzVEZ5MnONJF0oQx8pW2WXgvropX1AgpmwBrYibSSSOdcyWxOfvtnycpVOpi0lbsu08k26VHLq7N8hP2n/qK2xXJGOXVnSeE4fsFJ95nuXLHpviS/7ua9T6F/3Y5g5uRW0xM6nwli+jqb78XuXrDpviM3aj0IqvBoP6xh7JfdPV+o+GyjT+s+eEgf1jP/AMXumLun+Ghn+Ixwb5aRg/5fcyJqPhv/ALuMHxEenCcP6wk+7F+gLmm+GhqPWWbgcb9HUn/PH+k/zCo1fVF2l6MzwOxDYVBHlF7W9wZcfi5yav1IaXozmEsZa4h28Eg9oNityMb6nzZKBZtWdUeNRPqKiTY08eK7rYnOwjxsI5AN1888rKjJm2valbLseLctzdI8Z66ghuIKR89r+PPMW369nHYH8FJQyPrKvoRcsa6Rv6lv4WTempcrXdfs+j3fis2l9TNGp9KOYYVuoxjCgGFKAwoCw8HJtpOnHOJfdPWXU+k06fqd1WA2hAEBCa4f3Z3pfoercPqK8npOEAL1aPMsWShYslCxZKFk5TRkswYrzNbdlzbZteW4vGvmQ3Pquqn1vsXq6rue0DDLhdE6waSZXnLG5oAFxfcR+fOuPl1JL2qaf1PnTsjY2CIN5BhNzk0W5eXMbkxq3ZzLJJbTS0FCyRzo5BfEARyZtvuI6ifUp5LXNEMVPkyT0vTiOFsUYtie1oGZ3m/5quDuVssyKo7URelanMxRjCxhIsMsRG8nvCshHuyrJP8AauhG2U6K7OmcEdA9gmme2zJBG2Nxt4+EyYrdhsPWsWrknUUbNLFq2RGsepVZLVTPiixMkke5rtpGMnG+4uuFPHnxqCTZDJhm5NpG5q/omHRDuM6QlZtWgiKFhxvBIsTbntccwubnmjknLL7MFy8koQWL2pvn4K7pSWo0vUPkiic+wAaxuezZnhBPrN+clXxUMMUmymTllk2kX7W/Q002joYYmY5I9jiaHNv4sZa61zY5lY8M4rI2+hqywk8aSOUVtG+B5ZM0se22Jp3i4BH4EFehFqStGGScXTOk8FmiJqd07543Rte2IMLrDFm8m3rHrWLVTjKkmbNNCUbtFP1r0RNT1EsssbhG+eQtdlhdie54sesLTinGUUk+dGfLGUZNtcrL/rroJ2lYYJKR7DhxEXJAc14buIBzBaMj18yx4cixNqRqzY3kScSn6rRN0dpJjal8e5zHOa7E2NzwQA5xAseQ82Lttpy+8xXEox+7yVInNdtSZqipfUQvjwPDS7G8swFrQ0m9iMNmg37VVgzxjHayzNglKW5G5wYwQRmoZC4yPaItrNmI3XMlmRg5lrbHxjvvzWUdU5Om+XyO6dRVpc/mUSt1Wq9q9gp3kkucLWIIxEBwN7W3LVHLCk7M8sU7fI6DwhaIlnpIGQMMjo3txNba4Ajc29u0j1rJp5xjNtmrPByikjkk8RYXNcLOaS1wO8EZEHvC9BczA+R1zXvRUtRQwsgYXuY6Mlotewjc29u0hedgmozbZvzRcoJIrPB3oKdlYyWSJzY2CUFxFhcB0Zb24rjuV+oyRcKTKcEJKdtHnwkaHm41LOI3GEiM7QWLR4rWWPNmF3TTjsUb5jUQlucq5GnwbR30hEfsiU//AJuH8VLU/DZDT/ERJcJGhJ31b5mRudGWx+OLEAgYbHPnt61DTZIqFN8yzUQk5WkWTgw0XLSwy8YYYy+QFodYEgNAvZUamcZSW1lunjKKdle1RqpNEVDmVzHRxTkgPPkhzCbOuPq2dYnrB3K7LFZo3DqirHJ4pVLoza1u1FfPI6ooCx7ZfHczEB4x3uY4+KQd+/eeXkjh1CS2z7HcuBt7olXrNUainidLU4IWtHitc8F8h5Gsay9z22WiOaMnUeZS8Moq5ci76rxMr9EGljeGyAOa4fZdtC9pI34Tln1nmWXLePNuZpx1PFtRT63VXiXjaRkYG7xFE4vlmtyNuAGDncd3atMcu/lBfnojPLFs5zf47l04SNFy1NPBxeMuwG7mgglrSzfnmd1ll001GT3M06iMpRVI5NZejRgsWXBYslCxZKFk1wff/LU33ZvdPWXVek0ab1HeF55vCAICD1xNqZ3eP3Hq3D6ivJ6TiAjXrWeZQ2aWdobNcsUNmlijOzQUbE2jnsijlcLMlL2sPOWWuP1W+67mUFli5uHdEuG1Hd2NcsUyNEjovQE9Tcws8Ub5HEMYPSP5BU5dRjx8pPn47k4YZT6G3NqhUhpcwMmtvEUrZHD0d57rqta3FdO19UTenn25/cgzH/I9o3grUnfQpo2aDRklQXNiaXFrHyEdTBc26zkB1kKGTLHGrkShjc3SNQMv1jkVlkaJTRGr09WHGBoIaQHXe1u8X5TmqMuox4mlNlkMMp+k2KjU2sjBJgJA34Cx5/6tJJ9ShHW4Xy3f5OvTZF2IUxfyPaORaU7KqJym1LqpGNeyNuF4DmnaMFwRcGxKzS1uGLcW+nyZctNNq0aul9XZ6RrXTtDQ92Btntdc4S62RyyaVLFqceV1FkZ4ZQVsj5KYgNLgbPBc084Di0272n8OdXKabaXYg4OrZ8bNSs5R7tEkbAQXtY8vAs5wDizDiyG+2NvrULi5V3O1JK+xmTR72xNlI8R7nMabjMtFyLbwuLLFz2d+p3hvbu7HtQ0c9TaGESSD7AccA6zc4WjrK5OcMa3SpCMZS5IkjqXUbgYXO6MTMx9lt34qj9di68680W/pp/L8kJVUT4XFkrXMcN7XCxHMesde5aYZIzW6LsplBxdM+I6fEQAMyQB2k2Ck5UrZxRtlgOotZ0bfax/zWT9fg8/wy/8AS5CM0joOWnkbHM0B7wC0YmuvicWjMG28FXY9RDIm4voVywyi0n3JJ+o1Z0QP/LH/ABcqVr8Hn+GT/S5PBE6Q0RNTECeN0ZO64yd1Bwyd3FX488MnodlcsUo9UfFPo98jZHMF2xNxvzAs29r9a7PJGDSffkI43K67EpRanVUzGyRxgteMTTtGAkHqJuqZ6zFCTjJ818mTjp5tWjw0lqzPT7PbMA2rxGzx2uu452yOXapY9Xjne19OZyWCUepH1VG6J7o3izmOLXC97EGxzCthNTipR6MhKDi6ZL6H0LVvZjhc6GM/XdKYWO7MxftsqcuoxRdS5vxVsshiyNWuS+tHxpbV6pjaZZfpWDypWybYD7xvcDrOSY9Vik9q5Pw1Qngmub5/yRlJE8vaIiQ9xDWkHCbuNgL8mZV8mkm30K0nfI+ahjsTtpixgkOxXLgRkQ6+dxayRkmrj0EotPmelFo58zi2MXIa55zAyaLk3PUo5MscauXQRxuTpGuGXU7OUNmu2KGzSzlDZrlnaJbUNttL0v3ZvdSLNqvSaNP6juq843BAEBXdenWpu11v3Hq3D6ivJ6TkOzXp2YKGzSxQ2aWKM7NLFHtRULppGRs8p7g0d/L2Df3KM5qEXJ9jsY7nSLZUTNqzNQx2wRNa2kOWc1PfGSf85L235hflXmKMsaWofVvn9GbG1JvH+PqVXRNDxiWOMXG0c1p5CATme0C69LJkUIOfyMkYXJI39ZdIGaR0TPFggcYoohk0bMlpeR9ZxIJueS3WTn0uNKPElzk+dlmaVvauiIuBzo3B0ZLXDMOBsR3hapJSVPoVK07R6aQqH1EjpJLYnWxENDQbAC9hy5b1HHjjjjtj0Ozk5O2T+jKo6Op45Gj6Wpka62VxTxOBdv3Yzl2OvyLHlj+oy7O0V/L/ANF8Hw4bu7/wRWsOjmwzu2f9lIBNCeTZyZgD7pxNtzAK7S5HKFS6rkyvNCpWujPWKP8Aq+YHp4P0uXMj/wDoh9GdivdSI2llfEQ6JzmEbi0lv5LTKMZKpKypNroS+sNqiKGrsBI9zoJ7CwfI1uJklhuJY11+7mWTB7rLLF26ouye3BT79Da0zq9PUmnkhiL28TpmYrs8prpiRmb7nt9ahh1GPG5qTr2mSyYpSUaXYhtIaDmpQDNGWBxwtJLczYm2R5gVqhqMeR1F2UyxSjzaJ6vpGy0kULW/TQQNq2HleyV79rGBz2ax1uUgLFHI455T7N7X/RocFLGo96srFNSukc1jBdzyGtHOSbBejKaim32Mqi26RY9aY4+LQshFxTTyUpd9txi2kj/+8bh3da8/TSk8zlL9yv8AnkacqSxpLszRrm/sFN/vz/pV0f8A1S+iK38FfU2dNTGkiipISW442TVLhk6R0l8MZO/CA05ctx13hhis2SWSXROkSm9kVFfcroiW6zPRuV1dJO2NsrsWyDgwkAus62RdvIyVcMUIScorr+CcpykkmeVBH9LH99n6gpTfsv6HIr2kWDT+q1TLVTvZAXNfIXNN2ZiwzzKxabVYoYoxcuf3LsuGUptpEP8A0ZJTTxsmZgdijfbLcX2ByPO13qWnjRyQbi7KuG4yVozrFH+11Bt/iyfqUdI/cxJZl7xkjq3WGV3FKgl8E/iWJuY3nyHsJ8kg2VeqxJR4sOUlzJYpNvbLozw0PCWQV7XeU2B7HW3YmyYXW7wVzPPdwpeWjuONb18j61JitXQnrf7tys1j9xL/ALuQwL3iIfQMVn09h9aH9TVbN+7f0/oil7f3LBHo9s+kphL/AGbZZ5JOtrCSR3mw7ysiyvHpU116IucFLNzIbSdfJVv2kvL5DPqxN5GNG4WFhflWrBijijS6935Kck3NmdE18lJIJITY/Wb9V45WuHKF3LjjljtkchJwdokq6hZDXxbEWjkNNURt+w2R/kdzmP7AQORZsWSUsElLqrX8Fs4pZE13pklrJRtrZpzC21TA5wcwf/Yjbuc3/UaMrco7rUabJLDCLl6X/D/0W5YrI2l1X8kTqk36V5/0J/dlada/dfdFWBe2QcceQ7B+S12UUfWzSxQ2aWKGzSxRv6lttpel+7N7uRZ9T6S7B6juK882hAEBV+EN1qZvXIB+49XYfUV5PScz2a9CzENmlihs0sUNmliid0C4Ukb6stDnAiGBp3Oe/wAo+iy57LrHqfeSWFd+b+hfi9lOZmDTzIyHR0lO1zc2kBwItzFdelbVObocVJ3tRiuw09ZHURj6OUtqWjtP0zO0OJPphRxXPFLDLquX+js6U1NdzT09owwyuIzjlc6SJ48lzXkvsDzi5FuoHlVmly7obX1XJohlhTvszQZAXEBoJJyAAuSeYDlWhuubK6N6l0K91Q2neMLiW4txwtIDicv8uaplqIcN5F0JrE921knXawRvebUsL2M+jic4EkxsJDe45kdqz4dNLbbm03zdFs8quqXI+dIzNraYubG2N9J4wa29jC/KS192Ehrj93rSMXgypt2pcufk42skOnQ0o2fsMv8Avw/pcrZ/+iH0ZGPw2RjIcRs0XJyAAuT2ALU3XNlNEvpqDYQQUzv7QPdUyj7BcwxxsPWWuceq3WFjwy4maWRdEqRfNbYKPfqfGsLyJIAHEfsdLkCR9efP8F3TJNz5fuZzK/T9CLfd28k81yStaSRUTmlqk09diZvpxBEBzhsTSW9hxuHesWCCyYXf7my/I9s1XY9nUTaHa1EdsLgBRbsjM0m9uTZtx5dQVaySypYX1/d9F/sltUG5r7GhSR3oaho/w5KaQd79m4/9Srsvs5oP6orhzhJH1XM/Yqcf6036Quxf/wBL+gfwl9T109TmdkVUzNuzZDNbPZvjvZzuYODhn1DnUMEuFOWKXd2vmdyLfFSX3ITZrbZQe9Ro98bWOe0tEmIsv9YNtc232zHrUI5Yyk4p80ScGlbFFH9JH99n6guzfsv6CK5o29YJDxqo8Yj6V31j1KjSJcGPIszP22alICZYyST47N5v9YK6fKL+hXHqj20639qqP92T9RVWl+DEnm9bNzVqitIJ5PFhg+ke+2V25ta37TibZD+IUdVkShsXV8qO4oc93ZHzowl0Ne5wsXxPeRzF8mIj1kqGaO3hR8NEoO9zPvU5lqyHtd+hys1j9zL/ALuQw+tERoKPxqfth/Nqtk/dv6f0RS9v7k9T1DYtITGTyHyTxPPM15Iv67fismxz0qS69S7dty2yFrdGPpnmKUZt3Hke3ke3nB/DdvC1YcyyRtFM4OLpmaDRz6h4ZELuPqaPtHmAUsmSOOO6RyMHJ0iTrZWyV0WzN2RGngY7kcIn5vHa57h1gA8qy4otYZOXV2/4LZtOaS7UeGmXujrZnsJa5sri0jeCp6ZKWBJ9DmXlkbRNaNiZO6Spisx+ymFRFuGJzDaVnU47xz998mfdijw3zV8n/RdCpPcuvcp8ceQ7B+S9WzHR9bNLFDZpYobNLFGxqk22mKT7k3u5FRqPSW4fWdsWA2BAEBUeEt1qePrmaP3Hq7D6ivJ0KLslusyDZJYGySwNklg955nPZGw+TFiwgC2biCSec5b+1VrHFSc+7JOTao8NkrLIntJK50bYzYtY4vblmC4WIvzHfbnVeyO/f3Jbnt2mzQ6SlhaWNIcw743tD2eo7u5RyYYTdvr5XU7Gco8kbB05IB9EyKEnIujiDXes3t3KH6WD9Tb+rJcV9kkaFPO+PHhOcjXMc7e6z/KIdvBPPvVssUZJJ9EQUmnZriFWWRNiindC7Ey1yC0gi4LXCxBB3hV5IRmqkSjJxdo9dGV8lM0sjwlpsTiaH5tFgc1HJhhkacux2M3HobbtYai1muazrbGxp9dlX+kxd7f3ZLiyIh7CSSSSSbkkkkk8pJ3laUklSK3z6kvDp+djWtGCzWhovG0mw3C6zvS422+fP5liyySo1tIaTkqMG0w+I7G2zA3OxGdt4z3KWPBCDtX+Tksjl1NSqcZXue/NzzicevIfwCshFQjtXQhJuTtmZXuc1jXG7Y8WAcgxkF34gIoRUnJdWdbbVGYZHMbIwbpG4XZcl7i3MbpOEZNN9gpNWJJHOjbGfJY5zm5Z3cLHNFCO/f3G51R90FVJTuxROLScjygjmIORXMmOORVJCMnHob39NvGbYadrvtiEYu3fb8FT+mj03SrxZPivwvwRtXK+ZxfK4ucd5PNzDkA35BXwhGCqKohKTk7Z8RtLSCN4II7QbqT5qiKJk6yVB37P2bVl/R4vn+S7jSI+sq3zSCR9sTQ0CzQ0eK4uGQ63FXQxRhFxXchKbk7ZvHWGcm9o7777Jl786q/SY+nP8kuNI0tIV8tRYTPLgMw2wa0deEWF+tWY8OPHziiMpyl1PGGRzGyNbulbgflvF75cynOEZU325nIyaujNDM6B7ZI7Bzb2uLjMEbu9JxU47Wci3F2jxpo9nhw/Uw4eXybW/JdaTVDvZ9VBMj3Pdve4uPa43KQioRUUJNt2zfpNLyxtDDgkYNzJWB4b2co9apnp4Se7o/K5E45JJUKvS8sjSwYI2O8pkTAwO6jykdV0jpoJ27b+bsPLJqun0NCEFjmubvaQ4doNx+SvaTVMguXMzUuMj3Pd5TyXO5MyowioRUV0Em5O2Kd7ozdhsSC09YcLEHuScVNVIRbi7R5CGynZwzsksDZJYGySwZ1abbTFJ9yb3cipz+ksxetHZ1hNYQBAVjhEoXTUTiwXdC5swHOG3DvU1zj3KzE6kQmrRRaV4lYHN3H8DyhbbMlHtsl2wNkuWBsl2wNklgbJLA2SWBsksDZJYGyXLA2SWBsksDZJYGySwNklgbJdsDZJYGyXLA2SWBsl2wNklgbJLA2S5YGyXbA2S5YGySwNku2BslywNklgbJLA2S7YGyXLA2S7YGySwNklgbJLA2SWBslywNklgbJdsDZJYGySwfXB7T8a0pJO3OKljMQdyOkfcWB5csf4c4VGeXs0WYVcrOsrIaggCAIDnendR5oXul0YWlriXPpnmzb/AOmdw7Da3PbIaIZu0imWPwQh463J+j5r/wCUhw9YFlbxI+SrZLwY2lZ5uqPnuTiR8jZLwY2tZ5uqPnuTiR8jZLwY21Z5uqPnuTiR8jZLwY29Z5tqPn0U3x8jZLwY4xW+baj57k3x8nNsvA4xW+baj57k3x8jbLwOMVvm2o+fRTfHyNsvA4xW+baj59FN8fI2y8DjFb5tqPn0U3x8jbLwOMVvm2o+e5N8fI2y8DjFb5tqPn0U3x8jbLwOMVvm2o+fRTfHyNsvA4xW+baj59FN8fI2y8DjFb5tqPn0U3x8jbLwOMVvm2o+fRTfHyNsvA4xW+baj59FN8fI2y8DjFb5tqPnuTfHyNsvA4xW+baj59FN8fI2y8DjFb5tqPn0U3x8jbLwOMVvm2o+fRTfHyNsvA4xW+baj59FN8fI2y8DjFb5tqPn0U3x8jbLwOMVvmyo+fRTfHyNsvA4xW+baj59FN8fI2y8DjFb5tqPn0U3x8jbLwOMVvm2o+fRTfHyNsvA4xW+baj59FN8fI2y8DjFb5tqPnuTfHyNsvA4xW+baj59FN8fI2y8DjFb5tqPn0U3x8jbLwOMVvm2o+fRTfHyNsvA4xW+baj59FN8fI2y8DjFb5tqPn0U3x8jbLwOMVvm2o+fRTfHyNsvA4xW+baj57k3x8jbLwOMVvm2o+e5N8fI2y8DjFb5tqPn0U3x8jbLwOMVvm2o+fRTfHyNsvANRW+bKj59FN8fI2y8HvTataSrzhkY2ihPluLg+Vw5Q0NOXfh71GWaK6cySxSfXkdL1f0JFQQNgpxZjd5ObnuO97jyk/8AoWAWaUnJ2zRGKiqRJKJIIAgCAIAgCAIAgCAIAgCAIAgCAIAgCAIAgCAIAgCAIAgCAIAgCAIAgCAIAgCAIAgCAIAgCAIAgCAIAgCAIAgCAIAgCAIAgCAIAgCAIAgCAIAgCAIAgCAIAgCAIAgCAIAgCAIAgCAIAgCAIAgCAIAgCAIAgCAIAg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7543800" y="227396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garbage</a:t>
            </a:r>
          </a:p>
          <a:p>
            <a:r>
              <a:rPr lang="en-US" dirty="0" smtClean="0"/>
              <a:t>collection search</a:t>
            </a:r>
            <a:endParaRPr lang="en-US" dirty="0"/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590800"/>
            <a:ext cx="1996753" cy="273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3862753"/>
            <a:ext cx="914400" cy="633047"/>
          </a:xfrm>
          <a:prstGeom prst="rect">
            <a:avLst/>
          </a:prstGeom>
        </p:spPr>
      </p:pic>
      <p:pic>
        <p:nvPicPr>
          <p:cNvPr id="6" name="Pictur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609601"/>
            <a:ext cx="3429000" cy="1849970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2971800"/>
            <a:ext cx="4114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40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400" y="4724400"/>
            <a:ext cx="8915400" cy="1981200"/>
          </a:xfrm>
        </p:spPr>
        <p:txBody>
          <a:bodyPr/>
          <a:lstStyle/>
          <a:p>
            <a:r>
              <a:rPr lang="en-US" dirty="0" smtClean="0"/>
              <a:t>#3 Use catalogs to find Books and Media (</a:t>
            </a:r>
            <a:r>
              <a:rPr lang="en-US" sz="4400" dirty="0" smtClean="0"/>
              <a:t>like DVDs)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28601"/>
            <a:ext cx="594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The Seven Steps of the Research Process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371924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622</Words>
  <Application>Microsoft Macintosh PowerPoint</Application>
  <PresentationFormat>On-screen Show (4:3)</PresentationFormat>
  <Paragraphs>118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Contemporary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 Cited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2012-07-11T17:31:03Z</dcterms:created>
  <dcterms:modified xsi:type="dcterms:W3CDTF">2016-07-12T16:57:06Z</dcterms:modified>
</cp:coreProperties>
</file>