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3.xml" ContentType="application/vnd.openxmlformats-officedocument.presentationml.notesSlide+xml"/>
  <Override PartName="/ppt/media/image94.jpg" ContentType="image/jpg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notesSlides/notesSlide4.xml" ContentType="application/vnd.openxmlformats-officedocument.presentationml.notesSlide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0" r:id="rId2"/>
    <p:sldId id="258" r:id="rId3"/>
    <p:sldId id="261" r:id="rId4"/>
    <p:sldId id="262" r:id="rId5"/>
    <p:sldId id="339" r:id="rId6"/>
    <p:sldId id="275" r:id="rId7"/>
    <p:sldId id="285" r:id="rId8"/>
    <p:sldId id="271" r:id="rId9"/>
    <p:sldId id="270" r:id="rId10"/>
    <p:sldId id="433" r:id="rId11"/>
  </p:sldIdLst>
  <p:sldSz cx="12984163" cy="7407275"/>
  <p:notesSz cx="7010400" cy="9296400"/>
  <p:defaultTextStyle>
    <a:defPPr>
      <a:defRPr lang="en-US"/>
    </a:defPPr>
    <a:lvl1pPr marL="0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387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877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16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754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693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pos="4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6" autoAdjust="0"/>
    <p:restoredTop sz="96175" autoAdjust="0"/>
  </p:normalViewPr>
  <p:slideViewPr>
    <p:cSldViewPr>
      <p:cViewPr>
        <p:scale>
          <a:sx n="100" d="100"/>
          <a:sy n="100" d="100"/>
        </p:scale>
        <p:origin x="480" y="36"/>
      </p:cViewPr>
      <p:guideLst>
        <p:guide orient="horz" pos="2333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6:55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507 950 7778,'3'-5'182,"3"-5"154,-1 0 0,0 0 0,-1 0 0,4-12-1,-23 63 2531,0 39-1311,14-80-1534,1 1-1,0-1 1,0 1-1,0-1 1,0 1-1,0-1 0,0 0 1,0 1-1,0-1 1,0 1-1,0-1 1,1 0-1,-1 1 1,0-1-1,0 1 0,0-1 1,0 0-1,0 1 1,1-1-1,-1 0 1,0 1-1,0-1 1,1 0-1,-1 1 1,0-1-1,1 0 0,-1 0 1,1 1-1,0-1 19,-1 0 0,1 1 0,0-1-1,0 0 1,0 0 0,0 0 0,0 0-1,0 0 1,0 0 0,-1 0 0,1 0-1,2-1 1,24-10 415,-25 10-475,28-15 101,-17 8-64,1 1-1,0 1 0,0 0 1,25-6-1,179-21 36,-110 19-60,-66 9 13,0 2 1,55 3-1,83 18 224,-17-10 518,-20-3-62,-84 1-419,87 10 270,-116-11-431,0 1-1,53 20 1,86 28 203,-96-33-252,-29-9 19,0-3-1,1-1 1,0-3-1,0-1 1,54-3-1,228-29 21,-271 21-65,57-7 9,169 0-1,-255 15-34,211 1 24,-180-5-24,-1-2 1,65-14-1,205-58 24,-230 53 53,-36 7 191,1 4 0,85-9 0,-99 20-234,-6 0-31,-1-2 1,54-11-1,46-26-30,-26 7-5,-37 14 26,2 5 0,-1 2 0,89-1 0,236-7 94,-359 20-88,-1 2 0,1 2 0,-1 1 0,0 3 0,0 1 0,-1 2 0,55 21 0,2 7-1,-19-7 38,102 25 0,-158-52-41,0 0 0,0-2 0,0 0 0,1-2-1,34-4 1,126-27-34,-156 25 41,267-63 2,-263 58-6,-2 0-1,47-24 0,-65 27 0,1-1 0,-1 0-1,-1 0 1,0-2 0,0 0-1,-1 0 1,13-15 0,-21 20 3,0 1 0,0-1 0,-1 1 0,0-1 0,0 0 0,-1 0 0,3-7 0,-4 9-4,0 0 1,0 0-1,-1 0 0,1-1 0,-1 1 1,0 0-1,0 0 0,0 0 1,0 0-1,-1-1 0,0 1 0,-1-5 1,1 7-3,-1 0 0,1-1 0,0 1 1,-1 0-1,0 0 0,1 0 0,-1 0 1,0 0-1,0 0 0,-4-3 0,-25-14-10,22 14 10,-42-25 51,-88-36 0,-121-28-32,200 76-11,-1 2-1,-87-10 0,38 15 2,-144-20-57,225 26 59,-52-9 164,0 3 0,-92 1 1,-88 20 140,-10 0-298,34-9-81,-194 5-106,-84-8 41,9-25 120,367 14-5,-81-3-96,168 14 83,0 4 0,-66 9 1,100-9 23,-81 14 38,-162 5 0,-238-28 7,124 13-62,-161-28 78,155-17-5,368 38-51,0-1-1,0 0 1,0-1 0,1 0-1,-1-1 1,-19-9-1,14 5 20,-2 0 0,1 2 0,-1 0 0,0 1 1,0 1-1,-23-2 0,-126 0 206,154 6-197,-5 1-11,1 0 1,0 2-1,-1 0 0,-34 12 0,-74 33-35,87-30 6,4-1 10,2 2-1,-64 45 1,48-30 0,31-20-1,-2-1 4,-22 20 0,38-28-5,0 1 0,0 0 0,0 1 0,1-1 0,0 1 0,0 0 0,-5 10 0,7-12 1,1-1-1,-1 1 1,1 0 0,0-1-1,1 1 1,-1 0-1,1 0 1,0 0-1,0 0 1,1 1 0,-1-1-1,1 0 1,0 0-1,1 0 1,-1 0-1,2 7 1,-1-11 1,0 7-9,1 1 0,0-1 0,1 1 0,0-1 0,0 0 0,1 0-1,0-1 1,1 1 0,-1-1 0,8 9 0,111 106-197,-82-84 111,-26-25 83,1-1 0,1-1-1,0 0 1,0-1 0,1-1-1,1-1 1,29 10 0,-29-10 0,-1 1 0,0 1 0,32 22 0,8 5-41,-44-31 49,0 0 1,0-1-1,0-1 0,1 0 1,-1-1-1,21 2 0,-12-2-2,34 10 0,-9 4 13,-35-11-3,2-1 0,-1 0 0,0-1 0,1-1 0,16 2 0,-3-5 12,1-1-1,-1-1 0,52-12 0,9 0 10,-21 5 2,36-2 140,-33 8 394,-68 3-553,-1-1 1,1 1 0,-1-1-1,1 1 1,-1-1 0,1 0-1,-1 0 1,3-1 0,-2 0-3,0 1 1,0-1-1,1 1 1,-1 0 0,5 0-1,20-2 33,31 3 0,-28 0-43,-26 0-6,0-1 0,0 0-1,-1 0 1,1 0 0,0 0 0,6-4-1,-6 3-8,0 1 0,0-1-1,0 1 1,0 0-1,0 0 1,7-1 0,12 1-225,-19 0 121,0 0 0,0 1 1,0 0-1,0 0 1,1 0-1,-1 1 0,0 0 1,6 1-1,-11-1 105,0-1 0,1 0 0,-1 0 0,0 0 0,0 0 0,0 0 0,0 0 0,0 0 0,0 0 0,0 0 0,0 0 0,0 0 0,0 0 0,0 1 0,0-1 0,1 0 0,-1 0 0,0 0 0,0 0 0,0 0 0,0 0 0,0 0 0,0 0-1,0 0 1,0 0 0,0 0 0,1 0 0,-1 0 0,0 0 0,0 0 0,0 0 0,0 0 0,0 0 0,0 0 0,0 0 0,0 0 0,1 0 0,-1 0 0,0 0 0,0-1 0,0 1 0,0 0 0,0 0 0,0 0 0,0 0 0,0 0 0,0 0 0,0 0 0,0 0 0,0 0 0,1 0 0,-1 0 0,0 0 0,0-1 0,0 1 0,0 0 0,0 0 0,0 0 0,0 0 0,0 0 0,0 0 0,0 0 0,0 0 0,0-1 0,0 1 0,0 0 0,0 0-1,0 0 1,-5-8 367,3 4 81,-11-20-16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22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7266,'12'-10'1951,"2"-2"-762,-13 14-1181,-1-1 0,0 0 0,0 1-1,1-1 1,-1 1 0,1-1 0,-1 0-1,1 1 1,0-1 0,-1 0 0,1 0 0,0 0-1,0 1 1,0-1 0,1 1 0,0 1-28,1-1 1,-1 1-1,0-1 1,1 0-1,-1 0 1,1 0-1,-1 0 1,5 2 0,15 3 422,0-1 0,27 3 1,-9-1-214,-7 0 43,39 16 0,-42-13-7,58 14 0,-77-23-193,-1-1 0,0 0-1,0-1 1,1 1 0,-1-2-1,0 0 1,0 0 0,1-1 0,18-5-1,66-31 107,-53 21-143,63-19-1,-86 33-28,0 0 1,38 0-1,-38 3 32,1-2 0,-1 1-1,21-6 1,58-25-223,-84 28 103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3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15171,'8'6'946,"0"1"-1,0 0 1,-1 0-1,0 1 1,-1 0-1,8 10 0,-10-10-611,1 1 0,-1-1-1,-1 1 1,1 0 0,-1 0-1,3 18 1,-4-17-111,0 0-1,-1 1 1,0-1-1,-1 1 1,1-1-1,-4 21 1,-2-38 122,4 1-321,0-1-1,1 1 0,0-1 0,0 0 1,0 1-1,1-1 0,0 1 1,3-10-1,-2 8-9,-2 5-8,4-17 7,13-37 0,-16 52 1,1 1 0,0-1 0,0 1 1,0-1-1,1 1 0,0 0 0,0 0 0,0 0 0,0 1 0,0-1 0,1 1 0,0-1 1,7-4-1,-8 7 13,-1 0 0,1 0 1,0 0-1,0 0 1,0 1-1,0-1 0,-1 1 1,1 0-1,0 0 0,0 0 1,0 0-1,0 0 0,0 1 1,0-1-1,-1 1 1,1 0-1,0 0 0,0 0 1,-1 0-1,1 0 0,-1 1 1,1-1-1,-1 1 1,5 3-1,5 5-461,0 1 0,-1 0 0,14 16 0,-14-14-1214,-11-12 1333,1-1 0,0 1 0,0 0 0,0 0 0,0 0 0,-1-1 0,1 1 0,0 0 0,0-1 0,0 1 0,0-1 0,1 1 0,-1-1-1,0 0 1,1 1 0,9 0-1222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3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79 141 14683,'-1'2'419,"1"0"0,-1 0-1,0 0 1,0 0 0,0 0-1,-1 0 1,1-1 0,0 1 0,-2 1-1,-5 8 687,-3 8-152,1 0-1,0 1 1,-7 24 0,14-37-842,1 0 1,0 0-1,1 0 1,0 0-1,0 1 1,0-1-1,1 0 1,0 1-1,1-1 1,-1 1-1,1-1 1,1 0-1,2 9 1,-3-13-96,0-1 1,0 1-1,0-1 0,0 0 1,1 1-1,-1-1 0,1 0 1,-1 0-1,1 0 1,0 0-1,0 0 0,0 0 1,0-1-1,4 3 0,-4-3-9,0 0 1,0 0-1,0 0 0,0-1 0,0 1 0,0-1 0,0 0 0,0 1 0,1-1 0,-1 0 0,0 0 0,0 0 0,0-1 0,4 0 0,-1-1 0,0 1-1,1-2 0,-1 1 0,0 0 1,0-1-1,-1 0 0,1 0 1,-1-1-1,1 1 0,-1-1 1,0 0-1,5-8 0,-2 3 4,-1 0 0,0-1 0,-1 0 1,0-1-1,-1 1 0,0-1 0,0 0 0,-2 0 0,1 0 0,-1 0 0,-1 0 0,0 0 0,0-17 1,-2 4-7,-1 1 1,-1-1 0,-2 1 0,0 0 0,-12-33 0,15 50-3,1 3 3,0-1-1,-1 1 0,1-1 0,-1 1 0,0 0 1,0-1-1,-3-3 0,5 7 0,0-1 0,0 1 0,0 0 0,0 0 0,-1 0 0,1 0 0,0 0 0,0 0 0,0 0 0,0 0 0,0 0 0,0 0 0,0-1 0,0 1 0,0 0 0,0 0 0,-1 0 0,1 0 0,0 0 0,0 0 0,0 0 0,0 0 0,0 0 0,0 0 0,0 0 0,-1 0 0,1 0 0,0 0 1,0 0-1,0 0 0,0 0 0,0 0 0,0 0 0,-1 0 0,1 0 0,0 0 0,0 0 0,0 0 0,0 0 0,0 1 0,0-1 0,0 0 0,0 0 0,0 0 0,-1 0 0,1 0 0,0 0 0,0 0 0,0 0 0,0 0 0,0 0 0,0 1 0,0-1 0,0 0 0,0 0 0,-3 11 226,2 15 248,1 10 351,1-1 1,7 41-1,-6-64-699,1 0 0,0 0 1,1-1-1,0 1 0,1-1 1,0 0-1,1 0 0,0 0 1,1-1-1,8 11 0,-7-12-229,0-1 0,1 1-1,0-1 1,1-1 0,-1 0-1,1 0 1,1-1 0,-1 0-1,17 6 1,-16-8-782,1 0 0,-1-1 0,1 0-1,0-1 1,17 1 0,24-2-1451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56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 5913,'0'-3'863,"0"0"1,0 0-1,1 0 0,-1 1 0,1-1 0,0 0 1,2-4-1,-3 6-599,0 0 0,0 0 0,1 1 0,-1-1-1,0 0 1,0 0 0,0 1 0,0-1 0,-1 0 0,1 0 0,0 0 0,0 1 0,0-1 0,0 0 0,-1 0 0,1 1 0,0-1 0,-1 0 0,1 1 0,-1-2 0,-3 1 1706,5 11-984,-1-10-929,0 1 1,0-1-1,0 0 1,0 1-1,0-1 1,0 0-1,0 0 1,1 1-1,-1-1 0,0 0 1,0 0-1,0 1 1,0-1-1,1 0 1,-1 0-1,0 1 1,0-1-1,0 0 0,1 0 1,-1 0-1,0 1 1,0-1-1,1 0 1,-1 0-1,0 0 1,1 0-1,-1 0 1,0 0-1,0 0 0,1 0 1,-1 1-1,10-6 1323,6-9 32,-15 12-1342,0 1 0,1-1 0,-1 1 0,1 0 0,-1 0 0,1 0 0,0 0 0,-1 0 0,1 0 0,0 1 0,0-1 0,-1 0 0,1 1 0,3-1-1,28 0 566,-27 1-442,-1 0 0,1 0 0,-1 0 0,10-2 0,185-49 2607,-196 50-2801,-1 0-1,1 1 0,0 0 0,0 0 0,0 0 1,5 1-1,11 1-3690,-20-2 3559,1 0 0,-1 0 0,1 0-1,-1-1 1,1 1 0,-1 0 0,1 0 0,-1 0 0,0 0 0,1 0 0,-1 0 0,1-1 0,-1 1 0,1 0 0,-1 0 0,0-1 0,1 1 0,-1 0 0,0-1 0,1 1 0,-1 0 0,0-1 0,1 0 0,5-20-1914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57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 10930,'1'0'498,"1"-1"-1,-1 0 0,0 1 0,0-1 0,0 0 0,0 0 0,0 0 1,0 0-1,0 0 0,0 0 0,1-2 0,-1 2-146,1-1-1,-1 1 0,0-1 0,0 1 1,1 0-1,-1 0 0,0 0 0,1-1 1,1 1-1,8-3 398,0 0 1,0 1-1,1 1 0,-1 0 0,0 0 1,21 1-1,13-3 702,36-11 649,16-2-63,-85 16-2062,1 0 0,-1 1 0,0 0 0,1 1 0,23 5 1,-34-7-1297,1-6 415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4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12467,'8'-10'1512,"4"-2"1113,0 0-537,2 0-120,-2 2-535,0-1-369,2 3-576,-1 3-152,3 3-656,3-3-464,10 3-1441,5-3 1161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8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3569,'2'-3'5213,"5"-8"-2821,-6 4-823,-1 7-1338,0-1 0,0 1 0,0-1-1,0 1 1,0-1 0,0 1 0,0-1 0,0 1 0,0-1 0,1 1 0,-1-1 0,0 1 0,0-1-1,0 1 1,1 0 0,-1-1 0,0 1 0,1-1 0,-1 1 0,0 0 0,1-1 0,-1 1 0,1 0 0,-1-1-1,0 1 1,1 0 0,0-1 0,3-2 1484,-1 2-118,-1 7-969,14 54 1193,30 71 0,-11-34-1156,28 78 101,-30-87-497,-12-27-2127,-23-65 1310,0 0 1,1 0-1,0 0 0,-1-1 0,2 1 0,-1-1 0,0 1 0,1-1 0,0 1 1,0-7-1,0-16-926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9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10258,'-2'0'312,"0"1"0,1 0-1,-1 0 1,0 0 0,1 0 0,-1 0-1,0 0 1,1 1 0,0-1-1,-1 0 1,1 1 0,0-1 0,0 1-1,-1 0 1,0 2 0,-1 0 193,-6 8-23,0 1 0,0-1 0,2 1 0,0 1 0,0 0 0,-9 27 0,16-40-465,0-1 0,0 1-1,0 0 1,0 0 0,1 0-1,-1 0 1,0-1 0,0 1-1,0 0 1,1 0 0,-1 0-1,1-1 1,-1 1-1,0 0 1,1 0 0,-1-1-1,1 1 1,-1 0 0,1-1-1,0 1 1,-1-1 0,1 1-1,0-1 1,-1 1 0,1-1-1,0 1 1,0-1 0,1 1-1,25 10 255,-22-9-207,30 8 434,-26-8-161,0 0 1,0 1-1,0 0 0,0 1 1,12 7-1,-20-11-291,0 1 1,0-1 0,0 1-1,-1-1 1,1 1 0,0 0-1,-1-1 1,1 1 0,0 0-1,-1 0 1,1-1 0,-1 1-1,1 0 1,-1 0 0,0 0-1,1 0 1,-1 0 0,0 0-1,1-1 1,-1 1-1,0 0 1,0 0 0,0 2-1,0-1 2,-1-1-1,1 1 1,-1 0-1,1-1 1,-1 1-1,1-1 0,-1 1 1,0-1-1,0 1 1,0-1-1,0 0 0,-2 3 1,0-1-83,0 0 0,0 0-1,-1-1 1,1 1 0,-1-1 0,1 1 0,-1-1-1,0 0 1,-7 2 0,-5-2-1935,16-2 1931,-1 0 0,1 0 0,0 0 1,-1 0-1,1-1 0,0 1 0,-1 0 1,1 0-1,0 0 0,-1 0 0,1 0 1,0-1-1,-1 1 0,1 0 0,0 0 1,-1 0-1,1-1 0,0 1 0,0 0 1,0 0-1,-1-1 0,1 1 0,0 0 1,0-1-1,0 1 0,-1 0 0,1 0 0,0-1 1,0 1-1,0 0 0,0-1 0,0 1 1,0-1-1,0 1 0,0 0 0,0-1 1,0 1-1,0 0 0,0-1 0,1-6-237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9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13123,'0'-1'317,"0"1"-1,0-1 1,0 0 0,0 0 0,1 0-1,-1 0 1,0 1 0,1-1 0,-1 0-1,1 0 1,-1 1 0,0-1 0,1 0-1,0 1 1,-1-1 0,1 0 0,-1 1-1,1-1 1,0 1 0,-1-1 0,1 1-1,0-1 1,0 1 0,0-1 0,0 1-139,0 1 1,0-1-1,0 0 1,-1 0-1,1 1 1,0-1-1,0 0 1,-1 1-1,1-1 1,0 1-1,0-1 1,-1 1-1,1-1 1,-1 1-1,1-1 1,0 1-1,-1 0 1,1-1-1,-1 1 1,1 0-1,-1-1 1,0 1-1,1 0 1,-1 0 0,0-1-1,1 3 1,12 32 932,-2 0 1,11 54 0,-21-80-1023,8 31-50,-2 1 0,3 74 1,-9-114-134,-1 0 1,0 0 0,0 0 0,0 0-1,-1 0 1,1-1 0,0 1 0,0 0-1,0 0 1,-1 0 0,1 0 0,0 0-1,-1-1 1,1 1 0,-1 0 0,0 1-1,0-2-64,1 1 0,-1-1 0,1 0 0,-1 0 0,0 0 0,1 0 0,-1 1 0,1-1 0,-1 0 0,1 0 0,-1 0 0,0 0 0,1 0 0,-1 0 0,1 0 0,-1-1 0,1 1 0,-1 0 0,1 0 0,-1 0 0,1-1 0,-1 1 0,1 0 0,-1 0 0,1-1 0,-1 1 0,1 0 0,-1-2 0,-11-7-2679,2-3 986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0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0 261 15483,'11'0'2225,"1"-9"1384,8-12-881,11-8-215,7-7-841,-2 0-400,-4 4-608,-3-1-343,-8 8-866,-4 2-743,-15 6 648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0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13515,'6'-5'1232,"2"-7"1057,2-2-185,13-10-55,1-2-337,8 1-680,-1-3-296,-4 6-648,1 0-280,-8 6-672,-2 4-544,-3 10-865,-1 4 1137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24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7722,'4'-4'350,"-3"3"-361,0 0-1,0 1 0,-1-1 1,1 0-1,0 0 1,0 1-1,-1-1 0,1 0 1,-1 0-1,1 0 0,-1 0 1,1 0-1,-1 0 1,1 0-1,-1 0 0,0 0 1,1 0-1,-1 0 1,0 0-1,0 0 0,0 0 1,0 0-1,0-1 0,0 1 1,0 0-1,0 0 1,-1-2-1,1-2 54,-1-2 322,-1 13-218,1-5-144,1 0-1,0 0 1,0 0-1,0 0 1,0 0-1,0 1 1,0-1-1,0 0 1,0 0 0,0 0-1,0 0 1,1 0-1,-1 0 1,0 0-1,1 0 1,-1 0-1,1 0 1,-1 0 0,1 0-1,-1 0 1,1 0-1,0 0 1,0 0-1,-1 0 1,1-1-1,0 1 1,0 0-1,0 0 1,0-1 0,0 1-1,0-1 1,0 1-1,0-1 1,0 1-1,0-1 1,1 1-1,3 0 43,0 0-1,0 0 0,0 0 0,0 0 1,0-1-1,8 1 0,29-6 656,-31 3-497,0 1 0,0 0 0,0 1 0,0 0 0,17 3 0,67 17 637,114 41 0,-176-51-765,0-2 0,1-1 0,0-2 0,0-1 0,0-2 0,0-1 0,40-4 0,-19-3 157,0-3-1,-1-1 0,89-31 1,35-12 299,-147 46-448,1 2 0,0 0-1,56 1 1,20 11-16,15-1-24,-99-6-41,0-1 0,0-2-1,26-5 1,61-19-44,-41 10 20,0 2 0,87-7 0,183 12 23,-38 2 25,-273 7-20,136-5 48,-122 7-31,78 10 1,-100-7 23,-1 0 1,0 1-1,39 16 1,-46-14-36,0-1 0,-1 2 0,1 0 0,-2 0 0,1 1 0,14 15 0,-18-17-369,-9-13 134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0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2 287 14907,'-1'5'1489,"6"-7"1447,9-10-839,10-13-657,0-10-280,10-4-968,0-6-504,6-1-1224,-3 5-761,10-5 1161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1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1 163 13515,'1'-4'534,"0"0"1,0 0-1,1 0 0,0 0 1,0 0-1,0 1 1,0-1-1,0 1 0,1-1 1,-1 1-1,6-5 0,5-4 442,20-15-1,-20 17-255,6-4 195,21-13 1,-34 23-739,0 1 1,1 0 0,-1 0-1,0 1 1,1 0-1,-1 0 1,1 0-1,8 0 1,-12 1-131,-1 1 0,0 0 0,0 0 0,1 0 0,-1 1 0,0-1 0,0 0 1,0 1-1,1 0 0,-1-1 0,0 1 0,0 0 0,0 0 0,0 0 0,0 0 0,0 1 0,2 1 0,-1 0-15,-1-1 0,0 1 1,-1-1-1,1 1 0,0 0 0,-1-1 0,0 1 0,1 0 0,-1 0 0,0 0 0,0 4 1,1 3 0,-1 0 1,0 0 0,-1 1-1,0-1 1,0 0 0,-4 16-1,-14 59 602,-4-2 0,-43 108 0,62-183-538,0-1 81,0 0 0,1 0 0,-1 1 0,2-1 0,-3 13 0,4-19-161,0-1 1,0 0-1,0 1 0,0-1 0,0 1 1,0-1-1,0 0 0,0 1 0,1-1 1,-1 0-1,0 1 0,0-1 0,0 0 1,0 1-1,0-1 0,1 0 0,-1 1 0,0-1 1,0 0-1,0 1 0,1-1 0,-1 0 1,0 0-1,1 1 0,-1-1 0,0 0 1,0 0-1,1 0 0,-1 1 0,0-1 1,1 0-1,-1 0 0,0 0 0,1 0 1,-1 0-1,1 0 0,-1 0 0,0 0 0,1 0 1,-1 0-1,0 0 0,1 0 0,-1 0 1,1 0-1,-1 0 0,1 0 0,16-7 360,-17 7-373,73-43 692,-19 10-522,-28 18-379,41-31 1,-12-3-4767,-42 38 1825,3 5 1203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1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1 324 17316,'16'-13'1394,"0"0"0,-1-2 0,0 1 1,-1-2-1,20-29 0,-25 31-1043,0-1-1,-1 0 0,-1 0 0,0-1 1,-1 0-1,-1 0 0,4-22 0,-8 34-329,-1 0 0,1 0 0,-1 1 0,0-1 0,0 0 0,0 0-1,-1 1 1,1-1 0,-1 0 0,-1-4 0,1 7-19,1 0-1,-1 0 1,1 0 0,-1 0 0,0 0-1,1 0 1,-1 0 0,0 0 0,0 1-1,1-1 1,-1 0 0,0 1-1,0-1 1,0 0 0,0 1 0,0-1-1,0 1 1,0-1 0,0 1 0,0 0-1,0-1 1,0 1 0,0 0 0,-1 0-1,1 0 1,0 0 0,0 0 0,0 0-1,0 0 1,0 0 0,0 0 0,0 1-1,0-1 1,0 0 0,-1 1 0,1-1-1,0 0 1,-1 2 0,-3 0 2,1 1-1,0 0 1,-1-1 0,1 2 0,0-1-1,0 0 1,1 1 0,-1 0 0,1 0-1,-6 8 1,1 1 133,0 0-1,-8 21 1,11-23 38,1 1 1,0-1 0,0 1 0,2 0 0,-1 1 0,1-1 0,1 0 0,1 1 0,0 18-1,1-24-90,0 1 0,1-1 0,-1 1 0,2-1 0,-1 0 0,1 1 0,0-1 0,0 0-1,1-1 1,0 1 0,0-1 0,1 1 0,-1-1 0,1-1 0,1 1 0,8 7 0,-8-8-62,0-1 0,0 0 0,0-1 0,0 0 1,0 0-1,1 0 0,0 0 0,-1-1 0,1 0 1,0-1-1,0 1 0,0-1 0,0-1 0,0 1 1,0-1-1,13-2 0,-9 0-156,0 0 0,0-1-1,-1 0 1,1-1 0,-1 0 0,0 0 0,0-1-1,0-1 1,17-12 0,-16 10-396,3-3-2546,0 1 0,22-12 0,0 7-1023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2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0 220 14051,'5'-11'1600,"9"-4"897,7-7-561,4-6 41,4 2-641,-1 1-304,-1 2-576,2 3-240,-5 3-656,-3 1-328,-6 4-1312,-4 7-481,-1 7 1329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2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0 170 16412,'0'7'1800,"2"-1"944,10-14-1047,5-11-465,14-12-824,5-7-576,5-6-1896,5 1 1384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0 12843,'-17'10'784,"0"1"1,1 0-1,0 1 1,1 0-1,1 2 1,-14 15-1,5-2 288,1 1-1,-25 45 1,42-65-844,0-1 1,1 1 0,1 0-1,-1 0 1,-1 10-1,4-16-174,1 0-1,-1 0 0,1 0 0,0 0 0,0 0 0,0 0 0,0 0 0,0 0 0,0 0 0,1 0 0,-1 0 0,1 0 0,-1 0 0,1 0 1,0 0-1,0 0 0,0 0 0,0 0 0,0-1 0,0 1 0,0 0 0,0-1 0,1 1 0,-1-1 0,1 1 0,-1-1 0,4 2 1,7 4 137,0-1 0,0-1-1,0 0 1,1-1 0,23 5 0,6 2 65,-26-6-177,1 1-1,-1 0 1,0 1 0,-1 1-1,28 18 1,-39-23-69,0 0-1,0 0 1,0 1 0,0 0-1,-1 0 1,1 0-1,-1 0 1,0 0 0,-1 1-1,1-1 1,-1 1 0,0 0-1,0 0 1,0 0-1,0 0 1,-1 0 0,0 0-1,0 0 1,-1 0-1,1 0 1,-1 1 0,0-1-1,-1 8 1,-1-7-7,1 0 0,-1 0 1,0 0-1,0 0 0,-1-1 0,1 1 1,-1-1-1,-1 0 0,1 0 0,-1 0 1,1 0-1,-1 0 0,-1-1 0,1 0 1,-1 0-1,0 0 0,-9 6 0,9-7-9,-1 0-1,0 0 0,0 0 1,0 0-1,0-1 0,0 0 1,0 0-1,-1-1 0,1 0 1,-1 0-1,1 0 1,-1-1-1,1 0 0,-1 0 1,1-1-1,-11-2 0,14 2 7,-1 0 0,1-1 0,0 1-1,0-1 1,0 0 0,0 0 0,0 0-1,1 0 1,-1 0 0,0-1 0,1 1-1,0-1 1,0 0 0,0 0 0,0 0-1,0 0 1,0 0 0,1 0 0,-1 0-1,1 0 1,0-1 0,0 1 0,0 0-1,0-6 1,-1-2 50,1 0 0,0 0 0,1-1 0,0 1 0,1 0 0,3-16 0,6-14 392,1 0 0,31-67 0,-19 49 65,-20 52-422,0 0 1,-1-1 0,0 0-1,0 1 1,-1-1 0,0 0-1,0-12 1,-2 16-72,1 1 0,0 0 0,-1-1 0,0 1 0,0 0 0,0-1 0,0 1 0,0 0 0,-1 0 0,1 0 0,-1 0 0,0 0 0,0 0 0,0 1 0,0-1 0,-1 1 0,1-1 0,-1 1 0,-3-3 0,4 4-134,0-1-1,1 1 0,-1-1 1,0 0-1,0 0 0,1 0 1,-1 0-1,1 0 0,0 0 1,0-1-1,0 1 1,-2-4-1,3 6 12,0-1 0,0 1 1,0-1-1,0 1 0,0-1 1,0 1-1,0-1 0,0 0 0,0 1 1,0-1-1,0 1 0,0-1 1,0 1-1,0-1 0,1 1 0,-1-1 1,0 1-1,0-1 0,1 1 0,-1-1 1,0 1-1,1-1 0,0 0-96,0 0 0,-1 1 0,1-1-1,0 1 1,0 0 0,0-1 0,0 1 0,0 0-1,0-1 1,0 1 0,0 0 0,0 0-1,0 0 1,0 0 0,0 0 0,0 0 0,1 0-1,13 4-2101,6 6 951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3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6 197 12971,'-2'4'1378,"1"0"2456,11-7-1035,-2 0-2345,-1-1 1,1-1 0,-1 1-1,0-1 1,-1 0 0,1-1-1,-1 0 1,0 0-1,0 0 1,0-1 0,5-8-1,-7 9-374,0 0 0,-1-1 0,1 1 0,-1-1 0,-1 0 0,1 1 0,-1-1 0,0 0 0,-1-1 0,1 1 0,-2 0 0,1 0 0,-1-12 0,0 18-78,0 0 0,0 0 0,0 0 0,0 0 0,0 0 0,0 1 0,0-1 0,-1 0 0,1 0 1,0 0-1,-1 0 0,1 1 0,0-1 0,-1 0 0,1 0 0,-1 1 0,1-1 0,-1 0 1,0 1-1,1-1 0,-1 0 0,0 1 0,1-1 0,-1 1 0,0-1 0,0 1 0,1 0 0,-1-1 1,0 1-1,0 0 0,0-1 0,0 1 0,1 0 0,-1 0 0,0 0 0,0 0 0,0 0 0,0 0 1,0 0-1,0 0 0,1 0 0,-1 0 0,0 0 0,-2 1 0,-1 0-3,0 1-1,0 0 1,0-1-1,0 2 1,0-1-1,1 0 1,-7 6-1,4-2 39,0 0-1,0 1 1,0 0-1,1 0 1,0 1-1,1-1 1,0 1-1,0 0 1,0 1-1,1-1 1,0 0-1,1 1 1,0 0-1,-1 9 1,2-13 23,1-1 0,0 1 0,0-1 0,0 1 0,1-1 1,0 1-1,-1-1 0,1 1 0,1-1 0,-1 0 1,1 1-1,3 6 0,-3-8-23,0 0 0,1 0 0,-1-1 0,1 1 0,-1-1 0,1 1 0,0-1 0,0 0 0,0 0 0,0 0 0,1 0 0,-1 0 0,0-1 1,1 0-1,-1 1 0,1-1 0,5 0 0,-3 0-34,0 0 0,1 0 0,-1-1 0,0 0 0,1 0 0,-1-1 0,0 0 0,0 0 0,12-4 0,0-2-977,32-17 0,-12 5-1611,-3 5 1017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5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17916,'12'-3'1944,"-3"-1"1049,1 1-1593,2-2-440,10 3-1272,2-5 232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6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56 12707,'-4'3'982,"2"-1"-172,0 0 1,0 0 0,-1-1-1,1 1 1,0-1 0,0 0-1,-1 0 1,1 0 0,-4 2-1,6-3-769,0 0 0,-1-1 0,1 1 0,0 0 0,0 0 0,0 0 0,0 0 0,0 0 0,0 0 0,0 0-1,0 0 1,-1 0 0,1 0 0,0 0 0,0 0 0,0 0 0,0 0 0,0 0 0,0-1 0,0 1 0,0 0 0,0 0-1,0 0 1,0 0 0,0 0 0,0 0 0,0 0 0,0 0 0,0 0 0,0-1 0,0 1 0,0 0 0,0 0 0,0 0-1,0 0 1,0 0 0,0 0 0,0 0 0,0-1 0,0 1 0,0 0 0,0 0 0,0 0 0,0 0 0,0 0 0,0 0 0,0 0-1,0 0 1,0 0 0,0-1 0,0 1 0,0 0 0,5-6 636,7-3-66,1 0 0,0 0 1,17-7-1,-23 12-492,0 1 1,1 0-1,-1 1 1,1 0 0,0 0-1,-1 0 1,1 1-1,9 0 1,-15 1-112,-1 0-1,1 0 1,0 0-1,-1 0 1,1 0-1,-1 1 1,1-1-1,-1 1 1,1-1 0,-1 1-1,1-1 1,-1 1-1,0 0 1,1 0-1,-1-1 1,0 1-1,0 0 1,1 0 0,0 2-1,0-1-3,-1 0-1,0 0 1,0 0-1,0 1 1,0-1-1,-1 0 1,1 0-1,0 0 1,-1 1-1,0-1 1,1 0-1,-1 3 1,-1 6-19,0 1 0,0-1 0,-1 0 0,-4 15 0,5-23 9,-10 38-147,4-19-178,1 1-1,1 0 1,-2 24-1,7-46 310,0 0 1,0 0-1,0-1 0,0 1 0,0 0 1,0 0-1,0-1 0,0 1 1,1 0-1,-1 0 0,0 0 0,0-1 1,1 1-1,-1 0 0,0-1 0,1 1 1,-1 0-1,1-1 0,-1 1 1,1 0-1,-1-1 0,1 1 0,-1-1 1,1 1-1,0-1 0,-1 1 0,1-1 1,0 0-1,-1 1 0,1-1 1,0 0-1,1 1 0,2 0-28,0-1-1,0 1 1,0-1 0,0 0-1,6-1 1,5 1-3,1 1 73,0 0 0,0 1 0,-1 1 0,1 1 1,-1 0-1,0 1 0,0 1 0,0 0 0,23 14 0,-31-16 42,0 1 0,0 1 0,0-1 0,-1 1 0,0 0 0,0 1 0,0-1 0,6 12 0,-8-12 11,-1 0 0,-1 0 0,1 0 0,-1 0 0,0 1 0,0-1 0,0 1-1,-1-1 1,0 1 0,-1 0 0,0-1 0,0 8 0,-1-7-26,0-1 0,0 1 0,-1-1 0,0 1 0,0-1 0,0 0 0,-1 0 0,0 0 0,0 0 0,-1 0 0,1-1 0,-1 0 0,0 1 0,-1-1 0,0-1 0,1 1 0,-1-1 0,-6 5 0,2-3-98,0 0 0,-1-1 0,1 1 0,-1-2 0,0 0 0,0 0 0,-1 0 0,1-1 0,-1-1 0,-14 2 0,22-4-235,-1 1 0,1-1 1,-1 0-1,0 0 0,1-1 0,-1 1 1,1-1-1,-1 0 0,1 1 1,-1-2-1,1 1 0,0 0 0,-1-1 1,1 1-1,0-1 0,0 0 0,0 0 1,0 0-1,0-1 0,1 1 0,-1-1 1,-3-4-1,1-9-1240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7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0 209 15411,'3'2'213,"5"6"740,0-1 0,-1 1 0,1 1 0,-2-1 1,1 1-1,-1 1 0,0-1 0,5 13 0,-11-21-880,0 0-1,0-1 1,1 1-1,-1 0 1,0 0-1,0 0 1,0-1-1,0 1 1,0 0-1,0 0 1,0 0-1,0 0 1,0-1-1,0 1 1,-1 0-1,1 0 1,0 0-1,-1 0 1,-2-1 548,-1-9-411,2-5-155,0 0 1,1 1-1,1-1 1,0 0-1,1 0 1,0 1 0,1-1-1,0 1 1,1-1-1,1 1 1,0 0-1,1 0 1,0 0-1,1 1 1,1 0-1,0 0 1,0 0-1,1 1 1,1 0-1,15-16 1,-21 25-120,-1 0 1,1 0 0,-1 0 0,1 0 0,0 0-1,0 1 1,0-1 0,0 1 0,0 0 0,0 0 0,0 0-1,0 0 1,0 0 0,5 0 0,-1 1-664,0 1-1,-1-1 1,1 1 0,-1 1 0,8 2 0,21 3-3846,-10-3 2963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37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5417,'-9'11'2514,"9"-10"-2405,-1 0 0,0 0 0,1 1-1,-1-1 1,0 0 0,0 0 0,1-1 0,-1 1 0,0 0-1,0 0 1,0 0 0,0 0 0,0-1 0,-1 1 0,1-1-1,0 1 1,0-1 0,0 1 0,0-1 0,-1 1 0,1-1-1,0 0 1,-1 0 0,1 0 0,0 0 0,0 0 0,-3 0-1,4 0-93,0 0 1,0 0-1,0 0 0,-1 0 0,1 0 0,0 0 0,0 0 0,0 0 1,-1 0-1,1 0 0,0 1 0,0-1 0,0 0 0,0 0 0,-1 0 1,1 0-1,0 0 0,0 0 0,0 0 0,0 1 0,0-1 0,-1 0 1,1 0-1,0 0 0,0 0 0,0 0 0,0 1 0,0-1 0,0 0 1,0 0-1,0 0 0,0 1 0,0-1 0,0 0 0,0 0 0,0 0 1,0 0-1,0 1 0,0-1 0,0 0 0,0 0 0,0 0 1,0 1-1,0-1 0,0 0 0,0 0 0,0 1 0,2 7 141,-1-5-130,1 0 0,0-1 0,0 1 0,0-1 0,0 0 0,0 1 0,0-1 0,5 4 0,21 13 32,-27-18-56,9 4 25,0 1 0,0-2 0,0 1 0,1-2 0,18 5 0,56 5 473,-51-12-238,0-1-1,0-2 1,0-1-1,38-10 0,23-1-110,-34 7-120,1 2 0,0 4 0,84 7 0,84 17 9,-166-20 100,103-9 0,79-21 180,-77 11-157,-15 1 148,158 5 1,126 40-169,-12 0 207,-227-30-277,-74-2 104,-88 3-48,0 2 0,-1 2 1,44 10-1,106 38 128,2 0-177,-93-37 63,113 7-1,-56-9-88,167 18-165,3-23-182,-126-12 243,227-7 111,0-16 69,-124 6-116,-216 19-14,134 16 1,-54 10-44,87 10 9,-12-30 62,-112-6 57,-41 2 24,225 14 618,-172-3-445,-110-12-242,-1-1 0,0-1 0,29-6 0,44-10 93,1 4 0,127-2-1,-152 13 200,127-23 0,72-32 439,20-4-588,-276 59-224,36-6-324,-1-2-1,57-19 1,-109 30 272,0-1 1,0 0-1,0 0 1,0 0-1,0 0 1,0 0-1,0 0 1,-1 0-1,1 0 1,0-1-1,2-1 1,-4 1 30,1 0 0,0 0 0,-1 1 0,1-1 0,-1 0 0,1 0 0,-1 0 0,0 0 0,0 0 0,0 0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7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76 183 13451,'-1'0'157,"1"0"0,-1 0 0,1 0-1,0 0 1,-1 0 0,1 0 0,-1 0 0,1 1 0,-1-1 0,1 0 0,0 0 0,-1 1-1,1-1 1,-1 0 0,1 0 0,0 1 0,-1-1 0,1 0 0,0 1 0,-1-1 0,1 1-1,0-1 1,0 0 0,0 1 0,-1-1 0,1 1 0,-9 15 1505,-6 15 106,1 1-1,-10 38 0,23-64-1680,0-1 0,0 1 0,0 0 1,1-1-1,0 1 0,0 0 0,1-1 0,-1 1 1,1-1-1,0 1 0,3 5 0,-4-9-80,1 0 1,-1 0-1,1 0 0,0 0 0,0-1 0,0 1 0,0 0 0,0-1 0,0 1 0,1-1 0,-1 1 0,0-1 1,1 1-1,-1-1 0,1 0 0,0 0 0,-1 0 0,1 0 0,0 0 0,-1 0 0,1 0 0,0-1 0,0 1 1,0 0-1,0-1 0,0 0 0,0 1 0,0-1 0,0 0 0,0 0 0,0 0 0,0-1 0,0 1 0,2-1 1,1 0-6,0-1 1,-1 0 0,1 0 0,-1 0 0,0-1 0,0 1 0,0-1 0,0 0 0,0 0 0,-1 0 0,1-1 0,-1 1 0,5-8 0,-3 4 7,0 0 0,0 0 1,-1-1-1,0 1 0,-1-1 1,5-16-1,-4 8 1,-1-1 1,-1 1-1,-1-1 1,-1 0-1,-1-21 0,-2 5 25,-13-52-1,13 70-23,-9-21 1,10 31 86,1 1 0,-1 0-1,-1 0 1,1 0 0,-1 0 0,1 0 0,-1 1 0,-7-7-1,10 10-73,0 0-1,0 0 0,-1-1 0,1 1 0,0 0 1,0 0-1,-1 0 0,1 0 0,0 0 0,0 0 1,-1 0-1,1 0 0,0 1 0,-1-1 1,1 0-1,0 0 0,0 0 0,-1 0 0,1 0 1,0 0-1,0 0 0,0 1 0,-1-1 0,1 0 1,0 0-1,0 0 0,0 0 0,-1 1 0,1-1 1,0 0-1,0 0 0,0 1 0,0-1 0,0 0 1,-1 0-1,1 1 0,0-1 0,0 0 0,0 0 1,0 1-1,0-1 0,0 0 0,0 0 0,0 1 1,0-1-1,0 1 0,0 7 149,0 1-1,1 0 1,0 0 0,1 0 0,-1-1-1,2 1 1,-1-1 0,5 9 0,-2-1 71,3 10 140,2-1 1,1 0-1,17 30 0,-20-43-278,0 1-1,1-1 0,0 0 1,1-1-1,0 0 1,1-1-1,19 15 1,-24-21-199,1 0 0,0-1 0,-1 1 1,1-1-1,1-1 0,-1 1 0,0-1 1,0 0-1,1-1 0,-1 0 0,1 0 1,0 0-1,-1-1 0,1 0 0,-1-1 1,1 0-1,0 0 0,-1-1 1,0 1-1,1-2 0,-1 1 0,0-1 1,9-5-1,-3 0-386,24-20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4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1 139 13523,'2'0'1192,"3"0"1017,3-3-105,6-8-23,0-1-201,5-5-480,1 2-224,-1 0-519,2 1-177,-6 2-264,2 2-168,-1 1-376,1 0-416,-5 3-881,-4 0-791,-3 13-833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5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1 113 15371,'10'18'1649,"0"-8"1311,7-5-471,6-10-793,2-11-472,4-11-952,1-2-752,0-5-2504,-12-1 1864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6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34 13131,'0'-1'189,"0"-1"-1,0 0 1,0 0 0,-1 0 0,1 0-1,-1 0 1,1 0 0,-1 0 0,0 0-1,-1-3 1,2 5-94,-1-1 1,0 0-1,1 0 0,-1 1 0,0-1 1,1 0-1,-1 1 0,0-1 0,0 1 0,1-1 1,-1 1-1,0 0 0,0-1 0,0 1 1,0 0-1,0-1 0,0 1 0,0 0 1,1 0-1,-1 0 0,0 0 0,0 0 1,0 0-1,0 0 0,0 0 0,-1 0 0,-4 2 166,0-1 0,0 1 0,1 0 0,-1 1 0,1-1-1,-1 1 1,1 0 0,-8 6 0,-37 34 778,50-43-1029,-31 30 740,-28 35 0,47-50-460,1 0 0,0 0 0,2 1 0,-16 34 0,23-46-232,0 1-1,1 0 1,-1 0-1,1 0 1,0 0-1,1 0 1,-1 0-1,1 10 1,1-13-31,-1 1 1,1 0-1,-1 0 1,1-1-1,0 1 1,0 0-1,0-1 1,0 1-1,1-1 0,-1 1 1,1-1-1,0 0 1,-1 1-1,1-1 1,0 0-1,0 0 1,3 2-1,4 2 72,1 0 0,0 0 0,0-1-1,1 0 1,11 4 0,59 15 429,-60-18-387,2 0 15,61 20 388,-73-22-447,-1 0 0,0 1 0,0 0 0,0 1 0,13 10 0,-21-14-80,0-1 1,0 1-1,0 0 1,0 0-1,0 0 1,0 0-1,-1 0 1,1 0-1,-1 1 1,0-1-1,0 0 1,0 1-1,0-1 1,0 1-1,0-1 1,0 1-1,-1-1 1,1 1-1,-1 0 1,0-1-1,0 1 1,0 0-1,0-1 1,0 1-1,-1 0 1,1-1-1,-1 1 1,-1 3-1,0-1-9,-1 0 1,0 1-1,0-2 0,0 1 0,-1 0 1,1 0-1,-1-1 0,0 0 0,0 0 1,-1 0-1,1-1 0,-6 4 0,-1 0-27,1-1 1,-2 0-1,1-1 0,-15 5 0,20-8-19,0 0 0,-1 0 0,0-1 0,1 0 0,-1 0 0,0-1 0,1 0 0,-1 0 0,-13-2 0,17 1 30,0 0 1,1 0 0,-1 0 0,0 0-1,0 0 1,1-1 0,-1 1 0,1-1-1,-1 0 1,1 0 0,-1 0 0,1 0-1,0 0 1,0 0 0,0 0-1,1-1 1,-1 1 0,0-1 0,1 0-1,-1 1 1,1-1 0,0 0 0,0 0-1,0 0 1,1 0 0,-1 0 0,1 0-1,-1-4 1,0-5 14,1 0 0,0 0 0,1 0 0,1 0 1,5-23-1,24-68 190,-17 61 26,11-58-1,-22 87-217,-1 0 0,0 0 0,-1 0 0,-1 0-1,0 0 1,-1 0 0,0 0 0,-1 0 0,-4-14-1,6 27-100,-1-1 0,1 1 0,0-1 0,0 1 0,-1-1 0,1 1 0,0-1 0,0 0 0,0 1 0,0-1 0,0 1 0,0-1 0,0 1 0,0-1 0,0 0 0,0 1 0,0-1 0,0 1 0,1-1 0,-1 1 0,0-1 0,0 1 0,1-1 0,-1 1-1,0-1 1,0 1 0,1-1 0,-1 1 0,1-1 0,-1 1 0,0 0 0,1-1 0,-1 1 0,1 0 0,-1-1 0,1 1 0,-1 0 0,1-1 0,-1 1 0,1 0 0,-1 0 0,1 0 0,-1 0 0,1-1 0,0 1 0,-1 0 0,1 0 0,-1 0 0,1 0 0,-1 0 0,1 0 0,0 1-1,-1-1 1,1 0 0,-1 0 0,2 1 0,4 0-4,1 1 0,-1-1 0,10 6 0,-15-7 183,26 13 298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26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27 201 14931,'11'-11'2704,"-1"-1"-1,12-19 0,-13 18-2144,0-1 0,-2-1-1,0 0 1,7-20 0,-13 31-531,0 0 0,0 0 0,0 1-1,-1-1 1,1 0 0,-1 0 0,0 0 0,-1-6 0,1 9-26,0 1 1,0-1 0,-1 0-1,1 0 1,0 1-1,0-1 1,-1 1 0,1-1-1,0 0 1,-1 1-1,1-1 1,-1 1 0,1-1-1,-1 1 1,1-1-1,-1 1 1,1-1 0,-1 1-1,1-1 1,-1 1-1,0-1 1,-1 1-2,1 0 1,0 0-1,0 0 0,-1 0 1,1 0-1,0 0 0,-1 0 1,1 0-1,0 0 0,-1 0 1,1 1-1,0-1 0,0 1 1,-1-1-1,-1 2 0,-2 1 0,0 0-1,1 0 0,-1 0 0,1 1 1,-1 0-1,1 0 0,0 0 1,1 0-1,-1 0 0,1 1 1,0 0-1,-4 7 0,1-1 78,1 1 1,1-1-1,0 1 0,-5 23 0,8-29 31,-1 1 0,2 1 0,-1-1 0,1 0 0,0 0 0,1 0 0,0 0 0,0 0 0,0 0 0,1 0 0,0-1 1,0 1-1,4 7 0,-3-9-21,0 0 0,0-1 1,0 1-1,1 0 1,0-1-1,0 0 1,0 0-1,0 0 1,1-1-1,0 1 0,-1-1 1,1 0-1,0 0 1,1-1-1,-1 1 1,10 2-1,-3-2-29,0-1 0,0 0 0,0 0 0,1-1 0,-1-1 0,0 0 0,1 0 0,-1-2 0,0 1 0,0-2 0,0 1 0,13-6 0,14-7-327,0-1 0,43-25 0,-27 13 160,2-1-66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38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7 197 13171,'-1'0'124,"1"0"0,0-1 0,-1 1 0,1 0 0,0 0 0,-1 0 0,1 0 0,0-1 0,0 1 0,-1 0 0,1 0 0,0 0 0,0-1 0,-1 1 0,1 0 0,0-1 0,0 1 1,0 0-1,-1 0 0,1-1 0,0 1 0,0 0 0,0-1 0,0 1 0,0 0 0,0-1 0,0 1 0,0-1 0,3-11 1461,14-11-27,-1 6-819,1 0 1,1 0 0,35-24-1,-39 32-504,1 0 1,0 0-1,0 2 0,1 0 0,0 0 1,18-4-1,-32 11-222,0-1 0,0 1 1,0-1-1,0 1 0,1 0 1,-1 0-1,0-1 0,0 2 0,0-1 1,1 0-1,-1 0 0,0 1 1,0-1-1,0 1 0,0 0 0,0 0 1,0-1-1,0 1 0,0 1 0,3 1 1,-3-1-7,0 0 1,0 1 0,-1-1-1,1 0 1,-1 1 0,1-1-1,-1 1 1,0 0 0,0-1-1,0 1 1,0 0 0,-1 0-1,1-1 1,-1 1 0,0 5-1,1 10 59,-1-1-1,-1 1 1,-5 22-1,-14 55 288,13-66-228,-65 252 1828,71-277-1855,0 0-1,0 0 1,0 0 0,1 1 0,-1-1 0,1 0-1,0 0 1,1 0 0,0 5 0,-1-8-68,0-1 1,1 1 0,-1 0 0,0-1 0,1 1 0,-1 0 0,0 0 0,1-1-1,-1 1 1,1-1 0,-1 1 0,1 0 0,0-1 0,-1 1 0,1-1-1,-1 0 1,1 1 0,0-1 0,-1 1 0,2-1 0,0 1 0,0-1 0,0 0 0,-1 0 0,1 0 0,0 0 0,0 0 0,-1 0 0,1 0 0,0 0 0,0-1 1,-1 1-1,4-2 0,7-3 50,0-1 0,0 0 0,-1 0 0,20-16-1,41-39-97,-41 34-176,97-88-5441,-94 84 1933,-8 7 1846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38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52 283 14699,'2'2'2298,"-2"-1"-2177,0-1 0,0 0 0,0 0 0,1 0 0,-1 0 0,0 0 0,0 0 0,0 0 0,0 0 0,1 0 0,-1 0-1,0 0 1,0 0 0,0 0 0,0 0 0,0 0 0,1 0 0,-1 0 0,0 0 0,1-1 1088,0 1-1088,11-11 2799,15-22-1358,-20 25-880,8-10-63,-1-1 1,16-27 0,-27 41-596,0-1 1,0 0 0,-1 0-1,1 0 1,-2 0-1,1 0 1,0 0-1,-1-1 1,0 1-1,-1-1 1,1 1 0,-1-1-1,-2-9 1,2 13-31,0 1 0,-1-1 0,0 0 1,1 1-1,-1 0 0,0-1 0,0 1 1,0 0-1,-1-1 0,1 1 0,-1 0 1,1 0-1,-1 0 0,1 0 0,-1 0 1,0 0-1,0 1 0,0-1 0,0 1 1,0-1-1,-1 1 0,1 0 0,0 0 1,-1 0-1,1 0 0,-1 0 0,1 0 1,-1 1-1,1-1 0,-1 1 0,1 0 1,-1-1-1,1 1 0,-1 0 0,1 1 1,-1-1-1,0 0 0,1 1 0,-1 0 1,1-1-1,-1 1 0,1 0 0,0 0 1,-1 0-1,1 1 0,0-1 0,-3 3 1,-2 2 3,0 0 1,0 0 0,1 1 0,0 0 0,0 1 0,0 0-1,1-1 1,1 2 0,-1-1 0,1 0 0,0 1-1,-4 16 1,5-13 127,0 1-1,1-1 1,0 1 0,1 0-1,0 0 1,1-1-1,0 1 1,5 23 0,-4-31-58,0 1 1,0-1 0,1 1 0,0-1-1,0 0 1,0 0 0,1 0 0,0 0-1,0 0 1,0-1 0,0 1 0,1-1-1,0 0 1,0 0 0,0 0 0,9 6-1,-8-7-52,1 0 0,-1-1 0,0 0 0,1 0 0,0 0 0,-1 0 0,1-1 0,0 0-1,0-1 1,0 1 0,0-1 0,0 0 0,0 0 0,-1-1 0,1 0 0,7-1-1,9-5-637,0-1-1,-1 0 0,1-2 0,28-17 0,-2 2-2615,-5 4 1341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39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11899,'0'-1'109,"0"1"0,0 0 0,0 0 0,0-1 0,0 1 1,0 0-1,0 0 0,1-1 0,-1 1 0,0 0 0,0 0 1,0-1-1,0 1 0,0 0 0,1 0 0,-1-1 0,0 1 1,0 0-1,0 0 0,0 0 0,1 0 0,-1-1 0,0 1 1,0 0-1,1 0 0,-1 0 0,0 0 0,0 0 0,1 0 1,-1 0-1,0 0 0,0 0 0,1 0 0,-1-1 0,0 1 1,0 0-1,1 1 0,-1-1 0,0 0 0,1 0 0,-1 0 1,0 0-1,0 0 0,1 0 0,-1 0 0,0 0 0,0 0 1,0 0-1,1 1 0,-1-1 0,0 0 0,0 0 0,1 0 1,-1 0-1,0 1 0,0-1 0,0 0 0,0 0 0,0 1 1,1-1-1,-1 0 0,0 1 0,10 21 1586,-7-13-661,13 34 976,-3 0 1,11 55 0,5 90 129,-15-1-896,-5-55-788,-6-109-399,8 29 0,-4-21-1083,-8-44-3304,2 8 3488,0-1 0,1 1 0,-1 0 0,3-6 0,8-11-927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3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15563,'3'34'3228,"-1"-6"-389,8 42 0,-8-62-2576,0 0 1,1 1-1,0-1 1,0 0 0,1 0-1,0-1 1,0 1-1,1-1 1,7 9-1,-10-13-192,1-1-1,0 1 0,0-1 0,0 0 0,0 0 0,0 0 0,0 0 1,0 0-1,1-1 0,-1 1 0,1-1 0,-1 0 0,1 0 0,0 0 1,0-1-1,5 1 0,-7-1-49,0 0 0,0 0 0,1 0 1,-1-1-1,0 1 0,0-1 0,0 1 0,0-1 1,1 0-1,-1 1 0,0-1 0,0 0 0,0 0 1,-1-1-1,1 1 0,0 0 0,0-1 0,-1 1 1,1-1-1,-1 1 0,1-1 0,-1 0 0,1 0 1,-1 0-1,0 0 0,0 0 0,0 0 0,0 0 1,0-2-1,1-2-3,-1 0 0,0 0 1,-1 0-1,0 0 0,1 0 0,-2 0 1,1 0-1,-1 0 0,0 0 0,0 0 0,-3-7 1,-1-2 4,0 1 0,-1 0 0,-10-17 0,9 20-10,0 0 1,0 1 0,-1 0-1,-16-15 1,19 20-236,0 1 0,0-1 0,-1 1 0,1 1 0,-1-1 1,0 1-1,-1 0 0,1 0 0,0 0 0,-8-1 0,23 1-6863,9 0 4961,4 2 353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0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0 159 11106,'52'16'4172,"-33"-12"-733,29 13 1,-44-15-3055,-1-1 0,0 1 0,0 0 1,0 0-1,0 1 0,4 4 0,-5-6-284,-1 0 0,0 1 0,0-1-1,0 0 1,0 1 0,0-1 0,0 1 0,0 0 0,-1-1-1,1 1 1,0 0 0,-1-1 0,0 1 0,1 3 0,-1-5-87,0 1 1,0-1-1,0 0 1,0 1-1,0-1 1,0 0-1,-1 0 1,1 1-1,0-1 1,0 0-1,0 0 1,0 1-1,0-1 1,-1 0-1,1 0 1,0 0-1,0 1 1,-1-1 0,1 0-1,0 0 1,0 0-1,-1 0 1,1 1-1,0-1 1,0 0-1,-1 0 1,1 0-1,0 0 1,0 0-1,-1 0 1,1 0-1,0 0 1,-1 0-1,1 0 1,0 0-1,-1 0 1,1 0-1,0 0 1,0 0-1,-1 0 1,1 0 0,0 0-1,0-1 1,-1 1-1,1 0 1,0 0-1,0 0 1,-1 0-1,1-1 1,0 1-1,0 0 1,-1 0-1,1 0 1,0-1-1,0 1 1,0 0-1,0 0 1,0-1-1,-1 1 1,1 0-1,0 0 1,0-1-1,-2-2 43,1 0-1,0 0 0,-1-1 0,1 1 0,1 0 1,-1-1-1,0 1 0,1-1 0,-1-4 0,3-34 88,0 30-129,0 0 1,1 1 0,0-1-1,1 1 1,0 0-1,0 0 1,11-18-1,-12 25-166,-1 0 0,1 0 0,0 1 0,0-1 0,0 1 0,0 0 0,1 0 0,-1 0 0,1 0 0,0 1 0,0-1 0,0 1 0,0 0 0,0 0 0,0 1 0,0-1 0,1 1-1,-1 0 1,1 0 0,-1 0 0,1 1 0,-1-1 0,7 1 0,-9 0-36,24 4-3843,-13 2 2462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9:08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2092 2383 9154,'26'-22'3065,"10"-17"-2726,1-1-453,-23 27 107,0 1 0,0 1 0,26-16 0,-32 23 40,0 0-1,0 0 1,1 1 0,0 0-1,0 0 1,0 1 0,0 0-1,0 1 1,12-1 0,85 1 313,-23 1-91,88-12 0,127-17 1323,-224 27-1306,150 15 1,33 40-173,-166-30-88,106 12 0,89-25 126,4-25-5,46 0-79,74 19 36,0 25 222,-148 4 123,387 34 303,-99-52-623,121 8-119,609 110 243,-496-67 80,565-112 614,-1134 25-921,927-72 24,-902 81-34,723-25 19,-339 66 123,-3 43 325,-40-19-341,-399-49-19,221-22 0,-184-8 29,-2-9 0,346-102 0,-81-6-267,76-23 56,-225 44 37,-256 88 61,-2-4 0,84-57 1,-130 74 12,-1 0-1,42-43 1,-53 47-21,-1-2 0,-1 0 0,-1-1-1,22-37 1,-33 51-17,0-1 1,-1 1-1,0 0 0,0-1 0,0 0 0,0 1 0,-1-1 1,0 0-1,-1 0 0,0 0 0,0 0 0,0 0 1,-3-12-1,1 10 1,-1-1 1,0 1-1,-1 0 1,0 0-1,0 0 1,-1 1-1,0-1 1,-1 1-1,-8-9 0,-5-4-1,-1 1-1,0 0 0,-2 2 0,-31-21 1,-103-56-3,79 51 16,-287-150 54,267 151-59,-195-56 0,-79 24 23,-8 29-5,-135 4-18,-92-11-3,54-14-22,-91-11 10,0 18-6,-857-51 426,1447 107-390,-169-14 65,-737-49 44,-170 2-76,16 29-138,407 57-101,4 40 66,697-61 117,-590 55 21,0-27-14,-209-41-82,262 1 80,63 1 46,-133 0-78,-553 31 273,509-12-115,414-7-113,20 3-22,0 9 1,-296 57-1,149 16 29,253-52-38,-124 54 0,208-74 5,1 1 0,0 2 1,2 1-1,0 1 0,1 2 0,-50 46 1,64-52-14,0 1 1,1 0 0,1 1 0,0 0-1,1 1 1,1 0 0,1 0 0,0 1 0,1 1-1,2-1 1,0 1 0,-6 38 0,8-25-5,3-1 1,1 0-1,1 1 0,1-1 1,14 60-1,-4-44 21,2 0 0,2 0 0,25 50 0,-17-53 37,1-1 0,2-1 1,63 74-1,115 103 42,-198-212-79,204 192-53,-152-150 31,116 73-1,178 88 30,-278-166 206,2-3-1,2-4 1,114 39 0,6-17 574,35 11 190,-160-45-878,-2-1-1216,123 28 0,-186-51 485,0-1 0,16 1 0,-24-2 603,-1 0 1,1 0-1,-1 0 1,0 0-1,1 0 1,-1 0-1,1 0 1,-1 0-1,0 0 1,1-1-1,-1 1 1,0 0 0,1 0-1,-1 0 1,1-1-1,-1 1 1,0 0-1,0 0 1,1-1-1,-1 1 1,0 0-1,1-1 1,-1 1-1,0 0 1,0-1 0,0 1-1,1 0 1,-1-1-1,0 1 1,0 0-1,0-1 1,0 1-1,0-1 1,0 1-1,0 0 1,0-1-1,0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0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15139,'0'15'1472,"1"-1"0,1 1 0,0-1-1,1 1 1,0-1 0,8 19 0,4 2-107,22 38-1,-23-47-834,41 92 413,-19-40-755,-35-75-186,1 1 1,-1-1 0,1 0 0,0 0 0,0 0 0,3 3-1,-5-5-5,0-1 0,1 0 0,-1 1 1,1-1-1,-1 1 0,0-1 0,1 0 0,-1 0 0,1 1 0,-1-1 0,1 0 0,-1 0 0,1 1 0,0-1 0,-1 0 0,1 0 0,-1 0 0,1 0 0,-1 0 0,1 0 0,-1 0 0,1 0 0,0 0 0,-1 0 0,1 0 0,-1 0 0,1 0 0,-1-1 1,1 1-1,-1 0 0,1 0 0,-1-1 0,1 1 0,-1 0 0,1-1 0,-1 1 0,1 0 0,-1-1 0,1 0 0,2-2-42,0-1-1,0 0 1,0 1 0,-1-2-1,1 1 1,2-7 0,8-12-165,-7 13 113,1 1 0,0 0 1,10-11-1,-14 18 89,0-1 1,0 1 0,0 0 0,0 0 0,0 0-1,1 0 1,-1 0 0,0 1 0,1-1-1,0 1 1,-1 0 0,1 0 0,0 0-1,4 0 1,-1 1 11,0 0-1,0 0 1,0 1-1,0 0 0,0 0 1,0 0-1,13 6 1,-18-7 7,0 1 0,0 0 0,-1-1 0,1 1 1,0 0-1,0 0 0,-1 0 0,1 1 0,0-1 0,-1 0 0,1 1 0,-1-1 1,0 1-1,1-1 0,-1 1 0,0 0 0,0-1 0,0 1 0,0 0 1,0 0-1,-1 0 0,1 0 0,0 0 0,-1 0 0,1 0 0,-1 0 1,0 0-1,0 0 0,0 0 0,0 0 0,-1 4 0,0 0 25,-1 1-1,0-1 0,-1 1 1,0-1-1,0 0 1,0 0-1,-1 0 1,-6 8-1,1-3-32,0-1 0,-1 0 0,-14 12 0,19-18-149,-1 0 0,0 0 0,0 0 1,0 0-1,-1-1 0,-11 4 0,16-6-17,1-1 1,-1 1-1,1-1 1,-1 0-1,1 1 1,-1-1-1,1 0 1,-1 0-1,0 0 1,1 0-1,-1 0 1,1-1-1,-1 1 1,1 0-1,-1-1 1,1 1-1,-1-1 1,1 1-1,-1-1 1,1 0-1,0 0 1,-1 0-1,1 0 1,0 0-1,0 0 1,-1 0-1,1 0 1,0 0-1,0 0 1,0-1-1,1 1 1,-1 0-1,0-1 1,0 1-1,1 0 1,-2-4-1,-5-20-2413,2-5 1037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1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86 266 15875,'12'33'1921,"-3"-6"1664,1 1-929,-1-10-543,1-4-737,2-4-912,-2-4-192,1-6-328,-3 0-256,-1-7-992,-5-5-465,1-2-511,9 4 872</inkml:trace>
  <inkml:trace contextRef="#ctx0" brushRef="#br0" timeOffset="1">9 100 12155,'-5'0'1496,"2"0"1329,6-2-1441,9-6-536,-2-6-576,11-5-1160,-2-5-432,13-8 607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1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14019,'47'87'9534,"-2"0"-5530,42 81-2017,-77-151-1939,-1-3-141,-1 0 0,-1 0 0,0 1 1,7 23-1,-14-36-62,0-1 0,1 1 0,-1-1 0,0 1 0,0-1 0,0 1 0,0-1 0,-1 1 1,1-1-1,0 1 0,0-1 0,-1 1 0,1-1 0,-1 0 0,0 2 0,0-2-128,1 0 0,-1 0 0,0 0 0,1-1 0,-1 1-1,0 0 1,0 0 0,0-1 0,1 1 0,-1 0 0,0-1-1,0 1 1,0-1 0,0 1 0,0-1 0,0 0 0,0 1 0,0-1-1,0 0 1,-2 0 0,-7 1-1536</inkml:trace>
  <inkml:trace contextRef="#ctx0" brushRef="#br0" timeOffset="1">38 428 16299,'5'0'1953,"4"-6"984,6-11-529,6 0-336,5-7-999,3 0-385,2-2-472,-1 1-152,-2 4-512,-4 1-552,-5 4-1297,-2 1-640,-5 1 1481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2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66 322 14091,'-7'1'7160,"6"-1"-7008,1 0 1,-9 8 2089,3 2-1654,0 1-1,2-1 0,-1 1 0,1 0 0,0 0 0,1 0 0,-2 18 0,1-12-308,1-5-161,1 0 0,0 22-1,1-30-118,1 0 0,1 0-1,-1 0 1,1 0-1,-1 0 1,1 0-1,0 0 1,0 0 0,1-1-1,-1 1 1,1 0-1,2 3 1,-3-6-10,-1-1 0,0 0 0,1 1 0,-1-1 0,1 1 0,-1-1 1,0 0-1,1 1 0,-1-1 0,1 0 0,0 1 0,-1-1 0,1 0 0,-1 0 0,1 1 1,-1-1-1,1 0 0,-1 0 0,1 0 0,0 0 0,-1 0 0,1 0 0,-1 0 0,1 0 0,0 0 1,-1 0-1,1 0 0,-1-1 0,1 1 0,-1 0 0,1 0 0,-1 0 0,1-1 0,-1 1 0,1 0 1,-1-1-1,1 1 0,-1 0 0,1-1 0,-1 1 0,1-1 0,-1 1 0,0-1 0,1 1 0,-1 0 1,1-2-1,1-1-98,1 0 1,-1 0 0,0-1 0,0 1 0,2-5-1,4-18-935,8-33-1,-12 39 262,1 0 0,1 0 0,12-25 0,-18 44 759,0 0 0,1 0-1,-1 0 1,1 0 0,-1 0-1,1 1 1,-1-1 0,1 0-1,0 0 1,0 0 0,-1 1-1,1-1 1,0 1 0,0-1-1,-1 0 1,1 1 0,0-1-1,0 1 1,0 0 0,0-1 0,0 1-1,0 0 1,0-1 0,0 1-1,0 0 1,0 0 0,0 0-1,0 0 1,0 0 0,0 0-1,0 0 1,0 0 0,0 1-1,0-1 1,0 0 0,0 0-1,0 1 1,0-1 0,0 1-1,1 0 1,4 3 46,1 0 1,-1 1-1,-1 0 0,10 9 0,-1 0 88,-10-11-39,0 0 0,0 0 1,0-1-1,1 1 0,-1-1 0,0 0 0,1 0 0,0 0 1,-1-1-1,1 1 0,0-1 0,0-1 0,6 2 1,-7-3-1,0 1 0,0 0 0,0-1 0,0 0 1,0 0-1,-1 0 0,1 0 0,0-1 0,0 0 1,-1 1-1,1-1 0,-1 0 0,0-1 1,0 1-1,0-1 0,5-4 0,-1-1-1,0 0-1,-1 0 0,1 0 1,-2-1-1,0 1 0,0-1 1,0-1-1,-1 1 0,0-1 1,-1 1-1,0-1 0,-1 0 1,0 0-1,0 0 0,-1-1 1,-1-19-1,-1 15-55,0 1-1,-1 0 1,-1 0 0,0 0-1,-1 1 1,-1-1 0,0 1-1,-1 0 1,0 0 0,-1 0-1,-13-18 1,18 29-16,1 0-1,-1-1 1,0 1 0,0 0 0,0 0-1,-1 0 1,1 0 0,-4-2-1,5 4 4,1 0 0,0 0 0,0 0-1,-1 0 1,1-1 0,0 1 0,-1 0 0,1 0-1,0 0 1,0 0 0,-1 0 0,1 0 0,0 0-1,-1 0 1,1 0 0,0 0 0,-1 0 0,1 1-1,0-1 1,0 0 0,-1 0 0,1 0 0,0 0-1,0 0 1,-1 1 0,1-1 0,0 0-1,0 0 1,-1 0 0,1 1 0,-1 0 5,1 0 0,-1 0 0,1 0 0,-1 1 0,1-1 0,0 0 0,0 0 0,-1 1 0,1-1 1,0 0-1,0 0 0,0 2 0,1 14 143,0-1 0,2 0 1,-1 1-1,2-1 1,0 0-1,11 24 0,-5-15 168,2 0 0,1-1 1,20 27-1,-23-37-132,1 0 1,0-1 0,1 0 0,16 13 0,-24-22-109,1 0 0,1 0-1,-1 0 1,0-1 0,1 0 0,0 0 0,0 0 0,0-1 0,0 0 0,0 0 0,0-1 0,1 1 0,-1-1 0,8 0 0,-9-2-46,-1 1 1,0-1-1,0 0 1,0 0-1,0-1 1,-1 1-1,1-1 1,0 0-1,-1 0 1,1 0 0,-1-1-1,1 1 1,-1-1-1,0 1 1,0-1-1,0 0 1,4-6-1,3-5-272,0-1 1,13-26-1,-23 40 224,45-104-7470,-29 77 5002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42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24133,'1'14'1424,"-2"-5"1785,9-13-2945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3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13955,'-3'0'160,"-1"1"0,1 0 0,-1-1 1,1 1-1,-1 1 0,1-1 0,0 0 0,-1 1 0,1-1 0,0 1 1,0 0-1,0 0 0,1 1 0,-1-1 0,0 0 0,1 1 0,0 0 1,-1-1-1,1 1 0,0 0 0,0 0 0,1 0 0,-3 5 0,0 4 284,0 1-1,1 0 0,0 0 1,1 0-1,1 0 0,-1 18 1,3-6 115,0-1 0,8 38 0,-3-36-225,1-2-1,1 1 0,1-1 1,1 0-1,1-1 0,27 41 1,102 118 715,-42-60-848,20 58-458,-98-152-719,-6-8-3395,-12-18 3188,-2-2 1107,0 0-1,0 0 1,-18 4-6604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1 496 15003,'8'-19'1168,"9"-14"1489,11-11-985,9-16-167,15-4-193,1-1-800,2 5-448,-9 9-704,-5 8-376,-6 10-1401,-6 9 1329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4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16 388 14691,'4'-2'656,"-1"0"0,0 0-1,0-1 1,0 1 0,0-1 0,0 1-1,0-1 1,-1 0 0,1 0 0,-1 0-1,4-7 1,-3 5-22,11-16 906,-9 13-1283,0-1 0,1 1 0,0 0 0,0 1 0,12-11 0,-18 18-256,0 0-1,0 0 0,1-1 0,-1 1 0,0 0 1,0 0-1,1 0 0,-1 0 0,0 0 1,1 0-1,-1 0 0,0-1 0,0 1 0,1 0 1,-1 0-1,0 0 0,1 0 0,-1 0 1,0 0-1,1 0 0,-1 0 0,0 1 0,0-1 1,1 0-1,-1 0 0,0 0 0,1 0 1,-1 0-1,0 0 0,0 0 0,1 1 1,-1-1-1,0 0 0,0 0 0,0 0 0,1 1 1,-1-1-1,0 0 0,0 0 0,0 1 1,1-1-1,-1 0 0,0 0 0,0 1 1,5 13-3,-5-12 3,5 21-4,-2-7 8,0-1 1,1 0 0,9 20-1,-12-32-4,1 1 0,-1-1 0,1 0 0,0 1-1,0-1 1,1 0 0,-1-1 0,1 1 0,-1 0-1,1-1 1,0 1 0,0-1 0,0 0 0,0 0 0,0 0-1,1 0 1,-1-1 0,0 1 0,6 0 0,-7-1-21,1-1 1,-1 0 0,0 1-1,0-1 1,1-1-1,-1 1 1,0 0 0,1 0-1,-1-1 1,0 1 0,0-1-1,0 0 1,0 0 0,1 0-1,-1 0 1,0 0 0,0 0-1,-1 0 1,1-1-1,0 1 1,0-1 0,-1 1-1,1-1 1,-1 0 0,1 0-1,1-2 1,2-4-564,0 0 1,-1-1-1,0 1 1,6-18-1,-6 15-1140,-1-1 0,-1 1 0,3-24 0,-5 6-844</inkml:trace>
  <inkml:trace contextRef="#ctx0" brushRef="#br0" timeOffset="1">4 158 14491,'-3'2'1304,"3"-5"473,1-6-249,6-6-552,5-1-480,0 1-704,-1-4-424,-3-2-920,1-3 2960,11-13-1432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4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15507,'19'27'1721,"2"8"575,1 14-151,9 8-297,-2 8-712,3 2-200,3-5-407,-8-8-177,-3-11-216,-2-7-80,-6-12 8,-1-5-96,-5-14-528,-4-5-361,-5-19-951,-1-8-697,0-12 9,-1-9 1040</inkml:trace>
  <inkml:trace contextRef="#ctx0" brushRef="#br0" timeOffset="1">159 1 16219,'21'36'1705,"3"8"1047,5 9 177,12 11-801,4 3-367,-1 1-689,-1-1-344,-12-12-424,-3-5-80,-3-15-600,-4-7-680,-1-14-2049,15-8 1681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5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1254 11843,'3'-3'538,"-1"0"0,0 0 0,0 0 1,0-1-1,0 1 0,-1 0 1,0-1-1,2-5 0,4-9 221,70-201 3382,-53 136-3472,-4-1-1,9-93 1,-21 97-216,-2-111-1,-7 148-392,-3 1 0,-2-1 0,-1 1 0,-17-54-1,5 45-40,17 47-17,0 0 0,-1 0 1,1-1-1,-1 2 0,0-1 0,0 0 1,0 1-1,-7-6 0,9 8-2,0 0 1,0 0-1,0 0 0,0 0 0,0 1 1,-1-1-1,1 0 0,0 1 0,0-1 1,0 1-1,-1 0 0,1-1 1,0 1-1,-1 0 0,1 0 0,0 0 1,-1 0-1,1 0 0,0 0 0,0 0 1,-1 0-1,1 0 0,0 1 0,-1-1 1,1 0-1,0 1 0,0-1 1,0 1-1,-1 0 0,1-1 0,0 1 1,0 0-1,0 0 0,0-1 0,0 1 1,-1 2-1,-2 2 8,1 0-1,-1 0 1,1 0-1,0 0 1,1 1-1,-1-1 1,-1 7 0,-3 12 134,1 0 0,1 1 0,1-1 0,-2 45 0,6-14 371,7 60 0,-4-81-256,2-1-1,1 1 1,1-1 0,2-1 0,15 38-1,-21-63-188,1 1 0,0 0 0,0-1 0,1 0 0,0 0 0,0 0 0,1-1 0,-1 0 0,10 8 1,-11-11-37,1 0 0,0 0 1,-1 0-1,1-1 0,0 1 1,0-1-1,0 0 0,0-1 1,1 0-1,-1 1 0,0-2 1,1 1-1,-1 0 0,0-1 1,9-1-1,-7 0-7,0 0-1,0 0 1,0-1 0,0 0 0,0 0 0,0-1-1,-1 1 1,1-2 0,10-6 0,-8 3-9,0 0 1,0-1 0,0 0 0,-1 0-1,10-14 1,-2-2-19,-1 0-1,-1-1 1,-1 0-1,10-31 1,13-45-197,-20 53-87,-16 47 266,0 0 1,0 0 0,1 0 0,-1 0-1,0 1 1,1-1 0,-1 0 0,1 0-1,-1 1 1,1-1 0,-1 0 0,1 1 0,1-2-1,-2 2 14,0 0 0,0 0 0,0 0 0,1 0-1,-1 0 1,0 0 0,0 0 0,0 0 0,0 0 0,1 0-1,-1 1 1,0-1 0,0 0 0,0 0 0,0 0-1,1 0 1,-1 0 0,0 0 0,0 0 0,0 1 0,0-1-1,0 0 1,1 0 0,-1 0 0,0 0 0,0 1-1,0-1 1,0 0 0,0 0 0,0 0 0,0 1 0,0-1-1,0 0 1,5 25-182,-5-23 190,4 54-109,-2-28 95,4 28 0,-4-49 13,-1 1 0,1-1 1,1 0-1,-1 0 0,1 0 0,0 0 1,1 0-1,6 9 0,-8-13 6,1-1 1,-1 1-1,0-1 0,1 1 1,0-1-1,-1 0 0,1 0 0,0 0 1,0-1-1,0 1 0,0-1 1,0 0-1,0 1 0,1-1 0,-1-1 1,0 1-1,1 0 0,-1-1 1,0 0-1,1 1 0,-1-2 1,1 1-1,-1 0 0,0 0 0,1-1 1,-1 0-1,0 0 0,1 0 1,3-2-1,3-1 34,-1 0 1,0-1-1,0-1 1,0 1-1,-1-1 1,0-1-1,0 1 1,10-12-1,-14 14-31,0-1 0,-1 1 1,1-1-1,-1 0 0,-1 0 0,1 0 0,0 0 0,-1 0 0,0 0 1,-1-1-1,1 1 0,-1-1 0,0 1 0,0-1 0,-1 0 0,0-10 1,0 10-12,-1-1 0,-1 1 0,1 0 0,-1 0 0,0-1 1,0 2-1,-1-1 0,0 0 0,0 0 0,0 1 1,-1 0-1,0-1 0,0 1 0,-8-7 0,4 5-161,1 0-1,-2 1 1,1 1-1,0-1 1,-1 1-1,0 1 1,0 0 0,-1 0-1,-10-3 1,12 5-327,1 0 1,-1 1 0,0-1-1,1 2 1,-1-1 0,0 1 0,0 0-1,1 1 1,-1 0 0,0 0-1,1 1 1,-10 2 0,15-3 271,1-1 0,0 1-1,0-1 1,0 1 0,0 0 0,0 0 0,-1-1 0,2 1 0,-1 0-1,-2 1 1,0 6-1360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1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 12907,'0'0'41,"0"0"-1,0-1 1,0 1 0,0 0 0,0-1 0,0 1-1,0 0 1,0 0 0,0-1 0,0 1 0,0 0-1,0 0 1,-1-1 0,1 1 0,0 0 0,0 0-1,0-1 1,0 1 0,0 0 0,0 0 0,-1 0-1,1-1 1,0 1 0,0 0 0,0 0 0,-1 0-1,1 0 1,0-1 0,0 1 0,-1 0 0,1 0-1,0 0 1,0 0 0,-1 0 0,1 0 0,0 0-1,0 0 1,-1 0 0,1 0 0,0 0 0,0 0-1,-1 0 1,1 0 0,0 0 0,0 0 0,-1 0-1,1 0 1,0 0 0,0 0 0,-1 0 0,1 0-1,0 0 1,0 1 0,-1-1 0,1 0 0,-1 0-30,0 1 1,1-1-1,-1 1 0,0-1 1,0 1-1,1-1 1,-1 1-1,0 0 1,1-1-1,-1 1 0,1 0 1,-1-1-1,1 1 1,-1 0-1,1 0 1,-1 0-1,-3 11 212,4-10-153,-1-1 1,1 0 0,0 1-1,-1-1 1,1 1 0,0-1-1,0 1 1,0-1 0,0 0-1,0 1 1,0-1 0,0 1 0,0-1-1,0 1 1,1-1 0,-1 0-1,1 3 1,1-2 40,-1 1 0,0 0 0,1-1 1,-1 1-1,1-1 0,0 0 0,0 1 0,0-1 0,0 0 0,0 0 0,1 0 1,-1 0-1,5 2 0,2 1 63,1 0 0,16 4 1,10 6 497,-26-10-392,0-1 0,0 0 0,1 0 0,-1-2-1,0 1 1,21 1 0,67-1 711,-46-2-645,56 3 82,123 0 835,112 1-26,-142-4-825,12 1-82,87 10 86,-140-6-159,148-11 515,-247 1-504,0 2 0,0 4-1,96 14 1,-98-8-130,0-3 0,0-2 0,0-3 0,78-9 0,-109 5-76,0 2 0,0 1 0,0 1 0,49 6 0,-58-3-22,1-2 0,-1 0 0,39-3 0,57-16 27,-40 6-26,-45 7-30,-1 3 0,1 0 0,-1 2 1,1 1-1,-1 1 0,1 2 0,39 10 0,-29-5-24,0-3 0,67 4 0,-96-10 85,0-1 0,0 0 0,0-1 0,-1 0 1,16-6-1,24-3 430,-50 11-489,0-1 0,0 1 0,1 0 0,-1 0 0,0 1 1,1-1-1,-1 0 0,0 0 0,0 0 0,1 0 0,-1 0 0,0 0 1,0 0-1,1 0 0,-1 0 0,0 1 0,0-1 0,1 0 0,-1 0 1,0 0-1,0 0 0,1 1 0,-1-1 0,0 0 0,0 0 0,0 1 1,0-1-1,1 0 0,-1 0 0,0 1 0,0-1 0,0 1 0,2 14-569,-8 22-3475,5-29 1851,-2 9 432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5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0 249 18468,'3'2'403,"-1"0"-1,1 0 1,-1 0-1,0 0 1,0 0-1,0 1 1,0-1 0,0 1-1,0-1 1,-1 1-1,1 0 1,-1 0 0,0-1-1,1 1 1,-2 0-1,1 0 1,1 5-1,-1 3 202,0 0-1,-1 0 1,-2 19-1,1-22-429,0 0-1,1 1 1,0-1 0,0 0-1,1 0 1,2 15 0,-2-22-166,-1 0 0,0 0 1,0-1-1,1 1 1,-1 0-1,0 0 0,1 0 1,-1-1-1,1 1 0,-1 0 1,1-1-1,0 1 1,-1 0-1,1-1 0,0 1 1,-1-1-1,1 1 1,1 0-1,-2-1-6,1 0 0,0 0 0,-1 1-1,1-1 1,-1 0 0,1 0 0,0 0 0,-1-1 0,1 1 0,-1 0 0,1 0 0,0 0-1,-1 0 1,1-1 0,-1 1 0,1 0 0,-1 0 0,1-1 0,-1 1 0,1-1 0,2-1-5,0-1 1,0 0 0,0 0 0,-1 0 0,1 0 0,2-6 0,3-5-100,-1-1-1,-1-1 1,7-25 0,8-20-434,-18 53 392,1 0 0,0 0 0,1 0 0,-1 0-1,1 1 1,1-1 0,7-7 0,-13 15 122,1-1 1,-1 1-1,0 0 0,1-1 1,-1 1-1,1-1 1,-1 1-1,1 0 0,-1 0 1,1-1-1,-1 1 1,1 0-1,-1 0 0,1-1 1,-1 1-1,1 0 1,-1 0-1,1 0 0,0 0 1,-1 0-1,1 0 1,-1 0-1,1 0 0,0 0 1,-1 0-1,1 0 1,-1 0-1,1 0 0,-1 1 1,1-1-1,-1 0 1,1 0-1,-1 1 0,1-1 1,-1 0-1,1 1 0,-1-1 1,1 0-1,-1 1 1,1-1-1,-1 1 0,0-1 1,1 1-1,-1-1 1,0 1-1,0-1 0,1 1 1,-1-1-1,0 1 1,3 5-52,-1 0 0,1 0 0,1 12 0,0-6 61,-3-8 19,1 0 1,-1-1-1,1 1 1,0 0-1,1-1 1,-1 0-1,1 1 1,-1-1-1,4 3 1,-4-5 13,-1 0 0,1 1 0,-1-1 0,1 0 0,0 0 0,0 0 0,-1 0 0,1-1 0,0 1 0,0 0 0,0-1 0,0 1 0,0-1 0,0 0 0,0 0 0,0 1 0,0-1 0,0 0 0,0-1 0,3 0 0,1 0 23,-1-1 0,-1 0 1,1 0-1,0 0 0,0-1 1,-1 1-1,1-1 0,-1 0 1,0-1-1,0 1 0,0-1 0,-1 0 1,1 0-1,-1 0 0,0 0 1,0 0-1,0-1 0,0 1 1,-1-1-1,3-8 0,-2 6-57,-1 1 0,-1-1-1,1 0 1,-1 0-1,0 1 1,0-1-1,-1 0 1,0 0 0,0 0-1,-1 0 1,1 0-1,-2 1 1,1-1 0,-1 0-1,-3-9 1,-1 5-743,0-1-1,-1 1 1,0 1 0,0-1-1,-1 1 1,0 1 0,-12-11-1,12 10-3300,11 7 2914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6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7 866 10994,'5'-2'551,"0"0"0,0-1 0,0 0 0,0 1 0,-1-1-1,1-1 1,-1 1 0,1-1 0,-1 0 0,-1 0 0,1 0 0,0 0-1,-1-1 1,0 1 0,0-1 0,0 0 0,2-6 0,2-4 261,-2-1 1,0 1-1,0-1 1,3-26-1,-7 38-687,1-7 194,-1-1 0,1-19-1,-2 29-298,0 0 0,0 0 1,-1 0-1,1 0 0,0 0 0,0 0 0,-1 1 0,0-1 0,1 0 0,-1 0 0,0 0 0,0 0 0,0 1 0,0-1 0,0 0 0,0 1 1,0-1-1,-1 1 0,1-1 0,0 1 0,-1-1 0,-2-1 0,3 3-18,0 0 1,0-1-1,-1 1 1,1 0-1,0 0 1,0 0-1,0 0 0,-1 0 1,1 0-1,0 0 1,0 0-1,0 1 1,0-1-1,0 0 0,-1 1 1,1-1-1,0 1 1,0-1-1,0 1 1,0-1-1,0 1 0,0 0 1,0-1-1,0 1 1,1 0-1,-1 0 1,0 0-1,-1 1 0,-3 4-2,1 0-1,0 0 0,-4 7 0,7-11 3,-6 11 3,0 0 0,1 1 0,1-1 0,-7 30 0,10-38-1,1 1 0,0-1-1,1 1 1,-1-1 0,1 1 0,0 0-1,0-1 1,1 1 0,0 0-1,0-1 1,0 1 0,0-1-1,1 1 1,0-1 0,5 9-1,-5-11 7,0 0 0,1 0 0,-1 0 0,1-1 0,-1 0 0,1 1-1,0-1 1,0 0 0,0 0 0,0 0 0,0-1 0,0 1 0,1-1 0,-1 0-1,1 0 1,-1 0 0,1 0 0,-1-1 0,1 1 0,-1-1 0,1 0 0,-1 0-1,1 0 1,-1 0 0,5-2 0,-1 1 35,0 0 1,-1-1-1,1 0 0,0-1 0,-1 0 1,0 0-1,1 0 0,-1-1 1,0 1-1,-1-1 0,11-10 1,-7 4 59,0 0 1,-1-1 0,0 0 0,0 0 0,10-24 0,-3 2 204,8-35-1,-21 63-253,-1 0 0,1 1-1,0-1 1,0 1 0,0 0-1,1-1 1,0 1 0,-1 0-1,1 0 1,5-4 0,-8 8-54,0 0 0,0 0 0,1 0 0,-1 0 0,0 0 0,0 0 0,0 0 0,0-1 0,1 1 0,-1 0 0,0 0 0,0 0 0,0 0 0,0 0 0,1 0 0,-1 0 0,0 0 0,0 0 0,0 0 0,1 0 0,-1 0 0,0 0 0,0 1 0,0-1 0,0 0 0,1 0 0,-1 0 0,0 0 0,0 0 0,0 0 0,0 0 0,0 0 0,1 0 0,-1 1 0,0-1 0,0 0 0,0 0 0,0 0 0,0 0 0,0 0 0,0 1 0,0-1 0,0 0 0,1 0 0,-1 0 0,0 0 0,0 1 0,0-1 0,0 0 0,0 0 0,0 0 0,0 0 0,0 1 0,0-1 0,0 0 0,0 1 0,0 9 24,-2 0-5,-1 0 0,-6 18 1,6-19-18,0-1-1,0 1 1,1 1 0,-3 14 0,5-21-17,0 0 1,0-1-1,0 1 1,1 0-1,-1-1 1,1 1-1,-1-1 1,1 1-1,0-1 1,0 1 0,0-1-1,0 1 1,1-1-1,-1 0 1,1 1-1,-1-1 1,1 0-1,0 0 1,-1 0-1,5 3 1,-3-3-11,-1-1-1,1 1 1,-1-1 0,1 0-1,0 1 1,-1-1 0,1 0-1,0-1 1,0 1 0,0 0-1,0-1 1,0 0 0,0 1-1,0-1 1,0 0 0,0-1-1,0 1 1,0 0 0,0-1-1,-1 0 1,1 0 0,4-1-1,-1-1 7,0 1 1,0-1-1,0-1 0,0 1 0,0-1 0,-1 0 0,1-1 1,7-8-1,-3 1 12,-1-1 0,-1 0-1,0-1 1,-1 0 0,11-27 0,-8 16 8,13-27 17,29-105 0,-46 132 2,-1 0-1,-1 0 1,-2 0 0,0 0 0,-2 0 0,-5-46 0,2 44-7,-2 0 0,-1 0 0,-13-34 0,11 46 4,8 15-18,0 0 0,0 0 0,0 0 0,0 0 1,0 0-1,0 0 0,-1 0 0,1-1 0,0 1 0,0 0 0,0 0 0,0 0 0,0 0 0,-1 0 0,1 0 0,0 0 0,0 0 0,0 0 0,0 0 0,0 0 0,-1 0 0,1 0 0,0 0 0,0 0 0,0 0 0,0 0 0,-1 0 0,1 0 0,0 0 1,0 0-1,0 0 0,0 0 0,0 0 0,-1 1 0,1-1 0,0 0 0,0 0 0,0 0 0,0 0 0,0 0 0,0 0 0,-1 1 0,0 1 13,0 1 0,0-1 0,1 1 0,-1-1 0,0 1 0,1 0 0,-1 0 0,1-1 0,0 4 0,1 29 155,1-1-1,1 1 1,2-1-1,2 0 1,0-1-1,3 1 1,19 44-1,-20-56-205,1-1 0,1 0 0,1-1 0,1 0 0,1-1 0,0-1 0,1 0 0,28 25 0,-28-30-999,-30-23-6116,-12-11 5371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6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1 293 14795,'15'18'1705,"8"-13"1231,8-7-863,18-22-793,13-14-560,12-15-520,4-2-240,-16-1-888,-9 6-961,-18 12 969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58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2326 14059,'0'5'409,"1"0"-1,-1-1 1,1 1-1,0-1 1,0 1-1,0-1 1,3 6-1,-4-9-309,1 0 0,-1-1-1,0 1 1,1 0 0,-1-1-1,1 1 1,-1-1 0,1 1-1,-1-1 1,1 1 0,0-1-1,-1 1 1,1-1 0,0 0-1,-1 1 1,1-1 0,0 0-1,-1 0 1,1 1 0,0-1 0,0 0-1,1 0 55,0 0-1,0-1 0,-1 1 1,1 0-1,0-1 0,0 1 1,-1-1-1,1 0 0,-1 1 1,1-1-1,0 0 1,-1 0-1,2-1 0,9-8 299,1 0 1,-2-1-1,0 0 0,0 0 0,-1-2 0,0 1 0,-1-1 0,12-23 0,-7 10-35,-2-2 0,-1 1-1,14-50 1,-20 57-291,-1-1 0,-1 1-1,0-1 1,-2 0 0,-1-34 0,-1 46-114,0 0 1,0 0-1,-1 0 0,0 1 1,0-1-1,-1 1 1,0-1-1,-1 1 0,0 0 1,0 0-1,-1 1 0,0-1 1,0 1-1,0 0 0,-13-11 1,16 16-11,0-1 0,-1 1 0,1 1-1,-1-1 1,0 0 0,1 1 0,-1-1 0,0 1 0,0 0 0,0 0 0,0 0 0,0 0 0,0 0 0,0 1 0,0-1 0,0 1 0,0 0 0,0 0 0,0 0 0,-1 1-1,1-1 1,0 1 0,0-1 0,0 1 0,0 0 0,0 0 0,1 0 0,-4 2 0,1 0 1,0 1-1,1-1 1,-1 1-1,1 0 1,0 0-1,0 1 1,0-1 0,1 1-1,-1 0 1,1 0-1,1 0 1,-1 0-1,-3 11 1,1-3 11,1 1 0,1 0 0,1 0 0,0 0 0,0 1 0,2 14-1,0-19 17,0 0 0,1 0-1,0-1 1,1 1-1,0-1 1,1 1-1,0-1 1,1 0 0,7 15-1,-9-21-2,0 1 0,0-1-1,1 1 1,-1-1 0,1 0 0,0 0 0,0 0-1,0-1 1,0 1 0,1-1 0,-1 1 0,1-1-1,-1 0 1,1-1 0,7 4 0,-5-4 18,-1 0-1,0-1 1,0 1 0,0-1 0,0 0 0,0 0-1,1-1 1,-1 0 0,0 0 0,0 0 0,6-2 0,3-3 67,1 0 0,-2-1 0,1-1 0,-1 0 0,0-1 0,-1 0 0,18-16 0,0-7 174,-2-1-1,47-69 1,-45 59 145,51-58 0,-77 97-407,0 0 0,0 0 0,1 1 0,0-1 0,-1 1 0,1 0 0,1 0 0,9-4 0,-13 6-18,0 0-1,0 1 1,0-1-1,0 1 0,0 0 1,0 0-1,-1-1 1,1 1-1,0 0 1,0 1-1,0-1 0,0 0 1,0 0-1,0 1 1,0-1-1,0 1 0,-1 0 1,1 0-1,0-1 1,-1 1-1,1 0 1,0 0-1,-1 1 0,1-1 1,-1 0-1,1 0 1,-1 1-1,0-1 1,2 3-1,2 5 3,0 0 0,0 1 0,-1-1-1,-1 1 1,1 0 0,2 16 0,4 10-20,-10-36 12,0 1 1,0 0-1,0-1 1,0 1 0,1-1-1,-1 1 1,0-1 0,0 1-1,1-1 1,-1 1-1,0-1 1,1 1 0,-1-1-1,1 1 1,-1-1-1,0 0 1,2 1 0,-2-1-1,0 0 0,0 0 1,1 0-1,-1 0 0,0 0 0,0 0 1,1 0-1,-1 0 0,0 0 1,0 0-1,0 0 0,1-1 1,-1 1-1,0 0 0,0 0 1,0 0-1,1 0 0,-1 0 1,0-1-1,0 1 0,0 0 1,0 0-1,1 0 0,-1-1 0,0 1 1,0 0-1,0-1 0,8-20-23,4-32-5,14-56 22,-19 87 10,0 1 0,1 1 0,13-22 0,-14 29 1,0 1 0,1 1 0,0-1 0,1 1 0,0 1 0,14-13 0,-19 20-4,-1 0 0,1 1 1,-1-1-1,1 1 1,0-1-1,0 1 1,0 0-1,1 1 1,-1-1-1,0 1 1,1 0-1,-1 0 1,1 0-1,-1 1 0,1-1 1,-1 1-1,1 0 1,-1 1-1,1-1 1,-1 1-1,1 0 1,-1 0-1,7 2 1,26 12-7,-21-7 2,0-2 1,31 9-1,-42-14 3,0 0 1,1-1-1,-1 1 1,1-1 0,-1 0-1,1 0 1,-1-1-1,1 0 1,-1 0 0,1 0-1,-1 0 1,0-1-1,6-3 1,-3 2 0,-1-1 0,0-1 0,0 1 0,0-1 1,-1 0-1,0-1 0,0 0 0,0 0 0,7-9 0,-6 5 1,-1-1-1,0 1 1,0-1-1,-1 0 1,6-21-1,-4 4 1,-1-1 0,-1 1-1,-2-1 1,-1-48 0,-3 29-2,1 47-3,0 0 0,0 1 0,0-1 0,0 0 0,-1 1 1,1-1-1,0 0 0,0 0 0,-1 1 0,1-1 0,0 1 0,-1-1 1,1 0-1,-1 1 0,0-1 0,1 0 2,0 1 0,0 0 0,0 0 0,0 0 0,-1 0 0,1 0 0,0 0 1,0 0-1,0 0 0,0 0 0,-1 0 0,1 0 0,0 0 0,0 0 0,0 0 0,0 0 0,0 0 0,-1 0 0,1 0 0,0 0 0,0 0 0,0 0 0,0 0 0,-1 0 0,1 1 0,0-1 1,0 0-1,0 0 0,0 0 0,0 0 0,0 0 0,-1 0 0,1 0 0,0 1 0,0-1 0,0 0 0,0 0 0,0 0 0,0 0 0,0 0 0,0 1 0,0-1 0,0 0 0,0 0 0,0 0 1,0 0-1,0 1 0,0-1 0,0 0 0,0 0 0,0 0 0,0 0 0,0 1 0,-1 3-8,0 1 0,1 0 1,-1 0-1,1 0 0,0 0 0,1-1 0,-1 1 1,1 0-1,0 0 0,0-1 0,0 1 0,1 0 1,0-1-1,0 0 0,0 1 0,4 5 0,-3-6 10,-1-1 0,1 0-1,-1 1 1,1-1-1,0-1 1,1 1-1,-1 0 1,0-1-1,1 0 1,-1 1-1,1-1 1,0-1-1,-1 1 1,1 0-1,0-1 1,0 0-1,0 0 1,0 0-1,6 0 1,0-1 0,-1-1-1,0 0 1,0 0 0,0-1-1,0 0 1,0-1 0,0 0 0,0 0-1,-1-1 1,1 0 0,-1-1 0,11-7-1,-1-1 7,-1 0-1,0-2 1,-1 0-1,17-20 1,-16 14 46,-1-1 0,-1 0 0,21-44 0,26-79 181,-37 81-210,-21 53-19,3-5-19,-7 16 15,0 0-1,0 0 1,0 0 0,0 0 0,0 0 0,0 0 0,0 0 0,0 0-1,0 0 1,0 0 0,1 0 0,-1 0 0,0 0 0,0 0 0,0 0-1,0 0 1,0 0 0,0 0 0,0 0 0,0 0 0,0 0 0,0 1-1,0-1 1,0 0 0,0 0 0,0 0 0,0 0 0,0 0 0,0 0-1,0 0 1,0 0 0,0 0 0,0 0 0,0 0 0,0 0 0,0 0-1,0 0 1,0 0 0,0 0 0,1 0 0,-1 0 0,0 0 0,0 0-1,0 0 1,0 0 0,0 0 0,0 0 0,0 0 0,0 0 0,0 0-1,0 0 1,0 0 0,0 0 0,0 0 0,0 0 0,0 0 0,0-1-1,0 1 1,0 0 0,0 0 0,0 0 0,0 0 0,0 0-1,0 0 1,0 0 0,0 0 0,0 0 0,1 11-6,-8 33-12,4-32 17,1-1 1,0 1-1,1 0 0,0 18 1,1-28-1,1 1 1,-1-1-1,0 1 1,1-1 0,0 1-1,-1-1 1,1 0 0,0 1-1,0-1 1,0 0-1,0 0 1,1 0 0,-1 0-1,1 0 1,-1 0-1,1 0 1,0 0 0,0 0-1,-1-1 1,1 1 0,0-1-1,1 0 1,-1 1-1,0-1 1,0 0 0,4 1-1,-3-1-1,1 0 0,-1 0 0,1-1-1,-1 0 1,1 1 0,-1-1 0,1-1-1,-1 1 1,1 0 0,-1-1 0,0 0-1,1 1 1,-1-1 0,0-1 0,1 1 0,-1 0-1,0-1 1,0 0 0,0 0 0,5-3-1,0-2-3,0 0 0,0-1-1,-1 0 1,0 0-1,10-14 1,6-17 2,-1-1 0,-2-1 0,15-45 0,-9 4 61,-28 95-55,0 1 0,1-1 0,0 1-1,2 13 1,7 75-3,0-61-2,-7-38-6,0-1 1,0 1-1,0-1 1,0 1-1,0-1 1,0 0-1,1 1 1,-1-1-1,1 0 1,0 0-1,0 0 1,-1 0-1,4 2 1,-4-3-8,0-1 0,-1 0 0,1 1 0,0-1 1,0 0-1,0 0 0,0 1 0,0-1 0,0 0 1,0 0-1,0 0 0,0 0 0,0 0 1,0 0-1,0 0 0,-1-1 0,1 1 0,0 0 1,0 0-1,0-1 0,0 1 0,0-1 0,0 1 1,-1 0-1,1-1 0,0 0 0,0 1 0,-1-1 1,1 1-1,0-1 0,-1 0 0,1 0 0,0 1 1,-1-1-1,1 0 0,0-2 0,1 0-24,0-1-1,0 0 1,0 0-1,0 0 1,-1 0-1,2-8 0,-1 1 36,-1-1 1,-1 0-1,0 1 0,0-1 0,-1 0 0,-4-17 0,5 29 5,0-1 0,-1 1 0,1 0 0,0-1 0,0 1 0,0 0 0,0-1 0,0 1 0,0 0 0,0-1 0,0 1 0,0 0 0,0-1 0,0 1 0,0 0 0,0-1 0,0 1 0,0 0 0,1-1 0,-1 1 0,0 0 0,0 0 0,0-1 0,0 1 0,1 0 0,-1-1 0,0 1 0,0 0 0,0 0 0,1-1 0,-1 1 0,1 0 0,10 1 0,13 11 2,-17-6 4,0 0 0,-1 0 0,1 1 0,-1 0 0,0 0 0,-1 0 0,0 1 0,0 0 0,5 12 0,3 9 40,11 42 1,-18-54-25,4 17 11,-1 0 1,-2 1-1,-1 1 0,1 36 0,-6-49-28,-1 0 0,-1 0-1,-2-1 1,0 1 0,-1-1 0,-1 1-1,-10 28 1,13-45-2,-7 13 3,9-19-5,-1 1-1,1 0 1,0-1 0,-1 1-1,0 0 1,1-1-1,-1 1 1,1-1-1,-1 1 1,0-1-1,1 1 1,-1-1 0,0 0-1,1 1 1,-1-1-1,0 0 1,1 0-1,-1 1 1,0-1-1,0 0 1,-1 0 0,1 0-1,1 0 1,-1 0 0,0 0 0,1 0 0,-1-1 0,0 1 0,0 0 0,1 0 0,-1-1 0,1 1-1,-1 0 1,0-1 0,1 1 0,-1-1 0,1 1 0,-1-1 0,1 1 0,-1-1 0,1 1 0,-1-1-1,1 1 1,0-1 0,-1-1 0,-6-16 5,6 14-4,-6-23 0,2 1 0,-3-50 1,6 50-5,-3-163-55,4 131 21,20-305-151,-13 281 196,-3 56-7,1 19 6,1 9 5,5 12 8,-8-10-23,5 7 7,1 0 1,0-1 0,1 0-1,0 0 1,1-1-1,15 12 1,-20-17 2,1 0 0,0-1 0,0 0 1,0 0-1,0 0 0,0-1 0,0 0 0,1 0 0,-1 0 0,1-1 1,-1 0-1,1 0 0,0-1 0,11 0 0,-14-1-2,0 1 0,-1-1 0,1 0 0,-1 0-1,1 0 1,-1-1 0,1 1 0,-1-1 0,0 0 0,0 0 0,0 0-1,0 0 1,0-1 0,0 1 0,-1-1 0,1 1 0,-1-1 0,0 0-1,1 0 1,-1 0 0,-1 0 0,1-1 0,0 1 0,-1-1-1,2-5 1,1-6 3,0 1 0,-2-1 0,0 0 1,0-28-1,-2 14-11,-1 19 2,1 1 0,0 0 1,0 0-1,1 0 0,0 0 0,1 0 0,3-13 1,-4 21-2,-1 1 1,0-1 0,1 1 0,-1-1 0,0 1 0,1-1 0,-1 1 0,0 0 0,1-1 0,-1 1 0,1-1-1,-1 1 1,1 0 0,-1-1 0,1 1 0,-1 0 0,1 0 0,0 0 0,-1-1 0,1 1 0,-1 0 0,1 0-1,-1 0 1,1 0 0,0 0 0,-1 0 0,1 0 0,-1 0 0,1 0 0,0 0 0,-1 0 0,1 0 0,-1 1-1,1-1 1,-1 0 0,1 0 0,-1 1 0,1-1 0,-1 0 0,2 1 0,1 1-2,1 1 0,-1-1 0,1 1 0,5 6 0,11 13 17,-1 2 0,-1 1 0,-1 0 1,-2 1-1,0 0 0,-2 1 0,11 32 0,-6-9 82,-2 1 0,-3 1-1,8 63 1,-7 2-23,-12-90-63,-1 0 0,-3 32 0,1-56-11,1 0 0,-1 0 0,1 1 0,-1-1 0,0 0 0,0 0 0,-1 0 0,1 0 0,-1 0 0,-1 3 0,2-5 0,1-1 0,-1 1 0,1-1 0,-1 1 0,1-1 0,-1 1 0,1-1 0,-1 1 0,1-1 0,-1 0 0,0 1 0,1-1 0,-1 0 0,0 0 0,1 1 0,-1-1 0,0 0 0,0 0 0,0 0 0,0 0 0,-1 0 0,1 0 0,0-1 0,0 1 0,0-1 0,0 1 0,0-1 0,0 1 0,0-1 0,0 1 0,0-1 0,0 0 0,0 0 0,0 1 0,-1-3 0,-2-2 0,-1-1 0,1 1 0,1-1 0,-1 0 0,1 0 0,-3-8 0,-13-43 0,16 48 0,-4-16 0,2 1 0,0-1 0,2 0 0,1 0 0,1-42 0,6 4 0,14-68 0,13 2-111,0-1-317,-24 78-594,-4 24-645,0 1-1,2 0 1,13-38 0,-11 47 817,11-18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18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10242,'1'-2'421,"-1"0"0,1-1 0,0 1 0,0 0-1,0 0 1,1 0 0,1-4 0,5-8 2083,-7 13-2363,-1 1 1,1 0-1,-1-1 1,0 1-1,1 0 1,-1-1-1,1 1 1,-1 0-1,1 0 1,-1-1-1,1 1 1,0 0-1,-1 0 0,1 0 1,-1 0-1,1 0 1,-1 0-1,1 0 1,-1 0-1,1 0 1,0 0-1,-1 0 1,1 0-1,-1 0 1,1 0-1,-1 0 1,2 1-1,23 6 560,-11-3-111,18 0-157,1 0 0,0-3 0,45-2 0,43 1-220,-120 0-210,30 5 65,-30-4-62,0-1 1,0 0 0,0 0-1,0 0 1,0 1 0,0-1 0,0 1-1,0-1 1,0 0 0,0 1-1,-1 0 1,1-1 0,0 1-1,0-1 1,-1 1 0,1 0-1,0 0 1,-1-1 0,1 1-1,0 0 1,-1 0 0,1 0-1,-1 0 1,0 0 0,1 0-1,-1 0 1,1 1 0,-1-1-3,-1 0 0,1-1-1,0 1 1,-1 0 0,1-1 0,-1 1 0,1-1 0,-1 1 0,1 0 0,-1-1 0,1 1 0,-1-1-1,1 0 1,-1 1 0,0-1 0,1 1 0,-1-1 0,1 0 0,-1 1 0,0-1 0,-1 0 0,-16 6 35,4-5-8,0 0-1,0 0 1,-25-3-1,19 1 6,-20 0 1,20 3 105,0 0 1,1 1-1,-1 1 1,0 1-1,1 1 1,0 0-1,-22 12 1,127-16 845,-10-1-828,67-1 461,-115-2-429,0-1 1,0-1 0,29-9-1,-46 10-146,-5 2-28,-1 0 1,1-1-1,-1 1 0,0-1 0,0-1 1,0 1-1,7-5 0,-12 7-17,0 0 0,0 0 0,0 0 0,0 0-1,1 0 1,-1 0 0,0-1 0,0 1 0,0 0 0,0 0-1,0 0 1,0 0 0,0 0 0,0-1 0,0 1 0,1 0-1,-1 0 1,0 0 0,0 0 0,0 0 0,0-1-1,0 1 1,0 0 0,0 0 0,0 0 0,0 0 0,0-1-1,0 1 1,0 0 0,0 0 0,0 0 0,0 0 0,-1-1-1,1 1 1,0 0 0,0 0 0,0 0 0,-7-5 13,-11 1-5,17 4-8,-30-5 3,0 2 1,0 2-1,-38 1 0,-93 15-17,153-14 15,-103 20 28,112-21-28,-1 0 0,1 0-1,0 0 1,0 0 0,-1 0 0,1 0-1,0 0 1,0 0 0,-1 0 0,1 0-1,0 0 1,0 0 0,-1 0-1,1 1 1,0-1 0,0 0 0,-1 0-1,1 0 1,0 0 0,0 1-1,0-1 1,0 0 0,-1 0 0,1 0-1,0 1 1,0-1 0,0 0 0,0 0-1,0 1 1,0-1 0,0 0-1,-1 0 1,1 1 0,0-1 0,0 0-1,0 0 1,0 1 0,0-1-1,0 0 1,0 0 0,0 1 0,0-1-1,1 0 1,-1 0 0,0 1 0,0-1-1,0 0 1,0 0 0,0 1-1,0-1 1,0 0 0,1 0 0,-1 1-1,0-1 1,0 0 0,0 0-1,0 0 1,1 0 0,-1 1 0,0-1-1,0 0 1,1 0 0,-1 0 0,15 11 70,6-2-2,1-1 1,0-1-1,1-1 1,0-1-1,28 3 1,-8-1-49,-39-7-20,23 6 12,0-2-1,1-1 1,30-1-1,-58-2-11,0 0 0,1 0 0,-1 0 0,1 0-1,-1 0 1,1 0 0,-1 0 0,1 0 0,-1 0-1,0 0 1,1 0 0,-1-1 0,1 1 0,-1 0-1,0 0 1,1 0 0,-1-1 0,1 1 0,-1 0-1,0 0 1,1-1 0,-1 1 0,0 0-1,1-1 1,-1 1 0,0-1 0,0 1 0,0-1 0,0 1 0,0-1 0,-1 1 0,1-1 0,0 1 0,0 0-1,-1-1 1,1 1 0,0-1 0,0 1 0,-1 0 0,1-1 0,0 1 0,-1 0 0,1-1 0,-1 1 0,-27-17 41,24 14-39,-12-6-2,0 2 0,-1-1 1,0 2-1,0 0 0,0 1 0,-1 1 0,0 1 0,1 0 1,-1 1-1,0 1 0,-1 1 0,1 0 0,0 1 0,0 1 1,-21 6-1,21-2 52,14-2 29,13-1 71,199 19 388,-169-21-389,-1-1 1,1-2-1,55-10 1,-90 11-128,0 0 1,-1 0 0,1 0-1,-1 0 1,6-3 0,-8 4-21,-1 0 1,0-1 0,1 1-1,-1 0 1,0 0 0,1-1-1,-1 1 1,0 0 0,1-1-1,-1 1 1,0 0 0,0-1-1,1 1 1,-1 0 0,0-1-1,0 1 1,0 0 0,0-1-1,1 1 1,-1-1 0,0 1-1,0-1 1,0 0 2,-1 0 0,1 1 1,0-1-1,-1 0 0,1 1 1,0-1-1,-1 1 0,1-1 0,-1 0 1,1 1-1,-1-1 0,1 1 1,-1-1-1,1 1 0,-1 0 0,1-1 1,-1 1-1,-1-1 0,-8-5 37,-1 1-1,0 0 1,0 1-1,0 0 1,-1 1-1,1 0 0,-13-2 1,-4 2-27,-54 0 0,28 7 9,0 2 1,-91 24-1,142-29-28,226-62-2190,-119 30 1274,-29 10 905,-8-1-326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16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1098 9298,'6'-2'526,"-1"1"0,1 0 0,0 0 0,0 0 1,0 1-1,0-1 0,0 2 0,-1-1 0,1 1 0,0-1 0,11 4 0,6-1-64,0-1 0,1-1-1,-1-1 1,37-5-1,-4 1-111,600-6 3803,-472 7-3864,-76 0 195,110 10-1,136 4 2250,-158-11-1475,-78 11-941,-3 0-18,-81-11 75,-1-1 1,58-9 0,-90 9-365,66-8 655,-58 8-615,0 0-1,0 1 1,1 1-1,-1 0 1,12 2-1,-11 0-30,-9-2-16,0-1 0,1 1-1,-1-1 1,0 1 0,1-1-1,-1 0 1,0 0-1,1 0 1,-1 0 0,1 0-1,1 0 1,6 0 15,-7 0-14,0 0 0,0 0 0,0-1 0,0 1 0,-1 0 0,1-1 0,0 1 0,2-2 1,-35-12 60,24 8-37,7 6-28,0 0-1,0-1 1,-1 1 0,1 0 0,0-1 0,0 1 0,-1 0 0,1-1 0,0 1-1,-1 0 1,1 0 0,0-1 0,-1 1 0,1 0 0,0 0 0,-1 0 0,1 0-1,-1-1 1,1 1 0,0 0 0,-1 0 0,1 0 0,-1 0 0,1 0 0,0 0-1,-1 0 1,1 0 0,-1 0 0,0 0 0,-16 2-12,-28-3 0,-2 0 4,-58-1 21,64 1-11,-49 3-1,69-1-2,13-1 2,0 1 1,0 0 0,-15 3-1,23-3-1,0-1 0,0 0 0,0 0 0,0 0 0,0 0 0,0 0 0,0 0 0,0 0 0,0 0 0,0 0 0,0 0 0,0 0 0,0 0 0,0 0 0,0 0 0,0 0 0,0 0 0,0 0 0,0 0 0,0 0 0,0 0 0,0 0-1,0 0 1,0 1 0,0-1 0,0 0 0,0 0 0,0 0 0,0 0 0,0 0 0,0 0 0,0 0 0,0 0 0,0 0 0,0 0 0,0 0 0,0 0 0,0 0 0,0 0 0,0 0 0,0 0 0,0 0 0,0 0 0,0 0 0,0 0 0,0 0 0,0 0 0,0 0 0,0 0 0,0 0 0,0 0 0,-1 0 0,1 0 0,0 0 0,8 2-3,10-2 1,98-6 18,118-23 0,-97-1 5,-112 23 20,1-1 0,-2-2 0,31-16 0,-22 8 146,42-31 0,-59 37-103,-1-1-1,-1-1 1,0 0-1,16-21 1,-25 27-74,0 0 0,0-1 0,-1 0 0,-1 0 0,1 0-1,-2 0 1,1-1 0,-1 1 0,-1-1 0,1 0 0,-1-14 0,-2 18-10,1 0 1,-1 1 0,0-1-1,0 1 1,-1-1 0,0 1-1,0 0 1,-5-9-1,-27-41-26,15 26 25,8 13 0,-1 0-1,0 1 0,-1 0 0,-1 2 1,0-1-1,0 2 0,-2-1 0,1 2 0,-32-17 1,-12-1 39,-97-35 1,48 23 41,-178-74 147,201 86-176,-126-26 0,59 29-26,0 6 0,-1 7 0,-158 8 0,239 8-38,-124 22 1,149-15 15,1 2 0,0 2-1,-71 32 1,90-33-1,2 2 0,0 1 0,0 1 0,2 1 0,0 1 0,-32 34 0,21-13-8,0 1 0,-48 81 0,67-99 12,2 0 0,1 2 0,-17 48 0,26-65-6,1 1 0,0-1 0,0 1-1,1 0 1,0 0 0,1 0 0,0-1 0,0 1 0,1 0-1,0 0 1,1 0 0,-1-1 0,2 1 0,-1 0 0,8 14 0,-1-7-2,1-1 1,1 0-1,0-1 1,1 0 0,1-1-1,0 0 1,1-1 0,26 19-1,-6-9 16,0-2-1,73 32 1,-57-33-12,0-2 1,1-2 0,86 12 0,-65-18 70,1-3 1,80-5 0,-104-5-58,0-3 1,-1-1 0,51-17-1,-93 23-35,9-2-444,0 1 0,26-3 0,-37 5 71,0 1 1,0 0 0,0 0-1,0 1 1,0-1 0,0 1-1,0 0 1,0 0 0,-1 0 0,1 1-1,0-1 1,-1 1 0,1 0-1,-1 0 1,5 3 0,17 18-2083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43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83 8042,'-5'2'5341,"18"-3"-3550,42-17-306,-14 4-717,1 1 1,82-12-1,216 12 24,-268 13-754,538 23-300,758 72 288,-666-54 1218,-37-30-310,-460-12 240,287 37 1763,-239-16-1794,-212-20-1078,-1-1 0,1-3 0,-1-1 0,48-12 0,-86 16-123,22-7-418,-23 7 280,0 1 1,0-1-1,0 0 1,0 0-1,0 1 1,0-1-1,0 0 1,0 0-1,0 0 1,0 0-1,0-1 1,-1 1-1,1 0 1,0 0-1,-1 0 1,1-2-1,4-9-1248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46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60 126 7626,'-5'1'169,"1"0"135,-1 0-1,1-1 0,-1 1 0,0-1 1,1 0-1,-1 0 0,0 0 0,1 0 0,-8-2 1,12 3-2,-1 0 0,1 0 0,0 0 0,0 1 0,-1-1 0,1 0 0,0 0 1,0 1-1,0-1 0,0 0 0,0 0 0,1 2 0,-1 0-154,1-1-1,-1 1 0,1 0 1,0-1-1,0 1 1,0 0-1,1-1 1,-1 1-1,0-1 1,1 0-1,0 1 0,-1-1 1,1 0-1,0 0 1,0 0-1,0 0 1,1 0-1,-1-1 0,0 1 1,1-1-1,-1 1 1,1-1-1,5 2 1,3 1 176,1 0 1,0-1-1,1 0 1,14 1-1,11-1 126,-1-1 0,63-5 0,77-18 149,-21 2-243,203 0 305,-56 4-538,-142 3-115,341-16-7,-104 57 558,-172-6 157,-128-20-528,107-11-1,74 2-148,-262 7-37,255 9 50,-1-20 20,-32-20 54,64-6 140,-256 32-182,296-19 1022,-112 29-24,-47 1-169,-175-7-974,0-1 0,0 0 0,0 0 0,11-3 0,-18 4-9,1-1 1,-1 0 0,1 0-1,-1 0 1,0 0 0,1 0-1,-1 0 1,0 0 0,0-1-1,0 0 1,0 1 0,0-1-1,0 0 1,0 0-1,-1 0 1,1 0 0,-1 0-1,1 0 1,1-4 0,1-19-167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47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13475,'3'-10'1152,"4"-4"977,3 2-153,0 5 208,2 2-87,2 7-225,2 5-79,-1 13-385,4 8-168,-7 11-400,-2 5-199,-6 6-377,-3-2-88,-1-5-376,-1-5-376,1-13-1465,0-7-1304,1-32 1761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48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13963,'0'0'286,"0"-1"1,1 0-1,-1 0 1,0 0-1,1 0 0,-1 0 1,0 1-1,1-1 1,-1 0-1,1 0 1,-1 0-1,1 1 0,-1-1 1,1 0-1,0 1 1,-1-1-1,1 0 0,0 1 1,0-1-1,-1 1 1,1-1-1,0 1 1,1-1-1,25-9 2736,-12 5-1582,0-2-892,1 1 1,-1 0 0,1 1-1,0 1 1,0 0-1,0 2 1,18-2 0,-33 4-538,1 0 1,-1 0-1,1 0 1,0 0 0,-1 1-1,1-1 1,-1 0-1,1 1 1,-1-1 0,1 1-1,-1 0 1,0-1-1,2 2 1,-2-1-11,0 0 0,0 0 0,-1-1 0,1 1 0,0 0 0,-1 0 0,1 0-1,-1 0 1,1 0 0,-1 0 0,0 0 0,1 0 0,-1 1 0,0-1 0,0 0 0,0 0 0,0 0 0,0 0 0,0 0 0,0 0-1,0 2 1,-1 5 0,-1 0 0,0 0-1,0 0 1,-1 0-1,0-1 1,0 1-1,-7 12 1,-38 51-18,26-40 7,8-9 5,-18 35 1,28-49 9,1 0-1,-1 1 0,2-1 1,-1 1-1,1 0 1,0 0-1,0 17 0,2-24 0,0-1 0,0 1 0,0-1 0,0 0 0,0 1 0,0-1 0,1 0 0,-1 1 0,1-1-1,-1 0 1,1 1 0,-1-1 0,1 0 0,1 2 0,-2-3 0,1 1-1,-1 0 1,1-1 0,0 0-1,-1 1 1,1-1 0,0 1 0,0-1-1,-1 0 1,1 1 0,0-1-1,0 0 1,-1 0 0,1 0-1,0 1 1,0-1 0,0 0-1,1 0 1,3-1 11,0 0 0,1-1 1,-1 1-1,0-1 0,0 0 0,7-4 0,77-41-1158,113-82-1,-186 119 656,48-30-1873,-1 11 825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23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 7970,'1'0'164,"-1"1"0,1-1 0,-1 1 0,1-1 1,-1 1-1,1-1 0,-1 1 0,1-1 0,-1 0 1,1 1-1,0-1 0,-1 0 0,1 1 0,0-1 0,-1 0 1,1 0-1,0 0 0,-1 0 0,1 0 0,0 1 1,-1-1-1,1 0 0,0-1 0,-1 1 0,1 0 0,0 0 1,-1 0-1,1 0 0,0 0 0,-1-1 0,1 1 1,0 0-1,-1-1 0,1 1 0,0-1 0,8-3 302,-1 0 0,1 1-1,0 0 1,15-2 0,-20 4-280,1 1 1,0 0 0,0 0 0,-1 0 0,1 1 0,0-1 0,0 1 0,-1 0 0,1 1 0,-1-1 0,6 3 0,-2 0-1,1-1 0,0 0 0,1 0 1,-1-1-1,0 0 0,1 0 0,-1-1 0,1 0 0,0-1 0,-1 0 1,15-3-1,57-6 323,0 2 1,121 7-1,-107 5-375,278 29 451,-324-23-569,78 25 0,-78-19 13,73 13-1,-76-24 122,0-2-1,0-2 1,-1-2 0,1-2-1,83-15 1,-101 12-78,439-53 716,-39 53 702,-364 8-1252,1-3 0,-1-3 0,71-11 0,63-14-21,-170 27-189,0 0 0,0 2 0,0 1 0,-1 2 0,34 7 0,-31-4-17,1-2-1,-1-1 1,1-1-1,0-2 1,0-1-1,44-6 1,-15 2 33,-38 3-26,-1 0-1,29-7 1,-9-2-11,54-11 5,-80 19-9,0 0 0,1 1 0,-1 1 0,21 2 1,-27-1-1,0 0-1,0 1-1,1-1 1,-1-1 0,0 0 0,0 0 0,1-1 0,-1 0 0,0 0 0,0-1 0,9-3 0,-1-2 32,0 0 0,1 2 0,-1 0 0,1 1 0,0 1 0,1 0 0,28 1 0,-32 1 31,1-1 1,24-5 0,11-1 207,68 7 1229,-89 3-1201,-1-2 0,1-1 0,44-7 0,-62 6-296,160-36-519,-156 30-1477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48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60 10730,'0'-1'191,"-9"-14"10763,18 5-7704,-5 7-3063,1-1 1,0 1-1,0 1 0,0-1 0,0 1 0,0 0 0,0 0 0,1 0 0,7-1 1,3 1 334,31-3 1,-45 5-503,-1 0 0,1 0 0,0 0 0,0 0 0,-1 0 0,1 0 0,0 1 0,-1-1 0,1 0 0,0 1 0,-1 0 0,1-1 0,0 1-1,-1 0 1,1 0 0,-1 0 0,0 0 0,1 0 0,-1 0 0,0 0 0,1 0 0,-1 1 0,0-1 0,0 0 0,0 1 0,0-1 0,0 1 0,-1-1 0,1 1 0,0 0 0,-1-1 0,1 1 0,-1 0 0,1-1 0,-1 1 0,0 0 0,0-1 0,0 1 0,0 3 0,0 4-10,-1-1 1,0 0 0,-1 0 0,1 0 0,-1 0 0,-1 0 0,-3 8 0,-48 90-509,53-105 484,1 0 0,0-1 0,-1 1 0,1 0 0,0 0 0,0-1 0,0 1 0,-1 0 0,1-1 0,0 1 0,0 0 0,0 0 0,0-1 0,0 1 0,0 0 0,0 0 0,1-1 0,-1 1 0,0 0 0,0 0 0,0-1 0,1 1 0,-1 0 0,0-1 0,1 1 0,-1 0 0,1-1 0,-1 1 0,1-1 0,-1 1 0,1-1 0,-1 1 0,1-1 0,0 1 0,-1-1 0,1 1 0,-1-1 0,1 0 0,0 1 0,0-1 0,-1 0 0,1 0 0,0 1 0,1-1 0,5 1 17,0 1 1,0-2-1,0 1 0,7-1 1,-2 1-32,3-1 22,0 2 0,0 0 0,25 7 0,-37-8 21,1 0 0,-1 0 0,0 1 0,0-1 1,0 1-1,0-1 0,0 1 0,0 0 0,-1 0 0,1 0 1,0 0-1,-1 1 0,0-1 0,0 1 0,1-1 0,-1 1 1,-1 0-1,1 0 0,0 0 0,-1 0 0,1 0 0,-1 0 1,1 4-1,-2-5 28,0 0-1,0 0 1,0 0 0,0 0 0,0 0 0,0 0 0,-1 0-1,1 0 1,-1 0 0,1 0 0,-1 0 0,0 0 0,1-1-1,-1 1 1,0 0 0,0 0 0,-1-1 0,1 1 0,0-1 0,0 1-1,-1-1 1,1 1 0,-3 1 0,-2 1 132,-1 1-1,0-1 1,0 0 0,-12 6-1,-7 1 110,-2-1 0,1-1 0,-49 8-1,68-15-378,1-1 0,0 0 0,-1-1 0,1 0 0,-1 0 0,1 0 0,0-1 0,-1 0 0,-9-3-1,16 3-13,0 1 0,0-1 0,0 1 0,0-1-1,0 0 1,0 0 0,0 1 0,0-1 0,0 0-1,0 0 1,0 0 0,1 0 0,-1 0-1,0 0 1,1 0 0,-1 0 0,1-1 0,-1 0-1,0-1-76,0 0 0,1 0 1,0 1-1,0-1 0,0 0 0,0-4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58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40 1816,'0'0'139,"0"0"-1,0-1 0,0 1 0,1-1 1,-1 1-1,0 0 0,0-1 0,0 1 1,0-1-1,0 1 0,0 0 0,0-1 1,0 1-1,0-1 0,0 1 0,0 0 1,0-1-1,0 1 0,0-1 0,0 1 1,0 0-1,-1-9 7019,1 9-6951,1-1-101,-1 1 0,0 0-1,1-1 1,-1 1 0,0-1 0,1 1-1,-1 0 1,0-1 0,1 1-1,-1-1 1,0 1 0,0-1 0,0 1-1,1-1 1,-1 0 0,0 1-1,0-1 1,0 1 0,0-1-1,0 1 1,0-1 0,0 1 0,0-1-1,0 1 1,0-1 0,0 0-1,-1 1 1,1-1 0,0 1 0,-1-1-1,-1 3 340,0 1 0,0 0 0,0-1 0,0 1 0,0 0-1,1 0 1,0 1 0,-1-1 0,1 0 0,-1 4 0,0 14 2560,2-16-2901,-1 0 0,1 0-1,0 0 1,0 6 0,8 26 653,-5-23-426,-2-12-218,-2-6-50,-8-33-7,4 19 45,1 0 0,0-1 0,-1-32 0,5 65 776,0 25 107,7 63 1,-2-76-611,-5-26-317,0-5-17,-5-29-40,1 6-1,0-36 0,10 147 741,-1-28-259,-5-46-410,0 0 0,0-1 0,-1 1 0,-1 0 0,0 0 0,-2 8 1,4-17-100,0 0 1,0-1-1,0 1 1,-1 0-1,1 0 1,0 0-1,0 0 1,0 0-1,0 0 1,0 0-1,0 0 1,0-1-1,0 1 1,0 0-1,0 0 1,0 0-1,0 0 1,0 0-1,0 0 1,0 0-1,-1 0 1,1 0-1,0 0 1,0 0-1,0 0 1,0 0-1,0 0 1,0 0-1,0 0 1,0 0-1,-1 0 1,1 0-1,0 0 1,0 0-1,0 0 1,0 0-1,0 0 1,0 0-1,0 0 1,0 0-1,-1 0 1,1 0-1,0 0 1,0 0 0,0 0-1,0 0 1,0 0-1,0 0 1,0 0-1,0 0 1,0 0-1,0 0 1,-1 0-1,1 0 1,0 1-1,0-1 1,0 0-1,0 0 1,0 0-1,0 0 1,0 0-1,0 0 1,-2-9-2017,2 8 1559,1-1-1,-1 0 1,1 1-1,0-1 1,-1 1 0,1-1-1,0 1 1,0-1-1,0 1 1,1-2 0,7-3-1535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58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 10330,'14'2'8123,"-6"4"-4955,-8-4-3040,1-1 1,0 1-1,-1 0 0,1 0 0,-1 0 0,0 0 1,1-1-1,-1 1 0,0 0 0,0 0 0,-1 4 1,-2 21 436,-2-1-1,0 1 1,-11 29 0,4-16-301,12-40-262,0 0-1,0 1 1,0-1 0,0 0 0,0 0-1,0 1 1,0-1 0,0 0 0,0 0-1,0 1 1,0-1 0,0 0 0,0 0 0,0 0-1,0 1 1,-1-1 0,1 0 0,0 0-1,0 0 1,0 1 0,0-1 0,0 0-1,-1 0 1,1 0 0,0 0 0,0 0-1,0 1 1,-1-1 0,1 0 0,0 0 0,0 0-1,-1 0 1,-2-7 19,0-14-5,2-3-13,1 0 1,1-1 0,1 1 0,1 0-1,8-28 1,-6 37 7,-5 15-11,0-1 1,0 1-1,0-1 0,0 1 1,1 0-1,-1-1 1,0 1-1,0-1 0,1 1 1,-1 0-1,0-1 1,1 1-1,-1 0 0,0-1 1,1 1-1,-1 0 1,0 0-1,1-1 0,-1 1 1,1 0-1,-1 0 1,0-1-1,1 1 0,-1 0 1,1 0-1,-1 0 1,1 0-1,-1 0 0,1 0 1,0 0 1,-1 1 0,1-1 0,0 1-1,-1-1 1,1 1 0,-1-1 0,1 1 0,-1-1 0,0 1 0,1 0 0,-1-1 0,0 1 0,1 0 0,-1-1-1,0 1 1,0 0 0,1 0 0,-1-1 0,0 1 0,0 0 0,0 1 0,0 18 92,-18 148 1540,12-128-1129,6-35-426,0-3-23,-1 1 0,1-1 1,-1 1-1,1-1 0,-1 1 1,0-1-1,0 0 0,-1 3 0,2-5-53,0 0-1,0 0 1,0 0-1,0 1 0,0-1 1,0 0-1,0 0 0,0 0 1,0 0-1,0 0 0,0 0 1,-1 0-1,1 0 1,0 0-1,0 0 0,0 0 1,0 0-1,0 0 0,0 0 1,0 0-1,0 0 0,0 0 1,0 0-1,0 0 1,0 0-1,0 0 0,0 0 1,-1 0-1,1 0 0,0 0 1,0 0-1,0 0 0,0 0 1,0 0-1,0 0 1,0 0-1,0 0 0,0 0 1,0 0-1,0-1 0,0 1 1,0 0-1,0 0 0,0 0 1,0 0-1,0 0 1,0 0-1,0 0 0,0 0 1,0 0-1,-1 0 0,1 0 1,0 0-1,0 0 0,0 0 1,0 0-1,0 0 1,0-1-1,0 1 0,0 0 1,0 0-1,0 0 0,0 0 1,0 0-1,1 0 0,-1 0 1,0 0-1,0 0 1,0 0-1,-2-10 60,2-12-23,-1 14-29,1 0 0,0 0 0,1 0 0,0 0 0,0 0 0,1 0 0,0 0 0,0 1 0,1-1 0,4-9 0,-7 17-6,1-1 0,-1 1 0,0-1 0,1 0 0,-1 1 0,0-1 0,1 1 0,-1-1 0,1 1 0,-1-1 0,1 1 0,-1 0 0,1-1 0,0 1 0,-1 0 0,1-1 0,-1 1 0,1 0 0,0 0 0,0-1 0,0 1 1,-1 0 0,1 0 0,-1 1 0,0-1 0,1 0 0,-1 0 0,1 1 0,-1-1 0,0 0 0,1 0 0,-1 1 0,0-1 0,1 0 0,-1 1 0,0-1 0,0 0 0,1 1 0,-1-1 0,0 1 0,0-1 0,1 0 0,-1 1 0,7 28 145,-7-28-150,5 44-69,1 7-3177,-1-33 1845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1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45 5937,'2'-9'5740,"2"-24"455,-4 33-6100,0 0 0,0 0 0,0 0 0,1 0 0,-1 0 0,0 0 0,0 0 0,0 0-1,1 0 1,-1 0 0,0 0 0,0 0 0,0 0 0,0 0 0,1 0 0,-1 0 0,0 0 0,0 0 0,0 0 0,1 0 0,-1 0 0,0 0 0,0 0 0,0 0 0,0 0 0,0-1 0,1 1 0,-1 0 0,0 0 0,0 0 0,0 0 0,0 0 0,0 0 0,0-1 0,1 1 0,-1 0 0,0 0 0,-12 33 2889,11-25-2687,0-1 0,0 1 0,0-1 0,1 1 0,0-1 0,0 1-1,3 13 1,2 11 258,2 1-34,-2 1 0,-2 0 1,-1 55-1,-2-87-569,0-1 1,0 0-1,0 1 1,0-1 0,0 1-1,0-1 1,0 0-1,0 1 1,1-1-1,-1 1 1,0-1 0,1 0-1,-1 1 1,1-1-1,0 0 1,-1 0 0,2 2-1,1-25-4375,-3 17 3440,1 0 0,0 0 0,1 0 0,1-5 0,7-11-437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2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7122,'-7'1'9564,"8"10"-4189,4 7-3098,1 5-1775,11 69 859,0 10-280,-16-94-1052,-1-4-43,0 1 1,1-1 0,0 1-1,0 0 1,0-1 0,0 0 0,0 1-1,1-1 1,0 0 0,0 0-1,4 7 1,-6-11-49,0 0 0,0 0 0,0 0 0,1 1 0,-1-1 1,0 0-1,0 0 0,0 0 0,0 0 0,0 1 0,1-1 0,-1 0 0,0 0 0,0 0 0,0 0 0,1 0 0,-1 0 0,0 0 0,0 0 1,0 0-1,1 0 0,-1 0 0,0 0 0,0 0 0,0 0 0,1 0 0,-1 0 0,0 0 0,0 0 0,0 0 0,1 0 0,-1 0 0,0 0 1,0 0-1,0 0 0,0 0 0,1 0 0,-1 0 0,0 0 0,0-1 0,0 1 0,0 0 0,1 0 0,-1 0 0,0 0 0,0 0 0,0-1 1,2-12-1161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3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6841,'-1'-4'7849,"1"4"-7736,8-5 4524,9 4-2567,-14 1-1756,0-1 1,0 1 0,0 0 0,0 0 0,0 0 0,6 1 0,-8 0-265,1-1 0,-1 1-1,0 0 1,0-1 0,0 1 0,0 0 0,0-1-1,0 1 1,0 0 0,0 0 0,0 0-1,0 0 1,0 0 0,-1 0 0,1 0 0,0 0-1,-1 1 1,1-1 0,-1 0 0,1 0 0,0 2-1,3 13 92,0 0-1,-1 0 0,-1 1 1,-1-1-1,0 0 0,-1 1 1,0-1-1,-4 21 0,5-31-1709,4-9-862,3-2 1167,14-1-316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3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 9050,'-1'-7'3206,"-3"11"-511,-4 3-1082,6-6-1411,1 1 1,0-1-1,-1 0 1,1 1-1,0-1 1,-1 0-1,1 1 1,0-1-1,0 1 1,0 0-1,1-1 1,-1 1-1,0 0 1,1 0 0,-1-1-1,1 1 1,-1 0-1,1 0 1,0 0-1,0 0 1,0 0-1,0-1 1,0 1-1,0 0 1,1 2-1,0 7 349,2-1-1,-1 1 1,6 12-1,-3-8 32,15 72-48,-20-87-575,0 1 1,1-1-1,-1 1 1,0-1 0,0 0-1,0 1 1,1-1-1,-1 1 1,0-1 0,1 0-1,-1 1 1,0-1-1,1 0 1,-1 0 0,0 1-1,1-1 1,-1 0-1,0 0 1,1 1-1,-1-1 1,1 0 0,-1 0-1,1 0 1,-1 0-1,1 0 1,0 0 229,1 1-21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4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8538,'1'0'259,"-1"0"0,1 0 0,-1 1 1,1-1-1,0 0 0,-1 0 0,1 0 1,-1 1-1,1-1 0,-1 0 0,1 0 0,-1 1 1,1-1-1,-1 0 0,0 1 0,1-1 1,-1 1-1,1-1 0,-1 1 0,0-1 0,1 1 1,-1-1-1,0 1 0,0-1 0,1 1 1,-1-1-1,0 1 0,0-1 0,0 1 0,1 0 1,1 22 2012,-1-11-1122,28 128 2466,-29-137-3662,1-1-396,0 0-1,-1 1 1,1-1-1,-1 1 1,0-1-1,0 0 1,0 1-1,0-1 1,0 3-1,-3 4-902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4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9482,'0'0'125,"0"0"0,0 0 0,0 0 0,-1 0 0,1 0 0,0 0 0,0 0 0,0 0 0,-1 0 0,1 0 0,0 0 1,0 0-1,0 0 0,-1 0 0,1 0 0,0 0 0,0 0 0,0 0 0,0 0 0,-1 0 0,1 0 0,0 0 0,0 0 0,0 0 0,-1 0 0,1 0 0,0 0 0,0 1 0,0-1 0,0 0 0,-1 0 0,1 0 0,0 0 0,0 0 0,0 1 0,0-1 1,0 0-1,0 0 0,0 0 0,0 1 0,-1-1 0,1 0 0,0 0 0,0 0 0,0 1 0,0-1 0,0 0 0,0 0 0,0 0 0,0 1 0,0-1 0,0 0 0,0 0 0,0 1 0,1 16 2235,0-8-1328,-2 7 8,0-1 0,-6 24 0,4-28-937,1-1-1,0 0 1,1 1 0,0-1-1,1 1 1,0-1-1,1 1 1,2 13-1,-2-21 46,-1-2-211,0-1-1,0 1 1,0-1 0,0 1 0,0-1 0,0 1 0,0-1-1,0 1 1,0-1 0,0 1 0,1-1 0,-1 0-1,0 1 1,0-1 0,1 1 0,-1-1 0,0 0 0,0 1-1,1-1 1,-1 0 0,1 1 0,-1-1 0,0 0-1,1 1 1,-1-1 0,0 0 0,1 0 0,-1 0 0,1 1-1,-1-1 1,1 0 0,-1 0 0,1 0 0,-1 0-1,1 0 1,7-2-175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5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9178,'1'-2'904,"-1"-5"4217,6 9-3416,-1 5-65,5 1-48,-5 4-247,4 2-145,-2 5-336,-1 1-152,-2 2-344,3 1-112,0-3-136,-1-3-192,1-3-888,0-4-1032,14 2 1031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0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12 7394,'-2'-1'268,"1"-1"1,-1 1 0,0 0-1,1 0 1,-1 0 0,0 0-1,0 1 1,0-1 0,1 0-1,-1 1 1,0-1 0,0 1-1,0 0 1,0 0 0,0 0-1,-4 0 1,3 0-35,0 1 1,-1 0 0,1 0-1,0 0 1,0 0-1,0 0 1,0 1-1,0 0 1,-3 1 0,-4 5 122,0 0 1,0 1-1,2 0 1,-10 12-1,3-3 113,1 2-1,1 0 1,1 0 0,-17 39-1,15-25-145,2 1 1,-11 50-1,17-52-191,2-1-1,-1 38 1,6 66 269,3-85-174,1 0 0,3 0 0,16 58 0,-1-33 168,43 99 0,-51-140-241,1-2-1,2 0 0,40 54 1,-45-71-119,0 0 1,1-1 0,1-1-1,0 0 1,1-1-1,0-1 1,1 0 0,30 15-1,-14-13 21,0 0-1,0-2 0,1-2 1,1-1-1,0-2 1,0-1-1,1-2 1,42 0-1,-47-4 73,0-2 0,-1-1 0,1-1-1,-1-2 1,0-1 0,0-2 0,-1 0 0,0-2 0,49-26 0,-51 21-65,-1 0 0,0-2 0,-1-1-1,29-29 1,-40 33-27,1-1 0,-2-1 0,0 0 0,-2 0 0,1-2 0,-2 1 0,10-25-1,-9 13 41,-1 0-1,-1 0 1,-1-1-1,-2 0 0,-2 0 1,0-1-1,-2 1 1,-2-1-1,-1 0 0,-1 1 1,-1-1-1,-2 1 1,-13-44-1,-27-58 7,35 110-70,-1 0 0,-1 1 0,-23-33 0,9 22-4,-1 1 1,-2 2 0,-1 1 0,-1 1-1,-1 1 1,-48-28 0,60 43 0,0 2 1,-1 1 0,0 0-1,-1 1 1,0 2 0,0 0-1,-1 1 1,1 1 0,-42-1-1,-13 5 41,-122 15 1,52-2-128,117-11-456,0-1 0,0-2 0,-42-6 0,70 7 121,0 0 1,0-1 0,0 1 0,0-1 0,0 1 0,0-1 0,0 0-1,0 0 1,0 0 0,-2-2 0,21 2-1133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06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10010,'0'0'960,"5"-2"2185,-2 6-1729,3-3-47,0 6-17,1 0-56,0 3-264,0 1-135,0 4-81,-2 0-24,-2 8-144,-1-3-120,-2 2-256,-2 2-168,1-1-856,1-6-952,5-2 896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5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60 5017,'9'-13'2709,"-8"12"-2505,0-1 0,0 1 0,0-1 0,0 1 0,0-1 0,0 1 0,0 0 0,1 0 0,-1-1 0,0 1 0,1 0 0,1-1 0,10-6 1363,-10 6-855,0 0-1,0 0 0,0 0 0,1 1 0,-1-1 0,5-1 1,-8 3-654,0 0 1,1 0 0,-1 0-1,0 0 1,0 0-1,0 0 1,0 0 0,0 0-1,0 0 1,1 0 0,-1 0-1,0 0 1,0 0-1,0 0 1,0 0 0,0 0-1,0 0 1,0 0 0,1 0-1,-1 0 1,0-1 0,0 1-1,0 0 1,0 0-1,0 0 1,0 0 0,0 0-1,0 0 1,0 0 0,0 0-1,0-1 1,0 1 0,0 0-1,0 0 1,0 0-1,0 0 1,0 0 0,0 0-1,0-1 1,0 1 0,0 0-1,0 0 1,0 0-1,0 0 1,0 0 0,0 0-1,0-1 1,0 1 0,0 0-1,0 0 1,0 0 0,0 0-1,0 0 1,-1 0-1,1-1 1,0 1 0,0 0-1,0 0 1,-1 0 0,1-1-1,0 1 1,-1 0-1,1 0 1,0 0 0,0 0-1,-1 0 1,1 0-1,0 0 1,-1 0 0,1 0-1,0 0 1,0 0 0,-1 0-1,1 0 1,0 0-1,-1 0 1,1 0 0,0 0-1,-1 0 1,-1 1 86,0 0-1,0 1 1,0-1-1,1 0 1,-1 1-1,0-1 1,1 1 0,-1 0-1,1-1 1,-3 5-1,-13 23 452,9-16-364,-3 5-31,1 2-1,1-1 1,0 1 0,-6 22 0,13-32-176,-1 0-1,1 0 1,0 0-1,1 1 1,0-1 0,1 1-1,0-1 1,1 0-1,0 1 1,4 15 0,-3-21-28,-1-1 0,1 0 1,0 1-1,0-1 0,0 0 0,1 0 1,0 0-1,0-1 0,0 1 0,0-1 1,0 1-1,1-1 0,-1 0 0,1 0 1,0 0-1,0-1 0,0 0 0,0 1 1,0-1-1,1-1 0,-1 1 1,1-1-1,-1 1 0,6 0 0,-1-1-130,-1 0-1,1 0 1,0-1 0,-1 0-1,1 0 1,0-1-1,-1 0 1,1-1-1,0 0 1,-1 0 0,0-1-1,11-4 1,-2-3-547,0 0 1,0-1 0,-1 0 0,0-1-1,20-22 1,-12 9-629,-1-2 0,25-36 1,-32 39 1073,-2 0 1,-1-1-1,18-46 1,-30 60 1172,-7 15 286,-9 16 500,9-11-1354,1 1 0,1-1 1,0 1-1,0 0 0,1 0 0,0 0 1,0 0-1,1 1 0,1-1 0,-1 20 0,2-29-350,0 1-1,0 0 0,0-1 0,1 1 1,-1 0-1,0-1 0,1 1 0,-1 0 0,1-1 1,0 1-1,-1-1 0,1 1 0,0-1 1,0 1-1,0-1 0,0 0 0,0 1 0,0-1 1,1 0-1,-1 0 0,0 0 0,1 0 1,-1 0-1,0 0 0,1 0 0,-1 0 0,1-1 1,0 1-1,-1 0 0,1-1 0,-1 1 1,1-1-1,0 0 0,0 0 0,-1 0 0,1 0 1,0 0-1,-1 0 0,4 0 0,3-2-9,-1 1-1,1-1 0,-1 0 0,0 0 1,0-1-1,0 0 0,11-7 0,-5 2 2,0 0-1,-1 0 0,20-19 0,-29 23-8,0 1 1,0-1-1,0 0 1,0 1-1,-1-1 1,1-1-1,1-4 0,-3 7-1,0-1 0,0 1 0,-1-1 0,1 1 0,-1-1 0,0 1-1,0-1 1,1 1 0,-2-1 0,1 1 0,0-1 0,0 1 0,-1-1 0,-1-3-1,1 4 0,0-1 0,-1 1 0,0 0 0,1-1 0,-1 1 0,0 0 0,0 0 0,0 0 0,0 0 0,0 1 0,-1-1 0,1 1 0,0-1 0,-1 1 0,1 0 0,-1 0 0,1 0 0,-1 0 0,0 0 0,0 1 0,-2-1 0,-9-2-101,-1 1 0,-22 0-1,34 2 75,-9 0-217,1 1-1,-1 0 1,0 0 0,-14 4-1,21-4-27,1 0 0,0 1 0,0-1 0,0 1 0,0-1 0,0 1 1,0 1-1,1-1 0,-1 0 0,1 1 0,-1 0 0,1 0 0,0 0 0,-5 6 0,3 4-825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7 383 14507,'-1'3'403,"0"-1"1,0 0-1,0 1 0,1-1 0,-1 1 0,0-1 1,1 1-1,0-1 0,-1 1 0,1-1 1,0 1-1,0 0 0,1-1 0,-1 1 0,1 3 1,2 4 596,0 0 1,7 15 0,-2-8-122,10 21 330,-13-30-1130,-1 0 0,0 0 0,-1 1 0,4 12 0,-8-31-157,1 1-1,0-1 1,0 1-1,1-1 1,1 1-1,2-12 1,-1 8 25,1 0 1,9-24 0,-10 32 47,-1-1 0,1 1-1,0 0 1,0 0 0,1 0 0,0 1 0,0-1 0,0 1 0,6-5 0,-10 9 8,1-1 1,0 1 0,-1-1-1,1 0 1,0 1 0,0-1-1,0 1 1,0 0-1,0-1 1,-1 1 0,1 0-1,0-1 1,0 1 0,0 0-1,0 0 1,0 0 0,0 0-1,0 0 1,0 0-1,0 0 1,0 0 0,0 0-1,0 0 1,0 1 0,0-1-1,0 0 1,1 1-1,-1 0 13,0 0 0,0 1 0,0-1 0,0 0 0,0 0 0,0 0 0,0 1 0,0-1 0,-1 0 0,1 1 0,-1-1 0,1 1 0,-1-1 0,1 1 0,-1-1 0,0 1 0,0 1 0,1 5 37,-1 0 0,1 0 0,-2 0-1,1 0 1,-1 0 0,-3 9 0,2-14 14,0-9-39,2-12-1,2 10-23,0 0-1,1 0 1,0 0-1,1 1 1,6-13-1,28-34 13,-33 47-15,0 0-3,0 1 1,1-1-1,0 2 1,0-1-1,7-5 1,-11 10 0,0-1 1,-1 1-1,1 0 0,0 0 1,0 0-1,0 1 1,1-1-1,-1 0 0,0 1 1,4-1-1,-5 1 1,1 0-1,-1 0 1,0 0 0,0 0 0,0 1-1,1-1 1,-1 0 0,0 1 0,0-1-1,0 1 1,0 0 0,0-1-1,0 1 1,0 0 0,0-1 0,0 1-1,0 0 1,0 0 0,0 0 0,1 2-1,11 17 0,-12-16-30,1-1-1,0 1 1,0-1-1,0 0 1,0 0-1,1 0 1,3 4-1,-5-7-38,0 1 0,1 0 0,-1-1 0,0 1 0,0-1 0,1 1 0,-1-1 0,0 0 1,1 1-1,-1-1 0,0 0 0,1 0 0,-1 0 0,0 0 0,1 0 0,-1 0 0,0-1 0,1 1 0,-1 0 0,0-1 0,1 1 0,-1-1 0,0 1 0,0-1 0,0 1 0,2-2 1,5-3-448,0 1 0,-1-2 0,0 1 0,0-1 1,0 0-1,0 0 0,-1-1 0,0 0 0,0 0 0,-1-1 1,0 1-1,0-1 0,-1 0 0,0-1 0,-1 1 1,1-1-1,-2 1 0,4-14 0,2-17-78,-5 20 553,9-28-1,-12 46 89,0 1-1,1-1 1,-1 1 0,0-1 0,0 1-1,0-1 1,0 1 0,0-1 0,0 1-1,1-1 1,-1 1 0,0 0-1,0-1 1,1 1 0,-1-1 0,0 1-1,1 0 1,-1-1 0,0 1 0,1 0-1,-1-1 1,1 1 0,-1 0-1,1-1 1,-1 1 0,0 0 0,1 0-1,-1 0 1,1-1 0,-1 1 0,1 0-1,-1 0 1,1 0 0,-1 0-1,1 0 1,-1 0 0,1 0 0,-1 0-1,1 0 1,-1 0 0,1 0 0,-1 1-1,1-1 1,-1 0 0,1 0-1,-1 0 1,1 1 0,-1-1 0,1 0-1,-1 0 1,0 1 0,1-1 0,-1 0-1,1 1 1,-1-1 0,0 0-1,1 1 1,-1-1 0,0 1 0,1 0-1,3 4 602,0 1 0,0 0 0,4 9 0,-6-12-572,81 180 5138,-51-107-4332,-27-66-824,-1-1 0,0 1 0,-1 0 0,0 0-1,-1 0 1,2 15 0,-6-24-40,-4-4-20,-5-8-31,-2-11-91,0 0 1,2 0-1,0-1 1,-10-34-1,7 10-131,-10-64 0,22 102 238,1-1 0,0 1 0,1 0 1,0-1-1,1 1 0,-1-1 0,2 1 0,2-10 0,-4 16 20,1 1 0,0-1-1,0 0 1,0 0-1,0 1 1,1-1-1,-1 1 1,1-1-1,-1 1 1,1 0-1,0-1 1,0 1-1,0 0 1,0 0-1,0 0 1,1 1-1,-1-1 1,1 0-1,-1 1 1,1 0 0,-1-1-1,1 1 1,0 0-1,-1 0 1,1 1-1,0-1 1,0 1-1,0-1 1,5 1-1,-4 0 53,-1 0 0,1 0 0,-1 1-1,1 0 1,-1-1 0,0 1 0,1 0 0,-1 1-1,0-1 1,0 1 0,0-1 0,0 1 0,0 0-1,0 0 1,0 0 0,0 0 0,-1 1 0,1-1-1,-1 1 1,0 0 0,0-1 0,0 1 0,0 0-1,0 0 1,-1 0 0,1 1 0,-1-1-1,0 0 1,1 5 0,0-2 41,-1 0 0,0 0 0,0 0 0,0 0 1,-1 1-1,0-1 0,0 0 0,-1 0 0,0 0 0,0 1 0,0-1 0,-1 0 0,0 0 0,0 0 0,-5 9 1,4-10-102,0 0 0,-1 0 1,1 0-1,-1-1 0,0 0 0,0 1 1,-1-1-1,1-1 0,-6 4 1,9-6-84,-1 0 0,1 0 0,-1 0 0,1-1 0,-1 1 0,1-1 0,-1 1 0,0-1 0,1 1 0,-1-1 0,0 0 0,1 0 0,-1 0 0,0 0 0,1 0 0,-1 0 0,0 0 0,1-1 0,-1 1 0,0-1 0,1 1 0,-1-1 0,1 1 0,-1-1 1,1 0-1,-1 0 0,1 0 0,0 0 0,-1 0 0,1 0 0,0 0 0,0 0 0,0-1 0,0 1 0,0 0 0,-2-3 0,-1-4-706,0 0 1,0 0 0,1 0-1,0 0 1,-3-13 0,-4-17-672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7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13339,'3'-2'5151,"1"8"-2769,3 11-784,-6-14-975,16 50 1416,-2 0 0,10 66 1,6 28-1187,-30-143-862,14 44 167,-13-42-243,0-1-1,0 0 1,1 1-1,0-1 0,0-1 1,5 7-1,-8-10 9,0-1-1,0 0 0,1 1 0,-1-1 1,0 0-1,1 1 0,-1-1 1,0 0-1,1 1 0,-1-1 0,0 0 1,1 0-1,-1 0 0,0 1 0,1-1 1,-1 0-1,1 0 0,-1 0 1,0 0-1,1 0 0,-1 0 0,1 0 1,-1 0-1,0 0 0,1 0 0,-1 0 1,1 0-1,-1 0 0,1 0 1,-1 0-1,0 0 0,1 0 0,-1 0 1,1-1-1,-1 1 0,0 0 0,1 0 1,-1 0-1,0-1 0,1 1 1,-1 0-1,0-1 0,1 1 0,-1-1 1,10-18-3978,-9 17 3566,6-14-1552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8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0 768 14963,'8'-1'585,"0"-1"0,0 1 0,-1-2-1,1 1 1,-1-1 0,1 0 0,-1 0 0,0-1-1,0 0 1,-1 0 0,1-1 0,9-8 0,-12 9-378,0 0 0,0 0 0,-1-1 0,0 1 0,1-1 1,-2 0-1,1 1 0,0-1 0,-1-1 0,0 1 0,0 0 1,-1 0-1,1-1 0,-1 1 0,0-1 0,-1 0 0,1 1 0,-1-11 1,-1 14-195,1-1 1,-1 0 0,0 0-1,1 0 1,-1 1-1,0-1 1,0 0 0,-1 1-1,1-1 1,-1 1 0,-1-3-1,2 4-12,1 0 0,-1 1 0,1-1 0,-1 1-1,1-1 1,-1 1 0,1 0 0,-1-1 0,0 1-1,1 0 1,-1-1 0,0 1 0,1 0 0,-1 0 0,0-1-1,1 1 1,-1 0 0,0 0 0,-1 0 0,1 0-2,0 0 0,0 1 0,0-1 0,0 1 0,0-1 0,0 1 0,0-1 1,0 1-1,1-1 0,-1 1 0,0 0 0,0-1 0,0 1 0,1 0 0,-1 0 0,0 0 1,0 1-1,-2 3-3,0 0 0,0 1 1,1-1-1,0 1 1,0-1-1,0 1 0,1 0 1,0 0-1,0 0 0,0 7 1,0-4 4,1 0 1,0 0-1,1 0 1,0 0-1,1 0 1,3 11-1,-4-16 1,0-1-1,0 0 0,0 0 0,1 1 1,0-1-1,0 0 0,0 0 0,0-1 0,0 1 1,0 0-1,1-1 0,-1 1 0,1-1 1,-1 0-1,1 0 0,4 2 0,-3-2 0,0 0 1,0-1-1,0 0 0,1 0 0,-1 0 0,0 0 1,0 0-1,1-1 0,-1 0 0,0 0 0,8-1 1,-2-1 1,0 0 1,-1-1 0,0 0-1,1 0 1,-1-1 0,0 0 0,-1-1-1,1 0 1,-1 0 0,15-13-1,-11 6-2,-1 0 0,0-1 0,-1 0 0,-1-1-1,0 0 1,-1 0 0,0-1 0,-1 0 0,-1 0 0,0-1-1,-2 0 1,5-19 0,-2-6 0,-1 0-1,-3-1 1,-1-69 0,-4 81 0,-2 1 0,0-1 0,-2 1 0,-1 0 0,-1 1 1,-17-38-1,23 61-2,0 0 0,0 1 0,-1-1 0,0 1 1,0 0-1,0 0 0,0 0 0,-1 0 0,-3-4 1,6 8 0,0-1 1,0 0-1,0 1 1,1-1-1,-1 1 1,0 0-1,0-1 1,0 1-1,0 0 1,0-1-1,0 1 1,0 0-1,0 0 1,0 0-1,0 0 1,1 0-1,-1 0 1,0 0-1,0 0 1,0 0-1,-2 1 1,2 0 2,0-1 1,-1 1-1,1 0 1,-1 1-1,1-1 1,0 0-1,0 0 1,0 1-1,0-1 1,0 0-1,0 1 1,0-1-1,0 1 1,0-1-1,1 1 1,-2 2-1,0 3 42,1 0-1,-1-1 0,1 1 0,0 0 1,1 0-1,-1 0 0,1 0 1,2 11-1,1 5 287,8 28 0,-1-14 135,2-2 0,17 37 1,39 64 787,-54-109-1040,8 11 295,-16-28-1382,-20-26-8106,7 6 6882</inkml:trace>
  <inkml:trace contextRef="#ctx0" brushRef="#br0" timeOffset="1">295 430 15243,'12'-3'1689,"0"-4"879,7-5-655,2-4-297,-1-2-824,-1 0-248,0 5-856,-2 1-392,0 1-1328,-3 5-577,3 6 1337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9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961 654 13659,'3'-1'513,"0"-1"1,0 1-1,-1-1 0,1 0 0,-1 0 1,1 0-1,-1 0 0,0 0 1,1-1-1,2-4 0,16-29 1787,-15 24-1607,-1 4-316,20-42 989,-23 45-1290,0 0-1,0 1 1,-1-1-1,0 0 0,0 0 1,0 0-1,0 0 1,-1-8-1,0 13-73,0 0 1,0-1-1,0 1 0,0 0 1,0-1-1,0 1 1,0 0-1,0-1 0,0 1 1,0 0-1,0-1 0,0 1 1,0-1-1,0 1 1,-1 0-1,1 0 0,0-1 1,0 1-1,0 0 0,-1-1 1,1 1-1,0 0 1,0-1-1,-1 1 0,1 0 1,0 0-1,0 0 0,-1-1 1,1 1-1,0 0 1,-1 0-1,1 0 0,0 0 1,-1-1-1,1 1 0,0 0 1,-1 0-1,1 0 0,0 0 1,-1 0-1,1 0 1,-1 0-1,0 1-2,0-1 1,0 0-1,0 1 0,0-1 1,1 1-1,-1-1 1,0 1-1,0-1 0,1 1 1,-1-1-1,0 1 0,1 0 1,-1 0-1,1-1 1,-1 2-1,-1 1 1,0 1 1,0-1-1,1 1 1,0-1-1,0 1 1,0 0-1,0 0 0,1-1 1,-1 1-1,1 0 1,0 0-1,0 0 1,0-1-1,1 1 0,-1 0 1,1 0-1,0-1 1,2 7-1,-2-8 3,0 0-1,0 0 1,0 0 0,0 0-1,0-1 1,0 1 0,1 0-1,-1-1 1,0 1 0,1-1-1,0 1 1,-1-1 0,1 0-1,0 0 1,-1 0 0,1 0-1,0 0 1,0 0 0,0 0-1,0 0 1,0-1 0,0 1-1,0-1 1,0 1-1,0-1 1,0 0 0,0 0-1,1 0 1,-1 0 0,0 0-1,0-1 1,0 1 0,0-1-1,0 1 1,2-2 0,4-1 26,-1 0 1,1-1 0,-1 0 0,0 0 0,0-1 0,0 0-1,6-6 1,42-44 195,-43 42-143,-1-1 0,0 0 0,-1-1 0,12-24 0,-17 29-36,-1-1-1,0 0 1,0 0 0,-1 0 0,-1-1 0,0 1-1,0 0 1,-1-13 0,-1-4-27,-1 0 0,-1-1 0,-1 1 0,-2 0 0,-1 0 0,-12-35 0,17 60-12,0-1-1,-1 1 1,0 0 0,1-1-1,-2 1 1,1 0 0,0 0 0,0 0-1,-6-4 1,8 6-3,-1 1-1,0-1 1,1 1 0,-1-1 0,0 1-1,0 0 1,1-1 0,-1 1-1,0 0 1,0 0 0,1 0 0,-1-1-1,0 1 1,0 0 0,0 0-1,0 0 1,1 0 0,-3 1 0,2-1 2,0 1 0,0-1 1,0 1-1,-1-1 0,1 1 1,0 0-1,0 0 0,0 0 1,0 0-1,0-1 0,1 1 1,-1 0-1,0 1 0,0-1 1,0 2-1,-3 4 106,0 1-1,1 0 1,0-1-1,1 1 1,0 1 0,-2 15-1,-2 55 556,6-67-558,-1 5 72,1 0 0,1 0 0,1 0 0,0 0 0,1 0 0,7 21 0,-9-32-137,1 0 0,1-1 0,-1 1 0,1-1 0,0 0 0,0 1 0,1-2 0,-1 1 0,1 0 0,0-1 0,1 1 0,-1-1 0,1 0 0,0-1 0,-1 1 0,2-1 0,-1 0 0,0 0 0,1-1 0,-1 1 0,8 1 0,-10-3-35,0-1 1,0 0-1,0 1 0,0-1 0,0 0 0,0-1 0,0 1 1,0 0-1,1-1 0,-1 0 0,0 0 0,-1 0 0,1 0 1,0 0-1,0 0 0,0-1 0,-1 1 0,1-1 1,-1 0-1,1 0 0,-1 0 0,0 0 0,0 0 0,0-1 1,2-2-1,4-5-1,0-1 0,-2 1 0,1-2 1,7-17-1,-14 29-15,1-1 0,-1 0 1,1 1-1,-1-1 0,1 1 1,-1-1-1,1 1 0,-1-1 0,1 1 1,-1-1-1,1 1 0,0 0 1,-1-1-1,1 1 0,0 0 0,0-1 1,-1 1-1,1 0 0,0 0 0,-1 0 1,1 0-1,0 0 0,0 0 1,-1 0-1,1 0 0,0 0 0,0 0 1,-1 0-1,2 1 0,25 7-328,-16-5 188,-9-2 130,-1-1 0,1 0 0,0 0 0,0 0 1,0 1-1,0-2 0,0 1 0,-1 0 0,1 0 0,0-1 1,0 1-1,0-1 0,-1 1 0,1-1 0,0 0 0,2-1 1,2-2 1,0 0 0,11-10 0,-3 2 2,-14 11 12,1 1 0,-1 0 0,0-1 0,1 1 0,-1 0 0,1 0 0,-1 0-1,1-1 1,-1 1 0,1 0 0,-1 0 0,1 0 0,-1 0 0,1 0 0,-1 0 0,0 0 0,1 0 0,-1 0 0,1 0-1,-1 0 1,1 0 0,-1 1 0,1-1 0,-1 0 0,1 0 0,-1 0 0,1 1 0,13 13-3,8 23 1,-20-34 2,3 9 5,0 0-1,-1 0 1,-1 1-1,1-1 0,-2 1 1,0-1-1,0 1 0,-1 0 1,-1 0-1,0-1 1,-3 20-1,-4 12 152,-25 82 1,30-116-114,1-6-10,0-1 1,0 1-1,0 0 0,0-1 0,-1 1 1,1-1-1,-1 1 0,0-1 1,0 0-1,-5 5 0,7-7-21,0-1 1,-1 1-1,1-1 0,-1 1 1,1-1-1,-1 0 0,1 1 0,-1-1 1,1 0-1,-1 0 0,1 1 1,-1-1-1,0 0 0,1 0 0,-1 0 1,1 0-1,-1 1 0,0-1 1,0 0-1,1-1-1,-1 1-1,1 0 1,0 0 0,-1 0-1,1 0 1,0-1 0,-1 1-1,1 0 1,0-1 0,-1 1-1,1 0 1,0 0 0,-1-1-1,1 1 1,0 0 0,0-1-1,0 1 1,-1-1 0,1 1-1,0 0 1,0-1 0,-1-3 31,0 1 1,0-1 0,1 0 0,0 0 0,-1 1 0,1-5-1,2-10 16,0 0-1,1 0 0,1 1 0,7-22 0,29-68-201,-29 82-650,1 0 0,1 2 0,31-43 0,-24 44-948,-19 21 1660,0 0 0,1 0 1,-1 1-1,0-1 1,1 0-1,-1 0 0,1 1 1,-1-1-1,1 1 1,-1 0-1,1-1 0,-1 1 1,1 0-1,-1 0 1,1 0-1,2 0 0,17 6-1022</inkml:trace>
  <inkml:trace contextRef="#ctx0" brushRef="#br0" timeOffset="1">151 1849 11715,'-2'-3'98,"-2"-3"557,1 0 1,-2 1 0,1-1-1,-1 1 1,-6-6-1,9 10-441,1 0-1,-1-1 0,0 2 1,1-1-1,-1 0 0,0 0 1,0 0-1,0 1 1,1-1-1,-1 1 0,0 0 1,0-1-1,0 1 0,0 0 1,0 0-1,0 0 1,0 0-1,0 0 0,0 1 1,1-1-1,-1 1 0,0-1 1,0 1-1,-2 1 1,0-1 60,0 1 1,0 1-1,0-1 1,0 0-1,1 1 1,-1 0-1,1 0 1,-1 0-1,1 0 1,0 1-1,0-1 1,1 1-1,-5 7 1,4-5-43,0 0 1,1 0 0,0 1-1,0-1 1,1 1 0,0-1 0,0 1-1,0 11 1,2 0-23,0 0-1,2 0 1,0 0 0,1 0 0,0 0-1,10 20 1,101 208 573,-39-93-536,-63-126-237,-6-14-29,0 0 0,-2 0 1,0 1-1,0-1 0,3 21 0,-8-33-67,1 0 1,-1 0-1,0 0 0,0 1 1,0-1-1,0 0 0,0 0 0,0 0 1,0 0-1,0 0 0,0 1 1,-1-1-1,1 0 0,-1 0 1,1 0-1,0 0 0,-1 0 1,0 0-1,1 0 0,-2 1 1,1-1-86,0-1 0,0 0 0,0 1 0,1-1 1,-1 0-1,0 0 0,0 0 0,0 0 0,0 0 1,0 0-1,0 0 0,0 0 0,0 0 0,0 0 1,0-1-1,0 1 0,0 0 0,1-1 0,-1 1 1,0 0-1,0-1 0,0 1 0,0-1 1,1 1-1,-2-2 0,-17-11-2707,-1-4 1059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29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0 390 12899,'2'0'1672,"10"-7"1425,7-3-337,12-11-359,3-6-209,9-13-471,-4-1-305,-1-5-664,-1-1-312,-6 8-296,-2 1-176,-6 11-544,-6 1-416,-3 14-1185,-4 4-631,0 9-393,7 6 1401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30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1 976 8818,'21'-32'8021,"1"0"-3309,-8 15-3347,-2-2 1,0 1-1,17-39 0,-16 16-368,-9 25-153,-6 41-536,0-8-237,0-1 0,1 1-1,1-1 1,2 22 0,-1-33-53,0 0-1,0 0 1,1-1 0,-1 1-1,1 0 1,0 0 0,0-1-1,4 6 1,-5-8-9,1 0 0,0 1-1,0-1 1,0 0 0,0 0 0,1 0 0,-1 0 0,0-1 0,1 1 0,-1-1-1,1 1 1,0-1 0,-1 0 0,1 0 0,3 1 0,-2-2 1,1 1 0,-1-1 0,0 0 0,0 0 1,0 0-1,0-1 0,0 1 0,0-1 0,0 0 1,0 0-1,0-1 0,0 1 0,0-1 0,0 0 0,-1 0 1,1 0-1,-1 0 0,0-1 0,1 1 0,-1-1 0,3-4 1,7-6 9,-1 0 0,0-2 0,12-20 0,-12 14-11,0-1 1,-2-1-1,-1 0 1,0 0-1,8-40 0,-11 37-4,-3 65-40,-3-33 36,0 0-1,1 1 0,-1-1 0,1 0 1,1 0-1,-1 0 0,1 0 1,0 0-1,5 11 0,-5-15 1,-1 0-1,1 0 1,-1 1 0,1-1 0,0-1-1,0 1 1,0 0 0,0 0 0,0-1-1,0 1 1,1-1 0,-1 1-1,0-1 1,1 0 0,-1 0 0,1 0-1,-1-1 1,1 1 0,0 0-1,-1-1 1,1 0 0,0 1 0,-1-1-1,1 0 1,3-1 0,0 0 0,0 0 1,0-1-1,0 1 0,0-1 1,-1-1-1,1 1 1,0-1-1,-1 0 0,0 0 1,0 0-1,0-1 1,0 0-1,-1 0 0,1 0 1,-1-1-1,6-8 1,1-1-1,-1 0 0,-1-2 1,-1 1-1,11-26 0,-9 16 4,-1 0-1,-2 0 1,0-1-1,-1-1 0,-2 1 1,-1-1-1,-1 1 0,-1-1 1,-1 0-1,-7-48 0,7 74-4,-1-5-2,0 0 0,-1 1-1,1-1 1,-5-8-1,6 13 3,0 1-1,-1-1 1,1 0-1,0 1 1,-1-1-1,1 1 0,-1-1 1,1 1-1,-1-1 1,1 1-1,-1-1 1,1 1-1,-1-1 1,0 1-1,1-1 1,-1 1-1,0 0 0,-1-1 1,2 1-1,-1 0 1,0 0 0,0 0-1,0 1 1,0-1-1,1 0 1,-1 0-1,0 1 1,0-1-1,0 0 1,1 1-1,-1-1 1,0 1 0,1-1-1,-1 1 1,0-1-1,1 1 1,-1-1-1,1 1 1,-2 1-1,-3 5-2,0 0 0,1 0 1,0 0-1,0 0 0,0 1 0,1 0 0,0 0 0,1 0 0,-3 15 0,2-8 2,1 1 1,1-1-1,0 1 1,2 22-1,0-27 1,1 0 0,0-1 0,0 1 0,1-1 0,1 1 0,-1-1 0,2 0 0,5 10 0,-8-16 0,0 0 0,1-1 1,-1 0-1,1 1 0,0-1 1,0 0-1,0 0 0,0 0 1,1-1-1,-1 1 0,1-1 0,-1 0 1,1 0-1,0 0 0,0 0 1,0-1-1,0 1 0,0-1 1,0 0-1,0 0 0,0-1 0,1 1 1,4-1-1,-1-1 1,0 0 0,0 0 0,0-1 0,0 0 0,0-1 0,0 0 0,-1 0 0,1 0 0,-1-1 0,0 0 0,0-1 0,0 1 0,-1-1 0,0-1 0,0 1 0,0-1 0,8-11 0,-3 4 2,-1-2-1,-1 1 1,0-1 0,-1 0 0,-1-1 0,0 0-1,6-24 1,-7 17-1,-2 0 0,0 0 0,-2-1-1,0 1 1,-2-1 0,0 1 0,-2-1 0,0 1-1,-2 0 1,-1 0 0,0 0 0,-2 1 0,-10-26-1,16 47-1,0-1 0,1 0 0,-1 0 0,0 1 0,0-1 0,0 0 0,0 1 0,0-1 0,0 1 0,0 0 0,0-1 0,-1 1 0,1 0-1,-1-1 1,1 1 0,-2-1 0,2 2 0,1 0 0,-1 0 0,0 0-1,1 0 1,-1 0 0,1 0 0,-1 0-1,1 0 1,-1 0 0,1 0 0,-1 0 0,1 0-1,-1 1 1,1-1 0,-1 0 0,1 0-1,-1 1 1,1-1 0,-1 1 0,-12 12-8,8-2 24,-1-1-1,2 1 1,-1 0-1,1 0 1,1 0 0,0 1-1,-2 18 1,2-3 81,1 0 1,2 34 0,2-41-22,0-1 1,1 1 0,0-1 0,2 0-1,14 37 1,-15-46-181,1 1 0,1-1-1,-1 0 1,2 0 0,0 0-1,0-1 1,0 0 0,1-1 0,0 0-1,1 0 1,14 10 0,18 4-1687,-33-19 1096,0 1 1,0 0-1,-1 0 1,1 1-1,-1 0 1,11 11 0,-16-14 494,0 1 1,-1-1-1,1 1 1,-1 0-1,0-1 1,1 1-1,0 4 1,-2-7 192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30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35 13811,'2'-1'144,"0"0"282,0-1 1,0 1 0,-1-1 0,1 0 0,0 0 0,-1 1 0,1-1 0,-1 0-1,1 0 1,-1-1 0,0 1 0,0 0 0,0 0 0,1-3 0,-3 4-276,1 1 1,-1 0-1,1 0 0,-1-1 1,1 1-1,-1 0 1,0 0-1,1 0 1,-1 0-1,0 0 0,1 0 1,-1 0-1,1 0 1,-1 0-1,0 0 1,1 0-1,-1 0 0,0 0 1,0 1-1,-4 1 65,0 0-1,1 0 1,-1 0-1,0 1 0,1 0 1,0 0-1,0 0 1,-8 7-1,-27 35 398,27-31-408,6-7-128,-20 27 90,25-33-163,0 0-1,0 1 1,1-1 0,-1 1-1,0-1 1,1 1 0,-1 0-1,1-1 1,-1 1 0,1-1-1,-1 1 1,1 0 0,0 0-1,0-1 1,0 1 0,0 0-1,0-1 1,1 1 0,0 3-1,0-4-2,-1 0 0,1 1 0,0-1 0,0 0 0,0 0 0,0 0 0,1 0 0,-1 0 0,0 0 0,0 0 0,1 0 0,-1-1 0,0 1 0,1 0-1,-1-1 1,2 1 0,27 6 14,-26-6-12,64 5 34,-49-6 102,-1 2-1,1 0 0,29 8 0,-21 1 301,-26-10-412,0-1 0,0 1 0,0-1 0,0 1 0,-1 0 0,1-1 0,0 1 0,0 0 0,-1 0 0,1-1 0,0 1 0,-1 0 0,1 0 0,0 0 0,-1 0 0,0 0 0,1 0 0,-1 0 0,1 0 0,-1 0 0,0 0 0,0 0 0,0 0 0,0 0 0,1 1 0,-2 1 18,-1 0 0,1 0 0,0 0 0,-1 0 0,1-1 0,-1 1 0,0-1 0,0 1 0,0-1 0,0 1 0,0-1 0,-1 0 0,-2 2 0,-5 3 23,1 0 0,-14 6 1,16-9-104,0-1 0,0 0 1,0-1-1,-1 0 1,1 0-1,-11 1 1,14-2-96,1-1 0,0 0 1,-1 0-1,1 0 1,0 0-1,-1 0 1,1-1-1,0 1 0,-1-1 1,1 0-1,0 0 1,0 0-1,0-1 1,0 1-1,0-1 1,-4-2-1,5 2-142,1 0-1,-1 0 1,1-1-1,0 1 1,-1 0-1,1 0 1,0-1-1,1 1 1,-1-1-1,0 1 1,1 0-1,-1-1 1,1 1 0,0-1-1,0 1 1,0-1-1,0 0 1,0 1-1,1-1 1,-1 1-1,1 0 1,1-4-1,6-20-1127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31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0 560 16468,'2'0'408,"0"1"1,0 0 0,0 0 0,0 1 0,0-1-1,-1 0 1,1 0 0,0 1 0,-1-1 0,1 1 0,-1 0-1,1-1 1,-1 1 0,0 0 0,0 0 0,0 0 0,2 3-1,2 7 570,6 23 0,-7-23-274,30 111 1877,14 43-664,-22-80-1341,-26-83-565,1 0 0,0 0 0,0 0 0,0 0 0,1 0 0,1 3 0,-2-5-10,-1-1-1,0 0 0,0 1 1,1-1-1,-1 1 1,0-1-1,1 0 0,-1 0 1,1 1-1,-1-1 1,0 0-1,1 1 0,-1-1 1,1 0-1,-1 0 1,1 0-1,-1 0 0,1 1 1,-1-1-1,0 0 1,1 0-1,-1 0 0,1 0 1,-1 0-1,1 0 0,-1 0 1,1 0-1,-1 0 1,1-1-1,-1 1 0,1 0 1,-1 0-1,1 0 1,-1 0-1,1-1 0,-1 1 1,0 0-1,1-1 1,-1 1-1,0 0 0,1 0 1,-1-1-1,0 1 1,1-1-1,-1 1 0,0 0 1,1-1-1,4-6-10,-1 0 0,0 0 0,0 0 0,0 0 0,-1 0 0,0-1 0,4-14 0,6-15-71,-9 27 60,1 0 0,0 0 0,1 1 1,0-1-1,0 1 0,1 0 0,9-9 0,-14 16 21,1-1 0,-1 1-1,1 0 1,0 0 0,-1 1 0,1-1-1,0 0 1,0 1 0,0 0-1,0-1 1,0 1 0,0 1 0,0-1-1,1 0 1,-1 1 0,0-1-1,0 1 1,1 0 0,-1 0 0,0 0-1,1 1 1,-1-1 0,0 1-1,0 0 1,0 0 0,0 0 0,0 0-1,5 3 1,114 60 340,-120-63-336,1 1-1,-1-1 1,1 0-1,-1 0 1,1-1-1,0 1 1,-1-1-1,1 1 1,0-1-1,-1 0 1,1 0-1,3 0 1,-4-1-5,-1 1 0,1-1 0,0 1 0,-1-1 1,1 0-1,-1 0 0,1 0 0,-1 0 0,1 0 0,-1 0 0,0 0 0,0-1 0,1 1 0,-1 0 1,0-1-1,0 1 0,0-1 0,0 1 0,0-3 0,7-12-5,-2 0-1,0-1 1,0 0-1,-2 0 1,5-33 0,-2-90-21,-7 138 25,0-4 1,0 1-1,0-1 0,-1 1 0,1-1 0,-4-8 1,4 13 0,0 0 0,-1 0 1,1 0-1,0 0 0,-1 0 1,1 0-1,-1 1 0,0-1 0,1 0 1,-1 1-1,0-1 0,1 0 1,-1 1-1,0-1 0,0 0 1,1 1-1,-1-1 0,0 1 0,0 0 1,0-1-1,0 1 0,0 0 1,0-1-1,0 1 0,1 0 1,-1 0-1,0 0 0,0 0 0,0 0 1,0 0-1,0 0 0,0 0 1,0 0-1,0 1 0,0-1 1,0 0-1,0 0 0,0 1 0,-1 0 1,0 0-1,-1 0 0,1 0-1,0 1 1,0-1 0,0 1 0,0-1 0,0 1 0,0 0 0,0 0 0,0 0 0,1 0 0,-1 0 0,1 0 0,0 0-1,-1 0 1,1 1 0,0-1 0,0 0 0,0 1 0,1-1 0,-1 1 0,1-1 0,-1 1 0,1-1 0,0 1-1,0 0 1,0 3 0,0 2 5,1-1 0,0 0 0,0 0 0,1 0-1,0 0 1,0-1 0,0 1 0,7 12 0,-7-15-5,0 0 0,1 0 0,0 0 1,0 0-1,0-1 0,0 1 0,1-1 1,-1 0-1,1 0 0,0 0 0,0 0 1,0-1-1,0 0 0,1 1 0,-1-1 1,0-1-1,1 1 0,0-1 0,-1 0 1,6 1-1,-4-2 2,1 1 0,0-1 1,-1-1-1,1 0 0,0 0 1,-1 0-1,1 0 0,-1-1 1,0 0-1,0-1 0,1 1 1,-1-1-1,10-7 0,-7 3 0,0 0 0,0-1-1,-1 0 1,0 0-1,-1 0 1,0-1 0,0-1-1,-1 1 1,0-1-1,-1 0 1,0 0-1,-1 0 1,0-1 0,3-12-1,-2 8 5,-2-1-1,0 0 0,-1 0 1,0 0-1,-1 0 0,-1 0 0,-1 0 1,0-1-1,-5-20 0,6 36-3,0-1-1,0 1 0,-1 0 0,1 0 0,0 0 1,-1 0-1,1 0 0,-1 0 0,1 0 0,-1 0 1,0 0-1,1 0 0,-1 0 0,0 0 0,1 0 1,-1 1-1,0-1 0,-2-1 0,3 2 0,0 0 0,-1 0 0,1 0 0,0 0 0,0 0 1,-1 0-1,1 0 0,0 0 0,-1 0 0,1 0 0,0 0 0,-1 0 0,1 0 0,0 0 0,-1 0 0,1 1 0,0-1 0,-1 0 0,1 0 1,0 0-1,0 0 0,-1 1 0,1-1 0,-8 14-8,5-5 8,1 0 0,0 1 1,0-1-1,1 0 0,0 1 1,1 0-1,0-1 0,1 1 0,0-1 1,0 1-1,1-1 0,0 0 1,1 1-1,0-1 0,0 0 1,1-1-1,6 12 0,-7-16 0,-1 0 1,1 0-1,0 0 0,0 0 0,1-1 1,-1 0-1,1 1 0,-1-1 1,1-1-1,0 1 0,0 0 0,0-1 1,1 0-1,-1 0 0,1 0 0,-1-1 1,1 1-1,-1-1 0,1 0 0,0 0 1,0-1-1,-1 1 0,1-1 1,0 0-1,0-1 0,-1 1 0,1-1 1,0 0-1,0 0 0,-1 0 0,1-1 1,-1 1-1,1-1 0,-1 0 0,0-1 1,0 1-1,0-1 0,0 1 1,6-7-1,-1 0 2,0-1 0,0 0-1,-1 0 1,-1-1 0,0 0 0,8-16 0,-3 1-1,16-52 1,-21 53-5,-2 1 0,-1-1 0,-1 0 0,0-43 1,-14-100 9,11 160-5,-1 1 1,0 0-1,-1 0 0,1 0 1,-2 0-1,-2-7 0,5 13-2,0 1 0,0-1 0,0 1 0,0-1 1,-1 1-1,1-1 0,0 1 0,0 0 0,-1-1 0,1 1 0,0-1 0,-1 1 0,1-1 0,0 1 0,-1 0 1,1-1-1,0 1 0,-1 0 0,1 0 0,-1-1 0,1 1 0,-1 0 0,1 0 0,-1-1 0,1 1 0,-1 0 1,1 0-1,-1 0 0,1 0 0,-1 0 0,1 0 0,-1 0 0,1 0 0,-2 0 0,1 1-1,0 0-1,0-1 1,0 1-1,0 0 0,0 0 1,0 0-1,0 0 1,0 1-1,0-1 1,0 0-1,0 0 1,1 0-1,-2 3 0,-3 10-2,0-1-1,1 0 0,0 1 1,1 0-1,-1 15 1,-4 72 43,8-85-24,0 0 0,1 0-1,0 0 1,1 0 0,1 0-1,6 17 1,-7-25 15,1 0-1,0 0 1,1-1-1,0 1 1,0-1 0,0 0-1,1 0 1,0-1 0,1 1-1,-1-1 1,1 0 0,0-1-1,11 8 1,-13-11-36,0 0 0,0 0-1,0 0 1,0 0 0,0-1 0,0 0 0,1 0 0,-1 0 0,0-1-1,1 1 1,-1-1 0,1 0 0,-1 0 0,1-1 0,-1 1 0,0-1-1,1 0 1,-1 0 0,0 0 0,0-1 0,0 0 0,0 0 0,0 0-1,0 0 1,0 0 0,-1-1 0,1 1 0,-1-1 0,1 0-1,-1 0 1,0-1 0,0 1 0,-1-1 0,1 1 0,-1-1 0,0 0-1,0 0 1,0 0 0,0 0 0,0 0 0,-1 0 0,0 0 0,0-1-1,0 1 1,0-7 0,-3-16-2099,-1 1-3894,6 19 2729,4 9 1188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0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1594 12107,'1'-3'448,"1"0"0,0-1 0,0 1 0,0 0 0,1 0 0,-1 0 0,1 0 0,3-3 0,1-1 143,12-12 309,0 1 0,37-25 0,51-25 148,-78 50-730,316-212 2652,-10-31-483,207-150 740,-326 264-2079,129-90 291,-332 227-1402,10-7 42,1 0 0,1 2-1,48-24 1,-70 38-154,-1 0 1,0 1-1,1-1 0,-1 0 1,0 1-1,1-1 0,-1 1 0,1 0 1,3 0-1,4 3-5857,-4-1 3757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4:32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 22925,'8'7'2648,"-1"-1"1305,-7 0-1944,-10-3-849,-9-3-1088,-1-3-296,-3 4-2097,6 10 1625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06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657 1689 9970,'-4'3'4055,"7"-15"-1523,-2 9-2281,1 1-1,0 0 1,0 0 0,0 0 0,1 0-1,-1 0 1,0 0 0,1 0 0,-1 1-1,1-1 1,0 1 0,-1 0 0,1 0-1,0 0 1,0 0 0,0 0 0,0 1-1,0-1 1,5 1 0,5 0 196,0 0 0,1 1 0,16 4 1,7 0-23,-2-4-297,0-1-1,0-2 0,0-2 0,0-1 1,-1-2-1,55-17 0,-71 17-34,0 0 0,0-1 0,-1-1 0,21-14 0,61-51 576,-78 56-542,0-2 0,-1 0 0,19-26 0,46-74 47,-55 76-144,-16 22-23,-1 0 0,-1-1 0,-1 0 0,-1-1 0,-1 0 0,-1 0 0,-2-1 0,5-31 0,-5 15 4,-3 0-1,-1 0 0,-2 0 0,-8-56 1,2 45-2,0-5 61,-18-77 0,19 116-56,0 0-1,-1 1 1,-1 0-1,-1 0 1,0 1-1,-1 0 0,-1 1 1,-17-23-1,8 18 63,0 1-1,-1 1 0,-1 1 0,-1 1 0,0 1 0,-48-25 1,-158-53 876,214 87-921,-25-7-17,-2 0 1,1 3-1,-1 1 0,-1 3 1,1 0-1,-45 2 0,56 4-7,-1 2-1,0 1 1,1 2-1,-1 0 1,1 2-1,1 2 1,0 0-1,-56 27 1,51-18-11,1 2 0,1 1 0,1 1 0,0 2 0,2 1 0,1 1 0,1 2 0,1 1 0,2 0 0,-38 61 0,51-70 12,2 0 0,0 0 1,1 1-1,1 0 0,1 0 1,1 1-1,1-1 1,-2 34-1,3 9 129,11 103 0,-4-116 25,3-1 1,15 60-1,-14-82-38,1 1-1,2-1 1,0 0 0,2-1 0,19 28 0,-17-31-48,1-1 1,2-1-1,0 0 1,1-1-1,1-1 1,1-1-1,0-1 0,2-1 1,0-1-1,1-1 1,35 17-1,-35-22-78,0 0-1,1-1 1,1-2 0,-1 0-1,1-2 1,30 2-1,-39-5-371,0-2 0,0-1 0,0 0 0,0-1-1,0 0 1,0-2 0,0 0 0,-1-1 0,0 0 0,24-13-1,30-23-1044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08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645 1523 10594,'9'4'6439,"29"7"-3918,-18-8-1890,1 0 0,0-2 1,0-1-1,24-2 0,-16 1-255,14-1 58,0-2 1,0-2-1,-1-2 0,0-1 0,0-3 1,58-23-1,-76 24-272,-1 0 1,1-2 0,-2 0-1,0-2 1,-1 0-1,0-1 1,-1-2-1,-1 0 1,-1 0 0,-1-2-1,28-40 1,12-40 79,-6 11-116,-33 58-104,-2 1 1,16-39-1,-27 54-18,0-1 0,0 0 0,-1 0 0,-1 0 0,-1 0 0,1-30-1,-5 14 8,-1 1-1,-1 0 1,-2 0-1,-1 0 1,-11-29-1,-7-7 39,-36-68-1,55 123-32,-49-93 353,45 89-261,-1 0 0,0 1 0,-1 0 0,-16-14 0,15 16 24,-2 1 0,1 1 1,-2 0-1,1 1 0,-1 1 1,-23-10-1,12 9 28,-1 0 0,-1 2 0,-36-6-1,7 4-84,0 3 0,-1 2 0,-77 3 0,108 4-64,-1 0 0,0 3 0,1 0 0,0 2 0,0 1 0,0 1 0,1 1 0,-47 25 0,9 7-3,1 3 1,2 2-1,-70 69 0,109-94-13,1 2-1,0 0 1,2 1-1,-26 43 1,34-47 3,2 0 0,0 0 1,1 1-1,1 0 0,1 0 0,1 1 1,-2 24-1,4-21 5,2 0 1,0 0-1,2 0 0,1 0 0,1 0 1,1 0-1,1 0 0,2-1 1,0 0-1,2 0 0,1 0 0,23 46 1,44 61 143,-14-26 28,-42-68-63,2-2-1,50 63 0,-62-87-107,0-2 1,1 1-1,0-1 1,1-1-1,0 0 1,0-1-1,1 0 0,0-1 1,1 0-1,-1-1 1,28 8-1,-15-8-204,1-1 0,0-2 0,0 0 0,34-2-1,111-13-2820,-129 8 1771,81-8-2212,1-6 1221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09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677 1793 12443,'-2'-1'758,"-1"-1"1,0 1 0,1-1 0,0 1 0,-1-1 0,-2-3-1,13 7 2446,28 2-1190,-20-3-1441,0-1 1,-1-1 0,27-4 0,47-16 442,-50 11-667,17-3 114,-2-3 0,0-3 0,100-48 0,-121 48-207,-1-1 1,0-1-1,-1-2 0,-2-1 1,0-1-1,46-54 0,-38 34 7,-3-1 0,-1-2-1,25-52 1,-42 69-224,-2-1 0,-1-1 0,-1 0 0,-2-1 0,-1 0 1,4-42-1,-9 35-25,-2-1 0,-1 1-1,-2 0 1,-3 0 0,-1 0 0,-1 0 0,-3 1 0,-21-62 0,19 72-5,-1 1 0,-1 1 1,-2 0-1,-1 1 0,-1 0 0,-1 2 1,-1 0-1,-1 1 0,-2 1 0,0 0 1,-46-34-1,45 42 5,0 2 0,0 0 0,-1 1 0,-1 1 0,-30-8 0,0 4 47,-75-12-1,102 23-33,0 1 0,0 1 0,0 1 1,-46 5-1,54-1-21,0 1 0,1 1 0,-1 0 0,1 2 0,0 0 0,1 1 0,-22 12 0,-133 90 5,76-48-2,60-38-7,2 1 1,0 1-1,-44 45 0,60-51-1,1 1-1,1 0 1,1 2-1,1 0 0,0 0 1,-16 41-1,8-5-4,3 0 0,-13 67 1,-13 127-3,37-188 6,4 1 0,2 1 0,12 130 0,-6-175 21,1 1 1,1-1-1,0 0 1,2-1-1,1 0 0,0 0 1,13 21-1,-14-28 3,2-1-1,0 0 0,0-1 1,1 0-1,1 0 1,0-1-1,0 0 0,1-1 1,1-1-1,0 0 1,15 8-1,-5-6-16,0 0 0,1-2 0,0-1 1,0-1-1,1-2 0,27 4 0,-6-4 0,1-2 1,66-4-1,-69-3-7,1-2 0,-1-2 0,85-27 0,119-63 0,-151 57 0,-52 19-123,-44 22-37,0 0 0,-1 0 1,1 0-1,0 0 0,0 0 0,0 0 0,0 0 0,0 1 0,0-1 0,0 0 0,-1 0 0,1 1 0,0-1 0,0 1 0,0-1 0,-1 1 1,1-1-1,0 1 0,-1-1 0,1 1 0,0 0 0,-1-1 0,1 1 0,-1 0 0,1-1 0,-1 1 0,1 0 0,-1 0 0,1 0 0,-1 0 1,0-1-1,0 1 0,1 0 0,-1 0 0,0 0 0,0 0 0,0 1 0,2 28-2106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14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1574 56 9202,'1'-2'223,"19"-32"2891,-19 32-2826,0 1-1,0-1 1,0 1 0,0 0-1,0-1 1,1 1 0,-1 0 0,0 0-1,1 0 1,-1 0 0,1 0-1,-1 0 1,1 0 0,0 1-1,-1-1 1,1 1 0,0-1-1,3 0 1,-5 1-226,0 0 1,1 1-1,-1-1 0,0 0 1,0 0-1,1 0 0,-1 0 0,0 0 1,0 1-1,1-1 0,-1 0 0,0 0 1,0 1-1,1-1 0,-1 0 1,0 0-1,0 1 0,0-1 0,0 0 1,0 0-1,1 1 0,-1-1 1,0 0-1,0 1 0,0-1 0,0 0 1,0 1-1,0-1 0,0 0 0,0 1 1,0-1-1,0 13 671,0-12-578,-3 25 429,0 0 1,-2-1 0,-1 0-1,-1 0 1,-11 26-1,-59 118 155,59-132-444,-114 209 535,93-184-736,-83 103-1,106-146-91,-48 55 15,-81 123-1,90-104-15,-59 89 13,79-137 33,-56 55 0,-15 19 48,42-35-81,15-19 64,-84 87 1,84-105 42,-53 54 537,87-87-584,10-10-71,1 0 0,-1 1 0,-5 7 0,13-65-9944,-3 53 9838,0 0-1,0 0 0,0 0 1,0 0-1,0-1 0,0 1 0,0 0 1,0 0-1,0 0 0,0 0 0,0-1 1,0 1-1,0 0 0,0 0 0,0 0 1,0 0-1,0-1 0,0 1 0,0 0 1,-1 0-1,1 0 0,0 0 0,0 0 1,0 0-1,0-1-104,0 1 105,-1 0-1,1 0 0,0 0 1,0 0-1,0 0 0,0 0 0,0 0 1,-1 0-1,1 0 0,0-1 0,0 1 1,0 0-1,0 0 0,-1 0 0,-7 5-583,-8 9 1831,0 7 640,-41 54 3671,51-66-4864,0 1 1,1 0 0,0 0 0,1 0-1,0 1 1,-3 14 0,6-22-505,1-1 1,-1 1 0,1 0 0,0 0-1,0-1 1,0 1 0,0 0 0,1-1-1,0 5 1,-1-6-83,0 0 0,1-1 0,-1 1 0,1 0 0,-1 0 0,1-1 0,-1 1 0,1 0 0,-1-1 0,1 1 0,0 0 0,-1-1-1,1 1 1,0-1 0,-1 1 0,1-1 0,0 1 0,0-1 0,-1 0 0,1 1 0,0-1 0,0 0 0,0 0 0,0 0 0,0 1 0,-1-1 0,1 0 0,0 0 0,0 0-1,0 0 1,0 0 0,0-1 0,1 1 0,7-2-408,0-1 0,0 0 0,0 0 0,0-1 0,-1 0 0,10-6 0,4-2-763,27-11-339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15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10914,'5'0'955,"0"1"0,0-1-1,0 1 1,0 0-1,-1 0 1,1 0 0,6 3-1,-6-1-647,1 0 0,-1 0 0,0 0 0,0 1 0,-1-1 0,1 1 0,-1 0 0,0 1 0,6 7 0,7 9 31,-2 2 1,0 0-1,-1 0 1,-2 1-1,0 1 0,-2 0 1,-1 1-1,0 0 1,4 28-1,-2 16 24,-2 0-1,-2 79 1,-18 145 834,-22-11-260,-4 10-138,32-266-760,-1-1 1,-1 0 0,-13 31 0,-38 72 185,31-72-134,3-3-50,-21 44 13,34-81-160,11-16 92,0 0-1,-1-1 0,1 1 1,0-1-1,-1 1 0,1 0 0,0-1 1,-1 1-1,1-1 0,-1 1 1,1-1-1,-1 1 0,1-1 1,-1 0-1,0 1 0,1-1 1,-1 1-1,0-1 0,1 0 1,-1 0-1,-1 1 0,2-3-93,0 1-1,-1-1 0,1 1 0,0-1 1,0 1-1,0 0 0,0-1 0,1 1 1,-1-1-1,0 1 0,1-4 1,1 0-275,2-18-1366,-2 14 596,1-1-1,-2 0 1,0 1 0,0-1-1,0 0 1,-2 0-1,0-10 1,1 20 1129,0 0 1,0 0 0,0-1-1,0 1 1,0 0-1,0 0 1,0 0-1,-1-1 1,1 1 0,0 0-1,0 0 1,0-1-1,0 1 1,0 0 0,0 0-1,-1 0 1,1 0-1,0-1 1,0 1-1,0 0 1,-1 0 0,1 0-1,0 0 1,0 0-1,0 0 1,-1 0 0,1-1-1,0 1 1,0 0-1,-1 0 1,1 0-1,0 0 1,0 0 0,0 0-1,-1 0 1,1 0-1,0 0 1,0 0 0,-1 0-1,1 0 1,0 0-1,0 1 1,-1-1-1,1 0 1,0 0 0,0 0-1,0 0 1,-1 0-1,1 0 1,0 0 0,0 1-1,0-1 1,0 0-1,-1 0 1,1 0-1,0 1 1,0-1 0,-10 11 82,2 2 560,1 0 0,1 0-1,0 1 1,0 0 0,-5 28-1,4-12 2045,-3 58-1,9-82-2365,1 0 1,0 0 0,1 1-1,-1-1 1,2 6-1,-1-10-260,-1-1-1,0 1 1,1-1 0,0 1-1,-1-1 1,1 0-1,0 1 1,0-1-1,-1 0 1,1 1 0,0-1-1,0 0 1,0 0-1,1 0 1,-1 0-1,0 0 1,0 0-1,1 0 1,-1 0 0,0 0-1,1-1 1,-1 1-1,1 0 1,2 0-1,0-1-93,0 1 0,1-1 0,-1 0 0,1 0 0,-1 0 0,1-1 0,-1 1 0,1-1 0,-1 0 0,8-4 0,6-2-1118,21-12-1,-26 12 434,34-20-614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16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 10122,'0'0'192,"-1"-1"-1,0 1 1,0 0 0,0-1-1,1 1 1,-1 0-1,0 0 1,0 0-1,0 0 1,0-1 0,0 1-1,0 0 1,0 1-1,1-1 1,-1 0 0,0 0-1,0 0 1,0 0-1,0 1 1,0-1 0,1 0-1,-1 1 1,0-1-1,0 1 1,1-1-1,-1 1 1,0-1 0,0 1-1,1-1 1,-1 1-1,1 0 1,-1-1 0,0 1-1,1 0 1,-1-1-1,0 2 1,1 0-51,-1 0-1,1 0 1,0 0 0,0 0-1,0 0 1,-1 0 0,2 0-1,-1 0 1,0 0 0,0 0-1,1 0 1,-1 0 0,1 0-1,-1 0 1,3 3-1,3 7 178,1 0-1,1-1 1,0 1-1,0-2 1,1 1-1,0-1 1,12 9-1,8 5 454,42 27-1,196 98 1217,-48-31-1350,-180-94-554,-2 2-1,0 1 1,47 48-1,-49-39 45,50 70 0,18 49 258,5 6 207,-10-33-14,65 98 438,9 107 67,-157-299-956,-3 0 0,-1 0 0,9 47 1,3 108 242,-19-143-289,4 119 184,-7-128-177,-3-1 0,-8 53 0,-2-36-253,12-52 113,0-1 0,0 1-1,-1-1 1,1 0 0,0 1 0,0-1 0,-1 1-1,1-1 1,0 0 0,-1 0 0,1 1 0,0-1-1,-1 0 1,1 1 0,0-1 0,-1 0 0,1 0-1,0 0 1,-1 1 0,1-1 0,-1 0-1,1 0 1,-1 0 0,1 0 0,0 0 0,-1 0-1,1 0 1,-1 0 0,1 0 0,-1 0 0,1 0-1,-1 0 1,1 0 0,0 0 0,-1 0 0,1-1-1,-1 1 1,1 0 0,-1-1 0,-7-3-2789,30 40-5949,-20-33 9203,0 0 0,0 0 0,0 1 0,0-1 1,-1 0-1,1 1 0,-1 0 0,0-1 0,0 1 0,-1 0 0,1-1 1,0 7-1,-3 7 357,0 22 231,2-37-928,0 0-1,0 0 1,0 0-1,1 0 1,-1 0-1,1 0 1,-1 0-1,1 0 1,0 0-1,0 0 1,0-1-1,0 1 1,0 0-1,2 2 1,-2-3-34,0-1 0,-1 1 0,1-1 0,0 0 0,-1 1-1,1-1 1,0 0 0,0 1 0,0-1 0,0 0 0,-1 0 0,1 0 0,0 0 0,0 0 0,0 0 0,0 0 0,-1 0-1,1 0 1,0 0 0,0 0 0,0-1 0,-1 1 0,1 0 0,0-1 0,0 1 0,-1 0 0,1-1 0,0 1 0,0-1-1,-1 1 1,1-1 0,-1 0 0,1 1 0,0-2 0,23-25 827,-23 26-804,16-24 582,0 0-1,-2-2 1,22-49 0,-35 71-615,-1 1 1,0 0-1,0-1 0,0 1 0,-1 0 1,1-1-1,-1 1 0,-1-9 0,-9-36-896,7 36-842,-3-23 0,3 1-3548,3 23 3604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17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54 19124,'-20'2'1064,"3"-9"57,8-12-737,14-10-392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0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197 615 11610,'-1'-25'2990,"1"0"-1,3-29 0,-3 53-2867,0-21 1495,-3 15-577,2 7-994,1 0-1,0 0 1,-1 0 0,1 0-1,-1 0 1,1 0-1,0 0 1,-1 0-1,1 0 1,-1 0 0,1 0-1,0 1 1,-1-1-1,1 0 1,0 0 0,-1 0-1,1 1 1,0-1-1,-1 0 1,1 0 0,0 1-1,0-1 1,-1 0-1,1 0 1,0 1 0,-13 15 304,0 0 0,2 1-1,0 1 1,-15 32 0,18-34-224,-15 31 294,-27 75 1,43-98-362,0 1 1,1 0-1,2 0 1,0 0-1,0 30 0,4-51-57,0 0 0,0 0 0,1 1 0,-1-1 0,1 0 0,0 0 0,0 0 1,2 4-1,-2-7-3,0 0 1,-1 0 0,1 0-1,-1 0 1,1 0 0,0 0-1,0 0 1,0 0 0,-1-1-1,1 1 1,0 0 0,0 0-1,0-1 1,0 1 0,0-1-1,0 1 1,0-1 0,0 1-1,1-1 1,-1 0 0,0 1-1,0-1 1,0 0 0,0 0-1,1 0 1,-1 0 0,0 0-1,0 0 1,0 0 0,2-1-1,1 0 3,0 0-1,-1-1 0,1 1 1,0-1-1,0 0 0,-1 0 1,0 0-1,1 0 0,-1-1 1,0 1-1,0-1 1,0 0-1,0 0 0,2-4 1,4-5 15,0-1 0,11-21 0,-5 3 9,-1-1-1,-2-1 0,12-48 1,15-108 19,-8-49-36,-27 175 5,-8-113 0,3 167-9,1 2 6,0 0 0,-1 0 0,0 0 0,-1 0 0,1 1 0,-1-1 1,-5-11-1,7 17-8,0 1 1,-1-1 0,1 1-1,0 0 1,0-1 0,-1 1-1,1-1 1,0 1 0,0 0 0,-1-1-1,1 1 1,0-1 0,-1 1-1,1 0 1,0 0 0,-1-1-1,1 1 1,-1 0 0,1 0-1,-1-1 1,1 1 0,0 0-1,-1 0 1,1 0 0,-1 0 0,1 0-1,-1 0 1,1 0 0,-1-1-1,1 2 1,-2-1 0,2 0 5,-1 1 0,0-1 0,0 1-1,0 0 1,1-1 0,-1 1 0,0 0 0,1 0 0,-1-1 0,1 1 0,-1 0 0,1 0 0,-1 0 0,1 0 0,-1 1 0,-4 14 115,0 1 0,-2 20 0,3-19-41,-22 187 801,24-184-781,2 1 0,0 0-1,1-1 1,2 1 0,8 37 0,-8-48-63,1-1 0,0 0 1,0 0-1,1-1 0,10 17 1,-11-20-24,1-1-1,-1 0 1,1 1 0,0-1 0,1-1 0,-1 1-1,1-1 1,0 0 0,9 5 0,-9-7-11,-1 1 0,1-1 0,-1 0 1,1-1-1,0 1 0,0-1 0,-1-1 0,1 1 1,0-1-1,0 0 0,0 0 0,11-2 0,-9 0-1,1 0 0,-1-1-1,0 0 1,0 0 0,0-1-1,-1 0 1,1 0 0,6-6-1,3-4 2,0 0 0,-1-2 0,-1 0 0,0 0 0,-1-2 0,11-18 0,-16 22-50,-1 0 1,0 0-1,11-30 0,-25 60-85,-3 6-69,2 1-1,-5 24 1,11-46 199,1 1 0,0-1 0,0 1 0,0-1 0,0 1 0,0-1-1,0 1 1,0-1 0,0 1 0,1-1 0,-1 1 0,1-1 0,-1 1 0,1-1 0,-1 1 0,1-1 0,0 0-1,2 3 1,-2-3 1,0 0 0,0-1 1,0 1-1,0 0 0,0-1 0,0 1 0,0-1 0,0 1 0,1-1 0,-1 1 0,0-1 0,0 0 0,1 0 0,-1 0 0,0 0 0,0 0 0,1 0 0,-1 0 0,0 0 1,0 0-1,1 0 0,-1-1 0,2 0 0,1 0 20,0-1 1,0 0 0,0 0-1,0 0 1,0-1-1,-1 1 1,1-1 0,-1 0-1,1 0 1,-1 0-1,0 0 1,0-1 0,-1 1-1,1-1 1,-1 0-1,0 0 1,3-5 0,-4 6-9,1 0 0,-1-1 0,0 1 0,0 0 0,0-1 0,-1 1 0,1 0 0,-1-1 1,0 1-1,0 0 0,0-1 0,0 1 0,0-1 0,-1 1 0,1 0 0,-1-1 0,0 1 1,0 0-1,-1 0 0,1-1 0,-1 1 0,1 0 0,-3-3 0,-2 1-182,1-1 0,-1 1 0,-1 0-1,1 0 1,-1 0 0,1 1 0,-1 0 0,-1 1 0,1-1-1,0 2 1,-1-1 0,0 1 0,1 0 0,-1 0-1,0 1 1,0 0 0,-11 0 0,9 4-2613,10-2 2665,0-1 0,0 0-1,0 0 1,0 0 0,0 1-1,0-1 1,0 0 0,0 0-1,0 0 1,0 1 0,0-1 0,0 0-1,0 0 1,0 1 0,0-1-1,0 0 1,0 0 0,0 0-1,0 1 1,0-1 0,0 0-1,0 0 1,0 0 0,1 1-1,-1-1 1,0 0 0,0 0-1,1 0 1,17 13-4691,10-1 2793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1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2 206 16275,'12'74'6987,"-6"3"-3573,-6-55-3016,0 0 0,-1 0 0,-1 0 0,-10 39 0,8-47-316,3-18 3,8-28 8,9-31-188,17-58-364,-26 99 371,1 1 0,1 0 0,16-27-1,-23 45 81,-1 0-1,1 1 1,0-1-1,0 1 1,1-1-1,-1 1 0,0 0 1,1 0-1,-1 0 1,1 0-1,0 0 1,5-3-1,-6 5 11,0-1 0,0 1 0,-1 0 0,1-1 0,0 1 0,0 0 0,0 0 0,0 0 0,-1 0 0,1 0 0,0 1 0,0-1 0,0 0 0,-1 1 0,1 0 0,0-1 0,0 1 0,-1 0 0,1 0-1,0 0 1,-1 0 0,1 0 0,1 1 0,4 5 50,-1 0 0,1 1 0,-1 0 0,0 0 0,6 12 0,-5-9 52,0 0 1,15 17 0,-19-25-80,0 0 0,0-1 0,0 1 1,0-1-1,0 0 0,0 0 0,1 0 1,-1 0-1,1 0 0,0-1 0,-1 0 1,1 1-1,5 0 0,-4-2 9,-1 0-1,0 0 1,0 0-1,1-1 1,-1 1-1,0-1 1,0 0-1,1 0 1,-1 0-1,0-1 1,0 0 0,-1 1-1,1-1 1,0-1-1,-1 1 1,1 0-1,4-5 1,2-3 30,0 1 1,0-2 0,-1 1-1,9-14 1,27-45 54,31-41 10,-80 119-129,0 1 1,1 0-1,0 0 0,1 0 0,-2 17 0,4-19 2,1 0-1,0 0 1,0 0-1,0-1 0,1 1 1,0-1-1,1 1 0,0-1 1,5 12-1,-6-17-2,-1 0 0,0 0 0,0 0 1,1 0-1,0 0 0,-1 0 0,1 0 0,0 0 0,0-1 0,0 1 0,0-1 0,0 1 0,0-1 0,0 0 0,0 0 1,1 0-1,-1 0 0,0 0 0,1-1 0,-1 1 0,1-1 0,-1 1 0,1-1 0,-1 0 0,1 0 0,-1 0 0,1 0 1,-1 0-1,1-1 0,-1 1 0,1-1 0,-1 0 0,4-1 0,-3 0 10,0 1-1,0-1 1,0 0-1,0 0 1,0-1 0,0 1-1,0 0 1,-1-1-1,1 0 1,-1 0-1,0 0 1,0 0 0,0 0-1,0 0 1,-1 0-1,1 0 1,-1-1-1,0 1 1,0-1 0,1-4-1,-1 5-3,0-1-1,-1 1 0,1-1 1,-1 0-1,0 1 0,0-1 1,0 0-1,-1 1 1,1-1-1,-1 1 0,0-1 1,0 1-1,0-1 0,0 1 1,-1-1-1,1 1 1,-1 0-1,0 0 0,0 0 1,-3-3-1,-2-1-326,-1 1 1,-1 0-1,1 0 0,-1 1 1,0 0-1,0 1 0,0 0 1,-15-4-1,11 4-1453,1-1 0,0-1 0,-15-8 0,27 14 1721,0 0 1,-1 0-1,1-1 1,0 1-1,0 0 0,0 0 1,-1 0-1,1 0 1,0-1-1,0 1 1,0 0-1,0 0 1,0 0-1,-1-1 1,1 1-1,0 0 0,0 0 1,0-1-1,0 1 1,0 0-1,0 0 1,0-1-1,0 1 1,0 0-1,0 0 1,0-1-1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1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6 386 12483,'0'-1'232,"-1"0"0,1 0 0,-1 0 1,1 0-1,-1 0 0,1 0 0,-1 0 1,1 0-1,0 0 0,-1 0 0,1 0 1,0 0-1,0 0 0,0 0 1,0 0-1,0 0 0,0 0 0,0 0 1,0 0-1,1 0 0,-1 0 0,0-1 1,1 1-1,-1 0 0,0 0 0,1 0 1,0 1-1,-1-1 0,1 0 0,-1 0 1,1 0-1,1-1 0,4-5 420,0 0 0,14-12 0,-14 13-103,12-10 709,30-21 1,-43 33-1097,1 0 0,0 0 1,0 1-1,0 0 0,1 1 0,-1-1 1,1 1-1,0 0 0,-1 1 1,9-2-1,-11 3-137,-1 1 0,0-1 0,0 0 1,0 1-1,0-1 0,0 1 0,0 0 0,0 0 0,0 0 1,0 1-1,0-1 0,-1 1 0,1-1 0,0 1 1,-1 0-1,1 0 0,-1 0 0,0 0 0,0 0 1,0 1-1,0-1 0,0 1 0,0-1 0,-1 1 1,1 0-1,1 4 0,1 3-10,0 1 1,0 0-1,-1 1 0,0-1 1,1 20-1,-1 32 29,-3-43-24,0-1 1,6 27-1,-20-93 23,9 18-117,1 1 0,1-1 0,2 0 0,1 0 1,5-48-1,-2 61 65,0 0 0,1 0 1,0 0-1,2 0 1,-1 1-1,2 0 0,0 0 1,1 0-1,1 1 0,0 1 1,16-20-1,-21 28 37,1 1-1,-1 0 0,0 0 1,1 0-1,0 1 0,0 0 1,7-4-1,-9 5 2,0 1 1,1 0-1,-1 0 1,1 0-1,-1 1 0,0-1 1,1 1-1,-1 0 1,1 0-1,-1 0 1,1 0-1,-1 0 1,7 2-1,-1 1 52,-1 0 0,-1 1 0,1-1 0,0 1 0,-1 1 0,0 0 1,0 0-1,0 0 0,11 12 0,3 6 194,25 35-1,45 79-641,-88-132 242,-1-1-106,0-1-38,-1 0 0,1-1 0,-1 0 1,1 1-1,0-1 0,3 2 0,-5-3 135,0-1-1,1 0 1,-1 0 0,1 1 0,-1-1-1,1 0 1,-1 0 0,1 0-1,-1 0 1,1 1 0,-1-1-1,1 0 1,0 0 0,-1 0 0,1 0-1,-1 0 1,1 0 0,-1 0-1,1-1 1,-1 1 0,1 0-1,-1 0 1,1 0 0,-1 0 0,1-1-1,-1 1 1,1 0 0,-1-1-1,1 1 1,-1 0 0,0-1-1,1 1 1,-1 0 0,1-1-1,-1 1 1,0-1 0,0 1 0,1-1-1,10-15-2237,3-10 777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1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16107,'0'15'1649,"6"11"1263,6 12-39,4 11-689,4 4-287,3 4-633,-3-4-296,3-5-464,-5-2-159,0-8-209,-3-2-40,-3-9-344,-3-1-257,-9-10-879,-2-4-664,-14-11-1305,1-4-136,0-2 1769</inkml:trace>
  <inkml:trace contextRef="#ctx0" brushRef="#br0" timeOffset="1">1 355 11731,'0'0'2200,"6"0"2345,12 0-1824,23-5-921,8-5-576,15-5-632,1-3-192,-12-2-1160,-2 1-912,-13 17 872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2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16684,'0'1'178,"1"-1"0,-1 0 1,1 1-1,-1-1 1,1 1-1,-1-1 1,0 1-1,1-1 1,-1 1-1,0-1 1,1 1-1,-1-1 1,0 1-1,0 0 1,1-1-1,-1 2 0,2 2 569,11 27 1136,-1 1 0,14 55 0,6 72-53,-10-43-852,5 1-210,-21-103-670,-5-13-96,-1-1 0,0 0 0,0 1 0,0-1 0,1 0 0,-1 0 0,0 0 0,0 1 0,0-1 0,1 0-1,-1 0 1,0 0 0,1 0 0,-1 1 0,0-1 0,0 0 0,1 0 0,-1 0 0,0 0 0,1 0 0,-1 0 0,0 0-1,1 0 1,-1 0 0,0 0 0,1 0 0,-1 0 0,0 0 0,0 0 0,1 0 0,-1 0 0,0 0 0,1-1 0,-1 1-1,0 0 1,0 0 0,1 0 0,-1 0 0,0-1 0,0 1 0,1 0 0,-1 0 0,0 0 0,0-1 0,0 1-1,1 0 1,-1 0 0,0-1 0,0 1 0,0-1 0,3-4 7,0 0 0,0 0 1,-1 0-1,0-1 0,2-5 0,1-5 1,4-8 3,40-101-38,-41 109 11,0-1 0,2 1 0,0 1 0,0 0 0,17-17 0,-23 27 15,0 2-1,0-1 0,0 0 1,1 1-1,-1 0 0,7-4 1,-9 6 3,0 0-1,0 1 1,0-1 0,0 0-1,0 1 1,1-1 0,-1 1-1,0 0 1,0-1 0,0 1-1,0 0 1,1 1 0,-1-1-1,0 0 1,0 0 0,0 1-1,0 0 1,0-1 0,3 2-1,-1 1 9,0-1 0,-1 1 0,1-1-1,-1 1 1,0 0 0,0 0-1,0 0 1,3 5 0,20 32 86,-15-22-63,6 9-62,4 6-895,41 52-1,-61-83 687,0-1 1,0 0-1,0 0 0,1 0 1,-1-1-1,0 1 1,1 0-1,-1 0 1,0-1-1,1 1 0,-1-1 1,1 1-1,-1-1 1,1 1-1,-1-1 0,1 0 1,-1 0-1,1 0 1,-1 0-1,1 0 1,-1 0-1,1 0 0,-1-1 1,1 1-1,-1 0 1,1-1-1,-1 1 1,0-1-1,1 0 0,2-1 1,17-9-1763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3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116 240 16363,'-3'6'1022,"1"1"-1,-1 0 0,0-1 0,-6 9 0,-3 6 556,3-5-820,-44 97 2781,48-100-3357,1-1-1,1 1 0,0 0 0,0 0 1,1 0-1,1 0 0,0 21 0,2-31-169,-1 1 0,1-1 0,-1 1 0,1-1 0,0 1 0,0-1 0,0 0 0,1 1 0,-1-1 0,4 5 0,-4-7-11,0 0 0,-1 0 0,1 0 0,0-1 0,0 1 0,0 0 0,0 0 0,-1-1 0,1 1 0,0-1 0,0 1 0,0-1 0,0 1 0,0-1 0,1 1 0,-1-1 0,0 0 0,0 0 0,0 1 0,0-1 0,0 0 0,0 0 0,0 0 0,1 0 0,-1-1 0,0 1 0,0 0 0,0 0 0,0-1 0,0 1 0,0 0 0,0-1 0,0 1 0,0-1 0,2-1 0,0 0 2,-1 0 0,1-1 0,0 1 0,-1-1 1,0 1-1,1-1 0,-1 0 0,0 0 0,0 0 1,1-3-1,15-38 15,-9 21-10,2-4 3,22-45-2,-28 62 0,1 1 0,0-1 1,0 1-1,15-15 1,-21 23-6,1 1 0,0-1 0,-1 0 0,1 1 0,0-1 0,-1 1 0,1-1 0,0 1 0,0-1 0,0 1 0,0-1 0,-1 1 0,1 0 0,0 0 0,0-1 0,0 1 0,0 0 0,0 0 0,0 0 0,0 0 0,0 0 0,0 0 0,0 0 0,0 0 0,-1 0 0,1 1 0,0-1 0,0 0 0,0 1 0,0-1 0,0 0 0,0 1 0,-1-1 0,1 1 0,0-1 0,0 2 0,3 1 52,0 1-1,0 1 1,0-1-1,-1 0 0,3 7 1,3 2 95,36 53 420,-44-65-566,-1 0 0,1 0 0,0 0 0,-1 0-1,1 0 1,0-1 0,0 1 0,-1 0-1,1-1 1,0 1 0,0 0 0,0-1 0,0 1-1,0-1 1,0 1 0,0-1 0,0 0-1,0 1 1,0-1 0,0 0 0,0 0 0,1 0-1,0 0 1,-1 0-1,1-1 0,-1 1 1,1-1-1,-1 1 0,0-1 1,1 1-1,-1-1 0,0 0 0,0 0 1,1 0-1,-1 0 0,0 0 1,1-1-1,4-6 4,0 1 1,0-1-1,-1 0 1,4-10-1,-5 12-3,30-63-3,12-19-38,-39 75-7,2 0 1,-1 1-1,2 1 1,15-17-1,-24 27 38,-1 1 0,1-1 0,0 0 0,0 1 0,0-1 0,-1 0 0,1 1 0,0-1 0,0 1 0,0 0 0,0-1 0,0 1 0,0 0 0,0-1 0,0 1 0,0 0 1,0 0-1,0 0 0,0 0 0,0 0 0,0 0 0,0 0 0,0 0 0,0 1 0,0-1 0,0 0 0,0 0 0,0 1 0,0-1 0,0 1 0,1 0 0,2 2-7,0 0 1,-1 0-1,1 1 1,-1 0 0,5 5-1,9 10-13,-11-15 26,0 0 0,0 0-1,1-1 1,-1 0 0,1 0-1,-1 0 1,1-1-1,0 0 1,0 0 0,0-1-1,1 1 1,-1-2 0,8 1-1,-9-1 3,0 0-1,1-1 0,-1 0 1,0 0-1,0 0 1,1-1-1,-1 1 0,0-2 1,-1 1-1,1-1 1,0 1-1,-1-2 0,1 1 1,-1-1-1,6-4 1,-5 2 5,0 0 0,-1-1 0,1 0 1,-1 0-1,0 0 0,-1-1 0,0 1 1,0-1-1,-1 0 0,4-12 0,-5 15 0,-1-1-1,0 0 0,0 1 1,0-1-1,-1 0 0,0 0 1,0 0-1,0 0 1,-1 1-1,0-1 0,0 0 1,0 0-1,-1 1 0,0-1 1,-4-9-1,6 14-5,0 1-1,-1-1 0,1 1 1,0-1-1,0 1 1,-1-1-1,1 1 1,0-1-1,-1 1 1,1-1-1,0 1 1,-1 0-1,1-1 0,0 1 1,-1-1-1,1 1 1,-1 0-1,1-1 1,-1 1-1,1 0 1,-1 0-1,1-1 0,-1 1 1,1 0-1,-1 0 1,0 0-1,1 0 1,-1 0-1,1 0 1,-1 0-1,1 0 1,-1 0-1,0 0 0,1 0 1,-1 0-1,1 0 1,-1 0-1,1 0 1,-1 1-1,1-1 1,-1 0-1,1 0 0,-2 1 1,1 1 1,-1-1 1,0 1-1,1-1 1,0 1-1,-1 0 0,1 0 1,0 0-1,0 0 1,-2 3-1,0 4 10,0 0-1,0 0 0,0 0 1,1 1-1,1-1 1,0 1-1,0 16 1,1-22-83,0 1 1,0 0-1,1-1 0,-1 1 1,1 0-1,1-1 1,-1 1-1,1-1 0,-1 0 1,1 1-1,0-1 1,1 0-1,-1 0 1,1 0-1,0 0 0,0-1 1,6 7-1,-2-5-403,0-1 0,0 0 0,0-1 0,1 0 0,-1 0 0,1 0-1,0-1 1,0 0 0,12 1 0,43 5-1342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3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3 15899,'-3'-1'288,"-1"0"0,0 1 0,0 0 0,0-1 0,1 1 0,-1 1 0,0-1 0,0 0 0,1 1 1,-1 0-1,0 0 0,1 0 0,-1 0 0,1 1 0,-1 0 0,1-1 0,-1 1 0,1 0 0,0 0 0,0 1 0,0-1 0,1 1 0,-1 0 0,0-1 0,-4 7 0,1 2 128,0 0 0,0 0 0,1 0 0,1 0 1,0 1-1,0 0 0,1-1 0,-2 22 0,2-4 74,1 1 0,2 44 0,6-24-112,2-1-1,26 89 1,-3-15-73,-21-77-248,7 33-201,7 82 0,-24-158 16,1-1 0,-1 1 0,0 0 0,0-1 0,-1 1 0,1-1 0,0 1 0,-1 0 0,0-1 0,0 1 0,1-1 0,-3 4 0,2-5-86,0 0 1,0 0 0,0 0 0,0 0 0,0 0 0,0 0 0,0-1-1,0 1 1,0 0 0,0 0 0,-1-1 0,1 1 0,0-1 0,-1 1-1,1-1 1,0 0 0,-1 1 0,1-1 0,0 0 0,-1 0-1,1 0 1,-1 0 0,1 0 0,-2-1 0,-4 0-505,1 0 0,0 0-1,0-1 1,0 0 0,0 0 0,0-1 0,-5-3 0,-30-16-863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3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19 305 11138,'-10'0'1897,"1"-3"1263,16-1-415,7-3-272,18-10-617,9-5-448,14-9-536,-2-5-263,0 2-337,-5 1-88,-12 4-416,-5 3-360,-10 6-865,-2 1-647,-6 5-721,3 6 225,3 6 1303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4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53 574 14211,'-2'-2'7310,"-2"6"-4881,-5 8-810,2 2-759,0 0-1,1 1 1,-4 16-1,8-22-716,0-1-1,0 1 0,1 0 0,1 0 0,-1-1 1,1 1-1,1 9 0,-1-16-127,1 0 1,-1 1-1,1-1 0,-1 0 0,1 0 1,-1 0-1,1 0 0,0 0 0,0 0 0,0 0 1,0 0-1,0-1 0,1 1 0,-1 0 1,1-1-1,-1 1 0,1 0 0,-1-1 1,1 0-1,0 1 0,2 0 0,-1-1-10,-1 0 0,1 0 0,-1-1 0,1 1-1,-1-1 1,1 0 0,-1 0 0,1 0-1,-1 0 1,1 0 0,-1-1 0,1 1 0,-1-1-1,1 1 1,-1-1 0,1 0 0,3-2 0,3-2 5,-1 1-1,0-1 1,-1-1 0,1 1 0,-1-1 0,0-1 0,11-12 0,1-4 3,17-30 1,-27 37-22,1 1 1,0 1 0,1 0 0,1 0 0,0 1 0,15-12 0,-17 20 2,-5 7-4,-4 0 7,0 0 0,-1-1 1,1 1-1,-1 0 1,0 0-1,0-1 0,0 1 1,0 2-1,1 7 8,1-4-2,0 1 1,0-1-1,0 0 0,1 0 0,0 0 1,0-1-1,7 10 0,-9-14-4,0 0 0,1-1-1,-1 1 1,0 0 0,1-1-1,0 1 1,-1-1-1,1 1 1,0-1 0,0 0-1,0 0 1,0 0-1,-1 0 1,2 0 0,-1 0-1,0-1 1,0 1 0,0 0-1,0-1 1,0 0-1,0 0 1,1 1 0,-1-1-1,0-1 1,0 1-1,0 0 1,1 0 0,-1-1-1,0 1 1,3-2 0,3-2-5,0 0 1,-1 0-1,0 0 1,0-1-1,0 0 1,0-1-1,10-10 1,-3 0 2,24-34 0,-30 37-87,0-1 1,0-1-1,-2 1 1,0-1-1,-1 0 1,0 0 0,-1-1-1,-1 0 1,0 1-1,-1-1 1,-1 0-1,-1-27 1,0 29-76,0 9 79,0 0 0,0 0 1,0 1-1,-1-1 0,-1-6 1,2 11 81,0-1-1,0 1 1,0 0 0,0 0-1,0 0 1,0 0 0,-1-1 0,1 1-1,0 0 1,0 0 0,0 0 0,0 0-1,0 0 1,0 0 0,0-1 0,-1 1-1,1 0 1,0 0 0,0 0 0,0 0-1,0 0 1,-1 0 0,1 0-1,0 0 1,0 0 0,0 0 0,0 0-1,-1 0 1,1 0 0,0 0 0,0 0-1,0 0 1,0 0 0,-1 0 0,1 0-1,0 0 1,0 0 0,0 0 0,0 0-1,-1 0 1,1 0 0,0 0-1,0 0 1,0 0 0,0 1 0,0-1-1,-1 0 1,1 0 0,0 0 0,0 0-1,0 0 1,0 0 0,0 1 0,0-1-1,0 0 1,0 0 0,-1 0 0,1 0-1,0 0 1,0 1 0,-7 12-65,-1 9 112,0 0-1,1 1 1,-4 31 0,9-45-5,1 0 1,0 0-1,1 0 0,0 0 1,0 0-1,1 0 1,0-1-1,1 1 0,-1 0 1,2 0-1,-1-1 0,6 10 1,-7-14-24,1-1-1,0 0 1,0 1 0,1-1 0,-1-1 0,1 1-1,-1 0 1,1 0 0,0-1 0,0 0 0,0 1-1,0-1 1,4 2 0,-4-3-1,-1 0 0,1-1 0,0 1 0,-1 0-1,1-1 1,0 0 0,-1 1 0,1-1 0,0 0 0,-1 0 0,1-1 0,0 1-1,-1-1 1,1 1 0,0-1 0,-1 0 0,1 0 0,-1 0 0,4-2 0,12-9 73,0 0 0,-1-1 1,-1-1-1,24-25 1,-36 35-78,9-8 21,-1-1 0,0-1 0,-1 0 0,0-1 0,-1 0 0,-1 0 0,0-1 0,-1 0 0,-1-1 0,-1 0 0,0 0 0,4-21 0,-5 9-13,-1 1-1,-1-31 0,-3 45-13,0-1-1,-1 1 1,-1 0-1,0 0 1,-1 0-1,-6-15 1,9 29-5,0-1 0,0 0 1,0 1-1,0-1 0,-1 0 1,1 1-1,0-1 0,0 0 0,-1 1 1,1-1-1,-1 1 0,1-1 1,-1 1-1,1-1 0,-1 0 0,1 1 1,-1 0-1,1-1 0,-1 1 1,1-1-1,-1 1 0,-1-1 0,2 1 1,-1 1-1,1-1 1,-1 0-1,1 0 1,-1 0-1,0 1 1,1-1-1,-1 0 1,1 1-1,0-1 1,-1 0-1,1 1 1,-1-1-1,1 1 1,0-1-1,-1 1 1,1-1-1,0 1 1,-1-1-1,1 1 1,0 0-1,-4 6 12,1 1-1,0 0 0,-2 9 1,-7 39-268,2 1 1,3 1 0,2 0 0,3-1 0,2 1 0,10 67 0,3 81-7942,-15-129 6177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5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118 780 12291,'0'-7'33,"0"1"1113,0 0 0,0 1 0,0-1 0,-3-9 0,3 15-1063,0 0 0,0-1 1,0 1-1,0 0 0,0 0 1,0 0-1,0-1 0,0 1 0,0 0 1,-1 0-1,1 0 0,0-1 1,0 1-1,0 0 0,0 0 1,0 0-1,-1 0 0,1-1 1,0 1-1,0 0 0,0 0 1,-1 0-1,1 0 0,0 0 1,0 0-1,0 0 0,-1 0 0,1 0 1,0-1-1,0 1 0,-1 0 1,1 0-1,0 0 0,0 0 1,0 0-1,-1 0 0,1 0 1,0 1-1,0-1 0,-1 0 1,1 0-1,0 0 0,-2 1 102,0 0 0,1 1-1,-1-1 1,1 1 0,0-1 0,-1 1-1,1 0 1,0-1 0,-1 3 0,-15 25 800,1 0 0,-16 42 0,26-55-755,1 0 1,0 0-1,2 1 1,-1 0 0,2-1-1,-1 28 1,3-39-175,1 0 1,-1 0-1,1 0 1,0 1-1,0-1 1,1 0-1,-1-1 0,1 1 1,0 0-1,5 8 1,-5-10-35,0 0-1,1 0 1,-1-1-1,0 1 1,1-1 0,-1 0-1,1 0 1,0 0 0,0 0-1,0 0 1,0-1 0,0 1-1,0-1 1,0 0 0,0 1-1,1-2 1,4 2 0,-2-1-12,0-1 0,0 1 0,0-1 0,-1-1 0,1 1 1,0-1-1,0 0 0,0 0 0,0-1 0,-1 0 1,1 0-1,-1 0 0,1-1 0,-1 1 0,0-1 0,0 0 1,0-1-1,0 0 0,7-7 0,-7 6-7,0-1 0,0 0 1,0 0-1,-1 0 0,0-1 0,0 0 0,-1 1 0,0-1 0,0-1 1,-1 1-1,1 0 0,-2-1 0,1 1 0,1-15 0,-4-3-99,0 1 0,-2 0-1,-1 0 1,0 1 0,-10-29-1,7 27 50,6 22 46,1 1 1,-1-1-1,1 1 1,-1-1 0,1 0-1,0 1 1,0-1-1,0 0 1,1 1-1,-1-1 1,0 0 0,1 1-1,0-1 1,1-3-1,-1 4 7,1-1 0,0 0-1,0 1 1,0-1 0,0 1 0,0 0-1,0 0 1,1 0 0,-1 0 0,1 0-1,-1 0 1,5-1 0,17-9 189,1 0 0,1 2 0,0 1 0,0 1 0,1 1 0,0 1 1,0 2-1,1 0 0,45 2 0,-67 1-126,1 2 1,0-1-1,0 1 0,0 0 1,-1 1-1,1-1 0,-1 2 1,1-1-1,7 4 0,-11-4-46,0 0-1,-1 0 1,1 0-1,0 0 0,-1 1 1,1-1-1,-1 1 0,0-1 1,0 1-1,0 0 0,0 0 1,-1 0-1,1 0 0,-1 0 1,1 0-1,-1 0 0,0 1 1,0-1-1,-1 0 0,1 6 1,0-1-4,-1 0 0,-1 0 1,1 0-1,-1 0 0,-1 0 0,1-1 1,-4 10-1,-4 23 59,8-38-75,1 0 1,0 0-1,0-1 1,0 1-1,0 0 1,0-1-1,1 1 1,-1 0-1,1 2 1,-1-3-7,0-1 1,1 1 0,-1-1 0,0 0 0,0 1-1,1-1 1,-1 1 0,0-1 0,1 0-1,-1 1 1,0-1 0,1 0 0,-1 1 0,0-1-1,1 0 1,-1 0 0,1 1 0,-1-1 0,1 0-1,-1 0 1,0 0 0,2 1 0,-1-1-10,1-1 0,-1 1 0,0 0 1,1 0-1,-1-1 0,1 1 1,-1-1-1,0 1 0,1-1 0,-1 0 1,0 0-1,1 1 0,-1-1 1,0 0-1,0 0 0,0 0 0,0 0 1,0 0-1,1-2 0,10-13-91,-2 1 0,0-1 0,-1-1 1,8-18-1,-8 14-40,2 1 1,12-20 0,-9 25 3,-14 15 134,0-1 0,0 1 0,1 0 0,-1 0 0,0-1 1,0 1-1,1 0 0,-1 0 0,0-1 0,0 1 0,1 0 0,-1 0 0,0-1 0,1 1 0,-1 0 0,0 0 0,1 0 0,-1 0 0,0 0 1,1 0-1,-1-1 0,0 1 0,1 0 0,-1 0 0,0 0 0,1 0 0,-1 0 0,1 0 0,-1 1 0,0-1 0,1 0 0,-1 0 0,0 0 1,1 0-1,-1 0 0,0 0 0,1 1 0,-1-1 0,0 0 0,1 0 0,-1 0 0,0 1 0,0-1 0,1 0 0,-1 0 0,0 1 0,0-1 1,0 0-1,1 1 0,-1-1 0,0 1 0,7 31-154,-7-26 150,1 1 0,1-1 0,-1 0-1,3 7 1,-3-10 9,0-1 0,0 0 0,0 0-1,1 0 1,-1 0 0,1-1 0,-1 1 0,1 0-1,-1 0 1,1-1 0,0 1 0,0-1-1,0 0 1,0 0 0,4 2 0,-2-1-3,0-1-1,1 0 1,0 0 0,-1 0 0,1-1-1,-1 1 1,1-1 0,0 0 0,-1-1 0,1 1-1,-1-1 1,1 0 0,0 0 0,-1 0-1,0-1 1,1 1 0,-1-1 0,0 0-1,0 0 1,5-4 0,3-2 1,-1 0 0,-1 0 0,0-1 0,0 0 0,17-20 0,-8 2 13,-2 0 0,0-1 0,-2 0 0,-1-2-1,-1 0 1,15-53 0,33-195 43,-57 254-51,-2 16-5,0-1-2,-1 0-1,0 0 1,0 0 0,-1-18-1,-4 14-12,4 13 16,0-1 1,0 1-1,0 0 1,-1 0-1,1 0 1,0-1-1,0 1 1,0 0-1,0 0 1,-1 0-1,1 0 1,0-1 0,0 1-1,-1 0 1,1 0-1,0 0 1,0 0-1,0 0 1,-1 0-1,1 0 1,0 0-1,0 0 1,-1 0 0,1 0-1,0 0 1,0 0-1,-1 0 1,1 0-1,-2 1 5,1 0 0,-1 0 1,1 0-1,0 0 0,0 0 0,0 0 0,-1 0 0,1 1 0,0-1 0,1 0 0,-1 1 1,0-1-1,0 1 0,0 2 0,-9 17 164,2 0 1,1 1-1,1 0 0,-7 40 1,9-24 115,1 0 0,2 46 0,3-44-103,13 71 0,-11-89-186,2-1 0,0 1 0,2-1 0,17 36 0,-6-27-262,-17-28 93,-1 1-1,1-1 1,0 0-1,0 0 1,0 0 0,0-1-1,0 1 1,1 0-1,-1-1 1,4 2-1,-6-3 132,0 0 1,0 0-1,0 0 0,0 0 1,0 0-1,0 0 0,0 0 1,1 0-1,-1 0 0,0 0 0,0 0 1,0 0-1,0 0 0,0 0 1,0 0-1,0 0 0,0 0 1,0 0-1,1 0 0,-1 0 0,0 0 1,0 0-1,0 0 0,0 0 1,0 0-1,0-1 0,0 1 1,0 0-1,0 0 0,0 0 0,0 0 1,0 0-1,0 0 0,0 0 1,0 0-1,0 0 0,1-1 1,-1 1-1,0 0 0,0 0 0,0 0 1,0 0-1,0 0 0,-1 0 1,1 0-1,0-1 0,0 1 1,0 0-1,0 0 0,0 0 0,0 0 1,0 0-1,0 0 0,0 0 1,0 0-1,0 0 0,0 0 1,0-1-1,0 1 0,0 0 0,0 0 1,0 0-1,-1 0 0,1 0 1,0 0-1,0 0 0,0 0 1,-5-9-1581,-9-9-1400,-10-6 1163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5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2 202 12563,'-1'-1'5737,"9"-6"-3041,18-9-783,8-6-585,11-7-648,6 0-248,1 0-432,-6 1-528,-7 8-808,-8 3-720,-10 13 1752,-2 16-425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1 419 14427,'0'0'136,"0"0"1,0 1-1,0-1 0,0 0 1,0 1-1,0-1 0,0 0 1,0 1-1,0-1 1,0 0-1,0 1 0,0-1 1,0 0-1,0 1 0,0-1 1,0 0-1,0 1 0,0-1 1,0 0-1,1 1 0,-1-1 1,0 0-1,0 0 0,0 1 1,1-1-1,-1 0 0,0 0 1,0 1-1,0-1 0,1 0 1,-1 0-1,0 0 0,1 1 1,-1-1-1,0 0 0,0 0 1,1 0-1,0 0 0,0 0 85,0 0-1,0-1 0,0 1 0,0-1 0,-1 1 0,1-1 0,0 0 0,0 1 0,0-1 0,0 0 0,1-1 0,20-27 1919,-16 18-1836,0-1 1,0 0-1,-1 1 1,0-2-1,-1 1 0,-1-1 1,3-16-1,-3 6-147,-1 0 0,-1 0-1,-2-28 1,1 50-156,0 1 0,0 0 0,0 0 0,0-1 0,0 1 0,0 0 1,0-1-1,0 1 0,0 0 0,0 0 0,0-1 0,0 1 0,0 0 0,0-1 0,0 1 0,0 0 0,-1 0 1,1-1-1,0 1 0,0 0 0,0 0 0,0-1 0,-1 1 0,1 0 0,0 0 0,0 0 0,0-1 0,-1 1 1,1 0-1,0 0 0,-6 6-17,-4 16-20,7-13 35,1 1 0,0-1-1,0 1 1,1-1 0,1 1-1,-1 0 1,2 11-1,1 1 57,1-1 0,7 26 0,-9-44-34,0 1-1,0-1 1,0 1 0,1-1-1,-1 0 1,1 0 0,0 1-1,0-1 1,0 0 0,4 4-1,-4-6-3,-1 1 0,1-1-1,-1 0 1,1 0 0,-1 0 0,1 0-1,0-1 1,-1 1 0,1 0-1,0-1 1,0 1 0,0-1-1,-1 1 1,1-1 0,0 0-1,0 0 1,0 0 0,0 0 0,0 0-1,0 0 1,-1-1 0,4 0-1,-1 0 20,0-1 0,0 0 0,0 0 0,0 0 0,0-1 0,0 1 0,-1-1 0,1 0 0,-1 0 0,0 0 0,1 0 0,3-6 0,4-7 96,15-26 0,-23 37-109,26-50 134,-16 29-112,1 1 1,1 0-1,20-24 1,-30 44-24,-1 0 1,1 0 0,0 1-1,0 0 1,9-6 0,-13 9 21,1 0 0,-1 0 0,1 1 0,-1-1 0,1 0 0,-1 1 0,1-1 0,-1 1 1,1-1-1,0 1 0,-1 0 0,1 0 0,0-1 0,-1 1 0,1 0 0,0 1 0,-1-1 0,1 0 0,-1 0 1,1 1-1,0-1 0,-1 1 0,1-1 0,-1 1 0,1 0 0,2 1 0,0 1 45,0-1 0,0 0-1,0 0 1,1 0 0,-1 0 0,1-1-1,-1 0 1,1 0 0,-1 0 0,1 0-1,0-1 1,-1 0 0,1 0 0,0 0-1,-1 0 1,1-1 0,0 0 0,-1 0-1,1 0 1,8-3 0,-6 1-175,0 0 1,0 0-1,0-1 0,0 1 1,0-1-1,-1-1 0,0 0 1,0 1-1,0-2 0,0 1 1,-1-1-1,6-7 0,-10 12-155,0-1 0,0 0 0,0 1 0,-1-1-1,1 0 1,0 0 0,-1 0 0,1 0 0,-1 0 0,1 0-1,-1 0 1,0 0 0,0 0 0,0-2 0,-6-3-1093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6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38 14435,'-1'-3'251,"0"1"1,0 0-1,0 0 1,0 0-1,-1 0 0,1 0 1,0 0-1,-1 0 0,0 0 1,1 1-1,-1-1 0,0 0 1,0 1-1,0 0 0,0-1 1,0 1-1,0 0 0,0 0 1,-1 0-1,1 0 1,0 1-1,0-1 0,-1 1 1,1-1-1,0 1 0,-1 0 1,1 0-1,-1 0 0,1 0 1,-4 1-1,-3 0 225,0 0 1,0 1-1,1 0 0,-1 1 1,1 0-1,-17 7 0,18-6-228,0 0-1,1 0 0,-1 1 0,1 0 0,0 0 0,-11 11 0,15-13-210,0-1 1,1 0 0,-1 1-1,0-1 1,1 1 0,-1-1-1,1 1 1,0 0 0,0-1-1,0 1 1,0 0 0,1 0-1,-1 0 1,1 0-1,0 0 1,0 0 0,0 0-1,0 0 1,0-1 0,0 1-1,1 0 1,0 4 0,2-1-14,0 0-1,0 0 1,0 0 0,0 0 0,1-1 0,7 9 0,33 30 82,-23-24-49,-20-18-53,12 10 109,0 2 0,-2 0 0,16 21 1,-25-31-68,0-1 0,0 1 0,0-1 0,0 1 0,0 0 0,-1 0 0,1 0 0,-1 0 0,0 0 0,-1 0 0,1 0 0,-1 0 0,0 0 0,0 0 0,0 0 0,0 0 0,-1 1 0,1-1 0,-1 0 0,0 0 0,-3 7 0,0-4 18,0-1 0,0 0 0,-1 0 0,0 0 0,0 0 1,0-1-1,-1 0 0,-10 8 0,5-6-10,0 0 1,-1 0-1,0-1 1,-13 5-1,21-10-125,0 1-1,0-1 1,0 0 0,0 0-1,0 0 1,-1-1-1,1 1 1,0-1 0,0 0-1,0-1 1,-1 1 0,1-1-1,0 1 1,0-1-1,0 0 1,0-1 0,0 1-1,0-1 1,0 0-1,1 0 1,-1 0 0,1 0-1,-1-1 1,1 1-1,0-1 1,0 0 0,0 0-1,-3-3 1,2 0-338,1 1 1,-1 0 0,1-1-1,0 1 1,1-1 0,-1 0-1,1 0 1,0 0 0,1 0-1,0 0 1,0 0 0,0-1-1,0 1 1,1 0 0,0 0-1,0-1 1,1 1 0,2-9-1,1 0-629,12-25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1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1 192 15051,'8'11'1088,"0"1"0,-1-1 0,0 1 1,0 1-1,-2 0 0,0-1 0,5 20 0,-3-12-125,0-1 0,12 23 1,-18-40-930,0 0 1,0-1 0,0 1-1,0-1 1,0 1 0,0-1 0,0 1-1,0-1 1,1 0 0,-1 0-1,0 1 1,1-1 0,-1 0-1,1 0 1,0 0 0,-1-1 0,1 1-1,0 0 1,-1-1 0,1 1-1,0-1 1,0 1 0,-1-1-1,1 0 1,0 0 0,2 0 0,-2 0-24,1-1 1,-1 0-1,1 1 1,-1-1 0,1-1-1,-1 1 1,0 0-1,0 0 1,0-1 0,0 1-1,0-1 1,0 0 0,0 0-1,0 0 1,0 0-1,-1 0 1,1 0 0,0-2-1,7-12-7,0 0 0,-2 0 0,0 0 0,-1-1 0,0 0 0,-1-1 0,-2 1 0,4-23 0,-5 10-146,0-1 0,-2 1-1,-8-61 1,5 67 22,3 23 119,0 1-1,0 0 1,0 0 0,0 0 0,0 0-1,0-1 1,0 1 0,0 0 0,0 0-1,0 0 1,0 0 0,0 0 0,0-1-1,0 1 1,0 0 0,0 0 0,0 0-1,0 0 1,0-1 0,0 1 0,0 0-1,0 0 1,0 0 0,0 0 0,0-1-1,0 1 1,0 0 0,0 0 0,0 0-1,1 0 1,-1 0 0,0 0 0,0-1-1,0 1 1,0 0 0,0 0 0,0 0-1,1 0 1,-1 0 0,0 0 0,0 0-1,0 0 1,1 0 0,6 5 13,9 16 105,-15-20-102,12 16 161,-2 0-64,1 0 0,1-1 0,1 0 0,23 19 0,-34-33-252,0 1-1,0-1 0,0-1 1,1 1-1,-1 0 0,1-1 1,-1 0-1,1 1 0,0-1 1,-1-1-1,1 1 0,0-1 1,-1 1-1,1-1 0,0 0 1,0 0-1,4-1 0,-1-1-730,0 0 0,1 0 0,-2-1 0,1 1 0,0-2 0,-1 1 0,12-8 0,5-4-768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7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1 372 15723,'4'91'8062,"3"0"-3777,3 79-2106,-10-137-1815,-1 0 0,-2 0 0,-8 38 0,4-36-190,23-69-356,-9 21 82,0-2-88,1 0-1,1 1 0,1 0 0,20-24 0,-27 34 161,1 1-1,-1-1 1,1 1-1,0 0 0,0 0 1,0 0-1,1 0 1,-1 1-1,0 0 0,1-1 1,0 2-1,0-1 1,-1 1-1,1-1 1,0 1-1,0 0 0,0 1 1,0 0-1,0-1 1,9 2-1,-10 0 29,-1 1-1,1-1 1,-1 1-1,1 0 1,-1 0-1,0 0 1,0 1-1,0-1 1,0 1-1,0 0 1,0-1-1,-1 1 1,1 0-1,3 6 1,-3-5 30,0 1 1,1-1 0,0 0-1,-1 0 1,2-1 0,4 5-1,-7-7-7,-1-1-1,1 1 0,-1 0 0,1-1 0,0 1 0,-1-1 0,1 0 1,0 1-1,0-1 0,-1 0 0,1 0 0,0 0 0,0 0 0,-1 0 1,1-1-1,0 1 0,0 0 0,-1-1 0,1 1 0,0-1 1,-1 0-1,1 0 0,2-1 0,7-5 32,0-1 1,0 0 0,0-1-1,-1 0 1,-1 0-1,1-1 1,-2-1-1,1 0 1,-2 0-1,1 0 1,-1-1-1,-1 0 1,0 0-1,-1-1 1,0 1-1,-1-1 1,3-15-1,-6 6-35,-1 21-19,0 0 0,-1 0 0,1 0 0,0 0 0,0 0 0,0 0-1,-1 0 1,1 0 0,-1 0 0,1 0 0,-1 0 0,1 0 0,-1 0 0,0 0 0,1 0 0,-1 0 0,-1 0 0,2 1-1,0-1 1,0 1-1,0 0 1,0 0-1,0 0 1,-1 0-1,1 0 1,0 0 0,0 0-1,0 0 1,0 0-1,-1 0 1,1 0-1,0 0 1,0 0-1,0 0 1,0 0-1,-1 0 1,1 0-1,0 0 1,0 0-1,0 0 1,0 0-1,-1 0 1,1 0 0,0 0-1,0 0 1,0 1-1,0-1 1,0 0-1,-1 0 1,1 0-1,0 0 1,0 0-1,0 0 1,0 1-1,-4 8-17,0 10-17,3-8 31,1 0 0,0 0 0,0 0-1,1-1 1,0 1 0,6 19 0,-6-26 5,0-1 0,0 0 0,1 0 0,-1 0-1,1 0 1,0 0 0,0 0 0,0 0 0,0 0 0,0-1 0,4 4 0,-4-4-2,0-1 1,0 0-1,1 0 1,-1 0-1,0 0 0,0 0 1,0 0-1,1-1 1,-1 1-1,0-1 1,1 0-1,-1 1 0,1-1 1,-1 0-1,0 0 1,1-1-1,-1 1 0,4-1 1,-1-1 8,-1 1 1,1-1 0,-1 0 0,1 0-1,-1 0 1,0-1 0,0 1 0,0-1-1,0 0 1,0 0 0,-1-1-1,0 1 1,1-1 0,-1 0 0,0 0-1,-1 0 1,3-5 0,5-10 77,0 0 1,10-34 0,-10 26-13,1-5-37,0 0 0,12-65 1,-23 96-38,0 0 1,1 0-1,-1 0 1,0 0 0,0 0-1,0 0 1,0 0-1,0 0 1,0 0 0,0 0-1,-1 0 1,1 1-1,0-1 1,-1-2 0,1 3-1,-1 0 0,1 0-1,0 0 1,0 0 0,-1-1 0,1 1 0,0 0 0,0 0 0,-1 0 0,1 0 0,0 0 0,-1 0 0,1 0 0,0 0 0,0 0 0,-1 0 0,1 1 0,0-1 0,0 0 0,-1 0 0,1 0-1,0 0 1,0 0 0,0 0 0,-1 0 0,1 1 0,0-1 0,0 0 0,-1 0 0,1 0 0,0 1 0,-4 2-6,1 1 1,0-1 0,0 1-1,-4 6 1,-1 4 3,1-1 0,1 1 0,0 0 0,-8 30 0,12-34 12,0 0-1,0 0 1,1 0-1,0 0 1,1 0-1,0 1 1,0-1-1,4 16 1,-3-23-10,0 0 1,0 0-1,0 0 1,0 0-1,1 0 1,-1 0 0,1 0-1,0 0 1,-1-1-1,1 1 1,1-1-1,-1 0 1,0 1 0,1-1-1,-1 0 1,1 0-1,-1-1 1,1 1-1,0 0 1,0-1 0,0 0-1,0 1 1,0-1-1,0-1 1,0 1 0,0 0-1,0-1 1,1 1-1,5-1 1,-1 0 1,1 0 0,-1-1 0,1 0 0,-1-1 0,0 0-1,1 0 1,-1 0 0,0-1 0,-1 0 0,12-7 0,-3 0 9,0-1 0,-1 0 0,-1-1 0,0 0 0,0-2 0,-1 1 0,18-27 0,-18 20-5,0 0 0,-2-1 0,0 0 0,-2-1 0,13-40 0,3-35 22,18-153-1,-43 249-28,1 0 1,-1 0-1,0 1 1,0-1-1,0 0 0,0 0 1,0 0-1,0 0 1,0 0-1,0 0 0,0 0 1,-1 1-1,1-1 1,0 0-1,-1 0 0,0-1 1,1 2 0,0-1-1,-1 1 1,1 0 0,0 0 0,-1 0-1,1 0 1,0 0 0,-1 0 0,1 0 0,0 0-1,-1 0 1,1 0 0,0 1 0,-1-1-1,1 0 1,0 0 0,0 0 0,-1 0-1,1 0 1,0 0 0,-1 1 0,1-1 0,0 0-1,0 0 1,-1 1 0,1-1 0,0 0-1,-1 1 1,-2 2-2,0 1-1,-1 0 1,2 0-1,-5 8 1,-2 5 0,1 1 1,2 1-1,-8 30 1,-5 61 44,16-86-22,1 1 0,2 0 0,0 0 1,2 0-1,0-1 0,2 1 0,13 46 0,-15-64-19,1 0-1,1 0 0,-1 0 1,1-1-1,0 1 1,0-1-1,1 0 0,0 0 1,0-1-1,0 0 0,11 9 1,-13-12-2,0 0 0,0 0 0,1 0 1,-1 0-1,1-1 0,-1 1 0,1-1 1,0 0-1,-1 0 0,1 0 0,0-1 1,0 1-1,0-1 0,-1 0 0,1 0 1,0 0-1,0-1 0,0 1 0,-1-1 1,1 0-1,0 0 0,-1 0 0,1-1 1,5-2-1,0-2-261,-1 0 0,0 0 1,0 0-1,0-1 0,-1-1 0,0 1 0,-1-1 1,1 0-1,-2 0 0,1-1 0,-1 0 0,0 0 1,-1 0-1,0-1 0,5-18 0,-6 17-1989,0 0 0,9-19 1,1 6-48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8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17492,'14'10'2872,"-6"-4"2794,1-3-1866,-4-3-1975,-5-9-737,2-3-1072,1-5-8,1-5-128,-1 2-480,-1 2-1321,-2 5-575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28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39 653 5905,'-1'2'700,"1"-1"0,-1 0 0,0 0 0,0 0 0,1 0-1,-1 0 1,0 0 0,0 0 0,0 0 0,0 0 0,0 0 0,0 0-1,0-1 1,-1 1 0,1 0 0,0-1 0,-2 1 0,4-6 3039,15-19-717,13-23-505,42-68-295,-10 18-1544,-52 79-579,0 1 0,-1-1 0,10-36 0,-14 34-43,0 0-1,-1 0 0,1-32 1,-4 40-46,-1 1 1,0-1-1,0 1 1,-1 0-1,-1-1 1,0 1-1,-8-19 1,10 26-12,-1 0 1,0 1-1,0-1 1,-1 0 0,1 1-1,-1 0 1,0 0-1,0-1 1,0 2-1,-5-5 1,6 5-2,-1 1 1,1 0-1,-1-1 1,0 1-1,1 0 1,-1 0-1,0 0 1,0 1-1,0-1 1,0 1-1,0 0 1,0 0-1,1-1 0,-1 2 1,-5 0-1,3 0 5,0 0 1,0 1-1,0-1 0,0 1 0,0 0 0,0 1 0,1 0 0,-1-1 0,1 1 0,0 0 0,0 1 0,0-1 0,0 1 1,1 0-1,-1 0 0,1 0 0,-3 5 0,-2 3 47,1 1 0,1 0-1,-1 0 1,2 1 0,-5 15 0,2 2 115,0 1 0,-4 52 1,10-64-101,1 0 1,1 0 0,1-1 0,1 1 0,7 30 0,-8-43-51,1 0 0,1 0 0,-1 0 0,1-1 0,0 1 0,0-1 0,9 12 0,-9-14-12,0-1 0,0 0 0,0-1 1,0 1-1,1 0 0,-1-1 0,1 0 0,-1 0 0,1 0 0,0 0 0,0-1 0,0 1 0,0-1 1,4 1-1,5 0-26,0 0 1,0-1 0,0-1-1,0 0 1,0-1-1,0 0 1,-1-1 0,1 0-1,0-1 1,23-9 0,-18 5-645,-1-1 1,-1 0 0,1-1 0,-1-1 0,-1-1 0,0 0 0,15-15 0,-26 23 325,-1-1-1,1 0 0,-1 0 1,1 0-1,-1 0 1,3-6-1,-4 4 73,0 1 1,-1-1-1,1 1 1,-1-1-1,0-8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54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64 9378,'-2'10'2181,"1"-2"1781,2-8-3850,0 0 0,-1 0 0,1 1 1,-1-1-1,1 0 0,0 0 0,-1 0 0,1 0 0,0 0 0,-1 0 1,1 0-1,0-1 0,-1 1 0,1 0 0,-1 0 0,1 0 0,0-1 1,-1 1-1,1 0 0,29-11 2181,-16 6-1545,0 0 0,1 0 0,30-4 0,103-14 493,-35 5-659,-86 15-315,0 1 0,40 3 0,55 12 565,-47-4-331,62 11 246,-68-8-383,-50-10-195,-1-1 1,1-1-1,27-3 1,-2 0 209,-25 3-164,1 1 1,19 4-1,5 1 269,-30-5-333,81 5 1081,-89-7-1161,-2 1-10,0 0 1,0 0 0,0 0-1,0 1 1,0-1-1,0 1 1,-1 0 0,6 1-1,-9-3-146,0 0 1,0-1-1,1 1 0,-1 0 0,0-1 0,0 1 0,-1 0 0,1-1 0,0 1 1,-1-2-1,1 2 29,0 1 1,0 0 0,0-1 0,-1 1 0,1 0-1,0-1 1,0 1 0,-1 0 0,1 0-1,0-1 1,0 1 0,-1 0 0,1 0-1,0-1 1,-1 1 0,1 0 0,-1 0-1,1 0 1,0 0 0,-1-1 0,1 1 0,0 0-1,-1 0 1,-9 7-872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5:57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7001,'16'3'6253,"3"3"-3753,-14-4-2280,1 0-1,0 0 0,0 0 1,0-1-1,0 0 0,0 0 1,11 0-1,103-19 2519,9 0-1862,-69 12-611,353-19 1575,-250 21-1414,120 4-4,-178 7 297,135 27-1,73 18 1,-143-26-321,-43-6-10,149 5 0,10-32-109,35 2-195,-198 19 18,8 0 117,-75-14-146,-1-1 1,0-3-1,98-20 0,-114 15-30,42-2 0,-60 9-38,0 1-1,0 2 1,37 4-1,234 28 598,-20-2-102,-203-24-319,114-2 1,-132-6-25,-18 3-86,0 2 0,0 0 0,-1 3 0,53 16 0,-57-16-23,1-1-1,-1-1 1,46 1 0,87-7 69,37 2-92,-141 4-14,0 3 0,91 25 1,-130-27-17,1-2 1,0 0-1,0 0 1,0-2-1,0-1 1,0 0-1,0-1 1,1-1-1,-1-1 1,37-9-1,94-44-41,-112 39-1,1 1 1,0 2 0,44-9-1,-15 14-56,0 3-1,75 3 1,-78 3 68,0-3-1,105-16 1,-91 4-149,1 3 1,0 4-1,132 5 0,12 3 11,-10-1 200,-167 2-75,0-3 0,79-10 0,52-11-331,-140 20 369,0 1 1,65 8 0,-33 3-29,0-4 0,1-2 0,108-10 0,-123 3 72,67 5-1,-89-1-75,-16-1 17,29-5-1,14 0 168,-47 5-89,-6-1-25,0 1-1,0 1 0,0-1 0,-1 1 0,1 0 1,11 4-1,-11-3-3,0 0 1,0-1-1,1 0 0,-1 0 1,0-1-1,1 0 0,12-2 0,-9 1 66,0 1-1,19 1 1,-26 0-65,0 1 1,1-1-1,-1 1 1,0 0-1,0 0 1,0 1 0,0-1-1,-1 1 1,1 0-1,6 6 1,20 12 117,-25-18-92,1-1 0,-1 0 1,0 0-1,1 0 1,-1-1-1,1 0 0,-1 0 1,1-1-1,8 0 0,9-1 70,28-5 0,-36 3-115,13-5 43,-22 6-39,0-1 0,0 2 0,9-2 0,-14 2-9,0 1 0,0 0 0,0 0 0,0 0 0,0 1 0,0-1 0,0 0 0,0 1 0,0-1 0,-1 1 0,1 0 0,0-1 0,0 1 0,0 0 0,-1 0 0,3 2 0,0 0 6,12 8-389,-15-11 334,-1 1 1,1-1-1,-1 0 0,1 0 0,-1 0 1,1 0-1,-1 0 0,0 0 1,1 0-1,-1 0 0,1 0 0,-1 0 1,1 0-1,-1 0 0,1 0 0,-1 0 1,1-1-1,-1 1 0,1 0 0,-1 0 1,0 0-1,1-1 0,-1 1 0,1 0 1,-1 0-1,0-1 0,1 1 0,-1 0 1,0-1-1,1 1 0,-1-1 1,0 1-1,0 0 0,1-1 0,-1 1 1,0-1-1,0 0 0,2-3-205,0 0 1,0 1-1,0-1 0,1 0 0,5-6 1,9-6-196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3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14051,'1'-2'223,"0"0"0,0 1 0,0-1 1,0 0-1,1 0 0,-1 1 0,1-1 0,-1 0 0,1 1 1,0 0-1,0-1 0,-1 1 0,1 0 0,0 0 0,0 0 0,0 0 1,0 0-1,0 0 0,1 1 0,-1-1 0,4 0 0,-3 1-46,0 1-1,0-1 0,0 1 0,0-1 0,0 1 0,-1 0 1,1 0-1,0 0 0,0 0 0,-1 0 0,1 1 0,-1 0 1,1-1-1,-1 1 0,0 0 0,3 2 0,5 7 96,0 1 0,-1-1 0,0 2 0,-1-1 0,0 1 0,-1 0-1,-1 1 1,0 0 0,0 0 0,-2 0 0,0 0 0,0 1 0,1 17 0,0 4-212,1 0 0,12 35 1,-17-68-66,0 0 1,0-1-1,0 1 1,0 0-1,1-1 1,2 5-1,-3-7-11,-1 0 0,0 1 0,1-1-1,-1 0 1,0 1 0,1-1 0,-1 0 0,0 1-1,1-1 1,-1 0 0,1 0 0,-1 0 0,1 1-1,-1-1 1,1 0 0,-1 0 0,1 0 0,-1 0-1,0 0 1,1 0 0,-1 0 0,1 0 0,-1 0-1,1 0 1,-1 0 0,1 0 0,-1 0 0,1 0-1,-1-1 1,1 1 0,-1 0 0,1 0-1,-1 0 1,0-1 0,1 1 0,-1 0 0,1 0-1,-1-1 1,0 1 0,1 0 0,-1-1 0,0 1-1,1-1 1,-1 1 0,0 0 0,0-1 0,1 0-1,2-4-296,0-1-1,-1 1 0,0-1 1,1 0-1,-2 0 0,1 1 1,-1-1-1,0 0 0,1-10 1,0 3-402,5-72-1187,-7 42 1718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3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43 18116,'-9'-10'1344,"1"-2"257,-1 1-377,3 5-840,0 2-432,5 6-624,1 3-601,3 4-1071,7 9 1152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4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31 453 14899,'-11'51'2683,"4"-16"-1030,-4 38 0,10-61-1453,0 0 1,2 0-1,-1 0 0,1-1 0,1 1 1,0 0-1,5 14 0,-6-23-183,0-1 0,0 0 0,0 1-1,0-1 1,1 0 0,-1 0 0,1 0-1,-1 0 1,1 0 0,0 0 0,-1 0 0,1-1-1,0 1 1,0 0 0,0-1 0,1 0 0,-1 1-1,0-1 1,0 0 0,1 0 0,-1-1-1,1 1 1,-1 0 0,1-1 0,-1 1 0,1-1-1,-1 0 1,1 0 0,2 0 0,-1 0-26,1-1 0,-1 1 1,0-1-1,0 0 1,0 0-1,0-1 0,-1 1 1,1-1-1,0 0 0,-1 0 1,1 0-1,-1 0 0,1-1 1,-1 1-1,0-1 0,0 0 1,4-5-1,-2 1 7,-1 0 1,0 0-1,-1 0 0,1 0 0,-2-1 0,1 1 0,2-15 1,6-58 111,-7 45-32,10-52 740,-14 84-723,1 0 0,-1 0 0,1 0 0,0 0 0,0 1 0,0-1 0,0 0 0,0 1 0,1-1 0,0 0-1,2-3 1,-3 5-51,1 0 0,-1 0-1,0 0 1,0 0 0,0 1-1,1-1 1,-1 0 0,0 1-1,1-1 1,-1 1 0,0-1-1,1 1 1,-1 0-1,1 0 1,-1-1 0,1 1-1,-1 0 1,1 0 0,-1 0-1,0 1 1,1-1 0,-1 0-1,1 0 1,-1 1 0,3 0-1,1 1 39,1 1 0,-1-1 0,0 1 0,1 0 0,-1 1 0,-1-1-1,1 1 1,6 6 0,3 5 52,14 19 0,-3-3-36,-24-30-93,-1 0-1,1 0 0,0 0 1,0 0-1,0 0 1,0 0-1,0 0 0,0-1 1,0 1-1,0 0 1,0-1-1,1 1 0,-1-1 1,0 0-1,0 1 1,0-1-1,1 0 1,-1 1-1,2-1 0,-2 0-1,0-1 0,0 1 0,0 0 0,0-1 0,0 1 0,0-1 0,0 1-1,-1-1 1,1 0 0,0 1 0,0-1 0,0 0 0,-1 0 0,1 1 0,0-1-1,-1 0 1,1 0 0,0 0 0,-1 0 0,1 0 0,-1 0 0,0 0 0,1-1 0,2-6-2,-1 0 0,0 0 0,-1 0 0,1-1 0,-2 1 0,1 0 0,-2-16 1,-10-60-144,9 72 108,-1-7-13,1 13 30,0-1 0,1 0-1,0 0 1,1 0 0,0 0-1,0 0 1,1-10-1,-1 17 18,0 0 0,0-1-1,0 1 1,0 0-1,0 0 1,1 0-1,-1-1 1,0 1 0,0 0-1,0 0 1,0 0-1,0-1 1,0 1-1,0 0 1,1 0 0,-1 0-1,0 0 1,0 0-1,0-1 1,0 1-1,1 0 1,-1 0 0,0 0-1,0 0 1,0 0-1,1 0 1,-1 0-1,0 0 1,0-1 0,0 1-1,1 0 1,-1 0-1,0 0 1,0 0-1,1 0 1,-1 0 0,0 0-1,0 0 1,0 0-1,1 1 1,-1-1-1,0 0 1,0 0 0,0 0-1,1 0 1,-1 0-1,0 0 1,0 0-1,0 0 1,1 1-1,9 7 4,-9-7-2,9 10 38,0 0 1,16 25-1,-20-27-8,0 1-1,1-1 0,0-1 1,0 1-1,1-1 0,0 0 1,11 7-1,-9-9-5,0 0 0,0-2 0,0 1-1,1-1 1,0-1 0,0 1 0,22 2 0,-26-5-7,-1 0 0,1-1 0,0 0 0,-1 0 0,1-1 0,0 1 0,-1-1 0,1-1 0,-1 1 0,1-1 0,-1 0 0,0-1 0,0 1 1,11-8-1,-13 7-4,0-1-1,-1 1 1,1-1 0,-1 0 0,0 0 0,0-1 0,0 1 0,-1 0 0,1-1 0,-1 0 0,0 0 0,-1 0 0,1 1 0,0-8-1,1-2 7,-1 0-1,0 0 0,-2-28 0,-11-72 34,0 4-25,11 108-20,-1 0 0,1 1-1,0-1 1,0 1-1,0-1 1,1 0 0,-1 1-1,0-1 1,1 1 0,-1-1-1,1 1 1,-1-1-1,1 1 1,0-1 0,-1 1-1,3-3 1,-3 4 5,1 0-1,0-1 1,-1 1 0,1-1-1,0 1 1,0 0 0,-1-1 0,1 1-1,0 0 1,0 0 0,0 0-1,-1 0 1,1 0 0,0 0-1,0 0 1,0 0 0,-1 0 0,1 0-1,0 0 1,0 0 0,0 0-1,1 1 1,4 2 87,0 0-1,0 1 0,0-1 1,0 1-1,8 7 1,-14-11-98,26 22 567,30 30 0,-44-39-397,-1-1 0,-1 2 0,0-1 1,12 25-1,-19-34-142,-2 0 0,1 0 0,0 0 0,-1 0 0,0 1 0,0-1 0,0 0 1,0 1-1,-1-1 0,0 1 0,0-1 0,0 6 0,-1-6-10,0-1-1,0 0 1,0 1-1,-1-1 1,1 0-1,-1 1 1,1-1 0,-1 0-1,0 0 1,0-1-1,-1 1 1,1 0-1,-1-1 1,1 1-1,-6 3 1,1-1-7,0 0-1,0-1 1,-1 0 0,0 0 0,0-1 0,0 0 0,0 0-1,-13 2 1,14-4-151,0 0-1,0 0 0,1-1 1,-1 0-1,0 0 0,0 0 1,0-1-1,0 0 0,1 0 1,-1-1-1,-8-3 0,14 5-4,0 0-1,0-1 0,1 1 0,-1 0 0,0-1 0,0 1 0,0-1 0,0 1 1,0-1-1,0 1 0,1-1 0,-1 0 0,0 1 0,1-1 0,-1 0 0,0 0 1,1 1-1,-1-1 0,1 0 0,-1 0 0,1 0 0,-1 0 0,1 0 0,0 0 1,-1 0-1,1 0 0,0-1 0,0 0-199,1 1 1,-1 0-1,1 0 1,-1 0-1,1 0 1,0 0-1,0 0 1,-1 1-1,1-1 1,0 0-1,0 0 1,0 0-1,0 1 1,0-1-1,0 0 0,0 1 1,0-1-1,0 1 1,0-1-1,0 1 1,1 0-1,-1 0 1,1-1-1,27-7-2883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4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18116,'40'0'3609,"-13"-5"3184,-1 5-4064,-21-1-1377,-5-3-1184,-3-3-168,-13-8 0,1-7-904,-13-13 672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8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50 9778,'-8'-2'3553,"8"2"-3421,-1-1 0,1 1 1,-1 0-1,1 0 0,0 0 1,-1 0-1,1 0 0,0-1 1,-1 1-1,1 0 0,0 0 1,0 0-1,-1-1 0,1 1 1,0 0-1,-1 0 0,1-1 1,0 1-1,0 0 0,0-1 1,-1 1-1,1 0 0,0-1 1,0 1-1,0 0 0,0-1 1,0 1-1,0-1 0,0 1 1,-1-2 981,1 3-912,0 0 1,0 0-1,0 0 1,0 0 0,0 0-1,1 0 1,-1 0-1,0 0 1,0 0-1,1 0 1,-1 0 0,1 0-1,-1 0 1,1-1-1,-1 1 1,1 0 0,-1 0-1,1 0 1,0-1-1,-1 1 1,2 1 0,1-1 39,-1 0 0,1 0 0,0 0 0,-1 0 0,1 0 0,0-1 0,0 1 0,-1-1 0,1 1 0,0-1 0,0 0 1,2-1-1,37-6 1221,-20 3-908,-7 1-350,0 0 1,0-1-1,15-7 1,16-12-3992,-36 13 2294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7:30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8178,'-10'5'1024,"-40"26"816,49-30-1831,0 0-1,0-1 0,0 1 1,0 0-1,1 0 1,-1 0-1,0 0 0,1 0 1,-1 0-1,0 0 1,1 0-1,-1 0 0,1 0 1,0 0-1,-1 0 0,1 0 1,0 0-1,0 0 1,-1 0-1,1 0 0,0 1 1,0-1-1,0 0 0,0 0 1,1 2-1,0 3-3,1 0 0,-1 0 1,6 11-1,2 9-8,-8-17 35,-1 0 1,0 0-1,0-1 0,-1 1 0,-2 10 0,-2 26 470,7 2 105,13 72-1,0-5-336,-13-91-187,-2 0 1,0 1 0,-4 22 0,-12 41 26,9-52-100,1-1 1,-1 44-1,8-10-12,2-1-1,4 1 0,18 75 1,-13-85-16,2 0 27,-3 1 0,5 85 0,-5 73 8,-10-183-2,-2 0 0,-10 62 0,-25 64 120,30-136-106,1 0-1,1 1 0,1 0 1,1 0-1,1 0 0,2-1 1,3 32-1,7 39-21,-3 110 1,-11-178-5,-1 1 1,-1-2-1,-1 1 1,-17 44-1,-8 35-3,25-75 1,1 1 1,2 0-1,1-1 0,3 38 1,-4 44 6,0 3 170,12-27-127,27 115-1,-35-197-47,5 30 12,1 62 0,-4-32-6,1-36 20,2 0 0,16 52 0,3 12 22,-20-69-39,0-4-21,0-1 0,-2 2 0,-1-1 0,-1 45 1,-6 2 14,2 1 1,10 115 0,-6-169-25,0 0 0,-1 0 1,0 1-1,-2-1 1,0 0-1,0 0 1,-9 28-1,-8 19 30,12-33 62,-2-2-1,-18 44 1,16-57-58,11-15-17,0 1-1,-1-1 1,1 1-1,-1 0 1,0-1-1,1 1 1,-1-1 0,1 0-1,-1 1 1,0-1-1,1 1 1,-1-1 0,0 0-1,0 0 1,1 1-1,-1-1 1,0 0 0,0 0-1,1 0 1,-1 0-1,-1 0 1,1 0 0,1-1 0,0 1 0,-1 0 0,1-1 0,0 1-1,-1-1 1,1 1 0,0-1 0,0 1 0,-1-1 0,1 1 0,0-1 0,0 1 0,0-1 0,0 1 0,0-1 0,0 1 0,0-1 0,0 1 0,0-1-1,0 1 1,0-1 0,0 1 0,0-1 0,0 1 0,0-1 0,0 1 0,1-1 0,-1 1 0,0-1 0,0 1 0,1-1 0,9-23-28,-8 21 16,23-58-586,-13 33 400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3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34 840 14323,'-2'1'425,"1"0"0,-1 0 1,0 0-1,0 1 0,1-1 0,-1 0 0,1 1 1,-1-1-1,1 1 0,0 0 0,0-1 1,0 1-1,-1 0 0,2 0 0,-1-1 0,0 1 1,0 0-1,0 0 0,1 0 0,-1 4 0,-1 4 379,0 1 0,0 16 0,2-24-628,-1 9 108,1 1 0,0-1 0,1 1 0,0-1 0,1 1 0,1-1 0,4 13 0,-6-21-256,1 0 0,-1 0 0,1 0 0,0-1 0,0 1 0,1 0 0,-1-1-1,0 0 1,1 1 0,0-1 0,0 0 0,0-1 0,0 1 0,1 0 0,-1-1 0,1 0 0,-1 0 0,1 0 0,0 0 0,0 0 0,0-1-1,0 0 1,0 0 0,0 0 0,5 1 0,-1-2-19,-1 0-1,1 0 0,0 0 1,-1-1-1,1 0 1,-1-1-1,1 1 0,-1-1 1,0-1-1,11-5 0,-7 3-4,-1-1-1,0-1 0,0 0 1,0 0-1,-1-1 0,9-10 0,0-2-26,0-2 0,-2 0 0,-1-1 0,-1-1 0,14-30 0,-17 30-96,-1-1-1,-2 0 1,0 0-1,-1-1 1,-2 0-1,-1 0 0,-1-1 1,-1 1-1,-1-1 1,-1 1-1,-2-1 1,-1 1-1,-1-1 0,-1 1 1,-1 0-1,-1 1 1,-20-48-1,26 72 110,-2-7-85,-1 0 0,0 1 0,-1-1 0,-9-11 0,14 18 90,-1 0 0,0-1 0,0 1 1,0 1-1,0-1 0,0 0 1,0 0-1,-1 0 0,1 0 1,0 1-1,0-1 0,-1 1 1,1-1-1,0 1 0,-1-1 1,1 1-1,0 0 0,-1 0 1,1-1-1,0 1 0,-1 0 0,1 0 1,-1 0-1,1 1 0,0-1 1,-1 0-1,1 1 0,0-1 1,-1 0-1,1 1 0,0-1 1,-1 1-1,1 0 0,0 0 1,0-1-1,-2 2 0,-1 2 41,0 0 0,-1 1 0,2-1 0,-1 1 1,0-1-1,1 1 0,0 0 0,0 0 0,1 1 0,-1-1 0,-1 8 0,-1 1 154,2 0 0,0 1 1,-3 23-1,5-17 22,1 1 0,1-1 0,1 0 0,0 0 0,2-1 0,1 1 0,11 33-1,-12-43-150,0 1-1,1-1 0,1 0 1,0 0-1,0-1 0,1 1 1,1-1-1,-1-1 0,2 0 1,-1 0-1,1 0 0,0-1 1,1 0-1,15 8 0,-16-11-37,-1-2-1,1 1 0,1-1 0,-1-1 0,0 1 1,1-2-1,-1 1 0,1-1 0,-1-1 0,1 0 1,-1 0-1,1-1 0,-1 0 0,1 0 0,-1-1 1,11-4-1,-9 3 3,1-2 1,-1 1-1,0-2 1,0 1-1,-1-2 0,0 1 1,0-1-1,0-1 1,-1 0-1,0 0 1,-1-1-1,10-11 1,-11 9-12,1 1 1,-2-1 0,1-1 0,-2 1 0,1-1 0,-2 0 0,0-1 0,0 1 0,3-21 0,-6 26-35,0 0 0,-1 0-1,0 0 1,0 0 0,-1 0-1,0 0 1,0 0 0,0 1-1,-1-1 1,0 0 0,0 1 0,-1-1-1,0 1 1,0-1 0,-1 1-1,1 0 1,-1 1 0,-9-11-1,12 14 2,-1 1 0,1 0 0,-1-1 0,1 1 0,-1 0 0,0 0 0,1 0-1,-1 0 1,0 0 0,-3-1 0,4 2 9,0 0 1,0 0-1,0-1 0,0 1 1,0 0-1,0 0 0,0 0 1,0 1-1,0-1 0,0 0 0,0 0 1,0 0-1,0 1 0,1-1 1,-1 0-1,-2 2 0,2-1 3,-1 0 1,1 1-1,-1-1 0,1 1 0,0-1 0,-1 1 0,1 0 0,0-1 0,0 1 0,0 0 0,0 0 0,1 0 0,-1 0 0,0 0 0,1 0 0,0 0 1,-1 0-1,1 2 0,-1 4 14,1 0 0,0 0 0,1 0 0,-1 0 0,1-1 0,1 1 0,0 0 0,0-1 0,0 1 0,1-1 0,0 1 0,1-1 1,-1 0-1,1-1 0,1 1 0,-1-1 0,1 1 0,6 4 0,-7-6 3,1 0 1,1-1-1,-1 0 1,0 0-1,1-1 1,0 1-1,0-1 1,0 0-1,0-1 1,0 1 0,1-1-1,-1-1 1,1 1-1,-1-1 1,1 0-1,0-1 1,-1 1-1,1-1 1,0-1-1,-1 1 1,13-4-1,-10 2 2,-1 0-1,0-1 1,-1-1 0,1 1-1,0-1 1,-1 0 0,0-1-1,8-6 1,-5 2 6,0 0 0,0-1 0,-1 0 0,12-17 0,-5 2 29,-1-1 1,-1-1-1,20-53 0,-25 55 48,6-30 0,-13 45-56,0-1-1,0 0 1,-1 0-1,-1 1 1,-1-18 0,1 27-37,0 0 0,0 1 0,0-1 1,0 1-1,0-1 0,0 1 1,-1-1-1,1 1 0,0-1 1,0 1-1,0-1 0,-1 1 0,1-1 1,0 1-1,0-1 0,-1 1 1,1-1-1,-1 1 0,1 0 0,-1-1 1,1 1-2,-1 0 0,1 0 0,0 0 0,-1 0 0,1 0 0,0 0 0,-1 0 0,1 0 0,0 0 0,-1 0 0,1 0 0,0 0 0,-1 0 0,1 1 0,0-1 0,-1 0 0,1 0 0,0 0 0,-1 1 0,1-1 0,0 0 0,-1 1 0,-12 17 24,8-8 8,1 0 0,0 1 1,0-1-1,1 1 1,-4 20-1,7-26-17,-1-1 1,1 0-1,-1 1 0,1-1 0,1 1 1,-1-1-1,1 1 0,0-1 1,0 0-1,0 1 0,0-1 0,1 0 1,-1 0-1,1 0 0,0 0 1,1 0-1,3 5 0,-5-8-11,0 1-1,1-1 1,-1 0 0,0 1 0,1-1-1,0 0 1,-1 0 0,1 0-1,-1 0 1,1-1 0,0 1-1,0 0 1,0-1 0,-1 1-1,1-1 1,0 0 0,4 1 0,-3-1 0,0-1 1,0 1-1,0-1 1,0 1-1,1-1 1,-1 0-1,0 0 1,0 0-1,5-4 1,-2 1 2,1 0 0,-1-1 0,0 1 1,-1-1-1,1-1 0,-1 1 0,0-1 0,5-7 0,9-24 8,-18 34-22,1 0-1,-1 0 1,0 0 0,-1 0 0,1-1 0,0 1 0,-1 0 0,0 0 0,0-1 0,0-3-1,-2 0-146,1 0-13,2 7 163,-1 0-1,1 0 1,0-1-1,-1 1 1,1 0-1,0 0 1,0 0-1,-1 0 1,1 0 0,0 0-1,-1 0 1,1 0-1,0 0 1,-1 0-1,2 1 1,1-1-3,-1 1 1,0-1 0,1 0 0,-1 0 0,1 0-1,-1 0 1,1 0 0,-1 0 0,0-1 0,1 1-1,-1-1 1,1 0 0,-1 1 0,0-1 0,0 0-1,1 0 1,-1-1 0,0 1 0,3-3 0,1-1-2,0 0 0,0-1 1,0 0-1,-1 0 0,0-1 1,-1 1-1,8-14 1,-1-3-33,9-28 0,0 2 18,-12 28 16,-5 13 0,1-1 0,-1 2 1,10-16-1,-13 23 4,1-1 0,-1 1 1,0-1-1,1 1 1,-1-1-1,1 1 0,-1-1 1,1 1-1,-1-1 0,1 1 1,-1 0-1,1-1 0,-1 1 1,1 0-1,0 0 1,-1-1-1,1 1 0,-1 0 1,1 0-1,0 0 0,-1 0 1,1 0-1,0 0 1,-1 0-1,1 0 0,0 0 1,-1 0-1,2 0 0,-1 1-2,1 0-1,0 0 1,0-1-1,-1 1 1,1 0-1,-1 1 1,1-1-1,-1 0 1,3 3-1,2 3-13,0 1 1,8 14-1,-13-21 17,56 108 329,-55-104-304,0 1 0,1 0 0,-2 0 0,1 0 0,-1 0 1,0 0-1,0 0 0,-1 0 0,0 0 0,0 12 0,-1-18-24,1 0 1,0 0-1,0 1 1,0-1-1,0 0 0,0 0 1,0 0-1,0 0 1,0 0-1,0 1 1,0-1-1,0 0 0,-1 0 1,1 0-1,0 0 1,0 0-1,0 1 0,0-1 1,0 0-1,-1 0 1,1 0-1,0 0 0,0 0 1,0 0-1,0 0 1,-1 0-1,1 0 0,0 0 1,0 0-1,0 0 1,0 0-1,-1 0 0,1 0 1,0 0-1,0 0 1,0 0-1,0 0 0,-1 0 1,1 0-1,0 0 1,-10-4 30,2 1-25,3 3-6,0 0-1,0 1 0,0 0 0,1 0 0,-1 0 0,0 1 0,1-1 1,-9 6-1,13-7-1,0 0 0,0 0 0,-1 0 0,1 0 0,0 0 0,0 0 0,0 0 0,0 0 0,0 0 1,-1 0-1,1 0 0,0 1 0,0-1 0,0 0 0,0 0 0,0 0 0,0 0 0,0 0 0,0 0 0,0 1 0,-1-1 1,1 0-1,0 0 0,0 0 0,0 0 0,0 1 0,0-1 0,0 0 0,0 0 0,0 0 0,0 0 0,0 0 0,0 1 1,0-1-1,0 0 0,0 0 0,0 0 0,1 0 0,-1 1 0,0-1 0,0 0 0,0 0 0,0 0 0,0 0 0,0 0 1,0 0-1,0 1 0,1-1 0,7 4-70,-2-5 148,2 2-1102,-8-1 994,0 1 0,0-1-1,0 1 1,0-1 0,0 1 0,0-1-1,0 0 1,0 1 0,0-1 0,0 1-1,0-1 1,0 1 0,0-1 0,0 0-1,-1 1 1,1-1 0,0 1 0,0-1-1,0 0 1,-1 1 0,1-1 0,0 0-1,-1 1 1,0 0-24,1 1-1,-1-1 0,0 0 1,0 1-1,0-1 1,0 0-1,0 0 1,0 0-1,0 0 1,0 0-1,-1 0 1,1 0-1,0 0 0,-1-1 1,1 1-1,0 0 1,-1-1-1,1 1 1,-1-1-1,1 0 1,-1 1-1,1-1 1,-1 0-1,1 0 1,-1 0-1,1 0 0,-1 0 1,1 0-1,-1 0 1,1-1-1,-1 1 1,1 0-1,-1-1 1,1 1-1,0-1 1,-1 0-1,1 1 1,0-1-1,-1 0 0,1 0 1,0 0-1,0 0 1,0 0-1,0 0 1,0 0-1,0 0 1,-2-3-1,-7-10-2804,-3-4 974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19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28 11690,'-1'-6'1353,"-1"3"887,2-2 65,8 3-257,8-1-263,8-2-265,7 3 16,5 0-127,5 7-177,9 9-320,-2-4-232,3-1-336,-1-4-32,-6-8-576,-3-6-776,12 0 688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20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11931,'10'-3'1456,"9"3"1320,3 5-447,7 5-105,6 4-543,-3-2-849,8-2-152,-6-8-1320,16 6 1424,-1-4-744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20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12939,'14'2'1648,"5"-2"1593,6 3-681,13 9-263,1 0-553,4 7-888,4-4-335,-5-6-385,5-1-369,-1-8-1655,9 6 1976,12-6-760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21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14291,'39'-1'1792,"9"-8"1337,7-3-112,12-2-241,0 1-551,-7 6-937,-9 2-352,-13 8-816,-11 4-504,-3 7 1096,-3 3-744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30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10810,'-1'0'98,"1"0"-1,0 0 0,0 1 1,0-1-1,0 0 0,0 1 1,0-1-1,0 0 1,0 0-1,0 1 0,0-1 1,0 0-1,0 1 0,0-1 1,1 0-1,-1 0 0,0 1 1,0-1-1,0 0 0,0 0 1,0 1-1,0-1 0,1 0 1,-1 0-1,0 0 1,0 1-1,0-1 0,1 0 1,-1 0-1,0 0 0,0 0 1,1 1-1,-1-1 0,0 0 1,0 0-1,1 0 0,-1 0 1,0 0-1,0 0 1,1 0-1,13-7 2002,10-17-209,-16 15-1351,-5 5-111,1-1-1,0 1 1,0 0 0,8-6 0,-10 9-263,0-1 1,1 1-1,-1 0 0,1 0 0,-1 0 1,1 0-1,-1 1 0,1-1 0,0 1 1,-1-1-1,1 1 0,0 0 0,3 0 0,21 3 1106,32 7 0,8 1-169,-5-8 77,114-10 0,-68 1-356,-63 5-397,0 2 1,60 9-1,-74-5-269,-1 2 0,1 1 0,-2 1 0,39 17 0,-4 5-118,44 19 4,-89-43-40,0-1 1,0-1-1,40 6 1,53-3-4,-73-7 0,0 2 0,-1 2 0,66 16 0,-71-11 0,-14-3 0,0-1 0,27 4 0,-40-9 0,-1 0 0,0-1 0,0 0 0,0 0 0,1 0 0,-1-1 0,0 1 0,0-1 0,0 0 0,0-1 0,0 0 0,0 1 0,0-1 0,5-3 0,-1-1 5,-4 2 3,1 0 0,0 1 0,-1 0-1,1 0 1,12-3 0,-16 5-19,0 1 1,0 0-1,0 0 1,-1 0-1,1 0 1,0 0-1,0 0 1,-1 0-1,1 1 1,0-1-1,0 0 1,-1 1-1,1 0 1,0-1-1,-1 1 1,1 0-1,-1 0 1,1 0-1,-1 0 1,1 0-1,-1 0 1,0 1-1,1-1 1,-1 0-1,0 1 0,2 2 1,17 22-3967,-4-10 2345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32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167 673 9842,'0'0'184,"-1"0"-1,1-1 1,0 1 0,0-1-1,0 1 1,0-1 0,-1 1-1,1-1 1,0 1 0,0-1-1,0 1 1,0-1 0,0 1-1,0-1 1,0 1 0,0-1-1,1 1 1,-1-1 0,0 1-1,0 0 1,0-1 0,0 1-1,1-1 1,-1 1 0,0-1-1,0 1 1,1 0 0,-1-1-1,0 1 1,1-1 0,-1 1-1,0 0 1,1-1-1,-1 1 1,1 0 0,-1 0-1,1-1 1,-1 1 0,0 0-1,1 0 1,0 0 0,11-1 1076,-1 0 1,24 3-1,8 0 144,-20-3-1008,0-1 0,0-1 0,0-1 0,-1-1 1,0-1-1,42-17 0,-50 16-245,0 0 0,0-1 0,-1-1 0,0 0 0,0 0 1,-1-1-1,-1-1 0,0 0 0,0-1 0,-1 0 0,10-15 0,-6 6-53,-1 0-1,-1-1 1,17-43-1,-26 57-86,-1-1-1,0 1 1,0 0-1,-1 0 1,0-1-1,-1 1 1,1 0-1,-2-1 0,1 1 1,-1-1-1,0 1 1,-1 0-1,0 0 1,0-1-1,-5-9 1,-1 0-12,0 1 1,-1 1 0,-1 0 0,-13-16 0,17 24 2,0 2 0,0-1 0,-1 1 0,0 0 0,-1 0 1,1 1-1,-1 0 0,0 0 0,0 1 0,-12-5 0,-102-25 53,98 28-35,18 5 15,0 0 1,-1 0-1,1 0 0,-1 1 0,1 0 1,-1 0-1,1 0 0,-1 1 1,1 0-1,-11 3 0,9 0-10,-1-1-1,1 1 1,0 0-1,0 1 1,0 0-1,1 0 1,-7 7-1,-19 18 43,-57 70-1,80-87-42,1-3 5,1 2-1,1-1 0,0 1 0,0 0 1,-8 24-1,-15 68 187,19-61-115,5-20-27,1 0-1,1 1 1,1-1 0,0 1 0,3 34 0,0-47-43,1-1 0,1 0-1,0 1 1,1-1 0,-1 0-1,2 0 1,0 0 0,0-1-1,1 1 1,0-1 0,0 0-1,1-1 1,0 1 0,14 13-1,-11-13 55,1 0 0,0-2 0,1 1 0,0-1-1,0-1 1,0 0 0,1 0 0,0-1 0,0-1-1,0 0 1,1 0 0,0-2 0,-1 1 0,1-2-1,0 1 1,25-2 0,-16-2 53,1 0-1,-1-1 1,1-2-1,-1 0 1,0-2 0,-1 0-1,0-1 1,36-19-1,-35 14-156,23-16 0,-20 8-2684,-27 30-3051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0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26 7490,'-1'-25'15121,"1"25"-15023,-1 2 43,1-1-1,-1 1 1,1-1 0,-1 1-1,1-1 1,0 1 0,0-1-1,0 1 1,0 0 0,0-1-1,0 1 1,0-1 0,1 4-1,0 3 130,-3 67 626,0 39-244,3-107-566,0 1-1,-1 0 0,0 0 1,-1-1-1,1 1 0,-2 0 1,-3 12-1,5-20-81,0 0-1,0 0 1,0 0 0,0 0-1,0 0 1,0 0 0,0 0-1,0 0 1,0-1 0,0 1-1,0 0 1,0 0 0,0 0-1,0 0 1,0 0 0,0 0-1,0 0 1,-1 0-1,1 0 1,0 0 0,0 0-1,0 0 1,0 0 0,0 0-1,0 0 1,0 0 0,0 0-1,0 0 1,0 0 0,-1 0-1,1 0 1,0 0 0,0 0-1,0 0 1,0 0-1,0 0 1,0 0 0,0 0-1,0 0 1,0 0 0,-1 0-1,1 0 1,0 0 0,0 0-1,0 0 1,0 0 0,0 0-1,0 0 1,0 0 0,0 0-1,0 0 1,0 0 0,0 0-1,0 1 1,-1-1-1,1 0 1,-1-11-1,-4-156 48,4 145-44,0 1 0,2 0 1,5-33-1,-6 54-7,0 1 0,0-1 0,0 0 0,0 0 0,0 0 0,0 0 0,0 0 0,0 0 0,0 0 0,0 0 0,0 0 0,0 0 0,0 0 0,0 0 0,0 0 0,0 0 0,0 0 0,0 0 0,1 0 0,-1 0 0,0 0 0,0 0 0,0 0 0,0 0 0,0 0 0,0 0 0,0 0 0,0 0 0,0 0 0,0 0 0,0 0 0,0 0 0,0 0 0,0 0 0,0 0 0,0 0 0,0 0 0,1 0 0,-1 0 0,0 0 0,0 0 0,0 0 0,0 0 0,0 0 0,0 0 0,0 0 0,0 0 0,0 0 0,3 10 34,2 18 115,2 48 582,-6-44 4,3-1-1,9 47 1,-7-55-34,-7-21-314,-4-15-486,4 10-23,-1-5-849,0 1-1,-2-15 1,3 19 537,1 1 0,0 0 0,0-1 0,1 1 0,-1 0 0,0 0 0,1-1 0,-1 1 0,1 0 0,0 0 0,0 0 0,0 0 0,1-3 0,11-15-2451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1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13 9146,'0'0'4458,"-1"-13"2876,2 18-7044,0 1 0,0-1 1,0 0-1,-1 1 0,1-1 1,-1 0-1,-1 1 0,-1 10 0,1 3 44,-8 189 2798,4-287-3002,5 45-111,1-1 1,9-53-1,-7 79 57,0 15-31,0 14 45,-3 7 340,-6 44-1,3-46-65,1-1-1,2 37 1,1-23 247,-6-55-193,-1-46-264,3-95-1,4 99-62,-2 59-85,1 0 0,0 0 1,0 0-1,0-1 0,0 1 1,0 0-1,0 0 0,0 0 0,0-1 1,0 1-1,0 0 0,0 0 0,0 0 1,0-1-1,0 1 0,0 0 1,0 0-1,0 0 0,0-1 0,1 1 1,-1 0-1,0 0 0,0 0 1,0-1-1,0 1 0,0 0 0,0 0 1,0 0-1,1 0 0,-1 0 0,0-1 1,0 1-1,0 0 0,0 0 1,1 0-1,-1 0 0,0 0 0,0 0 1,0 0-1,1 0 0,4 6 189,0 10-44,-2-1-1,0 1 1,0 0-1,-1 19 1,-2 66 451,-1-90-541,1 3-25,-1-1-1,-3 16 1,4-29-41,0 1 0,0-1 0,0 1 1,0-1-1,0 0 0,0 1 0,0-1 0,-1 1 0,1-1 0,0 0 0,0 1 1,0-1-1,0 1 0,-1-1 0,1 0 0,0 0 0,-1 1 0,1-1 0,0 0 1,0 1-1,-1-1 0,1 0 0,0 0 0,-1 1 0,-6-6-406,6 3 165,0 0 0,0 0 0,-1-1 0,2 1 0,-1 0 0,0-1 0,0-2 0,4-18-3204,6-4 1175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33 7786,'-7'3'966,"1"1"0,-1 0 1,1 1-1,-11 9 0,21-16-378,-1 0-1,0 0 1,1 0-1,-1 0 1,1 1-1,-1-1 1,8-1-1,34-7 371,-42 10-756,34-7 586,70-2 0,40 10-544,-77 1-107,400-14 577,21 0 84,4 61-385,-273-20-189,242-11 58,-43-4-247,109 6 203,-381-32 262,21 1 382,7 18-376,51-2-4,-169-7-146,113 10-1,201 26 434,-348-34-739,1-1-1,-1-1 1,0-1-1,42-11 1,93-39 173,-147 49-213,1 0-1,-1 0 1,1 2 0,0-1-1,0 2 1,0 0-1,0 0 1,0 2-1,0-1 1,22 5 0,-24-2 47,1-1 0,-1-1 1,1 0-1,0-1 0,-1 0 1,1-1-1,0-1 0,24-5 1,-37 5 94,-4-1-290,-11-1-302,-21-1 143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31 13643,'0'-2'535,"-1"1"1,1-1-1,0 1 0,-1-1 1,1 0-1,0 1 1,0-1-1,0 0 0,0 1 1,1-1-1,0-3 0,-1 5-441,0-1 0,0 1 0,0 0-1,1-1 1,-1 1 0,0-1-1,1 1 1,-1-1 0,0 1 0,1 0-1,-1-1 1,0 1 0,1 0-1,-1-1 1,1 1 0,-1 0-1,1 0 1,-1 0 0,0-1 0,1 1-1,-1 0 1,1 0 0,-1 0-1,1 0 1,-1 0 0,1 0 0,-1 0-1,1 0 1,-1 0 0,1 0-1,-1 0 1,1 0 0,-1 0-1,1 0 1,-1 0 0,1 0 0,-1 0-1,1 1 1,-1-1 0,1 0-1,-1 0 1,0 1 0,2 0 0,4 2 257,-1 1 0,1 0 0,-1 0 0,1 1 0,-1-1 0,8 11 0,-1 0 171,14 22 1,-10-8-130,14 33 0,-19-35-460,2-1 1,16 24-1,-20-35-390,-7-11-349,0-1-1,-1 0 1,1 0 0,1 0 0,3 5 0,-3-7-1668,0-9 775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3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 20636,'-8'13'929,"-6"-1"-209,14-20 2024,9-16-1895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9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0 11282,'-11'7'2363,"1"1"0,-13 11-1,11-6-764,-14 17 0,12-11-917,0 1 1,-17 35-1,28-50-600,1 0 0,0 0-1,1 0 1,-1 1-1,0 6 1,2-11-70,-1 0 0,1-1 0,0 1 0,0 0 0,0-1 1,0 1-1,0-1 0,0 1 0,1 0 0,-1-1 0,0 1 0,0 0 0,0-1 0,0 1 0,1-1 0,-1 1 0,0-1 1,1 1-1,-1-1 0,0 1 0,1-1 0,0 1 0,0 0-5,0-1-1,0 0 1,-1 0 0,1 0-1,0 0 1,0 0 0,0 0-1,0 0 1,0 0 0,0 0-1,0 0 1,0 0 0,0-1-1,-1 1 1,1 0 0,0-1-1,0 1 1,0-1 0,0 1-1,1-2 1,28-19 47,-22 15-30,0 0 0,12-6 1,-9 6 95,0 1 1,22-6 0,-28 9-11,-1 1 1,1 0 0,0 1-1,-1-1 1,1 1 0,0 0-1,0 0 1,-1 0 0,1 1 0,6 1-1,-9-2-58,-1 1 0,0-1 0,1 1 0,-1-1 0,0 1 0,1 0 0,-1-1 0,0 1 0,0 0 0,0 0 0,0 0 0,0 0 0,0 0 0,0 0 0,0 0 0,0 0 0,0 1 0,-1-1 0,1 0 0,0 0 0,0 2 0,0 0 5,-1-1 0,0 1 1,1 0-1,-1-1 0,0 1 0,0 0 0,0-1 0,-1 1 0,1 0 1,-2 4-1,-1 3 34,-1 0 1,0 0 0,-1 0-1,-8 14 1,10-18-198,-1 1 0,0-1 0,-1-1 0,1 1 0,-1 0 1,0-1-1,-7 6 0,11-11-2,0 1 0,1-1-1,-1 1 1,0-1 0,0 0 0,1 1 0,-1-1-1,0 0 1,0 0 0,0 0 0,1 1 0,-1-1 0,0 0-1,0 0 1,0 0 0,0 0 0,1 0 0,-1 0 0,0-1-1,0 1 1,0 0 0,1 0 0,-1-1 0,0 1-1,0 0 1,0-1 0,1 1 0,-1-1 0,0 1 0,1-1-1,-1 1 1,0-1 0,1 1 0,-1-1 0,1 0 0,-1 0-1,-1-2-356,0 0 1,0 1-1,1-1 0,0 0 0,-1 0 0,1 0 0,0 0 0,-1-5 0,1-18-1135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49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162 150 17628,'12'13'2256,"0"6"1113,2 10-921,-2 4-335,1 1-1105,1 0-304,-4-5-432,2 1-144,-5-6-144,-2-4-112,-3-1-576,-2-7-432,-7-5-4265,4-14 4001</inkml:trace>
  <inkml:trace contextRef="#ctx0" brushRef="#br0" timeOffset="1">1 249 12835,'2'-2'2112,"15"-10"2809,5-8-2328,16-16-1121,5-9-320,-4 1-1136,-3 1-736,-9 10-1504,-1 19 1232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0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35 14659,'-1'-3'222,"0"0"540,0-1 0,-1 0 0,1 0 0,-1 1 0,0-1 0,-3-3 0,5 7-684,0 0 0,0-1-1,0 1 1,-1 0 0,1 0 0,0 0 0,0 0-1,0 0 1,-1-1 0,1 1 0,0 0 0,0 0 0,0 0-1,-1 0 1,1 0 0,0 0 0,0 0 0,0 0-1,-1 0 1,1 0 0,0 0 0,0 0 0,-1 0-1,1 0 1,0 0 0,0 0 0,0 0 0,-1 0-1,1 0 1,0 0 0,0 0 0,-1 0 0,1 0 0,0 0-1,0 1 1,-1-1 0,-4 9 1273,0 12-259,4-12-893,1-1-1,0 1 1,1-1-1,0 1 0,0-1 1,1 1-1,0-1 0,3 9 1,0-4-69,1-1 1,0 1 0,1-1-1,11 16 1,-1-6-49,1 0 0,2-2 0,0 0 0,29 22 0,-4-10-5,-33-25-422,0 1 0,-1 0-1,0 1 1,17 17-1,-26-24 253,3 6-2063,-5-8 2008,0 0 0,0 1-1,0-1 1,0 0-1,0 1 1,0-1 0,0 0-1,0 0 1,0 1 0,0-1-1,0 0 1,-1 1 0,1-1-1,0 0 1,0 0 0,0 1-1,-1-1 1,1 0 0,0 0-1,0 0 1,0 1-1,-1-1 1,1 0 0,0 0-1,0 0 1,-1 0 0,1 1-1,0-1 1,-1 0 0,1 0-1,-11 6-1463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0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0 191 15891,'2'-5'2305,"3"-4"1688,5-10-1745,2-1-367,4-2-1065,3-1-360,5 3-400,-1-3-304,-4 5-1040,0 2-721,-9 6-1328,-1 5 1577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1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6 698 12283,'-1'2'500,"0"0"0,1 0 1,-1 0-1,0 0 0,1 0 1,-1 0-1,1 0 1,0 0-1,0 0 0,0 0 1,0 0-1,0 1 0,0-1 1,1 0-1,-1 0 0,1 0 1,-1 0-1,1 0 1,0 0-1,0 0 0,1 2 1,3 6 557,1-1 1,11 16 0,-15-22-922,1 1 16,0 0 0,0 0-1,1 0 1,-1-1-1,7 6 1,-9-9-148,0 1-1,-1-1 1,1 1 0,0-1 0,0 0-1,-1 1 1,1-1 0,0 0 0,0 0-1,0 1 1,0-1 0,0 0 0,-1 0-1,1 0 1,0 0 0,0 0 0,0 0-1,0 0 1,0-1 0,0 1 0,-1 0-1,1 0 1,0-1 0,0 1 0,0 0-1,-1-1 1,1 1 0,0-1 0,0 1-1,-1-1 1,1 1 0,0-1 0,-1 0-1,1 1 1,-1-1 0,1 0 0,-1 1-1,1-1 1,0-1 0,2-4-45,0 1 0,0-1 0,0 0 1,-1 0-1,0-1 0,0 1 0,2-10 0,2-48-563,-3 34 233,-2 16 193,-1 8 84,0-1 1,1 1-1,0 0 1,1-1-1,1-5 0,-3 11 91,0 1-1,0 0 0,0 0 0,0-1 0,0 1 0,0 0 1,1 0-1,-1-1 0,0 1 0,0 0 0,0 0 0,0-1 1,0 1-1,0 0 0,1 0 0,-1-1 0,0 1 0,0 0 1,0 0-1,1 0 0,-1-1 0,0 1 0,0 0 0,1 0 1,-1 0-1,0 0 0,0 0 0,1 0 0,-1 0 0,0-1 1,0 1-1,1 0 0,-1 0 0,0 0 0,0 0 0,1 0 1,-1 0-1,0 0 0,1 0 0,-1 0 0,0 0 0,0 1 1,1-1-1,-1 0 0,0 0 0,0 0 0,1 0 0,-1 0 1,0 0-1,0 1 0,1-1 0,-1 0 0,0 0 0,1 1 1,9 14 4,-8-12-2,28 41 274,-27-39-218,0-2 0,1 1 0,0 0-1,-1-1 1,1 0 0,1 1 0,-1-2 0,7 5-1,-10-7-46,0 1-1,0-1 0,1 1 0,-1-1 1,0 0-1,1 1 0,-1-1 1,0 0-1,1 0 0,-1 0 0,0 0 1,1 0-1,-1 0 0,0 0 0,1-1 1,-1 1-1,0 0 0,1-1 1,-1 1-1,0-1 0,0 1 0,0-1 1,1 0-1,-1 0 0,0 1 0,0-1 1,0 0-1,0 0 0,0 0 1,-1 0-1,1 0 0,0 0 0,0 0 1,-1-1-1,2-1 0,1-3 9,0-1 0,0 0 0,0 0-1,-1-1 1,1-7 0,6-33 46,-3 0-1,-1-1 1,-4-80 0,-2 114-57,2 26-8,1 0 0,0 0 0,0 0 0,1-1 0,5 12 0,-5-16 11,0 0 1,0-1-1,0 1 0,1-1 0,0 0 1,0 0-1,0 0 0,0 0 0,1-1 1,10 8-1,-11-9 0,1 0 0,-1-1 0,1 1 0,-1-1 0,1 0 0,0 0 0,0-1-1,6 2 1,-9-3-6,0 1 0,1-1 0,-1 0-1,0 0 1,1 0 0,-1-1 0,0 1 0,1 0-1,-1-1 1,0 0 0,1 1 0,-1-1-1,0 0 1,0 0 0,0 0 0,0 0-1,0-1 1,0 1 0,0-1 0,2-1-1,3-4 22,-1-1 0,0 0 0,0 0 0,-1 0 0,0-1 0,0 0 0,-1 0-1,0 0 1,-1 0 0,4-13 0,-3 4 59,-1 1 0,-1 0 0,0-1 0,-1 1 0,-1-20 0,-1 24-23,-1 1 0,0 0 0,-1 0 1,-8-22-1,-23-43 94,21 52-120,-14-45-1,32 95 109,4-4 60,1-1 0,1 1 0,1-2 1,1 1-1,0-2 0,1 0 0,1 0 0,1-2 1,0 0-1,1 0 0,1-2 0,30 19 0,-41-29-169,0 0-1,1-1 0,-1 0 0,0 0 0,1-1 0,0 1 1,12 0-1,-16-2-118,0-1-1,0 0 1,0 0 0,0-1-1,0 1 1,0-1 0,0 0-1,0 0 1,0 0 0,0-1 0,0 1-1,-1-1 1,1 0 0,0 0-1,-1 0 1,5-4 0,21-24-552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3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39 306 8274,'-7'-2'638,"4"2"-122,0-1-1,0 1 0,0-1 0,0 0 1,0 0-1,0 0 0,0-1 0,-4-2 1,7 4-431,0 0 1,0-1-1,1 1 1,-1 0 0,0 0-1,0-1 1,0 1 0,1 0-1,-1-1 1,0 1-1,0 0 1,1 0 0,-1-1-1,0 1 1,1 0-1,-1 0 1,0 0 0,1 0-1,-1-1 1,0 1 0,1 0-1,-1 0 1,1 0-1,0 0 1,12-4 604,-12 4-556,10-3 417,1 1 1,0 0-1,0 1 0,0 0 1,22 2-1,61 12 1176,-81-11-1493,495 50 2960,-54-39-2860,-3-28 102,230-47 308,64-5-291,-234 40-156,89-8 351,-4-21 1975,-571 54-2337,0 1 0,0 1 0,0 1 0,0 1 0,-1 2 0,29 7 0,-46-9-257,47 10 132,-49-12-153,-1 1-1,1-1 1,0 0 0,-1 0 0,1 0 0,0-1 0,9-2 0,-13 2-34,0 0 1,0 0-1,1 0 0,-1-1 1,0 1-1,0-1 0,0 1 1,-1-1-1,1 0 0,0 0 1,-1 1-1,1-1 0,-1 0 1,1 0-1,-1-1 0,0 1 1,0 0-1,0 0 0,1-3 1,-1 1-38,1-1 0,-1 1 1,0-1-1,-1 1 1,1-1-1,-1 0 1,0 1-1,0-1 1,-1-5-1,-8-21-262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4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11875,'0'4'1488,"0"4"1705,4 6-857,4 8-208,4 4-247,2 5-529,3 5-144,0 7-367,4 3-153,1-2-312,-1-4-136,-1-9-152,-6-6-192,-2-13-592,-3-7-505,-1-15-1647,6-9 1568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6:54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56 212 16171,'12'-13'1813,"0"0"-1,0 0 0,13-21 0,-22 29-1606,0 0-1,-1 0 0,1 0 1,-1-1-1,0 1 1,0 0-1,-1-1 1,1 1-1,-1-1 0,0 0 1,-1 1-1,0-1 1,1 0-1,-3-10 1,2 14-199,-1 0 0,1-1 0,-1 1 0,0 0 1,0 0-1,0-1 0,0 1 0,0 0 0,-1 0 0,1 0 1,0 0-1,-1 1 0,0-1 0,1 0 0,-1 1 0,0-1 1,0 1-1,0-1 0,0 1 0,0 0 0,0 0 0,0 0 1,-1 0-1,1 0 0,0 0 0,-5 0 0,5 1-7,-1-1 0,0 1 1,0 0-1,0 0 0,0 0 0,0 0 0,1 1 0,-1-1 0,0 1 0,0 0 0,0 0 1,1 0-1,-1 0 0,0 0 0,1 1 0,0-1 0,-1 1 0,1-1 0,0 1 0,-1 0 0,1 0 1,-3 4-1,1-1 15,1 1 0,0 0 0,0 0 0,0 0 0,1 0 0,-1 0 0,2 1 0,-1-1 0,1 1 1,-2 11-1,2-4 175,1 0 1,0 0 0,1 1 0,3 15 0,-2-20-14,0-1 1,1 1-1,0 0 0,0-1 1,1 0-1,1 0 0,5 10 1,-8-16-122,0 0 0,0 0 1,0 0-1,1 0 0,-1-1 0,1 1 1,0-1-1,0 1 0,0-1 0,0 0 0,0 0 1,0-1-1,0 1 0,0-1 0,1 1 1,-1-1-1,1 0 0,-1 0 0,1-1 1,-1 1-1,1-1 0,0 1 0,4-1 1,0-2-6,1 1 1,-1-1-1,0 0 1,0-1-1,0 0 1,0 0-1,-1-1 1,1 0-1,10-8 1,9-7-16,26-25 0,-41 33-71,5-3-383,-1-1-1,-1-1 1,23-30 0,-10-4-314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2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0 344 14483,'2'1'507,"0"0"-1,0 0 1,0 0-1,0 0 1,0 0-1,0-1 1,0 1-1,0 0 1,0-1-1,1 0 1,-1 1-1,0-1 1,0 0-1,0 0 1,0 0-1,1-1 1,1 1-1,0-1-74,0-1-1,-1 1 1,1-1 0,0 1-1,-1-1 1,1 0 0,-1-1-1,6-4 1,2-4 116,0 0 0,0-1 0,14-23 0,-22 31-232,31-43 442,-5 8-531,42-76 0,-69 112-404,-1 0-1,1 0 0,-1-1 1,0 1-1,0-1 0,1-3 0,-2 6 20,0 0 0,0 1 0,0-1 0,0 0 0,0 0 0,0 0 0,0 0 0,-1 1 0,1-1 0,0 0 0,0 0 0,-1 1 0,1-1 0,0 0 0,-1 0 0,1 1 0,-1-1 0,1 0 0,-1 1 0,0-1 0,1 1 0,-1-1 0,1 1 0,-1-1 0,0 1 0,0-1 0,1 1 0,-1-1 0,-1 1 0,-12-5-2893,2 1 1013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3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14123,'0'-2'1336,"0"-1"945,5 4-1,5 8-287,2 3-169,7 7-152,2 7-119,1 8-217,5 2-112,-1 8-367,5-1-209,1-3-384,-1-4-64,-10-5-536,-7-6-513,-9-4-4472,-5-8 3473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5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 11739,'0'0'160,"0"-1"1,-1 1 0,1-1 0,0 1 0,0-1 0,0 1 0,0-1 0,-1 0 0,1 1 0,0-1 0,0 1 0,0-1 0,0 1 0,0-1 0,0 0 0,1 1 0,-1-1 0,0 1 0,0-1 0,0 1 0,1-1 0,-1 1 0,0-1 0,0 1 0,1-1 0,-1 1 0,1-1 0,0 1 145,1 1-1,-1 0 1,1-1 0,-1 1 0,0 0 0,1 0 0,-1 0-1,0 0 1,0 0 0,1 0 0,-1 1 0,1 1 0,23 25 1521,0 2 0,28 45 0,34 74-51,-34-56-974,-36-65-673,109 188 103,-124-212-520,0 0-1,0 1 1,0-1 0,2 6-1,-4-10 223,0 1 0,0-1 0,0 0 0,0 0 0,0 0 0,0 1 0,0-1 0,0 0-1,0 0 1,0 1 0,0-1 0,0 0 0,0 0 0,0 1 0,0-1 0,0 0 0,0 0 0,0 0 0,0 1 0,0-1-1,-1 0 1,1 0 0,0 0 0,0 1 0,0-1 0,0 0 0,0 0 0,-1 0 0,1 0 0,0 1 0,0-1 0,0 0-1,0 0 1,-1 0 0,0 0-146,0 0 0,0 0 0,0 0 0,0 0 0,0-1 0,0 1 0,0 0 0,0-1 0,0 1 0,0-1 0,0 1 0,0-1 0,-1 0 0,-17-10-2647,-9-1 1123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6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33 129 13323,'-3'-21'1511,"0"1"-1,-1-1 1,-13-36-1,13 49-787,2 7-200,2 5 747,5 12-498,0-1 0,11 20 0,-12-25-558,122 304 3549,-93-227-3162,-8-24-255,3-1 0,2-2 0,3-1-1,3-1 1,48 60 0,-58-88-212,1 0 0,1-3 0,1 0 0,36 25 0,-41-36-99,1 0-1,0-2 1,1-1-1,1-1 1,0-1-1,36 10 0,-26-12 15,71 9-1,-93-16-180,-1-2 1,0 1 0,1-2 0,-1 0 0,0-1 0,1 0 0,-1-1-1,16-5 1,-27 6-116,1 1 0,0-1 0,-1 0-1,1 0 1,-1 0 0,0 0 0,0-1-1,0 1 1,0-1 0,3-4 0,-4 6-30,-1-1 0,0 0 0,0 1 0,0-1 0,0 0 0,0 0 0,-1 0 0,1 0 0,0 0 0,-1 0 0,1 0 0,-1 0 0,0 0 0,0 0 0,0 0-1,0 0 1,0 0 0,0 0 0,-1-1 0,1 1 0,-1-2 0,-2-1-597,1 0 0,-1 0 0,0 0-1,0 0 1,-1 0 0,1 1 0,-1 0-1,-6-6 1,-13-13-1735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6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13315,'5'6'1456,"5"-1"1177,11 0-241,8-5-271,9-2-177,11-5-120,-4 0-119,1 9-585,-5 7-248,-13 15-592,-3 12-176,-13 24-88,-5 12-336,-5 12-1224,-2-2-777,5-22 1041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7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96 11194,'-2'-17'726,"-1"-25"1373,3 39-1729,0 1 1,0-1-1,0 1 0,1-1 1,-1 0-1,1 1 0,0-1 1,0 1-1,-1 0 0,2-1 1,-1 1-1,2-4 0,-3 6-307,0 0-1,1 0 0,-1 0 0,0 0 1,0 0-1,0 0 0,1-1 1,-1 1-1,0 0 0,0 0 0,1 0 1,-1 0-1,0 0 0,0 0 1,0 0-1,1 0 0,-1 0 0,0 0 1,0 0-1,1 0 0,-1 0 1,0 1-1,0-1 0,1 0 0,-1 0 1,0 0-1,0 0 0,0 0 1,1 0-1,-1 0 0,0 1 0,0-1 1,0 0-1,0 0 0,1 0 1,-1 1-1,0-1 0,0 0 0,0 0 1,0 1-1,8 9 1058,31 56 1029,3-2-1,56 65 1,-52-77-1318,64 94 0,-88-110-442,21 33 575,-43-69-957,1 0 0,-1 0-1,0 1 1,0-1 0,0 0 0,0 0-1,0 0 1,1 1 0,-1-1 0,0 0-1,0 0 1,0 0 0,1 0-1,-1 1 1,0-1 0,0 0 0,1 0-1,-1 0 1,0 0 0,0 0 0,1 0-1,-1 0 1,0 0 0,0 0 0,1 0-1,-1 0 1,0 0 0,0 0 0,1 0-1,-1 0 1,0 0 0,0 0 0,1 0-1,-1 0 1,0 0 0,0 0-1,1 0 1,-1-1 0,0 1 0,0 0-1,0 0 1,1 0 0,-1 0 0,0 0-1,0-1 1,0 1 0,1 0 0,-1 0-1,0 0 1,0-1 0,0 1 0,0 0-1,0 0 1,0-1 0,0 1-1,1 0 1,-1 0 0,0-1 0,0 1-1,0 0 1,0 0 0,0-1 0,0 1-1,0-1 1,5-23 25,-4 17 0,1-2-24,0-1 1,1 0 0,7-17 0,-8 23-9,0 1 0,0 0 0,0-1 1,0 1-1,1 0 0,-1 0 0,1 1 0,0-1 0,0 0 0,0 1 1,0 0-1,0 0 0,6-3 0,2 0-110,1 0 0,0 1-1,19-4 1,-23 6-523,-1 1 0,0 0 0,1 1 0,9 0 0,-8 3-1922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7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28 222 14739,'4'0'5004,"-4"0"-4897,3-8 1433,-2-11-655,-1-11-230,-2 0-1,-2 0 0,-11-51 0,14 76-564,1 4-64,-1 0-1,1 0 0,0 0 1,0-1-1,-1 1 0,1 0 1,0 0-1,-1 0 0,1 1 1,-1-1-1,0 0 1,1 0-1,-1 0 0,0 0 1,1 0-1,-1 1 0,0-1 1,-1-1-1,2 2-16,0 0 0,0 0 1,0 1-1,0-1 0,0 0 0,0 0 0,0 0 0,0 0 1,0 0-1,0 0 0,0 0 0,0 0 0,0 0 0,0 0 0,0 0 1,0 0-1,0 0 0,0 1 0,0-1 0,0 0 0,0 0 1,0 0-1,0 0 0,0 0 0,0 0 0,0 0 0,0 0 1,0 0-1,0 0 0,0 0 0,0 0 0,0 0 0,0 0 0,0 0 1,0 1-1,0-1 0,0 0 0,0 0 0,-1 0 0,1 0 1,0 0-1,0 0 0,0 0 0,0 0 0,0 0 0,0 0 1,0 0-1,0 0 0,0 0 0,0 0 0,0 0 0,0 0 0,0 0 1,-1 0-1,1 0 0,0 0 0,0 0 0,0 0 0,0 0 1,0 0-1,5 11 395,9 14 81,74 81 356,-84-101-803,1 1 0,0-1 1,0 0-1,0 0 1,0 0-1,1-1 1,0 1-1,8 4 1,-12-8-58,0 0 1,0-1 0,0 1 0,0 0 0,0 0 0,0-1 0,0 0 0,0 1 0,0-1 0,0 0-1,0 0 1,0 0 0,0 0 0,0 0 0,0 0 0,0-1 0,0 1 0,0-1 0,0 1 0,0-1-1,0 0 1,-1 0 0,1 0 0,0 0 0,0 0 0,-1 0 0,1 0 0,0-1 0,-1 1 0,1-1-1,-1 1 1,0-1 0,2-2 0,-1 1-222,0 1-1,-1-1 1,1 0-1,-1 0 1,0 0 0,0-1-1,0 1 1,0 0-1,-1 0 1,1-7-1,-2-33-3522,0 21 1925,2-7 189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8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14939,'-17'17'2057,"-1"-8"1791,7 1-1527,4-8-1161,-3-7-904,12-6-1976,0 1 1232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9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1 496 13315,'0'-3'383,"0"0"1,1 0-1,0 0 0,-1 0 1,1 0-1,0 0 1,0 0-1,1 0 0,-1 0 1,1 1-1,-1-1 0,1 1 1,0-1-1,0 1 1,0 0-1,0-1 0,0 1 1,3-2-1,6-4 832,0 0 0,22-11 0,-22 13-519,18-12 553,0-1 1,27-23-1,50-52 613,-20 17-992,-65 59-785,-5 6-284,-2 0 0,0-1 0,0-1-1,22-29 1,-35 41 286,9-16-2105,-10 17 1918,0 1 0,0-1 0,1 1-1,-1 0 1,0-1 0,0 1 0,0-1 0,0 1-1,0-1 1,0 1 0,0-1 0,0 0 0,0 1-1,0-1 1,0 1 0,0-1 0,0 1 0,0-1-1,0 1 1,-1 0 0,1-1 0,0 1-1,0-1 1,-1 1 0,1-1 0,0 1 0,-1-1-1,1 1 1,0 0 0,-1-1 0,1 1 0,0 0-1,-1-1 1,1 1 0,-1 0 0,-6-4-410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09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 14011,'41'-29'2216,"0"-1"1225,2 5-72,0 8-304,-11 17-1193,-4 10-552,-14 21-928,-9 8-168,-5 9-528,-4-2-456,-4-6-2040,-1-13 3440,1-22-1248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0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109 736 10090,'4'0'1008,"-1"0"0,1 0 0,-1-1-1,0 1 1,0-1 0,1 0 0,-1 0 0,0 0-1,4-2 1,-4 1-459,1 0 0,-1-1 0,0 1 1,0 0-1,0-1 0,-1 0 0,4-3 0,1-4 117,-1 0 0,0 0 0,-1 0 0,6-16 0,-5 10-349,-1 0 0,0-1 0,-1 1 0,-1-1 0,-1 0 0,-1 0 0,0 0 0,-1-18 0,-4-11-190,-17-80 1,-7 21-100,23 89-133,-1 1 0,-1 0 1,0 0-1,-15-21-1,7 19 165,13 16-478,0-1 0,0 1-1,0 0 1,0 0 0,0 0-1,-1 0 1,1 0 0,0 0-1,0 1 1,-4-2 0,4 2 18,-1 0 1,1 0 0,0 0 0,0 0 0,0 1 0,0-1 0,0 0-1,0 1 1,0 0 0,0-1 0,-3 2 0,-13 11 123,18-12 313,-1-1 0,1 0 1,0 1-1,0-1 0,-1 0 1,1 1-1,0-1 0,-1 0 1,1 0-1,0 0 0,-1 1 0,1-1 1,-1 0-1,1 0 0,0 0 1,-1 0-1,1 0 0,-1 0 1,1 0-1,0 0 0,-1 0 0,1 0 1,-1 0-1,1 0 0,0 0 1,-1 0-1,1 0 0,-1 0 1,1 0-1,0 0 0,-1 0 0,1-1 1,0 1-1,-1 0 0,1 0 1,-1 0-1,1-1 0,-1 0 1,-10-15 1856,5 6 28,7 12-1726,-1 0-1,1 1 1,0-1-1,1 0 1,-1 0-1,0 0 1,3 4 0,-2-5-154,-1 0 1,0 0 0,1 0 0,-1-1 0,1 1 0,-1 0 0,1 0 0,-1-1-1,1 1 1,-1-1 0,1 1 0,0-1 0,-1 0 0,1 0 0,0 0 0,-1 0-1,1 0 1,0 0 0,-1 0 0,3-1 0,-3 1-24,0 0 1,0-1-1,0 1 1,0-1-1,0 1 0,0-1 1,0 1-1,0-1 1,0 0-1,0 1 1,-1-1-1,1 0 1,0 0-1,0 1 0,-1-1 1,1 0-1,0 0 1,-1 0-1,1 0 1,-1 0-1,1 0 0,-1 0 1,0 0-1,1 0 1,-1-1-1,0 1 1,0 0-1,0 0 0,0-2 1,0 3-29,0-1 0,0 1 1,0 0-1,0 0 0,0-1 0,0 1 1,0 0-1,-1-1 0,1 1 0,0 0 1,0 0-1,0-1 0,0 1 0,-1 0 1,1 0-1,0 0 0,0-1 0,-1 1 1,1 0-1,0 0 0,0 0 0,-1 0 1,1 0-1,0 0 0,0-1 0,-1 1 1,1 0-1,0 0 0,-1 0 0,1 0 1,0 0-1,0 0 0,-1 0 0,1 0 1,0 0-1,-1 0 0,1 0 0,0 0 1,0 0-1,-1 1 0,1-1 0,0 0 1,-1 0-1,1 0 0,0 0 0,-12 5-427,3 4 131,8-7 222,-1 0 0,0 0 0,1-1 0,-1 1 0,0 0 0,0-1-1,0 1 1,0-1 0,-1 0 0,1 1 0,0-1 0,0 0 0,-1 0 0,1-1 0,-1 1 0,1 0 0,-4-1 0,6 1 87,-1-1 0,1 0-1,0 0 1,0 0 0,-1 0 0,1 0-1,0 0 1,0 0 0,0 0-1,-1 0 1,1 0 0,0 0-1,0 0 1,-1 0 0,1 0 0,0 0-1,0 0 1,-1 0 0,1 0-1,0-1 1,0 1 0,0 0 0,-1 0-1,1 0 1,0 0 0,0 0-1,0-1 1,0 1 0,-1 0 0,1 0-1,0 0 1,0 0 0,0-1-1,0 1 1,0 0 0,0 0-1,0 0 1,-1-1 0,1 1 0,0 0-1,0 0 1,0-1 0,0 1-1,0 0 1,0 0 0,0 0 0,0-1-1,0 1 1,0 0 0,0 0-1,0-1 1,0 1 0,0 0-1,1 0 1,-1 0 0,0-1 0,0 1-1,0 0 1,6-8 271,-1 0 4,1 1-1,9-9 1,8-14 2252,-23 30-2517,0 0-1,-1 0 1,1 0 0,0 0 0,0-1-1,-1 1 1,1 0 0,0 0 0,0 0-1,-1-1 1,1 1 0,0 0 0,0 0-1,-1 0 1,1-1 0,0 1 0,0 0 0,0 0-1,0-1 1,-1 1 0,1 0 0,0-1-1,0 1 1,0 0 0,0 0 0,0-1-1,0 1 1,0 0 0,0-1 0,0 1-1,0 0 1,0-1 0,0 1 0,0 0-1,0-1 1,0 1 0,0 0 0,0 0-1,0-1 1,1 1 0,0-1-8,0 0 1,0 0-1,0 0 0,0 0 1,0 0-1,1 1 0,-1-1 1,0 1-1,1-1 1,-1 1-1,0-1 0,1 1 1,-1 0-1,1-1 0,-1 1 1,0 0-1,1 0 1,1 0-1,30 3 48,-31-3-41,5 1 20,-1 0 1,1 1 0,0 0 0,-1 0-1,0 0 1,1 1 0,-1-1 0,0 2 0,0-1-1,-1 1 1,1-1 0,-1 2 0,10 8-1,-15-13-211,1 0-1,-1 0 1,1 0-1,-1-1 1,0 1-1,1 0 1,-1 0 0,1-1-1,-1 1 1,0 0-1,1 0 1,-1-1-1,0 1 1,0-1-1,1 1 1,-1 0-1,0-1 1,0 1-1,1 0 1,-1-1-1,0 1 1,0-1-1,0 1 1,0-1-1,0 1 1,0 0-1,0-1 1,0 1-1,0-1 1,0 0 0,-3-21-1702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0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0 329 11226,'0'1'244,"1"0"-1,-1 1 1,0-1-1,1 0 1,-1 1-1,0-1 0,1 0 1,0 1-1,-1-1 1,1 0-1,0 0 1,0 0-1,0 1 1,-1-1-1,1 0 0,0 0 1,0 0-1,1-1 1,-1 1-1,0 0 1,0 0-1,0 0 1,1-1-1,-1 1 0,0-1 1,1 1-1,-1-1 1,0 0-1,1 1 1,-1-1-1,0 0 1,1 0-1,-1 0 0,3 0 1,1 0 130,0-1 0,0 0 0,0 0 0,0 0 1,0-1-1,-1 1 0,1-1 0,6-4 0,-2 1-42,0-1-1,0 0 0,0 0 1,-1-1-1,0 0 0,-1 0 1,1-1-1,-1 0 0,-1 0 1,0-1-1,0 0 0,7-14 1,-10 15-214,0 1 0,0-1 0,0 0 0,-1 1 0,-1-1 0,1-1 0,-1 1 0,-1 0 0,0 0 1,0 0-1,0 0 0,-1 0 0,0 0 0,0 0 0,-1 0 0,-5-14 0,4 15-92,0 0 0,0 1-1,-1-1 1,0 1 0,-1-1 0,1 1 0,-1 0 0,0 1-1,-9-9 1,12 13-25,1-1 0,-1 1 0,0 0 0,0 0 0,0-1 0,0 1 0,0 1 0,0-1 0,0 0 0,0 0 0,0 1 0,0-1 0,0 1 0,0 0 0,-1-1 0,1 1 0,0 0 0,0 0 0,0 1 0,-1-1 0,1 0 0,0 1 0,0-1 1,0 1-1,0 0 0,0 0 0,0 0 0,0 0 0,0 0 0,0 0 0,0 0 0,0 0 0,1 1 0,-1-1 0,-2 4 0,-1 1-6,0 1 0,0-1 1,1 1-1,0 0 0,0 0 1,1 0-1,0 0 1,0 1-1,-1 9 0,-1 0 17,2 1 0,-2 35 0,4-41 90,2 0 0,-1 1 0,2-1-1,0 0 1,0 0 0,1 0 0,0 0 0,9 19 0,-9-25-1,0-1 1,0 0-1,0 0 1,1 0-1,0 0 0,0-1 1,0 1-1,8 6 1,-9-9-42,1 1 1,0-1-1,-1 0 1,1 0 0,0-1-1,0 1 1,0-1-1,0 0 1,0 0 0,0 0-1,0 0 1,0-1-1,8 0 1,-2-1-15,1 0 0,-1-1 0,1 0 0,-1-1 0,0 0 0,0-1 1,18-8-1,-4-1-66,41-29 0,-40 23-1025,-1-1-1,0-1 1,25-30-1,-24 15-614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1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38 14659,'-2'-10'691,"2"8"-93,-1 0 1,1-1-1,-1 1 0,1-1 1,0 1-1,0 0 0,1-5 1,-1 7-504,0 0-1,0 0 1,0-1 0,0 1 0,0 0 0,0 0 0,0-1-1,1 1 1,-1 0 0,0 0 0,0 0 0,0-1 0,0 1-1,1 0 1,-1 0 0,0 0 0,0 0 0,1-1 0,-1 1-1,0 0 1,0 0 0,1 0 0,-1 0 0,0 0 0,0 0-1,1 0 1,-1 0 0,0 0 0,15 5 1987,-5 2-1417,0 0-1,0 1 1,0 0-1,13 15 1,32 43 614,-36-43-934,-1 0-205,0 0 1,-2 2-1,-1 0 1,-1 0-1,-1 1 1,-1 1-1,-1 1 1,7 29-1,32 169 76,-51-234-159,1-1 0,0 0 0,0 1 0,1-1 0,0 1 0,3-12 0,1 2 97,1 0 0,11-26-1,-4 19-170,0 0 0,1 1-1,2 0 1,23-27 0,-19 24-2965,-9 10-2046,-2 4 3121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5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1 371 13675,'5'-19'697,"0"0"1,2 0-1,0 1 1,1-1-1,1 2 1,1-1-1,0 1 1,2 1-1,-1 0 1,23-23-1,-17 22-236,0 1 0,1 1 0,1 1 0,0 0-1,1 2 1,0 0 0,1 1 0,34-12 0,-44 19-340,0 0 1,0 1-1,1 0 1,0 1 0,21-1-1,-30 3-101,0 0 1,1 0-1,-1 0 0,0 1 0,0-1 1,0 1-1,0-1 0,0 1 0,0 0 1,0 0-1,0 1 0,0-1 0,0 1 1,-1-1-1,1 1 0,-1 0 0,1 0 1,-1 0-1,0 0 0,1 1 0,-1-1 1,0 0-1,0 1 0,-1 0 1,1-1-1,1 4 0,-1 1 4,0 0 0,0 0 0,-1 0 0,0 0 0,0 1 0,0-1 0,-1 0 0,0 1-1,-1-1 1,0 0 0,0 0 0,-3 9 0,-2 9 26,-2-1 0,-13 29 0,4-15-13,-26 43-1,34-67-128,0 0-1,0-1 1,-2 0 0,1-1 0,-2 0 0,-13 11 0,20-20-115,0 1-1,0-1 0,0 0 1,0 0-1,0-1 0,-1 0 0,1 0 1,-1 0-1,0 0 0,-7 0 1,11-1 15,-1-1 1,1 0-1,-1 0 1,1 0-1,-1 0 1,1-1-1,-1 1 1,1-1-1,-1 1 0,1-1 1,-1 0-1,1 0 1,0 0-1,-1 0 1,1 0-1,0-1 1,0 1-1,0-1 1,0 1-1,0-1 1,0 0-1,1 0 1,-1 1-1,0-1 1,-1-3-1,1-1-99,-1 1 0,1 0-1,0-1 1,-2-7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2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188 568 9778,'4'1'6584,"-4"-1"-6446,7-4 3216,-4 0-2678,0 0 1,0-1-1,0 1 1,-1 0-1,1-1 1,-1 0 0,2-7-1,10-37 1473,-12 36-2003,0 1-1,-1-1 0,-1 0 1,0 1-1,0-1 0,-1 0 1,-1 0-1,0 1 0,-1-1 1,0 1-1,-1 0 1,-6-13-1,9 23-144,0 0 0,1 0 0,-2 1 0,1-1 1,0 1-1,0-1 0,0 1 0,-1 0 0,-2-3 0,4 4-1,0 0 0,-1 0-1,1 0 1,0 0 0,0 0 0,0-1-1,-1 1 1,1 0 0,0 0-1,0 0 1,0 0 0,-1 0-1,1 0 1,0 0 0,0 0 0,-1 0-1,1 0 1,0 0 0,0 0-1,0 0 1,-1 0 0,1 0 0,0 1-1,0-1 1,0 0 0,-1 0-1,1 0 1,0 0 0,0 0-1,-1 1 1,1-1-1,-1 1 0,1 0 0,0 0-1,-1-1 1,1 1 0,0 0 0,0 0 0,-1 0-1,1 0 1,0-1 0,0 1 0,0 0-1,0 1 1,0 6 31,1-1-1,-1 1 0,2-1 0,-1 1 1,1-1-1,0 0 0,1 1 0,-1-1 1,1 0-1,1 0 0,-1-1 0,1 1 0,1-1 1,-1 0-1,11 11 0,-7-9 52,0 0 0,0-1 0,0 0 0,1 0 0,1-1 0,-1 0 0,1 0 0,0-1 0,0-1 0,16 5 0,-23-8-101,0 0 1,0 0-1,0-1 0,0 1 0,0-1 1,0 0-1,0 0 0,1 0 0,-1 0 1,0-1-1,0 0 0,0 1 1,0-1-1,3-1 0,-4 1-101,0 0 0,0-1 0,0 1 1,0 0-1,-1-1 0,1 1 0,0-1 0,-1 0 0,1 0 1,-1 1-1,0-1 0,1 0 0,-1 0 0,0 0 0,0 0 1,-1 0-1,1 0 0,0-1 0,-1 1 0,1-3 0,0-4-813,0-1 0,-1 0 0,0 1 0,-1-1 0,0 1 0,-3-13 0,3 17 601,-4-30-1415</inkml:trace>
  <inkml:trace contextRef="#ctx0" brushRef="#br0" timeOffset="1">30 1 16996,'-10'20'1720,"-1"-1"945,6-4-937,2-6-792,3-4-848,0-7-1200,3-4-776,8-6 791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6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8 726 10970,'-8'11'4855,"9"-10"-3775,-1-1-982,0 0 0,0 0 0,0 0 1,1 0-1,-1 0 0,0 0 0,0 0 0,0 0 0,0 0 0,0 0 1,1 0-1,-1 1 0,0-1 0,0 0 0,0 0 0,0 0 0,0 0 1,1-1-1,-1 1 0,0 0 0,0 0 0,0 0 0,0 0 1,0 0-1,0 0 0,1 0 0,-1 0 0,0 0 0,0 0 0,0 0 1,27-11 3568,-26 10-3697,142-65 5177,62-50-2336,-129 64-2390,100-90 0,48-78-39,-130 121-382,-80 81-65,-11 10-1,-3 8 65,0-1-1,0 1 0,1 0 1,-1 0-1,0 0 0,0 0 0,0 0 1,0 0-1,0 0 0,0-1 0,0 1 1,0 0-1,0 0 0,-1 0 0,1 0 1,0 0-1,0 0 0,0-1 0,0 1 1,0 0-1,0 0 0,0 0 0,0 0 1,0 0-1,0 0 0,0 0 0,0 0 1,0 0-1,-1 0 0,1-1 1,0 1-1,0 0 0,0 0 0,0 0 1,0 0-1,0 0 0,0 0 0,0 0 1,-1 0-1,1 0 0,0 0 0,0 0 1,-17 5-98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19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100 142 15635,'1'-22'843,"0"-6"1779,-3-37 0,2 64-2505,0-1 0,0 1 0,0 0 0,-1-1 0,1 1 1,-1-1-1,1 1 0,-1 0 0,1-1 0,-1 1 0,0 0 0,0 0 0,1-1 0,-1 1 0,0 0 1,-2-1-1,2 1-62,1 1 0,-1-1 0,0 1 0,0 0 0,0 0 0,0-1 0,1 1 1,-1 0-1,0 0 0,0 0 0,0 0 0,0 0 0,0 0 0,0 0 0,1 0 0,-1 0 0,0 0 1,0 1-1,0-1 0,0 0 0,1 1 0,-1-1 0,0 0 0,0 1 0,0-1 0,1 1 1,-1-1-1,0 1 0,1 0 0,-1-1 0,0 2 0,-5 4 123,0 1 0,1 0 1,0 0-1,0 0 0,0 1 0,1-1 0,1 1 1,-1 0-1,1 0 0,0 0 0,1 1 0,-2 11 1,1-3 16,1 0 1,0-1-1,2 2 1,0-1 0,3 24-1,2-15-48,1-1-1,1 0 1,0 0-1,2 0 1,21 39 0,74 107 225,-46-82-204,-45-69-167,-9-15-55,0 1 0,0 0 0,0 1 0,-1-1 0,0 0 0,0 1 0,-1 0 0,2 7 0,-4-13-38,0 0 1,0-1-1,0 1 0,0 0 0,0 0 1,0-1-1,-1 1 0,1 0 0,0 0 1,0-1-1,-1 1 0,1 0 0,-1-1 1,1 1-1,0 0 0,-1-1 1,1 1-1,-1-1 0,0 1 0,1 0 1,-1-1-1,1 0 0,-1 1 0,0-1 1,1 1-1,-1-1 0,0 0 0,0 1 1,1-1-1,-1 0 0,0 0 0,0 0 1,1 0-1,-1 1 0,0-1 0,0 0 1,1 0-1,-2-1 0,-2 2-576,0-1 1,-1 0-1,1 0 0,0-1 1,-7-1-1,-9-8-1037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0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1 440 16315,'0'-9'2281,"3"-5"1992,12-11-1905,-3-6-191,11-10-977,1-4-424,-2-5-504,4-3-368,-4 3-680,-1 6-816,-6 10-1681,6 3 3873,3 19-1312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0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1257 13579,'1'3'978,"0"-1"0,0 1 0,0-1 0,1 1 0,-1-1 0,4 3 0,-5-4-865,0-1-1,1 0 1,-1 1-1,0-1 0,1 0 1,-1 0-1,0 1 0,1-1 1,-1 0-1,1 0 1,-1 0-1,0 0 0,1 1 1,-1-1-1,1 0 0,-1 0 1,1 0-1,-1 0 1,0 0-1,1 0 0,-1 0 1,1 0-1,-1 0 0,1 0 1,-1-1-1,0 1 1,1 0-1,-1 0 0,1 0 1,-1 0-1,0-1 0,1 1 1,-1 0-1,1 0 1,-1-1-1,0 1 0,1 0 1,-1-1-1,0 1 0,0 0 1,1-1-1,-1 1 1,0 0-1,0-1 0,0 1 1,1-1-1,-1 1 1,0 0-1,0-1 0,4-6 298,-1 0 0,0 0-1,0 0 1,-1-1 0,2-11 0,5-41 51,-8 49-364,18-174 112,-16 172-204,-3 13-6,0 0 1,0 0 0,0 0-1,0 0 1,0-1 0,0 1 0,0 0-1,0 0 1,0 0 0,1 0 0,-1 0-1,0 0 1,0 0 0,0 0 0,0 0-1,0 0 1,0 0 0,0 0-1,0 0 1,0 0 0,0 0 0,1 0-1,-1 0 1,0 0 0,0 0 0,0 1-1,0-1 1,0 0 0,0 0 0,0 0-1,0 0 1,0 0 0,0 0-1,0 0 1,0 0 0,0 0 0,0 0-1,1 0 1,-1 0 0,0 0 0,0 0-1,0 0 1,0 1 0,0-1-1,0 0 1,0 0 0,0 0 0,0 0-1,0 0 1,0 0 0,0 0 0,0 0-1,0 0 1,0 0 0,0 1 0,0-1-1,0 0 1,0 0 0,2 24-37,-7 11 15,3-19 22,0 1 0,0 17 1,2-31 5,0 1 1,0 0 0,1 0-1,-1-1 1,1 1 0,0 0-1,0-1 1,0 1 0,1-1 0,-1 1-1,1-1 1,0 0 0,0 0-1,3 5 1,-3-7-2,-1 1 1,0-1 0,1 0-1,0 0 1,-1 1-1,1-1 1,0 0-1,0-1 1,-1 1-1,1 0 1,0 0-1,0-1 1,0 1-1,0-1 1,0 0-1,0 1 1,0-1-1,0 0 1,0 0-1,0 0 1,0-1 0,0 1-1,0 0 1,0-1-1,0 1 1,0-1-1,-1 0 1,5-1-1,0-1 5,-1-1 0,1 1 0,-1-1-1,0 0 1,0 0 0,0 0 0,7-9 0,-2 0-4,-1 1 1,-1-1-1,0-1 1,-1 1 0,-1-1-1,7-19 1,20-91 13,-15-3 57,-15 98-30,-1 22-7,1 11-19,0 11-8,-3-12-16,0 15 38,1 0 0,1 0 0,1 0 0,6 23 0,-7-37-17,-1 1 1,1 0 0,0-1-1,1 1 1,-1-1-1,1 0 1,0 0 0,7 7-1,-8-8-9,1-1 0,0 0 1,-1 0-1,1 0 0,0-1 0,0 1 0,0-1 0,1 1 0,-1-1 0,0 0 0,0 0 0,1-1 1,-1 1-1,6 0 0,-5-1-3,1 0 0,0-1 0,-1 0 0,1 1 0,0-1 0,-1-1 0,1 1 1,-1-1-1,0 0 0,1 0 0,-1 0 0,0 0 0,0-1 0,0 0 0,-1 0 0,1 0 0,3-4 1,1-1-3,-1 0 1,0-1-1,0 0 1,-1 0-1,0-1 1,5-11-1,-3 3 4,-1-1 0,-1 0 0,-1-1-1,-1 1 1,3-30 0,-4 9 17,-3-70-1,-1 92-16,0 0 0,-2-1 0,0 1-1,-1 0 1,-11-32 0,14 49-9,1 0 1,-1 0 0,1 0-1,-1 0 1,1-1-1,-1 1 1,0 0 0,1 0-1,-1 0 1,0 0-1,0 1 1,0-1 0,0 0-1,-2-1 1,3 2-1,0 0 0,-1 0 0,1 0 0,0 0 0,-1 0 0,1 0 0,0 0-1,-1 0 1,1 0 0,0 1 0,-1-1 0,1 0 0,0 0 0,0 0 0,-1 0 0,1 1 0,0-1 0,-1 0 0,1 0 0,0 1 0,0-1 0,0 0 0,-1 0 0,1 1 0,0-1 0,0 0 0,0 1 0,0-1-1,0 0 1,-1 1 0,1-1 0,0 1 0,-2 4-9,1 1 0,0 0-1,0 0 1,-1 11 0,1 12 3,2 0 0,6 49 0,-5-66 11,0 0 1,1 0-1,1 0 0,0-1 1,0 1-1,1-1 0,1 0 1,0 0-1,10 13 1,-14-21-4,0 0 1,0 0-1,1-1 1,-1 1 0,1-1-1,0 1 1,0-1 0,0 0-1,0 0 1,0 0 0,0 0-1,1-1 1,-1 1 0,0-1-1,1 0 1,-1 0-1,1 0 1,0 0 0,-1-1-1,1 0 1,-1 1 0,1-1-1,0 0 1,-1-1 0,1 1-1,0-1 1,-1 0 0,1 1-1,3-3 1,-1 0 4,0 0-1,0-1 1,0 0 0,0 0-1,-1 0 1,0-1 0,0 0-1,0 0 1,0 0 0,-1 0-1,0-1 1,0 0 0,-1 0-1,4-7 1,2-6 14,-1-1 1,0 0-1,6-29 1,-5 7 7,-1 1 0,-2-1 0,0-47 1,-6 60-7,0 1 1,-3-1-1,0 0 1,-2 1-1,-12-41 1,15 59-15,-2 1 0,0-1 0,0 1 0,0 0 0,-12-16 0,16 25-8,0-1 0,0 1 0,-1-1 0,1 1 0,0 0 0,0-1 0,-1 1 1,1 0-1,0-1 0,-1 1 0,1 0 0,0-1 0,-1 1 0,1 0 0,-1 0 0,1-1 0,0 1 1,-1 0-1,1 0 0,-1 0 0,1 0 0,-1-1 0,1 1 0,-1 0 0,1 0 0,0 0 1,-1 0-1,1 0 0,-1 0 0,1 0 0,-1 0 0,1 1 0,-1-1 0,1 0 0,-1 0 1,1 0-1,0 0 0,-1 1 0,1-1 0,-1 0 0,1 0 0,0 1 0,-1-1 0,1 0 1,0 1-1,-1-1 0,1 0 0,0 1 0,-1-1 0,1 0 0,0 1 0,0-1 0,0 1 1,-1-1-1,1 0 0,0 1 0,0-1 0,0 1 0,0-1 0,0 2 0,-3 8 10,2 1-1,-1 0 1,1 1-1,1-1 1,0 0-1,2 15 1,2 2 91,10 39 1,-10-51-80,1-2 1,0 1 0,1 0-1,1-1 1,0 0 0,15 22-1,-18-31-253,0 0-1,0 0 1,0-1-1,1 1 1,0-1-1,0 0 1,0 0-1,0-1 1,0 1-1,1-1 1,0-1-1,-1 1 1,1-1-1,0 0 1,0 0-1,0 0 1,1-1-1,-1 0 1,9 0-1,-3-1-803,0-1 0,13-2 0,25-8-1154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159 968 14907,'-3'-1'254,"1"-1"0,-1 0-1,1 1 1,-1 0 0,0-1-1,1 1 1,-1 0 0,0 1 0,0-1-1,0 0 1,0 1 0,0 0-1,0-1 1,0 1 0,0 0-1,0 1 1,0-1 0,1 0 0,-1 1-1,0 0 1,0 0 0,0-1-1,0 2 1,1-1 0,-1 0-1,0 1 1,1-1 0,-1 1 0,1-1-1,0 1 1,-1 0 0,1 0-1,0 1 1,0-1 0,0 0 0,1 0-1,-3 5 1,-4 5 220,1 0 0,1 1 0,0 0 0,0 1 0,2-1 0,-5 18 0,5-12-100,1 1 0,0-1 0,2 0 0,0 24 0,1-37-320,1 1 0,0-1 0,0 0 0,0 1 0,1-1 0,-1 0 1,2 0-1,-1 0 0,4 6 0,-5-10-50,0 0 0,1 1 0,-1-1-1,1 0 1,0 0 0,0-1 0,0 1 0,0 0 0,0-1-1,0 1 1,0-1 0,0 1 0,1-1 0,-1 0 0,0 0 0,1 0-1,-1 0 1,1-1 0,-1 1 0,1-1 0,0 1 0,-1-1-1,1 0 1,5 0 0,-5 0-4,0-1 1,1 1-1,-1-1 0,1 0 0,-1 0 0,0 0 0,0 0 1,1-1-1,-1 1 0,0-1 0,0 0 0,0 1 0,-1-1 1,1-1-1,0 1 0,4-5 0,-4 2 0,0 1 1,0-1-1,0 0 0,-1 0 0,0 0 0,1 0 1,-2 0-1,1 0 0,1-11 0,-1 4-14,-1 0-1,-1 1 1,0-1-1,0 0 1,-1 0-1,-1 0 1,0 0-1,0 1 1,-6-16-1,7 22 6,0 3 7,1 0-1,-1 1 1,1-1 0,-1 1 0,0 0 0,1-1-1,-1 1 1,0-1 0,0 1 0,0 0 0,0 0-1,0-1 1,-2 0 0,3 2 2,-1-1 0,1 1 0,-1-1 0,1 0-1,-1 1 1,1-1 0,0 1 0,-1-1 0,1 0 0,0 1-1,-1-1 1,1 0 0,0 1 0,0-1 0,0 0 0,0 1 0,0-1-1,0 0 1,0 1 0,0-1 0,0 0 0,6-5 0,-4 5 0,16-12 8,-6 4 24,0 1-1,0-2 0,16-16 1,-9 4 299,2 0 1,1 2-1,30-24 0,-51 43-305,0 0 0,0 1 0,0-1 0,0 0-1,1 1 1,-1-1 0,0 1 0,0-1 0,0 1-1,0 0 1,1-1 0,-1 1 0,0 0-1,0 0 1,0 0 0,2 0 0,-2 0-15,0 0-1,-1 1 1,1-1 0,-1 0-1,1 1 1,-1-1 0,1 0-1,-1 1 1,1-1 0,-1 1 0,1-1-1,-1 1 1,1-1 0,-1 1-1,0-1 1,1 1 0,-1-1-1,0 1 1,1-1 0,-1 1 0,0 0-1,0 0 1,1 5 17,0 0-1,0-1 1,-1 1-1,0 0 1,-1 8 0,1-7-13,0-7-13,-1 6 5,1-1 1,1 1-1,-1-1 1,2 7 0,-2-11-9,0-1 1,0 1 0,0-1 0,0 1-1,0 0 1,0-1 0,1 1 0,-1-1-1,0 1 1,0 0 0,1-1 0,-1 1-1,0-1 1,1 1 0,-1-1-1,0 1 1,1-1 0,-1 1 0,1-1-1,-1 0 1,1 1 0,-1-1 0,1 0-1,-1 1 1,1-1 0,-1 0 0,1 0-1,0 1 1,-1-1 0,1 0 0,-1 0-1,1 0 1,0 0 0,-1 0 0,1 0-1,0 0 1,-1 0 0,1 0-1,-1 0 1,1 0 0,0 0 0,-1 0-1,1-1 1,-1 1 0,1 0 0,-1 0-1,1-1 1,0 1 0,0-1 0,1 0-2,-1 0 1,1-1 0,0 1-1,-1-1 1,0 1 0,1-1 0,-1 1-1,0-1 1,0 0 0,1 0-1,0-3 1,10-26 0,-7 17-4,1-7-17,0 1 0,-1-1 1,-1 0-1,1-23 0,-4 32 11,-1 10 9,0 1-1,0 0 1,1-1 0,-1 1-1,0 0 1,0-1-1,1 1 1,-1 0 0,1-1-1,-1 1 1,1 0-1,0 0 1,-1 0 0,1-1-1,0 1 1,0 0-1,0 0 1,2-1 0,-2 1-1,0 1 1,0-1 0,1 1 0,-1 0 0,0 0 0,1-1-1,-1 1 1,0 0 0,1 0 0,-1 0 0,0 1 0,0-1 0,1 0-1,-1 0 1,0 1 0,1-1 0,-1 1 0,2 0 0,3 1 2,1 1 0,0-1 0,0-1 0,1 1 0,-1-1 0,0 0 0,0-1 0,1 0 0,-1 0 0,0-1 0,1 0 0,-1 0 0,7-2 0,-9 1-1,0 0 1,0 0 0,0 0 0,-1-1 0,1 1 0,-1-1 0,1 0-1,-1-1 1,0 1 0,-1-1 0,1 0 0,0 0 0,-1 0 0,0 0-1,0 0 1,0-1 0,-1 1 0,4-9 0,1-5 0,-2-1 0,0 1 0,-1-1-1,0 1 1,0-26 0,-3-96 2,-1 139-2,-3-43 1,-1 0 0,-3 0 1,-1 0-1,-2 1 0,-20-52 0,3 18-16,22 67 6,3 16 8,3 19 9,13 59 110,32 108 1,-33-150-73,2 0-1,2-1 1,2-1-1,31 52 1,-46-86-46,20 27-73,-22-30 43,0-1 0,0 0 1,0 0-1,0 0 0,0-1 1,1 1-1,-1 0 0,0-1 1,1 0-1,-1 1 0,6 0 1,-8-2-4,0 0 1,0 1 0,1-1 0,-1 0-1,0 0 1,0 0 0,1 0-1,-1 0 1,0 0 0,0 0 0,0-1-1,1 1 1,-1 0 0,0 0 0,0 0-1,1 0 1,-1 0 0,0 0 0,0 0-1,0 0 1,1 0 0,-1-1 0,0 1-1,0 0 1,0 0 0,1 0 0,-1 0-1,0-1 1,0 1 0,0 0-1,0 0 1,0 0 0,0-1 0,1 1-1,-1 0 1,0 0 0,0-1 0,0 1-1,0 0 1,0 0 0,0-1 0,0 1-1,-1-12-1301,0 5 330,-1 0-1,-1 1 1,-2-8 0,-4-9-1419,0-12 332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2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3 549 15483,'-2'21'2033,"4"-6"1512,3-9-1137,10-17-1184,-1-9-440,7-15-375,-4-2-265,-2-1-897,4 4-407,-5 10-1320,5 8 503,5 15 977</inkml:trace>
  <inkml:trace contextRef="#ctx0" brushRef="#br0" timeOffset="1">337 551 16107,'4'-11'1460,"0"0"0,-1-1 0,0 0 0,0 1 0,0-13 0,-2 10-1025,-1-1 0,0 1-1,-1 0 1,0-1 0,-1 1-1,-7-26 1,8 37-420,0 0-1,0 0 1,0 0 0,0 0-1,0 0 1,-1 1 0,1-1-1,-1 0 1,0 1 0,0-1-1,0 1 1,-4-5 0,6 7-15,0 0 0,-1 0 0,1 0 0,0 0 0,0 0 0,0 0 0,0 0 0,-1 0 0,1 0 0,0 0 0,0 0 0,0 0 0,-1 0 0,1 0 0,0 0 0,0 0 0,0 0 0,-1 0 0,1 0 1,0 0-1,0 0 0,0 0 0,-1 1 0,1-1 0,0 0 0,0 0 0,0 0 0,0 0 0,0 0 0,-1 0 0,1 1 0,0-1 0,0 0 0,0 0 0,-4 10-6,2 10-12,1-14 35,1 1 1,1 0-1,-1 0 0,1-1 0,0 1 1,4 12-1,-4-17-3,0 0 0,0 0 0,0 0 0,0 0 0,0 0 0,0 0 0,1 0 0,-1 0 0,1 0 0,-1 0 0,1-1 0,0 1 0,-1-1 0,1 1 0,0-1 0,0 0 0,0 0 0,0 0 0,1 0 0,-1 0 0,0 0 0,0 0 0,4 0 0,-2-1 20,0 1 0,1-1 0,-1 0 0,1 0 0,-1 0 0,0 0 1,1-1-1,-1 0 0,0 0 0,0 0 0,1 0 0,-1-1 0,0 0 0,0 0 0,6-4 0,1-2 105,-1-1 0,0 0 0,16-18 0,-15 14-47,23-19 1,6 2 8,-25 19 72,1-1 0,-2 0 0,0-1 0,20-22 0,-24 21 98,0 0 0,0 0 1,13-31-1,-21 40-244,0 1 0,0-1 0,-1 1 0,1-1 0,-1 0 0,0 0 0,-1 0 0,1 0 0,-1 1 0,0-1 0,0 0 0,0 0 0,-1 0 0,0 0 1,0 0-1,0 1 0,-1-1 0,-2-7 0,-8-3-1153,4 10-1745,-2 6-3685,-1 6 2823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3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43 12707,'0'-4'506,"0"0"1,0 0-1,-1 0 0,0 0 1,-1-6-1,1 9-415,1 1 0,0-1 0,0 0 1,0 1-1,-1-1 0,1 1 0,0-1 0,0 0 0,-1 1 0,1-1 0,-1 1 0,1-1 0,0 1 1,-1-1-1,1 1 0,-1 0 0,1-1 0,-1 1 0,1-1 0,-1 1 0,0 0 0,1 0 0,-1-1 1,1 1-1,-1 0 0,0 0 0,1 0 0,-1 0 0,1-1 0,-1 1 0,0 0 0,1 0 0,-1 0 1,0 0-1,1 1 0,-1-1 0,0 0 0,1 0 0,-1 0 0,1 0 0,-1 1 0,0-1 0,0 1 1,-3 1 108,0 1 1,0 0 0,0 0-1,0 1 1,1-1 0,-1 1 0,1 0-1,0 0 1,0 0 0,-3 7-1,-3 4 301,-10 28-1,16-34-324,0 0 1,0 0-1,0 1 0,1 0 0,1-1 1,0 1-1,0 0 0,1 11 0,0-16-107,1 0-1,0 0 0,0 0 0,0-1 0,0 1 0,1 0 0,0 0 0,0-1 1,0 1-1,0-1 0,1 1 0,0-1 0,0 0 0,0 0 0,0-1 1,1 1-1,5 4 0,-2-3 35,0 0 0,0 0-1,1-1 1,0 0 0,0-1 0,0 0 0,14 4 0,5-1 243,30 2-1,13 3 435,-67-11-724,0 1 1,0 0 0,-1 0-1,1 0 1,0 0 0,-1 0-1,1 1 1,-1-1 0,1 1-1,2 2 1,-4-3-25,0 0-1,0 0 1,0 1 0,0-1-1,0 0 1,-1 1 0,1-1 0,0 1-1,-1-1 1,1 1 0,-1-1-1,0 1 1,0-1 0,1 1-1,-1-1 1,0 1 0,0-1-1,0 1 1,0-1 0,-1 1-1,0 2 1,-1 4 15,0 0 0,-1-1 0,0 1 0,-1-1 0,0 0 0,0 0 1,0 0-1,-1-1 0,0 1 0,0-1 0,-10 8 0,3-2-123,-1-1 0,-1-1-1,0 0 1,-23 12 0,31-19-156,-1 1 1,1-2-1,-1 1 1,0-1 0,0 0-1,0 0 1,0-1-1,-10 1 1,15-2 47,-1 0 1,1 0-1,0 0 1,0-1-1,0 1 1,-1-1 0,1 1-1,0-1 1,0 0-1,0 1 1,0-1-1,0 0 1,0-1 0,0 1-1,0 0 1,0 0-1,1-1 1,-1 1-1,0-1 1,1 0 0,-1 1-1,1-1 1,0 0-1,-1 0 1,1 0-1,0 0 1,0 0 0,0 0-1,1 0 1,-2-4-1,-2-28-1231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24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0 933 13939,'1'-4'674,"5"-19"4223,-6 23-4790,0-1 1,0 1-1,0 0 1,0 0-1,0-1 1,0 1 0,1 0-1,-1-1 1,0 1-1,0 0 1,0 0 0,0-1-1,1 1 1,-1 0-1,0 0 1,0-1-1,0 1 1,1 0 0,-1 0-1,0-1 1,0 1-1,1 0 1,-1 0-1,0 0 1,0 0 0,1 0-1,-1 0 1,0-1-1,1 1 1,-1 0-1,0 0 1,1 0 0,-1 0-1,0 0 1,1 0-1,-1 0 1,0 0 0,0 0-1,1 0 1,-1 0-1,0 0 1,1 1-1,-1-1 1,0 0 0,1 0-1,-1 0 1,0 0-1,0 0 1,1 1-1,-1-1 1,0 0 0,0 0-1,1 0 1,-1 1-1,0-1 1,0 0-1,0 0 1,0 1 0,1-1-1,4 9 826,0-1-1,0 0 1,7 18 0,-1-2-319,22 43 434,47 139 1,-61-143-925,44 93 0,-62-154-124,0 1 0,1-1 0,-1 1 0,1-1 1,0 0-1,-1 0 0,1 1 0,0-1 0,1 0 1,3 3-1,-5-5-1,-1 0 1,1 0-1,0 1 0,-1-1 1,1 0-1,0 0 0,-1 1 1,1-1-1,0 0 0,-1 0 1,1 0-1,0 0 1,-1 0-1,1 0 0,0 0 1,0 0-1,-1-1 0,2 1 1,-1-1-3,0 1 0,0-1 1,0 0-1,0 0 0,0 1 0,0-1 1,0 0-1,0 0 0,-1 0 1,1 0-1,0 0 0,-1 0 0,1 0 1,0-2-1,2-5-32,0-1-1,0 0 1,-1 0 0,0-1-1,-1 1 1,0 0 0,0-17-1,-1 6-45,2-2-8,-2 0-49,1 1 1,1-1-1,2 0 0,9-35 0,-13 56 134,1 0 0,-1 0 0,0 0 0,1-1 0,0 1 0,-1 0 0,1 0 0,0 0 0,-1 0 0,1 0 0,0 0 0,0 0 0,0 0 0,0 1 0,0-1 0,0 0 0,0 0 0,2 0-1,-2 1 3,0-1 0,0 1-1,0 0 1,0 0 0,0 0-1,0 0 1,0 0 0,0 0-1,0 1 1,0-1 0,0 0-1,0 0 1,0 1-1,0-1 1,-1 1 0,1-1-1,2 2 1,2 2-3,0 0 0,0 1 0,0-1 0,-1 1 0,6 7 0,-9-11 4,7 10 6,1-1 0,0-1 1,1 0-1,-1 0 0,2-1 1,-1 0-1,17 9 1,-20-14 4,0 1 0,0-1 0,0-1 0,1 1 1,-1-1-1,0-1 0,1 1 0,0-1 0,-1 0 1,1-1-1,0 0 0,-1 0 0,1-1 1,8-1-1,-12 1 2,0 0 1,0-1-1,0 1 1,-1-1-1,1 0 1,0 0-1,-1 0 1,1 0-1,-1-1 1,1 1-1,-1-1 1,0 0 0,0 0-1,-1 0 1,1-1-1,-1 1 1,1 0-1,-1-1 1,0 0-1,0 1 1,0-1-1,-1 0 1,0 0-1,2-8 1,1-7 15,-1 0 1,-1-1 0,-1 1 0,-1-21-1,0 24-18,0-17 14,-1-59 32,0 77-48,-1 0 1,0 0-1,-8-27 1,10 42-9,0-1 0,0 0 0,-1 0-1,1 0 1,0 0 0,-1 0 0,1 0 0,0 1 0,-1-1 0,1 0 0,-1 0 0,1 0 0,-1 1 0,0-1-1,1 0 1,-1 1 0,0-1 0,1 1 0,-1-1 0,0 1 0,0-1 0,-1 0 0,2 1-1,-1 0 0,0 1 1,1-1-1,-1 0 1,0 0-1,1 1 0,-1-1 1,1 0-1,-1 1 0,0-1 1,1 0-1,-1 1 1,1-1-1,-1 1 0,1-1 1,-1 1-1,1-1 0,0 1 1,-1 0-1,1-1 0,-1 2 1,-2 3-5,1 1 0,-1-1 1,1 1-1,0 0 1,-1 6-1,1 1 9,1 1-1,1-1 1,0 0 0,0 0-1,1 1 1,5 21 0,-4-25 2,1 1-1,1-1 1,-1 0 0,1 0-1,1 0 1,0-1 0,0 1 0,11 13-1,-13-20-1,0 0-1,-1 0 0,1 0 1,0-1-1,1 1 1,-1-1-1,0 1 0,1-1 1,-1 0-1,1-1 0,0 1 1,-1-1-1,1 1 1,0-1-1,0 0 0,0-1 1,0 1-1,0 0 1,0-1-1,0 0 0,6-1 1,-4 0 2,0 0 0,0-1 0,0 1 0,0-1 0,-1-1 0,1 1 0,-1-1 1,0 0-1,0 0 0,0 0 0,0-1 0,0 0 0,7-8 0,3-5 7,-1 0-1,-1-2 1,0 1 0,-2-1-1,0-1 1,-1 0-1,-1-1 1,9-32 0,-15 42-8,0 0 1,-1 0 0,0-1 0,-1 1-1,0-1 1,-1 0 0,0 1 0,-1-1-1,0 1 1,-5-20 0,4 24-1,-1 0 0,1 0 0,-1 0 0,0 0 0,-1 0 0,1 1 0,-1 0 0,-1 0 1,1 0-1,-1 0 0,0 1 0,0 0 0,-1 0 0,0 0 0,1 0 0,-2 1 0,-9-5 0,12 6 6,0 2-10,1-1 0,0 1 0,-1-1 0,1 0 1,0-1-1,-3-2 0,5 4 0,1 0 1,-1 0-1,0 0 1,1 0-1,-1 0 1,1 0-1,-1 0 1,1 0-1,-1 0 1,1 0-1,0 0 1,-1 0-1,1-1 1,0 1-1,0 0 1,0 0-1,0 0 1,0 0-1,0-1 1,1 1-1,-1 0 1,0 0-1,0 0 1,1-2-1,4-8-27,-5 11 26,0-1 0,1 1 1,-1 0-1,0-1 0,0 1 1,0 0-1,0-1 0,0 1 1,0 0-1,0-1 0,0 1 0,0-1 1,0 1-1,0 0 0,0-1 1,0 1-1,0-1 0,0 1 1,0 0-1,0-1 0,0 1 0,0 0 1,0-1-1,-1 1 0,1 0 1,0-1-1,0 1 0,-1 0 0,1-1 1,0 1-1,0 0 0,-1-1 1,1 1-1,-1 0 0,-15-24-16,7 11 20,0 0 1,0-1-1,-6-16 1,14 28-6,0 0 1,0 1 0,1-1 0,-1 1 0,-1-1-1,1 1 1,0-1 0,0 1 0,0 0-1,-1 0 1,1 0 0,-1-1 0,1 1 0,-1 0-1,1 1 1,-1-1 0,0 0 0,1 0 0,-1 1-1,0-1 1,1 1 0,-1-1 0,0 1-1,0 0 1,0 0 0,0 0 0,1 0 0,-1 0-1,0 0 1,0 0 0,0 1 0,-1 0-1,1-1 2,0 1-1,0-1 0,0 1 0,0 0 0,0 0 0,0 0 1,0 0-1,1 0 0,-1 0 0,0 1 0,1-1 0,-1 1 1,1-1-1,0 1 0,-1-1 0,1 1 0,0 0 0,0 0 0,0-1 1,0 1-1,0 0 0,0 0 0,1 0 0,-1 0 0,1 0 1,-1 0-1,1 0 0,0 3 0,1 10-6,1-1 1,1 0-1,1 0 1,0 0-1,0 0 1,11 20-1,-4-7 10,-6-13-2,6 15 37,0-2-1,25 42 0,-32-62-31,1 0 0,0 0 0,1 0 0,-1-1 0,1 0 0,1 0 0,-1 0 0,1-1 0,0 0 0,0 0 0,0-1 0,1 0 0,13 6 0,-12-7-7,-1-1 0,0 0 0,1 0 0,0 0 0,-1-1 0,1-1 0,0 0 0,-1 0 0,12-1 0,-15 0 0,0 0 0,0-1 0,0 1 0,0-1 0,0 0 0,-1 0 0,1-1 0,0 0 0,-1 1 0,0-1 0,1-1 0,-1 1 0,0 0 0,-1-1 0,1 0 0,4-6 0,4-9 0,0-1 0,-1 1 0,-1-2 0,-1 0 0,-1 0 0,0 0 0,-2-1 0,-1 0 0,0 0 0,2-42 0,-5 26 0,-1 1 0,-2-1 0,-2 0 0,-14-69 0,3 49 0,-3 0 0,-32-72 0,42 114 0,-14-25 0,19 37 0,-1 0 0,1 1 0,-1 0 0,1 0 0,-1-1 0,0 1 0,0 1 0,0-1 0,-1 0 0,1 1 0,-1 0 0,-5-3 0,8 4 0,0 1 0,0-1 0,0 1 0,0 0 0,-1 0 0,1 0 0,0-1 0,0 1 0,0 0 0,0 0 0,0 0 0,0 1 0,0-1 0,0 0 0,-1 0 0,1 1 0,0-1 0,0 0 0,0 1 0,0-1 0,0 1 0,0-1 0,0 1 0,1 0 0,-1-1 0,0 1 0,0 0 0,0 0 0,1-1 0,-1 1 0,0 0 0,1 0 0,-1 0 0,1 0 0,-2 2 0,1 1 0,-1 0 0,0 0 0,1 1 0,0-1 0,0 1 0,0-1 0,1 7 0,-1 8 0,2 0 0,0 0 0,1 0 0,1 0 0,1-1 0,12 35 0,52 101 0,-52-120 0,-2-5 0,1 0 0,2-1 0,23 32 0,-34-53 0,0 0 0,0 0 0,0-1 0,1 1 0,0-1 0,0-1 0,1 1 0,-1-1 0,1-1 0,0 0 0,1 0 0,-1 0 0,1-1 0,-1 0 0,1-1 0,11 2 0,-16-3 0,0-1 0,-1 0 0,1-1 0,-1 1 0,1-1 0,0 1 0,-1-1 0,1 0 0,-1 0 0,0-1 0,1 1 0,-1-1 0,0 0 0,0 1 0,0-2 0,0 1 0,0 0 0,0 0 0,-1-1 0,1 0 0,-1 1 0,0-1 0,1 0 0,-1 0 0,2-5 0,2-4 0,0 1 0,-1-1 0,-1 0 0,0 0 0,4-25 0,-4 21 0,-2 1 0,0-1 0,-1 0 0,-1-1 0,0 1 0,-1 0 0,-4-21 0,4 35-51,0-1 0,0 1 0,0-1-1,0 0 1,0 1 0,0 0 0,-1-1 0,1 1 0,-1 0 0,0 0-1,-3-4 1,4 5-21,0 1-1,1-1 0,-1 0 0,0 1 1,0-1-1,0 1 0,0-1 1,0 1-1,0-1 0,-1 1 1,1 0-1,0-1 0,0 1 1,0 0-1,0 0 0,0 0 0,0 0 1,-1 0-1,1 0 0,0 0 1,0 0-1,0 1 0,0-1 1,0 0-1,0 1 0,0-1 0,0 0 1,-2 2-1,2-2-125,1 1 0,-1-1 0,1 1 0,-1 0 0,0-1 0,1 1 0,-1-1 0,1 1 0,0 0 0,-1-1 0,1 1 0,0 0 0,-1 0 1,1-1-1,0 1 0,0 0 0,-1 1 0,0 17-2183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44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817 156 6729,'-125'-94'6156,"113"85"-5445,0-1 0,0 1 0,-1 1 0,-16-7 0,25 13-559,0 0 1,0 1-1,0-1 0,0 1 1,-1 0-1,1 1 0,0-1 1,-1 1-1,1-1 1,0 1-1,-1 1 0,1-1 1,-1 1-1,1-1 0,0 1 1,-1 0-1,1 1 0,-8 2 1,3 2 60,-1 0 1,1 1 0,0 0-1,0 0 1,1 1 0,0 0-1,-14 18 1,-42 70 525,60-90-704,-31 56 276,2 1 0,4 2 0,-35 108 0,50-125 20,-13 94 0,8 50 313,6-53-252,-51 309 776,-1 16-132,59-397-905,3 1-1,3 0 1,15 123-1,7-68-62,62 197 1,68 110 564,-146-414-576,28 77 259,31 80 33,-46-129-131,46 76 0,-58-109-152,1 0 0,0 0 0,0-1-1,1 0 1,1-1 0,0 0 0,11 9 0,-12-13-25,0 1 0,0-2 1,0 1-1,0-1 1,1 0-1,0-1 0,0 0 1,0-1-1,18 3 0,-11-4-10,1 0-1,-1-1 0,1-1 0,-1-1 0,0-1 0,0 0 0,0-1 0,0-1 0,0 0 0,16-8 0,-3-2 11,0-1 0,-1-2 0,-1 0-1,33-29 1,142-131 418,-167 142-399,-1-1 1,-3-2-1,37-57 0,-36 41 97,-3-2-1,-2-1 0,-3-1 0,-2-2 1,-4 0-1,24-124 0,-35 131-137,-2-1 0,-4-90 0,-22-108 8,-16-97-27,-1 73 0,23 214 0,-2 1 0,-34-82 0,-27-52 0,-56-130 0,89 231 0,-77-123 0,109 199 0,-94-140-36,81 125 14,-2 1 0,-45-44-1,58 65-45,-1 0 0,-1 1 0,0 0 0,0 2 0,-1 0 0,0 0 0,0 2 0,-1 0 0,0 1 0,0 1 0,-29-5 0,-33-4-1699,61 6-200,19 8 1920,0 0 1,0 0-1,0 0 0,0 0 0,0 0 1,-1 0-1,1 0 0,0 0 1,0-1-1,0 1 0,0 0 0,0 0 1,0 0-1,0 0 0,0 0 1,0 0-1,0 0 0,-1 0 0,1-1 1,0 1-1,0 0 0,0 0 1,0 0-1,0 0 0,0 0 0,0 0 1,0-1-1,0 1 0,0 0 0,0 0 1,0 0-1,0 0 0,0 0 1,0 0-1,0-1 0,0 1 0,0 0 1,1 0-1,-1 0 0,0 0 1,0 0-1,0 0 0,0 0 0,0-1 1,0 1-1,0 0 0,0 0 1,0 0-1,0 0 0,1 0 0,-1 0 1,0 0-1,0 0 0,0 0 1,0 0-1,0 0 0,0 0 0,0 0 1,1-1-1,-1 1 0,0 0 1,0 0-1,0 0 0,0 0 0,18-5-1881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6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0 465 16444,'220'89'11180,"-216"-87"-11126,-2-2 3,-1 1 0,1-1 0,-1 1 0,1-1 0,-1 1 0,1-1-1,-1 0 1,1 1 0,-1-1 0,4 0 0,-5 0-31,1-1-1,-1 1 1,1 0 0,-1 0-1,1 0 1,-1 0-1,1-1 1,-1 1 0,1 0-1,-1-1 1,1 1-1,-1 0 1,1-1 0,-1 1-1,1-1 1,-1 1-1,0-1 1,1 1 0,-1-1-1,1 0 1,0-2 43,0-1 1,0 0-1,0 1 1,-1-1-1,1 0 1,-1 1-1,0-7 1,0 7-67,-2-119 224,1-28-1329,2 133 311,1-1 1,6-30-1,-6 42 368,0-1 0,1 1 0,-1 0 0,1 0 0,1 0 0,-1 0 0,1 0 0,0 0 0,0 1 0,6-6 0,63-57-5755,-56 53 5563,-16 15 627,-1 0-1,0 0 0,0-1 1,1 1-1,-1 0 0,0 0 1,0 0-1,1 0 1,-1 0-1,0 0 0,1 0 1,-1 0-1,0 0 0,1 0 1,-1 0-1,0 0 1,1 0-1,-1 0 0,0 0 1,0 0-1,1 0 0,-1 0 1,0 1-1,1-1 1,-1 0 40,1 1 0,-1 0 1,1-1-1,-1 1 0,0-1 1,0 1-1,1-1 0,-1 1 0,0 0 1,0-1-1,0 1 0,1 0 1,-1-1-1,0 1 0,0 0 1,0 0-1,-1 25 1513,0 0 0,-8 39 0,2-13-140,5-37-1030,-2 10 455,2 0 0,1 0 0,2 38-1,-1-61-773,1 1-1,-1 0 1,1 0-1,0 0 1,-1-1-1,1 1 1,0 0-1,0-1 0,1 1 1,-1-1-1,1 0 1,-1 1-1,1-1 1,0 0-1,-1 0 1,1 0-1,0 0 1,1 0-1,1 2 1,-1-3-24,0 0 0,0 0 0,0 0 0,0 0 0,0 0 0,1-1 0,-1 1 1,0-1-1,0 0 0,0 0 0,1 0 0,-1 0 0,0 0 0,0-1 0,0 0 0,5-1 0,3-2 27,-1 0-1,1 0 0,-1-1 0,0 0 1,-1-1-1,1 0 0,-1-1 1,16-15-1,-16 13-49,0 0 0,-1-1 1,0 0-1,0 0 0,-1 0 1,-1-1-1,10-23 0,-12 25-48,-1 0 0,-1-1-1,0 0 1,0 1-1,-1-1 1,0 0 0,-1 0-1,0 0 1,-1-11 0,0 16-113,1 1 1,-1 0-1,0 0 1,0 0 0,0 0-1,-1 0 1,1 0-1,-1 0 1,0 0 0,0 0-1,-1 1 1,1-1-1,-1 1 1,0 0 0,1 0-1,-2 0 1,1 0-1,0 0 1,0 1-1,-1-1 1,1 1 0,-1 0-1,-7-3 1,-16-3-3203,-57-9-1,79 16 3024,-34-5-1248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2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3248 7962,'0'-1'611,"-1"0"1,0 1-1,1-1 1,-1 0-1,1 0 1,-1 0 0,1 0-1,0 0 1,-1 0-1,1 0 1,0 0-1,-1-2 1,2-16 2647,9-21-2580,-7 28 197,49-162 2274,-34 123-2188,34-69 0,141-254 1096,-95 182-1236,93-200 512,-150 292-1196,126-270 24,-107 262 46,5 2-1,5 4 1,90-103-1,108-88 806,-10 13-412,-240 259-597,96-105 3,-88 100-7,0 2-1,50-35 0,-74 57-25,1 0 1,-1 0-1,1 0 0,-1 0 1,0 0-1,3-4 0,-5 6-18,1-1-1,-1 0 1,0 1-1,1-1 1,-1 0-1,0 1 1,1-1-1,-1 0 0,0 1 1,0-1-1,0 0 1,1 0-1,-1 0 1,0 1-1,0-1 1,0 0-1,0 0 1,0 1-1,-1-1 1,1 0-1,0 0 1,0 1-1,0-1 0,-1 0 1,0-1-1,1 2-29,0 0-1,0 0 0,0 0 1,-1-1-1,1 1 0,0 0 1,0 0-1,0 0 0,-1 0 1,1 0-1,0 0 0,0 0 1,0 0-1,0 0 0,-1 0 0,1 0 1,0 0-1,0 0 0,0 0 1,-1 0-1,1 0 0,0 0 1,0 0-1,0 0 0,-1 0 1,1 0-1,0 0 0,0 0 1,0 1-1,-1-1 0,1 0 1,0 0-1,-19 7-1444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5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360 461 10474,'-6'-6'572,"0"-1"0,1-1 0,0 1 0,0-1 0,0 0 0,1 0 0,1-1 0,0 1 0,0-1 0,0 0-1,1 1 1,0-1 0,-1-16 0,3 9 697,4-27 0,-2 29-234,-1 0 0,0-25 0,-1 39-992,0-1 0,0 0 0,0 1 0,0-1 0,0 0 0,0 1 0,0-1 1,0 0-1,0 1 0,0-1 0,-1 0 0,1 1 0,0-1 0,0 1 0,-1-1 0,1 0 0,0 1 0,-1-1 0,1 1 1,-1-1-1,1 1 0,-1-1 0,1 1 0,-1-1 0,1 1 0,-1 0 0,1-1 0,-1 1 0,1 0 0,-1-1 0,0 1 1,1 0-1,-1 0 0,1-1 0,-1 1 0,0 0 0,1 0 0,-1 0 0,0 0 0,1 0 0,-1 0 0,0 0 0,1 0 1,-1 0-1,0 0 0,1 0 0,-1 1 0,0-1 0,1 0 0,-1 0 0,0 1 0,0 0 0,-5 2 59,0 0 0,1 1 0,-1 0 0,-5 6-1,-29 27 17,2 2-1,1 2 0,3 1 0,-36 56 0,65-90-86,0-1 0,0 1 0,1 0 0,0 1 0,0-1 0,-3 15 0,7-22-27,-1 0 0,1 0-1,0-1 1,0 1 0,0 0-1,0-1 1,0 1 0,0 0 0,0 0-1,0-1 1,0 1 0,0 0-1,0-1 1,1 1 0,-1 0 0,0-1-1,0 1 1,1 0 0,-1-1-1,0 1 1,1 0 0,-1-1 0,1 1-1,-1-1 1,1 1 0,-1-1-1,1 1 1,-1-1 0,1 1-1,0-1 1,-1 0 0,1 1 0,-1-1-1,1 0 1,0 1 0,0-1-1,0 0 1,2 1 5,0-1 0,0 0 0,1 0 0,-1 0 1,0 0-1,0 0 0,0-1 0,5-1 0,3-1 2,1-2 1,-1 1-1,0-2 0,0 1 1,-1-1-1,0-1 0,14-11 1,-9 6-4,-1-1 0,0-1 1,-1 0-1,12-18 0,-8 7 41,17-32-1,-34 56-47,0 0-1,1 0 0,0 0 1,-1 0-1,1 0 0,0 0 1,-1 0-1,1 0 1,0 0-1,0 1 0,0-1 1,0 0-1,0 1 0,-1-1 1,1 0-1,2 0 0,-2 1 3,0 0 0,0 0-1,-1 0 1,1 0 0,0 0-1,0 0 1,0 0 0,-1 0-1,1 0 1,0 0 0,0 1-1,0-1 1,-1 0 0,1 0-1,0 1 1,-1-1 0,1 1-1,0 0 1,3 1 23,-1 2-1,1-1 1,-1 0 0,0 1-1,-1-1 1,5 7-1,16 31 308,-2 0 0,21 60 0,-41-98-318,14 36 211,-2 1 1,12 57-1,-21-72-196,-1 0-1,-1 1 1,-1-1-1,-1 1 1,-4 30-1,0-27-14,-14 51 0,13-66-7,0 0-1,0-1 1,-1 1 0,-1-1-1,-12 19 1,15-28-3,0 1-1,1-1 1,-2 1 0,1-1-1,0 0 1,-1 0-1,0-1 1,0 0 0,0 1-1,-10 3 1,11-5-3,0-1 1,-1 0-1,1 0 0,0 0 1,0 0-1,0-1 0,-1 0 1,1 0-1,0 0 0,0 0 1,-1 0-1,1-1 0,0 0 1,0 0-1,0 0 0,-5-3 1,3 2-3,1-1 0,0 0 1,0 0-1,0 0 0,1-1 0,-1 1 0,1-1 1,0 0-1,0-1 0,-7-8 0,6 5-2,0 0 0,1 0 0,0 0 0,1 0-1,0-1 1,-4-14 0,4 8-4,1 1 1,1-1-1,0 0 1,0 0-1,2 0 1,0 0-1,0 0 1,6-22-1,-1 19-5,0 0-1,1 0 0,1 0 1,19-31-1,50-60-56,-41 61 54,46-69-14,-66 90-362,0-1 0,17-44-1,-28 58-358,1 1 0,1-1-1,9-15 1,-12 23 118,1 0 0,0 0 0,0 1 0,0-1 1,1 1-1,0 0 0,0 1 0,8-6 0,80-37-3855,-67 35 4238,0-1 0,42-28 0,-41 23-155,-18 12 528,-1 0 0,1-1 1,9-9-1,-19 16-32,0-1 0,1 1-1,-1 0 1,0 0-1,0-1 1,0 1 0,1 0-1,-1-1 1,0 1 0,0 0-1,0 0 1,0-1 0,0 1-1,0 0 1,0-1-1,0 1 1,0 0 0,0-1-1,0 1 1,0 0 0,0-1-1,0 1 1,0 0 0,0-1-1,0 1 1,0 0-1,0-1 1,-1 1 0,1 0-1,0 0 1,0-1 0,0 1-1,-1-1 1,-9-10 3142,-2-1 66,12 11-3176,-1 0 0,0 0 0,0 0 0,0 0 1,0 0-1,0 0 0,0 0 0,0 1 0,0-1 0,-1 0 0,1 1 0,0-1 0,0 1 0,0-1 0,-1 1 0,1 0 0,0 0 0,-1-1 0,1 1 0,0 0 0,-1 0 0,1 0 0,-2 0 0,-1 1 38,-1-1 0,1 0 0,-1 1 0,1 0 0,-8 3 0,1 1-103,0 0 1,1 1-1,0 1 1,0 0-1,0 0 1,1 1 0,0 0-1,0 1 1,1 0-1,0 0 1,1 0 0,0 1-1,-6 12 1,11-17-51,0 0 0,0 0-1,1 0 1,-1 0 0,1 1 0,0-1 0,0 1 0,1-1 0,0 0 0,0 1 0,1 9 0,0-13-10,-1 0-1,0 0 1,1 0 0,-1 0 0,1-1 0,0 1 0,-1 0 0,1 0 0,0-1-1,0 1 1,0-1 0,0 1 0,1-1 0,-1 1 0,0-1 0,1 0 0,-1 1 0,1-1-1,-1 0 1,1 0 0,-1 0 0,1 0 0,0 0 0,-1-1 0,1 1 0,0 0 0,0-1-1,0 1 1,0-1 0,-1 0 0,1 0 0,0 1 0,0-1 0,0-1 0,0 1-1,4-1 1,-1 0-2,-1 0-1,1-1 1,0 1-1,0-1 1,0 0-1,-1-1 1,1 1-1,-1-1 1,0 0-1,0 0 1,0 0-1,0-1 1,0 0 0,3-4-1,7-9 1,22-36 0,-31 46 2,8-11 2,-10 15 2,0-1 1,0 0-1,-1 0 1,1 0-1,-1 0 1,0-1-1,3-7 0,-5 12-4,0 0-1,0 0 0,0-1 1,0 1-1,0 0 0,0 0 1,0 0-1,0 0 1,0 0-1,0-1 0,0 1 1,-1 0-1,1 0 0,0 0 1,0 0-1,0 0 0,0-1 1,0 1-1,0 0 0,0 0 1,0 0-1,0 0 0,-1 0 1,1 0-1,0 0 1,0-1-1,0 1 0,0 0 1,0 0-1,0 0 0,-1 0 1,1 0-1,0 0 0,0 0 1,0 0-1,0 0 0,-1 0 1,1 0-1,0 0 0,0 0 1,0 0-1,0 0 1,0 0-1,-1 0 0,1 0 1,0 0-1,0 0 0,0 0 1,-1 0-1,-8 3-24,6-1 20,-1 1 0,1-1 1,0 1-1,0 0 0,0-1 0,0 1 1,1 1-1,-1-1 0,1 0 0,0 1 0,0-1 1,0 1-1,0-1 0,0 1 0,1 0 0,0 0 1,0 0-1,0 0 0,0 0 0,1 0 1,-1 0-1,1 0 0,0 6 0,0-6 6,1 0 0,-1-1 0,1 1 0,0 0 0,0-1 0,0 1 0,0 0 0,0-1 0,1 1-1,0-1 1,-1 0 0,1 0 0,1 1 0,-1-1 0,0-1 0,1 1 0,-1 0 0,1 0 0,0-1 0,0 0 0,0 1 0,0-1 0,1-1-1,-1 1 1,5 2 0,-3-2-2,1-1 0,-1 1-1,1-1 1,-1 0-1,1-1 1,-1 1 0,1-1-1,0 0 1,-1-1 0,1 1-1,-1-1 1,10-3-1,-7 2 0,-1-2 0,1 1 0,0-1 0,-1 0 0,0 0 0,0-1 0,11-9 0,1-5 15,0 0 1,-2-2 0,0 0-1,16-27 1,-22 32 30,-1 2 98,-1 0 0,14-31 0,-23 45-128,0 0-1,0 0 0,0 0 0,1 0 0,-1 0 0,0 0 0,0 0 0,0 0 1,0 0-1,0 0 0,0-1 0,0 1 0,1 0 0,-1 0 0,0 0 0,0 0 0,0 0 1,0 0-1,0 0 0,0 0 0,0 0 0,1 0 0,-1 0 0,0 0 0,0 0 1,0 0-1,0 0 0,0 0 0,0 1 0,1-1 0,-1 0 0,0 0 0,0 0 0,0 0 1,0 0-1,0 0 0,0 0 0,0 0 0,0 0 0,1 0 0,-1 0 0,0 1 1,0-1-1,0 0 0,0 0 0,9 10 216,9 15-171,-16-22-18,2 4-55,1-1 0,0 0 0,0 0-1,0 0 1,1-1 0,7 7 0,-11-10-109,1-1 0,-1 0 0,0 0 0,0 0 0,0 0 0,1 0 1,-1 0-1,1 0 0,-1-1 0,0 1 0,1-1 0,-1 0 0,1 0 0,-1 0 1,1 0-1,-1 0 0,1-1 0,-1 1 0,1-1 0,-1 1 0,0-1 1,1 0-1,-1 0 0,3-1 0,-3 0-322,1 1-1,-1-1 1,0 0-1,1 1 1,-1-1-1,0 0 1,0-1-1,0 1 1,-1 0-1,1-1 1,-1 1 0,1 0-1,-1-1 1,0 0-1,0 1 1,2-5-1,-1-6-1213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5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64 14235,'-16'-12'1776,"3"3"1065,-1-1-256,11 3-1241,1 2-440,7 0-1032,7 0-408,7 0-1160,1-1-497,6 8 1217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6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15035,'1'1'567,"0"0"1,0 0-1,1 0 0,-1 0 0,0 0 0,0 0 0,0 1 0,0-1 1,1 3-1,11 23 2925,-10-16-2856,-1 0 0,1 0 0,-2 1 0,1 16 0,4 24 434,-6-51-1057,0 0 1,1 0-1,-1 0 0,0 0 1,1 0-1,-1-1 0,0 1 1,1 0-1,-1 0 1,1 0-1,0 0 0,-1 0 1,1-1-1,-1 1 0,1 0 1,0 0-1,0-1 1,0 1-1,-1-1 0,1 1 1,0-1-1,0 1 1,0-1-1,0 1 0,0-1 1,0 0-1,0 1 0,0-1 1,0 0-1,0 0 1,0 0-1,0 0 0,0 0 1,0 0-1,0 0 1,0 0-1,2-1 0,1 0 5,0 0 0,1 0-1,-1-1 1,0 1-1,0-1 1,0 0 0,7-5-1,9-10 72,-1 0 0,33-37 0,13-13 11,-61 64-94,-1 0 0,0 1 0,1-1 0,0 1 0,0 0 0,0 0 0,0 0 0,6-2 0,-9 4-17,0-1 0,1 1 0,-1 0 0,0 0 0,0 0 0,0 0 0,0 0 0,0 0 0,1 0 0,-1 0 0,0 1 0,0-1 0,0 0 0,0 1 0,0-1 0,0 1 0,0-1 0,0 1 0,0-1 0,0 1 0,0 0 0,0-1 0,0 1 0,0 0 0,0 0 0,-1 0 0,1 0 0,0 0 0,-1 0 0,1 0 0,0 0 1,-1 0-1,0 0 0,1 0 0,0 2 0,2 9-659,0 1 1,-1 0 0,0 0-1,-1 0 1,-1 0 0,-1 22-1,0-16 349,1-1 0,4 29-1,9 5 493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6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279 243 13299,'-1'-2'409,"0"0"0,0 1 0,0-1 0,-1 0 0,1 0 0,-1 0 0,1 1 0,-1-1 1,1 1-1,-1-1 0,0 1 0,0 0 0,1-1 0,-1 1 0,0 0 0,0 0 0,-3 0 0,2 0-92,-1 0 0,1 1-1,0-1 1,0 1-1,-1 0 1,1 0 0,0 1-1,-1-1 1,1 0-1,-5 2 1,-2 2 12,1-1 0,-1 1 0,1 1-1,0 0 1,1 0 0,-14 10 0,8-4-122,1 0 0,0 1 0,0 0-1,1 1 1,1 1 0,0 0 0,1 0 0,-13 23 0,22-33-192,-1-1 1,1 1-1,0 0 1,0 0-1,0-1 1,-1 7-1,2-9-13,0 0-1,0 0 0,0 0 0,0 0 1,0 0-1,0 0 0,0 1 1,1-1-1,-1 0 0,0 0 1,1 0-1,-1 0 0,1 0 1,-1 0-1,1-1 0,-1 1 1,1 0-1,0 0 0,-1 0 1,1 0-1,0-1 0,0 1 1,-1 0-1,1-1 0,0 1 0,0 0 1,0-1-1,0 1 0,2 0 1,-1-1-3,1 1 0,0-1 0,-1 1 0,1-1 0,0 0 0,0 0 0,0 0 0,-1 0 0,1-1 0,0 1 0,0-1 0,-1 0 0,1 1 0,0-1 0,2-2 0,6-2-2,0-1-1,11-8 0,-7 4 11,0-1-1,0-1 1,-1-1 0,-1 0-1,0 0 1,-1-1 0,-1-1-1,0 0 1,-1-1 0,0 0-1,-2 0 1,0-1 0,0 0-1,-2 0 1,6-24 0,-5 10 23,-1 0-1,1-54 1,-8 65-12,1 20-17,0 0-1,-1 0 0,1 0 1,0 0-1,0 0 1,-1 0-1,1 0 1,0 1-1,0-1 1,0 0-1,-1 0 1,1 0-1,0 0 1,0 0-1,0 1 1,0-1-1,-1 0 0,1 0 1,0 0-1,0 1 1,0-1-1,0 0 1,0 0-1,0 0 1,-1 1-1,1-1 1,0 0-1,0 0 1,0 1-1,0-1 1,0 0-1,0 0 0,0 0 1,0 1-1,0-1 1,-10 39 11,0 20 28,-3 97-1,14 63 81,2-143-13,2-1 0,19 89 0,-21-151 35,1 1 1,0-1-1,12 24 0,-16-36-125,0 0 1,1 0-1,-1 0 0,1 0 0,-1-1 0,0 1 0,1 0 0,-1 0 0,1-1 0,0 1 1,-1 0-1,1-1 0,0 1 0,-1 0 0,1-1 0,0 1 0,0-1 0,-1 1 1,1-1-1,0 0 0,0 1 0,0-1 0,0 0 0,-1 1 0,1-1 0,0 0 0,0 0 1,0 0-1,0 0 0,0 0 0,0 0 0,0 0 0,0 0 0,-1 0 0,1 0 0,0-1 1,0 1-1,0 0 0,0-1 0,0 1 0,-1 0 0,2-2 0,2 0 27,-1-1 0,1 0 0,-1-1 0,0 1 0,0-1-1,0 1 1,3-7 0,1-1-25,-1 0-1,1-1 0,-2 0 1,0 0-1,0-1 1,-1 1-1,-1-1 0,0 0 1,-1 0-1,0 0 1,-1 0-1,-1 0 1,0 0-1,-2-20 0,-2 13-334,-1 1 0,0 0-1,-1 0 1,-2 0-1,0 1 1,0 0 0,-2 0-1,-16-23 1,24 39 29,1 0 0,-1 0 0,1 1 1,-1-1-1,1 0 0,-1 1 0,0-1 0,0 1 0,0 0 0,1-1 0,-2 1 0,1 0 1,0 0-1,0 0 0,0 1 0,-4-2 0,6 2 222,0 1 0,-1-1 0,1 0-1,-1 0 1,1 0 0,0 1 0,-1-1 0,1 0 0,0 1 0,0-1 0,-1 0-1,1 1 1,0-1 0,0 0 0,-1 1 0,1-1 0,0 0 0,0 1-1,0-1 1,0 1 0,-1-1 0,1 0 0,0 1 0,0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7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2 302 14579,'0'1'183,"0"0"0,-1-1-1,1 1 1,0 0 0,0-1-1,0 1 1,0 0 0,0-1 0,0 1-1,0 0 1,0-1 0,0 1-1,0 0 1,0-1 0,0 1 0,0 0-1,0-1 1,1 1 0,-1 0 0,0-1-1,1 2 1,0-2-9,-1 1-1,1-1 1,-1 0 0,1 1-1,-1-1 1,1 0-1,0 0 1,-1 1 0,1-1-1,0 0 1,-1 0 0,1 0-1,-1 0 1,1 0 0,0 0-1,-1 0 1,1 0-1,1 0 1,3-1 414,0-1-1,0 1 1,0-1-1,7-3 1,7-4 261,-1-2-1,0 0 1,0-1 0,31-27-1,-38 29-682,0-1-1,0-1 0,-1 0 1,-1 0-1,0-1 1,-1 0-1,11-21 0,-16 28-149,-1 0-1,0-1 1,0 1-1,0 0 0,-1-1 1,0 1-1,0-1 1,0 0-1,-1 1 0,0-1 1,0 0-1,-2-6 1,2 12-19,0 0 0,0 0 0,-1 0 0,1 0 0,0 0 0,-1 0 0,1 0 0,-1 0 0,1 1 0,-1-1 1,1 0-1,-1 0 0,0 0 0,1 1 0,-1-1 0,0 0 0,0 1 0,1-1 0,-1 1 0,0-1 1,0 1-1,-1-1 0,0 0-6,1 1 0,-1 0 0,1 0 0,-1 0 0,1 0 0,0 0 1,-1 0-1,1 1 0,-1-1 0,1 0 0,0 1 0,-1-1 0,1 1 0,-2 0 1,-2 2-30,0 0 1,0 0 0,0 1 0,1 0 0,-1 0 0,-7 8-1,3 1 9,0 0-1,1 0 0,1 1 0,0 0 1,0 0-1,-6 23 0,6-14 28,2 0 0,0 1-1,-2 39 1,6-55 3,1 0 0,0-1 0,1 1-1,0-1 1,2 13 0,-2-17 4,0 0 0,1 1-1,-1-1 1,0 0 0,1-1-1,0 1 1,0 0 0,0 0-1,0-1 1,0 1 0,0-1-1,0 1 1,1-1 0,0 0-1,3 2 1,-1-1 10,1 0 0,-1-1 1,1 0-1,0 0 0,0 0 0,0-1 0,0 0 1,0 0-1,0 0 0,0-1 0,0 0 0,0 0 0,0-1 1,12-2-1,-2-1 15,1 0 0,-1-1 0,-1-1 1,22-11-1,-8 2-313,-1-1 1,-1-2-1,0-1 1,37-34 0,-57 47-124,0 0 1,-1-1-1,0-1 1,5-7-1,-7 8 139,-1 0-1,0-1 0,0 1 0,2-9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8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11875,'0'-1'62,"0"1"1,0 0 0,0 0-1,0 0 1,0-1 0,0 1-1,0 0 1,0 0-1,0 0 1,1-1 0,-1 1-1,0 0 1,0 0 0,0 0-1,0-1 1,0 1 0,0 0-1,1 0 1,-1 0 0,0 0-1,0-1 1,0 1 0,0 0-1,1 0 1,-1 0 0,0 0-1,0 0 1,0 0 0,1 0-1,-1 0 1,0-1 0,0 1-1,0 0 1,1 0 0,-1 0-1,0 0 1,0 0 0,0 0-1,1 0 1,-1 0 0,0 0-1,0 0 1,1 1 0,-1-1-1,0 0 1,0 0 0,0 0-1,1 0 1,-1 0 0,0 0-1,0 0 1,0 0 0,0 1-1,1-1 1,-1 0 0,0 0-1,14 9 1354,-13-8-1213,12 10 568,-1 0-1,1 1 1,-2 1 0,0 0-1,0 1 1,-1 0 0,-1 0 0,-1 1-1,0 1 1,0-1 0,5 21-1,5 20 499,20 110 0,-35-150-1107,7 39 453,36 106 0,-38-141-521,0-1 0,1 0 0,1 0 0,0-1 0,2 0-1,0-1 1,1 0 0,24 23 0,-25-28-73,2-2 0,-1 1 0,2-2 0,-1 0 1,1 0-1,0-2 0,1 1 0,0-2 0,17 5 0,-11-6-504,0-1 1,0 0-1,1-2 1,0 0-1,-1-2 0,32-3 1,21-5-2510,-7-3 1004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8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237 236 14587,'6'-12'690,"-4"7"-12,1 0 1,-1 0-1,0 0 1,0 0-1,-1-1 1,1 1-1,0-8 0,-2 12-624,0 1-1,0 0 1,0-1 0,0 1-1,0 0 1,-1 0-1,1-1 1,0 1-1,0 0 1,0 0-1,-1-1 1,1 1-1,0 0 1,0 0-1,0-1 1,-1 1 0,1 0-1,0 0 1,0 0-1,-1 0 1,1-1-1,0 1 1,-1 0-1,1 0 1,0 0-1,-1 0 1,1 0-1,0 0 1,0 0 0,-1 0-1,1 0 1,0 0-1,-1 0 1,1 0-1,0 0 1,-1 0-1,1 0 1,-1 0-1,-13 5 723,6-1-566,1 1 0,-1 1 0,1-1 0,-1 1 0,-6 8 0,-32 37 263,44-48-449,-18 20 143,2 1 0,0 1 0,2 0 0,-17 37 0,27-51-80,2 1-1,-1 0 1,2 0 0,-1 0 0,2 1 0,-1-1-1,2 1 1,0-1 0,0 1 0,1 0 0,1-1 0,0 1-1,3 12 1,-3-18-44,1-1-1,0 0 0,0 0 0,0 0 1,1 0-1,0 0 0,0 0 1,1-1-1,0 1 0,0-1 1,0 0-1,0 0 0,1-1 1,0 1-1,0-1 0,0 0 0,0 0 1,1-1-1,-1 0 0,1 0 1,11 4-1,-7-3-4,0-2 0,1 1 0,-1-1 0,1-1 0,-1 0 0,1-1 0,0 0 0,16-2 1,-12 0-11,1-1 0,-1-1 0,0-1 0,0 0 0,17-8 0,2-5 1,-1-2 1,-1-1 0,58-49 0,41-52 66,-105 94-50,-1 0-1,35-55 1,-50 67-25,-1 0-1,-1-1 1,-1 0 0,-1 0-1,9-34 1,-13 41-11,0 0-1,0-1 1,-2 1-1,1 0 1,-1-1-1,0 1 1,-1-1-1,0 1 1,-1 0 0,0 0-1,-7-17 1,8 23-7,0 1 1,-1 0 0,1 0 0,-1 1 0,0-1 0,0 0 0,0 1-1,-5-5 1,6 6-1,0 0 0,0 0 0,-1 0-1,1 1 1,0-1 0,0 1 0,-1-1-1,1 1 1,0-1 0,-1 1 0,1 0 0,0-1-1,-1 1 1,1 0 0,-1 0 0,1 0-1,0 0 1,-1 0 0,1 0 0,-1 1 0,1-1-1,0 0 1,-1 1 0,-1 0 0,-1 1 21,0 1 0,0-1 0,0 1 1,0 0-1,1 0 0,-1 0 0,1 0 0,0 1 1,-6 7-1,-23 39 298,23-33-181,0-1 0,2 1 0,0 0 0,1 1 0,-8 34 0,13-45-101,0 0 0,0 0 0,0 0 0,1 0 0,0 0 0,1 0 0,0 0 1,0 0-1,0 0 0,1 0 0,0 0 0,0-1 0,0 1 0,1-1 1,0 1-1,1-1 0,-1 0 0,8 9 0,-4-8-16,0 0-1,0-1 1,1 0-1,0 0 0,0 0 1,1-1-1,-1 0 1,1-1-1,0 0 1,0-1-1,19 5 1,-14-4-104,2-2 1,-1 0-1,0 0 1,0-2-1,0 1 1,30-5-1,-36 2-236,-1 0 0,1 0-1,-1 0 1,0-1 0,0-1-1,0 1 1,0-1 0,8-6-1,0-2-2166,0 0 0,18-20 0,-8 9 366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9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0 201 17724,'17'0'2400,"7"-5"1185,17-8-792,4-8-473,15-10-1208,-2-3-423,-5-2-1218,0-4-1031,-29 20 856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03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375 1315 9506,'-3'4'399,"-3"13"4300,6-16-4591,0-1 0,0 1 0,0-1-1,0 0 1,1 1 0,-1-1 0,0 1 0,0-1 0,0 0 0,1 1 0,-1-1 0,0 1 0,0-1 0,1 0 0,-1 1 0,0-1 0,1 0 0,-1 0 0,0 1-1,1-1 1,-1 0 0,1 0 0,-1 1 0,0-1 0,1 0 0,-1 0 0,1 0 0,-1 0 0,1 0 0,-1 0 0,1 0 0,-1 0 0,1 0 0,-1 0 0,0 0-1,1 0 1,0 0 0,32 1 2301,43-5 0,-3-1-1640,23 5-540,111-6-130,-173 3-94,0-2 1,-1-1-1,1-2 0,33-12 1,-38 9 25,0-2 0,-1-1 0,-1-1 0,0-1 0,-1-1 0,-1-2 1,-1 0-1,24-25 0,-31 26-7,-1 0 0,-1-1-1,0 0 1,-2-1 0,0-1 0,-1 0 0,-1 0 0,-1-1 0,-1-1 0,-1 0 0,5-24-1,-8 14-7,0 1-1,-2-1 1,-1-1-1,-2 1 1,-1 0-1,-2 0 1,-1 0-1,-14-52 1,7 47-7,-1 0 1,-3 1 0,0 1 0,-3 0 0,-1 2 0,-44-63-1,51 82 31,-1 0 0,0 1 0,-1 0 0,0 1 0,-1 0 0,0 2 0,-1 0 1,-1 0-1,0 2 0,0 0 0,0 1 0,-1 0 0,-1 2 0,1 0 0,-36-6 0,28 8-17,-1 1 0,0 2 1,1 1-1,-1 0 1,0 2-1,1 1 0,-1 2 1,-42 11-1,40-6-6,0 2-1,0 0 1,1 2 0,0 1 0,2 1-1,-1 2 1,-26 23 0,-3 7 139,2 2 0,3 3 1,-71 93-1,96-108 28,1 1 0,2 2 1,2 0-1,-27 76 0,30-60 56,3-1 0,2 2 1,-7 74-1,17-102-146,1 0 1,2 0 0,5 47-1,-4-65-96,2 1 0,-1-1-1,2 0 1,0 0 0,0 0-1,1 0 1,0-1 0,1 1 0,1-1-1,-1-1 1,10 11 0,-6-10-150,0-1 1,1 0 0,0-1 0,0 0 0,1-1-1,1 0 1,-1-1 0,1 0 0,22 8 0,-12-7-391,0-2 1,1 0 0,0-1 0,0-1 0,26 0 0,91-3-1207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6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19 12027,'-4'-18'8323,"9"33"-7699,1-1 0,0 0 0,1 0 1,0-1-1,14 18 0,-6-7-83,172 251 3578,-180-268-4028,64 86 663,-56-72-695,-1 1 0,17 34 0,-29-51-198,0 0 1,0 0-1,-1 1 0,0-1 1,2 8-1,-3-13 85,0 0 1,0 1 0,0-1-1,0 0 1,0 0 0,0 1-1,0-1 1,0 0-1,0 0 1,0 1 0,0-1-1,0 0 1,0 0-1,0 0 1,-1 1 0,1-1-1,0 0 1,0 0 0,0 0-1,0 1 1,0-1-1,0 0 1,-1 0 0,1 0-1,0 1 1,0-1-1,0 0 1,0 0 0,-1 0-1,1 0 1,0 0-1,0 0 1,-1 1 0,-8-3-1460,-7-7-1171,-4-6-335,1-3 1085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03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1497 10706,'-4'1'224,"-26"10"2455,30-11-2586,-1 0 0,1 1 0,-1-1 1,1 0-1,0 0 0,-1 1 0,1-1 0,-1 0 0,1 1 0,0-1 0,-1 0 0,1 1 0,0-1 0,0 1 0,-1-1 0,1 1 0,0-1 0,0 0 0,-1 2 0,1-2-21,0 0 1,1 1-1,-1-1 0,0 1 1,0-1-1,1 1 0,-1-1 1,0 0-1,0 1 0,1-1 1,-1 0-1,0 1 0,1-1 1,-1 0-1,1 1 0,-1-1 1,0 0-1,1 0 0,-1 1 1,1-1-1,-1 0 0,1 0 1,-1 0-1,1 1 0,13 3 472,0-1 0,0 0 0,0-1 0,0 0 0,0-1 0,15-1 0,-10 1-135,34-1 222,-1-2 1,0-2-1,0-3 0,0-2 0,89-27 0,-77 14-266,-1-3 1,-2-2-1,0-3 0,60-41 0,-93 53-291,-2-2 0,31-26 0,-44 33-58,0-1 1,-1 1-1,-1-2 0,0 0 0,13-24 0,-13 17-9,-1 0 1,-1-1-1,-1 0 0,-1-1 0,7-40 0,-9 23-85,-1-1 0,-4-63-1,-2 71-39,-1 1-1,-2 0 1,-2 0-1,-10-31 1,2 18-53,-3 2 1,-26-50 0,28 64 119,-1 2-1,-1 0 0,-2 1 0,0 1 1,-2 0-1,-49-43 0,52 54 61,-1 0-1,0 1 1,-1 1 0,0 1-1,-1 1 1,0 1 0,-1 1 0,0 1-1,-1 1 1,-28-5 0,24 8 33,1 2 0,0 1 0,-1 1 1,1 1-1,-1 1 0,1 2 1,0 0-1,1 2 0,-1 1 0,1 2 1,0 0-1,1 1 0,0 2 1,0 0-1,2 2 0,-28 20 0,18-8 62,2 1-1,1 1 0,1 2 1,2 1-1,0 1 0,3 1 1,1 1-1,1 2 0,2 0 1,-24 57-1,29-53-6,1 1-1,2 1 1,2 0 0,1 0-1,3 1 1,1 0 0,2 0-1,3 0 1,8 85-1,-5-104-91,2 0 0,1-1-1,0 1 1,2-1-1,13 28 1,-14-37-85,0-1 1,2 0 0,-1 0 0,1-1-1,1 0 1,0-1 0,1 0 0,0 0-1,20 13 1,-13-12-456,1 0 0,0-2 0,42 16-1,-24-14-730,55 12 0,63-2-484,-152-22 1720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04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1524 13651,'1'3'180,"0"0"0,0-1 1,1 1-1,-1 0 0,0-1 0,1 1 0,0-1 1,-1 1-1,1-1 0,0 0 0,0 1 0,1-1 1,-1 0-1,0-1 0,1 1 0,-1 0 0,1-1 1,-1 1-1,1-1 0,0 0 0,0 0 0,4 2 1,5 0 291,0-1-1,0 1 1,0-2 0,19 1 0,-1-3 69,1-1 0,0-1 0,0-2-1,-1-1 1,30-10 0,147-58 1368,-124 40-703,151-86-1,-200 99-991,-1-1 1,-1-2-1,-2-1 0,0-2 0,-2-1 0,47-58 1,-55 56-176,0 0 0,-2-1 1,-2-1-1,0 0 0,-3-1 1,0-1-1,7-35 1,-14 41-49,0-1 1,-2 1 0,-2-1-1,0 0 1,-2 0 0,-1 1-1,-2-1 1,0 0 0,-11-37 0,4 26-49,-3 0 0,-1 0 1,-2 2-1,-40-72 0,44 92 30,0 1-1,-1 0 0,-1 1 1,-29-27-1,30 33 13,1 1 0,-1 0 0,-1 0-1,0 1 1,0 1 0,0 1 0,-21-7 0,9 6 6,-1 1 1,0 1 0,-1 2-1,1 1 1,-1 0 0,0 3-1,1 0 1,-29 5-1,16 1 11,0 2-1,0 1 0,1 2 0,-70 32 0,68-24 9,2 3-1,0 1 0,1 3 0,2 0 0,1 2 0,-36 38 0,36-29 63,1 2-1,2 1 1,2 2 0,2 1-1,-26 52 1,41-68 45,1 1 0,1-1 0,2 2 0,1 0 0,-6 44 0,11-52-44,1 0-1,2 1 0,0-1 1,1 0-1,1 0 0,1 0 1,1 0-1,10 28 1,-10-37-89,1-2 1,0 1 0,1 0-1,0-1 1,1 0 0,0-1-1,1 1 1,0-2 0,17 17-1,-10-14-267,0 0 1,1 0-1,1-2 0,-1 0 1,35 14-1,106 33-3244,-93-35 2702,43 15-479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05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1182 353 10322,'-1'-15'410,"0"0"-1,-1-1 1,-1 1-1,-1 0 1,0 0 0,-1 1-1,-10-20 1,5 14 252,-1 1 0,0 1 1,-2 0-1,-24-26 0,29 35-440,-1 0 0,1 1-1,-2 0 1,1 1-1,-1 0 1,0 1 0,0 0-1,-1 0 1,0 1 0,0 0-1,0 1 1,-1 1-1,1 0 1,-1 0 0,0 1-1,0 0 1,0 1 0,0 1-1,0 0 1,0 0-1,-19 4 1,10 0 72,-1 1 0,1 1 1,1 1-1,-1 1 0,-23 13 0,-95 64 1198,86-48-902,1 2 0,2 3 1,-61 64-1,83-75-367,2 1 0,1 2-1,1 0 1,2 2 0,2 0 0,-23 54 0,29-53-99,2 1 1,1 0-1,2 1 1,1 0 0,3 1-1,1 0 1,1-1 0,3 1-1,1 0 1,2 0 0,2 0-1,13 54 1,-8-55-60,2 0 1,2-1-1,26 54 1,-27-69-50,1 0 0,1 0 1,1-1-1,0-1 0,2-1 1,24 22-1,-20-23-12,0-1 1,1-1 0,1-1-1,1-2 1,0 0-1,1-2 1,50 18-1,-52-23 1,1-1-1,0-1 1,0-1-1,0-2 1,1 0-1,-1-1 1,0-2-1,1 0 1,28-7-1,-10-2 16,0-2 0,0-2 0,-2-1-1,0-3 1,73-42 0,-88 43-9,1-1 0,-2-1 0,-1-1 0,0-1 0,-2-2 0,0 0 0,-2-1-1,0-2 1,32-51 0,-29 32-12,-1-1 0,-3 0 0,-1-2 0,-3 0 0,-2-1-1,10-59 1,-14 45-87,-3 0-1,-3-1 1,-2 1-1,-11-96 1,5 120-44,-2 1 0,-2 0 0,-24-68 0,25 87 63,-1 0-1,-1 1 1,0 1-1,-2-1 1,0 2-1,-1-1 0,0 2 1,-1-1-1,-18-15 1,17 20-116,-1 0 0,0 1 1,0 0-1,-1 1 0,0 1 0,-1 0 1,0 2-1,0 0 0,0 0 1,-26-3-1,18 5-32,0 2 0,0 0 0,0 2 0,0 0-1,0 2 1,-49 10 0,-14 10-77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05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570 1 14395,'-19'0'742,"1"1"-1,-1 1 1,1 1-1,0 1 1,0 0-1,0 1 1,0 1-1,-27 14 0,24-9-279,1 1 0,0 1-1,1 1 1,0 1-1,1 0 1,-19 21-1,12-6-187,1 1 0,1 0-1,2 2 1,1 0-1,1 2 1,2 0 0,2 1-1,-11 38 1,17-44-116,2-1 1,0 1 0,2 1 0,2-1 0,1 0-1,1 1 1,4 44 0,1-48-90,0-1 0,2 0 0,1 0 0,1 0 0,1-1 0,1 0 0,2-1 0,24 40 0,-14-33 3,1-1 0,1-1 0,1-1 0,2-1 0,0-1 0,57 39 0,-44-39 49,1-1 1,1-2-1,2-2 0,86 30 1,-97-41-16,0-2 1,1-1-1,0-2 1,0-1-1,0-1 1,0-2 0,0-2-1,61-8 1,-71 4-34,-1 0 1,-1-1 0,1-2-1,-1 0 1,36-20-1,-42 19-16,0-1-1,-1-1 1,-1 0-1,1-1 1,-2-1-1,0 0 1,22-29-1,-21 22 11,-1-1 0,-1-1 0,17-44-1,-13 21 13,10-52-1,-18 57-49,-2 0-1,-1 0 0,-3 0 1,-1 0-1,-2 0 0,-12-75 1,0 47-49,-3 0 0,-3 1 0,-31-72 0,41 117-14,-1 1 1,0 0-1,-2 1 1,-20-28-1,22 36 11,0 0 0,-1 1-1,0 1 1,-1-1 0,0 2-1,0 0 1,-1 0 0,-14-6-1,1 3-29,0 1-1,-1 2 0,-1 0 1,0 2-1,-41-6 0,-147-5-1428,184 17 1011,9-1-77,10 1-272,1 0 1,-1 1 0,-17 3-1,16 1-647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27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462 4568 7946,'-11'-2'768,"11"2"-749,0 0 1,0 0-1,-1 0 0,1 0 1,0 0-1,0 0 0,0 0 1,0-1-1,0 1 0,0 0 0,0 0 1,0 0-1,0 0 0,0 0 1,0 0-1,-1 0 0,1 0 1,0-1-1,0 1 0,0 0 1,0 0-1,0 0 0,0 0 1,0 0-1,0 0 0,0-1 0,0 1 1,0 0-1,0 0 0,0 0 1,0 0-1,0 0 0,0 0 1,1-1-1,-1 1 0,0 0 1,0 0-1,0 0 0,0 0 1,0 0-1,0 0 0,0 0 1,2-2 93,0 0 1,0 1 0,0-1 0,0 1 0,0 0 0,0 0 0,0 0 0,3-1 0,15-5 256,0 1-1,0 1 0,0 0 0,1 2 1,0 0-1,0 2 0,0 0 1,0 1-1,24 4 0,14 4 321,112 30 0,-104-20-446,302 72 547,258-19 1788,-7-1 203,-353-17-2151,30 6-5,-206-46-423,119 3-1,-116-17 8,0-3-1,148-28 1,-106 4 208,145-52-1,-145 33-45,-2-6 0,-2-6 0,130-80-1,178-104-179,-327 182 71,-61 32-191,-1-2 0,-1-2 0,-2-3 0,-1-2 0,62-65 0,-64 49-6,67-107-1,-81 113-20,91-158 280,-107 176-255,-2 0-1,-2-1 1,0-1-1,-3 1 0,7-41 1,14-207 733,-3 24-339,12-141-417,-37 336-51,-2 0 0,-3 0 1,-3 0-1,-22-94 0,4 62 27,-5 2 0,-3 2 1,-82-157-1,-47-34-14,38 85-41,98 161 20,-1 0 0,-1 2 0,-48-41 0,28 34-8,-106-62 0,-65-15-11,177 94 30,-506-229-21,428 206 9,-3 5 0,-1 5-1,-170-23 1,-388-3-118,413 54-88,-494 53 0,427 13 151,263-40 54,0 3 0,-102 47 1,-188 120-138,168-61-114,64-41 78,95-65 149,-172 117-82,168-109 114,1 1-1,-67 73 1,55-42 7,2 1-1,-64 115 1,75-110-8,4 1 0,-42 122 0,31-47-8,-30 185 1,52-169-96,-2 277 1,26-353 106,2-1-1,17 86 1,-10-114-9,2 1 0,3-2-1,41 99 1,-35-110 3,52 80-1,42 30-1,-76-108 72,2-2 1,2-2 0,2-2 0,1-2-1,2-2 1,99 56 0,-38-33 298,124 46 0,-192-89-864,57 12 0,-26-12 73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38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7 9402,'-3'-1'284,"0"0"0,0 0 0,-1 0-1,1 0 1,0 1 0,0-1 0,0 1 0,-1-1 0,1 1 0,0 0-1,-1 1 1,1-1 0,0 0 0,0 1 0,0 0 0,-1 0-1,1 0 1,-5 3 0,0 0 1715,13-4-185,4 1-1783,-9-1-21,0 0 0,0 0 0,0 0 0,0 0 0,1 0 1,-1 0-1,0 0 0,0 0 0,0 0 0,0 0 0,0 0 0,0 1 1,0-1-1,0 0 0,0 0 0,0 0 0,0 0 0,1 0 0,-1 0 1,0 0-1,0 0 0,0 0 0,0 0 0,0 0 0,0 1 0,0-1 1,0 0-1,0 0 0,0 0 0,0 0 0,0 0 0,0 0 0,0 0 1,0 0-1,0 1 0,0-1 0,0 0 0,0 0 0,0 0 0,0 0 1,0 0-1,0 0 0,0 0 0,0 0 0,0 0 0,0 1 0,0-1 1,0 0-1,-1 0 0,1 0 0,0 0 0,0 0 0,0 0 0,0 0 1,0 0-1,0 0 0,0 0 0,0 0 0,0 0 0,0 0 0,-1 0 1,1 0-1,0 1 0,0-1 0,0 0 0,0 0 0,-5 3 117,4-2-132,0-1-91,0 1 0,-1 0 0,1-1 0,0 1 0,0 0 0,0 0 0,0 0 0,0 0 0,0 0 0,0 0 0,0 1 0,1-1 0,-1 0 0,0 0 0,1 0 0,-2 3 0,8 6-564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40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560 369 8594,'-4'-5'870,"0"0"0,0 0 0,0 1 0,-1 0 1,0 0-1,-6-4 0,9 7-599,0 0 1,0 0-1,1 1 1,-1-1-1,0 0 1,0 1-1,-1 0 1,1-1-1,0 1 1,0 0-1,0 0 1,0 0-1,0 0 1,0 1-1,0-1 1,0 0-1,0 1 1,0 0-1,0-1 1,0 1-1,-3 2 1,-7 4 76,1 1 0,-1 0 0,2 0 0,-1 1 0,-16 20 1,0-2-7,10-9-20,0 2 0,-17 26 0,9-12-42,15-19-166,0 0 0,1 1 0,0 0 0,-6 17 0,-19 70 368,20-65-154,-29 60 0,27-67-192,2 1 0,-19 64 0,17-11 340,-7 139 1,13-107-152,-2 35-155,8 0 0,18 198 0,5-83-130,3 42-12,-13-230-29,3-2 0,39 137-1,8 33 39,-47-188-35,-3-17 0,1-1 1,2-1-1,2 0 0,2 0 0,2-2 1,27 47-1,91 152 39,-115-199-29,-6-10 43,2-2-1,0 0 0,2-1 0,23 23 0,-26-32 1,0 0-1,2-1 0,0-1 0,0-1 1,1 0-1,25 11 0,-9-7 43,0-3-1,0-1 1,67 15 0,-77-23-8,-1-2 1,1 0 0,0-2 0,0-1 0,0 0-1,42-8 1,-18 0 7,82-19 16,-115 23-112,1-2 0,0 0 0,-1-1 0,0-1 0,21-14 0,-33 20 1,49-33 42,87-77 1,-120 91-52,33-47 1,-32 39 3,14-21 37,30-60 0,-34 56 7,35-84-26,-47 94 2,-4 7-5,20-76-1,-4-44 8,-8 47-26,-11 62 6,8-80 1,-8-196 56,-16 98-22,-18 0 105,0 46-137,0-1 3,15 139 4,-3 1-1,-18-54 1,-36-58 22,35 90-26,-35-116 1,38 78-14,-38-138 8,16 38-11,15 54-1,25 118 11,-1 0 0,-1 1 1,-2 0-1,-1 0 0,-1 2 1,-1 0-1,-1 0 0,-1 2 0,-2 0 1,-33-34-1,23 29 12,-1 2-1,-1 1 1,-36-22 0,46 35-16,0 1 0,-1 1 0,0 1 0,-1 1 0,0 1 0,-34-7 0,-30 1-1093,0 5 0,-100 0 0,153 9-953,25 0-736,14-7 931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42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496 212 10274,'-14'10'446,"9"-5"173,-1-2 0,1 1-1,-10 4 1,15-8-592,0 0 1,0 0 0,0 0-1,0 0 1,0 0 0,0 0-1,0 0 1,0 0 0,0 0-1,0 0 1,0 0 0,0-1-1,0 1 1,0 0 0,0 0-1,-1 0 1,1 0 0,0 0-1,0 0 1,0 0-1,0 0 1,0 0 0,0 0-1,0 0 1,0 0 0,0 0-1,0 0 1,0 0 0,0 0-1,0 0 1,0 0 0,0 0-1,0 0 1,0 0 0,0 0-1,0 0 1,0 0 0,0 0-1,-1 0 1,1-1-1,0 1 1,0 0 0,0 0-1,0 0 1,0 1 0,0-1-1,0 0 1,0 0 0,0 0-1,0 0 1,0 0 0,0 0-1,0 0 1,0 0 0,0 0-1,0 0 1,0 0-1,-1 0 1,1 0 0,0 0-1,0 0 1,0 0 0,0 0-1,0 0 1,0 0 0,0 0-1,0 0 1,0 0 0,4-6 1047,9-7 171,5 0-347,1 0 1,0 1-1,1 1 1,41-16-1,-42 19-566,50-20 284,1 3-1,2 4 1,0 2-1,2 4 1,-1 3-1,131-5 1,-167 17-506,0 1 0,0 1 0,-1 2 0,1 2 0,54 16 1,-69-15-83,1 1 1,-1 2-1,0 0 1,-1 1 0,0 1-1,-1 1 1,-1 0-1,0 2 1,28 28 0,-20-14 49,-3 1 0,0 1 1,24 45-1,46 112 233,-65-114-204,38 153 0,-11 88-53,-50-265-15,-2 1 0,-2-1 0,-7 66 0,2-82-9,-3-1 0,0 0 0,-3 0 0,0-1-1,-27 60 1,19-57-13,-1-1 0,-2-2 0,-1 0 0,-1-1 0,-2-1 0,-1-1 0,-1-1 0,-2-1 0,0-2 0,-42 28 0,34-29-3,-1-2 1,0-2 0,-2-1-1,0-2 1,-1-2 0,0-1 0,-1-3-1,-1-1 1,-55 6 0,-414 2 0,442-18-12,1 0 6,-185-4 4,201 0-17,1-2 0,-92-22 0,126 23 12,1 0 0,-1-1 0,1-1 0,0 0 0,-25-17 0,37 21-42,0 1 0,0-1 0,0-1 0,0 1 0,1-1 0,-1 1 0,1-1 0,0 0 0,0 0 0,1 0 0,-1-1 0,1 1 0,0-1 0,0 1 0,0-1 0,1 0 0,-1 0 0,1 0 0,0 0 0,1 0 0,-1 0 0,1 0 0,1-9 0,-1 8-78,1 1 0,0-1 1,1 1-1,-1 0 0,1 0 0,0 0 0,0 0 0,1 0 1,3-6-1,4-1-82,0 1 0,1 0 0,13-11 0,-23 22 193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48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20 627 7362,'-10'9'1453,"9"-9"-1258,1 0 1,-1 1 0,1-1-1,-1 0 1,1 1-1,-1-1 1,1 1 0,-1-1-1,1 0 1,-1 1 0,1-1-1,-1 1 1,1-1-1,0 1 1,-1-1 0,1 1-1,0 0 1,0-1-1,-1 1 1,1-1 0,0 1-1,0 0 1,0-1 0,0 1-1,0 0 1,0-1-1,0 1 1,0 0 0,0-1-1,0 1 1,0-1 0,0 1-1,0 0 1,0-1-1,1 1 1,-1 0 0,0-1-1,0 1 1,1-1-1,-1 1 1,0-1 0,1 2-1,5 9 1208,11 18 1467,-16-27-2685,0 0 1,0-1 0,1 1-1,-1-1 1,0 0-1,1 1 1,-1-1 0,1 0-1,-1 0 1,1 0-1,0 0 1,-1 0-1,1 0 1,2 0 0,-2-1-96,-1 0 1,1 0 0,0 0-1,-1 0 1,1 0 0,0-1-1,-1 1 1,1-1 0,0 1-1,-1-1 1,1 1 0,-1-1-1,1 0 1,-1 0 0,0 0-1,1 0 1,-1 0 0,2-2 0,3-1 169,25-20 625,-2 0 1,29-33-1,-24 24-374,31-31 231,135-129 516,-135 132-1106,140-126-1556,-196 179 1147,0 1-1,0 0 0,1 1 1,0 0-1,18-8 0,2 2-211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49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1046 12123,'-1'5'453,"0"11"1947,1-16-2325,0 0 0,0 0 0,0 0 1,0 0-1,0 0 0,1 0 1,-1 0-1,2 1 1957,-2-1-1957,0 0 1,0 0-1,0 0 0,0 0 1,7-12 627,-1-1 1,0 0 0,5-17 0,-4 11-276,19-63 1112,-4-1 1,22-159-1,-37 180-1180,-2-1 1,-3 0 0,-2 0-1,-13-84 1,11 130-343,0 0 0,-2 0 1,0 1-1,-1-1 0,-1 1 1,-9-19-1,13 31-18,0 1 0,-1-1 0,1 0 0,-1 1 0,0 0 0,0 0 0,0-1 0,-5-2 0,7 5 0,0 0-1,0 0 0,0 1 1,-1-1-1,1 1 0,0-1 1,0 1-1,-1 0 0,1-1 0,0 1 1,-1 0-1,1 0 0,0 0 1,0 0-1,-1 0 0,1 0 0,0 0 1,-1 0-1,1 1 0,0-1 1,-1 0-1,1 1 0,0-1 1,0 1-1,0 0 0,-1-1 0,1 1 1,0 0-1,0 0 0,0-1 1,0 1-1,-1 2 0,-2 1 3,0 1 0,1-1 0,0 1 0,-1 0 0,2 0 0,-1 0-1,0 1 1,1-1 0,-3 12 0,0 6 29,-3 26 0,7-44-25,-4 40 95,0 89 0,7-104-21,1 0-1,1 0 1,14 54-1,-15-76-57,-1 0 0,1 0 1,1 0-1,-1-1 0,1 0 0,1 0 0,-1 0 1,1 0-1,0-1 0,1 1 0,7 5 0,-10-9-10,1 0-1,0-1 0,0 1 0,0-1 0,0 0 0,0 0 1,0 0-1,0-1 0,1 1 0,-1-1 0,1 0 0,-1-1 1,1 1-1,-1-1 0,1 0 0,0 0 0,-1 0 0,1 0 1,-1-1-1,1 0 0,5-2 0,3-1 0,0-1 1,0-1-1,-1-1 0,0 1 0,0-2 0,-1 0 0,1 0 1,-2-1-1,1 0 0,-1-1 0,-1 0 0,10-13 1,-2-1-6,0-1 0,-1-1 1,-2 0-1,18-42 1,-20 30-481,-14 81 9,0-30 428,1 0 0,1 1 0,0-1 0,1 0 0,4 20 0,-5-29 48,1-1 0,1 0 0,-1 0 0,0 0 0,1 0-1,-1 0 1,1 0 0,0 0 0,0 0 0,0-1 0,1 1 0,-1-1 0,1 1-1,-1-1 1,1 0 0,0 0 0,0 0 0,0 0 0,0-1 0,0 1 0,0-1-1,0 0 1,0 0 0,1 0 0,-1 0 0,5 0 0,-1 0 11,0-1 1,-1 0 0,1 0-1,-1 0 1,1-1 0,-1 0 0,1 0-1,-1-1 1,0 0 0,1 0-1,-1-1 1,0 1 0,0-1-1,-1-1 1,10-6 0,-11 8-15,-1 0 1,0-1-1,0 1 1,0-1-1,-1 0 1,1 0-1,-1 0 1,1 0-1,-1 0 1,0-1-1,0 1 1,0-1-1,-1 1 1,0-1-1,1 0 1,-1 1-1,0-1 1,0 0 0,-1 0-1,1 0 1,-1 0-1,0 0 1,0 0-1,-1 1 1,1-1-1,-1 0 1,-1-6-1,1 7-6,-1 0 1,1 0-1,-1 0 0,0 0 1,0 0-1,0 0 0,0 0 0,0 1 1,0-1-1,-1 1 0,0-1 0,1 1 1,-1 0-1,0 0 0,0 0 1,0 1-1,0-1 0,0 1 0,-1-1 1,1 1-1,-6-1 0,2 0-70,-1 1-1,1 0 0,0 1 1,0-1-1,0 1 0,-1 1 1,1-1-1,0 1 1,-12 3-1,-11 6-586,-17 3-3672,55-23-420,16-7 3294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7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1 903 16740,'8'-15'1323,"1"0"1,0 1 0,1 1-1,18-20 1,51-43 500,-21 22-951,73-95-102,-129 146-775,10-12-63,0 0 0,20-18-1,-29 30 1,0 0-1,0 1 1,0-1-1,1 1 1,-1 0-1,1 0 1,0 0-1,-1 0 1,1 0-1,0 1 1,0 0-1,0 0 1,0 0-1,0 0 1,0 1-1,0-1 1,6 1-1,-8 0 34,0 1 0,0-1-1,0 1 1,0 0 0,-1 0-1,1-1 1,0 1 0,0 0-1,-1 0 1,1 1 0,-1-1-1,1 0 1,-1 0 0,1 1-1,-1-1 1,0 1-1,1-1 1,-1 1 0,0 0-1,0 0 1,1 3 0,1 3 5,0 1-1,0 0 1,2 13 0,-4-17 25,6 34 29,11 47 366,-15-76-215,0 0 1,1 1-1,0-2 1,1 1 0,10 16-1,-12-22-87,0 0 1,1 0-1,-1-1 0,1 0 0,-1 0 0,1 0 0,0 0 1,1 0-1,-1-1 0,0 0 0,1 0 0,-1 0 0,1 0 1,0-1-1,-1 0 0,1 0 0,8 1 0,-9-2-53,0 0 0,0 1 0,0-2 0,-1 1 0,1 0 0,0-1 0,0 0 0,0 0 0,-1 0-1,1 0 1,0-1 0,-1 1 0,1-1 0,-1 0 0,0 0 0,1 0 0,-1 0 0,0-1 0,0 0 0,-1 1 0,1-1-1,3-4 1,-4 4-24,-1 0-1,1 0 1,0 0-1,-1 0 1,0 0-1,0 0 1,0 0-1,0 0 1,0 0 0,0 0-1,-1-1 1,0 1-1,1 0 1,-1-1-1,-1-3 1,0 2-5,0 1 0,0 0 0,-1-1 0,1 1 0,-1 0 0,0 0 0,0 0 0,0 0 0,-1 1 1,-3-5-1,-6-5-49,0 1 1,-2 0-1,1 0 1,-24-14-1,27 19-18,0 0-7,-1 1-66,1-1 0,0-1-1,1 0 1,0 0 0,-14-16-1,22 22 128,1 1 0,-1 0-1,0 0 1,0 0-1,1-1 1,-1 1 0,1 0-1,-1-1 1,1 1 0,-1-1-1,1 1 1,0 0 0,0-1-1,0 1 1,0-1 0,0 1-1,0-1 1,0 1 0,1-3-1,0 2-6,0 0 1,0 0-1,0 0 0,0-1 0,0 1 0,0 1 0,1-1 0,-1 0 0,1 0 1,0 0-1,1-1 0,3-1-14,0-1 1,0 1-1,1 1 1,-1-1-1,1 1 1,13-4-1,-3 2 150,-1 1 0,1 1 0,0 1 0,0 1 0,0 0 0,28 2 0,-31 1-3,-1 0-1,0 0 0,0 1 0,0 1 0,0 0 1,0 1-1,-1 0 0,23 13 0,-27-12 46,-1 1 0,1-1 1,-1 1-1,-1 0 0,12 16 0,-11-14 35,0 0 0,14 13 0,-21-21-197,0-1 0,0 0 0,1 0 0,-1 0 0,0 0 0,0 1 0,0-1 0,0 0 0,1 0 0,-1 0 0,0 0 0,0 0 0,1 0 0,-1 1 0,0-1 0,0 0 0,0 0-1,1 0 1,-1 0 0,0 0 0,0 0 0,1 0 0,-1 0 0,0 0 0,0 0 0,1 0 0,-1 0 0,0 0 0,0 0 0,1-1 0,-1 1 0,0 0 0,0 0 0,0 0 0,1 0 0,-1 0 0,0 0 0,0-1 0,0 1 0,1 0 0,-1 0-1,0 0 1,0 0 0,0-1 0,0 1 0,0 0 0,1 0 0,-1-1 0,0 1 0,0 0 0,0 0 0,0 0 0,0-1 0,0 1 0,0 0 0,0 0 0,0-1 0,0 1 0,0 0 0,0 0 0,0-1 0,0 1 0,0-22 5,0 18 4,-8-87-106,0-3-310,7 80 293,2-1 1,-1 0 0,2 1 0,4-19-1,-5 30 88,0-1-1,0 0 1,0 1-1,1-1 0,-1 0 1,1 1-1,0 0 0,0-1 1,0 1-1,4-4 1,-4 6 20,-1 0 1,0 0-1,0 0 0,0 0 1,0 0-1,1 1 1,-1-1-1,0 0 1,1 1-1,-1-1 1,0 1-1,1 0 1,-1-1-1,1 1 0,-1 0 1,0 0-1,1 0 1,-1 0-1,1 0 1,-1 0-1,1 0 1,-1 1-1,0-1 1,1 1-1,-1-1 0,1 1 1,-1-1-1,0 1 1,2 1-1,6 3 19,-1 1 0,0 1-1,0 0 1,-1 0 0,7 8 0,-4-4 82,17 14 0,-19-19-32,0-1 0,0 1 1,1-2-1,-1 1 0,1-1 0,0-1 0,0 0 0,1 0 1,14 2-1,-21-4-56,0-1 1,-1 1-1,1-1 0,0 0 1,0 0-1,0 0 0,0-1 1,0 1-1,-1-1 0,1 1 1,0-1-1,0 0 1,0 0-1,-1 0 0,1-1 1,-1 1-1,1 0 0,-1-1 1,0 0-1,1 0 0,-1 1 1,0-1-1,0-1 1,0 1-1,0 0 0,-1 0 1,1-1-1,0 1 0,-1-1 1,0 1-1,0-1 0,0 0 1,0 1-1,0-1 1,1-4-1,2-15 23,-1-1 1,0-30-1,-2 29-28,9-48 1,-10 70-3,0 0 1,1-1 0,0 1 0,-1 0-1,1 0 1,0 0 0,0 0 0,0 0-1,0 0 1,1 0 0,-1 0 0,1 0-1,-1 0 1,1 1 0,-1-1 0,1 1-1,0-1 1,0 1 0,0 0 0,0-1-1,0 1 1,0 0 0,0 0 0,0 0-1,0 1 1,0-1 0,1 1 0,-1-1-1,0 1 1,0-1 0,1 1 0,-1 0-1,0 0 1,1 0 0,-1 1 0,0-1 0,4 1-1,-1 0 43,1 0 0,-1 1 0,0-1 0,0 1 0,1 0 0,-1 1 0,-1-1 0,1 1 0,0 0 0,-1 0 0,1 0 0,-1 1 0,0-1 0,0 1 0,0 0 0,-1 0 0,1 1-1,-1-1 1,0 1 0,0 0 0,-1-1 0,1 1 0,-1 0 0,0 1 0,0-1 0,-1 0 0,0 0 0,0 1 0,0-1 0,0 1 0,-1-1 0,0 1 0,0-1 0,-1 1 0,1-1 0,-3 9 0,2-8-57,-1 0 0,0 0 1,0 0-1,-1 0 0,0-1 1,0 1-1,0-1 0,0 0 1,-1 0-1,0 0 0,0 0 1,-1 0-1,-7 6 1,-1-1-685,0-1 1,-1 0 0,0-1-1,-16 7 1,-7-1-2624,35-13 3033,-1-1-1,1 0 1,0 1 0,-1-1 0,1 0-1,-1-1 1,-4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0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54 14043,'0'-2'99,"3"-5"1008,-1 0 0,-1 0 0,2-8 0,-3 14-941,0 1 0,0-1 0,0 0 0,0 0-1,0 1 1,0-1 0,0 0 0,0 0 0,0 1-1,0-1 1,0 0 0,-1 1 0,1-1 0,0 0-1,0 1 1,-1-1 0,1 0 0,-1 0 0,0 1-66,1 0 0,-1-1 1,0 1-1,1 0 0,-1 0 0,1 0 1,-1 0-1,0 0 0,1 0 0,-1 0 1,0 0-1,1 0 0,-1 0 1,0 0-1,1 0 0,-1 1 0,0-1 1,1 0-1,-1 0 0,1 1 0,-1-1 1,1 0-1,-1 1 0,1-1 1,-2 1-1,-5 4 98,1 0-1,-1 1 1,1-1 0,0 2 0,-6 6 0,-29 40 314,30-37-321,1-3-36,0 0 61,1-1-1,-7 15 0,14-24-168,1 0 1,-1 1-1,1-1 1,-1 1-1,1 0 1,0-1-1,1 1 1,-1 0-1,1 0 0,-1-1 1,1 1-1,0 0 1,1 5-1,0-7-38,-1 0 1,1 0-1,0 0 0,0 1 0,0-1 0,0-1 1,1 1-1,-1 0 0,0 0 0,1 0 0,-1-1 1,1 1-1,0 0 0,-1-1 0,1 0 0,0 1 1,0-1-1,0 0 0,0 0 0,0 0 0,0 0 1,0 0-1,1-1 0,-1 1 0,4 0 0,6 1 5,-1 0-1,1-1 1,19-1 0,-21 0 4,-4 0-12,0 0 0,0 0 0,0 0 0,0 1 0,0 0 0,0 1-1,8 2 1,-12-3 0,-1 0-1,1 0 1,-1-1 0,0 1-1,1 1 1,-1-1-1,0 0 1,0 0-1,0 0 1,0 1 0,0-1-1,0 0 1,0 1-1,0-1 1,0 1-1,-1-1 1,1 1 0,0-1-1,-1 1 1,0 0-1,1-1 1,-1 1 0,0 0-1,0-1 1,0 1-1,0 0 1,0-1-1,0 1 1,0 0 0,-1-1-1,0 4 1,-1 3 24,-1 1 1,1 0-1,-2-1 1,1 0-1,-1 0 1,-1 0-1,0 0 1,-5 7-1,0-2-58,-1 0 0,-1-1 0,-17 16 0,28-27-16,0 0-1,0 0 0,0 0 0,0-1 0,0 1 0,0 0 0,0-1 0,0 1 0,0 0 1,0-1-1,0 0 0,-1 1 0,1-1 0,0 0 0,0 1 0,0-1 0,-1 0 1,1 0-1,-2 0 0,2-1-39,0 1 1,1-1-1,-1 1 1,0-1 0,1 0-1,-1 0 1,1 1-1,-1-1 1,1 0-1,-1 0 1,1 1-1,0-1 1,-1 0-1,1 0 1,0 0-1,0 0 1,0 0-1,-1 1 1,1-1 0,0 0-1,0 0 1,0 0-1,1 0 1,-1 0-1,0 0 1,0 0-1,0 1 1,1-2-1,1-9-767,1-1 0,0 1 0,1 0 0,0 0-1,1 1 1,0 0 0,8-13 0,16-21-593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7:50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56 12619,'10'-14'1062,"16"-28"5501,-29 43-3809,-3 3-2140,-10 13-27,2 0 1,0 1 0,-11 20 0,22-33-521,-4 5 52,1 0 1,0 0 0,1 1 0,-5 12 0,9-20-97,0 0-1,0 0 1,1 0 0,-1 0-1,1 0 1,-1 0 0,1 0-1,0 0 1,0 0-1,0 0 1,1 0 0,-1 0-1,1-1 1,-1 1 0,1 0-1,0 0 1,0 0 0,0 0-1,1-1 1,-1 1-1,1-1 1,1 4 0,2-1-10,0-1 1,0 1 0,0-1 0,1 0-1,-1 0 1,1 0 0,10 4-1,5 1 18,21 6 0,-27-11 182,-1 1-1,1 0 0,22 13 0,-35-16-117,0-1 0,0 0 0,0 1 0,0-1 0,0 1 0,-1 0-1,1-1 1,0 1 0,-1 0 0,1 0 0,-1 0 0,0 0 0,0 0 0,0 1 0,0-1 0,0 0 0,0 0 0,1 5 0,-2-3 0,0-1 0,0 0 0,0 0 0,-1 1 0,1-1 0,-1 0 0,0 0 0,0 0 0,0 0 0,0 0 0,-1 0 0,-1 5 0,-5 3 31,-1 1 0,1-1 0,-2-1 0,1 0-1,-15 12 1,21-19-222,0 0 1,0-1-1,0 1 0,-1-1 0,1 1 0,-1-1 0,1 0 1,-1 0-1,0-1 0,0 1 0,0-1 0,-4 1 1,7-1 44,1-1 1,-1 0-1,0 0 0,1 0 1,-1 0-1,1 0 1,-1 0-1,1 0 1,-1 0-1,0 0 1,1-1-1,-1 1 1,1 0-1,-1 0 1,1 0-1,-1-1 1,1 1-1,-1 0 0,1 0 1,-1-1-1,1 1 1,-1 0-1,1-1 1,0 1-1,-1-1 1,0 0-1,1-1-44,0 1-1,0-1 0,0 0 1,0 0-1,0 1 1,0-1-1,0 0 0,1 0 1,0-2-1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0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1960 14 9762,'-1'0'290,"-1"-1"-1,1 1 1,-1-1 0,1 1-1,-1-1 1,1 1 0,-1-1-1,1 0 1,-3-1 0,3 1-65,1 0 1,-1 1-1,0-1 1,0 1-1,0-1 1,0 1-1,0-1 1,0 1 0,0-1-1,-1 1 1,1 0-1,0 0 1,0 0-1,0-1 1,-2 1-1,-5 18 3087,-12 15-840,-32 41 0,17-27-1852,-28 42-291,-4-4 0,-94 92 0,-123 134 367,178-179-1,-151 146-1,-129 112 1155,346-347-1722,-121 125 162,136-145-286,-1-2 0,-1 0 0,0-2 0,-54 28 0,77-45-35,-36 15-217,37-16 149,-1 0 1,1 0 0,0 0 0,-1-1-1,1 1 1,-1-1 0,1 0-1,-1 0 1,-5-1 0,8 1 33,1 0-1,-1-1 1,0 1 0,0 0-1,1 0 1,-1-1 0,0 1-1,1-1 1,-1 1 0,0 0-1,1-1 1,-1 1 0,1-1-1,-1 1 1,1-1 0,-1 0 0,1 1-1,-1-1 1,1 0 0,-1 1-1,1-1 1,0 0 0,-1 1-1,1-1 1,0 0 0,0 1-1,0-1 1,-1 0 0,1-1-1,0 0-142,0-1 0,1 1 0,-1 0 0,0 0 0,1 0-1,-1-1 1,1 1 0,0 0 0,-1 0 0,3-3 0,3-6-632,2 1 0,-1-1 1,2 1-1,-1 1 1,13-11-1,33-27-650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0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403 0 10754,'-105'92'7050,"11"10"-3800,-72 116-552,129-167-2109,83-114-663,58-84-785,-73 107 371,57-58 1,-80 91 491,0 0 1,0 0-1,1 0 1,12-6 0,-19 11 47,1 1 1,0 0 0,0 0-1,0-1 1,-1 1 0,1 1-1,0-1 1,0 0 0,0 1-1,0 0 1,0-1 0,0 1-1,0 0 1,0 1 0,0-1-1,0 1 1,0-1 0,0 1-1,5 2 1,-4-1 78,-1 0 0,0 1 0,1-1 0,-1 1 0,0 0 0,-1 0 0,1 0 1,0 0-1,-1 0 0,0 1 0,0-1 0,0 1 0,0 0 0,0 0 0,1 4 0,3 9 736,6 37 1,5 56 923,1 5-1795,-9-82-1043,6-8 356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1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171 146 10938,'1'-13'1380,"0"0"-1,5-21 1,-4 25-551,0 0 1,0-1 0,-1 1-1,-1 0 1,0-18 0,0 26-781,0 1 1,0-1-1,0 1 1,0-1-1,0 1 1,0-1-1,0 1 0,-1-1 1,1 1-1,0-1 1,0 1-1,0-1 1,-1 1-1,1 0 0,0-1 1,0 1-1,-1-1 1,1 1-1,0 0 1,-1-1-1,1 1 0,-1 0 1,1-1-1,0 1 1,-1 0-1,1 0 1,-1-1-1,0 1-7,0 0 0,0 0 1,0 0-1,1 0 0,-1 1 0,0-1 0,0 0 1,0 0-1,1 1 0,-1-1 0,0 0 1,1 1-1,-1-1 0,0 1 0,0 0 0,-5 4 147,1 0-1,-10 11 0,14-15-157,-70 96 633,58-78-610,2 1 0,0 0-1,-10 29 1,19-43-40,0 2 0,0-1-1,0 0 1,1 0 0,0 0 0,0 1 0,1-1-1,-1 1 1,2-1 0,-1 0 0,2 8 0,0-11-7,-1 0 0,0 0-1,1 0 1,0 0 0,0 0 0,0 0 0,0 0 0,1-1 0,0 0 0,-1 1 0,1-1 0,0 0 0,1 0-1,-1 0 1,0-1 0,1 1 0,0-1 0,-1 0 0,1 0 0,4 2 0,10 2 6,0-1 0,0 0 0,1-2 1,-1 0-1,35 1 0,32 5 189,-76-8-121,-1 1 0,1 0 0,-1 1 0,0 0 0,1 0-1,-1 1 1,-1 0 0,14 9 0,-19-11-42,1 0-1,-1 0 0,0 0 1,1 1-1,-1-1 1,0 1-1,0-1 0,-1 1 1,1 0-1,-1-1 0,1 1 1,-1 0-1,0 0 1,0 0-1,0 1 0,0-1 1,-1 0-1,1 0 1,-1 0-1,0 0 0,0 1 1,0-1-1,0 0 1,0 0-1,-1 0 0,0 1 1,-1 4-1,-3 4 22,0 0 0,0 0 0,-1-1 0,-1 1 0,0-2-1,-1 1 1,-11 13 0,3-7-84,0-1 1,-1-1-1,-27 20 0,32-27-193,0 0 0,-18 8 0,27-15-8,-1 1 1,1-1 0,0 0-1,-1 0 1,1 0-1,-1 0 1,0 0-1,1-1 1,-1 0-1,0 1 1,1-1-1,-1-1 1,1 1 0,-8-2-1,10 2 74,0 0-1,0-1 1,0 1-1,0-1 1,0 1-1,0-1 0,0 0 1,0 1-1,0-1 1,1 0-1,-1 0 1,-1-1-1,-1-11-944,3 12 1008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16396,'14'27'5655,"-1"19"-2967,-6-20-1637,18 46 497,4 18-551,10 90 101,-6-28-473,-22-108-431,24 58-1,-34-100-191,-1 0-1,1 0 1,0 0 0,0 0-1,-1-1 1,1 1 0,1 0-1,-1-1 1,0 1 0,0-1-1,1 1 1,-1-1 0,1 1-1,-1-1 1,1 0-1,-1 0 1,1 0 0,2 1-1,-3-1 0,0-1-1,-1 0 0,1 0 0,0 0 0,0 0 1,-1 0-1,1 0 0,0-1 0,0 1 0,-1 0 1,1 0-1,0 0 0,-1-1 0,1 1 1,0 0-1,-1-1 0,1 1 0,-1-1 0,2 1 1,-1-2 0,1 0-1,0 0 1,-1 0 0,1 1 0,-1-1 0,0 0 0,1-1 0,0-1 0,9-24-26,0-1 1,9-42-1,-15 48-39,1-1-1,2 2 1,0-1 0,1 1-1,15-26 1,-21 45 62,-1 0 1,0 0-1,0 0 0,1 0 1,0 0-1,-1 1 1,1-1-1,0 1 0,0 0 1,0 0-1,1 0 0,6-3 1,-9 5 7,1-1 1,0 1-1,0-1 0,0 1 1,0 0-1,1 0 1,-1 0-1,0 0 1,0 0-1,0 0 1,0 1-1,0-1 1,0 1-1,0-1 1,0 1-1,-1 0 0,1-1 1,0 1-1,0 0 1,0 0-1,-1 1 1,1-1-1,-1 0 1,3 3-1,3 4 59,0 0 0,-1 1 0,0 0 0,-1 0 0,9 19 0,-8-14-42,17 26 0,-17-31-185,-2-4-3,0 1 1,0 0-1,8 7 0,-11-12-17,0 0-1,0 0 0,-1-1 0,1 1 0,0 0 0,0-1 0,0 1 0,0 0 0,0-1 0,0 1 0,0-1 0,0 0 1,0 1-1,0-1 0,1 0 0,-1 0 0,0 0 0,0 0 0,0 0 0,0 0 0,0 0 0,0 0 0,1 0 0,-1 0 1,0-1-1,0 1 0,0 0 0,2-2 0,1-1-760,0 0 1,0 0-1,0-1 0,-1 0 1,4-4-1,-7 8 923,17-21-1524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2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127 374 13371,'5'-11'768,"0"-6"4494,-5 17-5163,0 0 0,0 0 0,0 0 0,0 0 0,0 0 0,0 0 0,0-1 0,0 1 0,0 0 0,0 0 0,0 0 0,0 0 0,0 0 0,0-1 1,0 1-1,0 0 0,0 0 0,0 0 0,-1-2 1188,1 2-1188,0 0 0,0 0 0,-1 0 0,1 0 0,0 0 0,0 0 0,0 0 0,0 0 0,0 0 0,-1 0 0,1 0 0,0 0 0,0 0 0,0 0 0,0 0 0,-1 0 1,-13 10 1977,1 3-1589,1 0 0,0 0 0,2 1 0,-1 1-1,1 0 1,1 0 0,-10 23 0,15-27-446,0 0 0,0 1 0,1-1 0,1 1-1,-1 0 1,2-1 0,0 1 0,0 0 0,1 0 0,1 0 0,0 0 0,3 14 0,-3-23-44,-1-1 1,1 1 0,0-1 0,0 1 0,0-1 0,0 0-1,0 0 1,1 1 0,-1-1 0,1 0 0,-1 0 0,5 3 0,-5-4-4,0 0 0,1 0 0,-1 0 0,1 0 0,-1-1 0,1 1 0,-1 0 1,1-1-1,0 1 0,-1-1 0,1 0 0,0 1 0,0-1 0,-1 0 0,1 0 1,0 0-1,-1 0 0,1-1 0,0 1 0,2-1 0,-1 0-13,0 0 1,0 0-1,0-1 0,0 1 0,0-1 1,0 0-1,-1 0 0,1 0 1,-1 0-1,1 0 0,-1 0 0,0-1 1,1 1-1,-1-1 0,-1 1 0,1-1 1,0 0-1,-1 0 0,1 0 0,1-5 1,1-5-120,0-1 0,-1 0 0,2-21 0,-2 12-91,-1 9 62,-2 10 85,0 1 0,1-1 0,-1 1 0,1 0 0,0-1 0,2-5-1,5 32 9,-6-17 79,1 0-1,0-1 0,0 1 1,0-1-1,1 1 0,-1-1 1,8 7-1,-10-11-69,0 0 0,0 0 0,1 0 0,-1 0 0,0 0 0,0 0 0,1 0 0,-1-1 0,1 1 0,-1-1 0,1 1 0,-1-1 0,1 1 0,-1-1 0,1 0 0,-1 0 0,1 1 0,-1-1 0,1 0 0,0-1 0,-1 1 0,1 0 0,-1 0 0,1-1 0,-1 1 0,1-1 0,-1 1 0,1-1-1,-1 0 1,0 1 0,1-1 0,-1 0 0,0 0 0,1 0 0,-1 0 0,0 0 0,1-2 0,4-3-593,-1 0 1,0 0-1,0 0 0,-1-1 0,0 1 0,0-1 0,0 0 0,-1 0 0,0-1 0,2-8 0,1-10-2075,6-46-1,0 1 972,-12 68 1855,1 0 1,0 0-1,-1 1 1,1-1-1,1 1 1,-1-1-1,0 1 1,1-1-1,-1 1 1,1 0-1,0-1 0,3-3 1,-3 5 136,-1 1 0,1-1 0,-1 0 0,1 0 0,-1 1 0,1-1 0,-1 0 0,1 1-1,0 0 1,-1-1 0,1 1 0,0 0 0,-1 0 0,1 0 0,0 0 0,-1 0 0,1 0 0,0 1 0,-1-1 0,1 1 0,0-1 0,-1 1 0,4 1 0,1 1 474,0 0 1,0 0 0,0 1 0,0 0-1,0 0 1,-1 0 0,0 1-1,0 0 1,9 11 0,-7-6-21,0 2 0,0-1 0,-1 1 0,6 16 0,-11-28-672,-1 0 1,0 0 0,1 0-1,-1-1 1,0 1-1,0 0 1,1 0-1,-1 0 1,0 0-1,0-1 1,1 1 0,-1 0-1,0 0 1,0-1-1,0 1 1,1 0-1,-1 0 1,0-1-1,0 1 1,0 0 0,0 0-1,0-1 1,0 1-1,0 0 1,1-1-1,-1 1 1,0 0 0,0 0-1,0-1 1,4-21 25,0 1 1,0-40 0,-1 25-194,-1 10-102,10-80-1327,-9 95 459,-1-1 0,2 1 0,-1 0 0,2 0 0,-1 0 0,13-19 0,-3 14-1308,2 2 717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3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110 225 11426,'14'20'1753,"0"8"1736,-2 2-217,-2 1-111,-1 0-456,-2-4-857,-1-1-472,1-2-784,-2-5-232,2-7-296,-3-3-160,-3-9-712,1-2-616,2-10-1489,-4-5-567,0-4 1791</inkml:trace>
  <inkml:trace contextRef="#ctx0" brushRef="#br0" timeOffset="1">18 0 16155,'-10'12'1209,"4"-2"263,5-6-416,4-6-1056,6-5-904,4 0 560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3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15499,'5'12'1090,"0"0"-1,-1 1 1,-1-1 0,0 1-1,-1 0 1,0 0-1,-1 0 1,0 0-1,-1 0 1,-3 26 0,4-64-546,-1 0-528,6-39 0,-4 56-12,0-1 0,0 1 0,1 1 0,0-1 0,0 0 1,1 1-1,0 0 0,6-8 0,-9 13 10,1 0 0,-1 0 0,1 0 0,0 1 0,0-1 0,-1 0 0,1 1 0,0-1 0,0 1-1,1 0 1,-1 0 0,0 0 0,0 0 0,1 0 0,-1 0 0,0 1 0,1-1 0,-1 1 0,0-1 0,1 1 0,-1 0 0,1 0 0,-1 0 0,1 0 0,-1 1 0,1-1-1,-1 1 1,0-1 0,1 1 0,-1 0 0,0 0 0,3 1 0,1 2-100,1 0 0,-1 1-1,0 0 1,0 0 0,0 1 0,-1-1-1,0 1 1,0 0 0,0 1 0,-1-1-1,5 10 1,-8-14-35,-1-1-82,1 0 0,-1-1-1,0 1 1,1 0 0,-1 0 0,1 0 0,-1 0 0,1-1 0,-1 1-1,1 0 1,0 0 0,-1-1 0,1 1 0,0 0 0,0-1 0,-1 1-1,1-1 1,0 1 0,0-1 0,0 1 0,0-1 0,0 0 0,0 1 0,0-1-1,-1 0 1,1 0 0,1 0 0,8-4-1291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18100,'-19'13'4055,"-30"26"1,44-36-3916,1 1 0,0 0 0,1 1 0,-1-1 0,1 0 0,0 1 0,0 0 0,0 0 0,0 0 0,1 0 0,0 0 0,-2 10 0,3-13-137,1-1 0,0 0-1,-1 0 1,1 0-1,0 1 1,0-1 0,0 0-1,0 0 1,0 1-1,0-1 1,1 0 0,-1 0-1,0 0 1,1 1-1,-1-1 1,0 0 0,1 0-1,0 0 1,-1 0-1,1 0 1,-1 0 0,1 0-1,0 0 1,0 0-1,0 0 1,0 0 0,0 0-1,0-1 1,0 1-1,0 0 1,0-1 0,0 1-1,0-1 1,0 1-1,0-1 1,0 1 0,1-1-1,-1 0 1,0 1-1,0-1 1,3 0 0,-1 0-6,1 0 1,0 0 0,0-1-1,0 1 1,0-1 0,0 0-1,-1 0 1,1 0-1,0 0 1,-1-1 0,1 1-1,3-4 1,-1 1 0,0-1 0,-1 0 0,0 0 0,5-7-1,-6 8 6,0-1-1,0 1 0,0 0 0,0 0 0,0 1 1,6-4-1,-8 6 9,0 0 0,0 0 0,0 1 0,0-1 0,0 1-1,0-1 1,0 1 0,0 0 0,0-1 0,0 1 0,0 0 0,0 1 0,0-1 0,0 0 0,0 1 0,0-1 0,0 1 0,0-1 0,0 1 0,0 0-1,2 1 1,2 1 94,0 1 0,-1 0 0,1 0-1,-1 0 1,0 1 0,-1 0 0,1-1-1,-1 2 1,0-1 0,0 0-1,6 12 1,-1 2 316,-1-1 0,10 33 0,-11-27-180,-1 1 1,-1-1 0,-2 1-1,0 0 1,-2 0 0,-2 41-1,0-50-294,-1 1-1,-1-1 0,-1 1 1,0-1-1,-1 0 0,-1-1 1,0 1-1,-1-1 0,-1 0 1,-18 26-1,-12 5-981,2-7 348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8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2 11570,'0'0'10,"-7"-1"516,1 1 0,-1-1 0,1 2 0,-1-1 0,0 1 0,1 0 0,-7 2 0,11-3-318,0 1 0,1 0 0,-1-1 0,1 1 0,0 0 0,-1 0 0,1 0 0,0 0 0,-1 0 0,1 1-1,0-1 1,0 0 0,-2 3 0,2-2-10,0 1-1,0-1 0,0 1 1,0-1-1,1 1 0,-1-1 1,1 1-1,-1 0 0,1-1 1,0 1-1,0 2 0,4 30 1404,0-1 0,19 65 0,-21-89-1437,7 22 218,0-1 1,3 0-1,0 0 1,2-1-1,1-1 1,20 30 0,-24-44-438,-1-1 1,2 0-1,0-1 1,0 0 0,1-1-1,1-1 1,0 0-1,0-1 1,1 0 0,1-1-1,-1-1 1,1 0-1,19 5 1,-24-9-580,0-2-1,0 1 1,0-1 0,0-1-1,0 0 1,1-1-1,-1 0 1,14-2 0,10-3-939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6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1676 16331,'-13'30'1034,"8"-20"-414,0-1 1,1 1-1,1 0 0,0 0 1,-4 19-1,7-28-480,0 1 0,-1-1 0,1 0 0,0 0 0,0 0 0,1 0 0,-1 1 0,0-1 0,0 0 0,1 0 0,-1 0 0,0 0 0,1 0 0,0 2 0,-1-3-95,0 0-1,0 0 1,1 0 0,-1 0 0,0 1 0,0-1 0,0 0 0,0 0 0,1 0 0,-1 0-1,0 0 1,0 0 0,0 0 0,1 0 0,-1 0 0,0 0 0,0 0 0,0 0 0,1 0-1,-1 0 1,0 0 0,0 0 0,0 0 0,1 0 0,-1 0 0,0 0 0,0 0 0,0 0 0,1 0-1,-1 0 1,9-10 1006,0-4-580,-2 0-1,0 0 1,0-1-1,4-18 1,17-67 377,-14 41-698,-3 0-1,-3-1 0,1-74 1,-11 125-155,-1 12-17,1 7 5,-1 0 1,2 0-1,-1 0 0,1 12 1,0-6 4,-1 17-3,2 48-1,1-70 15,0 0-1,0-1 1,2 1-1,-1 0 1,1-1 0,1 0-1,0 0 1,8 16-1,-10-23 2,0 0 0,0 0 0,0 0 1,1 0-1,-1 0 0,1-1 0,0 1 0,-1-1 0,1 1 0,1-1 0,-1 0 0,0 0 0,0-1 0,1 1 1,-1-1-1,1 1 0,-1-1 0,1 0 0,0 0 0,0-1 0,-1 1 0,1-1 0,0 0 0,0 0 0,-1 0 0,1 0 1,0-1-1,0 1 0,-1-1 0,1 0 0,6-3 0,2-2 4,-1 0 1,1-1-1,-1-1 1,-1 0-1,0 0 1,0-1-1,15-17 1,4-9 6,-3 0 1,0-2-1,-2 0 1,27-60-1,-35 58 33,0 1 0,-3-2-1,-1 0 1,10-70 0,-11 25 95,-1-105 1,-10 147-103,-1 0 1,-2 0 0,-16-79-1,17 110-30,-5-17 7,6 28-13,1-1 0,-1 1 0,0 0 1,1-1-1,-1 1 0,0 0 0,0-1 1,0 1-1,0 0 0,0 0 0,0 0 1,0 0-1,0 0 0,0 0 0,-1 0 1,0 0-1,1 1 0,0-1 0,0 1 0,0 0 0,1 0 0,-1-1 0,0 1 0,0 0 0,0 0 0,0 0 0,0 0 0,1 0 0,-1 0 0,0 0 0,0 1 0,0-1 0,0 0 0,1 0 0,-1 1 1,0-1-1,0 0 0,0 1 0,1-1 0,-1 1 0,0-1 0,-1 2 0,-14 19 19,15-20-19,-8 14 25,0 1 0,1 1 0,1-1 0,1 2 0,0-1 0,1 0 0,1 1 0,1 0 0,-2 30 0,3-19 50,2 0-1,2 1 1,0-1-1,2-1 1,10 40-1,-8-45-33,1 1-1,1-2 1,2 1 0,0-1-1,1-1 1,1 0-1,29 38 1,-33-50-29,0 0 0,0 0 0,1-1 0,0 0 0,1 0 0,0-1-1,0 0 1,0-1 0,1-1 0,0 1 0,0-1 0,0-1 0,0 0 0,1-1 0,0 0 0,0-1 0,21 2 0,-26-4-13,1-1 0,-1 1 0,0-1 0,0 0 0,0-1 1,1 0-1,-2 0 0,1 0 0,0-1 0,0 0 0,-1-1 0,11-6 0,-9 4 1,0 0-1,0-1 0,-1 0 0,0 0 0,-1-1 0,0 0 0,0 0 1,9-17-1,-10 16-1,0-1 1,-1 0-1,-1-1 0,0 1 1,0 0-1,-1-1 1,0 0-1,0-12 0,-1 15 0,-1 0 0,-1 0-1,0 0 1,0 0-1,0 0 1,-1 1-1,0-1 1,-1 1-1,1-1 1,-2 1-1,-4-10 1,7 15-6,0 0 0,-1 0 0,1 1-1,0-1 1,0 0 0,-1 1 0,1-1 0,-1 1 0,0 0 0,1-1 0,-1 1 0,0 0 0,0 0 0,0 0 0,0 0 0,0 0 0,0 1-1,0-1 1,0 0 0,-3 1 0,3 0-2,-1 0 0,1 0 0,0 0 0,0 1 0,0-1 0,-1 1-1,1 0 1,0-1 0,0 1 0,0 0 0,0 0 0,0 0 0,0 1 0,1-1 0,-1 0-1,0 1 1,1-1 0,-1 1 0,-2 3 0,1-1 0,-1 1 1,1 0-1,0 0 0,1 0 0,-1 0 1,1 0-1,0 1 0,0-1 0,1 1 1,0-1-1,0 1 0,0 0 1,0 0-1,1-1 0,0 1 0,1 6 1,-1-7-2,1-1 0,0 1 0,0-1 0,0 0 1,0 0-1,1 1 0,-1-1 0,1 0 0,0 0 1,1-1-1,-1 1 0,1 0 0,-1-1 0,1 1 1,0-1-1,0 0 0,1 0 0,-1 0 0,1-1 0,-1 1 1,7 3-1,-3-3-67,0-1 0,0 1-1,0-1 1,0-1 0,1 1 0,-1-1 0,1 0-1,-1-1 1,1 0 0,-1 0 0,1-1 0,-1 0-1,1 0 1,-1 0 0,0-1 0,8-3 0,-4 1-74,0-1 0,0 0 1,0-1-1,-1 0 0,0-1 0,0 0 1,0 0-1,-1-1 0,12-13 1,-9 9-44,-1-1 1,0-1-1,-1 0 1,0 0-1,-1-1 0,-1 0 1,0-1-1,9-27 1,18-108-555,-35 134 1072,0 17-309,0 0 1,0 0-1,0 0 1,0 0-1,0 0 1,0 0-1,0-1 1,-1 1-1,1 0 1,0 0-1,0 0 0,0 0 1,0 0-1,0 0 1,0 0-1,-1 0 1,1 0-1,0 0 1,0 0-1,0 0 1,0 0-1,0 0 1,-1 0-1,1 0 1,0 0-1,0 0 1,0 0-1,0 0 1,0 0-1,-1 0 1,1 0-1,0 0 1,0 0-1,0 0 1,0 0-1,0 0 1,-1 0-1,1 0 0,0 0 1,0 0-1,0 0 1,0 0-1,0 1 1,0-1-1,0 0 1,0 0-1,-1 0 1,-1 3 122,0-1 0,0 0 1,0 1-1,0 0 0,0-1 1,-2 7-1,-1 1-22,1 0 1,0 1-1,1-1 0,0 1 1,0 0-1,1 0 1,1 0-1,0 0 0,0 0 1,2 14-1,-1-23-110,1 1 1,-1-1-1,1 1 0,-1-1 0,1 1 1,0-1-1,0 0 0,0 0 0,0 1 1,1-1-1,-1 0 0,1 0 0,-1 0 1,1 0-1,0-1 0,-1 1 1,5 2-1,-3-2-10,0 0-1,0-1 1,0 1 0,0-1 0,1 0 0,-1 0 0,0 0-1,1-1 1,-1 1 0,1-1 0,4 0 0,1 0-32,-1-1 0,0 0-1,1-1 1,-1 0 0,0 0 0,0 0 0,0-1 0,-1 0 0,14-9-1,-7 3-5,-1-2 0,0 1-1,-1-2 1,0 0-1,-1 0 1,-1-1 0,0 0-1,0-1 1,-2 0-1,11-21 1,-7 8 32,-1 0-1,-1 0 1,-2-1 0,0 0 0,3-34-1,-7 25 18,-2 1-1,-1-1 1,-7-66 0,-1 55 6,-2 0 0,-20-62 1,27 101-7,-1-1 0,-1 1 0,0 1 0,0-1 0,0 0 0,-7-8 0,10 16 1,1 0 0,-1 1 0,1-1 0,0 1 0,-1-1-1,1 0 1,-1 1 0,1 0 0,-1-1 0,1 1 0,-1-1 0,0 1-1,1-1 1,-1 1 0,0 0 0,1 0 0,-1-1 0,0 1 0,1 0-1,-1 0 1,0 0 0,1 0 0,-1 0 0,0 0 0,1 0 0,-1 0 0,0 0-1,0 0 1,1 0 0,-1 0 0,0 0 0,1 0 0,-1 1 0,0-1-1,1 0 1,-1 1 0,0-1 0,1 0 0,-1 1 0,1-1 0,-1 1-1,1-1 1,-1 1 0,1-1 0,-1 1 0,0 0 0,-2 6 98,-1 0 0,2 0 1,-1 0-1,1 1 0,0-1 1,-2 16-1,0 48 446,4-48-411,2-1-1,0 1 1,1 0 0,2-1 0,0 0-1,16 43 1,-7-33-156,2 0 0,1-1-1,37 52 1,-33-57-360,6 10-4436,-45-50-2608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6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0 462 14043,'0'-2'340,"0"0"0,1 1 0,-1-1-1,1 0 1,-1 0 0,1 1 0,-1-1 0,1 0 0,0 1 0,0-1-1,0 1 1,0-1 0,0 1 0,2-3 0,21-17 2205,-14 13-1890,8-7 344,0 1 0,1 0 0,0 1 0,1 2 0,41-19 1,-54 28-803,0 0 1,0 0 0,0 0 0,0 1 0,0 0 0,1 0 0,-1 1 0,1 0 0,13 2 0,-16-1-146,0 0 0,1 1 0,-1 0 0,0 0 0,0 0 0,0 1 1,0 0-1,0 0 0,-1 0 0,1 0 0,-1 1 0,0 0 0,0 0 0,5 7 0,0 1-54,0 1 0,-1 0-1,6 15 1,-11-22-30,-3-6 28,-1 0 0,1 0 0,0 0 0,0 0 1,0 0-1,0 0 0,0 0 0,-1 0 0,1 0 0,0 0 1,0 0-1,0 0 0,0 0 0,0 0 0,-1 0 0,1 0 1,0 0-1,0 0 0,0 0 0,0 0 0,0 0 0,-1 0 1,1 0-1,0 0 0,0 0 0,0 0 0,0-1 1,0 1-1,-1 0 0,1 0 0,0 0 0,0 0 0,0 0 1,0 0-1,0 0 0,0-1 0,0 1 0,-4-5-18,0 0 0,1 0 0,0-1-1,0 1 1,1-1 0,-1 1 0,1-1-1,0 0 1,-2-12 0,2 1-7,0 0 0,0-23 0,2 27-10,1 0 0,1 0 0,0 0 0,0 0 0,2 1 0,-1-1 0,1 1 0,1 0 0,0 0 0,1 0 0,12-17 0,-10 17-679,2 0 0,-1 1 1,1 0-1,1 0 0,23-17 1,-4 7-4426,-21 18 3240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37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57 195 13507,'1'0'158,"-1"-1"0,0 1 0,0 0 0,0-1 0,0 1 0,0 0 0,0-1 0,0 1 0,0 0-1,0-1 1,0 1 0,0 0 0,0-1 0,0 1 0,0 0 0,0-1 0,0 1 0,0 0 0,0-1 0,-1 1 0,1 0 0,0-1 0,0 1 0,0 0 0,-1 0 0,1-1 0,0 1 0,0 0 0,-1 0 0,1-1 0,0 1 0,0 0 0,-1 0-1,1 0 1,0-1 0,-1 1 0,1 0 0,0 0 0,-1 0 0,1 0 0,0 0 0,-1 0 0,1 0 0,0 0 0,-1 0 0,1 0 0,0 0 0,-1 0 0,1 0 0,0 0 0,-1 0 0,1 0 0,0 0 0,-1 0 0,1 0 0,0 1-1,0-1 1,-1 0 0,1 0 0,-1 1 0,-1 0 230,0 0 0,0 1 0,0 0 0,0-1 0,0 1 0,-3 4 0,2-2-264,0 1 0,0 0 0,0 0 0,0 0 0,1 0 0,0 1 0,0-1 0,0 1 0,1 0 0,-1-1 0,1 1 0,1 0 0,-1-1 0,1 8 0,1-3-119,1 1 1,0-1-1,0 1 1,1-1 0,0 0-1,9 18 1,-12-27-18,1 1 0,0 0 0,0 0 1,0-1-1,0 1 0,1-1 0,-1 1 1,0-1-1,1 0 0,-1 1 1,3 0-1,-4-1 5,1-1 0,0 1 0,-1-1 1,1 0-1,0 0 0,0 1 0,-1-1 0,1 0 0,0 0 1,0 0-1,0 0 0,-1 0 0,1 0 0,0 0 1,0 0-1,0 0 0,-1 0 0,1-1 0,0 1 0,0 0 1,-1 0-1,1-1 0,0 1 0,-1 0 0,1-1 1,0 1-1,-1-1 0,1 1 0,0-1 0,0 0 1,3-4 4,0 0 0,-1-1 0,1 0 1,-1 1-1,0-1 0,0 0 0,-1 0 1,0-1-1,0 1 0,1-11 0,4-6 91,-4 13-29,-1 2 102,0 0 1,1 0-1,0 0 0,1 1 1,6-12-1,-9 17-115,0 1 1,0-1-1,1 1 0,-1-1 1,0 1-1,1 0 1,-1 0-1,1 0 0,0-1 1,-1 2-1,1-1 1,0 0-1,-1 0 0,1 0 1,0 1-1,0-1 1,0 1-1,0-1 0,-1 1 1,1 0-1,0 0 1,0 0-1,0 0 0,0 0 1,0 0-1,0 1 0,0-1 1,0 0-1,-1 1 1,4 1-1,-2-1 14,1 1-1,-1-1 1,0 1-1,0 0 1,0 0-1,0 0 0,0 0 1,-1 0-1,1 1 1,-1 0-1,5 4 1,-1 3 60,0 0 0,6 14 0,-1-4-4,-11-20-116,0-1 1,0 1-1,0 0 1,0 0-1,0 0 1,0-1-1,0 1 0,0 0 1,0 0-1,0 0 1,0-1-1,1 1 1,-1 0-1,0 0 1,0 0-1,0 0 1,0 0-1,0-1 1,1 1-1,-1 0 1,0 0-1,0 0 1,0 0-1,0 0 1,1 0-1,-1 0 1,0-1-1,0 1 1,0 0-1,1 0 0,-1 0 1,0 0-1,0 0 1,0 0-1,1 0 1,-1 0-1,0 0 1,0 0-1,0 0 1,1 0-1,-1 0 1,0 0-1,0 1 1,0-1-1,1 0 1,-1 0-1,0 0 1,0 0-1,0 0 1,0 0-1,1 0 1,-1 1-1,0-1 0,0 0 1,0 0-1,0 0 1,0 0-1,1 1 1,-1-1-1,0 0 1,0 0-1,0 0 1,0 0-1,0 1 1,0-1-1,0 0 1,0 0-1,0 1 1,4-18 4,-4 16-5,6-72 14,0 3-51,-5 61 25,1-1 1,0 1-1,1 0 1,0-1-1,4-8 1,-5 13 4,1 0-1,0 0 1,0 0-1,0 0 1,1 1 0,-1 0-1,1-1 1,0 1 0,0 0-1,1 1 1,-1-1-1,1 1 1,0 0 0,0 0-1,10-4 1,-8 4 28,1 1 0,0 1 0,0-1-1,0 1 1,0 0 0,0 1 0,0 0 0,-1 0 0,1 1 0,15 3 0,0 2 423,0 0 0,43 20 0,-66-26-444,1 0 0,-1 0 0,0 0 0,1 0 0,-1 1-1,1-1 1,-1 0 0,0 0 0,1 0 0,-1 1 0,0-1 0,1 0 0,-1 1 0,0-1 0,0 0 0,1 1 0,-1-1 0,0 0 0,0 1 0,0-1 0,1 0 0,-1 1 0,0-1 0,0 1 0,0-1 0,0 0 0,0 1 0,0-1 0,0 1 0,0-1 0,0 0 0,0 1 0,0 0 0,0 0 1,-1 1 1,0-1-1,1 0 0,-1 0 1,0 1-1,0-1 1,0 0-1,0 0 1,0 0-1,-2 1 0,-4 4 7,-1 0-1,-11 6 1,18-12-9,-12 8-272,0-1 1,-1-1-1,0 0 0,0-1 1,-1-1-1,1 0 0,-1-1 1,0 0-1,-24 1 0,39-4 121,-1 0 0,0 0 0,1 0 0,-1 0 0,1 0 0,-1 0 0,0 0-1,1 0 1,-1 0 0,0 0 0,1 0 0,-1-1 0,0 1 0,1 0 0,-1 0-1,1-1 1,-1 1 0,1 0 0,-1-1 0,0 1 0,1-1 0,0 1 0,-1 0-1,0-2 1,0-1-263,0-1 1,0 1-1,0-1 0,0 1 0,1-7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0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1311 10098,'0'1'233,"0"0"1,0 0-1,0 0 0,0 0 1,0 0-1,1 0 0,-1 0 0,0 0 1,1-1-1,-1 1 0,1 0 1,-1 0-1,0 0 0,1 0 0,0 0 1,-1-1-1,1 1 0,0 0 0,-1-1 1,2 2-1,0-1 25,0 0 0,0 0 1,0 0-1,1 0 0,-1 0 0,0 0 0,0-1 0,0 1 1,3-1-1,6 1 287,-1-1 0,1 0 1,12-2-1,-14 1 15,76-6 1428,203-12 573,447 24-1061,-510-2-1377,324 34 536,-401-23-256,-99-9-257,1-3-1,-1-2 1,0-2-1,60-11 1,6-8 40,-2-6 1,0-5-1,122-53 1,-173 59-173,84-52 0,-122 63 84,-1-1 0,0-1 0,-1-1 0,-1-1 0,-1-1 0,20-25 0,-33 36 1,-2-1 0,1 1 1,-1-1-1,0 0 0,-1-1 0,-1 1 0,1-1 0,-2 0 0,1 1 0,-1-1 0,-1 0 0,0-1 0,-1 1 0,-1-15 0,0 9-69,-1 1 0,-1-1-1,-1 1 1,0 0 0,-1 0 0,0 0-1,-2 0 1,-15-28 0,-11-6-15,-75-89-1,96 126-14,-1 1 0,-1 0-1,1 1 1,-2 0-1,0 2 1,0-1-1,0 2 1,-1 0 0,-1 1-1,-24-7 1,-4 1-8,-1 3-1,-86-9 1,-38 6 33,-111-14-7,-459-126 31,666 135-61,-1 4-1,-1 3 1,-100-2 0,-102 24-108,-1 20-203,222-24 234,-196 32-88,216-31 170,0 2-1,0 2 1,1 1 0,-57 30-1,78-35 1,1 1 1,1 1-1,-1 1 0,1 0 1,1 0-1,0 1 0,-15 20 0,15-14 2,0 0 0,1 0 0,0 2 0,2-1 0,-9 27 0,7-10-3,2 0 1,2 1 0,1 0-1,1 1 1,2-1 0,4 55-1,0-64 6,1-1-1,2 0 1,1 0-1,1-1 1,10 28-1,-9-36 0,0 0-1,2-1 0,0 0 1,1 0-1,0-1 0,2-1 1,26 29-1,-14-21-1,1-1-1,2-2 1,0 0 0,1-2-1,40 20 1,-8-10 36,107 34 0,-103-42 72,1-3 0,0-4 0,100 9 0,-127-19-145,-1-3 0,0 0-1,1-3 1,-1-1 0,0-2 0,-1-1-1,65-22 1,43-34-3050,-133 58 2779,69-32-1137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5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10522,'0'-23'5201,"5"103"2133,8 4-4844,29 83-1574,-30-125-1037,2-1-1,2 0 1,2-1 0,29 47-1,-43-81-673,-1-7-841,-1-15-1616,-2 15 3159,0-22-1399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6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0 445 13379,'7'-3'4985,"3"-2"-2873,4-4-167,6-5-521,8-1-96,6-4-463,4 2-225,-2 1-336,0 3-160,-5 1-168,-4 3-160,-3 1-472,-5-1-465,-5-1-1191,-6 1-329,3 6 1313</inkml:trace>
  <inkml:trace contextRef="#ctx0" brushRef="#br0" timeOffset="1">302 25 9850,'-12'-21'4522,"8"18"-1124,6 15-621,9 34 655,18 63 243,3-16-2090,30 110-33,-56-174-1520,-4-15-84,0-1 1,1 0-1,1 0 0,0 0 1,1 0-1,8 16 0,-12-27-61,0-1-1,0 0 1,-1 0-1,1 0 1,0 0-1,0 0 1,0 0-1,0 0 1,0 0-1,1-1 1,-1 1-1,0 0 1,0-1 0,0 1-1,1 0 1,-1-1-1,0 0 1,2 1-1,-1-1-110,0 0 0,0 0 0,0 0 0,0 0 0,0-1 0,0 1 0,0 0 0,0-1-1,0 0 1,-1 1 0,1-1 0,0 0 0,2-1 0,24-21-1315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1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471 694 10082,'-21'18'3432,"20"-16"-3227,0-1-1,0 0 0,0 0 1,0 1-1,0-1 1,0 1-1,1-1 0,-1 1 1,0-1-1,1 1 0,-1 0 1,1-1-1,-1 4 1,1-4-156,0-1 1,1 1 0,-1-1 0,0 0 0,1 1 0,-1-1 0,0 1 0,1-1 0,-1 1 0,0-1 0,1 0 0,-1 1-1,1-1 1,-1 0 0,0 1 0,1-1 0,-1 0 0,1 0 0,-1 0 0,1 1 0,-1-1 0,1 0 0,-1 0 0,1 0 0,0 0-1,-1 0 1,1 0 0,-1 0 0,1 0 0,-1 0 0,2 0 0,17-1 746,15-7 240,65-23 0,-67 20-763,36-14 129,101-51 0,-152 68-256,-2-1-1,1-1 1,-2-1-1,21-17 1,-30 23-66,1-1 1,-2 1 0,1-1-1,0 0 1,-1 0-1,0-1 1,-1 1 0,0-1-1,0 0 1,0 0 0,0 0-1,-1 0 1,2-13-1,-2 0 119,0-1 1,-3-41-1,0 51-106,0 1 0,-1 0 0,-1 0 0,1 0 0,-1 0 0,-1 0 0,-9-18 0,1 9 68,-1 0-1,-1 1 1,0 1-1,-1 0 1,-1 1-1,-1 1 1,-33-24-1,42 34-44,-1 0-1,0 0 0,0 1 0,-1 0 0,-11-3 1,-52-10 206,55 14-253,-16-2-17,0 1-1,-1 2 1,1 1-1,-1 2 0,1 1 1,0 2-1,0 1 1,0 2-1,1 1 1,-1 2-1,-33 15 1,50-17-55,0 0 0,0 2 1,1 0-1,0 0 1,1 2-1,0 0 0,1 0 1,0 2-1,1 0 0,-15 20 1,19-22 26,2-1 1,-1 1 0,1 1 0,1-1-1,0 1 1,1 0 0,0 0-1,1 1 1,1 0 0,0-1-1,1 1 1,0 0 0,1 0-1,1 24 1,2-27 19,-1-1 0,2 0 1,-1 0-1,1 0 0,1 0 0,0 0 0,0-1 0,1 1 0,0-1 1,1 0-1,0-1 0,0 0 0,1 0 0,0 0 0,0 0 1,1-1-1,0 0 0,0-1 0,1 0 0,0 0 0,0-1 1,0 0-1,0-1 0,1 0 0,0 0 0,10 2 0,2-1-128,0-1-1,0 0 1,39-1-1,69-9-1999,-88 3 1038,59-1-227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2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267 707 12603,'35'7'5235,"2"-5"-4555,0-1-1,0-1 0,0-3 0,0-1 1,0-1-1,38-11 0,-52 9-442,0 0-1,-1-1 1,1-2 0,-2 0-1,1-1 1,-2-1-1,1-1 1,-2-1 0,0-1-1,25-24 1,-36 30-157,-1-1 0,0 0 1,0 0-1,-1 0 0,0-1 0,-1 0 0,0-1 1,-1 1-1,0-1 0,-1 0 0,0 1 0,-1-2 1,0 1-1,-1 0 0,0-17 0,-1 18-42,-1 0 0,0 0 0,0 1 0,-1-1 0,-1 0 0,0 1 0,0-1 0,-1 1 0,0 0 0,-1 0 0,0 0 0,0 1 0,-1 0 0,0 0 0,-1 0 0,0 1 0,-12-12 0,-19-8-11,-80-47 0,114 73-25,-9-6 29,1 1 0,-1 1 0,-1 0 0,1 1-1,-1 0 1,0 1 0,0 0 0,0 2 0,-1-1 0,1 2 0,-1 0 0,1 0-1,-18 3 1,11 1 54,1 1-1,-1 1 0,1 1 1,0 1-1,1 0 0,-1 2 1,-29 18-1,14-5 119,0 3 0,-57 53-1,80-66-137,0 1 0,1 0 0,0 1-1,1 0 1,1 0 0,0 1 0,1 1-1,0-1 1,1 1 0,1 0 0,-7 30-1,11-36-2,1 1-1,0 0 0,0-1 0,1 1 1,0 0-1,1 0 0,0 0 0,5 17 1,-4-19-18,1-1 1,0 1 0,1-1 0,0 0 0,1 0 0,-1 0 0,1-1 0,1 0 0,0 0-1,0 0 1,10 9 0,-4-7 7,0 0-1,1-1 1,0 0-1,0 0 1,1-2-1,0 0 1,0 0-1,1-1 1,0-1-1,0 0 1,0-1-1,22 1 1,-11-3-180,1 0 0,-1-2 0,0-1 0,0-1 1,0-1-1,38-11 0,14-12-2010,-5-9 802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7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13811,'1'0'244,"-1"1"1,1-1-1,-1 1 1,1 0-1,-1-1 0,0 1 1,1 0-1,-1-1 1,0 1-1,0 0 1,1-1-1,-1 1 0,0 0 1,0 0-1,0-1 1,0 1-1,0 0 0,0 1 1,1 1 328,1 16 534,2-1-1,1 1 1,0-1 0,1 0-1,16 33 1,12 7-38,20 43-110,-43-80-951,-2 1 1,12 41 0,-19-53-373,0 0 1,1 16-1,-3-23-55,0 1 1,0-1-1,0 1 0,0-1 1,-1 0-1,0 1 1,1-1-1,-1 0 0,0 1 1,-3 4-1,-2 0-1059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7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0 170 15907,'144'-43'9096,"-19"4"-5841,-105 34-3017,7-1-85,-1-1 0,46-19 1,-69 25-320,-1 0 0,0-1 0,0 1 1,0-1-1,0 1 0,0-1 0,-1 0 1,1 0-1,2-2 0,1-9-3048,-5 12 2847,0 0 1,0 1 0,0-1 0,-1 0-1,1 1 1,0-1 0,0 0 0,0 1-1,0-1 1,-1 1 0,1-1 0,0 0-1,0 1 1,-1-1 0,1 1 0,-1-1-1,1 1 1,-1-2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8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1 266 17516,'27'-22'1760,"6"-7"761,5-6 15,4-2-855,1 2-585,-5 5-544,-7 4-256,-12 9-256,-6 3-136,-4 5-504,-7 8-472,-2-4-913,-4 3-823,-6-2 2143,3 4-375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48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44 11314,'-10'-27'3386,"3"10"3164,16 44-940,-3 20-4169,-1-12-830,3 14 231,27 82 1,-20-87-602,1-1-1,3-1 0,36 61 1,-40-81-83,20 43 1,-32-58-284,0 1 1,0-1-1,-1 0 0,0 1 0,0 0 1,0-1-1,-1 1 0,-1 0 0,1 0 1,-2 12-1,0-29-6634,9-3 3532,11-1 1145</inkml:trace>
  <inkml:trace contextRef="#ctx0" brushRef="#br0" timeOffset="1">588 651 19116,'7'10'3081,"0"1"2224,-2-6-2993,-3-2-631,-4-5-1417,-3-3-552,-4 0-5866,1-2 4426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7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59 116 10122,'-12'-21'2145,"0"0"-1,2-1 1,-13-30 3807,22 59-4392,1 14-196,8 87 957,27 133 0,-27-201-2322,2 0-1,3 0 1,0-1-1,3-1 1,1 0-1,34 54 1,-34-67-306,23 39-3882,-38-59 823,-1-7 2297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7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0 425 16860,'19'-14'1528,"3"-3"1024,6-3-319,6-4-673,0-4-399,1 2-697,1 1-200,-11-4-312,3 0-152,-6-2-641,0-4-319,-5-2-976,-3-1-329,-5 2-255,-6 0 1135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8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13379,'0'0'94,"0"0"0,-1 0 0,1 0 0,0-1-1,0 1 1,-1 0 0,1 0 0,0 0 0,0 0 0,-1 0 0,1 0 0,0 0 0,0 0 0,-1 1 0,1-1 0,0 0 0,0 0 0,-1 0-1,1 0 1,0 0 0,0 0 0,-1 0 0,1 1 0,0-1 0,0 0 0,0 0 0,-1 0 0,1 0 0,0 1 0,0-1 0,0 0-1,0 0 1,0 0 0,-1 1 0,1-1 0,0 0 0,0 0 0,0 1 0,0-1 0,-3 13 2087,2-6-1522,1 1 0,1-1 0,-1 1 0,1-1 0,1 1 0,-1-1 0,4 10 0,22 51 1816,-14-38-1641,7 24-282,-3 0 1,-2 1-1,10 74 1,-24-121-551,18 95 112,-14-83-255,1-1 0,15 37 0,-20-52-42,1 0 0,0-1 0,0 1 0,0-1 1,1 0-1,-1 1 0,1-1 0,-1-1 0,1 1 0,0 0 0,0-1 0,5 4 0,-5-5-265,1 1-1,-1-1 0,1 0 0,-1 0 1,1 0-1,0 0 0,-1-1 1,1 1-1,0-1 0,0 0 0,0 0 1,6-1-1,23-5-1481</inkml:trace>
  <inkml:trace contextRef="#ctx0" brushRef="#br0" timeOffset="1">465 489 15467,'-14'4'4713,"17"-4"-2352,18-12-433,11-5-327,8-9-729,3-2-280,1 3-376,-1 1-192,-2 1-496,-1 1-568,-6 3-1249,-3-3-607,-11 10 1439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8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16820,'3'27'7573,"6"15"-4805,-3-16-1566,43 266 2207,-5-19-3446,-30-194-2256,-14-79 2210,0 0 0,0 0-1,0-1 1,0 1 0,1 0-1,-1 0 1,0 0 0,0 0-1,0 0 1,0 0 0,0-1 0,1 1-1,-1 0 1,0 0 0,0 0-1,0 0 1,0 0 0,0 0-1,1 0 1,-1 0 0,0 0-1,0 0 1,0 0 0,0 0-1,1 0 1,-1 0 0,0 0 0,0 0-1,0 0 1,0 0 0,1 0-1,-1 0 1,0 0 0,0 0-1,0 0 1,0 0 0,1 1-1,-1-1 1,0 0 0,0 0-1,0 0 1,0 0 0,0 0 0,0 0-1,1 0 1,-1 1 0,0-1-1,0 0 1,0 0 0,0 0-1,0 0 1,0 0 0,0 1-1,0-1 1,0 0 0,0 0 0,0 0-1,0 0 1,0 1 0,0-1-1,0 0 1,0 0 0,0 1-1,8-17-2965,-6 14 2456,10-24-1935</inkml:trace>
  <inkml:trace contextRef="#ctx0" brushRef="#br0" timeOffset="1">24 476 17492,'28'6'1312,"1"-6"760,7-6-47,1-7-409,8-3-239,-2-2-577,-4 0-304,-10 0-480,-5-3-232,-7-1-720,-5-2-425,-3-2-1319,-2-3-289,0-9 1617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9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12587,'-4'10'1904,"-1"14"2025,2 10-896,3 19-161,3 7-271,7 14-537,6 3-383,4-3-697,1 1-320,-6-15-440,-1-7-80,-5-7-168,-4-3-64,-4-3-1424,-1-3-897,-3-1 1281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8:59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16788,'24'-2'1368,"2"7"1008,4 10-135,5 20-217,-3 8-287,-4 11-641,-3 6-280,-7 0-536,-3-1-152,-8-10-152,-4-4-192,-3-7-520,-8-6-704,4-8-1537,-3 0-1800,-13-5 2529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00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1 551 20244,'26'-22'1877,"-2"0"-1,44-51 1,-59 62-1795,-1-1 0,0 0 1,-1 0-1,0-1 0,-1 0 0,0 0 1,-1 0-1,-1-1 0,5-22 0,-3-2-1646,-2 1 0,-1-1 0,-3-52 0,-1 81 1461,0 0 0,-1 0-1,-2-11 1,3 18 154,0 0-1,1 0 1,-1 0 0,0 0 0,0 0-1,0 0 1,0 1 0,0-1 0,0 0-1,-1 1 1,1-1 0,0 0 0,-1 1-1,0 0 1,1-1 0,-1 1 0,0 0-1,1 0 1,-4-1 0,5 1 22,-1 1-1,0 0 1,0 0 0,0-1 0,0 1-1,1 0 1,-1 0 0,0 0 0,0 0-1,0 0 1,0 0 0,0 0 0,0 1 0,1-1-1,-1 0 1,0 0 0,0 1 0,0-1-1,1 0 1,-1 1 0,0-1 0,-1 2-1,1-1 58,0 0 0,-1 1 0,1-1 0,0 1 1,0-1-1,0 1 0,0-1 0,1 1 0,-1 0 0,-1 2 0,0 3 297,1 0 1,-1 0-1,1 0 1,0 11-1,1-5 86,1-1 0,0 1-1,1 0 1,6 21 0,21 49 1049,-20-61-1259,7 19-93,2 0 0,1-1 1,3-1-1,1-1 0,39 50 1,-58-83-486,1-1 1,-1 1 0,1-1 0,0 0 0,0 0 0,10 6 0,-12-9-228,-1 1 0,1-1 0,-1 0 0,1 0 0,0-1 1,0 1-1,-1 0 0,1-1 0,0 0 0,0 1 1,0-1-1,-1 0 0,1-1 0,0 1 0,0 0 0,0-1 1,4-1-1,10-10-1988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00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20052,'9'1'820,"0"0"1,0-1-1,0 0 0,1 0 0,-1-1 0,0 0 1,0 0-1,0-1 0,17-6 0,-15 5-278,0 0 1,1 0-1,-1 1 0,23-1 0,-33 3-527,0 1 0,0-1 0,1 0-1,-1 0 1,0 0 0,0 1 0,1-1-1,-1 0 1,0 1 0,0-1 0,0 1-1,0 0 1,0-1 0,1 1 0,-1 0-1,0 0 1,-1 0 0,1-1 0,0 1-1,0 0 1,0 0 0,0 0 0,-1 1-1,1-1 1,-1 0 0,1 0 0,-1 0-1,1 0 1,0 2 0,0 4-12,0-1 0,0 0 0,-1 0 0,0 13 0,0-15 5,-4 44 10,-2 0 0,-2 0 1,-26 86-1,32-128-23,1-1 32,0-1 0,0 0 0,0 1 0,0-1 0,0 6-1,1-9-10,0 0 0,0 0-1,0 0 1,1 0-1,-1-1 1,0 1-1,0 0 1,0 0-1,1 0 1,-1 0-1,1-1 1,-1 1-1,0 0 1,1 0-1,-1-1 1,1 1-1,0 0 1,-1-1-1,1 1 1,-1-1-1,1 1 1,0 0-1,0-1 1,-1 0-1,1 1 1,0-1-1,0 1 1,0-1-1,-1 0 1,1 0-1,0 1 1,1-1-1,7 1 24,1 0 0,-1 0 0,0-1 0,1-1 0,-1 1 0,0-2 0,0 1 0,18-6 0,4-3 81,34-17 1,-55 22-118,26-11-311,0-1 1,-1-2-1,53-39 0,-73 44-197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04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1638 12867,'-3'6'502,"-1"0"1,1 0-1,1 0 0,-1 0 1,1 1-1,1-1 1,-1 1-1,1 0 1,0-1-1,0 1 1,1 10-1,0-14-417,0 0 0,1 1 0,-1-1 0,1 0 0,0 0 1,0 0-1,0 0 0,0 1 0,1-2 0,-1 1 0,1 0 0,0 0 0,0 0 0,0-1 0,0 1 1,0-1-1,1 1 0,-1-1 0,1 0 0,-1 0 0,1 0 0,0 0 0,0-1 0,0 1 0,3 0 1,5 2 26,0 0 1,0-2 0,1 1 0,-1-1 0,1-1 0,13 0 0,74-5 343,-2-6-87,-1-6 0,-1-3 0,-1-4-1,0-5 1,130-57 0,-172 62-253,-2-3 0,-1-2 0,-1-2 1,-2-2-1,-1-2 0,-2-2 0,-1-1 0,-2-3 0,59-74 1,-88 99-22,24-31 425,78-79-1,86-40-171,-96 82-314,8-19 2,-19 15 32,-71 69-4,2 0 0,33-19 0,-38 27 44,1 1 0,-1 2 0,1 0 0,35-9 0,81-6 524,-47 9-264,-37 3-98,0-3 0,68-25 0,-86 25-39,0-2 0,-1-1 0,-1-2 0,41-30 0,-65 42-185,0 0 1,0 0 0,-1 0-1,0-1 1,0 0 0,-1-1-1,0 1 1,0-1 0,-1 0-1,0 0 1,0-1 0,-1 1-1,0-1 1,0 0 0,-1 0-1,-1 0 1,1 0 0,-1 0-1,-1-16 1,1 11-35,-1-17 32,0 29-42,0 0 1,0 1-1,0-1 1,-1 0 0,1 1-1,-1-1 1,1 0 0,-1 1-1,1-1 1,-1 1-1,0-1 1,0 1 0,-1-3-1,-10-2 22,6 1-20,2-3-12,4 8 5,0 0 1,0-1-1,0 1 0,-1 0 0,1-1 0,0 1 0,0 0 1,-1-1-1,1 1 0,0 0 0,0 0 0,-1-1 0,1 1 0,0 0 1,-1 0-1,1 0 0,0-1 0,-1 1 0,1 0 0,0 0 1,-1 0-1,1 0 0,-1 0 0,1 0 0,0 0 0,-1 0 1,1 0-1,-1 0 0,1 0 0,0 0 0,-1 0 0,1 0 1,0 0-1,-1 0 0,1 0 0,-1 0 0,1 1 0,0-1 1,-1 0-1,1 0 0,-1 1 0,0-1 8,4-3 32,-2 1-21,-1 2-15,0 0 1,0-1 0,0 1-1,0 0 1,0 0-1,0 0 1,0 0-1,0 0 1,0 0-1,0-1 1,0 1 0,0 0-1,0 0 1,0 0-1,1 0 1,-1 0-1,0 0 1,0 0-1,0 0 1,0 0 0,0-1-1,0 1 1,0 0-1,0 0 1,0 0-1,0 0 1,1 0-1,-1 0 1,0 0 0,0 0-1,0 0 1,0 0-1,0 0 1,0 0-1,0 0 1,1 0 0,-1 0-1,0 0 1,0 0-1,0 0 1,0 0-1,0 0 1,0 0-1,0 0 1,1 0 0,-1 0-1,0 0 1,0 0-1,0 0 1,0 0-1,0 0 1,0 0-1,0 0 1,0 0 0,1 0-1,-1 0 1,0 1-1,0-1 1,0 0-1,0 0 1,0 0-1,0 0 1,0 0 0,0 0-1,0 0 1,0 13 43,-4 17-10,2-25-121,1-1 88,0 1 0,1-1-1,-1 1 1,1 6 0,0-10-140,0 0 1,0 1 0,0-1-1,1 0 1,-1 1-1,0-1 1,1 0 0,-1 1-1,1-1 1,0 0-1,-1 0 1,1 0 0,0 0-1,0 1 1,-1-1 0,1 0-1,0 0 1,0-1-1,2 3 1,16 8-2848,4-5 1018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48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1 331 14195,'0'26'1936,"0"2"945,8 2-488,8 5-305,13-1-928,3 0-280,4-3-535,-1-5-153,-3-9-256,-3-7-273,-1-10-903,3-8-672,3-15-2401,5-4 2344</inkml:trace>
  <inkml:trace contextRef="#ctx0" brushRef="#br0" timeOffset="1">458 1 21253,'81'37'2176,"3"5"1129,0 0-193,-14 8-1543,-7 3-593,-30 4-704,-14 4-176,-26 17-224,-19 11-264,-27 20-1681,-7 15 409,0-3 520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06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10666,'9'-5'32,"5"5"32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07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14939,'9'-5'6858,"6"-12"-7739,8-4 609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1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441 160 9010,'-12'2'1776,"-1"0"-1,-20 8 1,30-9-1610,-1 1 0,0 0 0,1-1 0,0 1 0,-1 0 0,1 1 0,0-1 0,0 1 0,0-1 0,1 1 0,-1 0 0,0 0 0,-2 4 0,-30 57 640,2 2 1,3 1-1,2 1 0,-33 138 0,-20 89 165,64-237-725,1 2 0,-13 116 0,24-99-123,4 0-1,13 118 1,42 150 278,-53-340-399,33 146 48,-27-127-42,1 0 0,1-1-1,1 0 1,14 24 0,-18-37 14,2 0-1,-1-1 1,1 0 0,1 0-1,0 0 1,0-1 0,0-1-1,1 0 1,0 0 0,1-1-1,-1 0 1,1 0 0,17 5-1,-8-4 81,1-1 0,1-1 0,-1-1 0,1-1 0,-1 0 1,36-2-1,-38-2-69,0-1 0,0-1 1,-1 0-1,1-2 0,-1 0 1,0-1-1,0-1 0,28-15 1,-19 6-26,1-2 1,-2 0 0,-1-1 0,31-30 0,-34 26 2,0-1 0,-2 0 0,0-2 0,-2 0 0,-1-1 0,-1-1 0,-1 0 0,-2-1 0,0-1 0,-3 0 0,0 0 0,-2-1 0,6-42 0,17-513 1078,-31 533-1031,-13-80-1,8 102-32,-1 1-1,-2 0 0,-1 1 1,-13-29-1,-104-234 32,-2 15-73,115 254 21,-1 0 1,-1 1-1,-1 1 1,-21-22 0,25 30-1,-1 2 1,0 0-1,-1 0 1,0 1 0,0 1-1,-1 0 1,-23-9 0,6 6-427,-1 2-1,0 1 1,-1 2 0,1 1 0,-44-2 0,71 7-2169,8 0 1113,16-3-6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1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11 449 12211,'-10'7'2072,"10"-7"-2017,0 0 1,0 0-1,0 0 0,0 0 0,0 0 0,0 0 0,0 0 0,0 1 0,0-1 0,0 0 0,0 0 0,0 0 0,0 0 1,0 0-1,0 0 0,0 0 0,0 0 0,0 0 0,0 1 0,0-1 0,0 0 0,0 0 0,0 0 0,0 0 0,0 0 1,0 0-1,0 0 0,0 0 0,0 1 0,0-1 0,0 0 0,0 0 0,0 0 0,0 0 0,0 0 0,0 0 0,0 0 1,0 0-1,1 0 0,-1 0 0,0 0 0,0 0 0,0 0 0,0 1 0,0-1 0,0 0 0,0 0 0,0 0 0,1 0 1,1 0 259,1 0 1,-1 1 0,1-1 0,-1 0 0,1 0 0,-1 0-1,4-1 1,33-7 1641,73-23 0,37-25-181,-134 49-1574,145-57 1251,349-127 2142,-393 156-3110,150-25 1,-245 57-1215,-1 0 1,0 1-1,39 2 1,-57 0 441,-1 1 0,1-1 0,0 0 0,0 0 0,-1 1 1,1-1-1,0 1 0,0 0 0,2 0 0,-3 1 56,0-1-1,1 0 0,-1 1 1,0-1-1,1 1 0,-1-1 1,2 4-1,-3-5 230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2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127 289 11058,'14'-62'1500,"8"-34"1844,-20 81-2631,0 0 1,-1 0-1,0 0 0,-2-18 0,1 31-585,-1 0 0,1-1 0,0 1 0,-1 0 0,0-1 0,1 1 0,-1 0 0,0 0 0,0 0 0,0 0 1,-1 0-1,-1-3 0,2 4-81,0 1 1,1-1-1,-1 1 1,0-1-1,0 1 1,0-1-1,1 1 1,-1-1-1,0 1 0,0 0 1,0-1-1,0 1 1,0 0-1,0 0 1,0 0-1,0 0 1,0 0-1,0 0 1,0 0-1,0 0 1,0 0-1,0 0 1,0 0-1,1 1 1,-1-1-1,0 0 1,0 1-1,0-1 1,0 1-1,-1 0 1,-4 3 103,0 0 0,1 0-1,-1 1 1,1 0 0,0 0 0,0 1 0,1-1 0,-1 1-1,1 0 1,0 0 0,-3 7 0,-3 7 199,2 1 0,-10 29 0,10-15-116,0 0-1,3 0 0,1 1 0,1 0 1,2 0-1,2 0 0,1 0 0,8 39 1,-4-44-134,1 0 0,1-1 1,20 49-1,-19-61-204,0 1-1,0-1 1,2-1 0,0 0 0,2 0 0,20 21-1,-28-33-353,3 2-803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3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1 292 17444,'12'-13'1352,"8"-6"913,6-7-241,12-8-496,-1-2-303,10 0-561,1 0-280,-4 7-600,1 1-544,-11 9-1313,-7 4-712,-8 15 1313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3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0 977 16083,'9'-47'6706,"-7"32"-5400,1 1 1,0 0 0,6-16-1,-7 25-1181,0-1-1,0 1 0,-1-1 0,0 0 0,0 0 1,0-9-1,-9 30-133,4-5 7,0 0 1,1 0 0,0 0 0,1 0 0,0 0 0,0 17 0,2-24 5,0 0 0,0 0 1,0 0-1,0 1 0,1-1 0,-1 0 0,1 0 1,0 0-1,0 0 0,0 0 0,0 0 0,0 0 1,1 0-1,0 0 0,-1 0 0,1-1 0,0 1 1,0-1-1,1 1 0,-1-1 0,0 0 0,1 0 0,-1 0 1,6 3-1,-3-3 18,0 1-1,0-1 1,0-1 0,0 1 0,1-1 0,-1 0-1,1 0 1,-1-1 0,0 1 0,1-1 0,-1 0-1,1-1 1,6 0 0,-5-1 2,0 0-1,0 0 1,0-1-1,0 0 1,0 0 0,-1-1-1,0 1 1,12-10 0,-9 5-13,-1 1 0,0-1 0,0 0 1,-1-1-1,0 0 0,-1 0 0,0 0 1,0-1-1,-1 0 0,0 0 0,-1-1 1,6-18-1,-1-28 20,-11 50-29,-2 8-7,-5 12-7,9-10 11,-1 1 0,1 0 0,0-1 0,0 1 0,0-1-1,0 1 1,1 0 0,-1-1 0,1 1 0,0-1 0,0 1 0,0-1 0,1 0 0,-1 1 0,1-1 0,0 0-1,0 0 1,0 0 0,0 0 0,0 0 0,1-1 0,-1 1 0,1-1 0,0 0 0,4 4 0,-3-4 2,0 1 0,0-1 0,0 0 1,0 0-1,0-1 0,1 1 1,-1-1-1,1 0 0,-1 0 0,1 0 1,0-1-1,-1 1 0,1-1 1,0 0-1,-1-1 0,1 1 0,-1-1 1,1 0-1,8-3 0,-5 1 4,1-2 0,-1 1 0,0-1 0,0-1-1,0 1 1,-1-1 0,0 0 0,0-1-1,10-13 1,-7 7 20,0 0 0,-1-1 0,-1 0 0,12-28-1,-12 22-3,-2-1 0,-1 0-1,0 0 1,-2 0 0,0 0-1,-1-1 1,-2 1 0,0 0-1,-3-23 1,3 40-19,-1 0-1,0 0 1,0 0-1,0 0 1,0 0-1,0 0 1,-1 1-1,0-1 1,0 0 0,0 1-1,0-1 1,0 1-1,-1 0 1,1 0-1,-6-5 1,5 7-3,1-1 0,-1 0 0,0 1 0,0-1 0,0 1 0,0 0 0,0 0 0,0 0 0,-1 0 0,1 0 0,0 1 0,0 0 0,-1 0 0,1 0 0,0 0 0,0 0 0,-1 0 0,1 1 0,-6 1 0,7-1 0,-1 0 0,0 0 0,0 0 0,1 0 0,-1 0 0,0 1 0,1-1 0,0 1-1,-1 0 1,1 0 0,0 0 0,0 0 0,0 0 0,0 0 0,-2 4 0,1-2-1,1 1 0,-1-1 1,1 1-1,1 0 1,-1 0-1,1-1 1,0 1-1,-1 8 1,1-3 1,0 0 1,2 0 0,-1 1 0,1-1 0,0 0 0,1 0 0,0 0 0,6 16-1,-4-18 0,0 1 0,1-1-1,-1 0 1,1-1-1,1 1 1,0-1-1,8 9 1,-10-12-1,0 0 1,0-1-1,0 0 1,1 1-1,-1-1 1,1-1-1,0 1 1,0-1-1,0 0 1,0 0-1,0 0 1,0-1-1,11 2 1,-12-3 0,0 0 1,0-1 0,0 1-1,0-1 1,0 0 0,-1 0-1,1-1 1,0 1 0,0-1-1,-1 1 1,1-1 0,-1 0-1,6-4 1,5-5 8,21-22 0,-31 30-8,9-11 1,1-1 0,-2-1 1,0 0-1,-1 0 0,-1-1 1,0 0-1,11-29 0,-11 17 3,-1 0 1,-1 0-1,-1 0 0,3-40 0,-7 40-2,2-7 1,-2 1 0,-3-67-1,-1 95-2,0 1-1,0 1 0,-1-1 0,0 0 0,0 0 0,0 0 0,-1 1 1,-3-7-1,5 10 0,0 0 0,0 1 0,0-1 0,-1 1 0,1-1 0,0 1 0,-1-1 0,1 1 0,-1 0 0,1 0 0,-1-1 0,1 1 0,-1 0 0,0 1 0,0-1 1,1 0-1,-1 0 0,0 1 0,0-1 0,0 1 0,0 0 0,0-1 0,0 1 0,0 0 0,0 0 0,0 0 0,0 0 0,-3 1 0,3 0 2,-1 0 0,0 1-1,0-1 1,1 1 0,-1-1-1,1 1 1,-1 0 0,1 0-1,0 0 1,0 0 0,0 0 0,0 0-1,0 1 1,0-1 0,0 1-1,-1 3 1,-3 5 30,1 0-1,-5 18 1,4-10 77,0-1 1,2 1-1,0 0 1,-2 35-1,6-45-54,0 0 0,0 0 0,1 0 0,1 0 0,-1 0 0,2 0 1,-1 0-1,1-1 0,0 1 0,1-1 0,0 0 0,8 12 0,-5-10-18,1 1-1,1-2 1,0 1 0,0-1-1,1-1 1,0 0 0,0 0-1,1-1 1,0 0 0,0-1-1,23 9 1,-21-10-515,1 0 1,0-2-1,0 1 0,1-2 1,-1 0-1,0-1 0,1 0 1,-1-1-1,1-1 0,21-3 1,5-3-214,4-2-139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4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26 14451,'-1'-1'253,"1"-1"1,-1 1-1,1-1 0,-1 1 0,0 0 0,0-1 1,0 1-1,0-1 0,0 1 0,0 0 0,0 0 1,0 0-1,0 0 0,-1 0 0,1 0 0,0 0 1,-1 0-1,-1-1 0,0 2-13,1-1-1,0 1 1,-1-1-1,1 1 1,-1 0 0,1 0-1,-1 0 1,1 1-1,-1-1 1,1 0 0,-1 1-1,-2 1 1,-8 3 306,0 0 0,0 1-1,1 1 1,0 0 0,0 0 0,1 1 0,0 1 0,-17 17 0,27-25-522,0 0 0,0 0-1,0 1 1,0-1 0,0 0 0,0 0 0,0 0 0,1 0-1,-1 1 1,1-1 0,-1 0 0,1 1 0,-1-1 0,1 1-1,0-1 1,-1 0 0,1 1 0,0-1 0,0 1 0,0-1-1,0 1 1,0-1 0,1 0 0,-1 1 0,0-1 0,1 1-1,-1-1 1,1 0 0,0 3 0,3 1 14,-1-1 1,1 1 0,0 0-1,0-1 1,9 7-1,-3-2 12,18 17 103,-15-16 8,-1 1-1,0 0 0,-1 1 1,0 0-1,-1 1 1,9 15-1,-17-25-125,-1-1-1,0 1 0,0-1 1,0 1-1,0 0 0,0 0 0,-1-1 1,1 1-1,-1 0 0,0 0 1,0 0-1,0 0 0,0-1 1,0 1-1,-1 0 0,1 0 0,-2 3 1,0-2-5,1 0 0,-1 0 0,-1 0 0,1 0 0,0-1 0,-1 1 0,0-1 0,0 1 0,0-1 1,-4 3-1,-3 2-46,-1-1 1,1 0 0,-1-1 0,0 0-1,-1-1 1,-23 7 0,29-10-182,-1 0 0,1-1 1,0 0-1,-1 0 0,1-1 0,-1 0 1,1 0-1,-1-1 0,-10-1 0,14 1-43,1 0 1,0 1-1,-1-1 0,1 0 0,0 0 0,-1 0 0,1 0 0,0-1 0,0 1 0,0 0 0,0-1 0,0 0 0,0 1 0,1-1 0,-1 0 0,1 0 0,-1 0 0,1 0 0,-1 0 1,1 0-1,0-1 0,0 1 0,0 0 0,0-1 0,1 1 0,-1 0 0,0-4 0,1-21-1738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5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0 280 14315,'2'-9'5045,"0"25"-2286,18 258 3640,-14 26-4606,-7-217-1608,1-51-131,-1-13-18,1 0 0,4 25-1,0-32-29,-4-12-6,0 0 1,1 0-1,-1 0 0,0 0 0,0 1 0,0-1 1,1 0-1,-1 0 0,0 0 0,0 0 0,0 0 1,1 0-1,-1 0 0,0 0 0,0 0 0,1 1 0,-1-1 1,0 0-1,0 0 0,1 0 0,-1 0 0,0-1 1,0 1-1,1 0 0,-1 0 0,0 0 0,2-1 0,-1 1 0,0-1 0,0 0 0,0 0 0,0 0-1,1 0 1,-1 0 0,-1 0 0,1 0 0,0-1 0,1 0 0,8-17-99,-1 0 0,0 0 1,-1-1-1,-2 0 1,7-27-1,-9 28-102,2-1 0,0 1-1,1 0 1,1 1 0,17-32 0,-24 50 197,-1-1 1,0 0 0,1 0 0,-1 1-1,1-1 1,-1 0 0,1 0 0,-1 1 0,1-1-1,-1 0 1,1 1 0,0-1 0,0 1 0,-1-1-1,1 1 1,0-1 0,0 1 0,-1 0 0,1-1-1,0 1 1,0 0 0,0 0 0,0-1 0,-1 1-1,1 0 1,0 0 0,0 0 0,0 0 0,0 0-1,0 0 1,0 0 0,-1 0 0,1 1 0,0-1-1,0 0 1,0 0 0,0 1 0,-1-1 0,1 1-1,0-1 1,0 0 0,-1 1 0,1 0 0,0-1-1,-1 1 1,1-1 0,0 2 0,4 4-6,0 0 1,-1 0 0,0 0-1,5 12 1,-3-6-5,-1-3 32,1 0-1,0-1 0,0 0 0,1 0 0,0 0 1,13 11-1,-18-17 2,0-1 0,1 1 0,-1 0 0,1-1 0,0 1 0,-1-1 0,1 0 0,0 0 0,0 0 0,0 0 0,0 0 0,0-1 0,0 1 0,0-1 0,0 0 0,0 0 0,0 0 0,0 0 0,0-1 0,0 1 0,0-1 0,0 0 0,0 0 1,-1 0-1,1 0 0,5-3 0,-3 1-1,0-1 0,-1 0 0,1 0 0,-1 0 1,0 0-1,0-1 0,0 1 0,-1-1 0,1 0 1,-1 0-1,-1 0 0,1-1 0,1-5 1,4-10 9,-2-1 1,5-23-1,-10 40-22,2-8-1,-1 0 0,1-16 0,-3 24-6,0 0 0,0 0 0,-1 0 0,0 0 0,0 0 0,0 0 0,0 0 0,-4-8 0,5 12 0,-1 0-1,1 0 0,0 0 1,-1 0-1,1 1 0,-1-1 1,1 0-1,-1 0 1,0 1-1,1-1 0,-1 1 1,0-1-1,1 0 0,-1 1 1,0-1-1,1 1 0,-3-1 1,3 1-1,-1 0 0,1 0 0,-1 0 0,0 0 0,1 0 0,-1 0 0,1 0 0,-1 0 0,1 0 0,-1 0 1,1 0-1,-1 1 0,1-1 0,-1 0 0,1 0 0,-1 1 0,1-1 0,-1 0 0,1 1 0,0-1 0,-1 1 0,-2 2-2,1 0-1,0 0 1,0 0-1,0 0 1,0 1-1,0-1 1,-1 4-1,1-1 13,0 0-1,0-1 0,1 1 0,0 0 1,0 0-1,0 0 0,1 0 1,0 0-1,0 0 0,0 0 0,1 0 1,-1-1-1,2 1 0,-1 0 1,1 0-1,-1 0 0,2-1 0,-1 1 1,1-1-1,-1 0 0,1 0 1,1 0-1,-1 0 0,1 0 0,0-1 1,0 1-1,0-1 0,1 0 1,-1 0-1,1-1 0,0 1 0,6 2 1,-8-4 2,1 0 0,-1-1 0,1 1 0,0-1 0,-1 0 0,1 0 0,0 0 0,0 0 0,0-1-1,0 1 1,0-1 0,-1 0 0,8-1 0,-5 0 4,-1 0 0,0-1 0,1 1 0,-1-1-1,0-1 1,0 1 0,0-1 0,8-5 0,-3 0 3,-2 1 0,1-1 0,-1-1 0,0 1 1,-1-1-1,0-1 0,-1 1 0,10-19 0,-6 6-18,-1-1 0,0 1 0,-2-1 0,-1-1 0,-1 1 0,-1-1 0,-1 0 0,-1 0 0,-1 0 0,-1 0 0,-2 0 0,-5-38 0,5 55-9,0-1-1,0 1 0,-3-9 0,4 14 8,0 1-1,1-1 1,-1 0 0,0 1-1,0-1 1,0 1 0,0 0 0,0-1-1,0 1 1,0 0 0,0-1-1,-1 1 1,1 0 0,0 0-1,-1 0 1,1 0 0,-1 0-1,1 1 1,-1-1 0,-2 0-1,3 1 1,0 0 0,0 0 0,0 0 0,-1 0 0,1 0 0,0 1 0,0-1-1,0 0 1,0 1 0,-1-1 0,1 1 0,0 0 0,0-1 0,0 1-1,0 0 1,0-1 0,0 1 0,1 0 0,-1 0 0,0 0 0,0 0-1,0 0 1,1 0 0,-1 0 0,1 0 0,-1 0 0,1 0 0,-1 0 0,1 1-1,-1 0 1,-1 5-5,0-1 1,0 1-1,1 0 0,-1 7 0,2-10 7,-4 37-1,2 63-1,2-92 5,1 0-1,1 0 0,0 0 1,1 0-1,0 0 0,0 0 1,2-1-1,-1 0 0,13 21 0,-16-29 2,1-1 1,0 1-1,1 0 0,-1-1 0,0 1 0,1-1 0,-1 0 0,1 0 0,0 0 0,-1 0 0,1 0 0,0 0 0,0-1 0,0 0 0,6 2 0,-5-2 2,0-1 0,-1 1 0,1-1 0,0 0 0,0 0 0,0-1 0,0 1 0,0-1 0,-1 0 0,1 0 0,0 0 0,-1 0 0,8-4-1,4-3 1,0-1 0,-1 0 0,0-1 0,-1-1 0,0 0-1,-1-1 1,0 0 0,-1-1 0,0 0 0,10-17-1,-9 11-15,0-1-1,-2-1 0,0 0 0,-1 0 0,-1-1 0,-2 0 1,5-24-1,1-26-214,4-119 0,-16 184 213,1 0 0,-1 0-1,0 0 1,0 0 0,-1 0-1,0 0 1,0 0 0,-4-13 0,5 19 12,0 1 1,-1-1-1,1 0 0,0 1 1,0-1-1,-1 1 1,1-1-1,0 1 0,-1-1 1,1 1-1,-1-1 1,1 1-1,0-1 0,-1 1 1,1 0-1,-1-1 1,1 1-1,-1 0 0,1-1 1,-1 1-1,0 0 1,1 0-1,-1-1 1,1 1-1,-1 0 0,0 0 1,1 0-1,-1 0 1,1 0-1,-1 0 0,0 0 1,1 0-1,-1 0 1,1 0-1,-1 0 0,0 0 1,1 0-1,-1 1 1,1-1-1,-1 0 0,0 0 1,1 1-1,-1-1 1,1 0-1,-1 1 0,1-1 1,-1 1-1,-3 2 11,0 1-1,0 0 1,1-1-1,-6 9 1,-1 2 45,1 0 1,1 1-1,0 0 1,1 1-1,1-1 1,1 1-1,0 0 1,1 1-1,0-1 1,2 1-1,0 0 1,0 0-1,2 16 1,0-20-1,1-1 1,1 0 0,0 0-1,0 0 1,1-1 0,1 1 0,0 0-1,0-1 1,1 0 0,1 0-1,0-1 1,0 1 0,1-1 0,0-1-1,1 1 1,0-1 0,1 0-1,18 14 1,-19-17-23,1-1 0,0 0 0,0 0 0,0-1 0,0-1 0,1 1 0,-1-1 0,1-1 0,0 0 0,0 0 0,19 0 0,-22-2-52,0 0-1,0-1 1,0 1 0,0-1-1,0-1 1,0 1 0,0-1-1,-1-1 1,1 1-1,-1-1 1,0 0 0,1 0-1,-1-1 1,0 0 0,-1 0-1,1-1 1,8-8-1,-8 5-600,1-1-1,-1-1 0,-1 1 0,0-1 0,0 0 0,3-12 1,-1 5-1498,12-21 0,7-11 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15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 25709,'5'3'1961,"-2"-3"559,-1-8-431,-2-16-1745,5-4-624,19-37 152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7:4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60 269 7202,'1'0'26,"-1"-1"0,0 1 0,0 0 1,1-1-1,-1 1 0,0 0 0,0 0 1,0-1-1,1 1 0,-1 0 1,0-1-1,0 1 0,0 0 0,0-1 1,0 1-1,0-1 0,0 1 0,0 0 1,0-1-1,0 1 0,0 0 1,0-1-1,0 1 0,0-1 0,0 1 1,0 0-1,0-1 0,0 1 0,0 0 1,-1-1-1,1 1 0,0 0 0,0-1 1,0 1-1,-1 0 0,1 0 1,0-1-1,0 1 0,-1 0 0,1 0 1,0-1-1,-1 1 0,1 0 0,0 0 1,-1 0-1,1-1 0,0 1 1,-1 0-1,1 0 0,0 0 0,-1 0 1,0 0-1,-9-6 85,4 1 176,1-1 0,0 1 0,0-1 1,1 0-1,-1-1 0,1 1 1,1-1-1,-4-7 0,6 13 268,9 6 745,-3-4-1215,0 0 0,1 0 0,-1 0 0,0 0 0,1-1-1,-1 0 1,1-1 0,-1 1 0,9-2 0,-11 1-59,51-7 192,-1 0-29,71-1 0,110 23 511,-16 0-31,-184-14-594,424-9 243,151-66-299,-535 64-19,131-20 20,78-11 35,2 18 90,-213 23-91,0 2-1,140 22 1,-156-11-53,-13-3-128,70 6 0,-111-15 88,0 0 1,1 0 0,-1 0-1,0 0 1,1 0-1,-1 0 1,1-1 0,-1 1-1,5-2 1,-7 1 23,1 0 1,0 1 0,-1-1 0,1 0-1,0 0 1,-1 0 0,1 0-1,-1 0 1,1 0 0,-1 0-1,1 0 1,-1 0 0,0 0 0,0 0-1,1 0 1,-1 0 0,0-2-1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0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1558 12899,'-5'2'279,"-11"4"2520,10-8-952,6-9-180,6-7-606,0-1 0,1 2 0,17-33 0,-8 19-421,11-25 454,3 0 0,42-59 0,-67 108-997,0 0 1,0 1 0,1 0-1,0 0 1,0 0 0,1 1-1,0 0 1,0 0 0,14-7-1,-18 11-74,1 0 0,-1 0 0,1 0 0,0 0 0,-1 0 1,1 1-1,0 0 0,-1-1 0,1 2 0,0-1 0,-1 0 0,1 1 0,0-1 0,-1 1 0,1 0 0,-1 0 0,1 1 0,-1-1 0,0 1 0,1 0 0,-1 0 0,0 0 0,5 4 0,0 1-5,-1 0-1,0 1 1,0-1-1,-1 1 1,1 1-1,-2-1 1,0 1-1,0 0 1,7 18-1,0 8 19,11 49 1,-20-73-30,9 53 101,-15-88-100,-1-33 1,3 25-50,0 18 14,-3-131-399,4 112 229,2 1 1,9-46-1,-10 70 165,1 1-1,0 0 1,0 0-1,1 0 1,0 0-1,0 0 1,8-11-1,-10 16 29,0 1 0,1-1-1,-1 0 1,1 1 0,-1-1-1,1 1 1,0 0 0,-1-1-1,1 1 1,0 0-1,0 0 1,0 0 0,0 1-1,0-1 1,0 0 0,0 1-1,0-1 1,0 1 0,0-1-1,0 1 1,0 0 0,0 0-1,1 0 1,-1 0-1,0 1 1,0-1 0,0 1-1,0-1 1,0 1 0,3 1-1,6 3 4,-1 1 0,1 1-1,-2 0 1,1 0 0,-1 1-1,15 15 1,-11-10 31,1 0 0,14 10 1,-14-15 13,0 0-1,0 0 1,0-2 0,1 0 0,0 0 0,18 4 0,-23-8-6,1 0 1,-1-1-1,0 0 1,1 0-1,-1-1 1,1 0-1,-1-1 1,1 0-1,-1-1 1,14-4 0,-18 4-20,0-1 1,0 0 0,0 0 0,0-1 0,0 1 0,-1-2 0,0 1-1,0 0 1,0-1 0,0 0 0,-1 0 0,1 0 0,-2-1 0,1 0-1,0 1 1,-1-1 0,0 0 0,2-8 0,-1 4-14,-1 0 0,0 0 1,0-1-1,-1 1 1,-1-1-1,0 1 0,0-1 1,-1 1-1,-1-1 0,1 0 1,-4-10-1,0 4-56,-2 0 1,0 1-1,-1-1 1,0 1-1,-20-29 1,24 42-39,2 4 29,2 9 4,5 18 12,-1-14 76,0-1-1,1 0 1,0 0-1,0 0 0,2-1 1,0 0-1,0 0 0,16 16 1,-20-24-14,0 0 0,0 0 1,1-1-1,-1 1 0,1-1 1,0 0-1,-1-1 0,1 1 1,1-1-1,-1 0 0,0 0 1,0 0-1,1-1 0,-1 0 0,1 0 1,-1 0-1,1-1 0,-1 0 1,1 0-1,-1 0 0,1-1 1,-1 0-1,1 0 0,-1 0 1,8-3-1,-6 1-10,-1 0 1,1-1-1,-1 1 0,0-1 0,0 0 1,-1-1-1,1 1 0,-1-1 0,0 0 1,0 0-1,-1-1 0,1 0 0,-1 0 1,-1 0-1,1 0 0,-1 0 0,0-1 1,0 1-1,1-8 0,2-6 3,-1 0-1,-2 0 1,0 0 0,-1 0-1,0-29 1,-5 22-171,3 25 63,0 3 9,3 13-5,-1-6 82,0 0-1,0 0 0,1 0 0,0 0 1,0-1-1,1 1 0,7 9 0,-9-13 11,1-1-1,0 0 0,0 0 1,0 0-1,0 0 0,1-1 1,-1 1-1,1-1 0,0 0 1,0 0-1,-1 0 0,1-1 1,0 1-1,1-1 0,-1 0 1,6 1-1,-3-1-1,0 0 0,-1-1-1,1 0 1,0 0 0,-1-1 0,1 0-1,0 0 1,-1 0 0,1-1 0,-1 0 0,0 0-1,9-4 1,-6 1-4,0-1-1,-1 1 1,1-1-1,-2-1 0,1 1 1,0-1-1,8-12 1,-1 0-5,-2-1 1,0 0-1,-2-1 1,0 0-1,-1-1 1,9-28-1,-10 19-96,-1 0 0,-1 0 1,-2-1-1,-1 0 0,-1 0 0,-2 0 0,-1 0 0,-2 0 0,-1 0 0,-1 0 0,-12-40 0,13 59-9,-2 0 0,-8-19 0,11 28 98,0 0 0,-1 0-1,1 0 1,-1 0 0,0 1-1,0-1 1,0 1 0,0-1-1,-1 1 1,-5-4 0,8 6 17,0 1 0,0-1 0,0 0 0,0 1-1,-1-1 1,1 1 0,0 0 0,0-1 0,0 1 0,0 0 0,-1 0 0,1 0 0,0 0 0,0 0 0,0 0 0,-1 0 0,1 0-1,0 0 1,0 1 0,0-1 0,0 0 0,-1 1 0,1-1 0,0 1 0,0-1 0,0 1 0,0 0 0,0-1 0,0 1 0,0 0-1,0 0 1,1 0 0,-1 0 0,0 0 0,0 0 0,1 0 0,-1 0 0,0 0 0,1 0 0,-1 1 0,-2 4 17,0 0 1,1 1-1,0-1 1,0 1-1,-1 12 1,2-9 42,0 0 0,0 0 0,1 1 0,1-1 0,0 0 0,1 0 0,-1 1 0,2-1 0,0 0 1,7 18-1,0-7 26,1-2 0,1 0 0,1 0 1,15 17-1,23 23-97,63 56 1,-40-45-3877,-67-64 3224,2 0-2029,3-2 844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2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84 8826,'-1'0'341,"0"0"-1,1 1 1,-1-1-1,0-1 1,0 1 0,0 0-1,0 0 1,0 0 0,0 0-1,0-1 1,0 1-1,0 0 1,1-1 0,-1 1-1,0-1 1,0 1 0,-1-2-1,0 0 961,1 2-1166,0-1-1,0 1 1,-1-1-1,1 1 1,0-1-1,0 1 1,0 0 0,0-1-1,-1 1 1,1 0-1,0 0 1,0 0-1,0 0 1,-1 0 0,1 0-1,0 0 1,0 0-1,0 0 1,0 1-1,-1-1 1,1 0-1,0 1 1,0-1 0,0 1-1,0 0 1,0-1-1,0 1 1,0 0-1,0-1 1,0 1-1,0 0 1,0 0 0,-1 2-1,-3 3 119,1 0 1,0 0-1,0 1 0,-4 8 0,5-10-43,-14 29 680,-21 61 0,35-87-813,1 1 0,1 0 0,-1 0 0,2 0 0,-1-1 0,1 1 0,0 0 0,1 0 0,0 0 0,1 0 1,2 9-1,3 4 43,1 1-1,21 40 1,-26-56-108,1 0-1,1 0 0,0 0 0,0 0 0,0-1 1,1 0-1,-1 0 0,2-1 0,-1 1 0,0-1 1,11 6-1,-7-6-3,0 0 0,0-1 0,1 0 0,-1-1 0,1 0 0,-1 0 0,23 2 0,-17-4 33,0-1-1,1-1 0,-1 0 0,0-1 0,0 0 0,0-1 0,0-1 0,0-1 0,-1 0 0,0-1 0,24-13 1,-33 15 16,-1 0 0,0 0 1,0-1-1,0 1 1,-1-1-1,1 0 0,-1 0 1,0-1-1,-1 1 0,1-1 1,-1 0-1,0 0 1,-1 0-1,1 0 0,-1 0 1,0-1-1,-1 1 1,0-1-1,1-11 0,-1 5 88,0 0-1,-1 0 0,-1 0 0,-1 0 0,1 0 1,-2 0-1,0 0 0,0 0 0,-6-12 0,3 12-8,0 1-1,0 0 0,-2 0 0,1 1 0,-1 0 0,-1 0 0,0 1 0,0 0 0,-1 1 0,-19-14 1,13 12-70,-1 0 0,0 2 0,-1 0 0,0 1 0,0 1 0,-34-9 0,16 8-66,23 6-283,1 0 0,-1-1 0,1-1 0,0 0 0,0-1 0,-20-11 0,18 3-2522,13 12 2367,0 1 0,1-1 0,-1 0-1,1 0 1,0 1 0,-1-1 0,1 0 0,0 0-1,-1 0 1,1 0 0,0 1 0,0-3 0,3-7-2820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3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2 122 10826,'1'-2'222,"0"0"0,-1 1 0,1-1 0,0 0-1,-1 0 1,0 1 0,1-1 0,-1 0 0,0 0-1,0 0 1,0 0 0,0 1 0,0-1 0,0 0-1,0 0 1,-1 0 0,1 1 0,-1-1 0,0-2-1,0 2-66,0-1-1,1 1 0,-1 0 1,1 0-1,-1-1 0,1 1 0,0 0 1,0 0-1,0-1 0,0 1 1,1 0-1,-1 0 0,2-5 0,-1 4 237,1-1 0,0 1 1,0 0-1,0-1 0,0 1 0,1 0 0,-1 0 0,1 1 0,0-1 0,-1 1 0,7-5 0,-6 6-191,-1 0 1,1 0-1,-1 0 1,0 0-1,1 0 1,-1 1-1,1-1 1,0 1-1,-1 0 1,1-1-1,-1 1 1,1 0-1,0 1 1,-1-1-1,1 0 1,-1 1-1,1 0 1,2 0-1,7 4 293,0 1 0,0 0 0,11 8 0,-12-7-327,-1-1-1,1-1 1,19 8-1,-18-10-139,1 0 1,-1-1-1,1-1 0,-1 0 0,1-1 0,-1 0 1,17-2-1,88-21-1402,-86 16 362,-9 2 96,33-6-2964,-30 10 2028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3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 13443,'32'2'2024,"1"0"729,13-2 31,4 0-175,10-5-985,12-2-423,-3-7-545,1 0-368,-3-4-1104,-9 2-1297,-14 1 1121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7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70 6289,'-1'1'584,"-1"-1"-1,0 0 0,0 0 1,0 1-1,0-1 0,0 1 0,1 0 1,-1 0-1,-2 1 0,-4 1 78,8-3-552,-1 1 1,1-1 0,-1 0-1,1 0 1,-1 0 0,1 0-1,-1 0 1,0 0 0,1 0-1,-1 0 1,1 0 0,-1 0-1,1 0 1,-1 0-1,1 0 1,-1-1 0,1 1-1,-1 0 1,1 0 0,-1 0-1,1-1 1,-1 1 0,1 0-1,-1-1 1,1 1 0,0 0-1,-1-1 1,1 1 0,0-1-1,-1 1 1,1 0 0,0-1-1,-1 1 1,1-1-1,0 1 1,0-1 0,0 1-1,-1-1 1,1 1 0,0-1-1,0 1 1,0-2 0,0 1-72,0 1 1,0-1 0,0 1-1,0-1 1,-1 1 0,1-1 0,0 0-1,0 1 1,-1-1 0,1 1-1,0-1 1,0 1 0,-1-1-1,1 1 1,-1-1 0,1 1-1,0 0 1,-1-1 0,1 1 0,-1-1-1,1 1 1,-1 0 0,1-1-1,-1 1 1,1 0 0,-1 0-1,0 0 1,1-1 0,-1 1-1,1 0 1,-1 0 0,1 0-1,-1 0 1,0 0 0,1 0 0,-1 0-1,1 0 1,-1 0 0,0 0-1,1 0 1,-1 1 0,1-1-1,-2 0 1,-2 3 37,-1-1 1,1 1-1,0 0 0,0 0 1,0 0-1,0 1 0,0-1 0,1 1 1,-1 0-1,1 0 0,0 0 0,1 1 1,-1-1-1,-3 8 0,6-11-50,0-1 1,0 1-1,-1 0 0,1-1 0,0 1 0,0-1 0,0 1 0,0 0 0,0-1 0,0 1 0,0-1 0,0 1 0,0 0 1,1-1-1,-1 1 0,0-1 0,0 1 0,0 0 0,1-1 0,-1 1 0,0-1 0,1 1 0,-1-1 0,0 1 0,1-1 1,-1 1-1,1-1 0,-1 0 0,1 1 0,-1-1 0,1 1 0,-1-1 0,1 0 0,-1 0 0,1 1 0,-1-1 0,1 0 1,0 0-1,-1 0 0,1 1 0,1-1 0,-1 0 36,1 1 1,0-1-1,0 0 0,0 0 1,-1 0-1,1 0 0,0 0 1,0 0-1,0-1 0,-1 1 1,1-1-1,0 1 0,3-2 1,1-1 144,14-11 385,-19 13-569,-1 1 1,1-1-1,-1 1 0,1-1 0,-1 0 0,1 1 0,-1-1 1,1 0-1,-1 1 0,0-1 0,1 0 0,-1 0 1,0 1-1,0-1 0,1 0 0,-1 0 0,0 0 1,0 1-1,0-1 0,0 0 0,0 0 0,0 1 1,0-1-1,-1 0 0,1 0 0,0 0 0,-1-2 39,-1 0-1,1 0 1,-1 0-1,1 1 1,-1-1-1,0 1 1,0-1-1,0 1 0,-5-4 1,-9-12-60,16 18-56,-1 0 1,1-1 0,0 1 0,0-1 0,0 1 0,0 0-1,0-1 1,0 1 0,0-1 0,0 1 0,0-1 0,0 1-1,0 0 1,0-1 0,0 1 0,0-1 0,0 1 0,0-1-1,1 1 1,-1 0 0,0-1 0,0 1 0,1 0 0,-1-1-1,0 1 1,0 0 0,1-1 0,-1 1 0,0 0 0,1-1-1,-1 1 1,0 0 0,1 0 0,-1-1 0,1 1 0,20-12-1776,-17 9 1597,38-19-1104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8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65 5953,'-3'-1'761,"0"0"0,0 0 0,1 0 0,-2 0-1,1 1 1,0-1 0,0 1 0,0 0 0,-4-1 0,7 2-553,0-1 0,-2 1 1248,2-1-1248,0 1 0,-1-1 0,1 0 0,0 1 0,0-1 0,0 0 0,0 0 0,0 1 0,-1-1 0,1 0 0,0 1 0,0-1 0,0 0 0,0 1 0,0-1 0,0 0 0,0 1 0,0-1 0,0 13 3189,0-11-3552,0 39 1766,0-41-1545,-5-21 158,-6-7-68,8 22-380,0-1 1,0 0 0,1 1 0,0-1 0,0 0 0,1 0 0,-1-10 0,2 8 624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8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52 10802,'6'-11'6199,"-5"12"-5968,-1-1 1,1 1-1,-1-1 1,0 1-1,1-1 1,-1 1-1,1-1 1,-1 1-1,0-1 0,1 1 1,-1 0-1,0-1 1,0 1-1,1 0 1,-1-1-1,0 1 1,0 0-1,0-1 0,0 1 1,0 0-1,0 0 1,-1 17 5100,2-28-4636,0 7-658,-1 0 1,-1-1 0,1 1 0,0-1-1,-1 1 1,1-1 0,-3-5-1,2 7-384,1 1 0,-1-1-1,0 0 1,0 0-1,0 0 1,0 1-1,0-1 1,0 1 0,0-1-1,-1 1 1,1-1-1,-1 1 1,1-1-1,-1 1 1,-2-1 0,-4-2-1369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9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14 10426,'-8'-6'11215,"8"5"-11007,1 1 149,-1-1 0,0 1-1,1-1 1,-1 1 0,1 0-1,-1-1 1,0 1 0,1-1 0,-1 1-1,1 0 1,-1-1 0,1 1 0,-1 0-1,1 0 1,0-1 0,-1 1-1,1 0 1,-1 0 0,1 0 0,-1 0-1,2-1 1,-2 2-359,0-1 0,0 0-1,0 0 1,0 0 0,1 0 0,-1 0 0,0 0 0,0 0-1,0 0 1,0 0 0,0 0 0,0 0 0,0 0-1,0 1 1,0-1 0,0 0 0,0 0 0,0 0 0,0 0-1,0 0 1,0 0 0,0 0 0,0 0 0,0 0 0,0 0-1,0 1 1,0-1 0,0 0 0,0 0 0,0 0-1,0 0 1,0 0 0,0 0 0,0 0 0,0 0 0,-1 0-1,1 0 1,0 0 0,0 0 0,0 1 0,0-1-1,0 0 1,0 0 0,0 0 0,0 0 0,0 0 0,0 0-1,0 0 1,0 0 0,0 0 0,-1 0 0,1 0-1,0 0 1,0 0 0,0 0 0,0 0 0,0 0 0,0 0-1,0 0 1,0 0 0,0 0 0,-1 0 0,-5 4-1328,-21-3-6121,23-1 5596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9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16556,'-18'0'1448,"-2"0"624,-2 0-55,3 7-881,0 1-352,9 1-424,1 0-176,6-3-344,1 3-288,2 1-696,0 2-657,-2 2-759,-1 0 1232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9:59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17132,'-2'7'2008,"-3"1"1049,-2-1-601,9-2-1111,3-5-681,19-12-2521,19-3 1409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04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58 881 7746,'-3'0'323,"1"0"-58,1 0-1,-1 0 1,0 0 0,1 0 0,-1 0-1,0 0 1,1 0 0,-1 1 0,0-1-1,1 0 1,-1 1 0,1 0-1,-1-1 1,1 1 0,-1 0 0,1 0-1,0 0 1,-2 1 0,2-2-203,1 1 0,-1-1 0,1 1 0,-1-1 0,1 1 0,-1-1 1,1 1-1,-1-1 0,0 0 0,1 1 0,-1-1 0,0 0 0,1 1 0,-1-1 0,0 0 1,0 0-1,1 0 0,-2 0 0,-5 2 509,7-2-546,0 0 1,-1 0-1,1 0 1,0 0-1,0 0 1,0 0-1,0-1 1,-1 1-1,1 0 1,0 0-1,0 0 1,0 0-1,0 0 0,0 0 1,-1 0-1,1-1 1,0 1-1,0 0 1,0 0-1,0 0 1,0 0-1,0 0 1,0-1-1,0 1 1,0 0-1,0 0 1,0 0-1,-1 0 1,1-1-1,0 1 0,0 0 1,0 0-1,0 0 1,0-1-1,0 1 1,1 0-1,-1 0 1,0 0-1,0 0 1,0-1-1,0 1 1,0 0-1,0 0 1,2-13 474,-2 10-245,0 3-185,0-1 0,1 1 0,-1-1 0,0 1 0,0 0 0,0-1 0,0 1-1,1-1 1,-1 1 0,0-1 0,0 1 0,1 0 0,-1-1 0,0 1 0,0 0 0,1-1 0,-1 1-1,1 0 1,-1-1 0,0 1 0,1 0 0,-1 0 0,1 0 0,-1-1 0,0 1 0,1 0 0,-1 0-1,1 0 1,-1 0 0,1 0 0,-1 0 0,1 0 0,0 0 0,0 0 18,0-1 0,0 1 0,-1 0 0,1 0-1,0 0 1,0-1 0,0 1 0,0-1 0,0 1 0,-1 0 0,1-1 0,0 1 0,0-2 0,18-19 440,-1-2 0,-1 0 0,18-32-1,-5 7-58,-1 7 74,2 2-1,2 1 0,1 1 1,2 2-1,64-49 0,60-47 1018,-123 97-1120,-2-2 0,35-45 0,-54 60-339,-9 15-81,-1-2-1,-1 1 0,0 0 1,0-1-1,0 0 1,-1 0-1,4-10 1,-7 16-174,-1 0 1,1 1-1,-1-1 1,1 1-1,0-1 1,0 1-1,-1-1 1,1 1-1,0-1 1,0 1-1,2-2 1,0 1-814,0 0 0,-1 1 0,1-1 0,0 1 0,0-1 0,4 0 0,22-10-931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1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13147,'3'-2'1888,"4"-3"1033,12-7-377,7-5-135,8-7-769,9-2-295,0 0-673,0 2-248,-6 4-360,-6 3-216,-3 3-728,-4 2-385,-7 3-1391,2 4-337,0 5 1649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04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10226,'-13'7'4630,"30"-1"-2408,-2-2-1802,-1 1-1,0 0 1,0 1-1,0 1 0,13 8 1,61 48 660,-34-23-262,181 102 3014,10-24 120,-225-109-3620,-2 0 1,1 1-1,-1 0 0,27 22 1,-40-27-285,1 0 1,-1 0-1,0 0 1,-1 1-1,1 0 1,-1 0-1,0 0 0,-1 0 1,1 1-1,-1 0 1,-1-1-1,1 1 1,-1 0-1,0 0 1,-1 0-1,2 11 1,-3-17-67,0 0 0,0 0 1,0 0-1,0 0 0,0 0 0,0 0 1,0 0-1,1 0 0,-1 0 0,0 0 1,1 0-1,-1 0 0,1 0 0,-1 0 1,1-1-1,1 3 0,3-5-680,2-11-109,4-18 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12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 9826,'-4'0'728,"3"0"136,-1 0-159,5 0-529,14-2-128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16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1 305 8474,'0'3'5783,"2"12"-3598,-2-15-2121,0 0 0,0 1 0,0-1 0,0 0 0,0 1 0,0-1 0,1 1 0,-1-1 0,0 0 0,0 1 0,0-1 0,1 0 0,-1 1 0,0-1 0,0 0 0,1 1 0,-1-1 0,0 0 0,0 0 0,1 1 0,-1-1 0,0 0 0,1 0 0,-1 0 0,0 1 0,1-1 0,-1 0 0,0 0 0,1 0 0,-1 0 0,1 0 0,-1 0 0,0 0 0,1 0 0,-1 0 0,1 0 0,-1 0 0,0 0 0,1 0 0,-1 0 0,0 0 0,1 0 0,-1 0 0,1-1 0,-1 1 0,22-13 976,-8 5-611,37-16 704,-1-1 0,-1-2 0,70-54 0,-106 70-1000,-1-1 0,-1 0 1,14-19-1,-6 8-89,-18 21-318,1 0 0,-1 0 0,0 0 0,1-1 0,-1 1 0,0 0 0,-1-1 0,2-2 0,6-14-3485,5-2 1712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17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41 9490,'0'-3'317,"-1"1"-1,1 0 1,0 0 0,0 0-1,-1 0 1,1-1-1,-1 1 1,0 0 0,0 0-1,0 0 1,0 0-1,0 0 1,-1-1 0,1 2-250,0 0 1,1 0 0,-1 0-1,0 1 1,0-1-1,0 0 1,0 1 0,0-1-1,0 1 1,0-1-1,0 1 1,0-1 0,0 1-1,0 0 1,0 0-1,0-1 1,0 1 0,0 0-1,-1 0 1,1 0 0,0 0-1,0 0 1,0 0-1,0 1 1,0-1 0,0 0-1,0 0 1,-2 1-1,-9 5 264,0 1-1,1-1 0,0 2 0,0 0 0,1 0 0,-1 1 0,2 0 1,-10 12-1,15-17-278,0 0 1,1 1-1,0 0 1,0 0-1,0 0 1,1 0-1,0 0 1,-1 1-1,2-1 1,-1 1-1,1-1 1,0 1-1,-1 6 1,2-9-32,0 0-1,0 0 1,0 0 0,1 0-1,-1 0 1,1 0 0,-1 0-1,1 0 1,0 0 0,0 0-1,1-1 1,-1 1 0,0 0-1,1-1 1,0 1 0,-1-1-1,1 0 1,0 1 0,0-1 0,1 0-1,-1 0 1,0 0 0,1 0-1,-1-1 1,1 1 0,3 1-1,9 3 257,0-1-1,0-1 0,24 4 1,-21-4 168,1 0 1,27 11 0,-41-14-362,-1 2 0,1-1 0,-1 1 0,1-1-1,-1 1 1,0 0 0,0 1 0,0-1 0,0 1 0,-1-1 0,1 1-1,-1 1 1,5 7 0,-6-9-72,-1 1 0,1 1 0,-1-1 0,0 0 0,0 0 0,-1 0 0,1 1 0,-1-1 0,0 0 0,0 0 0,0 1 0,0-1 0,-1 0 0,0 0 0,0 1 0,0-1 0,0 0-1,-1 0 1,0 0 0,0 0 0,-4 6 0,4-6-10,0 0 0,-1 0 0,0-1 0,0 1 0,0-1-1,0 1 1,-1-1 0,1 0 0,-1 0 0,0-1 0,0 1-1,0-1 1,0 0 0,0 0 0,0 0 0,-1 0 0,1-1-1,-1 0 1,-7 2 0,0-3-7,1 0 0,0-1 0,-20-3 0,31 4 5,-1-1-1,0 1 1,1 0 0,-1-1-1,0 1 1,1 0 0,-1-1-1,1 1 1,-1-1 0,1 1-1,-1-1 1,1 1-1,-1-1 1,1 0 0,0 1-1,-1-1 1,1 0 0,0 1-1,-1-1 1,1 0 0,0 1-1,0-1 1,0 0 0,0 1-1,0-1 1,-1 0-1,1 1 1,1-2 0,1-21-11,4-2 9,2 1-1,11-27 1,-11 33 1,0-1 1,-2-1-1,0 0 0,4-28 0,-9 43 1,0-3 8,0 0 0,-1 0 0,0 0 0,-2-16 0,2 21-6,-1 1 0,0-1 0,0 1 1,0-1-1,0 1 0,0 0 0,0-1 0,-1 1 0,1 0 0,-1 0 1,1 0-1,-1 0 0,0 0 0,0 0 0,0 0 0,0 1 0,0-1 1,-1 1-1,-1-2 0,2 2-102,1 0 1,-1 0 0,1 0 0,-1-1-1,1 1 1,0 0 0,0-1-1,-1 1 1,1-1 0,0 1-1,1-1 1,-1 0 0,0 1-1,0-1 1,1 0 0,-1 0-1,1 1 1,-1-1 0,1 0-1,0 0 1,-1 0 0,1 0-1,0 1 1,1-3 0,0 1 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18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21 126 9666,'6'-2'951,"0"-1"0,0 1 0,0-2 0,-1 1 0,1 0 0,-1-1 0,9-8 0,-9 7-685,0 1 0,-1-1 0,0-1-1,0 1 1,0-1 0,-1 1 0,0-1 0,0 0-1,0 0 1,0-1 0,-1 1 0,1-8 0,-2 14-263,-1-1 0,0 1 0,0 0 0,0-1-1,0 1 1,0 0 0,0-1 0,0 1 0,0 0 0,0-1 0,0 1 0,0-1 0,0 1 0,0 0 0,0-1 0,0 1 0,0 0 0,-1-1 0,1 1 0,0 0 0,0-1-1,0 1 1,-1 0 0,1-1 0,0 1 0,0 0 0,0 0 0,-1-1 0,1 1 0,0 0 0,-1 0 0,1 0 0,0-1 0,-1 1 0,1 0 0,0 0 0,-1 0 0,1 0-1,0 0 1,-1 0 0,1-1 0,0 1 0,-1 0 0,1 0 0,0 0 0,-1 0 0,1 0 0,-1 0 0,1 0 0,0 1 0,-1-1 0,1 0 0,0 0 0,-1 0 0,1 0-1,0 0 1,-1 1 0,-22 9 48,21-9-46,-4 2-3,-3 1 66,1 1 1,0 0 0,-14 11-1,20-14-7,-1 0 0,1 1 1,0-1-1,0 1 0,0 0 0,0-1 1,1 1-1,-1 0 0,1 0 0,0 0 0,0 0 1,0 1-1,0-1 0,0 0 0,0 4 0,-1 8 298,1-10-192,0 0 0,0-1 0,1 1 0,-1 0 0,1 0 0,0 0 0,1 0 0,-1-1 0,1 1 0,0 0 0,0 0 0,1-1-1,-1 1 1,1-1 0,4 8 0,-5-9-65,1 0-1,0 0 1,1 0-1,-1 0 0,0-1 1,1 1-1,0-1 1,-1 1-1,1-1 1,0 0-1,0 0 0,0 0 1,0-1-1,1 1 1,-1-1-1,0 0 0,5 1 1,-3-1-40,0 0-1,1-1 1,-1 0 0,1 0-1,-1 0 1,0 0 0,1-1-1,-1 0 1,0-1 0,0 1 0,6-3-1,12-6-465,0-1 1,-2-1-1,1-1 0,31-26 0,-23 16-483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2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6353,'3'10'9857,"-3"-16"-7942,0 14 3396,6-9-4462,-5 0-841,5 1 86,-1-1 0,0 1 0,1 0 0,-1 0 0,0 1 0,1-1 0,-1 1 0,0 0 0,0 1 0,1-1 0,-1 1 0,0 0 0,6 4 0,-3-1-23,1 0 0,-1 0 0,-1 1 0,1 0 0,-1 0 0,10 12 0,2 4 583,0 1 1,-2 1 0,-1 0 0,26 52 0,-40-70-636,-1 0 1,1 1 0,-1-1 0,0 1-1,-1-1 1,1 1 0,-1-1 0,-1 1-1,0 6 1,1-6-947,3-7-613,4-9 506,-2-7 339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24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68 9930,'-1'0'145,"1"0"-1,-1 0 1,1 0-1,-1 0 1,0 0-1,1 0 1,-1 0 0,1 0-1,-1 0 1,0 0-1,1-1 1,-1 1-1,1 0 1,-1 0-1,1-1 1,-1 1-1,1 0 1,-1-1 0,0 0-1,1 1-59,0 0-1,0-1 1,-1 1-1,1 0 1,0-1-1,0 1 1,0 0-1,0-1 1,0 1-1,0 0 1,0-1-1,0 1 1,1 0-1,-1-1 1,0 1-1,0 0 1,0-1-1,0 1 1,0 0-1,0-1 1,1 1-1,-1 0 1,0-1-1,2-1 157,0 0 0,0-1-1,0 1 1,0 1 0,0-1-1,5-3 1,2 0 135,0 0-1,0 0 1,0 1 0,1 0-1,0 0 1,0 1-1,0 1 1,0-1 0,0 2-1,15-2 1,-23 3-325,0 1-1,-1-1 1,1 0 0,0 1 0,-1-1 0,1 1 0,0 0-1,-1-1 1,1 1 0,-1 0 0,1 0 0,-1 0 0,0 0 0,1 0-1,-1 0 1,0 0 0,0 1 0,1-1 0,-1 0 0,0 1-1,0-1 1,-1 1 0,1-1 0,0 1 0,0 0 0,0 1-1,0 0-6,0 0-1,-1-1 1,1 1-1,-1 0 0,1 0 1,-1 0-1,0 0 0,0 0 1,0 0-1,-1 0 0,1-1 1,-1 1-1,0 0 1,-1 5-1,-13 21 43,-1 1 0,-22 27 1,10-14 254,24-37-242,0 1 0,0 0 0,0 0 0,1 0 0,1 0 0,-4 12 0,6-19-89,0 0-1,0 0 0,0 1 0,-1-1 0,1 0 0,0 0 0,0 1 0,0-1 0,0 0 0,0 1 0,0-1 0,0 0 0,0 0 0,0 1 0,0-1 0,0 0 0,1 0 0,-1 1 0,0-1 0,0 0 1,0 1-1,0-1 0,0 0 0,0 0 0,1 0 0,-1 1 0,0-1 0,0 0 0,0 0 0,0 0 0,1 1 0,-1-1 0,0 0 0,0 0 0,1 0 0,-1 0 0,0 0 0,0 1 0,1-1 0,-1 0 1,0 0-1,0 0 0,1 0 0,-1 0 0,0 0 0,0 0 0,1 0 0,-1 0 0,0 0 0,1 0 0,-1 0 0,0 0 0,0 0 0,1 0 0,-1 0 0,0-1 0,0 1 0,1 0 0,-1 0 0,0 0 1,0 0-1,1 0 0,-1-1 0,21-11 533,-18 10-449,147-86-185,-145 85-667,1-1-1,0 0 1,-1 0-1,0 0 0,0-1 1,5-6-1,0-1-736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25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47 119 11915,'5'-3'4863,"7"-3"-1211,-8 4-3446,0 0 0,1-1 0,-2 0 0,1 1-1,0-2 1,5-4 0,-4 2-3,-1 0 0,0 0 0,4-7 0,-6 10-173,-1 1 1,0-1-1,0 1 1,0-1-1,0 0 0,-1 1 1,1-1-1,-1 0 1,1 1-1,-1-1 0,0 0 1,0-3-1,0 5-28,0 1 0,-1-1 1,1 0-1,0 0 0,0 1 0,-1-1 0,1 0 0,0 1 0,-1-1 0,1 0 0,0 1 1,-1-1-1,1 0 0,-1 1 0,1-1 0,-1 1 0,1-1 0,-1 1 0,0-1 0,1 1 1,-1-1-1,0 1 0,0-1 0,-1 1-1,0-1 0,1 1 1,-1 0-1,0 0 0,1-1 0,-1 1 1,1 1-1,-1-1 0,0 0 0,-2 1 0,-2 0-1,1 1 0,0 0 0,0 0 0,0 0 0,0 0 0,-6 5 0,7-3 39,-1 0 0,1-1 0,0 2 0,0-1 0,1 1 0,-1-1 0,1 1 0,0 0 0,0 0 0,1 0 0,-1 0-1,1 1 1,0-1 0,1 1 0,-1-1 0,1 1 0,-1 6 0,2-9 24,0 1 0,0-1 0,0 0 0,0 0 0,1 1 1,-1-1-1,1 0 0,0 0 0,-1 1 0,2-1 0,-1 0 0,0 0 0,1 0 0,-1-1 0,1 1 0,0 0 0,0 0 0,0-1 1,0 1-1,0-1 0,1 0 0,-1 0 0,1 0 0,-1 0 0,1 0 0,0 0 0,0-1 0,0 1 0,0-1 0,0 0 0,6 2 1,3-1 98,0 0 0,0-1 0,0 0 0,0-1 1,0-1-1,1 0 0,-1 0 0,0-1 0,0-1 1,22-7-1,-30 9-234,-1-1 1,1 0-1,0 0 1,-1 0-1,1 0 1,-1 0-1,0-1 1,0 0-1,4-4 1,14-18-3882,-9 12 974,4 2 880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2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17612,'13'-5'1752,"-2"-7"681,1 2-657,-7-2-1320,-3-3 1224,-13-9-1223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37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 15219,'2'-3'749,"0"1"1,-1-1-1,1 0 0,1 1 0,-1-1 1,0 1-1,5-4 0,-6 5-602,1 1 0,-1-1 0,1 1 0,-1-1 0,1 1 0,-1 0 0,1 0 0,-1 0 0,1 0 0,0 0 0,-1 0 0,1 0 0,-1 0 0,1 0 0,-1 1 0,1-1 0,-1 1 0,3 0 0,4 1 114,0-1 0,0 0-1,0 0 1,0-1-1,0 0 1,-1-1 0,1 0-1,15-3 1,5 0 227,1 1 239,54 0-1,-67 4-424,1 1-1,-1 0 1,1 1 0,28 10-1,-21-3 38,-16-6-222,1 0-1,0-1 1,16 4-1,-22-7-108,-1 0-1,1 1 1,-1-1-1,1 0 1,-1 0-1,1 0 1,-1-1-1,1 1 0,0-1 1,-1 1-1,0-1 1,1 0-1,-1 0 1,1 0-1,-1 0 1,0 0-1,0-1 0,3-1 1,8-9-1918,-1 0 0,20-25-1,5-13-709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1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1 206 13459,'15'15'2337,"1"-2"-1,1 1 1,0-2 0,33 18 0,66 36 1620,-116-65-3937,1-1 0,-1 0 0,0 1 0,1-1 0,-1 0 0,1 0 0,-1 1 0,1-1 0,0 0 0,-1 0 0,1 0 0,-1 1 0,1-1 0,-1 0 0,1 0 0,-1 0 0,1 0 0,0 0 0,-1 0-1,1 0 1,-1-1 0,1 1 0,0 0 1,-1 0-10,1-1 0,-1 1 0,1-1 0,-1 1 0,0-1 0,0 1 0,1-1 0,-1 1 0,0-1 0,0 1 0,1-1 0,-1 1 0,0-1 0,0 1 0,0-1 0,0 0 0,0 1 0,0-1 0,0 0 0,-1-6 13,1 1 1,-1-1-1,-3-8 1,3 9 6,-20-104-99,20 96-87,0 0 1,0 0-1,2 0 1,0 0-1,0 0 1,4-15-1,-4 26 4,-1 0-1,1 0 0,0 0 0,0 0 0,1 0 0,-1 0 0,1 0 0,-1 1 0,1-1 0,0 0 0,0 1 0,0 0 0,0-1 0,1 1 0,-1 0 0,0 0 0,1 0 0,0 1 0,-1-1 0,6-1 0,0 0-972,1 0 1,0 1-1,0 1 0,0-1 1,14 1-1,-12 0-668,0 0 0,0 0 0,17-5 1,-5-4 242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1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1 165 11394,'15'0'1137,"6"0"1111,5 0 97,16-5-73,8-2 9,19-8-241,3-4-152,-5-2-447,-7 1-273,-14 3-600,-7 0-192,-6 1-408,-9 1-840,5 3 584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45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50 5241,'-1'0'268,"-1"0"0,1 0 0,-1 0 0,1 0 0,0 0 0,-1 0 1,1 0-1,0 0 0,-1 0 0,1 1 0,0-1 0,0 0 0,-1 1 0,1-1 0,0 1 0,0 0 0,-1-1 0,1 1 0,0 0 0,0 0 0,0-1 0,0 1 0,0 0 0,-1 2 1,28-1 2599,-2-2-1079,51 0 1832,-26-1-2148,75-12 1,-53 1-468,0-1-289,-1 3 0,75-1 1,-51 8-3406,-64 3 1631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46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22 4681,'0'0'224,"0"-1"0,0 0 0,0 0 0,0 0 0,0 1 0,0-1 0,0 0 0,0 0 0,0 0 0,0 1 0,0-1 0,-1 0 0,1 0 0,0 1-1,-1-1 1,1 0 0,0 0 0,-1 1 0,1-1 0,-1 0 0,1 1 0,-1-1 0,0 1 0,1-1 0,-1 1 0,1-1 0,-1 1 0,0-1 0,1 1 0,-1 0 0,0-1 0,0 1 0,1 0 0,-3-1 0,2 1-41,-1 0 0,1 1 0,-1-1 0,1 0 0,0 1 1,-1-1-1,1 1 0,-1-1 0,1 1 0,0-1 0,-1 1 0,1 0 1,0 0-1,0 0 0,0 0 0,0 0 0,-1 0 0,0 2 0,1-2 24,0 1-1,0-1 1,0 1-1,1 0 1,-1-1-1,1 1 1,-1 0-1,1-1 0,0 1 1,-1 0-1,1-1 1,0 4-1,2 26 1171,0-15-759,7 74 1243,0 14-488,-11-35-148,-13 85 0,2-35-105,12-113-1132,1 1 0,0-1 1,0 0-1,0 1 0,1-1 1,0 0-1,0 0 0,4 11 1,-5-17-44,0 0 1,0 1-1,0-1 1,0 0 0,0 0-1,0 1 1,0-1 0,0 0-1,0 1 1,1-1 0,-1 0-1,0 0 1,0 0-1,0 1 1,1-1 0,-1 0-1,0 0 1,0 0 0,0 1-1,1-1 1,-1 0 0,0 0-1,1 0 1,-1 0-1,0 0 1,0 1 0,1-1-1,-1 0 1,0 0 0,0 0-1,1 0 1,-1 0 0,0 0-1,1 0 1,-1 0-1,0 0 1,1 0 0,9-8-2917,-7 5 2498,15-12-1294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4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 7314,'-1'-1'351,"1"-1"0,0 0 0,0 1 1,0-1-1,1 1 0,-1-1 0,0 1 1,0-1-1,1 1 0,-1-1 0,1 1 1,0-1-1,-1 1 0,1-1 0,0 1 1,1-2-1,0 2-70,0 0-1,-1 0 1,1 0 0,0 0 0,0 0-1,0 0 1,0 1 0,0-1-1,0 1 1,0-1 0,0 1 0,3 0-1,43-8 1300,46-3 280,384-3 6316,-452 13-7842,-1-1 1,1-2-1,0 0 1,-1-2-1,0-1 0,29-11 1,-54 18-342,0 0 0,0 0 0,0 0 0,0 0 0,1 0 0,-1 0 0,0 0 0,0 0 0,0 0 0,0 0 0,0 0 0,0 0 0,0 0 0,1 0 0,-1 0 1,0 0-1,0 0 0,0 0 0,0 0 0,0 0 0,0-1 0,0 1 0,0 0 0,0 0 0,0 0 0,1 0 0,-1 0 0,0 0 0,0 0 0,0 0 0,0 0 0,0-1 0,0 1 1,0 0-1,0 0 0,0 0 0,0 0 0,0 0 0,0 0 0,0 0 0,0-1 0,0 1 0,0 0 0,0 0 0,0 0 0,0 0 0,0 0 0,0 0 0,0 0 0,0 0 0,0-1 1,0 1-1,0 0 0,0 0 0,-1 0 0,1 0 0,0 0 0,-4 2-171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4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86 8386,'2'-5'827,"0"-4"177,0 1-1,-1-1 0,2-12 0,-3 20-912,0-1 0,0 1 0,0 0 0,0 0 0,0-1 0,0 1 0,0 0 0,0 0 0,-1 0 1,1-1-1,0 1 0,-1 0 0,1 0 0,-1 0 0,1 0 0,-1-1 0,0 1 0,1 0 0,-1 0 0,0 0 0,0 0 0,0 1 0,1-1 0,-1 0 0,0 0 0,0 0 0,0 1 0,-1-1 0,1 1 0,0-1 0,0 1 0,-2-1 0,2 1 15,-1 0 0,0 0 0,0 0 1,1 0-1,-1 1 0,0-1 0,1 1 0,-1 0 0,0-1 0,1 1 0,-1 0 0,1 0 1,-1 0-1,1 0 0,-1 0 0,1 0 0,-2 2 0,-3 2 140,1 1-1,0-1 1,-5 8 0,-6 14 84,0 1 0,-18 46-1,21-44-278,2-7 106,1 1 0,1 0-1,1 1 1,1-1 0,2 1 0,-4 31 0,7-2-88,3 0 0,2 0 0,18 91 0,-19-135-25,0 1 0,0 0 0,1-1 1,1 1-1,9 18 0,-12-26-7,1 0 0,0 0 1,0 0-1,1 0 0,-1-1 0,0 1 1,1-1-1,0 1 0,-1-1 0,1 0 0,0 0 1,0 0-1,0-1 0,1 1 0,-1-1 1,0 1-1,0-1 0,1 0 0,-1 0 0,1-1 1,-1 1-1,6-1 0,-1 0 6,0 0 0,0-1 0,0 0-1,0-1 1,0 0 0,0 0 0,0-1 0,12-6 0,-5 2-22,-1-2 1,0 1 0,18-16-1,-22 15-18,-1 0 0,0 0 1,0-1-1,-1-1 0,-1 0 0,10-16 0,-1-5 9,14-36 0,-25 53 23,1-1 0,-2 0 0,0 0 0,-1-1 0,-1 1 0,-1-1 1,0 0-1,-1 1 0,-2-19 0,1 22 40,-2 0-1,1-1 1,-2 1 0,1 0-1,-2 1 1,0-1-1,0 1 1,-1 0 0,-1 0-1,0 1 1,-13-18 0,5 13 129,0-1 0,-1 2-1,-20-16 1,29 26-228,-1-1 0,0 1 0,0 0-1,-1 1 1,0 0 0,1 1 0,-1-1-1,0 2 1,-18-4 0,14 6-1868,18 7-2371,14 1 2458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5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156 434 9026,'-3'1'344,"-1"1"832,0 0 0,0 0-1,0 1 1,-5 3 0,23 0 2299,7-3-3041,0-1 0,1 0 1,-1-2-1,1 0 0,-1-2 0,1 0 1,-1-1-1,0-1 0,40-14 0,-29 6-118,0-1 0,-1-2 0,0-1 1,-1-2-1,39-30 0,-60 42-213,0-1 0,-1-1 0,0 1 0,-1-1 0,0-1 0,9-13 0,-14 20-78,0-1 0,-1 0 1,1 0-1,-1 0 0,0 0 1,0 0-1,0 0 0,0 0 1,0 0-1,-1 0 0,0 0 0,1 0 1,-1-1-1,0 1 0,-1 0 1,1 0-1,0 0 0,-1 0 1,0-1-1,0 1 0,0 0 0,0 0 1,0 0-1,-1 1 0,1-1 1,-4-5-1,-1 1-1,-1-1 0,0 1-1,0 0 1,0 1 0,-13-8 0,-45-25-1,43 26-14,4 3-8,1 1 0,-2 0 0,0 2 0,-22-7 0,31 11-4,0 2 1,0-1-1,0 1 1,0 0-1,0 1 1,0 0-1,0 1 1,0 0-1,0 0 1,-14 5-1,1 1 8,0 2 1,0 1-1,1 1 0,1 0 1,-1 2-1,2 0 0,0 2 1,-33 30-1,44-36-1,1 1-1,0-1 1,1 1 0,0 1-1,1-1 1,0 1-1,-6 15 1,10-20-3,-1 1 1,1 0-1,0 0 1,1 0-1,0 0 1,0 0-1,0 0 1,1 1-1,0-1 1,0 0-1,1 0 0,0 0 1,3 12-1,-3-16-7,0 0-1,0 0 1,1 0-1,-1 0 0,1-1 1,-1 1-1,1 0 1,0-1-1,0 0 1,0 1-1,1-1 1,-1 0-1,0 0 0,1 0 1,-1-1-1,1 1 1,3 1-1,-1-1-114,0 0-1,0 0 1,0-1-1,1 0 0,-1 0 1,0 0-1,1-1 1,-1 0-1,7 0 1,5-2-756,1-1 1,-1 0-1,1-1 1,29-12-1,13-8-1548,13-2 986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6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305 430 7666,'-21'24'1636,"-12"17"1601,30-37-2842,0 1 0,0 0 1,1 0-1,-1 0 0,1 0 1,-3 9-1,5-12-318,0-1 0,0 0 0,-1 0 0,1 1 0,0-1 0,0 0 0,0 0 0,0 1 0,1-1-1,-1 0 1,0 0 0,0 1 0,1-1 0,-1 0 0,1 0 0,-1 0 0,1 0 0,0 0 0,-1 1 0,1-1 0,0 0 0,0 0 0,-1-1 0,1 1 0,0 0 0,0 0 0,0 0 0,0-1 0,0 1-1,0 0 1,1-1 0,-1 1 0,0-1 0,0 1 0,0-1 0,1 0 0,-1 1 0,0-1 0,2 0 0,4 1 157,0 0 0,0 0-1,0-1 1,0 0 0,11-2 0,-10 1-121,-1-1-1,1 0 1,-1-1 0,0 0-1,0 0 1,0 0-1,0-1 1,0 0 0,-1-1-1,1 1 1,-1-1 0,0 0-1,-1-1 1,1 1 0,-1-1-1,7-11 1,3-6 174,0-1 0,-2 0 0,14-35 0,-20 42-210,-1 0-1,0 0 0,-1 0 1,-1 0-1,-1-1 0,0 0 1,-2 0-1,0 0 0,-1-20 1,-1 30-75,0 1 0,0-1 0,-1 0 1,0 1-1,0-1 0,0 1 0,-1 0 0,0 0 1,-1 0-1,0 0 0,0 0 0,0 1 0,-1-1 1,0 1-1,0 0 0,0 1 0,-1-1 0,0 1 0,0 1 1,0-1-1,-1 1 0,0 0 0,-9-5 0,7 6-3,-1-1 0,1 2 0,-1-1 0,1 1 0,-1 1 0,0-1-1,0 2 1,0-1 0,1 1 0,-1 1 0,0 0 0,0 0-1,0 1 1,1 1 0,-1-1 0,-13 7 0,0 1 75,0 1 1,1 1-1,1 1 0,0 1 1,-26 22-1,38-28 35,0 0 0,1 0 0,0 1 0,0 0 1,1 0-1,0 0 0,0 1 0,-10 21 0,15-26-48,0 1 0,0-1 1,1 1-1,0 0 0,0-1 0,0 1 0,0 0 1,1 0-1,0 0 0,0-1 0,1 1 0,-1 0 1,1 0-1,1-1 0,-1 1 0,1-1 0,0 1 1,0-1-1,0 1 0,5 5 0,-3-4-29,0-1 0,0 1 0,1-1-1,0-1 1,1 1 0,-1-1 0,1 0 0,0 0-1,0 0 1,0-1 0,1 0 0,0 0 0,0 0-1,0-1 1,0 0 0,9 2 0,-6-3-222,0-1 0,-1 1 0,1-1 0,0-1 1,0 0-1,0-1 0,0 0 0,0 0 0,0-1 1,-1 0-1,1 0 0,14-7 0,32-17-1341,2-4 290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6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4 270 9578,'-4'-2'6256,"15"-4"-4669,28-25 1381,-10 9-733,50-32 0,92-32-2023,-153 75-2045,0 0 1,21-18 0,-15 12 310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7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1 271 8610,'8'-3'6542,"6"-2"-3550,7-3-2318,20-11 0,-19 6-84,-1 0 1,37-32-1,-47 36-447,-1-1 0,-1 0 0,0 0 0,0-1 0,-1-1 1,13-21-1,-19 29-117,-1 0-1,1 0 1,-1 0 0,0 0 0,0 0-1,0 0 1,0 0 0,-1 0 0,0-6-1,0 9-20,0 0 0,0 0 0,0 0 0,0 0 0,-1 0 0,1 0 0,0 0 0,-1 0 1,1 0-1,-1 0 0,1 0 0,-1 0 0,1 1 0,-1-1 0,0 0 0,1 0 0,-1 0 0,0 1 0,0-1 0,0 0 0,0 1 0,1-1 0,-1 1 0,0-1 0,0 1 0,0-1 0,0 1 0,0 0 0,0-1 0,0 1 0,0 0 0,0 0 0,0 0 0,0 0 0,-1 0 0,1 0 0,0 0 0,0 0 0,0 0 0,0 0 0,-1 1 0,-5 1 21,0-1-1,0 1 1,0 1 0,0-1 0,0 1-1,1 0 1,-1 1 0,-8 6-1,4-2 92,0 0 0,1 1 0,-16 19 0,21-23-42,1 0 1,1 0-1,-1 1 1,1 0 0,0-1-1,0 1 1,1 1-1,0-1 1,0 0-1,0 0 1,1 1 0,-1 9-1,1-13-11,1 1 1,0 0-1,1-1 0,-1 1 1,1-1-1,-1 1 0,1-1 0,0 1 1,0-1-1,0 0 0,1 1 1,-1-1-1,1 0 0,0 0 1,0 0-1,0 0 0,0 0 0,1-1 1,-1 1-1,1 0 0,-1-1 1,1 0-1,0 0 0,5 3 1,1 0 33,0-1 0,0-1 1,1 1-1,-1-1 1,1-1-1,0 0 1,0-1-1,0 1 1,0-2-1,19 0 1,-16-1-176,0-1 1,0 0-1,0 0 1,0-2 0,-1 1-1,1-2 1,22-10 0,-16 4-1397,-1-1 0,0 0 0,0-1 0,17-17 0,-2-1 188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9 127 12027,'3'2'497,"1"0"1,-1 0-1,0-1 1,1 0 0,0 1-1,-1-1 1,1-1-1,0 1 1,-1 0 0,1-1-1,0 0 1,0 0-1,0 0 1,-1 0 0,8-2-1,0 0-1,0 0 0,0-1 0,-1-1 0,12-4-1,-19 6-437,1 0-1,-1 0 1,0 0-1,0 0 1,-1 0-1,1 0 1,0-1-1,-1 0 1,0 1-1,1-1 1,-1 0-1,0 0 1,0 0-1,-1 0 1,3-7-1,-3 8-31,0 0-1,0 0 0,-1-1 1,1 1-1,-1 0 0,0-1 1,0 1-1,1-1 1,-2 1-1,1 0 0,0-1 1,0 1-1,-1 0 0,1-1 1,-1 1-1,0 0 0,0 0 1,0-1-1,0 1 0,0 0 1,0 0-1,0 0 0,-1 0 1,-2-3-1,2 4-25,0-1 0,0 1 0,1 0-1,-1 0 1,0 0 0,0 0 0,0 0 0,0 0 0,0 1-1,0-1 1,0 1 0,-1-1 0,1 1 0,0 0 0,0 0-1,0 0 1,0 0 0,-1 0 0,1 0 0,0 1 0,0-1-1,0 1 1,0-1 0,0 1 0,0 0 0,0 0 0,-3 2-1,-3 1 1,0 1 0,0 0 0,0 0 0,1 1 0,-7 7 0,8-7 5,0 0 0,1 1 1,0-1-1,0 1 0,1 0 0,0 0 1,0 1-1,-4 10 0,6-12 6,0 0-1,1 0 1,-1 0-1,1 0 1,0 0-1,1 0 1,0 0-1,0 1 1,0-1-1,0 0 1,1 0-1,2 7 1,-3-11-3,1 0 0,0 0-1,-1-1 1,1 1 0,0 0 0,0-1 0,0 1 0,0 0 0,0-1 0,1 1 0,-1-1-1,0 0 1,1 1 0,-1-1 0,1 0 0,-1 0 0,1 0 0,3 2 0,0-1 12,1 0 0,0-1 0,0 1 0,9 0 1,-9-2-15,-1 1 1,0 0 0,0 0 0,0 1 0,0-1 0,0 1-1,7 4 1,5 6-222,-14-9-2872,0-7 1920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2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1 458 10170,'0'0'211,"0"-1"0,0 1 0,0-1-1,0 1 1,0-1 0,0 1 0,0-1-1,0 1 1,1-1 0,-1 1 0,0 0-1,0-1 1,1 1 0,-1-1 0,0 1 0,1-1-1,-1 1 1,0 0 0,1-1 0,-1 1-106,1 0 0,-1 0 0,0 0 0,0 0 0,1 0 0,-1 0 0,0 0 1,0 0-1,0 0 0,1 0 0,-1 0 0,0 0 0,0 0 0,1 0 0,-1 0 1,0 0-1,0 0 0,1 0 0,-1 0 0,0 0 0,0 1 0,0-1 0,1 0 0,-1 0 1,0 0-1,0 0 0,0 1 0,1-1 0,-1 0 0,0 0 0,0 0 0,0 1 0,0-1 1,0 0-1,0 0 0,0 1 0,1-1 0,-1 0 0,0 0 0,0 1 0,0-1 0,0 0 1,0 1-1,2 8 835,0 1 1,0-1 0,-1 1 0,0 0-1,-1 0 1,-1 15 0,1 26 271,1-43-1140,1-1 0,-1 1 0,1-1 0,0 1 0,5 10 0,-5-15-66,-1 1 1,1-1-1,0 0 0,0 0 0,0 0 0,0 0 0,0-1 0,1 1 1,-1-1-1,1 1 0,0-1 0,0 0 0,0 0 0,4 2 1,-7-3-8,1-1 1,-1 0 0,0 0 0,0 0 0,0 0 0,0 0 0,1 0 0,-1 0 0,0 0 0,0 0 0,1 0 0,-1 0 0,0 0 0,0 0 0,0 0 0,1 0 0,-1 0 0,0 0 0,0 0 0,1 0 0,-1 0 0,0 0 0,0 0-1,0 0 1,1 0 0,-1 0 0,0 0 0,0 0 0,0-1 0,1 1 0,-1-1-4,1 0 1,0-1-1,-1 1 0,1 0 0,-1-1 0,1 1 1,-1 0-1,0-1 0,0 1 0,0 0 0,1-1 1,-1 1-1,0-1 0,-1-1 0,-3-24-99,3 18 54,-15-118-564,15 104 573,1-1 1,0 0-1,6-32 1,-5 51 76,0-1-1,0 1 1,1-1 0,0 1 0,0 0-1,0-1 1,6-8 0,-7 12 9,1 0 1,0-1-1,0 1 1,0 0-1,0 0 1,1 0-1,-1 1 1,0-1-1,1 0 1,-1 1-1,1 0 1,0-1-1,-1 1 1,1 0-1,0 1 1,0-1-1,3 0 1,-2 0 36,1 1 1,-1-1 0,1 1-1,-1 0 1,1 1 0,-1-1-1,1 1 1,-1 0-1,1 0 1,-1 0 0,0 1-1,1-1 1,-1 1-1,0 0 1,0 1 0,0-1-1,0 1 1,-1-1-1,1 1 1,-1 0 0,0 0-1,5 6 1,-2-1-5,0 0 1,0 1 0,-1 0-1,0 0 1,0 0-1,-1 1 1,0 0 0,4 18-1,-7-24-72,1 7 32,0-10-12,0-5 1,4-23 15,1-2-113,18-50-1,-21 71 46,-1 0-1,1 0 0,1 1 0,-1-1 0,1 1 0,1 0 0,-1 0 0,1 1 0,0-1 1,12-8-1,-15 14 22,-1-1 0,1 1 0,0-1 0,0 1 0,0 0 0,0 1 1,0-1-1,0 0 0,0 1 0,0-1 0,0 1 0,0 0 0,0 0 0,0 0 1,3 1-1,-2 0 2,0-1 0,1 0 1,-1 0-1,0 0 1,0-1-1,8-1 0,-10 1 4,-1 0-1,0 1 1,0-1-1,0 0 1,0 1-1,0-1 1,0 0-1,0 0 1,0 0-1,0 0 1,0 0-1,0 0 1,0 0-1,-1-1 0,1 1 1,0 0-1,-1 0 1,1 0-1,-1-1 1,0 1-1,1 0 1,-1-1-1,0-1 1,1-5 5,0 0 1,-1-15-1,0 3 7,1 7-15,0 1 0,1-1 0,1 1 0,0-1 0,1 1 0,0 0 0,8-16 0,-11 28 2,-1-1-1,0 1 0,1-1 0,-1 1 0,0-1 0,1 1 0,-1-1 0,1 1 1,-1-1-1,1 1 0,-1 0 0,1-1 0,-1 1 0,1 0 0,-1-1 0,1 1 1,0 0-1,-1 0 0,1-1 0,-1 1 0,1 0 0,0 0 0,-1 0 1,1 0-1,0 0 0,-1 0 0,2 0 0,19 6 9,-6-2 0,10-1 69,43-1 0,-67-2-72,0 0 1,0 0-1,0 0 1,0 0 0,0 0-1,0 1 1,0-1-1,0 0 1,0 0-1,0 1 1,0-1-1,0 1 1,-1-1-1,3 2 1,-3-2-2,1 1 0,-1-1-1,0 1 1,1-1 0,-1 0 0,0 1-1,1-1 1,-1 1 0,0 0 0,0-1-1,0 1 1,0-1 0,1 1-1,-1-1 1,0 1 0,0-1 0,0 1-1,0-1 1,0 1 0,0 0 0,-1 1 4,0 1 1,1-1 0,-1 0-1,0 0 1,0 0-1,0 0 1,0 0-1,-1 0 1,1 0 0,0-1-1,-1 1 1,-2 2-1,-16 13-30,-2 0-1,0-2 1,0-1-1,-39 19 0,45-27-415,1 0 0,-20 5-1,-11 3-3376,26-4 1915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0:58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3 10698,'-4'-1'326,"1"1"0,-1-1 0,1 1 0,-1 0 0,0 0 0,1 0-1,-1 0 1,1 1 0,-1-1 0,1 1 0,-1 0 0,1 0 0,-1 0 0,1 1 0,0-1-1,0 1 1,-1 0 0,1 0 0,0 0 0,1 0 0,-6 5 0,5-4-127,-1 0 1,0 1-1,1 0 0,0 0 1,0 0-1,0 0 1,1 0-1,-1 0 1,1 1-1,0-1 0,0 1 1,-1 5-1,2-7-107,1 1 0,0-1 1,-1 0-1,1 1 0,1-1 0,-1 0 0,0 1 0,1-1 0,0 0 0,-1 1 0,1-1 0,1 0 0,-1 0 1,0 0-1,1 0 0,-1 0 0,1 0 0,0-1 0,3 4 0,7 8 345,1-2-1,0 0 0,30 20 1,-27-21-154,-1 1 0,0 0 1,15 17-1,-26-24-229,0 0 1,0 0-1,-1 0 1,0 0-1,0 0 1,0 1-1,-1-1 0,1 1 1,-1 0-1,-1-1 1,1 1-1,-1 0 1,0 0-1,0 8 1,-1-9-32,0-1 0,0 0 0,-1 0 0,0 1 0,0-1 0,0 0 0,0 0 0,0 0 0,-1 0 1,0 0-1,0 0 0,0 0 0,0-1 0,0 1 0,-6 4 0,7-6-20,-1 0-1,0 0 1,0-1-1,0 1 1,0-1-1,0 1 1,0-1 0,-1 0-1,1 0 1,0 0-1,-1 0 1,1 0-1,0-1 1,-1 1 0,1-1-1,-1 1 1,1-1-1,-1 0 1,1 0-1,-1 0 1,0-1 0,1 1-1,-1 0 1,1-1-1,0 0 1,-1 1-1,-2-3 1,-1 1-2,1-1-1,-1 0 1,1 0 0,0-1-1,0 1 1,0-1 0,0 0-1,1 0 1,0-1 0,0 0-1,0 1 1,0-1 0,1-1-1,0 1 1,0 0 0,0-1-1,0 0 1,1 1 0,0-1-1,1 0 1,-1 0 0,1 0-1,0 0 1,0-9 0,1-2 16,0-1-1,1 1 1,1 0 0,0-1-1,2 1 1,0 1 0,10-27 0,-10 33 12,28-89 327,-32 96-341,1 0-1,0 1 1,-1-1-1,0 0 1,0 0 0,0 0-1,0 0 1,-1-5-1,1 8-11,0-1 0,-1 0-1,1 0 1,0 1 0,-1-1 0,1 0-1,0 1 1,-1-1 0,1 1 0,-1-1-1,1 0 1,-1 1 0,1-1-1,-1 1 1,1 0 0,-1-1 0,0 1-1,1-1 1,-1 1 0,0 0 0,1-1-1,-1 1 1,0 0 0,1 0 0,-1-1-1,0 1 1,0 0 0,1 0-1,-1 0 1,0 0 0,0 0 0,1 0-1,-1 0 1,-1 1 0,-5 0-55,0 1-1,0 0 1,1 1 0,-1 0 0,1 0-1,-1 0 1,1 1 0,0 0 0,0 0-1,-9 9 1,-3 3-1322,-27 33-1,39-39 534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00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43 345 8466,'-1'0'226,"0"0"0,1 0 1,-1 0-1,0 0 0,0 0 1,1 0-1,-1 0 0,0 0 1,0 0-1,1 0 0,-1-1 1,0 1-1,1 0 0,-1-1 1,0 1-1,0-1 0,0-9 2576,1 2-2352,-21 47 2902,21-39-3316,0 0-1,0 0 1,0 0-1,0 1 0,0-1 1,0 0-1,0 0 1,0 0-1,0 0 0,-1 1 1,1-1-1,0 0 1,0 0-1,0 0 0,0 0 1,0 0-1,0 0 0,0 1 1,-1-1-1,1 0 1,0 0-1,0 0 0,0 0 1,0 0-1,0 0 1,-1 0-1,1 0 0,0 0 1,0 0-1,0 0 1,0 0-1,-1 0 0,1 0 1,0 0-1,0 0 1,0 0-1,0 0 0,0 0 1,-1 0-1,1 0 1,0 0-1,0 0 0,0 0 1,0 0-1,-1 0 1,1 0-1,0 0 0,0-1 1,0 1 18,-1 0 1,1-1 0,0 1 0,0 0 0,0-1-1,0 1 1,0-1 0,0 1 0,0-1-1,0 1 1,0 0 0,0-1 0,0 1-1,0-1 1,0 1 0,0-1 0,0 1-1,0 0 1,1-1 0,-1 1 0,0 0-1,0-1 1,0 1 0,1-1 0,4-5 184,0-1 1,1 2-1,-1-1 0,11-7 1,7-8 270,53-58 981,66-62-10,-97 100-2775,-17 13-4090,-19 21 3742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00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85 12219,'-1'-1'211,"1"1"0,0-1 0,0 0 0,0 1 0,-1-1-1,1 0 1,0 1 0,0-1 0,0 0 0,0 0 0,0 1 0,1-1 0,-1 0 0,0 1 0,0-1 0,0 0 0,1 1 0,-1-1 0,0 0 0,1 1 0,-1-1 0,0 1 0,1-1 0,-1 0 0,1 1 0,-1-1 0,2 0 0,16-16 1717,-13 13-1256,1-1-339,1 0 0,0 0 1,1 0-1,-1 1 1,1 0-1,0 1 0,0-1 1,15-3-1,-20 7-303,-1-1 0,1 0-1,0 1 1,-1 0 0,1 0 0,0-1-1,-1 2 1,1-1 0,0 0 0,-1 0-1,1 1 1,0 0 0,-1-1 0,1 1 0,-1 0-1,1 0 1,-1 0 0,1 1 0,-1-1-1,0 1 1,0-1 0,0 1 0,0 0-1,0-1 1,0 1 0,0 0 0,0 1 0,-1-1-1,1 0 1,-1 0 0,3 5 0,-2 0 8,1 0-1,-1 0 1,-1 1 0,1 0 0,-1-1 0,0 1 0,-1-1 0,0 1 0,0 0 0,-1-1 0,0 1 0,0 0 0,0-1 0,-1 1 0,-6 13 0,-4 7 218,-1 0 0,-27 42 0,27-47-12,5-7 88,8-9 111,0-7-420,1 0-1,-1 0 0,0 1 1,1-1-1,-1 0 0,0 0 1,1 0-1,-1 0 0,0 0 1,0 0-1,1 0 0,-1 0 1,0 0-1,1 0 0,-1 0 1,0 0-1,1-1 0,-1 1 1,0 0-1,1 0 0,-1 0 1,0 0-1,0 0 1,1 0-1,-1-1 0,0 1 1,20-11 726,22-16 1,9-6-321,-6 13-176,-34 16-929,0 0-1,-1-1 1,15-9-1,-4-6-4870,-4 10 3626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01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86 148 8562,'0'0'133,"1"0"1,-1 0-1,0 0 1,0 0-1,0 0 1,1 0-1,-1 0 1,0 0-1,0 0 1,1 0-1,-1 0 0,0 0 1,0 0-1,0 0 1,1 0-1,-1 0 1,0 0-1,0 0 1,0 0-1,1 0 1,-1 0-1,0 0 1,0 0-1,0 0 1,1 0-1,-1 0 1,0 1-1,0-1 1,0 0-1,0 0 0,1 0 1,-1 0-1,0 0 1,0 1-1,0-1 1,0 0-1,0 0 1,0 0-1,1 1 1,-1-1-1,0 0 1,0 0-1,0 0 1,0 1-1,0-1 1,0 0-1,0 0 1,0 0-1,0 1 0,0-1 1,0 0-1,0 0 1,0 1-1,0-1 1,0 0-1,0 0 1,0 0-1,-1 1 1,1-1-1,0 0 1,0 0-1,0 0 1,0 0-1,0 1 1,0-1-1,-1 0 0,20-8 1288,-16 7-910,6-3-81,0-1 0,-1 0 0,0 0-1,0-1 1,0 0 0,9-9 0,-14 11-303,1 1 0,-1 0 1,0-1-1,-1 0 0,1 0 0,-1 0 1,0 0-1,0 0 0,0 0 1,0 0-1,-1-1 0,1 1 0,-1-1 1,-1 1-1,2-9 0,-2 12-116,0 0 0,0 0 0,0 0-1,0 0 1,-1 0 0,1 0 0,0 0-1,0 0 1,-1 0 0,1 0 0,0 0-1,-1 0 1,1 0 0,-1 0 0,0 0-1,1 0 1,-1 0 0,0 0 0,1 1-1,-1-1 1,0 0 0,-1 0 0,1 0-8,-1 0 1,0 0 0,0 1-1,1-1 1,-1 1 0,0-1-1,0 1 1,1 0 0,-1 0-1,0 0 1,0 0 0,-2 0-1,-1 0-5,0 1-1,1 0 1,-1 0-1,0 1 0,1-1 1,-1 1-1,1 0 1,-1 0-1,-7 5 1,5 0 3,-1-1 0,1 1 1,1 1-1,-1 0 0,-7 11 0,-25 48 96,29-49-23,5-10 44,1 0-1,0 1 0,1-1 0,0 1 0,-3 14 1,6-21-43,-1 1 1,1-1-1,-1 1 1,1-1-1,0 0 1,0 1-1,0-1 1,1 1-1,-1-1 1,0 1-1,1-1 1,0 0 0,-1 1-1,1-1 1,0 0-1,0 0 1,0 0-1,1 0 1,-1 0-1,0 0 1,1 0-1,0 0 1,-1 0-1,1 0 1,3 2 0,2-1 67,-1 0 0,0 0 1,1 0-1,0-1 1,-1 0-1,1-1 1,0 1-1,0-1 1,0-1-1,0 1 0,0-1 1,0-1-1,0 1 1,0-1-1,0 0 1,10-3-1,10-4 311,1-1-1,40-20 0,-64 27-413,17-8 193,-1 0 1,1-2 0,33-25-1,-45 30-736,0-1 0,-1-1-1,0 1 1,0-2 0,-1 1 0,0-1-1,0 1 1,-1-2 0,6-14 0,1-9-1293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08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4553,'0'-2'-344,"4"-5"216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09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503 1129 10162,'1'1'139,"0"-1"0,-1 0 1,1 0-1,0 0 0,0 1 0,0-1 0,0 0 0,0 0 0,0 0 0,0 0 0,0-1 0,0 1 1,0 0-1,0 0 0,0 0 0,0-1 0,0 1 0,2-2 0,16-10 666,-10 6-376,24-14 158,27-17 694,58-46 1,-101 69-972,0 0 1,-1-2 0,-1 0-1,0-1 1,-1 0-1,-1-1 1,17-31 0,-17 22 13,-1 0 1,-1-1 0,-1-1 0,-2 0 0,-1 0 0,5-39-1,-11 50-276,-1 0-1,0 0 0,-1 0 1,-1 1-1,-1-1 0,0 1 1,-2-1-1,-5-16 0,-4-3-19,-2 1-1,-30-52 0,27 54-23,-2 2 0,-27-31 0,39 52-8,0 1 0,-2-1 0,1 1 0,-1 1 0,0 0 0,-1 1 0,0 0 0,-22-10 0,27 16-3,1 0 0,-1 0 0,0 0 0,0 1-1,1 0 1,-1 0 0,0 1 0,0 0 0,0 0-1,0 1 1,0 0 0,0 0 0,0 1 0,0-1-1,1 1 1,-13 6 0,0 1-6,1 1 0,0 1 0,1 1 0,-24 20-1,1 4 9,1 2-1,-53 66 1,-50 99 77,124-174 17,1 1 0,2 0-1,1 2 1,1-1-1,-13 57 1,23-74-7,1 0-1,0 0 1,1 0 0,1 1 0,0-1-1,4 27 1,-2-31-5,1 0 1,0 0-1,0 0 0,1 0 1,1-1-1,-1 1 0,1-1 0,1 0 1,0-1-1,9 12 0,-8-12 9,1 0-1,0-1 0,0 0 1,1 0-1,0-1 0,0 0 1,0-1-1,17 8 0,-12-8 15,1 0 0,-1-1 0,1-1 1,-1 0-1,26 1 0,-11-3-8,0-2 0,-1-1 1,1-2-1,-1 0 1,0-2-1,32-11 0,-13 1-250,80-41 0,35-33-1852,-128 70 1370,66-36-657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16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66 8450,'-1'-11'1411,"1"10"-1320,-1 1 1,1 0-1,0-1 1,0 1-1,0-1 1,0 1-1,0 0 1,0-1-1,0 1 1,0-1-1,0 1 1,0 0-1,0-1 1,0 1-1,0-1 1,0 1-1,0 0 1,0-1-1,0 1 1,0-1-1,1 1 1,-1 0-1,0-1 1,0 1-1,0 0 1,1-1-1,-1 1 1,0 0-1,0 0 1,1-1-1,-1 1 1,0 0-1,1-1 1,-1 1-1,0 0 1,1 0-1,-1 0 1,0 0-1,1-1 1,-1 1-1,1 0 1,-1 0-1,0 0 1,1 0-1,-1 0 1,1 0-1,-1 0 1,0 0-1,1 0 1,-1 0-1,1 0 1,-1 0-1,0 0 1,1 0-1,0 1 1,30-3 838,50-9 0,-29 3-334,295-12 1220,-239 19-1518,422 15 973,157 33 577,-295-28-1403,26 1 689,0-17 680,-291-7-914,129-2 1035,-266 20-6704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0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15059,'-2'3'2161,"-3"4"1127,1 5-703,4 5-297,0 7-743,4 5-233,8 6-456,-4 1-232,-1 1-392,2-1-104,-6-1-120,-3-5-120,0 0-488,-3-1-312,-4-9-1288,3-1-641,-4-9 216,8-1 817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0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0 408 14347,'53'-24'5034,"135"-64"2153,-152 66-6892,-35 21-370,-1 1 0,1-1 0,0 1-1,-1-1 1,1 0 0,-1 1 0,0-1 0,1 0 0,-1 1 0,1-1-1,-1 0 1,0 1 0,0-1 0,1 0 0,-1 0 0,0 0 0,0 1-1,0-1 1,0 0 0,0-1 0,-3-19-2274,0 7 1147,3-14-1252,6-52 1,-3 55 2544,2 1 0,10-31 0,-11 44 910,-4 11-976,0 0 1,0 1 0,0-1 0,0 0 0,0 0 0,0 0 0,0 0 0,0 0-1,0 0 1,0 0 0,0 0 0,0 0 0,0 0 0,0 0 0,0 0 0,0 0-1,0 0 1,0 0 0,0 0 0,1 0 0,-1 0 0,0 0 0,0 1 0,0-1-1,0 0 1,0 0 0,0 0 0,0 0 0,0 0 0,0 0 0,0 0 0,0 0-1,0 0 1,0 0 0,0 0 0,0 0 0,0 0 0,0 0 0,0 0 0,0 0-1,0 0 1,0 0 0,0 0 0,1 0 0,-1 0 0,0 0 0,0 0 0,0 0-1,0 0 1,0 0 0,0 0 0,0 0 0,0 0 0,0 0 0,0 0 0,0 0-1,0 0 1,0 0 0,0 0 0,0 0 0,0 0 0,0 0 0,0 0 0,0-1-1,0 1 1,0 0 0,1 21 3213,-1-18-3044,-1 24 2107,6 43 0,-1-45-1644,1 1 1,1-1 0,16 42 0,-14-47-575,1-1 1,19 31 0,-20-38-1051,1-1 1,17 18 0,-5-6-1669,-8-5 792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9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18100,'4'5'1808,"-1"9"921,14 17-657,4 10-223,8 10-561,5 2-224,-5 2-552,-3-2-216,-5-8-216,-4-1-32,-9-9-344,-1-5-224,-7-11-896,-2-7-424,-3-17-1105,-3-10-304,1-11 1817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2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5 165 10586,'5'-72'1874,"4"-21"3516,-25 164-965,14-47-3942,1 0 0,2 0 0,0 1 0,1-1 0,2 0 0,6 24 0,0-10 113,2 0-1,32 68 1,-37-89-504,2-2 0,0 1 0,0-1 0,2-1 0,20 24 0,-23-31-139,0 0 0,0-1 0,1 1 0,-1-1 0,1-1 0,1 0 0,-1 0 0,1-1 0,0 0 0,0 0 0,10 1 0,0-1-523,1-2-1,-1 0 1,1-1-1,-1-1 1,1-1-1,-1-1 1,0-1-1,0-1 0,23-6 1,43-17-1256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9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0 462 14155,'10'-1'935,"0"-1"-1,0 0 1,0-1-1,-1 0 1,18-9-1,43-26 1731,-53 28-2251,1-1-245,-1 0-1,0-1 1,-1-1 0,0 0 0,15-18-1,-24 23-177,0-1-1,0 0 0,-1 0 1,0-1-1,-1 0 0,0 0 0,0 0 1,-1 0-1,-1-1 0,1 0 1,1-12-1,-2 1 71,1-36 0,-4 48 111,0 1 1,-1-1-1,0 1 0,-1-1 1,0 1-1,-3-11 0,4 19-104,1 0 0,0 0 0,-1 1 0,1-1 0,0 0 0,-1 0 0,1 0 0,-1 1 0,1-1 0,-1 0 0,0 1 0,1-1 0,-1 1 0,-1-2 0,2 2-26,0 0-1,0 0 0,-1 0 0,1 0 0,0 0 0,-1 0 1,1 0-1,0 0 0,-1 0 0,1 0 0,0 0 0,-1 0 1,1 0-1,0 0 0,-1 0 0,1 0 0,0 0 0,-1 0 1,1 0-1,0 1 0,-1-1 0,1 0 0,0 0 0,0 0 1,-1 1-1,0 0 100,-1 1 0,1-1 1,0 1-1,0 0 0,0-1 1,0 1-1,0 0 0,0 0 0,0-1 1,0 4-1,-1 5 96,0 1 0,1-1 0,0 1 0,0 0-1,2 0 1,-1-1 0,1 1 0,3 11 0,3 12-18,13 39 0,-11-48-772,1 0-1,1 0 1,1-1-1,0 0 1,2-1-1,1-1 1,1 0-1,1-1 1,38 36 0,17 5-1316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7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13491,'0'3'1736,"5"8"1569,4 7-328,3 10-185,3 4-479,2 10-825,0 0-456,-3 8-664,-4 0-184,-6-4-440,-4-3-304,-4-7-1120,-4-7-497,-8-12-1031,11-12 1487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8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36 20956,'1'0'286,"1"0"0,0 1 0,-1 0 0,1-1 0,-1 1-1,1 0 1,-1 0 0,1 0 0,-1 0 0,0 0-1,0 0 1,1 1 0,-1-1 0,0 0 0,0 0-1,0 1 1,0-1 0,0 3 0,14 30 2289,-14-30-2445,5 12-34,-2 1 0,1 0 0,-2 1 0,-1-1 0,0 1 0,-1-1 0,0 1 0,-2 0 0,0-1 0,-1 1 0,-1-1 0,0 0 0,-2 0 0,-10 30 0,6-26-672,5-8-703,-2 0 0,-10 19 0,12-27-621,0-7-117,0-11-1063,3 9 2745,-2-10-531,1-1-1,0 0 1,1 0 0,1 0 0,0 0 0,5-28 0,-5 40 955,1 1 0,-1-1-1,1 0 1,0 1 0,0-1 0,0 1 0,1-1-1,-1 1 1,1-1 0,-1 1 0,1 0-1,0 0 1,0 0 0,0 0 0,0 0 0,3-3-1,2 2 754,-1-1 0,1 1 0,-1 1 0,15-5 0,5-1 743,-2-1-566,0-1-1,0-1 0,-1-2 1,26-18-1,-38 24-886,-1-1 0,-1 0 0,1 0 0,-1-1-1,-1-1 1,0 1 0,0-1 0,-1-1 0,0 0 0,10-21 0,-15 26-51,0 0 0,0 0 0,-1 0 0,2-11 0,-3 17-62,0 0 0,0-1-1,0 1 1,0 0 0,0 0-1,0-1 1,0 1 0,0 0-1,0 0 1,0-1 0,0 1-1,0 0 1,0-1-1,0 1 1,-1 0 0,1 0-1,0-1 1,0 1 0,0 0-1,0 0 1,0-1 0,0 1-1,-1 0 1,1 0 0,0 0-1,0-1 1,0 1 0,-1 0-1,1 0 1,0 0-1,0 0 1,-1 0 0,1-1-1,0 1 1,0 0 0,-1 0-1,1 0 1,0 0 0,-1 0-1,1 0 1,0 0 0,0 0-1,-1 0 1,1 0-1,0 0 1,0 0 0,-1 0-1,1 0 1,0 0 0,-1 0-1,1 1 1,-2 0 75,0 0-1,1 0 1,-1 1 0,1-1-1,-1 0 1,1 1-1,0 0 1,-1-1 0,1 1-1,0 0 1,0-1 0,0 1-1,0 0 1,0 3 0,-11 33 841,10-32-780,-1 6-107,1 0 0,0 0-1,1-1 1,0 2 0,1-1-1,0 0 1,1 0 0,0 0-1,1-1 1,0 1 0,1 0 0,1 0-1,0-1 1,0 0 0,1 0-1,9 15 1,36 56-2661,-5-10-1219,-8-7 1702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3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15555,'-2'5'1593,"-1"-1"1215,3 1-47,0 0-785,0 0-375,3 0-801,-1-1-256,0-1-344,1-3-80,4 2-360,1-2-272,11-5-1025,5-4-759,14-4-1033,-2-6 1529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3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22637,'7'7'2008,"-3"-2"1025,-3 0-713,1-5-1343,3-1-529,7-8-1537,-1 6-3199,-6-4 2591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7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4 466 9482,'-4'11'6245,"16"-16"-4480,99-64 1910,-67 40-3029,200-138 2119,-13-25-2626,-216 177-2302,-38 36-6804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12571,'-5'8'5043,"-9"15"-2787,-28 50 927,36-61-2728,1-1 0,0 1 0,1 1 0,-4 17 0,7-28-391,1-1 0,-1 1 0,1 0 0,0-1 0,0 1 1,0-1-1,0 1 0,0 0 0,0-1 0,1 1 0,-1-1 0,0 1 0,1-1 0,-1 1 0,1-1 0,-1 1 0,1-1 0,0 1 0,0-1 0,0 0 1,0 1-1,0-1 0,1 2 0,0-2-5,0 0 0,1 1 0,-1-1 1,0 0-1,1 0 0,-1-1 0,0 1 0,1 0 0,-1-1 1,1 1-1,-1-1 0,1 0 0,3 0 0,7-1 44,1 0 0,-1-1 0,0-1 0,16-4 0,99-36-743,61-35-4744,-118 43 3843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8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304 33 10618,'1'-1'366,"-1"-1"0,0 0 0,0 1 0,0-1 0,0 0 0,0 1 0,0-1 0,0 0 0,0 0 0,-1 1 0,1-1 0,-1 1 0,1-1-1,-2-2 1,1 3-212,0 0 0,0 1 1,0-1-1,0 1 0,0-1 0,0 1 0,0 0 0,0-1 0,0 1 0,0 0 0,0 0 0,0 0 0,0 0 0,-1-1 0,1 2 0,0-1 0,0 0 0,0 0 0,0 0 0,0 0 0,0 1 0,0-1 0,0 0 0,0 1 0,-2 0 0,-12 5 415,0 0 0,1 1-1,-19 12 1,-39 31 203,62-42-647,-11 6 52,4-3 56,-22 21 0,35-29-189,1 0 1,-1 0 0,1 1-1,0-1 1,0 1-1,1 0 1,-1 0 0,1 0-1,0 0 1,0 0-1,0 1 1,-1 4 0,3-7-27,0 0 0,0 1 1,0-1-1,0 0 1,1 0-1,-1 0 1,1 0-1,-1 0 1,1 0-1,0 0 1,-1 0-1,1 0 0,0 0 1,0 0-1,1 0 1,-1-1-1,0 1 1,0 0-1,1-1 1,-1 1-1,1-1 1,0 1-1,-1-1 0,1 0 1,0 0-1,3 2 1,6 3 42,1 0 0,0 0 0,14 3 0,-12-4-2,-12-4-50,8 3 42,0 0-1,0 1 0,-1 0 0,17 11 1,-25-15-46,1 0 0,-1 0 1,1 1-1,-1-1 1,1 0-1,-1 1 1,0 0-1,0-1 1,0 1-1,0 0 0,0-1 1,0 1-1,0 0 1,0 0-1,-1 0 1,1 0-1,-1 0 1,1 0-1,-1 0 0,0 0 1,0 0-1,0 0 1,0 0-1,0 0 1,0-1-1,0 1 1,-1 0-1,1 0 0,-1 0 1,0 0-1,1 0 1,-3 3-1,-4 6 9,-1 1-1,-1-1 0,0-1 1,0 0-1,-1 0 0,-1 0 1,1-2-1,-22 15 0,30-22-9,-1 0-1,1 1 0,0-1 1,-1 0-1,1 0 1,-1 0-1,0-1 1,-2 1-1,4 0-2,1-1 1,-1 0-1,1 0 0,-1 0 1,1 0-1,-1-1 0,1 1 1,-1 0-1,1 0 0,-1 0 1,1 0-1,-1 0 0,1-1 1,0 1-1,-1 0 0,1 0 1,-1-1-1,1 1 0,0 0 1,-1-1-1,1 1 0,-1 0 1,1-1-1,0 1 0,0-1 1,-1 1-1,1-1 0,0 1 1,0 0-1,-1-1 0,1 1 1,0-1-1,0 1 0,0-1 1,0 1-1,0-1 0,0 1 1,0-1-1,0 1 0,0-1 1,0 1-1,0-1 0,0 1 1,0-1-1,0 1 0,0-1 1,1 1-1,-1-1 0,2-7 13,0 0 0,0 1-1,1-1 1,0 1 0,7-13-1,25-35 94,-20 34-56,16-24 97,-17 27 49,-1-1 1,-1 0-1,-1 0 1,14-35-1,-24 52-170,0 0-1,-1-1 0,1 1 0,-1-1 1,1 1-1,-1-1 0,0 1 1,0-1-1,0 1 0,0-5 1,-1 7-32,1-1 0,0 0 0,-1 0 0,1 0 0,0 1 0,-1-1 0,1 0 0,-1 1 0,1-1 0,-1 0 0,0 1 0,1-1 0,-1 1 0,0-1 0,1 1 0,-1-1 0,0 1 0,0-1 0,1 1 0,-1 0 0,0-1 0,0 1 0,0 0 0,1 0 0,-1-1 0,0 1 0,0 0 0,0 0 0,0 0 0,0 0 0,1 0 0,-1 0 0,-1 1 0,-1-1-377,-1 0-1,1 0 1,-1 1-1,1 0 1,-1 0-1,1 0 1,0 0-1,-1 0 1,1 1-1,-5 2 1,6 4-977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9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19 143 11707,'-19'15'7831,"28"-19"-5750,26-16 18,-12 7-1229,22-15 0,-39 24-792,-1 0 0,1 0 0,-1-1 0,-1 0 1,1 0-1,-1 0 0,1 0 0,5-12 1,-8 14-58,-1 1 0,0 0 0,0-1 1,-1 1-1,1 0 0,0-1 1,-1 1-1,1-4 0,-1 6-18,0-1 0,0 0-1,-1 1 1,1-1 0,0 1-1,0-1 1,0 1 0,0-1 0,0 1-1,-1-1 1,1 1 0,0-1-1,-1 1 1,1-1 0,0 1 0,-1-1-1,1 1 1,0-1 0,-1 1-1,1 0 1,-1-1 0,1 1 0,-1 0-1,1-1 1,-1 1 0,1 0-1,-1 0 1,1-1 0,-1 1 0,1 0-1,-1 0 1,1 0 0,-1 0-1,1 0 1,-1 0 0,0 0-1,1 0 1,-1 0 0,0 0 0,-5 0-2,1 1 0,-1 0 0,1 0 0,0 0 0,-1 1 0,1-1 0,0 1 0,0 1 0,0-1 0,0 1 0,0 0 0,1 0 1,-1 0-1,1 1 0,0-1 0,0 1 0,-4 5 0,4-5 42,1 0 0,0 0 0,0 1 0,0-1 0,0 1 0,1 0 0,0 0 1,0 0-1,0 0 0,0 0 0,1 0 0,0 0 0,0 1 0,0-1 0,1 0 0,0 1 0,0 8 0,1-10 13,0-1 0,0 1-1,0-1 1,1 0-1,-1 0 1,1 1-1,-1-1 1,1 0 0,0 0-1,1 0 1,-1-1-1,0 1 1,1 0 0,-1-1-1,1 0 1,0 0-1,0 1 1,0-2-1,0 1 1,0 0 0,0-1-1,1 1 1,-1-1-1,0 0 1,7 1-1,1 1 33,1-1-1,0-1 1,-1 0 0,1 0-1,0-1 1,18-3-1,-2-2-463,42-13 0,-40 9 1,39-8-142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6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24 12651,'-1'-2'213,"0"1"1,-1-1 0,1 0 0,-1 1 0,1-1-1,-1 0 1,0 1 0,1 0 0,-1-1-1,0 1 1,0 0 0,0 0 0,0 0-1,0 0 1,0 1 0,0-1 0,-1 0-1,1 1 1,-3-1 0,1 1 26,1 1 0,-1-1 0,1 0 0,0 1 1,-1 0-1,1 0 0,-1 0 0,1 0 0,0 1 0,0-1 0,-4 4 0,-4 2 231,2 0 1,-1 1-1,1 0 0,0 1 0,1 0 0,-9 11 0,-2 10 359,0 1 0,2 1 0,-18 46 0,31-69-697,-7 17 299,1 0-1,0 1 1,2 0 0,-9 55 0,17-78-409,0 0 0,-1 0 0,1 0 1,1 0-1,-1 0 0,0 1 0,1-1 1,0 0-1,0 0 0,0 0 0,1 0 0,-1-1 1,1 1-1,0 0 0,0 0 0,0-1 1,1 0-1,-1 1 0,1-1 0,0 0 0,0 0 1,0 0-1,0-1 0,0 1 0,1-1 1,-1 1-1,1-1 0,-1 0 0,1-1 0,0 1 1,0-1-1,4 2 0,8 1-33,0-1 0,0 0 1,0-2-1,0 1 0,1-2 0,29-3 0,21-6-1423,0-3 0,77-24 0,-111 27 346,46-10-400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3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58 9714,'0'-13'1120,"0"1"761,0-2-313,-1 5-440,-1 1-448,0 6-584,2 4-296,0 1-776,0 7 568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7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14491,'0'-2'2329,"12"1"2864,8-3-2785,16-1-383,10-3-529,8-1-664,4 0-264,0 1-672,-10-1-328,3 4-928,-4-3-545,-1-4-1279,12 0-2105,-1-14 3208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7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 15867,'-3'26'2577,"1"5"2032,11 12-1888,5 5-361,1 10-1008,-1 0-343,-4 6-593,-1-3-200,-4-9-184,-4-4-8,-1-12-304,0-5-257,-3-9-727,0-3-760,-8-11-1321,1-6-232,-4-2 1721</inkml:trace>
  <inkml:trace contextRef="#ctx0" brushRef="#br0" timeOffset="1">31 446 15563,'9'1'454,"-1"0"0,0 0-1,1-1 1,-1 0 0,1 0-1,-1-1 1,1 0 0,-1-1-1,0 0 1,1 0 0,-1-1-1,0 0 1,0 0 0,-1-1 0,14-8-1,-7 1-175,0 0 1,-1 0-1,0-2 0,-1 1 0,0-2 0,13-19 0,-9 9-244,-1-1-1,-1 0 0,11-30 1,-19 39-16,-2-1 1,1 0-1,-2 0 1,0-1-1,-2 1 1,1-1-1,-3-22 1,0 20 273,1 20-280,0 1 0,0-1 0,0 0 1,0 0-1,0 0 0,0 0 0,0 0 1,0 0-1,0 0 0,0 0 0,0 0 1,-1 0-1,1 0 0,0 0 0,0 0 1,0 0-1,0 1 0,0-1 0,0 0 1,0 0-1,0 0 0,0 0 0,-1 0 1,1 0-1,0 0 0,0 0 0,0 0 0,0 0 1,0 0-1,0 0 0,0 0 0,0 0 1,-1-1-1,1 1 0,0 0 0,0 0 1,0 0-1,0 0 0,0 0 0,0 0 1,0 0-1,0 0 0,0 0 0,0 0 1,0 0-1,-1 0 0,1 0 0,0 0 1,0-1-1,0 1 0,0 0 0,0 0 0,0 0 1,0 0-1,0 0 0,0 0 0,0 0 1,0 0-1,0 0 0,0-1 0,0 1 1,0 0-1,0 0 0,0 0 0,-4 9 700,-1 17-13,2 0 0,0 1 0,2-1 0,0 0 0,5 37 0,28 132-424,6-42-5386,-23-108 3348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38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0 357 21277,'62'-9'1752,"10"-15"1001,14-10-217,15-17-832,0-2-383,-10 3-585,-11 5-392,-30 13-640,-9 4-384,-27 10-1425,-13 6-1319,-16 27 1839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0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17484,'10'-14'2008,"1"6"1417,-4 6-248,-1 14-953,5 8-432,-3 16-615,3 6-329,1 6-464,-2 1-152,-2-1-232,-1 2-144,4-4-440,-6-1-328,3-4-1329,8 0-407,6 4-3906,7 1 3762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1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12315,'-2'9'7369,"-1"-4"-4264,3 0-689,3-1-567,1-3-1001,6 1-312,0-2-408,-1 0-256,5-2-720,-1-3-568,1 2-1577,3 3 4193,14 12-1544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1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25 17588,'-7'12'2144,"0"-2"1521,0 0-448,0-3-1257,2-3-648,4-8-824,1-4-391,6-8-882,1-3-1039,16-1 968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1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14243,'5'0'1816,"0"0"1641,7 0 4209,-10-2-6570,-2-3-376,0 3-432,5-5-992,4 0-776,5 1-1865,6-3 1809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2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92 22125,'0'0'1856,"-3"-2"961,3-8-1545,0-2-528,5-9-1200,5-5-992,7 6 832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42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23 14835,'2'-12'12179,"-1"8"-10627,-2 1-800,-1 0-344,-3 3-424,1 0-376,1 6-1232,0 3-497,4 12-3936,-2 1 3513</inkml:trace>
  <inkml:trace contextRef="#ctx0" brushRef="#br0" timeOffset="1">153 772 19868,'5'7'2473,"-1"-1"1376,2-6-1185,5-5-927,-6-8-1009,5-5-496,-6-4-1032,-3 0-937,10 8 1977,2 7-984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50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10610,'-1'11'3617,"-1"8"-996,4-4-1668,0 0 1,1 0 0,1-1-1,0 1 1,1-1-1,1 0 1,13 26 0,-13-32-742,0 1 1,0-1-1,0 0 0,1 0 1,1-1-1,-1 0 0,1 0 1,0-1-1,1 0 1,-1 0-1,1-1 0,17 7 1,-7-5-100,0 0 1,1-2 0,0-1-1,0 0 1,41 1-1,105-9-2137,-159 4 1821,52-1-2057,1 9 793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4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14 723 11442,'0'0'136,"0"0"-1,-1 1 0,1-1 0,-1 0 0,1 0 1,0 0-1,-1 0 0,1 0 0,-1 0 0,1 0 1,-1 0-1,1 0 0,0 0 0,-1 0 0,1 0 1,-1 0-1,1 0 0,0 0 0,-1-1 0,1 1 1,-1 0-1,1 0 0,0 0 0,-1-1 0,1 1 0,0 0 1,-1 0-1,1-1 0,0 1 0,-1 0 0,1-1 1,-1 0 43,1 0 0,0 0 0,0 0 0,0 0 0,0 0 1,-1-1-1,1 1 0,1 0 0,-1 0 0,0 0 0,0 0 1,1-2-1,1-4 372,1-1 0,0 1 1,4-7-1,5-5 32,0 0 0,1 1-1,1 1 1,1 1 0,0 0 0,30-24 0,-39 35-350,1 1 0,-1-1 0,1 1 0,0 0 0,1 1 0,10-4 0,-16 6-179,0 0 0,0 1 0,1-1 0,-1 1 0,0-1-1,0 1 1,1 0 0,-1 0 0,0 0 0,1 1 0,-1-1 0,0 0 0,1 1 0,-1 0 0,0-1 0,0 1 0,0 0 0,0 0 0,0 0 0,0 0 0,0 1 0,0-1 0,0 0 0,0 1 0,2 2 0,0 2-17,0-1 0,0 0 1,-1 1-1,0 0 1,0 0-1,-1 0 0,0 0 1,0 0-1,0 0 0,-1 1 1,0-1-1,1 11 1,-1 7 23,-1-1 0,-4 26 1,3-39-38,2-4 0,2-7-12,4-10-17,10-33-460,-1 0 0,15-80 0,-13 49-306,-16 65 664,1 0-1,0 0 1,1 0-1,0 1 1,8-14-1,-11 21 99,1-1 0,-1 1 1,1 0-1,-1 0 0,1 0 0,0 1 0,0-1 0,0 0 0,0 1 0,0-1 0,0 1 0,0 0 0,0-1 0,1 1 0,-1 0 0,1 1 1,-1-1-1,0 0 0,1 1 0,-1-1 0,1 1 0,-1 0 0,1-1 0,0 1 0,-1 0 0,1 1 0,3 0 0,-2 0 25,1 0-1,-1 1 1,1 0 0,-1 0-1,0 0 1,0 1-1,0-1 1,6 5-1,29 30 247,-7-7 11,-24-24-189,0 0 0,1 0 0,0 0 0,0-1 0,0-1 0,1 0-1,0 0 1,-1 0 0,20 3 0,-25-6-44,1-1 0,-1 1 1,1-1-1,-1 0 0,1-1 0,-1 1 1,1-1-1,-1 1 0,0-1 0,1 0 0,-1-1 1,0 1-1,0-1 0,0 0 0,0 0 0,0 0 1,0-1-1,0 1 0,-1-1 0,1 0 1,-1 0-1,0 0 0,0-1 0,0 1 0,2-4 1,3-6 35,-1 1 0,0-1 0,-1-1 1,6-17-1,14-59 78,-16 52-112,0-12-7,-7 33-98,1 1 0,10-30 1,-14 46 50,0-1 1,0 1-1,1-1 1,-1 1 0,0-1-1,0 1 1,0-1-1,1 1 1,-1 0-1,0-1 1,1 1 0,-1-1-1,0 1 1,1 0-1,-1-1 1,0 1-1,1 0 1,-1 0 0,1-1-1,-1 1 1,1 0-1,-1 0 1,1-1-1,-1 1 1,0 0 0,1 0-1,-1 0 1,1 0-1,-1 0 1,1 0 0,-1 0-1,1 0 1,-1 0-1,1 0 1,-1 0-1,1 0 1,-1 0 0,1 0-1,-1 1 1,1-1-1,-1 0 1,1 0-1,-1 0 1,1 1 0,-1-1-1,0 0 1,1 1-1,-1-1 1,1 0-1,-1 1 1,1 0 0,2 2-49,0 1 0,0-1 0,0 1 0,3 4 0,-6-7 52,8 11-22,-1-1 0,2 0 0,10 11-1,-15-18 44,0-1 0,-1 0-1,1 0 1,0 0 0,0-1-1,1 0 1,-1 1 0,1-2-1,-1 1 1,1 0 0,-1-1-1,10 2 1,-11-3 21,1 0-1,0 0 1,0 0 0,0 0-1,-1 0 1,1-1 0,0 0-1,-1 0 1,1 0 0,0 0-1,-1 0 1,1-1 0,-1 1-1,0-1 1,1 0 0,-1 0-1,0-1 1,0 1 0,2-3-1,-1 2 4,-1-1 0,0 1 0,0-1 0,-1 0 0,1 0 0,-1 0-1,0 0 1,0 0 0,0 0 0,-1-1 0,1 1 0,-1-1 0,0 1-1,0-1 1,0-6 0,-1 9-25,0-1 1,0 1-1,0-1 0,-1 1 1,1-1-1,-1 1 0,1-1 1,-1 1-1,0-1 0,0 1 1,0 0-1,0-1 1,0 1-1,0 0 0,-1 0 1,1 0-1,-3-3 0,1 3-18,0 0 0,0-1 0,0 1 0,0 0 0,-1 0 0,1 1 0,-1-1 0,1 1 0,-1-1 1,-5 0-1,-3 0-188,0 0 0,0 1 0,-1 1 0,1-1 0,0 2 1,-14 2-1,25-3 178,-56 10-1759,49-8 1155,1 0 0,0 0 0,0 0 0,0 1 0,-10 6 0,16-8 499,-1 0-1,1 0 0,1 0 0,-1 0 1,0 0-1,0 0 0,0 0 1,0 0-1,1 0 0,-2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51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65 10042,'0'0'214,"0"0"0,-1 0-1,1 1 1,-1-1 0,1 0 0,0 0-1,-1 0 1,1 0 0,0-1-1,-1 1 1,1 0 0,-1 0 0,1 0-1,0 0 1,-1 0 0,1 0 0,0-1-1,-1 1 1,1 0 0,0 0-1,-1 0 1,1-1 0,0 1 0,0 0-1,-1-1 1,5-6 2717,19-10-702,-20 15-1711,8-5 522,-1 1 0,21-8 0,-28 12-924,1 1 0,-1 0-1,0 0 1,1 0 0,-1 0 0,0 0-1,1 1 1,-1 0 0,1-1 0,-1 1-1,1 1 1,-1-1 0,1 0 0,4 2 0,-7-1-105,1 0 0,-1 0 0,0 0 0,0 0 0,1 0 0,-1 0 0,0 0 1,0 0-1,0 1 0,0-1 0,-1 0 0,1 1 0,0-1 0,0 1 0,-1-1 1,1 1-1,-1-1 0,1 1 0,-1-1 0,0 1 0,0-1 0,0 1 0,0 1 1,1 5-5,-1-1 0,-1 0 0,-1 13 1,-4 3 17,0-1 1,-2 0-1,0 0 1,-2-1-1,-16 29 1,22-43 108,0 0 0,1 1-1,0-1 1,0 0 0,0 1 0,1 0 0,1 0-1,-2 9 1,3-16-114,0-1-1,0 0 0,0 1 0,0-1 1,0 0-1,0 1 0,0-1 0,0 0 1,1 0-1,-1 1 0,0-1 0,0 0 1,0 0-1,0 1 0,0-1 1,1 0-1,-1 0 0,0 1 0,0-1 1,0 0-1,1 0 0,-1 1 0,0-1 1,0 0-1,1 0 0,-1 0 1,0 0-1,0 0 0,1 1 0,-1-1 1,0 0-1,1 0 0,-1 0 0,0 0 1,1 0-1,-1 0 0,0 0 0,0 0 1,1 0-1,-1 0 0,1 0 1,12-4 201,102-61-191,-62 34-1536,-33 18 115,22-10-2289,-13 14 1877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5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34 195 15291,'14'-6'1454,"0"0"-1,0-1 0,0 0 0,17-13 1,-22 14-1054,-2-1 1,1 1-1,-1-1 1,0-1-1,0 1 1,-1-1-1,9-15 1,-13 20-358,-1 0 0,1 0 0,-1 0 1,0-1-1,0 1 0,0 0 1,-1-1-1,1 1 0,-1 0 1,1-1-1,-2-5 0,1 8-37,0-1-1,0 1 0,-1-1 1,1 1-1,0 0 1,-1-1-1,1 1 0,-1 0 1,0-1-1,1 1 0,-1 0 1,0 0-1,0-1 1,0 1-1,0 0 0,0 0 1,0 0-1,0 0 1,0 0-1,-1 1 0,1-1 1,0 0-1,0 0 1,-1 1-1,1-1 0,0 1 1,-1-1-1,1 1 1,-1 0-1,-1-1 0,-1 1-5,-1 0-1,1 0 0,-1 0 0,1 1 1,0-1-1,-1 1 0,1 0 0,-1 0 1,1 1-1,0-1 0,0 1 1,0 0-1,0 0 0,0 1 0,-5 3 1,0 1 23,0 0 0,0 0 0,1 1 0,1 0 0,-9 11 0,11-12 67,1-1 0,0 2 0,0-1 0,0 0 0,1 1 0,0-1 0,1 1 0,-2 9 0,3-14-31,0 0 1,1 0-1,-1 0 0,1 0 0,0 0 0,0 0 0,0 0 0,1 0 0,-1 0 1,1 0-1,-1 0 0,1 0 0,0 0 0,0 0 0,1 0 0,-1-1 0,0 1 1,1 0-1,0-1 0,-1 1 0,1-1 0,0 1 0,0-1 0,4 3 0,-1-2 7,0 0-1,0 0 0,-1-1 0,2 0 0,-1 0 0,0 0 0,0-1 0,0 0 0,1 0 0,-1 0 0,8 0 0,2-1 20,0 0-1,0-2 1,15-2-1,-4-1-58,0-1-1,-1-2 0,33-13 1,70-41-2296,-121 59 2029,51-26-838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1:59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684 1061 8906,'-2'-4'354,"-1"-1"1,1 1-1,-1 0 1,0 0-1,0 0 0,0 1 1,-7-6-1,9 8-286,1 0 0,-1 1 0,0-1 0,0 1 0,0-1 0,0 1 0,0-1 0,0 1 0,1 0 0,-1-1 0,0 1 0,0 0 0,0 0 0,0 0 0,0 0 0,0 0 0,0 0 0,0 0 0,0 0 0,0 0 0,0 0 1,0 0-1,0 1 0,0-1 0,0 0 0,0 1 0,0-1 0,0 0 0,0 1 0,0 0 0,1-1 0,-1 1 0,0-1 0,0 1 0,1 0 0,-1 0 0,0-1 0,1 1 0,-1 0 0,1 0 0,-1 0 0,1 0 0,-1-1 0,1 3 0,-1-2 212,0 1 0,0-1 1,0 1-1,1-1 0,-1 1 0,1-1 1,-1 1-1,1-1 0,-1 1 0,1 0 1,0-1-1,0 1 0,0 2 0,1-1-50,-1 0-1,1-1 0,0 1 1,0 0-1,1-1 1,-1 1-1,3 3 0,-4-5-132,1 1-1,0-1 1,0 0 0,0 1-1,0-1 1,0 0-1,1 1 1,-1-1-1,0 0 1,1 0-1,-1 0 1,0 0-1,4 1 1,-2-1 27,0 0 0,0-1 0,0 1 0,0-1 0,0 0 0,4 0 0,1 0 80,160 13 2130,-63-1-1788,-35-10-160,84-8 0,-8 0 97,-110 6-311,0 2-1,38 7 1,71 20 513,11 3-111,-110-25-492,67 1 0,41 0 365,-129-4-271,-1 0 0,0 1 1,0 2-1,30 12 0,-21-6-7,1 0 0,39 7 0,-57-16-131,-1-2-1,1 0 1,0-1-1,0 0 1,-1-1-1,1-1 1,20-3-1,38-13 94,-43 9-101,-1 1 1,61-4 0,-50 11-11,-19 0 13,0 0 1,36-6-1,-17-4-11,-1-2 1,75-31 0,-43 17 7,-16 6 4,-47 16-18,0 0-1,0-1 1,-1-1 0,1 1 0,10-10-1,36-38 40,-35 32-47,-10 12 6,-2-1 1,1 0-1,-1 0 0,10-18 0,-15 22-6,1-1 0,-2 1-1,1-1 1,-1 0-1,0 0 1,0 0-1,-1 0 1,0 0-1,0-14 1,-1-2-2,0-9 13,-4-43 1,2 64-19,0 1 1,0-1-1,-1 1 1,0 0-1,-1 0 1,0 0-1,-1 1 1,-6-11 0,-21-25 9,-2 2 0,-1 2 1,-3 0-1,-77-63 1,87 82-12,-1 1 0,-1 2 1,-45-22-1,21 16 3,-70-22 1,57 25-2,-184-57 1,166 56 2,-89-12 1,20 18-25,-246 3 1,-78 6 34,418 6-27,-7 1-35,-104 10 0,136-4-10,0 1 1,1 2-1,0 2 0,-58 23 0,43-10-39,0 2 0,2 2-1,1 3 1,1 1 0,-44 40 0,56-41 58,2 2 0,1 1 0,1 1 0,2 1 0,2 2 0,-37 67 1,47-73 33,1-1 0,2 2 0,1 0 0,1 0 0,-10 67 0,18-84 8,1 0 0,0 0 0,1 0 0,1 0 0,1 0 0,0 0 0,0-1 0,2 1 0,0 0 0,1-1 0,0 0 0,1 0 0,0-1 0,1 0 0,15 22 0,-15-27 19,-1 0 0,1-1 0,1 0 0,0 0 0,0 0 0,0-1 0,0 0 0,1-1 0,12 6 0,-7-5 13,0-1-1,0 0 1,1-1-1,0 0 1,24 2-1,2-4-45,1-2 0,-1-1 0,68-11 0,32-14-2142,-66 4 1216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05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41 8146,'-1'-1'384,"-3"-9"1279,4 10-1568,0 0 1,0 0 0,0 0-1,0-1 1,0 1 0,0 0-1,0 0 1,0 0-1,0-1 1,0 1 0,0 0-1,-1 0 1,1 0 0,0 0-1,0 0 1,0-1 0,0 1-1,-1 0 1,1 0 0,0 0-1,0 0 1,0 0 0,0 0-1,-1 0 1,1 0-1,0 0 1,0-1 0,0 1-1,-1 0 1,1 0 0,0 0-1,0 0 1,0 0 0,-1 0-1,1 1-6,0-1 0,0 0 0,0 1 0,0-1 0,-1 0 0,1 1 0,0-1 0,0 0 0,0 1 0,0-1 0,0 0 0,0 1 0,1-1 0,-1 0 0,0 1 0,0-1 0,0 0 0,0 1 0,0-1-1,0 0 1,0 0 0,1 1 0,-1-1 0,0 0 0,0 1 0,0-1 0,1 0 0,-1 0 0,0 1 0,0-1 0,1 0 0,-1 0 0,0 0 0,1 0 0,-1 1 0,0-1 0,13 9 1096,-2-4-691,0-1 1,0 0-1,0-1 0,0 0 0,12 1 0,64 5 1183,-73-9-1399,501 9 4685,-510-9-4926,550-34 3397,-529 31-3323,503-46 0,-524 48-385,0 1-1,0 0 1,0 1-1,-1-1 1,7 2-1,-10-2 222,-1 0-1,1 1 0,0-1 0,0 1 0,-1-1 1,1 1-1,0-1 0,-1 1 0,1-1 0,0 1 0,-1 0 1,1-1-1,-1 1 0,1 0 0,-1-1 0,1 1 1,-1 0-1,0 0 0,1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14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97 8922,'-1'-5'527,"-3"-17"1324,4 21-1651,-1 0 0,1 0 1,0 0-1,-1 0 0,1 0 0,-1 0 0,1 0 1,-1 0-1,1 0 0,-1 0 0,0 0 0,1 0 1,-1 1-1,0-1 0,-1-1 0,2 2-86,-1 1 0,0-1 0,0 0-1,0 0 1,1 1 0,-1-1 0,0 0 0,1 1-1,-1-1 1,0 1 0,0-1 0,1 1 0,-1-1-1,1 1 1,-1-1 0,0 1 0,1 0 0,-1-1 0,0 2-1,-12 15 1027,12-15-954,-4 5 86,1 1-1,-1-1 0,2 1 1,-1 0-1,1 0 1,0 1-1,-2 10 0,-6 63 3,5-32-166,-3 3-65,-9 78-55,17-115 52,1-1 1,0 1 0,1 0 0,1-1-1,0 1 1,7 21 0,-8-34-21,0 0 1,0 1 0,1-1-1,-1 0 1,1 0-1,-1 0 1,1 0 0,0 0-1,0 0 1,0 0 0,1-1-1,-1 1 1,1-1-1,-1 1 1,1-1 0,0 0-1,0 0 1,0 0-1,0-1 1,0 1 0,0-1-1,0 1 1,1-1-1,-1 0 1,0-1 0,1 1-1,-1 0 1,1-1 0,-1 0-1,1 0 1,-1 0-1,6-1 1,-6 1-15,0-1-1,0 0 1,-1 0-1,1 1 1,0-2-1,-1 1 1,1 0-1,-1-1 1,1 1 0,-1-1-1,0 0 1,4-3-1,23-29 21,-21 22-13,14-18 10,23-44 0,-34 53-1,0 0 0,-1-1 1,-1 0-1,11-45 0,-18 55-4,0 0 0,0 0 0,-1 0 0,-1 0 0,0-1 0,0 1 0,-1 0 0,-1 0 0,0 0 0,-1 0 0,-6-16 0,-38-82 709,33 81-376,13 27-322,0-1-1,0 0 1,-1 1 0,1-1 0,-1 1 0,1 0 0,-1-1 0,0 1 0,0 0 0,0 0 0,0 0 0,0 1 0,-1-1 0,1 0-1,-1 1 1,1-1 0,-1 1 0,1 0 0,-1 0 0,-3-1 0,3 2-350,0-1 0,0 1 0,0 0 0,0 0-1,0 0 1,-6 1 0,8-2-610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16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50 133 6889,'9'-40'6525,"-1"15"-599,-8 25-5906,0 0-1,0 0 0,0 0 1,0 0-1,0-1 0,0 1 1,0 0-1,0 0 1,0 0-1,0 0 0,0 0 1,0 0-1,0 0 0,0 0 1,0 0-1,0 0 1,0 0-1,0 0 0,0 0 1,0 0-1,0 0 0,0 0 1,0 0-1,0 0 0,0 0 1,0 0-1,-1 0 1,1 0-1,0-1 0,0 1 1,0 0-1,0 0 0,0 0 1,0 0-1,0 0 1,0 0-1,0 0 0,0 0 1,0 0-1,0 0 0,0 0 1,0 0-1,0 0 1,0 0-1,0 0 0,0 0 1,-1 0-1,1 0 0,0 1 1,0-1-1,0 0 1,0 0-1,0 0 0,0 0 1,0 0-1,0 0 0,0 0 1,0 0-1,0 0 1,0 0-1,0 0 0,0 0 1,0 0-1,0 0 0,0 0 1,0 0-1,-5 5 634,-4 9-21,-3 21-317,1 2 0,2-1 0,-6 50 0,13-63-327,1 0 0,0 0 1,2 0-1,1 0 0,0 0 1,10 38-1,-9-52 19,0 0 0,1 0 0,5 11 0,-7-17 19,0 1 0,0-1-1,0 1 1,1-1 0,-1 0 0,1 0 0,0 0 0,0-1-1,0 1 1,5 2 0,-7-4 0,0-1 0,1 1 0,0-1 0,-1 1 0,1-1 0,-1 1 0,1-1 0,-1 0 0,1 0 0,0 0 0,-1 0 0,1 0 0,0-1-1,-1 1 1,1 0 0,-1-1 0,1 1 0,-1-1 0,1 1 0,-1-1 0,1 0 0,-1 0 0,0 1 0,1-1 0,-1 0 0,0 0 0,3-3 0,2-2 73,0 0 0,0-1-1,8-12 1,-13 18-93,18-26 204,0-2-1,-2-1 0,-1 0 1,17-48-1,-28 63-99,0 0 1,-1-1-1,0 0 1,-1 0-1,-1 0 1,-1 0-1,0 0 1,-1 0-1,-1-1 1,0 1-1,-6-24 1,5 32-75,0 1 1,-1-1 0,0 1-1,0 0 1,-1 0 0,0 0-1,0 1 1,-9-12-1,10 15-19,1 1-1,-1-1 1,0 1-1,0-1 1,0 1-1,0 0 0,0 0 1,0 1-1,-1-1 1,1 0-1,0 1 1,-1 0-1,0 0 1,1 0-1,-1 0 0,1 1 1,-1 0-1,0-1 1,1 1-1,-8 1 1,4 0-63,1 1 1,-1 0 0,0 0-1,0 0 1,1 1 0,-1 0 0,1 0-1,0 1 1,0 0 0,0 0 0,1 0-1,-1 1 1,1 0 0,0 0 0,0 0-1,-5 9 1,9-14-54,1 1 0,-1-1-1,1 1 1,0-1 0,-1 1-1,1-1 1,0 1 0,-1-1 0,1 1-1,0-1 1,0 1 0,-1-1-1,1 1 1,0 0 0,0-1 0,0 1-1,0 0 1,12-7-1128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1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33 393 7978,'0'-4'1029,"-1"-18"2659,1 21-3501,0 0 0,0 0 0,0 0 0,-1-1 0,1 1 0,0 0 0,-1 0 0,1 0 0,-1 0 0,1 0 0,-1 0 0,1 0 0,-1 0 0,0 0 0,0 0 0,-1 1 27,1 0-1,0 0 1,0 1 0,0-1-1,-1 1 1,1-1-1,0 1 1,0-1-1,0 1 1,0 0-1,0-1 1,0 1 0,0 0-1,0 0 1,0 0-1,0 0 1,0 1-1,-4 2 1564,10-12 21,35-60-76,38-56-1205,-31 44-1934,-38 62-854,7-22-1,-10 13 331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2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130 157 12475,'-2'-1'213,"1"1"-1,-1 0 1,0 0 0,1-1 0,-1 1 0,0 0 0,1 0 0,-1 1 0,0-1-1,1 0 1,-1 1 0,0-1 0,1 1 0,-1-1 0,1 1 0,-1 0 0,-2 1-1,1 1 80,0 0 0,0 0 0,0 0 0,1 0 0,-5 6 0,0 1 90,-46 64 1524,51-71-1837,0 1 0,0 0 0,0 0 0,0 0 1,1 0-1,-1 0 0,1 0 0,0 1 0,0-1 0,0 5 1,1-8-43,0 1 0,0 0 0,0 0 1,0-1-1,1 1 0,-1 0 1,0-1-1,1 1 0,-1 0 0,1-1 1,0 1-1,-1-1 0,1 1 1,0-1-1,0 1 0,0-1 0,0 1 1,0-1-1,0 0 0,1 0 1,-1 0-1,0 1 0,1-1 1,-1 0-1,0-1 0,4 3 0,7 1 142,1 1-1,0-2 0,24 4 1,5 2 314,-27-6-192,1 2 1,-1 0-1,0 0 1,0 2-1,14 8 1,-24-12-234,-1-1-1,1 2 1,-1-1 0,0 0 0,0 1 0,-1 0 0,1 0-1,-1 0 1,0 0 0,0 0 0,0 1 0,0-1 0,-1 1-1,0 0 1,0 0 0,0 0 0,0 0 0,-1 0 0,1 7 0,-1-3-42,-1 0 0,-1 0 1,1 0-1,-1 0 0,-1 0 1,1-1-1,-5 13 0,6-20-19,-1 1 0,1 0-1,-1 0 1,1-1 0,-1 1-1,0 0 1,0-1 0,1 1 0,-1-1-1,0 1 1,0-1 0,-1 0-1,1 1 1,0-1 0,0 0-1,-1 0 1,1 0 0,0 1-1,-1-2 1,1 1 0,-1 0 0,0 0-1,1 0 1,-1-1 0,0 1-1,1-1 1,-1 1 0,0-1-1,0 0 1,1 1 0,-1-1 0,0 0-1,0 0 1,1-1 0,-1 1-1,0 0 1,0 0 0,1-1-1,-1 1 1,0-1 0,-1 0 0,-3-2-4,1 1 0,0-1 1,0 0-1,0 0 1,0-1-1,1 1 1,-1-1-1,1 0 0,0 0 1,0-1-1,0 1 1,1-1-1,0 0 1,0 0-1,0 0 0,0 0 1,1-1-1,0 1 1,0-1-1,-2-8 1,1 0 22,0 0 1,1-1-1,1 1 1,0 0-1,1-1 1,1 1 0,3-21-1,10-28 186,-9 42-38,0 0 0,2-31 0,-6 50-147,-1-1-1,0 0 1,0 0 0,-1 1 0,1-1 0,0 0 0,-1 1 0,0-1 0,1 1 0,-1-1-1,0 1 1,-3-5 0,3 6-32,1 0 0,-1 0 0,0 0 0,0 0 0,0 0 0,0 1 0,0-1-1,0 0 1,0 1 0,-1-1 0,1 1 0,0-1 0,0 1 0,0-1 0,0 1 0,-1 0 0,1 0-1,0 0 1,0 0 0,-1 0 0,1 0 0,0 0 0,0 0 0,-1 0 0,1 0 0,0 1 0,0-1-1,0 0 1,-2 2 0,-12 6-912,15-8 756,0 0 0,-1 0 0,1 0 0,0 1-1,-1-1 1,1 0 0,0 0 0,-1 0 0,1 0 0,0 1-1,-1-1 1,1 0 0,0 0 0,0 1 0,-1-1 0,1 0-1,0 0 1,0 1 0,0-1 0,-1 0 0,1 1-1,0-1 1,0 0 0,0 1 0,0-1 0,0 0 0,0 1-1,0-1 1,-1 0 0,1 1 0,16 0-1152</inkml:trace>
  <inkml:trace contextRef="#ctx0" brushRef="#br0" timeOffset="1">476 210 10834,'0'3'208,"0"0"327,0-1 1,0 0-1,0 1 0,0-1 0,1 0 0,-1 1 1,2 3-1,-2-5-417,1-1-1,-1 1 1,1-1 0,-1 1-1,1-1 1,-1 1 0,1-1 0,-1 0-1,1 1 1,-1-1 0,1 1-1,-1-1 1,1 0 0,0 0 0,-1 1-1,1-1 1,0 0 0,-1 0-1,1 0 1,0 0 0,-1 0 0,1 0-1,0 0 1,-1 0 0,1 0-1,0 0 1,-1 0 0,1 0 0,0 0-1,-1 0 1,2-1 0,5-1 304,0-1 0,0 0 1,-1 0-1,1 0 0,-1-1 1,1 0-1,-1 0 0,0 0 1,-1-1-1,1 0 0,6-9 0,1-1 118,0 0-1,-2-1 1,11-18-1,-19 27-448,0 1-1,0-1 1,0 1-1,-1-1 0,1 0 1,-2 0-1,2-9 1,-2 14-88,-1 1 1,0-1 0,0 1 0,0-1 0,0 0-1,0 1 1,0-1 0,0 1 0,0-1 0,-1 1-1,1-1 1,-1 1 0,1-1 0,-1 1-1,0 0 1,1-1 0,-1 1 0,0 0 0,0-1-1,0 1 1,0 0 0,0 0 0,0 0 0,0 0-1,0 0 1,-1 0 0,1 0 0,0 0-1,0 0 1,-1 1 0,1-1 0,-1 1 0,1-1-1,-1 1 1,1-1 0,-1 1 0,1 0 0,-1 0-1,-2-1 1,0 1-2,0 0 0,0 0-1,0 0 1,-1 1 0,1-1 0,0 1-1,0 0 1,0 0 0,0 1 0,1-1-1,-1 1 1,0 0 0,0-1 0,1 2-1,-1-1 1,1 0 0,0 1 0,-4 3-1,2-1 1,1 0 0,0 0 0,1 0 0,-1 1 0,1-1 0,0 1 0,1 0 0,-1 0 0,1 0 0,0 0 0,-1 9 0,1-8 14,1 0-1,1 0 0,-1 0 1,1 0-1,0 0 1,1 0-1,0 0 0,0 0 1,0 0-1,4 9 1,-3-12 11,-1 1 1,1-1-1,0 0 1,1 0 0,-1 0-1,1-1 1,0 1 0,0-1-1,0 1 1,0-1 0,0 0-1,1 0 1,-1 0-1,1-1 1,0 1 0,6 2-1,-3-2-7,1 0-1,-1-1 0,1 1 1,0-2-1,-1 1 1,1-1-1,0-1 0,0 1 1,0-1-1,0-1 1,0 1-1,-1-2 0,1 1 1,0-1-1,-1 0 1,13-5-1,-2-1-669,0-1 1,0 0-1,-1-2 1,-1 0-1,23-20 1,9-12-842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4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10498,'5'0'6760,"8"-3"-3872,1 1-824,-11 2-1873,0 0 0,0 0 1,0 0-1,0 1 0,0-1 0,0 1 0,-1 0 0,1 0 1,0 0-1,0 0 0,-1 1 0,1-1 0,-1 1 0,0 0 1,1-1-1,-1 1 0,0 0 0,0 0 0,0 0 0,0 1 1,2 3-1,2 4-6,0 0 0,-1 0 1,-1 1-1,5 14 0,-6-14-109,1 0 0,0-1 0,10 17 0,-11-22-138,1 0 0,1 0 0,-1 0 0,1 0 0,0 0 0,0-1 0,0 0 1,0 0-1,1-1 0,0 1 0,11 4 0,-4-3-863,0-1-1,1-1 1,-1 0 0,27 2 0,3-2-524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4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27 199 11410,'-8'12'4107,"18"-21"23,1-2-3878,-7 7 37,17-16 1133,23-28 0,-39 42-1273,0 0 0,-1 0 0,0-1-1,0 0 1,0 0 0,-1 0 0,0 0 0,0-1 0,2-14 0,-4 21-144,-1 0-1,0-1 0,0 1 1,0-1-1,0 1 1,0 0-1,0-1 0,0 1 1,0-1-1,-1 1 0,1 0 1,0-1-1,-1 1 1,1 0-1,-1 0 0,0-1 1,1 1-1,-1 0 1,0 0-1,0 0 0,-1-2 1,1 2-5,-1 0 0,1 1 0,-1-1 0,1 0 0,0 1 0,-1-1 0,1 1 0,-1 0 0,1 0 0,-1-1 0,1 1 0,-1 0 0,1 0 0,-1 0 0,1 0 0,-1 1 0,1-1 0,-1 0 0,1 1 1,-1-1-1,-1 2 0,-4 1 22,0 0 0,1 0 1,-1 1-1,1 0 0,0 0 1,0 1-1,1 0 0,-1 0 1,1 0-1,0 0 0,0 1 1,1 0-1,-8 12 0,9-13 58,1 0-1,-1 1 1,1-1-1,0 0 1,0 1 0,0-1-1,1 1 1,0 0-1,0-1 1,1 1-1,-1 0 1,1 0 0,0 0-1,1-1 1,-1 1-1,1 0 1,1-1-1,1 9 1,-2-12-55,1 1 0,-1 0 0,1 0 0,-1-1 0,1 1 0,0-1 0,0 1 0,0-1 0,0 0-1,0 0 1,0 0 0,1 0 0,-1 0 0,1 0 0,4 2 0,-3-2-61,1-1-1,-1 1 1,0-1-1,1 0 1,-1-1-1,1 1 1,-1-1-1,1 0 1,7 0 0,4-2-527,-1-1 1,0-1 0,1 0 0,-1-1 0,14-7 0,42-19-3979,-37 23 3125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4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160 100 14811,'1'-8'336,"1"-3"624,-2 1-1,0-21 0,0 29-792,0 0 0,0 0-1,-1 1 1,1-1 0,0 0 0,-1 0-1,1 1 1,-1-1 0,0 0 0,1 1-1,-1-1 1,0 0 0,0 1 0,0 0-1,0-1 1,0 1 0,-1-1 0,1 1-1,0 0 1,-1 0 0,1 0 0,-1 0 0,1 0-1,-2-1 1,1 2-78,0-1 1,1 1-1,-1 0 1,0 0-1,1-1 0,-1 2 1,1-1-1,-1 0 0,0 0 1,1 0-1,-1 1 0,0-1 1,1 1-1,-1-1 0,1 1 1,-1-1-1,1 1 1,-1 0-1,1 0 0,0 0 1,-3 2-1,-2 2 94,0 0-1,1 1 1,-7 8 0,3-3-56,0 2 1,0-1-1,1 2 1,1-1-1,-6 15 1,9-19-104,1 0 1,0 1-1,1-1 0,0 0 0,0 1 1,1 0-1,0-1 0,1 1 1,1 11-1,-1-19-27,0 0-1,0 0 1,1 1-1,-1-1 1,1 0 0,0 0-1,0 1 1,-1-1 0,1 0-1,1 0 1,-1 0 0,0 0-1,0 0 1,1-1 0,-1 1-1,1 0 1,0 0 0,-1-1-1,1 1 1,0-1 0,0 0-1,0 0 1,0 1 0,3 0-1,-1-1-51,0 0-1,0 0 1,0 0-1,0-1 1,1 1-1,-1-1 0,0 0 1,0 0-1,1-1 1,-1 1-1,0-1 1,8-2-1,-1-1-292,0 0 0,0-1 0,0 0 0,0-1 0,-1 0 0,0-1 0,0 0 0,-1 0 0,13-13 0,-10 7-512,0 0 1,-1-1-1,0-1 0,-1 1 0,14-30 0,-1-10-511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5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7 268 11418,'-6'4'2788,"11"-4"386,12-5-123,-11 3-2605,0-1 0,0-1 0,0 1 0,0-1 0,-1 0 0,1 0 0,-1 0 0,0-1 0,-1 0 0,6-7 0,4-7 268,19-33-1,-25 38-608,-1 0 0,7-19 0,-13 29-94,1 0 0,-1-1-1,0 1 1,0-1-1,0 1 1,-1 0-1,1-1 1,-1 1-1,0-1 1,-1 1-1,1-1 1,-2-6-1,2 10-14,-1 0-1,1 0 0,0 0 1,0 0-1,-1 0 0,1 0 1,-1 0-1,1 0 0,-1 0 0,1 1 1,-1-1-1,1 0 0,-1 0 1,0 1-1,1-1 0,-1 0 1,0 1-1,0-1 0,0 0 0,1 1 1,-1-1-1,0 1 0,0 0 1,0-1-1,0 1 0,0 0 0,0-1 1,0 1-1,0 0 0,0 0 1,0 0-1,0 0 0,0 0 1,0 0-1,0 0 0,0 0 0,0 1 1,0-1-1,0 0 0,-1 1 1,-2 1-27,1 0 0,-1 0 0,1 0 0,0 0 0,-1 1 0,1-1 0,0 1 1,-4 5-1,-1 3 9,-1 1 1,2 0-1,0 0 1,0 1 0,1 0-1,-6 17 1,6-10 149,0 0 1,2 0-1,-4 34 1,7-45-15,1 1 0,0-1-1,0 0 1,1 0 0,0 0 0,1 0 0,3 10 0,-4-16-66,0 1 1,0-1-1,1 1 0,-1-1 0,1 0 0,0 0 1,0 0-1,0 0 0,1 0 0,-1 0 1,1 0-1,0-1 0,-1 1 0,1-1 1,0 0-1,0 0 0,0 0 0,1 0 1,-1-1-1,4 2 0,0-1-27,-1-1 1,0 0-1,1 0 0,-1 0 0,0-1 0,1 0 1,-1-1-1,1 1 0,-1-1 0,0 0 0,0-1 1,1 0-1,-1 0 0,10-4 0,1-3-278,1 0 0,-1-2 1,23-17-1,10-15-587,-7-2 129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7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9 9322,'4'-2'658,"12"-4"1215,-9 6 2115,-8 1-3554,-1 0 0,1 0 0,0 0 0,-1 0 0,1 0 0,0-1 0,-1 1 0,1 0 0,-1-1 0,-2 2 0,3-2-166,-10 5 52,0 0 1,1 1-1,0 0 0,0 1 0,1 0 0,-1 0 0,1 1 1,1 0-1,0 1 0,-11 14 0,16-18-287,0-1-1,1 1 1,-1 0-1,1 0 1,0 0 0,1 0-1,-1 1 1,1-1-1,0 0 1,1 1-1,-1-1 1,1 0-1,1 9 1,-1-11 7,0 1 0,1-1 1,-1 0-1,1 0 0,0 0 0,0 1 0,1-1 1,-1 0-1,0 0 0,1-1 0,0 1 0,0 0 0,0 0 1,0-1-1,0 1 0,0-1 0,1 0 0,-1 0 1,1 0-1,-1 0 0,1 0 0,0 0 0,3 1 1,0-1 17,0 0 1,1-1 0,-1 1 0,1-1-1,-1 0 1,1-1 0,-1 0 0,1 0 0,-1 0-1,1-1 1,-1 0 0,1 0 0,-1-1 0,1 0-1,-1 0 1,0 0 0,0-1 0,10-5 0,-9 4 29,-1 0 0,1 0 1,-1-1-1,1 0 0,-1 0 1,-1-1-1,1 1 1,-1-1-1,0-1 0,0 1 1,-1-1-1,0 1 1,0-1-1,-1-1 0,4-8 1,-6 12-54,1 1 1,-2-1 0,1 0-1,0 1 1,-1-1 0,0 0-1,0 1 1,0-1 0,0 0-1,0 1 1,-1-1 0,0 1-1,1-1 1,-2 0 0,1 1-1,0 0 1,-1-1 0,1 1-1,-1 0 1,0 0 0,0-1-1,0 1 1,0 1 0,-1-1-1,1 0 1,-1 1 0,0-1-1,0 1 1,0 0 0,0 0-1,-3-2 1,-2 0-45,1 1 1,-1-1-1,1 2 1,-1-1-1,0 1 0,0 0 1,0 1-1,0 0 1,-1 0-1,1 1 0,0 0 1,-16 2-1,12 0-240,1 0 0,-11 4 0,20-5-8,-1-1 0,1 1 1,0 0-1,0 0 0,0 0 0,0 0 1,0 0-1,1 0 0,-1 0 1,0 1-1,0-1 0,1 1 0,-1-1 1,1 1-1,-1 0 0,1 0 1,0-1-1,-2 4 0,3-4 81,0 0 0,0-1-1,0 1 1,0 0 0,0 0-1,0-1 1,0 1 0,0 0-1,0 0 1,0-1 0,0 1 0,0 0-1,0 0 1,1-1 0,-1 2-1,12 16-1719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28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60 13691,'-2'-2'221,"1"1"0,0 0-1,-1-1 1,0 1 0,1 0 0,-1 0 0,1 0 0,-1 0 0,0 0-1,0 0 1,0 1 0,1-1 0,-1 0 0,0 1 0,0 0 0,0-1-1,0 1 1,0 0 0,0 0 0,0 0 0,0 0 0,0 0 0,0 1-1,0-1 1,0 1 0,1-1 0,-1 1 0,0-1 0,0 1 0,0 0-1,1 0 1,-1 0 0,0 0 0,1 0 0,-2 2 0,-3 2 31,2-1-1,-1 1 1,0 0 0,1 1 0,0-1 0,1 1-1,-1 0 1,1 0 0,-3 6 0,0 2-15,1 0 0,1 0 1,0 0-1,0 1 0,2-1 0,0 1 1,0 0-1,1 0 0,2 17 0,-1-30-202,0 1-1,1-1 0,-1 1 1,1-1-1,-1 1 0,1-1 1,0 1-1,0-1 0,0 0 1,1 1-1,-1-1 0,0 0 1,1 0-1,-1 0 0,1 0 1,0 0-1,0 0 0,3 2 1,-2-2-5,0-1 1,-1 0 0,1 0-1,0 0 1,0 0-1,0 0 1,-1-1-1,1 1 1,0-1 0,0 0-1,0 0 1,0 0-1,0 0 1,0 0-1,0-1 1,4 0 0,3-2 87,0 0 0,0-1 1,-1 0-1,1-1 1,-1 1-1,0-2 0,0 1 1,-1-2-1,0 1 1,9-9-1,-11 9-9,1 0-1,-2-1 1,1 0-1,-1 0 1,0 0 0,0-1-1,-1 0 1,0 0-1,0 0 1,-1 0-1,0 0 1,2-13 0,-4 16-84,-1 0 0,0 0 0,0-1 0,-1 1 1,0 0-1,1 0 0,-2 0 0,1 0 0,0 0 1,-1 0-1,0 0 0,0 0 0,-1 0 0,1 1 1,-1-1-1,0 1 0,0 0 0,-1 0 0,1 0 1,-8-5-1,5 3-282,-1 0 0,0 1 0,0 0 0,0 0 0,-1 1 0,0 0 0,1 0 0,-1 1 0,-1 0 0,1 0 1,-15-2-1,15 4-115,0 1 0,-16 2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2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38 9002,'0'-4'708,"-1"1"0,0-1 0,0 1 0,0-1 0,-3-5 0,0-1 3024,9 72-294,-20 89-1795,0-15-1389,5 154 234,1-24-313,3 58-92,6-270-84,15 186 9,0-40-8,-14-164-1,24 424 5,18-74 480,-26-187-108,10 74-137,12 215-134,-24 155-63,-12-488-16,5 83-20,-5-164 28,-10 105 0,0 6 251,4-82-216,-1 36 38,-6 116 795,10-250-804,0-2 0,0 0 0,0 0 1,0-1-1,-1 1 0,1 0 0,-1 0 0,0-1 0,0 1 0,1 0 0,-2-1 0,1 1 1,0-1-1,-2 3 0,2-4-83,1-1 0,0 0 1,0 0-1,0 1 0,-1-1 1,1 0-1,0 0 0,0 0 0,-1 0 1,1 1-1,0-1 0,-1 0 0,1 0 1,0 0-1,0 0 0,-1 0 1,1 0-1,0 0 0,-1 0 0,1 0 1,0 0-1,-1 0 0,1 0 1,0 0-1,-1 0 0,1 0 0,0 0 1,0 0-1,-1 0 0,1 0 0,0 0 1,-1-1-1,-6-9-51,1-14-1264,8 1-561,5-10 561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3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2 429 8682,'-1'-8'1519,"0"1"0,1 0 0,0 0 0,2-13 1,0-8 2332,-2 27-3761,-1 1 1,1 0 0,0-1 0,0 1 0,0 0-1,0-1 1,0 1 0,0 0 0,1-1-1,-1 1 1,0 0 0,0 0 0,0-1-1,0 1 1,0 0 0,0-1 0,1 1 0,-1 0-1,0 0 1,0-1 0,0 1 0,1 0-1,-1 0 1,0-1 0,0 1 0,1 0 0,-1 0-1,0 0 1,0-1 0,1 1 0,-1 0-1,0 0 1,1 0 0,11 3 1285,-9-1-1209,0-1 0,0 1 0,-1 0 0,1 1 0,4 4 0,-3-2-58,-1 0 0,0 0 1,-1 0-1,1 1 0,-1-1 1,2 10-1,7 39 169,-4-15-83,-5-31-151,0 2 110,0 0 0,1 0-1,0-1 1,7 14 0,-9-22-129,-1 0-1,1-1 1,-1 1 0,1-1 0,0 1 0,-1-1 0,1 1 0,0-1 0,-1 1 0,1-1 0,0 1 0,0-1 0,-1 0 0,1 1 0,0-1 0,0 0 0,0 0 0,0 0 0,-1 0-1,1 1 1,0-1 0,0 0 0,0-1 0,0 1 0,-1 0 0,1 0 0,0 0 0,0 0 0,0-1 0,-1 1 0,1 0 0,0-1 0,1 1 0,3-3 79,0 0-1,1 0 1,6-6 0,-8 6-17,17-12 113,-2-1 1,0-1-1,-1 0 0,16-22 0,59-84 237,-75 98-369,9-12-11,129-168-1499,-149 197 852,0 1 1,0 0-1,17-13 1,-16 15 201,1 1 0,-1 0-1,11-4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1 360 7922,'-1'-15'2765,"2"-18"3816,-1 31-6241,0 1 1,0-1-1,1 1 1,-1-1-1,0 1 1,1 0-1,0-1 1,-1 1-1,1 0 1,0-1-1,-1 1 1,1 0-1,0 0 1,0 0-1,0 0 1,0-1-1,0 1 1,2-1-1,-3 2-255,1 0 0,-1 0 0,1 0 0,-1-1 0,0 1-1,1 0 1,-1 0 0,1 0 0,-1 0 0,1 0 0,-1 0 0,1 0 0,-1 0 0,1 0 0,-1 0 0,1 0-1,-1 0 1,1 0 0,-1 0 0,1 1 0,-1-1 0,0 0 0,1 0 0,-1 0 0,1 1 0,-1-1-1,0 0 1,1 1 0,-1-1 0,0 0 0,1 1 0,-1-1 0,0 0 0,1 1 0,-1-1 0,0 1 0,1 0-1,6 18 1320,-4-4-1049,-2-1-1,0 1 1,-1 0-1,-1 0 1,-3 23-1,2-24-169,0 1-1,1-1 1,1 1-1,0 0 1,5 26-1,-5-39-167,0-1-1,0 0 1,0 0-1,1 0 1,-1 0 0,0 0-1,1 0 1,-1 0-1,1 0 1,-1 0-1,1 0 1,-1-1-1,1 1 1,0 0-1,0 0 1,-1 0-1,1-1 1,0 1-1,0 0 1,0-1-1,0 1 1,0-1-1,0 1 1,0-1-1,0 1 1,0-1-1,0 1 1,0-1-1,0 0 1,0 0-1,0 0 1,0 0-1,0 0 1,0 0 0,0 0-1,0 0 1,0 0-1,0 0 1,1 0-1,-1-1 1,0 1-1,1-1 1,5-2 32,0 0 0,0 0 0,0-1 1,-1 0-1,6-5 0,38-29-72,-2-3 1,-2-1-1,-1-3 0,-3-1 1,49-69-1,-59 68-329,-17 24-248,1 0 1,36-39-1,-37 49 293,1 0-1,18-10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5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8242,'0'-3'467,"1"-1"-1,-1 1 1,1 0 0,0 0 0,0 0 0,0 0 0,0 0-1,0 0 1,1 0 0,-1 0 0,1 0 0,0 0 0,0 1 0,0-1-1,0 1 1,0-1 0,4-1 0,-6 4-371,0-1-1,0 1 1,1 0 0,-1 0 0,0 0 0,0 0-1,1 0 1,-1 0 0,0 0 0,1 0-1,-1 0 1,0 0 0,1 0 0,-1 0-1,0 0 1,0 0 0,1 0 0,-1 0-1,0 0 1,1 0 0,-1 0 0,0 0 0,0 0-1,1 0 1,-1 0 0,0 1 0,0-1-1,1 0 1,-1 0 0,0 0 0,0 1-1,1-1 1,-1 0 0,0 0 0,0 0 0,0 1-1,0-1 1,1 0 0,-1 0 0,0 1-1,0-1 1,0 0 0,0 1 0,0-1-1,0 0 1,0 0 0,0 1 0,0-1 0,0 1-1,4 15 3228,-4 1-1510,0 0-1,-5 32 1,1-2-910,3-32-838,2 0-1,0 0 1,0 0-1,8 29 0,23 57 435,-19-64-207,11 49 0,-21-73-262,-1-1-1,-1 1 0,0 0 1,-1-1-1,0 1 1,-1 0-1,0 0 1,-4 12-1,0-5-1371,-10 21-1,8-55-10831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7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55 10898,'-3'-6'823,"1"0"0,-1 0 0,0 0-1,0 0 1,-8-9 0,10 14-605,0 0 0,1 0 1,-1 1-1,0-1 0,0 0 0,0 1 1,1-1-1,-1 1 0,0-1 1,0 1-1,0-1 0,0 1 0,0 0 1,0-1-1,0 1 0,0 0 0,0 0 1,-1 0-1,0 0 17,1 0 1,-1 1-1,1-1 0,0 1 0,-1-1 1,1 1-1,0 0 0,0-1 1,-1 1-1,1 0 0,0 0 0,0 0 1,0 0-1,0 0 0,0 0 1,0 0-1,-1 2 0,-5 8 635,0 0 0,1 0 0,0 1-1,-4 15 1,5-15-582,-10 29 370,-13 60 0,24-82-566,3-15-71,-12 55 228,12-53-209,1 0 1,0 0 0,-1 0-1,2 0 1,-1 0-1,1 0 1,0-1 0,1 7-1,-1-11-26,-1 1 0,0-1 0,1 0 0,-1 0 0,1 1 0,-1-1 0,1 0 0,0 0-1,-1 0 1,1 0 0,0 0 0,0 0 0,0 0 0,0 0 0,0 0 0,0-1 0,0 1 0,0 0 0,0 0 0,0-1-1,0 1 1,0-1 0,1 1 0,-1-1 0,0 1 0,0-1 0,1 0 0,-1 0 0,0 0 0,1 0 0,-1 0-1,0 0 1,0 0 0,1 0 0,-1 0 0,0 0 0,1-1 0,-1 1 0,0 0 0,2-2 0,4-1 49,-1 0 0,1-1 0,-1 1 0,0-1 1,11-10-1,18-16 196,18-16 65,81-53 1,-109 84-401,0 0 1,1 2-1,1 0 0,46-13 0,-51 22-1320,-22 4 1169,1 0 0,0 0 0,0 0 0,-1 0 0,1 1 0,0-1-1,-1 0 1,1 0 0,0 0 0,-1 1 0,1-1 0,0 0 0,-1 1 0,1-1 0,-1 0 0,1 1-1,0-1 1,-1 1 0,1-1 0,-1 1 0,0-1 0,1 1 0,-1 0 0,1 0 0,2 15-2871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38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11 454 10298,'-9'-25'4470,"8"7"3939,4 24-6026,0 2-2042,-1 1 0,0-1 0,0 1 1,-1 0-1,0-1 0,-1 1 0,0 16 0,0-2-165,0-14-133,-1-4-1,2 1 1,-1-1-1,0 1 1,1-1-1,2 9 1,-3-13-31,1-1 1,-1 1-1,0 0 1,1 0-1,-1-1 0,1 1 1,-1 0-1,1-1 1,-1 1-1,1 0 0,-1-1 1,1 1-1,0-1 1,-1 1-1,1-1 1,0 1-1,1 0 0,-1-1 7,0 0 0,0 0 0,0 0 0,0 0 0,0 0 0,1 0 0,-1 0 0,0 0 0,0 0 0,0 0 0,0 0 0,0-1 0,0 1 0,0-1 0,0 1 0,2-2 0,9-4 118,0-2-1,-1 1 1,0-2-1,17-15 1,39-47 211,-51 54-292,54-62 46,160-165-299,-164 185-1207,-57 51 892,2 1-1,-1 0 1,1 0-1,18-7 1,-18 10 80,1 0-1,0 1 1,17-2-1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41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1 290 13571,'0'-3'597,"1"0"0,-1 0 0,1 1 1,0-1-1,0 0 0,0 1 0,0-1 0,0 1 0,2-3 0,-3 4-502,1 1 0,-1-1-1,0 1 1,0-1 0,1 1-1,-1 0 1,0-1 0,0 1-1,1-1 1,-1 1 0,1 0-1,-1-1 1,0 1 0,1 0-1,-1 0 1,1-1-1,-1 1 1,1 0 0,-1 0-1,0-1 1,1 1 0,-1 0-1,1 0 1,-1 0 0,1 0-1,-1 0 1,1 0 0,-1 0-1,1 0 1,-1 0 0,1 0-1,-1 0 1,1 0-1,-1 0 1,1 1 0,-1-1-1,1 0 1,-1 0 0,1 0-1,-1 1 1,1-1 0,-1 0-1,0 0 1,1 1 0,-1-1-1,1 1 1,-1-1 0,0 0-1,1 1 1,-1-1-1,0 1 1,0-1 0,1 0-1,-1 1 1,0-1 0,0 1-1,0-1 1,1 1 0,2 6 166,0 0 0,-1 0-1,1 0 1,-1 0 0,-1 0 0,3 14 0,-1 49 238,-2-42-290,-1-18-90,1 0 1,0 1 0,1-1-1,0 0 1,6 17 0,-8-25-75,1 0-1,0 0 1,0 0 0,0 0 0,0 0 0,0 0-1,0 0 1,1-1 0,-1 1 0,0 0-1,1-1 1,0 1 0,-1-1 0,1 0-1,0 1 1,0-1 0,-1 0 0,1 0 0,0 0-1,0 0 1,0 0 0,1-1 0,-1 1-1,0-1 1,0 1 0,0-1 0,0 0-1,0 0 1,1 0 0,-1 0 0,0 0 0,0 0-1,4-2 1,1 0 74,0 0-1,0 0 1,0-1-1,0 0 1,-1-1 0,0 0-1,10-7 1,40-38 371,-48 41-439,299-313-198,-297 309 5,50-52-788,-45 51 704,1 2 0,23-15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5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14387,'0'16'1570,"1"0"0,1 0-1,1-1 1,0 1 0,8 21 0,33 70 2194,-1-5-2289,-40-91-1378,0-2-3,0 0 0,9 17 0,-12-25-88,1 0 0,-1 1 0,1-1 0,0 0 0,0 0 0,-1 0-1,1 0 1,0 0 0,0 0 0,0 0 0,0 0 0,0 0 0,1 0 0,-1 0 0,0 0 0,0-1 0,1 1 0,-1-1 0,0 1 0,1-1 0,-1 1 0,0-1 0,1 0 0,-1 1 0,1-1 0,1 0 0,-1-1-8,-1 1-1,1-1 1,0 0 0,-1 1 0,1-1-1,-1 0 1,1 0 0,-1 0-1,1 0 1,-1 0 0,0-1-1,0 1 1,1 0 0,-1-1 0,0 1-1,0-1 1,1-2 0,15-33-181,-11 24 74,-2 4 7,0 0 0,1 0 0,0 0 0,1 0 0,0 1 0,0 0 1,11-10-1,-15 15 87,2 0 1,-1 1-1,0 0 1,0-1-1,1 1 1,-1 1-1,1-1 1,0 0-1,-1 1 1,1 0-1,0 0 1,0 0-1,0 0 1,0 1-1,0-1 1,0 1-1,0 0 1,0 0-1,0 0 1,0 1 0,7 1-1,35 15-62,-33-11 1,0-1 1,20 5 0,-29-9-355,-1 0 0,1-1 1,0 1-1,0-1 0,0 0 1,0 0-1,0 0 0,0-1 1,0 1-1,0-1 0,-1 0 1,1 0-1,4-2 0,7-3-2134,4 2 797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4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1 200 10490,'1'-3'436,"0"0"0,0 1 0,1-1 1,-1 1-1,1-1 0,-1 1 0,1-1 0,0 1 0,0 0 0,3-3 0,0 0 146,0 0-269,0 0 1,0 0-1,1 1 1,-1-1-1,1 1 1,0 1-1,0-1 1,1 1-1,-1 0 1,1 1 0,-1-1-1,1 1 1,0 0-1,12-1 1,6 1 521,1 1-1,46 4 1,14 0-58,-44-6-338,66-14 0,40-19 181,3-1-83,-109 29-228,70-5 0,-57 13-55,-1 1 1,85 14-1,106 34 212,-225-44-430,24 3 95,0-2-1,1-1 0,45-2 1,132-14 254,-176 8-310,2 1 31,0 2 0,-1 2 0,1 2 0,-1 2-1,0 2 1,66 21 0,45 6 302,-53-13 34,143 28 773,-234-47-1109,1-2 0,0 0 0,-1-1 0,1 0 0,0-1 0,-1-1 0,1 0 0,-1-1 0,20-7 0,-8 2-87,140-38 75,-145 41-88,0 2-1,1 0 1,0 1 0,0 2 0,39 3 0,-48-1-6,23 8 0,-23-6 0,23 5 0,-34-9-45,0 0 0,-1 0 0,1 0 0,0 0 0,0 0 0,-1 0 0,1 0 0,0 0 0,0-1 0,-1 1 0,1-1-1,2 0 1,0-1-181,-1-1-1,0 1 0,0-1 1,5-5-1,-2 3-1,28-24-554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2:53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1524 8482,'-1'-7'590,"-1"-11"1990,1 15-899,0 9 53,1-3-1631,0 0 1,0-1-1,0 1 0,0 0 0,0-1 0,1 1 1,-1-1-1,1 1 0,0-1 0,0 1 0,0-1 1,0 1-1,0-1 0,3 4 0,-1-2 26,0-1 0,0 0-1,0 0 1,0 0 0,1 0-1,0 0 1,7 4 0,4 0 255,0-1 0,0 0 0,27 6 0,-34-10-194,27 6 951,69 7 1,37-8 257,28 3-464,133 42-291,-113-16-465,-140-30-128,0-2-1,0-1 1,0-3 0,1-3 0,95-16 0,141-41 311,-27 4 42,3 18-4,215 29 92,-287 11-452,334-37-6,-223 7 48,-2 21 273,60 41 337,-210-16-558,282 6 21,38 5-46,-366-12-81,103 32 0,69 13-10,-189-51 147,-1-3 0,1-5 1,1-3-1,125-16 1,442-92 614,-577 94-760,-29 6 9,0 1 0,1 2 1,0 3-1,0 2 0,62 7 1,-33 6 22,-34-5 42,66 3 0,-86-12-61,0-2-1,0 0 1,0-1 0,0-2-1,27-10 1,-24 8-17,0 0 0,1 2 0,36-4 0,-27 10 0,-1 2-1,71 11 1,23 2 8,115-20-16,-245 5-8,29-1 10,-1 2 0,28 5 0,19 1 49,-65-8-51,1 1 1,0-2 0,0 1-1,0-1 1,-1-1-1,1 0 1,-1-1-1,11-4 1,-3-1 16,-1 0 1,0-1-1,25-19 1,-41 28-24,0 0 1,1 0 0,-2 0 0,1 0 0,0 0 0,0 0-1,0 0 1,0 0 0,-1-1 0,1 1 0,0 0 0,0-2-1,2-6 8,-1-1 1,0 0-1,1-11 0,17-184 82,-11 156-39,-2 32 1,-6 16-49,6-13 41,1 0 0,-2-1 0,0 1-1,-1-1 1,0-1 0,-1 1 0,-1-1 0,2-30 0,-2-9-19,-6-66 1,1 82-11,-15-75 0,12 93-2,-1 0 0,-1 0 0,-1 1-1,0 0 1,-14-22 0,2 13-3,-1 0 1,-1 1 0,-42-40-1,30 33-10,-30-40-1,38 40 9,-41-43 0,54 66-7,1 0 0,-1 2-1,-1-1 1,0 2 0,-1 0-1,-27-13 1,1 6-9,0 2 1,-1 1-1,-1 2 1,-82-8 0,63 14-5,1 2 0,-118 12-1,-67 28-37,136-19 19,-62 7 10,-312 61-183,424-72 113,-435 91-76,415-97 179,-148-4 0,81-4-10,1 4-17,-102 2-22,0-17 46,147-1-9,-269-17 3,167 30-5,-50-2 0,1-20 0,-111-14-8,-27 41 20,207 0-8,88-4-5,-499 14-14,454-14 15,-172-19 0,-138-43-14,181 23 28,-101-17 2,279 39-21,-143-6 0,169 20 1,-1 4 1,1 2-1,-66 14 1,72-8 3,0 3 0,1 3 0,0 2 0,-54 26 0,73-26-3,1 2-1,1 2 1,-46 36 0,65-45-2,2 1-1,0 1 1,1 0 0,0 1 0,1 1-1,1 0 1,1 1 0,-13 28 0,5-2-1,3 2 0,2 0-1,1 0 1,-12 92 0,18-69 16,4 2 1,7 123-1,-1-173 11,0-1 0,1 0 0,2 1 0,0-2 1,1 1-1,1 0 0,12 23 0,-15-35 1,1 0 0,1-1-1,0 1 1,0-1 0,0-1-1,1 1 1,0-1 0,1 0-1,0 0 1,0-1 0,0 0 0,0-1-1,1 0 1,0 0 0,0-1-1,1 0 1,15 4 0,-4-3-23,-1-1 0,1-1 1,0-1-1,0 0 0,0-2 1,0-1-1,0 0 0,0-2 1,0 0-1,-1-1 0,1-2 1,-1 0-1,0-1 0,-1 0 1,35-21-1,-18 5-1339,-2-2 0,34-33-1,-5-5-400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5:34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29 9394,'-4'-1'259,"1"0"1,-1 1-1,0-1 1,1 1-1,-1-1 1,0 1-1,1 0 0,-1 1 1,-5 0-1,8-1-138,0 0 0,0 1 0,0-1 0,0 1 0,0-1 0,-1 1 0,1-1 0,0 1 0,0 0 0,0-1 0,1 1 0,-1 0 0,0 0 0,0 0 0,0 0 0,0 0 0,1 0 1,-1 0-1,1 0 0,-1 0 0,0 0 0,1 0 0,0 0 0,-1 0 0,1 0 0,0 0 0,-1 1 0,1-1 0,0 0 0,0 0 0,0 2 0,0-2-25,1 0 1,-1-1-1,0 1 1,0-1-1,1 1 1,-1-1-1,0 1 1,1-1-1,-1 1 1,0-1-1,1 0 1,-1 1-1,1-1 1,-1 1-1,0-1 1,1 0-1,-1 0 1,1 1-1,-1-1 1,1 0-1,0 0 1,-1 1-1,1-1 1,-1 0-1,1 0 1,-1 0-1,1 0 1,-1 0-1,1 0 1,0 0-1,23 1 1272,-20-1-1066,51 2 1816,-36 0-1724,-1-2 1,1 0-1,0 0 0,0-2 0,34-7 0,-11-4 134,-12 2-175,2 2 0,49-7 0,4 9 71,0 3-1,169 16 0,-121-8 229,-90-4-416,-1 1 1,55 10 0,28 16-99,15 4 15,-105-25-94,0-2 1,37 0-1,-41-4-30,227-8 441,54-7 60,-211 17-454,113 16-1,-115-5 47,1-4-1,156-5 0,-23-29 24,24-1-27,76 28-69,-201 1 2,120-7-13,-52 0-23,-125 4-5,0 4-1,98 17 0,-110-11 13,110 4 0,64-19 41,-155 1-24,0 3 1,0 4-1,85 15 0,-70 0-13,122 39 1,-176-43-12,1-2 1,0-1-1,0-3 1,1-2-1,54 1 1,109-14 30,63 1-41,-185 12 3,107 22 1,-135-19-3,79 2 0,59-10 15,-50-2-15,-78 3-11,87 13 0,-70-5 33,144-3-1,-107-6 60,-88-2-21,-1-1 1,1-1 0,-1-1-1,0-3 1,53-16 0,-77 20-45,0-1 1,0 0-1,0 0 1,-1-1 0,1 0-1,13-12 1,41-44-1958,-60 58 1637,15-19-1445,0-6 605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5:55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1013 4305 10410,'1'3'211,"0"-1"0,0 1 0,0 0-1,1-1 1,-1 1 0,1-1 0,0 0-1,-1 1 1,1-1 0,0 0 0,0 0-1,1 0 1,-1 0 0,0 0 0,1-1-1,-1 1 1,1-1 0,-1 0 0,1 1 0,3 0-1,6 2 395,1 0 0,25 5 1,-12-5 160,0-1 0,0-1 0,1-1 0,27-3 1,104-21 1819,-19 3-2004,0 6 1,0 6-1,204 14 1,-104 4-164,193 16 139,-397-22-450,477 45 1058,-205-8-1091,-278-37-71,-1 0 1,1-2-1,57-3 1,-36-5-6,69-15 0,-60 9-14,-30 7-24,0-1 0,-1-1 1,49-20-1,-70 23 3,0 0-1,0 0 1,-1-1-1,1 0 1,-1 0-1,8-9 1,29-40-223,-11 14 77,-17 23-38,-1 0 0,-1-1 0,0 0 0,-2-1 1,0-1-1,-1 0 0,-1 0 0,-1-1 0,7-24 0,-5 4 109,-2 0-1,-2 0 1,2-68 0,2-94-742,-1 37 451,-16-9 425,1 46-32,3-201 16,-10 189 21,3 50-4,-6-244 518,3 42-345,10 246-196,-11-110-1,-2 64 193,-37-124 0,28 123 24,-28-85-22,10 53-201,26 84 25,6 9 46,-3 1 0,0 1 1,-24-37-1,10 26 223,-43-48-1,48 60-256,0 0 1,-21-42-1,21 35-20,14 23-11,1-1 22,0 2 0,-1-1 0,-1 1 0,0 1 0,-1-1 0,-21-17 0,-35-15 158,50 35-157,1 0 1,0-1-1,0-1 1,1 0-1,1-1 0,-17-20 1,-6-24 3,25 38 41,-23-31 0,30 45-31,0-1 1,0 1 0,0 0-1,-1 1 1,0-1-1,0 1 1,0 1-1,0-1 1,-10-4 0,-27-7 17,-1 1 0,-62-10 0,82 21-57,-1 1 0,1 0 0,0 2 0,0 1-1,-36 6 1,-118 33-25,170-38 27,-179 49 6,-137 33 11,223-61-187,-154 58 0,-497 213-180,569-234 339,105-36-74,-87 39 0,135-48 48,1 1 0,1 1 0,-32 27 0,18-9-10,-43 46-1,42-41 41,-71 51 0,-7 7-32,85-64 10,-54 64 1,73-77 30,2 0 1,0 2 0,2 0-1,-20 46 1,13-14 14,2 1 0,-13 77 1,-10 32 80,25-107-50,2 2-1,-7 75 1,0 293 396,17-321-302,2 41 44,21 170 1,-15-276-127,22 196 291,18-5-78,-37-209-234,1 0 1,1 0-1,1-1 0,1 0 1,0-1-1,2 0 0,1-1 0,1 0 1,1-1-1,29 30 0,-20-25 110,0-1 1,1-1-1,2-1 0,0-1 0,1-2 0,1 0 1,33 14-1,66 16 368,5 3 227,-106-40-549,0 2-1,43 29 0,-38-16-69,-22-19-33,-1 1-1,1-1 0,0-1 0,1 0 0,18 9 0,-28-16-80,0 1-1,-1-1 0,1 1 0,0-1 1,0 0-1,0 0 0,0 0 0,-1 0 0,1 0 1,0 0-1,0 0 0,0-1 0,-1 1 0,1-1 1,0 1-1,0-1 0,-1 0 0,1 0 1,2-1-1,2-2-55,-1-1-1,0 1 1,0-1 0,5-5 0,-3 2-74,75-88-2545,-18 28-353,14-20 1114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14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54 9850,'0'-2'188,"-1"-1"1,0 1-1,0-1 0,0 1 1,0 0-1,0 0 0,0-1 0,-1 1 1,1 0-1,-1 0 0,0 0 0,1 0 1,-1 1-1,0-1 0,0 0 1,0 1-1,0-1 0,0 1 0,-1 0 1,1 0-1,-3-1 0,-2-3 1222,7 5-1295,-1-1 0,0 0 0,0 1-1,0-1 1,1 1 0,-1-1 0,0 1-1,0 0 1,0-1 0,0 1 0,0 0 0,-2-1-1,-1 1 47,0 0 0,0 0 1,-1 0-1,1 1 0,0-1 0,0 1 0,0 0 0,0 0 0,0 1 0,0-1 0,0 1 0,1 0 0,-5 2 0,-6 5 2,1 1 0,-13 11 0,5-4-118,8-6 38,0 0 1,1 0-1,0 1 0,1 1 1,-17 24-1,20-25 136,2-3 106,0 1 1,-8 18 0,1 4 78,7-21-317,1 1-1,0-1 0,1 1 0,0 0 0,1 0 0,1 1 0,0-1 0,-1 17 0,3-21-32,1 10 220,4 32 0,-4-44-218,1-1 0,0 1 1,-1 0-1,2-1 0,-1 0 0,1 0 1,-1 1-1,1-2 0,7 9 0,0-1 99,0-1-1,1 0 0,1-1 1,-1 0-1,2-1 0,-1 0 1,2-1-1,-1 0 0,1-2 1,19 9-1,-11-7 89,33 8 0,-46-14-163,0-1 0,1 0 1,-1 0-1,0-1 0,1 0 0,13-2 0,1-2 89,0 0 1,0-2-1,-1 0 0,36-16 1,-46 17-42,-2 0 20,-1 1 0,0-1 1,0-1-1,0 0 0,0 0 0,-1-1 0,0 0 0,0 0 0,9-12 1,-5 5 57,18-15 0,-20 18-93,0 1 1,15-19-1,-23 24-84,0 1 1,0-1 0,0 0-1,-1 0 1,0 0-1,0 0 1,0-1-1,0 1 1,-1 0-1,1-11 1,-1 9-17,-1 0-1,0 0 1,0 0-1,-1 0 1,0-1-1,0 1 1,-1 0-1,0 1 1,0-1 0,-1 0-1,0 0 1,0 1-1,0 0 1,-1-1-1,0 1 1,-9-10-1,-71-81 27,78 90-37,-2 0-1,1 1 1,-1-1 0,0 2-1,0-1 1,-1 1 0,0 0-1,1 1 1,-2 0-1,1 0 1,0 1 0,-13-2-1,9 2-4,-1 1-1,1 1 1,0 0 0,-1 1-1,1 0 1,-1 1 0,1 1-1,-19 4 1,-21 6-1748,51-13 324,6-3 503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17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17 488 9362,'-12'10'3048,"7"-10"-957,7-8-815,3-3-267,0 0 0,1 0 0,10-12 1,-13 18-801,0 1 1,1 1-1,0-1 1,-1 1 0,1-1-1,1 1 1,-1 0-1,0 1 1,1-1 0,-1 1-1,6-3 1,24-7 386,-1-3 1,0 0-1,57-39 1,239-179 1615,-255 174-1956,-68 54-842,-20 7-6435,9 0 6562,-11 4-974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18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6 6257,'-2'-1'4041,"5"-1"-1563,-2 1-2178,-1 1 0,1 0-1,0-1 1,0 1 0,0 0 0,0 0 0,0 0 0,-1 0 0,1 0 0,0 0-1,0 0 1,2 0 0,-3 1-156,1-1-1,0 0 0,-1 0 1,1 1-1,0-1 0,-1 0 1,1 1-1,-1-1 1,1 1-1,-1-1 0,1 1 1,-1-1-1,1 1 0,-1-1 1,1 1-1,-1 0 1,0-1-1,1 1 0,-1-1 1,0 1-1,1 0 0,-1-1 1,0 1-1,0 0 0,0-1 1,0 1-1,0 0 1,0 0-1,0-1 0,0 1 1,0 0-1,0-1 0,0 1 1,0 0-1,0-1 1,0 1-1,-1 0 0,1-1 1,0 1-1,-1 0 0,1 0 1,-3 5 42,0 0 1,-1 0-1,-6 8 0,3-4 213,-37 62 292,-64 97-191,107-167-431,-1 1 0,0-1 0,0 1 0,0-1 0,0 0 0,-1 0 1,1 0-1,-1 0 0,1 0 0,-1-1 0,-5 3 0,39-2 722,21-8-639,-34 3-89,0 1-1,24 0 0,-7 5 27,-24-1-36,0-1 0,-1 0 0,1-1 0,13-1 1,-22 1-15,-1-1 1,1 1 0,-1 0 0,1-1 0,-1 1 0,1-1 0,-1 1 0,0-1 0,1 0 0,-1 1 0,0-1 0,1 0 0,-1 0 0,0 0 0,0 0 0,0 0 0,0 0 0,0 0 0,0-1 0,1-1 0,-1 1 19,0 0-1,-1 0 1,1 0 0,-1 0 0,0 0-1,1 0 1,-1 0 0,0-1 0,0 1 0,0 0-1,-1 0 1,1 0 0,-1-3 0,-1-2 34,-1 1 0,1-1 0,-1 1 0,0 0 0,-1-1 1,1 1-1,-1 1 0,-6-7 0,3 4-104,-1 0 0,0 1 0,0 0 0,-1 0 0,1 1 0,-2 0 0,1 0 0,-17-6 0,10 3-3577,25 7 2059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1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49 10266,'0'-3'354,"0"0"0,-1 0 0,1 1 0,-1-1 0,0 0-1,0 0 1,0 0 0,0 1 0,-1-1 0,1 0 0,-4-4 0,5 7-265,-1-1 1,0 0-1,1 0 0,-1 0 1,0 1-1,1-1 1,-1 0-1,0 1 1,0-1-1,1 1 1,-1-1-1,0 1 0,0-1 1,0 1-1,0-1 1,0 1-1,0 0 1,0 0-1,0-1 1,0 1-1,0 0 1,0 0-1,0 0 0,0 0 1,0 0-1,0 0 1,0 0-1,0 1 1,0-1-1,0 0 1,0 1-1,0-1 1,0 0-1,1 1 0,-1-1 1,0 1-1,-1 0 1,-4 4 129,1 0 0,0 0 1,1 0-1,-1 1 0,1-1 0,-4 8 1,-20 39 581,17-29-564,1 1-1,1 1 0,1-1 0,1 1 0,1 1 1,-4 34-1,9-47-151,1-1 1,0 0 0,1 1-1,0-1 1,1 0-1,6 20 1,-5-23-48,0-1 0,0 0 0,1 0 1,1 0-1,-1 0 0,1-1 0,0 0 0,1 0 1,0 0-1,7 7 0,-4-7 23,0-1 1,0 1-1,1-1 0,0-1 1,0 0-1,0 0 1,1-1-1,0-1 0,0 0 1,-1 0-1,2-1 1,-1 0-1,0-1 0,17 0 1,1-1 56,0-2 1,0-1-1,0-1 1,41-12 0,-56 12 48,0 0 1,0-1 0,0-1 0,0 0 0,-1-1 0,23-16-1,-29 18-33,-1 0 0,0-1-1,0 1 1,-1-1-1,1-1 1,-2 1-1,1-1 1,0 0-1,-1 0 1,0 0-1,-1 0 1,0-1-1,0 0 1,2-8 0,-2 4-1,-1-1 1,0 1-1,-1 0 1,-1-1-1,1 1 1,-2 0-1,-2-16 1,2 19-99,-1 1 1,-1-1-1,0 1 0,0 0 1,0 0-1,-1 0 1,0 0-1,-1 1 1,0-1-1,0 1 1,-6-7-1,-2 1 60,-1 1 0,0 0 0,0 0 0,-25-14 1,-69-29 379,97 50-427,0 1 0,-1 0 0,0 0-1,0 1 1,0 1 0,0 0 0,0 1 0,0 0-1,-24 2 1,28 0-484,-1 0 0,0 1 0,1 0 0,-16 7 0,20-8-465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3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46 391 5633,'-17'8'3604,"16"-7"-3260,-1-1 0,1 1 0,0 0 1,-1-1-1,1 1 0,0-1 0,-1 1 0,1-1 1,-1 0-1,-1 1 0,3-1-257,-1-1 1,0 1-1,1 0 1,-1 0-1,1-1 0,-1 1 1,0 0-1,1-1 0,-1 1 1,1-1-1,-1 1 0,1-1 1,-1 1-1,1-1 1,-1 1-1,1-1 0,-1 0 1,1 1-1,0-1 0,-1 1 1,1-1-1,0 0 0,0 1 1,-1-1-1,1 0 1,0 0-1,7-14 9246,-6 14-8472,1-1 0,1 0-1488,140-123 2218,-72 60-706,96-67-1,-152 122-782,1 0-1,0 0 0,20-7 1,-27 15-90,-7 6-240,-3-2 147,1-1-1,-1 0 1,1 1 0,-1-1 0,0 0-1,0 0 1,1 0 0,-1 0 0,0 0-1,-1 1 1,-16 13-2315,0-2-1,0-1 1,-33 17-1,40-23 1644,-13 8-394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5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44 10994,'0'-2'509,"1"-1"0,-1 0-1,0 0 1,0 1 0,0-1-1,0 0 1,0 0 0,-1 1-1,1-1 1,-1 0 0,-1-4-1,2 7-405,0 0 0,-1-1 1,1 1-1,0-1 0,0 1 0,0 0 0,-1-1 0,1 1 0,0 0 0,-1-1 0,1 1 0,0 0 0,0 0 0,-1-1 1,1 1-1,0 0 0,-1 0 0,1-1 0,-1 1 0,1 0 0,0 0 0,-1 0 0,1 0 0,-1 0 0,1 0 0,0 0 1,-1-1-1,0 1 0,0 1-16,0-1 1,0 1-1,0 0 1,0-1-1,0 1 1,0 0-1,0-1 0,0 1 1,0 0-1,0 0 1,1 0-1,-1 0 1,0 0-1,1-1 1,-2 4-1,-6 10 492,1 0-1,-7 19 0,1-1 34,-85 183 1906,97-214-2457,1 1-1,-1-1 1,0 1 0,1 0-1,-1-1 1,1 1-1,-1 0 1,1 0-1,0-1 1,-1 1 0,1 0-1,0 2 1,1-4-42,-1 1 1,0-1-1,0 0 1,0 0 0,0 1-1,0-1 1,0 0-1,1 0 1,-1 1-1,0-1 1,0 0 0,0 0-1,1 1 1,-1-1-1,0 0 1,0 0-1,1 0 1,-1 0-1,0 1 1,1-1 0,-1 0-1,0 0 1,0 0-1,1 0 1,13-1 202,25-11 391,96-24 1628,-132 36-2251,1-1-1,-1 1 1,1-1 0,-1 0-1,1 0 1,-1 0 0,0-1-1,0 1 1,1-1-1,-1 0 1,0 0 0,-1 0-1,1 0 1,0 0-1,0-1 1,-1 1 0,0-1-1,3-3 1,7-15-43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5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8 14411,'0'-1'236,"-1"1"1,0 0-1,0-1 0,0 1 1,0 0-1,0 0 0,1 0 1,-1 0-1,0 0 0,0 0 1,0 0-1,0 0 0,0 0 1,0 0-1,1 1 0,-1-1 1,0 0-1,0 0 0,0 1 1,1-1-1,-1 1 0,0-1 1,0 1-1,1-1 0,-1 1 1,0-1-1,1 1 0,-1 0 0,1-1 1,-2 2-1,-18 25 2483,17-23-2414,-1 3-78,-1 0-1,1 0 0,0 1 1,1-1-1,-1 1 1,2 0-1,-3 9 0,4-15-222,1 0-1,0 0 1,-1 0-1,1 0 1,0 0-1,1 0 1,-1 0 0,0 0-1,0 0 1,1 0-1,-1 0 1,1 0-1,0 0 1,-1 0-1,1 0 1,0-1-1,0 1 1,0 0-1,1 0 1,-1-1-1,0 1 1,0-1-1,1 1 1,-1-1-1,1 0 1,0 0-1,-1 1 1,1-1-1,0 0 1,-1-1-1,1 1 1,0 0 0,0 0-1,0-1 1,3 1-1,-2 0-35,1 0-1,-1 0 1,1-1 0,-1 1-1,1-1 1,-1 0 0,1 0 0,-1-1-1,0 1 1,1-1 0,-1 1-1,1-1 1,3-2 0,-1 1-148,-1-1 0,1 0 1,-1 0-1,0-1 0,0 1 1,9-9-1,-3 0-953,0 0 0,-1 0-1,-1-1 1,15-28 0,-6 5-2863,-14 24 2616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6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57 12323,'-3'-3'618,"0"0"1,-1 0-1,1 0 1,-1 0 0,1 1-1,-1 0 1,0-1-1,-8-2 1,9 4-486,0 1 1,0-1-1,1 1 0,-1 0 0,0-1 1,0 1-1,0 0 0,0 1 1,0-1-1,0 1 0,0-1 1,0 1-1,0 0 0,-4 2 1,-1 1-9,-1 1 1,1 0-1,0 0 1,1 0-1,-1 1 1,1 1-1,0-1 1,1 1-1,0 0 1,0 1 0,0 0-1,-4 8 1,0 1 31,1 0 1,1 1 0,1-1-1,-11 38 1,16-44-145,0-1 0,0 1 0,1 0 0,1 0 0,0 0 1,0-1-1,1 1 0,1 0 0,-1 0 0,2-1 0,-1 1 0,2-1 0,-1 0 0,1 0 0,9 15 0,-9-18 31,0-1 0,1 1-1,0-1 1,0 0-1,0 0 1,1-1-1,0 1 1,0-1 0,1 0-1,-1-1 1,1 0-1,0 0 1,0 0 0,0-1-1,1 0 1,-1 0-1,1-1 1,0 0 0,-1-1-1,1 1 1,15-1-1,-9-1 64,1-1-1,-1 0 0,-1-1 0,1-1 1,0-1-1,-1 1 0,14-7 1,-10 2 61,1 0 1,-2 0 0,1-2-1,25-20 1,-34 23-46,0 0 0,0-1 0,-1 0 0,-1 0 0,1 0 0,-1-1 0,-1 0 0,1 0 0,-2-1 0,1 1 0,5-21-1,-5 14 77,-2 0 0,0 0 0,-1-1 0,-1 1 0,0-1-1,-2 1 1,-1-18 0,1 26-126,-1 1 1,0-1-1,0 1 0,0-1 0,-1 1 1,0 0-1,0 0 0,-1 0 1,0 0-1,0 1 0,-1-1 0,0 1 1,0 0-1,0 0 0,-8-6 0,6 7-30,0-1-1,0 1 1,-1 1-1,1 0 1,-1 0-1,0 0 1,0 1-1,0 0 1,-1 0-1,1 1 1,-1 0-1,1 1 1,-15-1-1,13 2-10,1 1 1,0 0-1,0 0 1,-1 1-1,1 1 1,0-1-1,-14 8 0,7-3-349,1 1-1,0 1 0,-17 13 0,30-21 163,-6 7-684,7-8 839,1 1 0,0-1 0,0 0 0,0 1 0,0-1 0,0 0 0,0 1 0,1-1 0,-1 0 0,0 1 0,0-1 0,0 0-1,0 0 1,0 1 0,0-1 0,0 0 0,1 1 0,-1-1 0,0 0 0,0 0 0,0 1 0,1-1 0,-1 0 0,0 0 0,0 0 0,1 1 0,-1-1 0,0 0 0,0 0 0,1 0 0,-1 0 0,0 0 0,1 1 0,-1-1 0,1 0 0,20 8-272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7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11 449 9738,'0'0'84,"0"0"0,-1 0 0,1 0 0,-1 0-1,1 0 1,0 0 0,-1 0 0,1 0 0,0 0 0,-1 0-1,1 0 1,0 0 0,-1 0 0,1 0 0,0 0 0,-1 0 0,1 0-1,0-1 1,-1 1 0,1 0 0,0 0 0,-1 0 0,1-1 0,0 1-1,-1 0 1,1 0 0,0-1 0,0 1 0,0 0 0,-1-1 0,1 1-1,0 0 1,0-1 0,0 1 0,0 0 0,-1-1 0,1 1 0,0 0-1,0-1 1,0 1 0,0 0 0,0-1 0,0 1 0,0 0 0,0-1-1,0 1 1,0-1 0,0 1 0,0 0 0,1-1 0,-1 0 76,0 0 1,1 0 0,-1 1 0,1-1-1,-1 0 1,1 0 0,0 1-1,-1-1 1,1 0 0,0 1 0,-1-1-1,1 1 1,0-1 0,0 1-1,0-1 1,-1 1 0,1-1 0,0 1-1,0 0 1,0 0 0,1-1-1,3 0 262,1-1-1,-1 0 0,1-1 0,-1 1 0,0-1 1,0 0-1,0 0 0,0 0 0,-1-1 0,1 0 1,6-7-1,0 1 99,242-218 3650,-110 94-3476,-139 130-693,-3 3-5,-1 1 0,1-1-1,0 0 1,0 0 0,0 1 0,0-1 0,0 1 0,0-1 0,0 1 0,0-1 0,2 0 0,-3 1-11,0 0 1,0 0-1,0 0 1,0 0-1,0 0 0,0 0 1,0 0-1,0 0 1,0 0-1,0 0 1,1 0-1,-1 0 1,0 0-1,0 0 1,0 0-1,0 0 1,0 0-1,0 0 1,0 0-1,0 0 1,0 0-1,0 0 0,0 1 1,0-1-1,0 0 1,0 0-1,1 0 1,-1 0-1,0 0 1,0 0-1,0 0 1,0 0-1,0 0 1,0 0-1,0 0 1,0 0-1,0 0 1,0 0-1,0 1 0,0-1 1,0 0-1,0 0 1,0 0-1,0 0 1,0 0-1,0 0 1,0 0-1,0 0 1,0 0-1,0 0 1,0 0-1,0 0 1,0 1-1,-3 6-794,-3 5-869,-28 26-5106,26-24 5351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28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33 10146,'1'-1'319,"6"-17"2620,-6 18-2799,-1 0 0,0-1 1,0 1-1,0 0 0,1-1 1,-1 1-1,0-1 0,0 1 1,0 0-1,0-1 0,0 1 1,0-1-1,0 1 0,0-1 1,0 1-1,0 0 0,0-1 1,0 1-1,0-1 0,0 1 1,0-1-1,-1 1 0,1 0 1,0-1-1,0 1 1,0 0-1,-1-1 0,1 1 1,0 0-1,0-1 0,-1 1 1,1 0-1,0-1 0,-1 1 1,1 0-1,-1 0 7,0 0-1,0 0 1,0 1 0,0-1-1,0 1 1,0-1 0,0 1 0,0-1-1,1 1 1,-1 0 0,0-1-1,0 1 1,1 0 0,-1 0 0,0 0-1,1-1 1,-1 1 0,0 1-1,-1 1 104,-72 109 2017,41-58-2098,-13 21-70,25-38 267,-39 51 0,60-88-350,-1 1 0,1-1-1,-1 1 1,1-1 0,-1 1 0,1-1-1,0 1 1,-1-1 0,1 1 0,0-1 0,-1 1-1,1 0 1,0-1 0,0 1 0,-1-1-1,1 1 1,0 0 0,0-1 0,0 1-1,0 0 1,0-1 0,0 1 0,0 0 0,0-1-1,0 1 1,1 0 0,-1 0-7,1-1-1,-1 0 1,1 0 0,0 0-1,-1 0 1,1 0 0,0 0 0,-1 0-1,1 0 1,0 0 0,-1 0-1,1 0 1,0 0 0,-1 0-1,1 0 1,-1-1 0,1 1 0,0 0-1,-1 0 1,1-1 0,-1 1-1,1-1 1,-1 1 0,1 0-1,0-2 1,7-2 19,1 0-1,0 0 1,-1 1 0,1 0-1,0 0 1,14-1 0,23-8 121,-23 4 125,0-1 1,-1-1-1,-1-1 1,33-21-1,-51 30-194,0 0 0,-1-1-1,1 1 1,-1 0 0,1-1-1,-1 0 1,0 1 0,3-7-1,-4 8-51,-1 0 0,1 0 0,-1 0 0,0 0 0,1 0 0,-1 0 0,0 0 0,0 0-1,0 0 1,0 0 0,0 0 0,0-1 0,0 1 0,0 0 0,0 0 0,-1 0 0,1 0-1,0 0 1,-1 0 0,1 0 0,-1 0 0,1 0 0,-1 0 0,1 0 0,-1 1 0,0-1-1,1 0 1,-1 0 0,0 0 0,0 1 0,1-1 0,-3-1 0,-4-2 55,0 0 0,0 0 0,-1 0 0,-11-3 0,-19-9-19,30 11-131,4 3-166,1-1-1,-1 1 1,0 0 0,0 1 0,0-1 0,0 1 0,0 0 0,0 0 0,-7-1 0,2 1-2113,-1-3 787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41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 7298,'0'-1'436,"0"-1"1,0 1-1,0 0 1,0 0-1,0 0 1,0-1 0,0 1-1,0 0 1,1 0-1,-1 0 1,1 0-1,-1-1 1,1 1 0,-1 0-1,1 0 1,-1 0-1,1 0 1,0 0 0,0 0-1,-1 0 1,3-1-1,6 7 3053,-2-5-3026,-1 0 1,1 0-1,0-1 1,-1 0-1,1 0 0,-1 0 1,12-5-1,43-20 787,-53 22-1086,83-43 148,17-8-4059,-82 41 2538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42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13331,'5'0'1336,"1"0"1177,2-2-145,6-2-199,8-2-329,9-6-792,3-6-288,4-6-864,3-1-512,9-10 336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45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10570,'29'-9'1607,"23"-8"821,1 2 0,69-9 0,79 5 398,35-4-268,-4-11-240,170-20 1304,-388 52-3503,0 1 47,-1 0-1,1 0 0,26 3 0,-37-2-137,-1 0 0,1 1-1,-1-1 1,1 1-1,-1 0 1,0 0-1,1 0 1,-1 0 0,0 0-1,0 0 1,0 1-1,0-1 1,4 4 0,-4-2-180,0 0 0,1 0 1,-1 0-1,-1 1 0,1-1 1,0 0-1,-1 1 0,1 3 1,3-4-2079,9-1 783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48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1 220 8802,'0'-1'278,"0"0"1,0 0-1,0 0 0,0 0 1,0 0-1,0 0 0,0 0 1,0 0-1,1 0 0,-1 0 1,0 0-1,1 0 1,-1 0-1,1 0 0,-1 0 1,1 1-1,-1-1 0,1 0 1,-1 0-1,1 0 0,0 1 1,-1-1-1,1 0 0,0 1 1,1-2-1,1 1 242,0 0 0,0 1-1,0-1 1,0 1 0,0 0 0,0 0 0,5 0-1,-5 0-373,19-1 571,-1 0 0,0-2-1,0 0 1,0-2 0,0 0 0,-1-1-1,31-13 1,-30 8-943,1 0-1,24-17 0,-26 13-1146,-1 0 0,21-21 0,-12 3-333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48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0 189 17060,'45'-14'1984,"5"-3"1217,3-7-145,-2-2-1087,-6 1-689,-6-3-1120,-5-1-984,2 3 472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50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0 189 8306,'0'14'12558,"2"-23"-10716,-1 9-1792,-1-1-1,0 1 1,0-1-1,0 1 1,1-1 0,-1 1-1,0 0 1,1-1-1,-1 1 1,0-1-1,1 1 1,-1 0 0,0-1-1,1 1 1,-1 0-1,1-1 1,-1 1 0,0 0-1,1 0 1,-1 0-1,1-1 1,-1 1-1,1 0 1,-1 0 0,1 0-1,-1 0 1,1 0-1,-1 0 1,1 0-1,0 0 1,19 4 691,-3 0-154,-2-3-247,0-2 0,-1 1 1,1-2-1,0 0 0,-1-1 1,1 0-1,13-6 0,98-44 1378,-95 40-1328,-8 2-203,55-25 583,-65 29-1012,-1 0 0,1-1 0,15-14 1,-27 22 169,-1-1 1,0 1 0,1 0 0,-1 0 0,0 0 0,1 0 0,-1-1 0,0 1 0,0 0 0,1-1-1,-1 1 1,0 0 0,0 0 0,1-1 0,-1 1 0,0 0 0,0-1 0,0 1 0,0 0 0,1-1-1,-1 1 1,0 0 0,0-1 0,0 1 0,0 0 0,0-1 0,0 1 0,0-1 0,0 1 0,0 0-1,0-1 1,-12-6-1310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56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14731,'-1'0'191,"0"0"-1,0 1 1,-1-1 0,1 0-1,0 1 1,0-1 0,0 1-1,0-1 1,-1 1-1,1 0 1,0-1 0,0 1-1,0 0 1,1 0-1,-1 0 1,0 0 0,0 0-1,0 0 1,1 0 0,-1 0-1,0 0 1,1 0-1,-1 0 1,1 0 0,-1 0-1,1 1 1,-1 1 0,0 0 146,0 1 0,1-1 0,-1 0 0,1 1 0,0-1 0,0 1 0,0-1 0,0 1 1,1 3-1,0-3-80,1 1 1,0 0-1,0-1 1,0 0-1,0 1 1,1-1-1,-1 0 1,1 0-1,6 5 1,4 5 419,18 12 0,-22-18-428,32 26 728,-2 2 1,60 71 0,-28-7-183,67 127 1,65 161-171,-107-219-625,-89-154-201,-7-15 191,0 0-1,0 1 1,0-1-1,0 0 1,0 0-1,0 0 1,0 0-1,0 0 1,-1 1 0,1-1-1,0 0 1,0 0-1,0 0 1,0 0-1,0 0 1,0 0-1,0 0 1,0 1 0,0-1-1,0 0 1,-1 0-1,1 0 1,0 0-1,0 0 1,0 0 0,0 0-1,0 0 1,0 0-1,-1 0 1,1 0-1,0 0 1,0 0-1,0 0 1,0 0 0,0 0-1,0 0 1,-1 0-1,1 0 1,0 0-1,0 0 1,0 0 0,0 0-1,0 0 1,-1 0-1,1 0 1,0 0-1,0 0 1,-2-1-107,0 0-1,0 0 1,0 0 0,1 0-1,-1 0 1,0 0 0,1 0-1,-1-1 1,1 1 0,-3-4 0,-37-59-8113,32 47 5401,6 1 909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7:48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45 301 6185,'-13'1'507,"11"-1"-349,-1 1-1,1-1 1,-1 0-1,0 0 1,1 0-1,-1 0 1,-3-1-1,1-8 491,3 6-519,2 9-398,0-6 266,0 3-169,0 0 0,0-1-1,0 1 1,0 0 0,1-1-1,-1 1 1,2 3 0,-2-6 184,1 1-1,-1 0 1,0-1 0,1 1-1,-1-1 1,1 1 0,-1 0-1,1-1 1,0 1 0,-1-1-1,1 0 1,-1 1 0,1-1-1,0 1 1,-1-1 0,1 0-1,0 0 1,0 1 0,-1-1-1,1 0 1,0 0 0,0 0-1,-1 0 1,1 0 0,0 0-1,0 0 1,-1 0 0,1 0-1,0 0 1,0 0 0,0-1-1,91-12 4738,71-26-2832,-112 25-1810,90-13-1,-25 22 158,-77 5-213,73-9-1,62-8-12,-83 12-17,-4-4 124,140-32 0,-151 26 24,2 3 1,91-2 0,-141 15-96,1 0 0,-1 2 0,0 2 0,30 7 1,-16-3 291,-21-5-190,3 2-69,1-2 0,46 2 0,-31-6-96,20-1 1,-1 3 0,62 10-1,-72-3 4,30 5 179,116 6 0,-163-20-30,58-10-1,-4 0-50,4 6-61,101 8 0,-14 5 43,-150-10-78,1-1 0,0-1 0,-1-1 0,37-11 0,-38 6-17,27-14-1,23-8 24,-55 25 1,1 1 1,0 1 0,40-2-1,69 7 239,13-1 69,-116-2-282,0-1-1,1-1 1,33-10 0,-33 7-46,1 1 1,0 2 0,0 1 0,0 2 0,1 0-1,32 5 1,-23 1 4,44 11 0,-11-1-2,-27-7 6,-14-1 3,0-2 0,59 2-1,54-18 4,9 1 7,-128 10-23,0 1 0,0 1 0,48 10 1,323 69-22,-349-72 12,83 26 0,-105-26 25,0 2 0,-1 0 0,-1 2 0,40 27 0,-62-39-17,115 79 72,-89-63-56,0-1-1,43 16 0,-21-13 88,105 24 0,-124-37-68,0-2-1,0-1 0,1-1 1,57-5-1,65-13-168,230-55 0,-199 27 105,25-6 15,184-36 40,-295 67-12,112-17 6,-159 30 1,0 2-1,57 2 1,-56 5-20,199 4 30,-203-9-32,0-2 1,0-1 0,52-15 0,-63 11-10,84-24 6,-112 29-24,-1 1 0,0-1 0,13-8 0,-20 10-24,1 1 0,-1-1 1,0 0-1,0 1 0,0-1 1,-1 0-1,4-4 1,-4 5 6,-1 0 0,1 0 0,-1 0 0,1 0 0,-1 0 0,0 0 0,1-1 0,-1 1 0,0 0 0,0 0 0,0 0 0,0 0 0,0 0 0,0 0 0,0 0 0,0 0 0,0-1 0,0 1 0,-1-1 0,-1-2 209,0 0 1,-1 0 0,1 0-1,-6-7 1,-35-42 153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6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46 180 9274,'3'-4'693,"1"-1"0,-1 0-1,-1 0 1,1-1 0,-1 1 0,0 0 0,2-8-1,-4 13-627,0 0-1,0 0 1,0-1-1,0 1 0,0 0 1,0 0-1,0-1 0,0 1 1,0 0-1,0 0 0,0-1 1,0 1-1,0 0 0,0 0 1,0-1-1,0 1 0,0 0 1,0 0-1,0 0 0,0-1 1,0 1-1,0 0 0,-1 0 1,1 0-1,0-1 0,0 1 1,0 0-1,0 0 0,-1 0 1,1-1-1,0 1 0,0 0 1,0 0-1,-1 0 0,-9 1 976,-8 10-225,14-8-740,0 1 1,1 0 0,-1 0-1,1 0 1,0 0 0,1 0-1,-1 1 1,1-1-1,-4 8 1,6-10-61,-1 0 1,0 0-1,1 0 0,-1 1 1,1-1-1,0 0 1,0 0-1,0 0 0,0 1 1,0-1-1,0 0 0,0 0 1,1 0-1,-1 0 0,1 1 1,0-1-1,0 0 0,-1 0 1,1 0-1,0 0 1,1-1-1,-1 1 0,0 0 1,3 3-1,2 0 36,0-1 0,0 1 0,0-1 0,1 0 0,0-1 0,0 0 0,-1 0 0,2 0 0,-1-1 0,8 2 0,14 2 106,34 2 1,-61-7-153,1-1 3,16 2 35,0 0 0,0 1 0,34 11 0,-48-12-35,0 0 1,0 0-1,0 1 0,-1-1 0,1 1 0,-1 0 0,0 1 0,1-1 0,-2 1 0,1-1 0,0 1 0,-1 0 0,0 0 0,0 1 1,0-1-1,0 1 0,-1-1 0,4 10 0,-3-4 1,-1-1-1,0 1 1,0 0-1,-1 0 1,0 0 0,-1 0-1,0 0 1,0 0 0,-1 0-1,-1 0 1,0 0-1,0 0 1,-5 10 0,5-13-6,-1-1 1,0 0-1,0 0 1,0 0-1,-1-1 1,0 1-1,0-1 1,-9 10-1,9-12 1,0 0 0,0 0 0,0 0 0,0-1 0,-1 0 0,1 1-1,-1-1 1,1-1 0,-1 1 0,0-1 0,1 0 0,-1 0 0,-6 1 0,9-2 0,-1 0 1,0 0-1,1 0 1,-1 0-1,0 0 1,1 0 0,-1-1-1,0 1 1,1-1-1,-1 0 1,0 0 0,1 0-1,-1 0 1,1 0-1,0-1 1,-1 1-1,1-1 1,-3-2 0,3 1-5,-1 0 1,1 0 0,0 0 0,0 0 0,0 0 0,0 0 0,1-1-1,-1 1 1,1-1 0,0 0 0,-1-6 0,0-1-10,1 0 1,1 0-1,0 0 1,0 0-1,1 0 1,0 0-1,6-21 1,1 11 7,0 0-1,2 0 1,0 2-1,23-34 1,-20 33 108,0-1-1,-1-1 1,14-35 0,-21 44-70,-1 1-1,-1 0 1,0-1-1,0 0 1,-1 0-1,-1 1 1,0-26-1,-1 38-40,-1-1 1,1 1-1,0 0 0,0-1 0,0 1 0,0 0 1,0-1-1,0 1 0,-1 0 0,1-1 1,0 1-1,0 0 0,0-1 0,-1 1 0,1 0 1,0 0-1,-1-1 0,1 1 0,0 0 1,-1 0-1,1-1 0,0 1 0,-1 0 0,1 0 1,0 0-1,-1 0 0,1 0 0,0-1 1,-1 1-1,1 0 0,0 0 0,-1 0 1,1 0-1,-1 0 0,1 0 0,0 0 0,-1 0 1,1 0-1,-1 1 0,1-1 0,0 0 1,-1 0-1,1 0 0,0 0 0,-1 0 0,1 1 1,0-1-1,-1 0 0,1 0 0,0 1 1,0-1-1,-1 0 0,1 0 0,0 1 0,0-1 1,-1 0-1,1 1 0,0 0 0,-2 1 4,0 0-1,0 1 0,1 0 1,-1-1-1,1 1 0,0 0 1,0 0-1,0 0 0,0-1 1,0 1-1,1 0 0,-1 4 1,1-5 6,0 0-1,1 0 1,-1 0 0,1 0 0,-1-1 0,1 1 0,-1 0 0,1 0 0,0 0-1,0 0 1,0-1 0,0 1 0,0 0 0,1-1 0,-1 1 0,0-1 0,1 1-1,-1-1 1,1 0 0,2 2 0,5 3 115,1 0 0,0 0 1,0-2-1,0 1 0,1-1 0,-1 0 0,1-1 0,0-1 0,0 0 1,0 0-1,0-1 0,0 0 0,15-1 0,-16-1 19,0 1-1,-1-1 0,1-1 0,0 0 1,-1 0-1,0-1 0,0 0 1,0-1-1,0 0 0,0 0 0,-1-1 1,1 0-1,-1-1 0,-1 0 1,14-12-1,-18 15-267,0-1-1,0-1 1,0 1 0,-1 0 0,1-1-1,2-7 1,8-32-4161,-8 23 258,4-10 865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6:56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12 229 11562,'-11'-2'11207,"16"5"-10554,0 0 0,0 1-1,0-1 1,-1 1 0,0 1 0,1-1 0,5 9 0,-4-6-130,4 4-133,1-1 0,0 0 0,1-1 0,0 0 0,23 13 0,70 28 153,-58-30-317,-35-14-193,0-1 0,1 0 0,-1-1 0,1 0 0,0-1 0,18 1 0,-26-3-30,-1-1 0,1 0-1,0-1 1,0 1 0,-1-1 0,1 0 0,0 0 0,-1 0 0,1-1-1,-1 0 1,0 0 0,1 0 0,-1 0 0,0-1 0,0 1-1,0-1 1,-1 0 0,1 0 0,-1-1 0,1 1 0,2-5-1,0 1 3,-1-1-1,0-1 1,-1 1-1,1-1 1,5-17-1,10-51 26,-15 55-12,16-76 141,-19 79-112,0-1 0,0 1 0,-3-24 0,1 40-40,0 1 1,0 0-1,0 0 0,-1 0 1,1 0-1,-1 0 0,0 0 1,1 0-1,-1 0 0,0 0 1,0 1-1,-2-4 0,2 5-2,0-1 0,1 0 0,-1 0 0,0 1 0,0-1-1,0 1 1,0-1 0,0 1 0,0-1 0,-1 1 0,1 0 0,0-1-1,0 1 1,0 0 0,0 0 0,0 0 0,0 0 0,-1 0 0,1 0 0,0 0-1,0 0 1,0 0 0,-2 1 0,-11 4 23,0-1 0,0 2 0,-20 11-1,-9 4 17,-7 0-24,1 3 1,-87 57-1,105-60-533,-40 21 0,70-42 342,1-3-1862,5-14 718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22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 7410,'0'27'1611,"1"118"3627,5 72-2124,-4 228 9,-6-148-2492,0 132 121,2-330-630,-12 220 347,0 61-151,-3 708-19,12-900-280,7 443 0,6-382-13,0 127 4,-14 617-13,5-443-43,0-387 20,-12 300-243,0-196 34,-2 11 100,7-191 51,-22 289-216,29-343 297,-20 549 14,11-104-10,-24-1 17,-3 58 638,50 70 428,-8-364-347,-15 2-33,-1 12-359,8-169-251,1 70 300,5-121-228,11 56 1,-4-35-304,-10-56 44,0 1-1,0-1 1,1 1-1,-1-1 1,0 0-1,0 1 1,0-1-1,0 1 1,0-1-1,0 0 1,0 1-1,0-1 1,0 1-1,0-1 1,0 0-1,0 1 1,0-1-1,0 1 1,0-1-1,-1 0 1,1 1-1,0-1 1,0 0-1,0 1 1,-1-1-1,1 0 1,0 1-1,-1-1 1,-7-6-2314,-10-20-1155,18 25 3436,-11-18-1265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22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9082,'4'2'792,"1"0"1,-1 0-1,0 0 0,1 0 1,-1 1-1,0 0 0,0-1 1,0 2-1,-1-1 1,1 0-1,2 5 0,0-2 185,-3-2-646,0 1 1,0 0-1,0 0 0,-1 0 1,0 1-1,0-1 1,2 7-1,1 2 81,12 31 387,-6-19-568,-2 0 1,0 1-1,5 32 1,5 42 198,-15-86-413,0-1 0,1 1 0,1-1 0,12 22-1,-18-36-11,0 0-1,0 1 1,0-1-1,0 0 1,1 1-1,-1-1 1,0 0-1,0 1 1,1-1-1,-1 0 0,0 1 1,0-1-1,1 0 1,-1 0-1,0 1 1,1-1-1,-1 0 1,0 0-1,1 0 1,-1 0-1,0 0 1,1 1-1,-1-1 1,0 0-1,1 0 1,-1 0-1,0 0 0,1 0 1,-1 0-1,1 0 1,-1 0-1,0 0 1,1 0-1,0-1 3,0 1 0,0-1 0,0 0 0,-1 1 0,1-1 0,0 0 1,-1 0-1,1 0 0,0 1 0,-1-1 0,1 0 0,0-1 0,11-30 123,-11 30-110,9-33 174,1 1 1,3 1-1,0 0 0,31-49 1,-42 77-108,0-1 1,0 0-1,0 1 0,0-1 1,-1 0-1,0 0 0,1-7 1,-3 12-51,1-1 1,-1 0-1,0 0 0,0 0 1,0 1-1,0-1 0,0 0 1,0 0-1,0 0 0,-1 1 1,1-1-1,-1 0 0,1 0 1,-1 1-1,0-1 0,1 0 1,-1 1-1,0-1 0,0 1 1,0-1-1,0 1 0,-1 0 1,1-1-1,0 1 0,-1 0 1,1 0-1,0 0 0,-1 0 1,-1-1-1,-4-1 43,1 1 1,-1-1-1,0 1 1,0 1-1,1-1 1,-1 1-1,0 1 0,0-1 1,-1 1-1,1 0 1,0 1-1,0-1 0,0 2 1,1-1-1,-1 1 1,0 0-1,0 0 1,1 0-1,-1 1 0,1 0 1,0 1-1,-12 7 1,13-6-76,2-2-1,0 0 0,-1 0 0,0-1 0,1 1 0,-6 1 0,8-3-77,1-1 0,-1 0 0,0 0 0,1 1 0,-1-1 0,0 0 0,1 0 0,-1 0 0,0 0 1,1 0-1,-1 0 0,0 0 0,1 0 0,-1 0 0,0 0 0,0 0 0,1-1 0,-1 1 0,0 0 0,1 0 1,-1-1-1,1 1 0,-1 0 0,0-1 0,1 1 0,-1-1 0,1 1 0,-1-1 0,1 1 0,-1-1 1,1 1-1,-1-1 0,1 1 0,0-1 0,-1 0 0,1 1 0,0-1 0,-1 1 0,1-2 0,-1-1-254,1 1 0,-1 0 0,1-1 0,-1 1 0,1 0-1,0-1 1,0 1 0,0-5 0,7-41-1588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27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44 8562,'-7'-27'7935,"29"20"-3822,-8 5-3602,-1 0 1,0 1 0,1 1-1,-1 0 1,15 2-1,0-1-17,242-5 2084,-28 0-670,-156 8-1071,138 26-1,-221-30-828,4 2-307,1-1 0,0 1-1,0-2 1,-1 1 0,1-1 0,0 0-1,10-2 1,-6-5-657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28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51 11634,'-1'0'284,"1"-1"-1,0 1 1,0 0-1,0-1 1,-1 1-1,1-1 1,0 1-1,0 0 1,0-1-1,0 1 1,0-1-1,0 1 1,0 0-1,0-1 1,0 1-1,0-1 1,0 1-1,0-1 1,0 1-1,0 0 1,0-1-1,0 0 1,8 0 2851,19 10-1614,-17-5-375,0-2-768,-1 0 0,1 0 0,0-1 0,-1-1 0,16 0 1,48-9 308,-38 4-382,-23 3-241,409-42 3137,-379 45-2925,70 9 0,-54-3-917,-51-6 285,-4 0-16,0-1 0,0 0 0,-1 1 0,1-1 0,0 0 0,0-1 1,0 1-1,0 0 0,-1-1 0,5-1 0,-5 1 200,-1 0-1,0 0 1,0 0 0,0 0-1,0 0 1,0 0 0,0 0-1,0 0 1,1-3 0,-2 3 81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29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34 10002,'-4'0'647,"1"0"0,-1 0 0,0-1 0,1 1 0,-1-1 1,1 1-1,-1-1 0,1 0 0,0 0 0,-1-1 0,1 1 0,0-1 0,0 0 0,-4-2 281,7 4-888,0 0 0,0 0 0,0 0 1,0 0-1,0 0 0,0-1 0,0 1 0,0 0 0,0 0 0,0 0 0,0 0 1,0-1 922,0 1-923,0 0 0,0 0 0,1 0 0,-1 0 0,0 0 0,0 0 0,0 0 1,0 0-1,0 0 0,0 0 0,0 0 0,0 0 0,0 0 0,0 0 0,0 0 1,0 0-1,0 0 0,0 0 0,0 0 0,0 0 0,0 0 0,1 0 0,-1 0 0,8-1 1114,16 4 159,88 15 700,0-4-1,174-2 1,-272-12-1940,234 0 673,-243 0-957,0 1-1,0-1 0,0-1 1,0 1-1,0-1 1,0 0-1,0 0 1,0 0-1,0-1 1,0 1-1,-1-1 0,1-1 1,-1 1-1,1 0 1,-1-1-1,0 0 1,0 0-1,4-4 1,17-22-1372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39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57 226 11907,'-12'-14'941,"3"4"-175,1 1 0,-9-16 0,15 23-585,1 0 0,0 0 0,0 0 0,0-1-1,0 1 1,0 0 0,0-1 0,1 1 0,-1-1 0,1 1-1,-1-1 1,1 1 0,0-1 0,0 1 0,0-1 0,1 1-1,0-5 1,0 5 90,0 1 1,0 0-1,0-1 0,1 1 0,-1 0 1,1 0-1,-1 0 0,0 0 0,1 0 1,0 0-1,-1 0 0,1 1 0,0-1 0,-1 0 1,1 1-1,0-1 0,0 1 0,-1 0 1,4-1-1,13-4 879,25-18 572,-23 12-1330,0 0 0,0 2-1,28-10 1,-16 12-195,1 0 1,0 2-1,0 2 0,56 0 1,132 23 542,-39 11-86,97 9 277,198-35 60,-467-5-1018,-5-1-19,-1 1 0,1 0 0,0 0-1,-1 0 1,1 0 0,0 1 0,-1 0 0,1 0 0,-1 0 0,7 3 0,-12-3-395,-1-1 0,1 1 0,-1-1 0,0 1 0,1-1 0,-1 0 1,0 0-1,-2 0 0,-37-1-5878,23 4 4184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39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16404,'0'0'107,"0"0"0,0 1 0,0-1 0,0 0 0,0 0 0,0 0 0,0 1 0,1-1 1,-1 0-1,0 0 0,0 0 0,0 0 0,0 1 0,0-1 0,0 0 0,1 0 0,-1 0 1,0 0-1,0 0 0,0 0 0,1 0 0,-1 1 0,0-1 0,0 0 0,0 0 0,1 0 1,-1 0-1,0 0 0,0 0 0,0 0 0,1 0 0,-1 0 0,0 0 0,0 0 0,0 0 1,1 0-1,-1 0 0,12 1 953,148 8 3050,-19-2-2679,-1 4 49,388 19 2435,-467-30-3737,136-4-70,-190 3-567,-1 1-1,0-2 0,0 1 0,0-1 0,-1 1 1,1-2-1,0 1 0,7-5 0,9-5-1160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53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741 2051 10378,'-1'-1'145,"0"-1"108,0 0-1,0 0 1,1-1 0,-1 1 0,0 0-1,1-1 1,-1 1 0,1 0-1,0-1 1,0 1 0,0-1-1,0 1 1,0 0 0,1-1-1,-1 1 1,1 0 0,-1-1-1,1 1 1,0 0 0,0 0-1,1-3 1,52-90 2266,15-34-1009,-44 67-898,30-114 0,-5-74-246,-39 171-185,2-151 0,-17 118 285,-18-114 0,11 162-262,-2 0-1,-3 1 1,-29-73-1,32 106-110,-1 0 1,-34-54-1,36 67-71,0 1 0,-1 1 0,0 0 0,-1 1 0,-1 0 0,-17-12-1,23 19-16,-1 1 0,0 1 0,0 0 0,0 0 0,-1 1 0,1 0 0,-1 0-1,-22-3 1,19 6-3,-1 0-1,0 0 1,0 1-1,0 1 1,0 1-1,-15 3 1,-4 4 0,0 1 0,0 2 0,2 2 1,-61 33-1,72-35-2,1 1-1,0 1 1,-19 16 0,30-21-1,-1 0 1,1 1 0,0 0-1,1 1 1,0 0 0,1 0-1,-7 14 1,0 9 0,0 0 1,2 1 0,2 0-1,1 1 1,-4 44-1,4 5 4,3 95 0,12-39 75,5 0 0,41 191 0,-41-279 115,28 86-1,-32-119-114,2 0 1,0 0-1,1-1 0,1 0 1,1-1-1,0 0 0,17 17 0,-15-20 8,1 0-1,0-2 0,1 0 0,0 0 1,1-2-1,29 15 0,-37-21-79,0-1 0,1-1 0,-1 1 0,1-2 0,0 1 0,0-1 0,0-1 0,0 0 0,0 0 0,0-1 0,0-1 0,0 1 0,0-1 1,0-1-1,11-3 0,-6 0-500,-2 0 0,1-1 0,-1-1 0,0 0 0,0-1 0,-1 0 0,13-12 0,11-9-969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54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49 12187,'-6'-6'661,"0"0"0,0 1 0,0 0 0,-1 0 0,0 1 0,-14-8 0,19 11-493,-1 0 0,0 0 1,0 0-1,0 1 0,0-1 0,0 1 0,0 0 0,0-1 1,0 1-1,-1 1 0,1-1 0,0 0 0,0 1 0,0-1 1,0 1-1,0 0 0,1 0 0,-1 0 0,0 1 0,0-1 1,-3 3-1,0 0-54,1 1 0,0-1-1,0 1 1,1 0 0,-1 0 0,1 1 0,0-1 0,0 1 0,1 0 0,-5 11 0,-2 7 104,-10 37 0,15-42-118,-29 95 359,-27 165 0,35 22-98,22 5 143,6-216-288,3-1 0,20 102-1,-20-164-168,1-1 0,2 0-1,1-1 1,1 0 0,18 34 0,-21-47-27,0-1 0,0 0 1,1-1-1,0 0 1,1 0-1,0-1 0,1 0 1,0 0-1,0-1 1,1-1-1,0 0 0,21 11 1,-15-12 16,-1-1 1,1 0-1,0-1 1,0 0-1,0-2 0,1 0 1,-1-1-1,1 0 1,32-5-1,-22 0 24,1-1 0,-1-2-1,0-1 1,0-1 0,30-14 0,-41 15-23,0-1 0,-1 0 0,0-1 1,0-1-1,-1-1 0,-1 0 1,0 0-1,0-2 0,-1 0 0,-1 0 1,-1-1-1,0-1 0,-1 1 1,0-2-1,-1 0 0,10-27 0,-8 10 81,-2-1 0,6-41-1,5-77 188,-17 123-250,6-60 360,-6-174 0,-6 219-284,-2 1 1,-2 0-1,-2 0 0,-1 1 0,-32-80 1,33 102-115,-2 1 0,0 0 0,-1 0 1,0 1-1,-2 1 0,0 0 1,-31-29-1,34 38-14,0 0 0,0 0 1,-1 1-1,0 1 0,-1 0 0,0 0 0,0 1 1,0 1-1,-1 0 0,0 1 0,0 1 0,0 0 1,-20-2-1,16 5-135,1 0 0,-1 1 0,0 0 0,1 2 0,-1 0 0,1 1 0,0 1 0,0 0 0,1 1 0,-1 1 0,-29 18 0,35-16-1143,7-4 127,23-6-2384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6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20612,'79'36'2097,"5"3"1280,-7 2-177,-13 12-1383,-10 7-601,-30 16-864,-8 11-256,-25 14-96,-15 2 0,-20 7-680,-20 3-808,-28-7 839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55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264 937 13451,'-3'1'114,"-4"3"372,-1 0 1,1 1-1,1-1 0,-1 1 1,0 0-1,1 1 1,0 0-1,-8 10 1,14-16-408,-1 1 0,1 0 0,-1 0 0,1 0 0,0 0 0,-1 0 0,1 0 0,0 0 0,0 0 0,0 0 0,0 0 0,0 0 0,0 0 0,0 0 0,0 0 0,0 0 1,0 0-1,1 0 0,-1 0 0,0-1 0,1 1 0,-1 0 0,0 0 0,1 0 0,-1 0 0,1 0 0,0-1 0,0 2 0,2 2 97,0-1-1,1 0 1,-1 0-1,7 4 1,-10-7-166,25 15 620,0 0-1,1-2 1,0-1 0,56 17-1,116 16 1027,-123-30-1302,13 3 218,164 11 0,-223-29-509,0-1 0,0-2 0,0 0 0,-1-2 0,1-1 0,-1-2 0,0 0 0,-1-2 0,52-27 0,-63 28 15,0 0 0,0-2 1,-1 0-1,-1 0 0,0-2 1,-1 0-1,0 0 0,0-1 1,-2-1-1,0 0 0,-1 0 1,0-1-1,-1 0 0,-1-1 1,0 0-1,8-29 0,-10 18-1,-1 1 0,-1-1 0,-1 0 0,-1 0 0,-2-1-1,0 1 1,-2 0 0,-2 0 0,0 0 0,-9-28 0,6 33-36,0 1 0,-2-1 0,0 1 0,-2 1 0,0 0 0,-1 0 0,-2 1 0,0 1 0,-1 0 0,0 1 0,-2 1 0,-21-19 0,8 13 10,-1 2 0,-57-30-1,-74-21 29,101 48-65,-1 4 1,-102-21-1,116 33-6,-1 2 0,0 2 0,-97 4 0,124 2-5,0 2 1,1 0 0,0 1 0,0 1-1,0 1 1,0 1 0,1 1 0,1 0-1,-37 25 1,30-15-27,0 1 0,2 2 0,1 0 0,0 1-1,-36 51 1,58-74 18,-13 20-401,-17 30 0,28-44 12,0 1 0,0-1 1,1 1-1,-1-1 0,2 1 1,-1 0-1,1 0 0,0 0 1,0 11-1,1-16 202,0 0 1,0 1-1,0-1 0,0 0 1,1 1-1,-1-1 0,1 0 1,0 0-1,0 0 0,-1 0 1,1 0-1,1 1 0,1 1 1,0-1-31,0 0 0,0-1 0,0 0 0,0 0 0,1 0 0,-1 0 1,7 3-1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56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464 2 9522,'-70'-1'1110,"-72"2"1549,127 0-2212,-1 1 0,1 0 0,0 2 0,0-1 0,0 2 0,-25 11 0,33-12-218,-1 0 1,1 0-1,0 1 1,1 0 0,-1 1-1,1-1 1,0 1 0,0 0-1,1 1 1,0 0 0,-5 7-1,4-3 12,1 0-1,0 0 0,0 0 1,1 0-1,1 1 1,-4 23-1,4 0 85,1 0 0,2 0 0,1 0 0,8 46 0,0-28-120,1 0 0,3-1 0,3 0 0,1-1-1,3-1 1,2 0 0,2-2 0,2-1-1,2-1 1,2-1 0,2-2 0,42 44-1,-51-63-119,1-1-1,2-1 0,0-1 0,1-1 0,1-2 0,1-1 0,1-1 0,0-1 1,1-2-1,0-1 0,35 8 0,-21-9 91,1-2-1,0-2 1,78 2 0,-94-9-50,0-1-1,0-2 1,0-1 0,0-1 0,-1-2-1,55-19 1,-53 12 40,0-1 0,-2-1 0,1-1-1,-2-2 1,0-1 0,48-45 0,-58 47-24,-2-1 0,1 0 0,-2-1 0,-1 0 0,-1-1 0,0-1 0,-2 0 0,0-1 0,-1 0 0,7-27 0,-11 24-5,-1-1 1,0 1-1,-2-1 1,-2 1-1,0-1 1,-5-44-1,1 50-108,0-1 0,-2 1-1,-1 0 1,0 1 0,-2-1-1,0 1 1,-2 1-1,-19-32 1,10 24-13,-1 1 0,-1 1 0,-47-42-1,19 26 2,-57-36 0,65 49-91,-1 3 1,-1 1-1,-1 2 1,-89-30-1,109 45 33,-1 0-1,-1 2 0,1 1 0,-1 1 0,1 1 0,-1 1 0,0 1 0,1 2 1,-1 0-1,0 2 0,-24 6 0,29-3-60,0 0-1,0 2 1,1 0 0,0 1 0,1 2-1,0-1 1,0 2 0,2 1 0,-1 0-1,2 1 1,-21 24 0,31-32-390,0-1 0,1 1 1,-1 0-1,2 1 0,-1-1 0,1 1 1,0 0-1,1 0 0,0 0 0,0 0 0,0 1 1,1-1-1,-1 12 0,4 37-2501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58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611 1384 6049,'-3'-4'928,"0"1"0,0-1-1,0 1 1,-1 0-1,-5-4 1,8 6-778,1 1 1,-1-1-1,0 1 1,0-1-1,0 1 0,0-1 1,1 1-1,-1-1 0,0 1 1,0 0-1,0 0 1,0-1-1,0 1 0,0 0 1,0 0-1,0 0 1,0 0-1,0 0 0,0 0 1,0 0-1,0 1 1,0-1-1,0 0 0,0 0 1,1 1-1,-1-1 1,0 1-1,0-1 0,0 1 1,0-1-1,0 1 1,0 0-78,1-1 1,0 1 0,-1-1 0,1 0 0,0 1-1,0-1 1,-1 1 0,1-1 0,0 1 0,0-1 0,0 1-1,0 0 1,0-1 0,0 1 0,0-1 0,-1 1 0,2-1-1,-1 1 1,0-1 0,0 1 0,0-1 0,0 1-1,0-1 1,0 1 0,0 0 0,1-1 0,-1 0 0,0 1-1,0-1 1,1 1 0,-1-1 0,0 1 0,1-1 0,-1 1-1,1-1 1,0 1 0,15 12 942,-14-12-901,8 5 200,0-1 1,0 0 0,0-1 0,1 0-1,0-1 1,-1 0 0,1 0-1,22 1 1,9-1 129,43-3 0,-58-1-243,356-21 1233,-3-1-343,-257 21-801,236-13 324,-300 9-539,-1-3 1,0-2-1,-1-3 1,61-23-1,-95 28 0,-1-1 1,1-1-1,-2-1 0,0-1 0,0-1 1,28-25-1,-36 27 21,0-1 0,-1 0 0,0-1 0,-2-1 0,1 0 0,-2 0 0,0-1 0,-1 0 0,10-27 0,-13 30-71,-1 1 0,-1-1 0,0 0 0,-1 0 0,0-1 0,-1 1 0,-1 0 0,0 0 0,0-1 0,-2 1 0,1 0 0,-2 0 0,-5-20 0,-4 1 27,-1 1-1,-32-56 0,-49-52-6,59 93-32,-2 1 1,-2 3-1,-56-49 0,69 69-2,-2 2 0,0 0-1,-1 2 1,-1 1 0,-1 2-1,-62-23 1,40 23 25,-80-13 1,-58 3 43,72 11-53,-41-9-6,-62-8-21,169 25-2,-1 3 1,0 2-1,-97 11 1,115-4-1,0 1 0,0 2 0,0 1 0,1 2-1,1 1 1,-49 27 0,40-15-5,1 2 0,2 3 0,1 0 0,-68 70 0,57-44 6,2 1 0,-64 103-1,91-126 1,3 1-1,0 1 1,2 0-1,2 1 1,2 1-1,1 0 1,1 0-1,3 1 1,1 0-1,2 1 0,1 41 1,3-48 2,2-1-1,1 1 1,8 35 0,-7-52-3,0 0 0,1-1 0,1 0 1,0 0-1,1-1 0,0 0 0,1 0 1,15 19-1,-9-18 1,0 0-1,1-1 1,0-1 0,1 0-1,1-1 1,0-1 0,32 16-1,-10-10 13,1-1-1,71 19 1,-53-23 137,1-1 0,0-4 0,1-2 0,103-5-1,236-42 1050,-367 37-1263,-1-2 1,1-1 0,-2-2-1,1-1 1,-2-1 0,1-1-1,-2-2 1,52-35 0,-1-8-1250,-7 2 447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02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 16195,'-1'-5'1489,"2"0"1255,6 6-1895,0 1-57,10 8-3161,0-1 1817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9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82 7146,'-4'-8'961,"0"1"-109,1 1 0,0-1-1,0 0 1,0 0 0,1 0-1,0 0 1,0-1 0,1-9 2401,3 20-2432,3 4-120,14 44 1858,5 12-1050,90 176 364,-113-238-1515,3 8-2334,-7-25-4495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0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0 354 11915,'6'-6'813,"19"-22"1719,-1 0 0,25-42 0,-43 61-2474,-1 0-1,0-1 1,0 0-1,-1 0 1,-1 0-1,0 0 1,0-1 0,-1 1-1,0-1 1,-1 0-1,0 0 1,-1-17 0,-1 24-59,0-1 0,0 1 0,0-1 0,-1 1 0,1 0 1,-1-1-1,0 1 0,0 0 0,-4-5 0,5 7 12,0 1-1,0-1 1,0 1-1,-1-1 1,1 1-1,0-1 1,-1 1-1,1 0 1,-1-1-1,0 1 1,1 0-1,-1 0 1,0 0-1,0 0 1,1 1-1,-1-1 1,0 0-1,0 1 1,0 0 0,0-1-1,0 1 1,0 0-1,-3 0 1,4 0 58,0 1 0,-1-1 0,1 1 1,0 0-1,0-1 0,0 1 1,0 0-1,0 0 0,0 0 1,0 0-1,0 0 0,0 0 1,1 0-1,-1 0 0,0 0 0,1 0 1,-1 0-1,0 0 0,1 1 1,0-1-1,-1 0 0,1 0 1,0 1-1,-1-1 0,1 0 1,0 0-1,0 1 0,0 1 0,0 6 453,0 0-1,3 17 1,0-7 58,1-1 0,1 1 0,15 33 0,31 51 382,-49-98-944,4 6-96,0 0-1,1-1 0,15 18 0,-18-23-289,1 0-1,-1-1 1,1 0-1,1 0 1,-1 0-1,0 0 1,1-1-1,10 5 1,14 1-1059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1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4 196 11082,'-1'1'757,"1"1"0,-1-1 0,1 1 0,-1-1 1,1 1-1,0-1 0,0 1 0,-1 0 0,1-1 0,1 4 0,5 17 3480,-1-10-3219,15 21-1,-8-12-145,28 64 286,-36-75-1292,0 1 0,-1 0-1,0 0 1,-1 0 0,-1 0 0,1 16-1,-2-27 71,0 0 1,0 0-1,1 0 0,-1 1 0,0-1 0,0 0 0,0 0 0,0 0 0,0 1 0,0-1 1,0 0-1,0 0 0,0 1 0,0-1 0,0 0 0,0 0 0,-1 0 0,1 1 0,0-1 1,0 0-1,0 0 0,0 0 0,0 1 0,0-1 0,0 0 0,-1 0 0,1 0 0,0 0 1,0 1-1,0-1 0,0 0 0,-1 0 0,1 0 0,0 0 0,0 0 0,0 0 0,-1 0 0,1 1 1,0-1-1,0 0 0,0 0 0,-1 0 0,1 0 0,0 0 0,0 0 0,-1 0 0,1 0 1,0 0-1,0 0 0,0 0 0,-1 0 0,1 0 0,0-1 0,0 1 0,0 0 0,-1 0 1,1 0-1,0 0 0,0 0 0,0 0 0,-1 0 0,1-1 0,0 1 0,-11-10-2961,1-3 888,0-7 891</inkml:trace>
  <inkml:trace contextRef="#ctx0" brushRef="#br0" timeOffset="1">67 261 9802,'134'-79'8783,"-129"76"-8615,0 0 0,0-1 0,-1 0 0,1 0 1,-1 0-1,0-1 0,0 1 0,-1-1 0,1 0 0,-1 0 0,0 0 0,-1 0 0,1-1 0,-1 1 0,3-11 0,-4 12-166,0 0-1,-1 0 1,1 1-1,-1-1 1,0 0 0,0 0-1,-1 0 1,1 1-1,-1-1 1,1 0-1,-1 0 1,0 1 0,-1-1-1,1 1 1,-1-1-1,1 1 1,-1-1 0,0 1-1,0 0 1,-1 0-1,1 0 1,-1 0-1,1 0 1,-1 1 0,-5-4-1,8 5-2,-1 1 0,0-1 0,0 0 0,0 1 0,1 0 0,-1-1 0,0 1 0,0-1 0,0 1 0,0 0 0,0 0 0,0-1 1,0 1-1,-1 0 0,2 0 19,0 0 0,-1 0 1,1 0-1,-1 1 0,1-1 1,0 0-1,-1 0 1,1 0-1,-1 0 0,1 1 1,0-1-1,-1 0 0,1 0 1,0 1-1,0-1 1,-1 0-1,1 1 0,0-1 1,0 0-1,-1 1 0,1-1 1,0 1-1,-1 1 88,0 0 0,1 0 0,0 0 0,-1 0 0,1 0 0,0 0 0,0 0 0,0 0 0,0 0 1,0 0-1,1 3 0,2 8 428,1-1 1,0 1 0,1-1 0,9 16 0,30 46 470,-38-64-924,5 6-245,0 0 0,1-1 0,1-1 0,14 14 0,-12-15-2381,31 21 0,-18-17 447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2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11979,'3'5'7752,"16"20"-4973,59 59 936,-1-1-2385,-65-68-1205,-1 0 1,0 0-1,16 34 1,18 58-1101,-45-107 941,0 0 1,0-1-1,0 1 1,0 0-1,0 0 1,0 0-1,0 0 1,0 0-1,0 0 1,0 0-1,0 0 1,0 0-1,0 0 1,0 0-1,0 0 1,0 0 0,0 0-1,0 0 1,0 0-1,0 0 1,0 0-1,0-1 1,0 1-168,0 0 167,0 0 1,0 0-1,0 0 1,0 0-1,0 0 1,0 0-1,1 0 1,-1 0-1,0 0 1,0 0-1,0 0 1,0 0-1,0 0 1,0 0-1,0 0 1,0 0-1,0 0 1,0 0-1,0 0 1,0 0-1,0 0 1,0 0-1,0 0 1,0 0-1,0 0 1,0 0 0,0 0-1,1 0 1,-1 0-1,0 0 1,0 1-101,0-8-1060,-2-4-463,0 0 0,-7-19-1,-6-5 249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1039 630 13939,'7'-1'629,"0"-1"0,1-1 0,-1 1 0,0-1 0,0 0 0,-1-1 0,1 0 0,-1 0 0,0 0 0,0-1 0,0 0 0,6-6 0,-7 6-648,-1 0 0,1 0 0,-1-1-1,0 1 1,-1-1 0,1 0 0,-1 0 0,0 0-1,-1-1 1,0 1 0,0-1 0,0 1 0,1-12-1,-3 13-351,-1 0 0,1 1 0,-1-1-1,-1 1 1,1-1 0,0 1 0,-1-1-1,0 1 1,0 0 0,0 0 0,-1 0-1,0 0 1,-5-6 0,-5-9-148,12 17 658,0-1-1,0 1 1,-1 0-1,1 0 0,-1 1 1,1-1-1,-1 0 0,0 0 1,0 1-1,0-1 0,0 1 1,0-1-1,0 1 1,0 0-1,-5-2 0,7 3-79,0 0 0,0 0-1,-1 0 1,1 0 0,0 0 0,0 0-1,0 0 1,-1 0 0,1 0 0,0 0-1,0 0 1,-1 0 0,1 1 0,0-1-1,0 0 1,0 0 0,-1 0 0,1 0-1,0 0 1,0 0 0,0 1 0,-1-1-1,1 0 1,0 0 0,0 0 0,0 0-1,0 1 1,0-1 0,-1 0-1,1 0 1,0 0 0,0 1 0,0-1-1,0 0 1,0 0 0,0 1 0,0-1-1,1 13 1340,7 13 83,-7-25-1403,17 48 1618,23 53 172,-33-86-2092,1 0 0,0 0 1,1-1-1,13 15 0,-21-27 5,1 0 1,0 0-1,0 0 1,1-1-1,3 4 1,25 9-733</inkml:trace>
  <inkml:trace contextRef="#ctx0" brushRef="#br0" timeOffset="1">55 29 6849,'-11'-9'1885,"8"7"-1199,1 0-1,0 0 1,-1 0 0,1 0 0,-1 0 0,0 1 0,1-1 0,-1 1-1,0 0 1,-4-2 0,6 3-524,1 1-1,-1-1 1,1 0 0,-1 0-1,1 0 1,-1 0-1,1 0 1,0 1 0,-1-1-1,1 0 1,-1 1-1,1-1 1,0 0 0,-1 0-1,1 1 1,0-1-1,-1 1 1,1-1 0,0 0-1,-1 1 1,1-1-1,0 1 1,0-1 0,0 1-1,-1-1 1,1 0-1,0 1 1,0-1 0,0 1-1,0-1 1,0 1-1,0-1 1,0 1 0,0 0-1,1 19 1741,-1-20-1853,7 33 1677,14 42 1,-8-29-1240,45 124-633,-53-158-124,-5-12 140,0 0 0,1 1 0,-1-1 0,0 0 0,0 1 0,0-1 0,1 0 0,-1 1 0,0-1 0,0 0 0,0 1 0,0-1 0,0 1 0,0-1 0,0 0 0,0 1 1,0-1-1,0 0 0,0 1 0,0-1 0,0 1 0,0-1 0,0 0 0,0 1 0,0-1 0,0 0 0,0 1 0,-1-1 0,1 1 0,-1-1-207,0-1 0,1 1 0,-1-1 0,0 1 0,1-1 0,-1 1 0,0-1 0,1 0 0,-1 1 0,1-1 0,-1 0 0,1 1 0,-1-2 0,-8-13-1251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3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0 325 12907,'12'-22'1376,"7"-2"1041,7-2-265,1 2-472,-1 3-335,-4 4-481,-5 5-160,-1 7-320,-3 2-152,-1 3-152,-1 0-32,-4 0-440,-2-4-264,-2-1-832,1-3-537,-3 1-295,-2-4 207,-10-2 1121</inkml:trace>
  <inkml:trace contextRef="#ctx0" brushRef="#br0" timeOffset="1">144 1 8786,'2'3'1904,"1"4"2073,8 10-1424,1 4-145,12 5-103,1 6-217,6 4-448,3 2-271,-8-2-657,1-5-280,-3-9-312,-1-10-824,11-7 480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8:59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10 882 12555,'-2'7'634,"-4"23"2256,6-30-2788,-1 1 0,1-1 0,0 1 0,0 0 0,0-1 0,0 1 0,0 0 0,0-1 0,0 1 0,0-1 0,0 1 0,0 0 0,1-1 0,-1 1 0,0-1 0,0 1 1,1 0-1,-1-1 0,0 1 0,1-1 0,-1 1 0,0-1 0,1 1 0,-1-1 0,1 1 0,-1-1 0,1 0 0,-1 1 0,1-1 0,-1 1 0,1-1 0,-1 0 0,1 0 0,-1 1 0,2-1 0,2 0 98,0 0 0,0 0 0,0 0 0,-1-1 0,1 1 0,0-1 0,0 0 0,-1 0 0,5-2 0,33-17 806,-31 14-788,44-25 633,-2-3 1,-1-3 0,74-67 0,123-148 381,-92 89-1164,-93 102-412,72-79-2935,-125 128 1968,12-21 1,-3-3-508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6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1142 4 8834,'0'-1'190,"-1"1"0,1 0 0,-1-1 0,1 1 0,-1 0-1,1 0 1,-1-1 0,1 1 0,-1 0 0,1 0 0,-1 0 0,1 0 0,-1 0 0,0 0 0,1 0 0,-1 0 0,1 0 0,-1 0-1,1 0 1,-1 0 0,1 1 0,-1-1 0,0 0 0,1 0 0,-1 0 0,1 1 0,-1-1 0,1 0 0,0 1 0,-2 0 0,-6 16 5471,2-4-4745,-42 69 2228,-8 16-2454,32-54-617,-56 78 0,35-65-63,-67 110 1,78-106-15,-113 184 87,-3-62-49,-12 17-46,50-23 18,88-135 2,-56 108 720,80-150-723,-1 4 62,-1 0-1,1-1 1,-1 1-1,0-1 1,0 0-1,0 0 1,0 0 0,0 0-1,-1 0 1,-5 5-1,8-8-64,0 0-1,-1 0 1,1 0-1,0 0 0,0 1 1,0-1-1,-1 0 1,1 0-1,0 0 0,-1 0 1,1 0-1,0 0 1,0 0-1,-1 0 0,1 0 1,0 0-1,0 0 1,-1 0-1,1 0 0,0 0 1,0 0-1,-1 0 1,1 0-1,0 0 1,0-1-1,-1 1 0,1 0 1,0 0-1,0 0 1,0 0-1,-1 0 0,1-1 1,0 1-1,0 0 1,0 0-1,-1 0 0,1-1 1,0 1-1,0 0 1,0 0-1,0-1 0,0 1 1,0 0-1,-1 0 1,1-1-1,0 1 0,0 0 1,0 0-1,0-1 1,0 1-1,0 0 0,0 0 1,0-1-1,0 1 1,0 0-1,0-1 0,1 1 1,-1 0-1,1-18-545,16-24-2818,-6 11 1990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7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463 0 9146,'3'15'4324,"1"4"-2868,-6 31 725,-15 97 0,-6 26-553,-2 14-538,-57 405 466,69-450-1271,-36 154 0,35-232-63,1-2 273,-38 115-1,39-151-357,-2-1 0,0 0 0,-2-1 0,-21 25 0,-18 28-174,52-71-200,-7 9-13,10-15 126,0 1 1,0-1 0,-1 1 0,1-1-1,0 1 1,-1-1 0,1 0-1,0 1 1,-1-1 0,1 0 0,0 1-1,-1-1 1,1 0 0,-1 0-1,1 1 1,-1-1 0,1 0 0,-1 0-1,1 0 1,-1 1 0,1-1-1,-1 0 1,0 0 0,1 0 16,0 0 0,-1-1 0,1 1 0,0 0 0,-1 0 0,1-1 0,0 1 0,0 0 0,-1 0 0,1-1 1,0 1-1,0 0 0,-1-1 0,1 1 0,0 0 0,0-1 0,0 1 0,0 0 0,-1-1 0,1 1 0,0-1 0,-5-22-1473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7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10858,'8'12'2092,"0"-1"1,11 25-1,2 3 48,-8-19-1291,1 0 1,27 30 0,42 32 713,-17-16-261,118 106 794,-124-119-2081,-55-48-15,2 1-575,0 1-1,0-1 0,1 0 0,-1-1 0,18 9 0,-11-12-700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8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0 746 10874,'10'1'706,"1"-1"0,-1 0-1,0-1 1,1 0 0,-1-1 0,0 0-1,0 0 1,0-1 0,0 0-1,16-8 1,2-4 415,-1-1 1,32-23-1,134-115 2722,-41 29-1712,1 13-504,25-19-724,-154 111-854,43-30 51,-59 45-99,1 0 1,0 0 0,0 1 0,1 0-1,18-5 1,-22 8-128,-1 0 0,1 0 1,0 1-1,7 1 0,-1-1-1488,-12 0 1519,1 0 0,-1 0 0,0 0 0,0 0 0,0 0 0,1 0 1,-1 0-1,0 0 0,0 0 0,0 0 0,0-1 0,1 1 0,-1 0 0,0 0 0,0 0 1,0 0-1,0 0 0,0-1 0,1 1 0,-1 0 0,0 0 0,0 0 0,0 0 1,0-1-1,0 1 0,0 0 0,0 0 0,0 0 0,0 0 0,0-1 0,0 1 0,0 0 1,0 0-1,0 0 0,0-1 0,0 1 0,0 0 0,0 0 0,0 0 0,0-1 0,0 1 1,0 0-1,0 0 0,0-2-230,-1-16-1207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29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9146,'12'9'6976,"10"13"-4926,21 28-913,6 17 360,-2 1 0,57 118 0,-34-47-267,143 269 1687,-32-60 69,-141-270-2200,-23-49-427,23 62 1,-39-89-1329,-2-5 525,1-8-158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2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12523,'1'8'1180,"0"-1"0,1 0 0,0 0 1,0 0-1,1 0 0,-1 0 0,6 8 1,-1-3-497,7 11 166,-2 1 1,13 32-1,-10-13-1023,-2 1 0,15 82 0,-37-137-6093,10-11 4735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2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1 288 15963,'7'-3'642,"0"-1"0,0 1 0,0-1 0,0 0 0,0-1-1,-1 0 1,0 0 0,0 0 0,0-1 0,6-7 0,-4 3-222,-1 0 0,-1-1 0,0 1 0,0-1 0,-1 0 0,5-13 0,-9 21-410,0-1 1,0 0-1,-1 1 0,1-1 0,-1 0 0,0 1 0,0-1 1,0 0-1,-1 1 0,1-1 0,-2-4 0,-1-3-25,-1-1-1,-5-11 0,-6-18-57,12 33 82,2 9 170,4 15 318,3 2-106,0-1 0,2 0-1,0-1 1,14 20 0,47 58 120,-65-89-653,0 1 1,1-1 0,0 0 0,0 0 0,0-1 0,1 1 0,-1-1 0,1 0 0,0-1 0,0 0 0,1 1 0,-1-2 0,0 1 0,1-1 0,0 0-1,0 0 1,11 0 0,14 0-381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3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15571,'0'6'1144,"1"1"1,0-1-1,0 1 0,1-1 0,-1 0 0,5 9 1,18 37 2170,-8-20-2198,-4-6-805,-1 2 1,-1 0 0,-2 0 0,0 1-1,5 51 1,-12-79-398,-1 0 1,0 0-1,0-1 0,0 1 1,0 0-1,0 0 0,0-1 1,0 1-1,0 0 0,-1 0 1,1-1-1,0 1 0,0 0 1,0 0-1,-1-1 0,1 1 1,-1 0-1,1 0-24,-1-1 0,1 0-1,0 0 1,0 0 0,-1 0 0,1 0 0,0 0 0,-1 0-1,1 0 1,0 0 0,-1 0 0,1 0 0,0 0 0,0 0-1,-1 0 1,1-1 0,0 1 0,0 0 0,-1 0-1,1 0 1,0 0 0,0 0 0,-1-1 0,1 1 0,0 0-1,0 0 1,-1 0 0,1-1 0,-3-1-384,1-1 1,0 0 0,-1 1-1,1-1 1,-2-5 0,-4-9-484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3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0 348 10514,'21'-20'2633,"-2"-2"0,0 0 0,21-34 0,-32 44-2269,-1-1-1,-1 0 0,0-1 0,-1 1 1,0-1-1,-1 0 0,-1 0 1,3-24-1,-4 21 149,-1 0-1,-2-26 1,0 38 631,0 12-555,1 14 39,5 18-36,2 0 0,2 0 0,1-1 0,23 58 0,-32-93-582,15 29-585,-16-30 431,1-1 0,0 1-1,0-1 1,0 1-1,0-1 1,0 0-1,0 1 1,0-1-1,0 0 1,0 0-1,1 0 1,-1 0 0,0 0-1,1 0 1,-1 0-1,1-1 1,1 2-1,-3-2 111,0-1-1,1 1 1,-1 0-1,0 0 1,0 0 0,1 0-1,-1 0 1,0 0-1,0 0 1,0 0-1,0 0 1,1 0-1,-1-1 1,0 1-1,0 0 1,0 0 0,1 0-1,-1 0 1,0-1-1,0 1 1,0 0-1,0 0 1,0 0-1,0-1 1,0 1-1,0 0 1,1 0-1,-1-1 1,0 0-94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4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 9258,'-7'-7'8410,"6"10"-7878,1 0 0,0 0 0,0 0 1,0 1-1,0-1 0,0 0 0,1 0 0,-1 0 1,3 6-1,1 8 416,3 42 406,9 66-364,-12-42-4534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0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14163,'33'-7'1320,"15"-3"865,7-4 119,15 2 33,-8 0-169,-14 12-559,-5 10-361,-25 21-704,-6 8-296,-18 18-408,-13 3-616,-17 2-1961,0 1 1625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4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0 317 12123,'14'-14'1806,"-1"-1"1,-1-1 0,11-18 0,-6 6-705,-1-2 0,17-46 0,0-24 1005,-33 100-2072,0 0 0,0-1 0,0 1 0,0 0 0,0 0 1,0 0-1,0-1 0,1 1 0,-1 0 0,0 0 0,0 0 1,0 0-1,0-1 0,0 1 0,1 0 0,-1 0 0,0 0 1,0 0-1,0 0 0,0 0 0,1 0 0,-1-1 0,0 1 1,0 0-1,0 0 0,1 0 0,-1 0 0,0 0 0,0 0 1,0 0-1,1 0 0,-1 0 0,0 0 0,0 0 0,0 0 1,1 0-1,-1 0 0,0 0 0,0 0 0,0 0 0,1 1 1,-1-1-1,0 0 0,0 0 0,0 0 0,1 0 0,-1 0 1,0 0-1,0 1 0,0-1 0,0 0 0,0 0 0,1 0 1,-1 0-1,0 1 0,0-1 0,0 0 0,0 0 0,0 0 1,0 0-1,0 1 0,0-1 0,11 17 680,-8-11-394,73 96 1789,-60-85-2837,0 0 0,1 0-1,27 19 1,-16-17-394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5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12843,'1'0'396,"1"-1"0,0 1 0,0 0 1,0 0-1,0 0 0,0 0 0,0 0 0,-1 0 1,1 1-1,0-1 0,0 0 0,0 1 0,-1 0 1,1-1-1,0 1 0,2 1 0,26 19 1879,-28-19-2051,27 22 736,-2 2 1,-1 1-1,-1 0 1,25 37-1,72 128 619,-12-18-1172,-97-156-612,0-1-1,21 21 1,-29-33-293,1 0-1,0 0 0,0 0 1,0 0-1,1-1 1,0 0-1,0-1 1,0 0-1,0 0 0,11 3 1,16 0-1062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5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0 475 12987,'11'-2'1761,"-1"-1"0,13-4 0,6-3 40,-2 2-943,248-80 2992,-227 69-3362,317-114 3067,-261 101-2181,166-30-1,-120 36-952,-145 25-505,-1 0 0,1 0 0,-1 0 0,1-1 0,-1 0 0,0 0 0,0 0 0,5-3 0,-7 3-118,-1 1-1,1-1 1,0 0-1,-1 1 0,1-1 1,-1 0-1,0 0 0,0 0 1,0 0-1,0 0 1,0 0-1,0-1 0,0 1 1,-1 0-1,1 0 0,-1-1 1,1-3-1,0-21-1170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36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0 10906,'-6'0'201,"-50"3"2552,55-3-2615,0 0 0,0 0 0,0 0 0,0 0 0,0 0 0,0 1 0,0-1-1,0 0 1,0 1 0,1-1 0,-1 1 0,0-1 0,0 1 0,0-1 0,1 1 0,-1-1 0,0 1-1,0 0 1,0 1 0,1-2-44,0 1-1,-1-1 1,1 1-1,0 0 0,0-1 1,0 1-1,0 0 1,0-1-1,0 1 1,0-1-1,1 1 1,-1 0-1,0-1 0,0 1 1,0-1-1,1 1 1,-1 0-1,0-1 1,0 1-1,1-1 0,-1 1 1,1 0-1,2 3 218,1 0 0,0-1 0,0 1 0,0-1 0,0 0 0,5 3 0,26 13 456,0-2-1,2-2 0,47 14 0,-66-23-600,46 15 99,0-2 0,2-4 0,0-3 0,0-2 0,1-3 0,0-3 0,78-6 0,-71-6 149,141-33 1,70-42 1088,-234 67-1194,17-4-334,117-19 0,-161 37-996,-24 2 998,0 0 1,0 0 0,1 0-1,-1 0 1,0 1 0,1-1 0,-1 0-1,0 0 1,0 0 0,1 0-1,-1 0 1,0 1 0,0-1 0,0 0-1,1 0 1,-1 0 0,0 1 0,0-1-1,0 0 1,0 0 0,1 1-1,-1-1 1,0 0 0,0 0 0,0 1-1,0-1 1,0 0 0,0 1-1,0-1 1,0 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0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73 10090,'-2'-42'2573,"1"12"5667,23 109-3455,20 38-3059,-25-76-2158,-2 1 0,9 47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0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0 160 16099,'11'-3'1777,"1"1"967,6-5-871,3 0-241,3 1-872,0-3-280,-2 0-440,-1 1-160,-11-4-480,-1-2-272,-4-3-664,-3-4-537,-2 1-383,-4-4 1160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1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11650,'3'18'6199,"0"3"-3578,43 92 2285,-13-36-3079,3 9-591,15 42-1044,-40-109-3742,-11-12 2042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1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40 7354,'-2'-40'6168,"1"49"-717,1-6-4932,0 0 0,0 0-1,-1 0 1,1-1 0,1 1 0,-1 0 0,0 0 0,1-1 0,0 1 0,-1 0 0,1 0 0,0-1 0,0 1-1,3 4 1,27 29 1493,-22-26-1637,0 0-1,12 19 1,-12-12-205,0 1 1,-2 0-1,0 0 1,7 35-1,6 16-87,-17-63-142,0 1 0,0 0 0,1-1 0,5 9 0,-8-15-14,-1 1 0,1 0 0,0 0-1,-1 0 1,1-1 0,0 1 0,-1 0 0,1-1-1,0 1 1,0-1 0,0 1 0,0-1-1,0 1 1,-1-1 0,1 0 0,0 1 0,2-1-1,-3 0-49,1 0-1,0-1 0,0 1 1,-1 0-1,1-1 0,0 1 1,-1-1-1,1 1 0,0 0 1,-1-1-1,1 0 0,-1 1 0,1-1 1,-1 1-1,1-1 0,-1 0 1,1 1-1,-1-1 0,0 0 1,1 0-1,-1 1 0,0-1 1,0 0-1,0 0 0,1 1 1,-1-2-1,1-3-672,0-1 0,0 1-1,0 0 1,-1 0 0,0-1 0,0-8 0,-7-9-830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2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0 367 15211,'16'7'1313,"1"-4"823,9-4-264,4-10-231,3-4-337,-4-7-400,-2 0-248,-11-2-320,-6 1-120,-3 4-216,-5 1-216,-2 0-704,0 3-336,-4-6-1193,-6 1-367,0-8 1608</inkml:trace>
  <inkml:trace contextRef="#ctx0" brushRef="#br0" timeOffset="1">154 0 13123,'0'23'2072,"0"4"1393,9 9-640,0 4-225,8 4-583,0 1-305,3-4-584,-1 0-256,4-8-528,-1-4-79,-3-11-650,0 0-503,1-3 1208,2 4-808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4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 12067,'-11'1'887,"7"-1"184,0 0 0,0 0 0,0 0 0,0 0 0,-6-2 0,10 2-1003,-1 0 0,1 0 0,0 0 0,0 0 0,0 0 0,0 0 0,0 0 0,0 0 0,0 0 0,0 1 0,-1-1 0,1 0 0,0 0 0,0 0 1,0 0-1,0 0 0,0 0 0,0 0 0,0 0 0,0 1 0,0-1 0,0 0 0,0 0 0,0 0 0,0 0 0,0 0 0,0 0 0,0 1 0,0-1 0,0 0 0,0 0 0,0 0 0,0 0 0,0 0 0,0 0 0,0 1 0,0-1 0,0 0 0,0 0 0,0 0 0,0 0 0,0 0 0,0 0 0,0 0 0,0 1 0,0-1 0,0 0 0,1 0 0,-1 0 0,0 0 0,0 0 0,0 0 0,0 0 1,0 0-1,6 10 1031,10 10 67,21 25 668,44 71 1,105 175-420,-154-240-1377,-22-33-157,1 0 0,1-1 1,0-1-1,20 22 1,-30-37-64,0 1 0,-1-1 0,1 1 0,0-1 1,0 0-1,0 1 0,0-1 0,0 0 0,0 0 0,0-1 1,0 1-1,0 0 0,5 0 0,-7-1 26,1 0 1,0 0-1,-1 0 1,1 0-1,0 0 1,-1-1-1,1 1 1,-1 0-1,1 0 1,0-1-1,-1 1 1,1 0-1,-1-1 1,1 1-1,-1 0 1,1-1-1,-1 1 1,2-2-1,-2 1-187,1 0-1,0 0 1,0-1 0,-1 1-1,1-1 1,-1 1-1,1-1 1,-1 1 0,1-1-1,-1-2 1,2-20-1683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1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1284 6953,'1'54'4068,"1"-29"-635,-5 50 1,3-60-1506,0-15-1892,0 0 0,0 0 0,0 0 0,0 0 0,0 0 0,1 0 0,-1 0 0,0 0 0,0 0 0,0 1 0,0-1 0,0 0 0,0 0 1,0 0-1,0 0 0,1 0 0,-1 0 0,0 0 0,0 0 0,0 0 0,0 0 0,0 0 0,0 0 0,0 0 0,0 0 0,1-1 0,-1 1 0,0 0 0,0 0 0,0 0 0,0 0 0,0 0 1,0 0-1,0 0 0,0 0 0,0 0 0,0 0 0,0 0 0,1 0 0,-1 0 0,0 0 0,0-1 0,0 1 0,0 0 0,0 0 0,0 0 0,0 0 0,0 0 0,0 0 0,0 0 1,0 0-1,0-1 0,0 1 0,0 0 0,0 0 0,11-26 1699,1-14-1106,-1 0-1,-3 0 0,6-59 0,-6-124-311,-8 205-308,-3-67 32,2 77-45,0 0 1,0 0-1,-1 1 0,0-1 0,0 1 0,-1-1 0,0 1 0,-4-8 0,7 15 1,0 0 0,0 0 0,0-1 0,0 1 1,0 0-1,-1 0 0,1-1 0,0 1 0,0 0 0,0 0 0,0-1 0,-1 1 1,1 0-1,0 0 0,0 0 0,0 0 0,-1-1 0,1 1 0,0 0 0,0 0 0,-1 0 1,1 0-1,0 0 0,0 0 0,-1 0 0,1 0 0,0 0 0,0-1 0,-1 1 1,1 0-1,-3 8-51,1 14 5,2-21 45,6 119-58,-3-99 67,0 1 0,2-1 0,10 31-1,-13-47 0,0 0-1,0 0 0,1 0 1,-1 0-1,1 0 1,1-1-1,-1 1 0,1-1 1,-1 0-1,6 5 0,-7-8 0,-1 0 0,1 0-1,0 0 1,0 0-1,0 0 1,-1 0-1,1 0 1,0 0-1,0-1 1,0 1-1,0-1 1,0 0-1,0 1 1,0-1 0,1 0-1,-1 0 1,0 0-1,0-1 1,0 1-1,0 0 1,0-1-1,0 1 1,0-1-1,0 0 1,0 1 0,-1-1-1,1 0 1,0 0-1,0-1 1,1 0-1,2-3 13,0 1-1,0-1 0,0 0 1,-1 0-1,0 0 1,0-1-1,-1 1 0,1-1 1,4-12-1,2-7 45,8-30-1,-15 45-47,14-51 79,14-104 0,-26 121 2,-2 0 1,-2-1-1,-5-53 1,-10-5 168,-46-171-1,56 257-254,-1-1 2,-9-25-1,12 38-6,0 1 0,0-1 0,-1 1 1,1 0-1,-1 0 0,0 0 0,0 0 0,-1 0 0,1 1 0,-5-4 1,7 6-2,0 0 0,0 0 1,0 1-1,0-1 0,0 0 1,0 1-1,0-1 1,0 1-1,0 0 0,0-1 1,0 1-1,0 0 1,0-1-1,0 1 0,0 0 1,-1 0-1,1 0 0,0 0 1,-2 1-1,2-1 2,0 0 1,0 1-1,1-1 0,-1 1 0,0-1 1,0 1-1,0 0 0,1-1 0,-1 1 1,0 0-1,1 0 0,-1 0 0,0-1 0,1 1 1,-1 0-1,1 0 0,-1 2 0,-1 2 14,0 1 0,1 0 1,0 0-1,0 0 0,0 0 0,1 8 0,0 12 58,2 1 0,1-1 0,1 0-1,9 31 1,37 99 233,-40-129-239,1 0 0,2-1-1,0 0 1,2-1 0,22 29 0,-28-42-41,1-1-1,0 0 1,1 0 0,1-1-1,-1-1 1,1 0 0,1 0-1,0-1 1,0-1-1,1 0 1,25 9 0,-32-14-21,1 0 1,-1-1 0,0 1-1,0-1 1,1-1 0,-1 1-1,0-1 1,1-1 0,-1 1-1,1-1 1,-1-1 0,9-2-1,-10 2-3,-1 0-1,0 0 0,0-1 0,0 0 1,0 0-1,0 0 0,0-1 0,-1 1 1,1-1-1,-1 0 0,0 0 1,-1-1-1,1 1 0,-1-1 0,1 0 1,1-5-1,0-1 3,-1 1 0,0 0 0,-1-1 0,0 0 0,-1 0 0,0 0 0,0 0 0,-2 0 0,1 0 0,-2-18 0,0 19-48,0 1-1,-1-1 0,0 0 1,-1 0-1,1 1 0,-2-1 1,0 1-1,0 0 1,0 0-1,-1 0 0,-10-13 1,15 22 36,0-1 0,0 1 0,-1 0 1,1-1-1,0 1 0,0 0 0,0 0 1,0-1-1,-1 1 0,1 0 0,0 0 0,0-1 1,0 1-1,-1 0 0,1 0 0,0 0 0,0-1 1,-1 1-1,1 0 0,0 0 0,-1 0 0,1 0 1,0 0-1,-1 0 0,1 0 0,0-1 0,0 1 1,-1 0-1,1 0 0,0 0 0,-1 0 0,1 0 1,0 0-1,-1 1 0,1-1 0,0 0 1,-1 0-1,1 0 0,0 0 0,0 0 0,-1 0 1,1 0-1,0 1 0,-1-1 0,1 0 0,0 0 1,0 0-1,0 1 0,-1-1 0,1 0 0,0 1 1,-4 12-41,4-8 38,0 0 0,0 1 0,1-1 0,0 0 1,0 1-1,0-1 0,1 0 0,-1 0 0,6 9 0,-3-6-153,0 0 0,1 0-1,0 0 1,12 13 0,-15-19-20,0 0 0,0 0 0,0-1 0,0 1 0,0-1 0,0 1 0,0-1 0,0 0 0,1 0 0,-1 0 0,0 0 0,1 0 0,-1-1 0,1 1 0,-1-1 0,1 1 0,-1-1 0,1 0 0,-1 0 0,6-1 0,-5 1-180,0-1 0,1 0-1,-1 0 1,0 0 0,0-1 0,0 1-1,0-1 1,0 0 0,0 0 0,0 0-1,0 0 1,-1-1 0,1 1 0,3-5-1,14-20-1661,3-5 766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5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2 229 15251,'-1'-2'272,"1"0"-1,0 0 1,-1 1-1,1-1 0,0 0 1,0 0-1,1 0 1,-1 1-1,0-1 0,0 0 1,1 0-1,-1 1 1,1-1-1,0 0 1,1-2-1,16-20 1599,-10 14-1361,8-8-41,0 1 1,1 0 0,0 1-1,1 0 1,1 2 0,1 0 0,0 1-1,25-11 1,-40 21-406,1 1 0,0 0 1,0 0-1,1 0 0,-1 1 0,0 0 0,1 0 1,11 1-1,-14 0-38,-1 0 1,1 1-1,0 0 0,-1-1 1,0 1-1,1 1 0,-1-1 1,0 0-1,1 1 1,-1 0-1,0 0 0,0 0 1,0 0-1,-1 0 0,1 0 1,0 1-1,2 3 0,1 1 57,-1 1-1,0 1 0,-1-1 0,0 1 0,0 0 0,-1 0 0,0 0 0,0 0 0,-1 1 0,-1-1 0,2 15 0,-2-3 52,0 0-1,-2 0 0,-1 0 0,-5 28 0,3-31-89,0 0 0,-2 1 0,-11 25 0,13-36-137,0 0 0,0-1 0,-1 1-1,0-1 1,0 0 0,-1 0 0,0 0 0,0-1 0,-12 10 0,17-16-14,0 1 1,0 0-1,-1 0 1,1-1-1,0 1 1,-1-1-1,1 1 1,0-1-1,-1 1 1,1-1-1,-1 0 1,1 0-1,0 1 1,-1-1-1,-1-1 1,2 1-19,0 0 0,1 0 0,-1-1 0,0 1 0,0 0 0,1-1 0,-1 1 0,0-1 0,1 1 0,-1-1 0,1 1 1,-1-1-1,0 0 0,1 1 0,-1-1 0,1 0 0,0 1 0,-1-1 0,1 0 0,0 0 0,-1 1 0,1-1 0,0 0 0,0 0 0,-1 0 0,1 1 1,0-1-1,0 0 0,0 0 0,0-1 0,1-26-1463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5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13 286 13867,'14'-9'1140,"-1"-1"0,-1 0 0,0-1 0,0 0 0,14-18 0,-18 19-781,-1-1 0,0 0 0,0 1 1,-1-2-1,0 1 0,-1-1 0,4-15 0,-8 21-312,0 1 0,0 0 0,0-1 1,-1 1-1,0-1 0,0 1 0,0-1 1,-1 1-1,0 0 0,0-1 0,-2-5 1,2 10-38,1-1 1,-1 0-1,0 1 1,1-1 0,-1 0-1,0 1 1,0-1-1,0 1 1,0 0 0,0-1-1,-1 1 1,1 0-1,0-1 1,0 1 0,-1 0-1,1 0 1,-1 0-1,1 0 1,-1 1 0,0-1-1,1 0 1,-1 1-1,0-1 1,1 1 0,-1-1-1,0 1 1,0 0-1,1 0 1,-1 0-1,0 0 1,0 0 0,1 0-1,-1 0 1,0 1-1,0-1 1,-2 1 0,-2 2 32,1-1 1,0 0 0,0 1-1,1 0 1,-1 0 0,1 0-1,-1 1 1,1-1 0,0 1-1,0 0 1,1 0 0,-1 1-1,1-1 1,0 1 0,0 0-1,0-1 1,-3 11 0,1-3 205,1 0-1,0 0 1,1 1 0,0-1-1,1 1 1,-1 22 0,3-29-142,0 0 0,0 0 0,1 0 0,0 0 0,0 0-1,0 0 1,1 0 0,0-1 0,0 1 0,0 0 0,1-1 0,4 8 0,-4-9-70,0-1 0,1 1 0,-1-1 0,0 1 0,1-1 0,0 0 0,0 0 0,0-1 0,0 1 0,0-1 0,1 0 0,-1 0 0,0 0 0,1-1 0,0 0 0,5 2 0,1-2-33,0 0-1,0 0 1,1-1-1,-1-1 1,0 1 0,0-2-1,0 0 1,0 0 0,-1-1-1,14-5 1,-3 0-1125,-1-2-1,1 0 1,-2-1 0,19-14-1,-19 9-849,-7 2 476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5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11939,'0'4'534,"0"-1"0,0 1 0,1-1 0,-1 0 0,1 1 0,0-1 0,0 0 0,0 0 0,1 1 0,-1-1 0,1 0 0,0 0 0,0-1 0,2 4 0,3 2 436,0-1 0,0 0 0,12 8 0,-12-11-600,-1 1-1,0 0 0,0 1 0,-1 0 0,1-1 0,6 11 1,-9-10-284,1 0 1,-1 0 0,-1 0 0,1 1 0,-1-1 0,0 1-1,0-1 1,-1 1 0,1 7 0,-2-14-86,0 0-1,0 0 1,0 0 0,-1 0-1,1 0 1,0 0 0,0 0-1,0 0 1,0-1 0,0 1 0,0 0-1,-1 0 1,1 0 0,0 0-1,0 0 1,0 0 0,0 0 0,0 0-1,0 0 1,-1 0 0,1 0-1,0 0 1,0 0 0,0 0 0,0 0-1,0 0 1,0 1 0,-1-1-1,1 0 1,0 0 0,0 0-1,0 0 1,0 0 0,0 0 0,0 0-1,0 0 1,0 0 0,0 0-1,-1 0 1,1 1 0,0-1 0,0 0-1,0 0 1,0 0 0,0 0-1,0 0 1,0 0 0,0 0-1,0 1 1,0-1 0,0 0 0,0 0-1,0 0 1,0 0 0,0 0-1,0 0 1,0 1 0,0-1 0,0 0-1,0 0 1,0 0 0,0 0-1,0 0 1,0 0 0,0 1-1,-6-10 18,3-1-16,0-1 0,0 0 0,1 0 0,0 0 0,1 0 0,0 0 0,1 0 0,2-19 0,0 9-18,2 0 0,0 0 0,12-33 1,-16 53 13,1-1 0,-1 0 0,1 1 0,0-1 0,0 1 0,0-1 0,-1 0 1,2 1-1,-1 0 0,0-1 0,0 1 0,0 0 0,0 0 0,1-1 1,-1 1-1,1 0 0,-1 0 0,3-1 0,-2 2 2,-1 0 1,1-1-1,-1 1 1,1 0-1,-1 0 0,0 0 1,1 1-1,-1-1 0,1 0 1,-1 1-1,0-1 0,1 0 1,-1 1-1,0 0 1,1-1-1,-1 1 0,0 0 1,0-1-1,0 1 0,0 0 1,0 0-1,0 0 0,1 1 1,46 52 116,-40-43-208,1 0-1,0-1 1,1 0-1,0-1 1,1 1-1,0-2 1,15 10-1,-24-17-151,0 0 1,-1 0-1,1 0 1,0-1-1,0 1 1,0 0-1,1-1 1,3 1-1,-5-1-15,0 0-1,0 0 1,0-1 0,0 1-1,0 0 1,-1 0 0,1-1-1,0 1 1,0-1 0,0 1-1,0-1 1,0 1 0,0-1-1,-1 1 1,1-1-1,0 0 1,-1 1 0,1-1-1,0 0 1,0-1 0,9-14-2253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6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24 13347,'-2'-3'661,"0"1"-1,-1-1 1,1 1 0,-1-1 0,0 1 0,0 0 0,-5-3-1,7 5-513,1-1 0,-1 1 0,1 0 0,-1 0 0,1 0 0,-1 0 0,1 0 0,-1 0 0,1 0 0,-1 0 0,1 0 0,-1 0 0,0 0 0,1 0 0,-1 0 0,1 0-1,-1 0 1,1 0 0,-1 1 0,1-1 0,0 0 0,-1 0 0,0 1 0,0 0-2,0 0-1,1 0 1,-1 0 0,0 0 0,1 0-1,-1 0 1,1 0 0,-1 0-1,1 0 1,0 1 0,-1-1-1,1 0 1,0 0 0,0 3 0,-1 4 197,1 0 1,1 0 0,-1 0-1,1 0 1,0 0 0,3 8 0,18 50 836,-12-37-669,7 24 532,3-2 0,51 96 0,-43-102-773,34 61 28,-52-86-335,-1 0-1,0 1 0,7 29 0,-16-49 19,3 19-550,-5-14-523,1-6 977,1 0 1,-1 0-1,1 0 0,-1 0 0,1 0 1,-1 0-1,1 0 0,0 0 0,-1 0 0,1 0 1,-1 0-1,1-1 0,-1 1 0,1 0 1,0 0-1,-1 0 0,1-1 0,0 1 0,-1 0 1,0-1-1,-13-10-3555,-18-17-1,28 24 3228,-20-18-1455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46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0 357 17412,'9'0'1336,"11"-9"888,10-5-167,16-15-441,2-3-223,5-13-545,0 1-248,-10 2-320,1 5-208,-8 6-568,-8 2-656,-11 8-185,-12-3 465</inkml:trace>
  <inkml:trace contextRef="#ctx0" brushRef="#br0" timeOffset="0.49">835 125 26750,'14'5'1632,"-4"1"264,-3-5-247,-7-2-1281,-2-6-992,9-7 400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3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58 13859,'-6'-57'7039,"25"95"-3086,9 38-2104,18 80 1,12 33-1180,-47-157-658,3 0 1,0-1-1,34 50 0,11-3-1735,-50-63 617,-9-15 982,0 0-1,1 1 1,-1-1 0,0 0-1,0 1 1,1-1 0,-1 0-1,0 1 1,0-1 0,0 1 0,0-1-1,0 0 1,0 1 0,1-1-1,-1 1 1,0-1 0,0 0-1,0 1 1,0-1 0,0 1-1,-1-1 1,1 0 0,0 1-1,0-1 1,0 0 0,0 1 0,0-1-1,0 1 1,-1-1 0,1 0-1,0 1 1,0-1 0,0 0-1,-1 1 1,1-1 0,0 0-1,-1 0 1,1 1 0,0-1 0,-1 0-1,-12 2-1422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4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15 378 15155,'-12'15'1553,"9"-6"1231,8-2-455,16-18-313,10-4-240,13-14-391,11-7-289,3 0-616,1-7-152,-10 4-232,-11 1-32,0 2-352,-4 3-336,-3 6-1112,0 3-745,-6 3 3713,6 1-1832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4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15563,'1'6'742,"0"0"-1,1 0 0,0 0 0,0 0 0,0 0 1,0-1-1,6 10 0,-6-13-579,-1 0-1,1 0 1,-1-1-1,1 1 1,-1 0 0,1-1-1,0 1 1,0-1-1,0 1 1,0-1-1,0 0 1,0 0 0,0 0-1,1 0 1,-1 0-1,0 0 1,1-1-1,-1 1 1,0-1-1,1 0 1,-1 0 0,0 0-1,4 0 1,1-1-110,1 0 0,0-1 1,-1 0-1,0-1 1,1 0-1,-1 0 0,0 0 1,-1-1-1,1 0 0,8-7 1,1-1-32,-1-1 1,25-28 0,-34 34-27,0 0 1,0-1-1,-1 0 0,0 0 0,0 0 0,-1-1 0,0 1 1,-1-1-1,0 0 0,0 0 0,-1 0 0,2-14 1,-4 24 1,0-1 1,0 0-1,0 0 1,0 0 0,1 0-1,-1 0 1,0 0-1,0 0 1,0 1 0,0-1-1,0 0 1,0 0 0,1 0-1,-1 0 1,0 0-1,0 0 1,0 0 0,0 0-1,0 0 1,0 0 0,1 0-1,-1 0 1,0 0-1,0 0 1,0 0 0,0 0-1,0 0 1,1 0-1,-1 0 1,0 0 0,0 0-1,0 0 1,0 0 0,0 0-1,1 0 1,-1-1-1,0 1 1,0 0 0,0 0-1,0 0 1,0 0-1,0 0 1,0 0 0,0 0-1,1 0 1,-1-1 0,0 1-1,0 0 1,0 0-1,0 0 1,0 0 0,0 0-1,0 0 1,0-1-1,0 1 1,0 0 0,0 0-1,0 0 1,0 0 0,0 0-1,0-1 1,0 1-1,0 0 1,7 12-17,116 210 704,-48-94 482,-62-106-858,-2 1 0,0 1 1,-1 0-1,11 45 0,-19-60-214,0 0 1,-1 0-1,-1 0 1,0 1-1,0-1 1,0 0-1,-3 12 1,2-15-45,-1 0-1,0 0 1,0 0 0,-1 0 0,1 0 0,-1-1-1,-1 1 1,1-1 0,-1 1 0,0-1-1,-7 7 1,6-7-36,0-1-1,-1 0 1,0 0-1,1 0 0,-1-1 1,-1 0-1,1 0 1,0 0-1,-1-1 1,0 0-1,1 0 0,-1-1 1,0 0-1,0 0 1,0 0-1,-10-1 1,6-1-56,0 0 0,-1 0 0,1-1 0,0-1 1,0 0-1,0 0 0,0-1 0,0-1 0,-11-6 0,18 9-96,0 0-1,1-1 1,-1 1-1,0-1 0,1 0 1,0 0-1,0 0 1,0-1-1,0 1 0,1-1 1,-1 1-1,1-1 1,0 0-1,0 0 0,0 0 1,0 0-1,1-1 1,0 1-1,0 0 0,0-1 1,0-5-1,1 2-475,0 0-1,0 0 1,1-1 0,0 1-1,1 0 1,0 0 0,0 1-1,1-1 1,0 0 0,7-13-1,13-18-1162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5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60 211 16692,'1'0'6308,"7"3"-4012,-3 3-1857,1 0 0,-2 1-1,1-1 1,0 1 0,-1 0 0,5 13-1,-4-11-168,118 294 2014,-120-295-2265,15 47 56,-17-51-72,0 1 0,0 0 0,-1 0 1,1-1-1,-1 1 0,0 0 0,0 0 1,-2 9-1,2-13-4,-1-1-1,1 1 1,0-1-1,0 1 1,0-1 0,0 1-1,-1-1 1,1 1-1,0-1 1,0 1 0,-1-1-1,1 0 1,0 1-1,-1-1 1,1 1 0,0-1-1,-1 0 1,1 1-1,-1-1 1,1 0 0,-1 1-1,1-1 1,0 0-1,-1 0 1,1 0 0,-1 1-1,0-1 1,0 0-10,0 0 0,0 0 1,0-1-1,0 1 0,0 0 1,0 0-1,0-1 0,0 1 0,0 0 1,0-1-1,0 1 0,0-1 1,-1 0-1,-2-3-80,-1 1-1,1-1 1,0 0 0,-6-8 0,-2-6-258,0 0 0,1-1 1,-9-23-1,-23-67-611,29 72 699,-3-5 20,-31-92-390,40 110 459,2-1 0,0 0 0,-2-38 0,8 56 125,-1-1 0,2 1 0,-1-1 1,1 1-1,0 0 0,1-1 0,0 1 0,3-10 0,-4 14 42,1 0-1,-1 0 1,0 1-1,1-1 0,0 0 1,0 1-1,0-1 1,0 1-1,0 0 1,0 0-1,1 0 1,-1 0-1,1 0 0,-1 0 1,1 1-1,0-1 1,0 1-1,-1-1 1,1 1-1,0 0 0,5-1 1,-1 2 42,0-1-1,0 1 1,0 0 0,0 1-1,0 0 1,-1 0 0,1 0-1,0 1 1,11 4 0,-7-2 127,0 1-1,-1 0 1,1 1 0,18 13-1,-25-15-90,1 0 0,-1 0 0,1 1 0,-1-1 0,0 1 0,-1 0 0,1 0 0,-1 0 0,0 0 0,0 0 0,-1 1 0,1-1 0,-1 1 0,-1 0 0,3 8 0,-4-6-27,1-1-1,-1 0 0,0 0 0,-1 1 1,1-1-1,-2 0 0,1 0 0,-1 0 1,0 0-1,0 0 0,-1 0 1,-5 9-1,3-6-16,0-1 1,-1 0-1,-1-1 0,1 1 1,-12 10-1,15-16-173,0 0 1,0 0-1,0-1 0,0 1 0,-1-1 1,1 0-1,-1 0 0,0 0 0,1 0 1,-1-1-1,0 0 0,0 1 0,0-1 1,0-1-1,0 1 0,0-1 0,-4 1 1,7-1-19,0 0 0,-1 0 0,1 0 0,0-1 0,0 1 0,0 0 0,0-1 0,0 1 0,0-1 0,0 1 0,0-1 0,0 1 0,0-1 0,0 0 0,0 1 0,0-1 0,0 0 0,0 0 0,0 0 0,1 0 0,-1 1 0,0-1 0,1 0 0,-1 0 0,1 0 0,-1-1 0,1 1 0,-1 0 0,1 0 1,0-1-1,-2-20-1767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5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26 336 15691,'10'-4'809,"0"0"-1,0-1 0,0 0 1,0-1-1,-1 0 0,11-9 1,-17 13-608,0-1 0,0 0 0,0 0 0,-1 0 0,1 0 0,-1 0 0,0-1 0,0 1 0,0-1 0,-1 0 0,1 1 0,-1-1 0,0 0 0,0 0 0,0 0 0,0 0 0,-1 0 0,0 0 0,0 0 0,0-6 0,-1 6-170,1 0 0,-1 1 1,0-1-1,0 1 0,-1-1 0,1 1 1,-1 0-1,1-1 0,-1 1 0,0 0 1,0 0-1,-1 0 0,-3-4 1,5 6-31,-1 0 1,1-1-1,-1 1 1,1 0-1,-1 0 1,1 0-1,-1 0 1,0 0-1,1 1 1,-1-1-1,0 0 1,0 1-1,0-1 1,0 1-1,0 0 1,1 0-1,-1 0 1,0 0-1,0 0 1,0 0-1,0 0 1,0 0-1,0 1 1,0-1-1,1 1 1,-1-1-1,0 1 1,-2 1-1,0 1 0,-1 0 0,1 0-1,0 1 1,0-1 0,0 1 0,1 0-1,-1 0 1,1 0 0,0 1-1,0-1 1,1 1 0,-1-1 0,1 1-1,0 0 1,0 0 0,1 0-1,-2 7 1,2-9 1,0 0-1,1 0 1,-1 0 0,1 0-1,0 0 1,0 0 0,0 0-1,0 0 1,1 0 0,-1 0-1,1 0 1,0 0 0,-1 0-1,2 0 1,-1 0 0,0 0-1,0-1 1,1 1-1,-1 0 1,1-1 0,0 1-1,0-1 1,0 0 0,0 0-1,0 0 1,1 0 0,-1 0-1,1 0 1,-1 0 0,6 2-1,0-1 11,-1-1-1,1 0 0,0 0 1,-1-1-1,1 0 1,0-1-1,0 1 1,0-1-1,0-1 0,0 1 1,0-2-1,-1 1 1,1-1-1,0 0 0,-1 0 1,15-7-1,-7 1 81,1 0 0,-1-1 0,0-1 0,-1 0 0,0-1 0,20-20 0,-18 13 84,-1-1 1,25-41-1,-26 37 98,29-35-1,-39 54-181,0-1-1,0 2 1,1-1 0,0 0-1,-1 1 1,1 0 0,0 0-1,0 0 1,1 1 0,-1 0-1,1 0 1,-1 0 0,1 0 0,0 1-1,-1 0 1,8 0 0,-10 1-11,1 0 1,0 0-1,0 0 1,-1 1 0,1-1-1,0 1 1,0 0 0,-1 0-1,1 0 1,-1 1-1,1-1 1,-1 1 0,0 0-1,0 0 1,1 0 0,-1 0-1,-1 1 1,1-1-1,0 1 1,0 0 0,-1-1-1,0 1 1,0 0 0,1 1-1,2 5 1,-4-4-38,1 0 1,0-1 0,-1 1-1,0 0 1,0 0 0,-1 0-1,1 1 1,-1-1 0,0 0-1,-1 0 1,1 0 0,-1 0-1,0 0 1,0 0 0,0 0-1,-1 0 1,0-1 0,0 1-1,0 0 1,-1-1-1,1 1 1,-4 3 0,1 0-44,-1-1 1,0 1-1,0-1 1,-1 0-1,0-1 0,0 0 1,-1 0-1,0 0 1,1-1-1,-2 0 1,-8 3-1,13-6-81,1-1-1,-1 0 1,1 0 0,-1-1 0,1 1-1,-1-1 1,0 0 0,1 1 0,-1-2-1,0 1 1,1 0 0,-1-1 0,0 0-1,1 1 1,-1-1 0,1-1 0,-1 1-1,1-1 1,0 1 0,-1-1 0,-2-2-1,2 1-310,0 0 0,0-1 1,0 1-1,1-1 0,-1 1 0,1-1 0,0 0 0,0-1 0,0 1 0,1 0 0,0-1 0,0 1 0,0-1 0,0 0 1,-1-5-1,2 0-296,0 1-1,0-18 1,1 26 659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1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70 754 11130,'-1'-1'198,"1"1"-1,-1 0 0,0-1 0,1 1 0,-1 0 0,1 0 0,-1 0 1,0-1-1,1 1 0,-1 0 0,0 0 0,1 0 0,-1 0 1,1 0-1,-1 0 0,0 0 0,1 0 0,-1 0 0,0 1 0,1-1 1,-1 0-1,1 0 0,-1 1 0,-1-1 0,2 1 31,-1 0-1,0 0 0,0 0 1,1 0-1,-1 0 1,0 0-1,1-1 1,-1 2-1,1-1 0,0 0 1,-1 0-1,0 2 1,0 3 322,0 0 0,1 0 0,-1 1 0,1 5 0,1-3-148,0 0 1,0 0-1,1 0 0,0 0 1,1 0-1,-1-1 0,2 1 1,5 12-1,-7-18-304,0 0 1,0 0-1,1 0 0,-1 0 1,1 0-1,-1 0 0,1-1 0,0 1 1,0-1-1,4 3 0,-5-4-65,1 0 0,-1 0 0,1 0 0,-1 0 0,1-1 0,-1 1 0,1-1 0,-1 1 0,1-1 0,0 0 0,-1 0 0,1 0 0,-1 0 0,1-1 0,0 1-1,2-2 1,1 0-23,-1 0 0,1-1-1,-1 1 1,0-1 0,0-1 0,0 1-1,0-1 1,-1 0 0,1 0-1,-1 0 1,0 0 0,0-1-1,-1 0 1,1 0 0,-1 0-1,0 0 1,3-8 0,2-6-22,0 0 1,-2 0 0,8-37 0,-8 21-2,-2 0 0,-2-1-1,-1 1 1,-1 0 0,-2-1 0,-2 1 0,-16-69 0,9 64-65,-1 1 1,-2 0 0,-2 1 0,-2 1 0,-1 0 0,-36-52-1,47 78 37,0 0-27,-15-18 0,21 27 64,0 0 0,0 0 0,0 0 0,0 0 0,-1 0 0,1 1 0,0-1 0,-1 1 0,1 0 0,-1 0 0,0 0 0,1 0 0,-1 0 0,-3 0 0,5 1 11,0 0-1,0 0 1,0 0 0,0 0-1,0 0 1,0 0-1,0 1 1,0-1 0,0 0-1,0 1 1,1-1 0,-1 0-1,0 1 1,0-1 0,0 1-1,0 0 1,1-1 0,-1 1-1,0 0 1,0-1 0,1 1-1,-1 0 1,1 0 0,-1-1-1,1 1 1,-1 0-1,1 0 1,-1 0 0,1 0-1,0 0 1,-1 0 0,1 0-1,0 0 1,0 1 0,-1 5 57,0-1-1,0 1 1,1-1 0,1 10 0,1 4 100,1 0 1,1 0-1,1 0 0,1 0 1,0-1-1,2 0 0,12 24 1,4 0 330,56 75 1,-62-95-653,2 0 0,1-2 0,0 0 0,2-1 0,0-2 0,1 0 0,1-1 1,48 23-1,-74-40 87,1 0 0,0 0 0,0 0 0,0 0 0,0 0 0,0 0 0,-1 0 0,1 0 0,0 0 0,0 0 1,0 0-1,0 0 0,0 0 0,-1 1 0,1-1 0,0 0 0,0 0 0,0 0 0,0 0 0,0 0 0,0 0 0,-1 0 1,1 0-1,0 1 0,0-1 0,0 0 0,0 0 0,0 0 0,0 0 0,0 0 0,0 1 0,0-1 0,0 0 1,0 0-1,0 0 0,0 0 0,0 0 0,0 1 0,0-1 0,0 0 0,0 0 0,0 0 0,0 0 0,0 1 0,0-1 1,0 0-1,0 0 0,0 0 0,0 0 0,0 0 0,0 1 0,0-1 0,0 0 0,0 0 0,0 0 0,1 0 0,-1 0 1,0 0-1,0 0 0,0 1 0,0-1 0,0 0 0,0 0 0,1 0 0,-1 0 0,-17 0-2849,-13-4 1088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6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275 521 16147,'-4'-1'268,"0"-1"0,-1 1 0,1 0 0,0 0 0,0 0 0,-1 1 0,1-1 0,0 1 0,-1 0 0,1 1-1,0-1 1,-1 1 0,1 0 0,0 0 0,-1 0 0,1 0 0,0 1 0,0-1 0,0 1 0,0 0 0,1 1-1,-1-1 1,0 1 0,1-1 0,0 1 0,-4 4 0,-12 12 231,1 2 0,0 1 0,2 0 0,0 1 0,2 0 0,0 1-1,2 1 1,-15 40 0,25-59-413,-3 15 154,4-20-232,1-1-1,0 1 0,1-1 1,-1 1-1,0 0 0,0-1 0,0 1 1,0-1-1,0 1 0,0-1 1,1 1-1,-1-1 0,0 1 1,1-1-1,-1 1 0,0-1 0,1 1 1,-1-1-1,0 1 0,1-1 1,-1 0-1,1 1 0,-1-1 0,1 1 1,-1-1-1,1 0 0,-1 0 1,1 1-1,-1-1 0,1 0 0,-1 0 1,2 0-1,-1 1 3,1-1-1,0 0 1,0 0-1,0 0 0,0 0 1,-1 0-1,1 0 1,0 0-1,0 0 1,0-1-1,0 1 1,-1-1-1,1 0 1,3-1-1,24-17 49,-26 16-50,17-13 25,0 0 0,-2-2 0,32-38 0,37-71 16,-68 95-48,-2-1 0,-2-1 0,-1-1 0,-1 0-1,11-49 1,-14 33-13,-2 0 0,-2-1 1,-1-63-1,-7 76-4,2 38 15,0 1 0,0 0 0,0-1 1,0 1-1,0 0 0,0-1 0,0 1 0,0-1 0,0 1 1,0 0-1,0-1 0,0 1 0,0 0 0,0-1 1,-1 1-1,1 0 0,0-1 0,0 1 0,0 0 0,-1-1 1,1 1-1,0 0 0,0 0 0,-1-1 0,1 1 1,0 0-1,-1 0 0,1-1 0,0 1 0,-1 0 0,1 0 1,0 0-1,-1 0 0,1 0 0,0-1 0,-1 1 1,1 0-1,0 0 0,-1 0 0,1 0 0,-1 0 0,0 1 0,0 0-1,0 0 0,0-1 0,0 1 1,0 0-1,0 0 0,0 0 0,0 0 1,0 0-1,1 1 0,-1-1 0,0 2 0,-9 17-10,2 0 0,-10 36-1,-6 49 21,15-50 28,2 0 1,2 1-1,3 0 0,6 58 1,3-35 165,4-1 1,27 98 0,-27-137-23,1 0 1,34 72 0,-39-96-110,2 0 1,-1-1-1,2 0 0,0-1 1,0 0-1,1 0 0,1-1 1,0-1-1,1 0 0,14 10 1,-23-19-40,1 1 0,-1-1 1,1 1-1,-1-1 0,1-1 1,0 1-1,0-1 1,0 0-1,0 0 0,0 0 1,0 0-1,0-1 0,0 0 1,8-1-1,-9 0-10,0 0-1,0 0 0,1 0 1,-1-1-1,0 1 0,0-1 0,-1 0 1,1 0-1,0-1 0,0 1 1,-1-1-1,0 0 0,1 0 1,-1 0-1,0 0 0,-1 0 1,4-4-1,-2-1-3,0 1-1,0-1 0,-1 0 1,0 0-1,0 0 1,-1 0-1,0-1 1,-1 1-1,0-1 1,0 1-1,0-1 0,-2-13 1,0 6-6,-1-1-1,0 1 1,-1 0 0,-1 1 0,-11-30 0,8 29-40,-1 0 1,0 1 0,-1 0-1,-1 0 1,0 1 0,-1 0 0,-1 0-1,-18-16 1,22 23-143,0 1 0,-1-1 0,0 1 0,0 1 1,-1-1-1,0 2 0,0-1 0,0 1 0,0 1 0,0 0 0,-1 0 0,1 1 0,-1 1 0,-21-1 1,18 2-601,0 1-1,0 1 1,-24 5 0,31-4-821,-1-1 0,1 1-1,0 0 1,-11 7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6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 16684,'-1'0'133,"1"0"1,0 0-1,0-1 1,0 1-1,-1 0 1,1 0-1,0-1 1,-1 1-1,1 0 1,0 0-1,-1 0 1,1-1-1,0 1 1,-1 0 0,1 0-1,0 0 1,-1 0-1,1 0 1,0 0-1,-1 0 1,1 0-1,0 0 1,-1 0-1,1 0 1,0 0-1,-1 0 1,1 0-1,-1 0 1,0 1 41,1-1 0,0 1 0,-1-1 0,1 1 0,-1-1 0,1 1 0,0 0 0,-1-1 1,1 1-1,0 0 0,0-1 0,-1 1 0,1 0 0,0-1 0,0 1 0,0 0 0,0-1 0,0 1 0,0 1 0,0 7 420,1-1-1,0 1 1,0 0 0,1-1-1,0 1 1,6 16-1,28 53 929,-22-48-1020,20 43 215,40 134-1,-56-150-683,8 29 65,-23-71-169,0-1 0,-1 1-1,-1-1 1,0 17-1,-1-29-38,0 0 0,0 0 0,-1 0 0,1 1 0,0-1 0,-1 0 0,1 0 0,-1 0 0,0 0-1,0 0 1,0 0 0,0 0 0,-2 3 0,3-5-12,-1 1 0,0-1 0,0 1 0,0-1 0,1 1 1,-1-1-1,0 1 0,0-1 0,0 0 0,0 0 0,0 1 0,0-1 0,0 0 0,0 0 0,0 0 0,0 0 0,0 0 1,0 0-1,1 0 0,-1-1 0,0 1 0,0 0 0,0 0 0,0-1 0,0 1 0,0 0 0,0-1 0,1 1 0,-1-1 1,0 1-1,0-1 0,0 0 0,0 0 0,-6-5-735,0 0 1,0 0-1,1 0 1,0-1-1,0 0 1,0 0-1,1-1 1,0 0-1,-4-8 1,-9-23-810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7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9274,'39'-9'2426,"0"1"0,74-5 0,-85 12-802,1 1 0,-1 1 0,1 2 0,46 10 0,-70-12-1386,-1 1-1,1-1 1,0 1 0,-1 0 0,1 0 0,-1 0-1,0 1 1,0 0 0,0-1 0,0 1 0,0 1-1,3 3 1,-5-5-148,0 0 1,-1 0-1,1 1 0,-1-1 1,0 1-1,0-1 0,0 1 0,0-1 1,0 1-1,0 0 0,-1-1 1,1 1-1,-1 0 0,0 0 0,0-1 1,0 1-1,0 0 0,0 0 1,-1-1-1,1 1 0,-1 0 0,-1 4 1,-2 3 37,-1 1 1,0-1 0,-1 0 0,0-1-1,0 1 1,-1-1 0,0 0-1,-15 14 1,5-8-82,-1 0-1,0-1 1,-30 17-1,20-14-444,0-2 0,-46 17 0,73-32 302,0 0-1,1 0 0,-1 1 0,1-1 1,-1 0-1,0 0 0,1 0 0,-1 0 1,0 0-1,0 0 0,1 0 0,-1 0 1,0 0-1,1 0 0,-1 0 0,0 0 1,1 0-1,-1 0 0,0-1 0,1 1 0,-2-1 1,2 1-32,0-1 0,-1 1 0,1-1 1,0 1-1,0-1 0,-1 1 0,1-1 1,0 1-1,0-1 0,0 1 0,-1-1 1,1 1-1,0-1 0,0 1 0,0-1 1,0 0-1,0 1 0,0-1 1,0 0-1,1-4-588,0 1 1,1-1-1,-1 1 0,4-7 1,-2 5 11,0 0 0,0 0 0,7-8 0,27-28-957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7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99 12787,'2'-2'453,"10"-8"1973,-10 7-688,-7 3 457,-3 4-1670,1 0 0,-1 1 1,1 0-1,-1 0 0,1 0 0,1 1 1,-8 7-1,1 0 66,-9 8 48,0 1 0,1 2 0,1 0 0,-18 30 0,29-40-470,0 0 0,2 1 0,0 0 0,0 0 0,2 1 0,0 0 0,1 0 0,0 0 0,-2 28 0,6-39-154,0 0 1,0 0-1,0 0 1,1-1 0,1 9-1,-2-12-13,1 1-1,-1-1 1,1 1 0,-1-1-1,1 0 1,0 1 0,0-1-1,-1 0 1,1 0 0,0 0 0,0 0-1,0 0 1,0 0 0,1 0-1,-1 0 1,0 0 0,0 0-1,0 0 1,1-1 0,-1 1-1,0 0 1,1-1 0,1 1-1,2 0-2,0-1-1,0 0 1,0 0-1,0 0 0,0-1 1,0 1-1,0-1 1,0-1-1,0 1 1,0 0-1,-1-1 0,1 0 1,-1 0-1,7-5 1,3-1-41,-1-1 1,0-1-1,16-14 1,-24 19 13,0-1 0,0 1 0,-1-1 0,1 0 1,-1-1-1,0 1 0,-1-1 0,0 1 0,4-12 0,-1-2 1,-1 0-1,2-23 1,-4 24 45,0 5 33,0 0 0,1 1 0,1-1 0,0 1 0,1 0 1,9-15-1,-12 24-6,-1 1 1,1 0 0,-1 0 0,1 0-1,0 0 1,0 0 0,1 1 0,-1-1-1,0 1 1,1 0 0,-1 0 0,1 0 0,0 1-1,0-1 1,-1 1 0,1 0 0,0 0-1,0 0 1,0 0 0,0 1 0,1 0-1,-1 0 1,0 0 0,0 0 0,0 1 0,0-1-1,0 1 1,0 0 0,0 0 0,0 1-1,-1-1 1,1 1 0,0-1 0,-1 1-1,1 1 1,-1-1 0,0 0 0,1 1 0,-1 0-1,0-1 1,-1 1 0,1 0 0,3 5-1,1 7 24,1 0-1,-2 1 1,0 0-1,-1 0 1,3 18-1,-6-25-56,-2-9-12,0 0 1,0 0-1,0 1 0,0-1 1,0 0-1,0 0 0,0 0 1,0 0-1,0 1 0,0-1 1,0 0-1,0 0 0,0 0 0,0 0 1,0 1-1,0-1 0,0 0 1,0 0-1,0 0 0,0 0 1,0 1-1,1-1 0,-1 0 1,0 0-1,0 0 0,0 0 0,0 0 1,0 0-1,0 1 0,1-1 1,-1 0-1,0 0 0,0 0 1,0 0-1,0 0 0,0 0 1,1 0-1,-1 0 0,0 0 1,0 0-1,0 0 0,0 0 0,1 0 1,-1 0-1,0 0 0,0 0 1,0 0-1,0 0 0,1 0 1,-1 0-1,0 0 0,0 0 1,0 0-1,0 0 0,1 0 0,-1 0 1,0 0-1,0 0 0,0 0 1,0-1-1,7-8 14,29-81 23,-1 1-90,-28 74 26,1 0 1,0 0-1,16-20 1,-21 32 22,-1 0 0,1 0 0,0 0 0,0 1 0,0-1 0,0 1 0,0-1 1,0 1-1,1 0 0,-1 0 0,1 1 0,3-2 0,-4 2 3,-1 1-1,1-1 1,0 1-1,-1 0 1,1 0 0,0 0-1,-1 0 1,1 0-1,-1 0 1,1 1 0,0-1-1,-1 1 1,1 0-1,-1 0 1,1 0 0,-1 0-1,0 0 1,4 3-1,5 4-90,-1 0-1,-1 1 1,1 0-1,13 18 0,-14-16-127,0 0 0,1-1-1,13 11 1,-18-18 146,-1 0 0,0-1-1,1 1 1,0-1 0,-1 0 0,1 0 0,0 0 0,0 0 0,0-1-1,1 0 1,-1 0 0,8 0 0,-6-1-417,0-1 1,0 1-1,0-1 1,0-1-1,0 1 1,-1-1 0,1 0-1,8-4 1,5-5-2288,24-14 0,-12 5-7,13-6 882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8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309 271 14619,'-1'0'147,"1"-1"1,-1 0-1,0 1 0,0-1 0,1 0 1,-1 1-1,0-1 0,0 1 0,0-1 0,1 1 1,-1 0-1,0-1 0,0 1 0,0 0 1,0-1-1,0 1 0,0 0 0,0 0 1,0 0-1,0 0 0,0 0 0,0 0 0,0 0 1,0 1-1,-2-1 177,0 1 1,0 0-1,0 0 1,0 1-1,0-1 0,0 1 1,-3 1-1,-8 8 328,0 1 0,1 0 0,0 1-1,1 0 1,0 1 0,-11 18 0,-55 96 1341,60-94-1453,-15 37-1,27-53-383,0-1-1,1 1 0,1 0 0,-3 25 0,6-37-128,1 0-1,0 0 1,0 0-1,1 0 1,-1 0-1,1-1 1,0 1 0,3 6-1,-3-9-22,0-1 0,0 1 0,0 0-1,1-1 1,-1 0 0,1 1 0,0-1 0,-1 0 0,1 0 0,0 0-1,0 0 1,1 0 0,-1 0 0,0 0 0,1-1 0,-1 1 0,1-1-1,3 2 1,0-2-3,-1 1-1,1-1 0,0 0 1,0-1-1,0 1 0,0-1 1,0 0-1,0-1 0,0 1 1,0-1-1,0 0 0,0-1 1,-1 1-1,1-1 0,0-1 1,-1 1-1,1-1 0,5-3 1,2-2-1,-1 0 1,0-1 0,0-1 0,-1 0 0,0 0 0,12-15-1,-11 8 1,-1 0-1,0-1 0,-1 0 0,-1-1 1,0 0-1,-2 0 0,0-1 0,-1 0 1,-1 0-1,3-34 0,-1-17-44,-6-122 0,-1 172 25,0 17 17,-1-39-44,-10-68 0,10 107 47,1 0 1,-1 0-1,0 0 1,-1 0-1,1 1 1,-1-1-1,1 0 1,-5-5-1,5 8-1,1 0 1,-1 1-1,1-1 0,-1 0 0,0 1 1,1-1-1,-1 1 0,0-1 0,0 1 0,1 0 1,-1-1-1,0 1 0,0 0 0,1-1 1,-1 1-1,0 0 0,-1 0 0,0 0 0,1 0 0,0 0 0,-1 0 0,1 1 0,0-1 0,-1 0 0,1 1-1,0-1 1,0 1 0,0 0 0,-1-1 0,1 1 0,0 0 0,-1 1 0,-5 4 7,1 0 1,1 0 0,-1 1 0,1 0 0,1 0 0,-1 0-1,1 0 1,0 1 0,-5 13 0,5-8 17,0-1 0,1 1 0,0 0 1,1 1-1,-1 20 0,3-22-7,1 1 0,1-1 1,-1 1-1,2-1 0,0 1 0,0-1 0,2 0 1,-1-1-1,1 1 0,11 18 0,-12-24-12,0 0 0,0 1 0,1-2 0,-1 1 0,1-1 0,1 1 0,-1-1 0,1-1 0,0 1 0,0-1 0,0 0 0,0 0 0,1-1 0,-1 0 0,1 0 0,0-1 0,0 1 0,0-2 0,12 3 0,-7-4-5,0 0 1,0 0-1,0-1 0,-1-1 1,1 0-1,0 0 0,-1-1 1,0-1-1,15-6 1,7-6 135,51-34 1,-75 44-76,-6 4-11,1 0-1,-1 1 1,0-1 0,1 1 0,-1-1-1,0 1 1,1 0 0,0 0 0,-1 1-1,1-1 1,-1 1 0,1 0 0,0 0-1,4 0 1,-6 1-20,0-1 0,0 1 1,0-1-1,0 1 0,-1 0 0,1 0 0,0 0 0,0 0 0,-1 0 0,1 0 0,0 0 0,-1 1 1,1-1-1,-1 1 0,0-1 0,1 1 0,-1-1 0,0 1 0,0 0 0,0-1 0,0 1 1,0 0-1,-1 0 0,1 0 0,-1 0 0,1 0 0,0 2 0,-1 1 12,1 0-1,-1 0 1,0 1-1,-1-1 1,1 0-1,-1 0 1,0 0-1,0 0 1,0 0-1,-1 0 1,0 0-1,0-1 1,-3 6 0,-1 1-8,0-1 0,-1 1 0,0-2 0,-12 14 0,4-8-32,0-1 0,-1 0 1,-1-1-1,-25 15 0,32-22-3,0-1 0,0 0 0,-1 0 0,1-2 0,-1 1 0,0-1 0,0 0 0,0-1 0,-21 1 0,27-3-32,0 0-1,0-1 1,0 1-1,0-1 1,0 0-1,-6-3 1,9 4-8,0-1 1,0 0-1,0 0 0,0 0 1,1 0-1,-1-1 0,0 1 1,1 0-1,-1-1 1,1 1-1,-1-1 0,1 1 1,0-1-1,-1 0 0,1 0 1,0 1-1,0-1 0,-1-3 1,1-3-400,-1 0 1,1 0-1,0 0 0,1 0 1,0 0-1,0 0 1,1-9-1,7-34-905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7:48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66 29486,'-15'19'1241,"-11"1"423,-15-8-1288,-7-8-376,-3-15 0,1-11 0,5-7-848,15-2-200,21 4 471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07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286 730 11899,'-1'-8'729,"0"0"1,-1 1 0,0-1-1,0 1 1,-1-1 0,-6-11 0,8 17-601,0 1 0,0-1 0,0 1 1,0-1-1,0 1 0,-1 0 1,1-1-1,0 1 0,-1 0 1,1 0-1,-1 0 0,1 0 1,-1 0-1,0 0 0,1 0 1,-1 1-1,0-1 0,1 1 1,-1-1-1,0 1 0,0-1 0,0 1 1,1 0-1,-1 0 0,0 0 1,0 0-1,0 0 0,0 1 1,1-1-1,-1 0 0,0 1 1,0 0-1,1-1 0,-4 2 1,-1 2 17,0-1-1,-1 1 1,2 0 0,-1 0 0,0 1 0,1 0 0,-10 10 0,-29 44 454,25-31-367,2 1 0,-25 57 0,36-73-188,1 1 0,0 0 0,1 0 0,1 1 0,1-1 0,0 1 0,0 0 0,2 27 0,0-39-36,0 1 0,1-1 0,-1 0 1,1 0-1,0 0 0,0 0 0,0 0 0,0 0 0,1 0 0,-1 0 0,1 0 0,-1 0 0,1-1 0,0 1 0,0-1 0,3 3 0,-2-3-2,-1 0-1,1-1 1,-1 1-1,1-1 1,0 0-1,0 0 0,0 0 1,0 0-1,0 0 1,0 0-1,0-1 1,0 0-1,0 1 0,3-1 1,4-1 1,0 0-1,0-1 1,0 0 0,-1-1 0,1 1-1,-1-2 1,1 0 0,16-9 0,-9 3-53,0-2 0,-1 0 0,0-1 0,-1-1 0,0 0 0,-1-1 0,-1 0 0,-1-1 0,14-22 0,-7 7-178,-2-2-1,-1 1 0,-2-2 1,14-46-1,-23 59 110,-1-1 0,0 0 0,-2 0 0,0 0 0,-2-1 0,0 1 0,-2 0 0,0 0 0,-8-31 0,-5-7-11,-3 1 0,-28-63 1,0 19 151,38 88 95,0 0 1,-1 1-1,-1 0 1,-18-20-1,26 32-92,-1-2 106,-1 1 0,0-1 0,0 1 0,-6-4 0,9 6-98,0 1 0,0-1 0,1 1-1,-1-1 1,0 1 0,0-1 0,0 1 0,0 0 0,0 0 0,0 0-1,0-1 1,0 1 0,0 0 0,0 0 0,0 0 0,0 0 0,0 1-1,0-1 1,0 0 0,0 0 0,0 1 0,0-1 0,0 0 0,0 1 0,0-1-1,0 1 1,0-1 0,1 1 0,-3 1 0,0 1 45,1 1 0,-1-1 0,0 1 0,1 0 0,0 0 0,0 0 0,0 0 0,1 1 0,-1-1 0,0 6 1,-2 7 169,-1 24 0,4-16-38,1 0 0,1 0-1,1 0 1,1 0-1,2 0 1,0-1 0,2 1-1,0-1 1,2-1 0,1 0-1,0 0 1,2-1-1,1 0 1,20 27 0,-19-32-100,0-1 1,1-1 0,1-1-1,1 0 1,0-1 0,0 0 0,2-2-1,-1 0 1,1-1 0,40 14 0,-45-19-108,1-1 1,-1-1-1,1 0 0,0-1 1,-1-1-1,1 0 1,19-2-1,-23 0-12,-1 0-1,1-1 1,-1-1-1,1 1 1,-1-2-1,0 0 1,0 0 0,0 0-1,-1-2 1,16-10-1,-18 11-26,-1 0-1,0 0 1,0-1-1,-1 0 0,1-1 1,-1 1-1,-1-1 1,1 0-1,6-13 1,-6 8-77,-1 0 0,0-1 0,-1 0 0,0 1 0,1-18 0,-3 25 64,-1 0-1,0-1 0,0 1 1,-1 0-1,1 0 0,-2-6 1,1 8 1,0 4 30,0 5 31,3 4 56,0 0 0,1-1 1,0 1-1,1-1 0,-1 0 0,2 0 0,-1-1 0,1 1 0,1-1 0,-1 0 0,1 0 0,9 8 1,-10-10-62,0-1 1,0 0 0,1-1-1,0 1 1,-1-1 0,1 0 0,1-1-1,-1 1 1,1-1 0,-1 0 0,1-1-1,0 0 1,0 0 0,0 0 0,0-1-1,0 0 1,13 0 0,-17-1-114,-1 0-1,1-1 1,0 1 0,-1-1 0,1 1 0,0-1-1,-1 0 1,1 0 0,-1 0 0,1 0 0,-1-1 0,4-2-1,-4 3-203,0-1 0,-1 0 0,1 0 0,-1 1 0,0-1 0,0 0 0,0 0 0,0 0 0,0 0 0,0 0 0,0 0-1,-1-1 1,1 1 0,-1 0 0,1-3 0,3-18-2281,2-6 843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08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28 260 16019,'-18'12'1977,"8"-2"1208,12-6-1513,5-4-312,6-6-888,6-4-104,5-2-624,0-3-432,7-1-848,-5 1-745,0 1-399,1 2 2616,0 0-448</inkml:trace>
  <inkml:trace contextRef="#ctx0" brushRef="#br0" timeOffset="1">326 220 11851,'24'33'4174,"44"46"1,-54-66-3291,0-1-1,1 0 1,0-1 0,1 0 0,27 13 0,-33-19-512,34 15 839,-40-18-1074,0-1-1,0 1 1,0-1 0,0-1-1,1 1 1,-1 0-1,0-1 1,7 0-1,-10 0-118,-1 0 0,1 0-1,-1-1 1,1 1 0,-1 0-1,1 0 1,-1 0 0,1 0-1,-1-1 1,1 1-1,-1 0 1,1 0 0,-1-1-1,1 1 1,-1 0 0,0-1-1,1 1 1,-1-1 0,0 1-1,1 0 1,-1-1 0,0 1-1,0-1 1,1 1 0,-1-1-1,0 1 1,0-1-1,0 1 1,0-1 0,1 1-1,-1-1 1,0 1 0,0-1-1,0 1 1,0-1 0,-5-23 317,5 23-315,-20-63 335,-18-70-155,32 108-200,2 0 0,0-1 0,1-32 0,2 57-88,1-1 1,0 0-1,0 1 0,1-1 1,-1 0-1,1 1 0,-1-1 1,1 1-1,0-1 0,0 0 1,0 1-1,0 0 0,0-1 0,1 1 1,-1 0-1,1-1 0,-1 1 1,1 0-1,0 0 0,0 0 1,0 1-1,0-1 0,0 0 1,0 1-1,1-1 0,-1 1 1,0 0-1,1 0 0,-1 0 1,1 0-1,5-1 0,0 0-1047,1 0 1,0 0-1,0 1 0,0 1 1,0 0-1,18 1 0,-2 5-557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09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52 834 13675,'7'-5'1284,"-1"-1"-1,0 0 1,0 0-1,0 0 1,-1-1 0,9-12-1,-10 11-920,0 1-1,0-1 1,-1 0-1,0 0 1,0 0-1,-1 0 0,0-1 1,-1 1-1,1-1 1,-2 1-1,1-11 1,-1 18-354,0 0 1,0 0-1,0 0 1,0 0-1,0 0 0,-1 0 1,1-1-1,0 1 1,-1 0-1,1 0 1,-1 0-1,1 0 0,-1 0 1,1 0-1,-1 0 1,1 0-1,-1 1 1,0-1-1,0 0 0,0 0 1,1 0-1,-1 1 1,0-1-1,0 0 1,0 1-1,0-1 0,0 1 1,0-1-1,0 1 1,0 0-1,0-1 1,-1 1-1,1 0 0,0 0 1,0 0-1,0 0 1,0 0-1,0 0 1,0 0-1,0 0 0,-1 0 1,1 0-1,0 0 1,-2 1-1,-2 1-6,0-1 1,0 1-1,0 0 0,0 0 1,0 0-1,0 1 0,-8 6 1,9-6-6,0 1 1,0 0-1,0 0 1,1 0-1,0 0 1,-1 1-1,2-1 1,-1 1-1,0 0 1,1 0-1,0 0 1,0 0-1,1 0 1,-3 10-1,3-8 9,1 1 0,-1-1 1,1 0-1,0 1 0,1-1 0,0 1 0,0-1 0,1 0 0,0 0 0,4 10 0,-3-10-15,0 1-1,1-1 0,0 0 0,0 0 1,1-1-1,0 1 0,0-1 1,1 0-1,8 8 0,-9-10-28,0-1 0,0 1 0,0-1 0,1 0 0,-1 0 0,1-1 0,-1 1 0,1-1 0,0 0 0,0-1 0,0 0 0,0 0 0,7 1 0,-4-3-134,-1 1 0,1-1-1,0 0 1,0-1 0,-1 0 0,1-1-1,-1 0 1,0 0 0,1 0-1,-2-1 1,16-10 0,-3 0-491,-1-1 1,0 0 0,19-22-1,-24 20 272,0 0-1,-1 0 1,-1-1 0,-1-1-1,0 0 1,-1 0 0,-2-1-1,0 0 1,6-24 0,-12 38 407,-1 5 16,0-1-1,-1 1 1,1-1-1,-1 1 1,1 0-1,-1-1 1,0 1-1,0-1 1,0 1-1,1-1 1,-1 1-1,0-1 1,-1 1-1,1-1 1,0 1-1,0-1 1,-1-1-1,1 3-11,0 0-1,-1 0 1,1 0-1,0 0 0,0-1 1,0 1-1,0 0 1,-1 0-1,1 0 1,0 0-1,0 0 0,0 0 1,-1 0-1,1 0 1,0 0-1,0-1 1,0 1-1,-1 0 0,1 0 1,0 0-1,0 0 1,-1 0-1,1 0 1,0 1-1,0-1 0,0 0 1,-1 0-1,1 0 1,0 0-1,0 0 1,0 0-1,-1 0 0,1 0 1,0 0-1,0 0 1,0 1-1,-1-1 1,-3 3 259,0 1 1,1-1 0,-1 1 0,1 0 0,-1 0 0,1 0-1,0 0 1,1 0 0,-5 10 0,2-3 238,0 0 0,1 0 0,-3 17 1,5-23-397,2 0 0,-1 0 0,0 0 0,1 0 0,0 0 0,0 0 0,1 0 0,-1 0 1,1 0-1,0 0 0,1 0 0,-1 0 0,1 0 0,4 8 0,-4-10-95,0 1 1,1-1-1,-1 0 0,1 0 0,0 0 0,0 0 0,0 0 1,0-1-1,0 1 0,1-1 0,-1 0 0,1 0 0,0 0 1,0 0-1,-1-1 0,1 0 0,0 1 0,6 0 0,-1-1-20,-1-1-1,1 1 1,0-2-1,0 1 1,0-1-1,-1 0 1,1-1-1,-1 0 1,1 0-1,-1-1 1,0 0-1,1-1 0,-2 0 1,15-8-1,-4 0-7,0-1-1,-1-1 1,-1 0-1,27-30 1,-34 33 2,0 0 0,-1-1 0,-1 0 1,1 0-1,-2-1 0,0 0 0,0 0 0,3-15 1,-4 10-6,-1-2 0,-1 1 0,0 0 0,-2-1 0,0-26 0,-4 14-46,0 0 0,-3 0 0,0 0 0,-2 1 0,-1 0-1,-26-56 1,27 68 29,-2 1 0,0 0-1,-13-17 1,20 31 21,-1-1 0,1 1 0,-1 0-1,0 0 1,0 0 0,0 0 0,-1 1 0,0-1 0,1 1 0,-1 1 0,0-1 0,0 0 0,-1 1 0,1 0 0,-10-2 0,13 4 9,1 0 0,-1-1-1,1 1 1,-1 0 0,1 0 0,0 0 0,-1 0 0,1 1 0,-1-1 0,1 0 0,0 1 0,-1-1 0,1 0 0,-1 1 0,1 0 0,0-1 0,0 1-1,-1 0 1,1 0 0,0 0 0,0-1 0,0 1 0,0 0 0,0 1 0,0-1 0,0 0 0,0 0 0,1 0 0,-1 0 0,0 1 0,1-1-1,-1 0 1,1 1 0,-1-1 0,1 1 0,0-1 0,-1 2 0,0 3 67,1 0 0,-1 0 1,1 0-1,1 0 0,-1 1 0,1-1 0,3 11 1,4 10 156,1-1 1,2 0 0,0-1 0,2 0 0,25 37-1,93 106 360,-70-94-504,-39-45-579,32 49 0,-53-73-1612,-5-6 851,-5-6-425,0-5 604,1 1-1,1-1 1,0 0-1,0-1 1,1 0-1,1 0 1,-6-20-1,6 12 709,1 0 1,0-1-1,2 0 1,-1-26-1,3 44 539,0-1-1,1 1 1,-1-1-1,1 1 1,0-1-1,0 1 1,0 0-1,1 0 1,-1-1-1,1 1 1,0 0-1,0 0 1,1 1-1,3-6 1,-2 5 197,0 0 0,0 1-1,0-1 1,1 1 0,-1-1 0,1 1 0,0 1 0,0-1 0,0 1-1,0 0 1,7-2 0,7-1 554,1 1-1,-1 1 0,1 1 1,0 1-1,0 0 1,30 4-1,-43-3-675,0 1-1,0 0 0,1 1 0,-1-1 0,0 1 0,0 1 0,-1-1 1,9 6-1,-11-6-149,0 0-1,-1 1 1,1 0 0,-1 0 0,0 0 0,0 0-1,0 0 1,0 1 0,0-1 0,-1 1 0,0 0-1,1 0 1,-1 0 0,2 7 0,2 10-225,-1 0 1,-1 0-1,-1 0 1,1 37-1,-1-74-6101,2-7 3563,-6-12 975</inkml:trace>
  <inkml:trace contextRef="#ctx0" brushRef="#br0" timeOffset="1">1095 17 16428,'-22'14'1696,"3"1"984,4-3-631,6-3-929,6-4-488,6-5-376,6-4-376,6 1-936,2 0-656,7 3-993,4 6 1217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0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123 980 10570,'-2'0'520,"-1"-1"-1,1 1 1,-1 0-1,0 0 0,1 0 1,-1 0-1,1 1 1,-1-1-1,1 1 0,-1-1 1,1 1-1,-1 0 1,1 0-1,-1 0 1,1 0-1,0 0 0,0 1 1,0-1-1,0 1 1,0-1-1,0 1 0,-2 2 1,-5 5 439,2 1 0,-1-1-1,-8 17 1,6-11-48,8-12-815,0 1-1,0 0 0,0-1 1,0 1-1,1 0 0,0 0 1,0 0-1,0 0 0,0 1 1,0-1-1,1 0 0,0 5 1,0-8-87,0 1 1,0-1-1,0 1 1,1 0-1,-1-1 1,1 1-1,-1-1 1,1 1-1,-1-1 1,1 0 0,0 1-1,0-1 1,0 0-1,0 1 1,0-1-1,0 0 1,0 0-1,0 0 1,0 0-1,1 0 1,-1 0 0,0 0-1,1 0 1,-1 0-1,0-1 1,1 1-1,-1 0 1,1-1-1,-1 0 1,1 1-1,0-1 1,-1 0 0,1 0-1,-1 0 1,3 0-1,-1 0-5,1 0 0,0-1 0,0 1 0,0-1 0,-1 0 0,1 0 0,0-1 1,-1 1-1,1-1 0,-1 0 0,0 0 0,4-2 0,1-2-1,0 0-1,-1 0 1,12-13 0,3-6 338,1 1 0,0 0 1,42-30-1,-57 48-193,1 1 0,0-1 0,0 1 1,1 1-1,-1 0 0,1 0 1,0 1-1,0 0 0,0 1 0,1 0 1,-1 0-1,0 1 0,1 1 0,-1 0 1,15 1-1,-14 2-133,-1-1-1,1 2 1,0-1 0,-1 1-1,0 1 1,0 0 0,17 12-1,-11-7-12,25 10-1,-39-18-152,0-1 0,0 0-1,1-1 1,-1 1 0,1 0 0,-1-1-1,1 1 1,-1-1 0,1 0 0,-1 0-1,1 0 1,-1 0 0,1 0 0,-1-1 0,1 1-1,-1-1 1,0 0 0,1 1 0,3-3-1,5-4-1008</inkml:trace>
  <inkml:trace contextRef="#ctx0" brushRef="#br0" timeOffset="1">1285 393 15699,'-5'-9'2653,"4"9"-2613,1 0 1,0 0 0,0 0-1,0 0 1,0 0-1,0 0 1,0 0-1,0-1 1,0 1-1,0 0 1,0 0-1,0 0 1,0 0-1,0 0 1,0 0 0,-1 0-1,1 0 1,0 0-1,0 0 1,0 0-1,0 0 1,0 0-1,0 0 1,0 0-1,0 1 1,0-1-1,0 0 1,0 0 0,0 0-1,0 0 1,-1 0-1,1 0 1,0 0-1,0 0 1,0 0-1,0 0 1,0 0-1,0 0 1,0 0-1,0 0 1,0 0 0,0 0-1,0 0 1,0 0-1,0 1 1,0-1-1,0 0 1,0 0-1,0 0 1,0 0-1,0 0 1,0 0-1,0 0 1,0 0 0,-1 20 2720,2-9-2440,-3 56 2092,0-22-1066,5 49-1,-2-90-1298,-1 0 0,1 0 0,0 0 0,0 0 0,1 0-1,-1 0 1,1 0 0,0 0 0,0 0 0,0-1 0,1 1 0,-1-1 0,4 4 0,-4-6-41,-1 1 0,1-1 0,-1 0 0,1 1 0,0-1 0,-1 0 0,1 0 0,0 0 0,0-1 0,0 1 0,0 0 1,0-1-1,0 1 0,0-1 0,0 0 0,0 1 0,0-1 0,0 0 0,0 0 0,0-1 0,0 1 0,0 0 0,0-1 1,0 1-1,0-1 0,0 1 0,0-1 0,0 0 0,2-2 0,8-5-2,-1 0-1,0-1 1,-1-1 0,0 0-1,0 0 1,15-23 0,0 2-5,-14 19 1,3-5-1,1 0-1,22-18 1,-33 31 1,0 1 0,1 0 1,-1-1-1,1 2 0,0-1 0,0 0 1,0 1-1,0 0 0,1 0 1,-1 1-1,1-1 0,-1 1 0,1 0 1,8 0-1,-12 1 2,0 0 0,0 1 0,0-1 0,0 0 0,0 1 0,0-1 0,0 1 0,0 0 0,0-1 0,0 1 1,0 0-1,-1 0 0,1 0 0,0 1 0,-1-1 0,1 0 0,-1 1 0,1-1 0,-1 1 0,1-1 0,-1 1 0,0 0 0,2 3 0,0 2 40,0 0 0,-1 1 0,0-1-1,0 1 1,1 8 0,4 15 263,-5-23-218,-2-6-60,0 1 0,1-1 0,0 0 0,-1 1 0,1-1 0,0 0 0,0 0 0,0 1 0,0-1 0,1 0 0,-1 0 0,1 0 0,-1-1 0,3 4 0,-3-5-24,-1 0-1,1 0 0,0 0 0,-1 0 1,1 0-1,0 0 0,-1 0 0,1 0 1,0 0-1,-1-1 0,1 1 0,-1 0 1,1 0-1,0 0 0,-1-1 1,1 1-1,-1 0 0,1-1 0,-1 1 1,1 0-1,-1-1 0,1 1 0,-1-1 1,1 1-1,-1-1 0,1 0 0,11-17 8,-10 15-6,11-18 15,27-39-2,-34 53-18,-1 0 1,2 0-1,-1 1 0,1 0 1,0 0-1,9-5 0,-7 6 21,0 0 0,0 1 0,0 0 0,0 0 0,1 1-1,-1 1 1,1 0 0,0 0 0,16-1 0,-4 3 151,0 1 0,0 0 0,29 7-1,-42-6-205,0 0 126,0-1-1,1 1 1,-1-2 0,0 1-1,13-2 1,-20 1-153,0 0 0,0-1 0,0 1 0,0-1 0,0 1 0,-1-1 0,1 0 0,0 0 0,0 0 0,-1 0 0,1 0 0,0 0 0,-1 0 0,1 0 0,-1-1 0,1 1 0,-1-1 0,0 1 0,0-1 0,1 1 0,-1-1 0,0 0 0,-1 0 0,1 1 0,0-1 0,0 0 0,-1 0 0,1 0 0,-1 0 0,0 0 0,1-2 0,-1 0-350,1 1-1,-1 0 0,0 0 1,0-1-1,0 1 1,-1 0-1,1 0 0,-1 0 1,1-1-1,-1 1 0,0 0 1,-1 0-1,-1-4 1,-1 2-119,0 1 1,0 0-1,-8-7 1</inkml:trace>
  <inkml:trace contextRef="#ctx0" brushRef="#br0" timeOffset="2">1789 0 18756,'-38'36'1976,"6"-3"1401,6-4-1432,11-14-745,13-4-600,11-11-1440,6-12-561,21-4 721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2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1 660 16460,'11'-12'1370,"0"-2"1,-1 1-1,-1-2 1,9-17 0,-5 9-567,12-20 432,-9 13-517,2 0 0,2 0 0,36-43 0,-51 68-675,0 0 0,1 0 0,-1 0 0,1 1-1,0-1 1,0 1 0,1 1 0,-1-1 0,1 1 0,0 0 0,0 1 0,-1 0 0,2 0 0,-1 0 0,0 1 0,0 0 0,0 0 0,1 1 0,-1 0 0,0 0 0,1 1 0,-1-1 0,0 2 0,0-1 0,12 5 0,-9-2-19,-1 0-1,0 1 1,0 0 0,-1 0 0,1 1 0,-1 0 0,8 8 0,-13-10-15,1-1 1,-1 1-1,0 0 0,0 0 1,0 0-1,0 0 0,-1 1 1,0-1-1,0 1 0,0-1 0,0 1 1,-1 0-1,0 0 0,0 0 1,0-1-1,0 8 0,-1-11-8,0-1 0,0 0 0,0 1 0,0-1 0,0 1 0,0-1 0,0 1 0,0-1-1,0 0 1,0 1 0,0-1 0,0 1 0,-1-1 0,1 0 0,0 1 0,0-1 0,0 1-1,-1-1 1,1 0 0,0 1 0,0-1 0,-1 0 0,1 0 0,0 1 0,-1-1 0,1 0 0,0 0-1,-1 1 1,1-1 0,0 0 0,-1 0 0,1 0 0,-1 1 0,1-1 0,0 0 0,-1 0 0,1 0-1,-1 0 1,1 0 0,-1 0 0,1 0 0,0 0 0,-1 0 0,1 0 0,-1 0 0,1 0-1,0-1 1,-1 1 0,1 0 0,-1 0 0,1 0 0,0 0 0,-1-1 0,1 1 0,0 0 0,-1-1-1,-23-15 59,17 10-112,0 0 0,0-1 0,1 0 0,0-1 0,0 1-1,1-1 1,0 0 0,0 0 0,1-1 0,0 1 0,0-1-1,1 0 1,0 0 0,1-1 0,0 1 0,0 0-1,1-1 1,0 1 0,1-1 0,0 1 0,0-1 0,1 1-1,1-1 1,3-15 0,3-10-848,-4 15-1140,1 0 1,0 1 0,16-37-1,-8 36-420,7-1 995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1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171 244 11482,'-1'-1'387,"1"1"0,-1-1-1,0 0 1,1 0 0,-1 0 0,0 1-1,0-1 1,1 0 0,-1 1-1,0-1 1,0 0 0,0 1-1,0-1 1,0 1 0,0-1-1,0 1 1,0 0 0,0 0-1,-1-1 1,1 1-118,-1 0 1,1 0-1,0 0 0,-1 1 1,1-1-1,0 0 1,0 1-1,-1-1 0,1 1 1,0-1-1,0 1 0,-1-1 1,0 2-1,-4 3 107,1-1-1,0 1 1,0 0-1,-7 10 1,12-15-373,-20 25 490,1 1 0,1 0-1,-16 34 1,32-57-448,1-1-1,0 1 1,0 0-1,0 0 0,0 0 1,0-1-1,1 1 1,-1 0-1,1 0 1,0 0-1,0 0 1,0 0-1,0 0 1,0 0-1,1 4 1,0-5-27,0 0 0,0 0 0,0 0 0,1 0 0,-1 0 0,1-1 0,-1 1 0,1 0 0,-1-1 0,1 1 0,0-1 0,0 1 0,0-1 1,0 0-1,0 0 0,0 0 0,0 0 0,0 0 0,0 0 0,3 0 0,27 8 93,60 7 1,-55-11 101,40 11 0,-70-14-109,0 0-1,0 1 1,12 6-1,-17-8-76,0 0 0,-1 0 1,0 0-1,1 0 0,-1 0 1,0 0-1,1 0 0,-1 1 0,0-1 1,0 0-1,0 1 0,0-1 1,0 0-1,0 1 0,0-1 0,-1 1 1,1 0-1,-1-1 0,1 1 1,-1 0-1,1-1 0,-1 1 0,0 2 1,0-2 6,-1 1-1,1 0 1,-1-1 0,0 1 0,0-1 0,0 1 0,0-1 0,0 1 0,-1-1 0,-1 3 0,-21 23 205,10-14-237,0 0 0,-1-2 0,0 0 1,-1 0-1,-1-2 0,0 0 0,0-1 1,-1-1-1,0 0 0,-1-1 0,-23 5 0,37-11-111,0 0 0,0-1 0,0 1 0,0-1-1,0 0 1,0-1 0,-7 0 0,11 1 7,-1-1 1,0 1-1,0-1 1,1 0-1,-1 0 1,0 1-1,1-1 1,-1 0 0,1 0-1,-1 0 1,1-1-1,0 1 1,-1 0-1,1 0 1,0-1-1,0 1 1,0-1-1,0 1 1,0-1 0,0 1-1,0-1 1,0 0-1,0-2 1,0-1-281,0-1 1,0 1-1,1 0 1,-1-1 0,1 1-1,1 0 1,-1-1-1,1 1 1,0 0-1,3-10 1,2-5-1290,14-27 0,-19 43 1468,32-60-2356,12-3 1028</inkml:trace>
  <inkml:trace contextRef="#ctx0" brushRef="#br0" timeOffset="1">406 294 11723,'32'23'1991,"-1"1"1,-1 2 0,30 33 0,72 95 4227,-44-48-3481,-82-100-2584,48 60 1002,-48-58-1034,-1 0 0,0 1 0,0 0-1,-1 0 1,0 0 0,3 11-1,-7-20-116,0 1-1,1-1 1,-1 0-1,0 1 1,0-1-1,0 0 1,0 1-1,0-1 1,0 1-1,0-1 0,0 0 1,0 1-1,0-1 1,0 0-1,0 1 1,0-1-1,0 0 1,0 1-1,-1-1 1,1 0-1,0 1 1,0-1-1,-6 0 40,-7-11-25,0-3-24,2 0 1,0-2 0,-11-18-1,-24-54-180,-44-127-390,77 177 489,2-1-1,1 0 1,-7-69 0,16 95 75,0 0 0,1 1-1,1-1 1,0 0 0,1 0 0,5-17 0,-6 23 9,1 1 1,1 0-1,0 0 1,-1 0-1,2 1 1,-1-1-1,1 1 0,-1 0 1,2 0-1,-1 0 1,0 0-1,1 1 1,0-1-1,6-3 0,-3 3 4,0 1 0,0 0 0,1 1 0,-1 0 0,1 0 0,-1 0 0,1 1 0,0 1 0,0 0 0,0 0 0,0 0 0,14 2 0,-15-1 38,1 1 1,-1 0 0,0 1 0,0-1-1,1 2 1,-1-1 0,-1 1 0,1 0 0,0 1-1,-1 0 1,1 0 0,-1 1 0,10 8-1,-13-9 11,-1-1-1,1 2 1,-1-1-1,0 0 0,0 1 1,-1-1-1,1 1 1,-1 0-1,0 0 0,0 0 1,0 0-1,-1 0 1,0 0-1,0 0 0,0 1 1,-1-1-1,0 0 1,0 1-1,0-1 0,0 0 1,-1 1-1,-3 9 1,1-3 14,-1 1 0,-1-1 1,0 0-1,0-1 1,-1 1-1,-1-1 1,0 0-1,-11 12 1,7-9-37,-1-2 0,0 1 0,-1-2 1,-28 21-1,35-29-84,0 1 0,0-1 0,0 1 0,0-2 0,0 1-1,-1-1 1,1 0 0,-1 0 0,1-1 0,-1 1 0,0-2 0,0 1 0,1-1 0,-1 0 0,-9-1 0,13 0-166,0 1 0,0-1 0,1 0 0,-1 0 0,0 0 0,1-1-1,-1 1 1,1 0 0,-1-1 0,1 0 0,0 0 0,-1 0 0,1 0 0,0 0 0,0 0 0,1 0 0,-1-1 0,0 1-1,1 0 1,-1-1 0,1 0 0,0 1 0,0-1 0,0 0 0,0 0 0,1 1 0,-1-1 0,1 0 0,-1 0-1,1 0 1,0 0 0,0 0 0,0 0 0,1 1 0,-1-1 0,1 0 0,-1 0 0,1 0 0,0 0 0,0 1 0,0-1-1,1 1 1,-1-1 0,3-3 0,2-2-422,0 1 0,0 0 0,0 0 0,1 1-1,0-1 1,10-5 0,25-11-503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2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4304 423 14283,'12'-7'1058,"1"-1"0,-1 0-1,-1 0 1,1-2 0,-2 1 0,16-18-1,-25 26-885,0 0 0,0 0 0,-1 0 0,1 0-1,0 0 1,-1 0 0,1 0 0,-1-1 0,0 1-1,1 0 1,-1 0 0,0 0 0,1-2 0,-1 3-108,-1-1 0,1 1 0,0 0 0,0-1 0,0 1 0,0 0 0,0-1 0,0 1 0,-1 0 0,1 0 0,0-1 0,0 1 0,0 0 0,-1 0 0,1-1 0,0 1 0,0 0 0,-1 0 0,1-1 0,0 1 0,0 0 0,-1 0 0,1 0 0,0 0 0,-1 0 0,1-1 0,0 1 0,-1 0 0,0 0 0,-1 0 98,0 0-1,-1 0 1,1 0-1,-1 1 0,1-1 1,-1 1-1,1-1 0,0 1 1,-1 0-1,1 0 1,-3 1-1,-18 12 203,2 0 1,0 1 0,1 1-1,0 1 1,2 1-1,0 1 1,1 0-1,-28 42 1,44-59-352,-10 14 126,-12 27 1,21-39-127,0 0 1,0 0-1,1 1 1,-1-1 0,1 1-1,1-1 1,-1 1-1,0-1 1,1 1-1,0 0 1,0-1-1,1 6 1,0-8-13,-1-1 0,0 1 0,1 0 0,0-1-1,-1 1 1,1-1 0,0 0 0,0 1 0,0-1 0,0 0 0,0 1 0,0-1 0,0 0 0,1 0 0,-1 0 0,0 0 0,0 0 0,1 0 0,-1 0 0,1-1 0,-1 1 0,1 0-1,-1-1 1,1 1 0,-1-1 0,1 0 0,0 1 0,-1-1 0,1 0 0,0 0 0,-1 0 0,1 0 0,0 0 0,1-1 0,4 0 0,-1 0 1,1 0-1,0-1 0,-1 0 1,0 0-1,1-1 0,6-3 1,3-4-136,1-1 1,-2-1 0,1 0-1,-2-1 1,0-1 0,0 0-1,12-18 1,-26 31 110,1 1 0,-1 0 1,0-1-1,0 1 0,0 0 1,0-1-1,1 1 0,-1 0 0,0-1 1,0 1-1,0 0 0,1 0 1,-1-1-1,0 1 0,1 0 0,-1 0 1,0 0-1,0-1 0,1 1 0,-1 0 1,0 0-1,1 0 0,-1 0 1,1 0-1,-1-1 0,0 1 0,1 0 1,-1 0-1,0 0 0,1 0 1,-1 0-1,0 0 0,1 0 0,-1 1 1,1-1-1,5 12-965,-2-1 840,-1-5 47,0 0 0,0 0-1,1-1 1,0 1 0,0-1-1,1 0 1,-1 0 0,1 0-1,0-1 1,1 1 0,-1-1-1,1-1 1,8 6 0,-9-7-137,-1-1 0,1 1 1,-1-1-1,1 1 0,-1-1 1,1 0-1,0-1 0,-1 0 1,1 1-1,0-1 0,0-1 1,-1 1-1,1-1 0,0 1 1,-1-2-1,1 1 0,-1 0 1,1-1-1,-1 0 0,7-3 1,-2-1-516,-1 1 0,0-2 0,-1 1 0,1-1 1,6-9-1,19-17-575</inkml:trace>
  <inkml:trace contextRef="#ctx0" brushRef="#br0" timeOffset="1">4828 137 14059,'-1'6'962,"0"0"0,0 0 1,0 0-1,-1-1 0,0 1 0,-1 0 0,-4 9 1,-3 5 278,3-2-352,-26 75 1729,30-83-2451,1 0 0,0 1 0,0-1-1,1 1 1,0-1 0,2 22 0,-1-29-151,1-1 0,-1 1 0,1-1 0,-1 0 0,1 1 0,0-1 0,0 0 0,0 1 0,0-1 1,0 0-1,0 0 0,1 0 0,-1 0 0,1 0 0,-1 0 0,1 0 0,0-1 0,0 1 0,0 0 1,0-1-1,0 0 0,0 1 0,0-1 0,0 0 0,1 0 0,-1 0 0,0 0 0,1-1 0,-1 1 1,1-1-1,-1 1 0,0-1 0,4 0 0,2 0-10,0 0 1,0-1-1,0 0 0,1-1 0,-2 1 1,1-2-1,0 1 0,14-7 1,0-2-3,1-1-1,-2-1 1,0-1 0,0-1 0,-2-1 0,1-1 0,-2 0-1,23-28 1,-32 33 2,0 0 0,-1-1 0,0 0-1,0 0 1,-2-1 0,0 1 0,0-2-1,-1 1 1,-1 0 0,0-1 0,-1 0-1,-1 0 1,-1 0 0,0 0 0,-1-16-1,0 27 20,0 1-1,0-1 0,-1 1 0,1 0 1,-1-1-1,0 1 0,0 0 0,0 0 1,-1 0-1,1 0 0,-1 0 0,-3-5 1,4 7-5,1 0 0,-1 1 0,0-1 1,1 1-1,-1-1 0,0 1 1,1 0-1,-1-1 0,0 1 1,1 0-1,-1-1 0,0 1 1,0 0-1,1 0 0,-1 0 1,0 0-1,0 0 0,0 0 0,1 0 1,-1 0-1,-1 0 0,0 1 30,0-1 0,0 1 0,0 0 0,0 0 0,0 0 0,0 0-1,1 1 1,-1-1 0,0 0 0,1 1 0,-3 2 0,-3 5 68,0 0 1,0 0 0,2 1-1,-1 0 1,1 0 0,0 0-1,1 0 1,0 1 0,1 0-1,0 0 1,1 0 0,0 0-1,1 0 1,-1 13 0,2-10-101,0 0 1,1 0 0,1 0 0,0 0-1,0 0 1,2-1 0,0 0-1,0 1 1,1-1 0,1-1-1,8 16 1,-6-17-291,0 0 0,0-1 0,2 1 0,-1-2 0,1 1 0,0-1 0,14 8 0,6 3-1428,50 23 0,-19-14 761</inkml:trace>
  <inkml:trace contextRef="#ctx0" brushRef="#br0" timeOffset="2">208 3398 10338,'0'-1'19,"7"-63"2388,-6 55-1568,-1-1 1,0 1 0,-1 0 0,-3-17-1,4 25-696,0-1-1,-1 0 1,1 1 0,-1-1-1,0 1 1,1-1-1,-1 1 1,0-1 0,0 1-1,0 0 1,0-1-1,0 1 1,0 0 0,0 0-1,0 0 1,-1-1-1,1 1 1,0 1-1,-1-1 1,1 0 0,0 0-1,-1 0 1,0 1-1,1-1 1,-1 1 0,1-1-1,-1 1 1,1 0-1,-1-1 1,0 1 0,1 0-1,-1 0 1,0 0-1,1 0 1,-1 1 0,0-1-1,-1 1 1,-3 0 195,1 1-1,-1 0 1,1 0 0,0 0 0,-1 1 0,1 0-1,0 0 1,1 0 0,-9 8 0,3-2-18,0 2 0,1-1 0,1 2 0,0-1 0,0 1 0,1 0 0,0 0 0,1 1 0,1 0 0,0 0 0,1 0 0,0 1 0,-3 26 0,4-19-222,2 0-1,1 0 1,0-1-1,1 1 1,1 0 0,2 0-1,0-1 1,12 38-1,-4-28 10,1 0 0,2-1 0,32 50-1,67 72 95,-7-10-221,-98-129-32,17 30-450,-24-39 278,0 1 0,0 0 0,-1-1 0,0 1 0,1 0-1,-1 0 1,-1 0 0,1 0 0,0 7 0,-2-9-28,1-1 0,0 1 0,-1 0-1,1-1 1,-1 1 0,0 0 0,1-1-1,-1 1 1,0-1 0,0 1 0,0-1 0,0 0-1,0 1 1,0-1 0,0 0 0,-1 0-1,1 1 1,0-1 0,-1 0 0,1 0 0,-1-1-1,1 1 1,-3 1 0,-17 6-1749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3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21 803 13515,'-16'-15'2656,"11"-6"2778,29-9-2770,10-6-7,26-12-809,7-2-224,9 2-695,-3 0-321,-9 9-368,-6 3-160,-15 6-48,-5 6-80,-14 7-488,-6 5-416,-4-1-1313,2 1-351,-1 0-33,2-2 1001</inkml:trace>
  <inkml:trace contextRef="#ctx0" brushRef="#br0" timeOffset="1">910 224 15859,'-38'51'4868,"27"-37"-3645,0 0 1,0 1-1,-11 23 0,20-33-1105,0 0 1,0 0-1,0 0 1,1 0-1,-1 0 1,1 0-1,1 1 1,-1-1-1,1 0 1,0 0-1,0 1 1,0-1-1,1 0 0,0 1 1,0-1-1,2 6 1,-1-8-110,-1 1-1,1-1 1,0 1 0,0-1 0,1 0 0,-1 1-1,1-1 1,0-1 0,0 1 0,0 0-1,0-1 1,0 1 0,0-1 0,1 0 0,6 3-1,-7-3-7,0-1 0,0 1 0,1-1-1,-1 0 1,0-1 0,0 1 0,1 0 0,-1-1-1,0 0 1,0 0 0,1 0 0,-1 0-1,0 0 1,1-1 0,-1 1 0,0-1 0,0 0-1,1 0 1,3-2 0,-6 2 0,1 0-1,0-1 1,-1 1 0,0-1 0,1 1-1,-1-1 1,0 1 0,0-1 0,0 0-1,0 0 1,0 1 0,0-1 0,0 0-1,-1 0 1,1 0 0,0-2 0,4-37 8,-3 22-7,5-39-4,-5 37 3,0-1 0,7-23 0,-9 44 1,11-27 23,-11 28-22,0-1 0,1 0 0,-1 0 0,1 0 0,-1 1 0,1-1 0,0 0 0,-1 1 0,1-1 1,0 0-1,-1 1 0,1-1 0,0 1 0,-1-1 0,1 1 0,0 0 0,0-1 0,0 1 0,0 0 0,-1-1 0,1 1 0,0 0 0,0 0 1,0 0-1,0 0 0,0 0 0,0 0 0,0 0 0,1 0 0,5 3 59,-1 0 0,1 0 0,-1 1 0,0 0-1,0 0 1,0 1 0,-1-1 0,6 7 0,18 12 229,-22-17-225,1-2 0,-1 1-1,1-1 1,0 0 0,0-1 0,0 0-1,1 0 1,-1-1 0,10 2 0,-13-3-16,0-1 0,0 0 1,1 0-1,-1-1 0,0 1 1,0-1-1,0 0 1,0 0-1,0-1 0,0 1 1,0-1-1,-1 0 0,1-1 1,0 1-1,-1-1 0,8-5 1,-4 1 66,0 0 0,-1-1 0,1 0 0,-1 0 0,-1-1 0,1 1 0,-2-1 0,1-1 0,6-16 0,-9 20-79,-1 0 1,0 0-1,0 0 0,-1 0 1,0 0-1,0 0 1,0-1-1,-1 1 1,0 0-1,0-1 0,-1 1 1,0 0-1,0 0 1,0 0-1,-1-1 1,0 1-1,-4-10 1,2 9-126,0 0 1,-1 0 0,1 0 0,-1 1-1,-10-10 1,11 12-479,-1 0 0,1 1-1,-1-1 1,0 1 0,-6-3 0,-2 2-2443,13 4 2941,0 0 1,-1 0-1,1 1 0,0-1 0,0 0 0,0 0 0,0 1 0,0-1 0,0 0 0,-1 0 0,1 1 0,0-1 1,0 0-1,0 0 0,0 1 0,0-1 0,0 0 0,0 0 0,0 1 0,0-1 0,0 0 0,0 0 0,0 1 1,0-1-1,0 0 0,1 0 0,-1 1 0,0-1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4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369 859 10202,'4'-47'6354,"-3"33"-4284,1 1-1,-2-21 1,0 33-1931,-1-1 0,1 0 0,0 0 0,0 1 1,-1-1-1,1 0 0,-1 1 0,0-1 0,1 0 0,-1 1 1,0-1-1,0 1 0,0-1 0,0 1 0,0-1 0,0 1 1,0 0-1,-1-1 0,1 1 0,0 0 0,-1 0 0,1 0 0,-1 0 1,0 0-1,1 1 0,-1-1 0,1 0 0,-1 1 0,0-1 1,0 1-1,1 0 0,-3-1 0,0 1 1,-1 0 0,1 0 0,-1 0 0,1 0 0,0 1 1,-1 0-1,1 0 0,0 0 0,-1 1 0,1-1 0,0 1 0,-5 3 0,-6 4 187,0 2-1,1 0 1,0 1 0,-23 24-1,-41 61 327,17-7-509,54-77-143,0-1-1,1 1 1,0 0 0,2 1-1,-6 19 1,10-30-2,-1-1 0,1 1 1,-1 0-1,1-1 0,0 1 0,0 0 0,0-1 0,0 1 1,1 0-1,-1-1 0,1 1 0,-1 0 0,1-1 0,0 1 1,0-1-1,0 1 0,4 4 0,-4-6-1,0 0-1,1 1 1,0-1 0,-1 0-1,1 0 1,0 0-1,-1 0 1,1 0 0,0 0-1,0 0 1,0-1 0,0 1-1,0-1 1,0 1-1,0-1 1,0 0 0,0 0-1,0 0 1,0 0 0,0 0-1,0 0 1,0 0-1,3-2 1,2 0-14,0 0-1,-1 0 1,0-1 0,1 0 0,-1 0-1,0-1 1,-1 1 0,1-1-1,-1-1 1,1 1 0,-1-1-1,6-7 1,6-9-219,26-41 1,-40 58 207,17-31-200,-16 25 176,1 1 0,1 0 0,0 0-1,0 0 1,1 0 0,12-12-1,-18 21 52,0-1-1,0 0 1,0 1-1,0 0 1,0-1-1,0 1 1,0 0-1,0-1 0,0 1 1,0 0-1,0 0 1,0 0-1,0 0 1,0 0-1,0 0 1,0 0-1,0 0 0,0 1 1,0-1-1,1 0 1,-1 1-1,0-1 1,-1 0-1,1 1 1,2 0-1,24 19 9,-18-12-3,-5-5-5,1 0 0,-1 0 0,1-1 0,0 0 0,0 0 0,-1 0 1,1 0-1,1-1 0,-1 1 0,0-1 0,0-1 0,0 1 0,0-1 0,1 0 0,-1 0 0,0 0 0,0-1 0,1 0 0,-1 0 0,0 0 0,0 0 0,9-5 0,10-4-7,-2-1-1,1-2 0,-2 0 0,0-1 0,0-1 0,-1 0 0,-1-2 1,20-22-1,-31 29 2,0 0 1,0-1 0,-1 0-1,-1 0 1,0 0 0,0-1-1,-1 0 1,5-19 0,-5 14 4,-2-1 0,0 0 1,-1 0-1,-1 0 1,-1-26-1,-4 1 5,-3 0-1,-1 1 1,-2-1 0,-20-52-1,9 34-4,-53-105 0,70 159-1,-1 0-1,1 0 1,-1 0 0,-9-8 0,14 14 3,-1 0-1,0 1 1,1-1 0,-1 0-1,0 1 1,0-1 0,0 1 0,0-1-1,1 1 1,-1-1 0,0 1-1,0 0 1,0 0 0,0-1-1,0 1 1,0 0 0,-2 0-1,3 0 3,-1 1-1,0-1 0,0 0 0,0 1 0,1-1 0,-1 1 0,0-1 0,1 1 0,-1-1 0,0 1 1,1 0-1,-1-1 0,1 1 0,-1 0 0,1-1 0,-1 1 0,1 0 0,0 0 0,-1 0 0,1-1 0,0 1 1,0 0-1,-1 1 0,-1 10 38,0-1 0,1 0 0,0 0 0,1 1 0,0-1 0,1 0 0,4 21 0,1 6 87,3 0 1,1-1 0,1 0-1,31 64 1,-13-43-28,3-1 0,44 57 1,-39-60-77,50 65 44,-86-119-81,18 19-29,-19-18-6,1 0 0,-1-1 0,1 1 0,-1-1 0,1 1 0,0-1 0,-1 0 0,1 1-1,-1-1 1,1 1 0,0-1 0,-1 0 0,1 1 0,0-1 0,-1 0 0,1 0 0,0 0-1,-1 0 1,1 0 0,0 1 0,0-1 0,-1 0 0,1 0 0,0-1 0,0 1 0,-1 0-1,1 0 1,0 0 0,0-1 0,-1 0-238,0 0 1,-1 0-1,1-1 1,0 1-1,-1 0 0,1 0 1,-1 0-1,1 0 0,-1-1 1,0 1-1,0 0 0,1 0 1,-1 0-1,0 1 0,-1-2 1,-19-15-2875,-11-5 993</inkml:trace>
  <inkml:trace contextRef="#ctx0" brushRef="#br0" timeOffset="1">508 624 19428,'26'-3'1761,"13"-9"855,14-9-375,13-10-753,2-1-504,-8-3-448,-10-1-176,-11 6-576,-10-1-368,-6 8-960,-5 6-585,-4 9-1031,7 4 695,6 6 1241</inkml:trace>
  <inkml:trace contextRef="#ctx0" brushRef="#br0" timeOffset="2">1194 304 14403,'-28'43'6953,"5"3"-3491,18-35-3023,1 0-1,0 1 1,0-1 0,2 1-1,-1 0 1,0 15 0,2-24-415,1 0 0,0-1 0,0 1 1,0 0-1,1 0 0,-1-1 0,1 1 1,-1 0-1,1 0 0,0-1 0,0 1 1,0-1-1,0 1 0,1-1 0,-1 1 1,1-1-1,-1 0 0,1 0 0,0 1 1,0-1-1,3 3 0,-1-3-21,-1 0-1,1-1 1,0 1 0,-1 0-1,1-1 1,0 0-1,0 0 1,0 0-1,0 0 1,0-1-1,0 0 1,0 0 0,0 0-1,5 0 1,-2-1 1,0 0-1,-1 0 1,1-1 0,-1 0 0,1 0 0,-1 0-1,0-1 1,0 0 0,0 0 0,0 0 0,0-1 0,-1 0-1,1 0 1,8-10 0,-11 11 6,0 0 0,-1 0 0,0 0 0,1-1 0,-2 1-1,1-1 1,0 1 0,-1-1 0,1 0 0,-1 0 0,0 0 0,0 0 0,0 0 0,-1 0 0,0 0-1,0 0 1,0 0 0,0 0 0,0 0 0,-1 0 0,0 0 0,1 0 0,-2 0 0,1 0 0,-4-7-1,1 3-25,0-1-1,-1 1 0,0 0 0,-1 0 0,0 1 0,0-1 1,0 1-1,-9-6 0,10 9-341,0 0 0,0 0 0,-1 1 0,1-1 0,-1 1-1,0 1 1,0-1 0,0 1 0,0 0 0,-1 0 0,1 1 0,-11-1 0,-7 1-2186,12-1 939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8:15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0 563 12723,'4'-2'912,"0"2"0,0-1 1,0 0-1,1 1 0,-1 0 0,0 0 1,0 0-1,0 1 0,1-1 0,5 2 1,-5 0-360,0 0 0,0 0 0,0 0 0,0 1 1,0-1-1,-1 1 0,8 6 0,-8-6-412,1 1 0,-1 0 0,0 1 0,0-1 0,0 1 0,-1 0 0,0 0 0,0 0 0,0 0 0,-1 0 0,1 1 0,-1-1-1,0 1 1,-1 0 0,2 10 0,-2 0-75,-2 0 0,0 0-1,-3 17 1,2-17-37,2-5-18,2-15-8,3-18 2,-1-19-2,14-56 0,-12 75-3,0 0 1,2 1 0,0 0 0,15-25-1,-21 42 10,0 1 0,0-1-1,1 1 1,0 0-1,-1-1 1,1 2-1,0-1 1,1 0 0,-1 0-1,0 1 1,1 0-1,-1 0 1,1 0 0,0 0-1,0 0 1,7-1-1,-8 2 7,0 0-1,1 1 0,-1 0 1,0 0-1,0 0 0,0 0 1,0 1-1,0-1 1,0 1-1,0-1 0,0 1 1,0 0-1,0 0 0,0 1 1,0-1-1,0 1 0,-1-1 1,1 1-1,-1 0 0,1 0 1,-1 0-1,4 4 0,1 2 132,-1 0-1,0 0 0,-1 1 0,1 0 0,-2 0 0,1 0 0,-1 1 0,3 13 0,-2-7 18,-2 0 1,0 0-1,-1 0 0,0 25 1,-1-47-145,0-1 0,0 1-1,4-12 1,0-1-18,6-40-8,19-76-54,-23 111 22,1 1 0,0 0 0,20-35 0,-24 52 24,0-1 0,0 1 0,0 0 0,1 0 0,0 1 0,11-10 0,-15 13 11,1 1 1,0-1-1,0 1 1,0 0-1,0 0 1,1 0-1,-1 0 1,0 0-1,0 1 0,0-1 1,1 1-1,-1-1 1,0 1-1,1 0 1,-1 0-1,0 0 1,1 0-1,-1 0 0,0 0 1,1 1-1,-1-1 1,0 1-1,1 0 1,-1 0-1,4 1 1,-2 1 0,0 0 1,1 0 0,-1 0 0,0 1 0,-1-1 0,1 1 0,-1 0 0,1 0 0,-1 0 0,4 8 0,3 6 2,11 28 0,4 7 3,-25-52-1,1 1-1,0-1 0,0 0 1,-1 0-1,1 0 0,0 1 1,0-1-1,0 0 1,0 0-1,1 0 0,-1 0 1,0-1-1,0 1 1,1 0-1,-1-1 0,0 1 1,1 0-1,-1-1 1,0 1-1,1-1 0,2 1 1,-2-2 2,0 1 1,0 0-1,0 0 1,0-1-1,0 0 1,0 1 0,-1-1-1,1 0 1,0 0-1,0 0 1,-1 0-1,1 0 1,0 0-1,-1 0 1,3-3 0,0 0 3,1-1 1,-1 0-1,0 0 1,-1 0 0,1-1-1,-1 1 1,0-1 0,4-10-1,0-6 13,5-26-1,-4 14-4,-3 16-7,21-70 7,-20 74-18,-1-1-1,2 1 0,14-24 0,-18 34 1,-1 1 0,1-1 0,0 1 0,0-1 0,1 1 0,-1 0 0,1 0 0,-1 0 0,1 1 0,0-1 0,0 1-1,8-3 1,-8 4 2,-1 0-1,1 0 0,-1 0 1,1 1-1,0 0 0,-1-1 1,1 1-1,0 1 1,-1-1-1,1 1 0,0-1 1,-1 1-1,1 0 0,-1 0 1,1 0-1,4 3 0,0 1 16,0 0 0,0 0 0,-1 0-1,0 1 1,0 0 0,0 1 0,0 0 0,-1 0 0,0 0-1,6 12 1,-6-9 7,0 0 0,0 1 0,-2 0 1,1 0-1,-1 0 0,-1 0 0,4 21 0,-7-28-23,1 0 0,-1-1 0,0 1 1,0 0-1,0 0 0,-1-1 0,1 1 0,-1 0 0,0-1 1,0 1-1,0-1 0,0 1 0,-1-1 0,0 1 0,1-1 0,-1 0 1,0 0-1,-1 0 0,1 0 0,-1 0 0,1 0 0,-1-1 0,0 1 1,0-1-1,0 1 0,0-1 0,0 0 0,0-1 0,-1 1 1,1 0-1,-1-1 0,-5 2 0,2-1 0,-1 0 0,1-1 0,0 0 0,-1 0 0,0 0 0,1-1 0,-1 0 0,1-1-1,-1 0 1,1 0 0,-1 0 0,1-1 0,-1 0 0,1-1 0,-8-3 0,7 2-368,-1-1 0,1 0 0,1-1 0,-1 1 0,1-1 0,0-1 0,0 0 0,1 0 0,0 0 0,0 0 0,-7-13 0,12 18 46,0 1 0,0-1 0,1 1 0,-1-1 0,1 0 0,-1 1 0,1-1 0,-1 1 0,1-4 0,0 4 220,0 1 0,0-1 0,1 1 0,-1-1 0,0 1 0,1-1 0,-1 1 1,0-1-1,1 1 0,-1-1 0,0 1 0,1-1 0,-1 1 0,1 0 0,-1-1 1,1 1-1,-1 0 0,1-1 0,0 1 0</inkml:trace>
  <inkml:trace contextRef="#ctx0" brushRef="#br0" timeOffset="1">1674 194 28318,'-1'17'1512,"-11"-5"201,-2-1-497,-2-10-1208,1-4-8,5-7-32,1 1-1712,-22 9 1232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1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1204 13691,'0'0'213,"1"1"1,0-1-1,0 1 0,0-1 1,0 1-1,-1-1 0,1 0 1,0 1-1,0-1 0,0 0 1,0 0-1,0 0 0,0 0 1,0 0-1,0 0 0,0 0 0,0 0 1,0 0-1,0 0 0,0 0 1,0-1-1,-1 1 0,1 0 1,0-1-1,2 0 0,20-14 2151,-12 4-1689,1 0-1,-2-1 1,0 0 0,0-1 0,-1 0 0,9-19 0,37-87 895,-17 14-912,-33 88-612,-1 0 1,-1 0-1,0 0 0,-1-23 1,-2 38-45,0-1 1,0 0 0,0 0-1,0 1 1,-1-1 0,0 0-1,1 1 1,-1-1-1,0 1 1,0-1 0,0 1-1,-1-1 1,-1-2 0,2 5-4,1-1 1,-1 0-1,0 1 1,0-1 0,0 0-1,0 1 1,1-1-1,-1 1 1,0-1 0,0 1-1,0 0 1,0-1-1,0 1 1,0 0 0,0 0-1,-1 0 1,1 0-1,0 0 1,0 0 0,0 0-1,0 0 1,0 0 0,0 0-1,0 0 1,0 1-1,0-1 1,0 0 0,0 1-1,0-1 1,0 1-1,0-1 1,0 1 0,1 0-1,-1-1 1,-1 2-1,-5 3 0,0 1-1,1 0 0,0 0 0,0 1 1,0-1-1,1 1 0,0 1 0,0-1 0,1 1 1,-5 10-1,-1 7-3,1-1 1,-8 32-1,13-39 41,0 0-1,2 1 1,0-1-1,0 1 1,3 32 0,-1-44-18,1 1 0,1-1 0,-1 1 1,1-1-1,0 1 0,1-1 1,-1 0-1,5 7 0,-5-10-10,0 1-1,1-1 1,0 0-1,0 0 1,-1 0-1,2 0 1,-1 0-1,0-1 1,1 1-1,-1-1 1,1 0-1,-1 0 1,1 0-1,4 1 1,-1-1 9,0-1 1,1 1-1,-1-1 1,0-1-1,0 1 1,1-1-1,-1 0 1,0-1-1,1 0 1,-1 0-1,0-1 0,0 1 1,13-6-1,-5 1-6,-1-1-1,0-1 1,0 0-1,0 0 0,16-15 1,-8 4-8,0-1 1,-2-1 0,33-44-1,39-80 16,-71 107-12,-3-1 1,-1-1-1,-1 0 1,-3-1-1,-1-1 1,11-83-1,-19 92-4,-2 1 0,-1 0 0,-2 0 0,-1-1 0,-1 1 0,-2 0 1,-1 1-1,-1-1 0,-23-56 0,26 78-2,-1 1 0,0-1 1,0 1-1,-11-12 0,16 20 0,0 1 0,-1-1 0,1 1-1,0-1 1,-1 0 0,1 1 0,-1 0-1,1-1 1,-1 1 0,1-1 0,-1 1-1,1-1 1,-1 1 0,1 0 0,-1 0-1,0-1 1,1 1 0,-1 0 0,1 0-1,-1-1 1,0 1 0,1 0 0,-1 0-1,0 0 1,1 0 0,-1 0 0,0 0 0,1 0-1,-1 0 1,0 1 0,1-1 0,-1 0-1,0 0 1,1 0 0,-1 1 0,1-1-1,-1 0 1,0 1 0,1-1 0,-1 0-1,1 1 1,-1-1 0,1 1 0,-1-1-1,1 1 1,0-1 0,-1 1 0,1-1-1,-1 1 1,1 0 0,0-1 0,-1 2-1,-1 3 23,-1 0-1,1 0 1,0 1-1,-2 10 0,-6 49 408,2 1 0,2 81 0,6-139-405,0-5-12,3 165 433,-2-150-413,2-1-1,0 1 1,1 0 0,0-1 0,2 0 0,0 0 0,10 20 0,-11-28-27,1-1 1,0 1-1,1-1 0,-1 0 1,2-1-1,-1 1 1,1-2-1,0 1 0,0-1 1,1 0-1,0-1 1,0 0-1,0 0 0,1-1 1,11 4-1,-11-5-3,0 0 1,0-1-1,0 0 0,0-1 0,0 0 1,0 0-1,0-1 0,0-1 1,0 1-1,0-2 0,0 1 0,0-1 1,0-1-1,0 0 0,14-6 0,-11 1-5,0 1-1,0-2 0,-1 1 0,0-2 0,0 0 0,-1 0 0,0-1 0,12-17 1,-17 20-2,0 0 0,0 0 1,-1-1-1,-1 0 0,1 0 1,-1 0-1,-1-1 0,0 1 0,0-1 1,-1 0-1,0 0 0,0 0 1,-1-16-1,-1 23 4,-1 0 0,1 1 0,-1-1-1,0 0 1,0 1 0,0-1 0,0 1 0,0-1-1,-1 1 1,1-1 0,-1 1 0,0 0 0,1 0-1,-1 0 1,0 0 0,0 0 0,-1 0 0,1 0 0,0 1-1,0-1 1,-1 1 0,1-1 0,-1 1 0,1 0-1,-1 0 1,0 0 0,1 1 0,-1-1 0,0 1-1,0-1 1,1 1 0,-1 0 0,0 0 0,0 0-1,0 0 1,1 1 0,-1-1 0,0 1 0,0-1 0,1 1-1,-1 0 1,0 0 0,1 0 0,-1 1 0,1-1-1,0 1 1,-1-1 0,-3 4 0,4-2 2,0-1 1,-1 1-1,1 0 0,1 0 1,-1-1-1,0 1 1,1 0-1,-1 1 0,1-1 1,0 0-1,0 0 0,-1 4 1,2-5-1,0 1 0,0-1 0,0 1 0,0-1 0,1 0 0,-1 1-1,1-1 1,-1 0 0,1 0 0,0 1 0,0-1 0,0 0 0,0 0 0,0 0 0,0 0 0,1 0 0,-1 0 0,3 2 0,5 6-15,1-1-1,0 0 1,0-1 0,1 0 0,0-1-1,0 0 1,1 0 0,18 6-1,-22-10-345,0 0-1,0 0 1,1-1-1,-1 0 1,1-1-1,0 0 1,-1 0-1,1-1 1,0 0-1,-1 0 1,1-1-1,0 0 1,-1-1-1,10-2 1,-5-1-676,-1-1 1,0 0-1,0-1 1,0 0-1,-1-1 1,0-1-1,13-12 1,11-14-561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1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71 601 10522,'3'-7'536,"12"-26"4440,-15 33-4859,0-1-1,0 1 1,0 0-1,0 0 0,0-1 1,0 1-1,0 0 1,1 0-1,-1-1 1,0 1-1,0 0 1,0 0-1,0-1 1,0 1-1,0 0 1,0 0-1,0-1 1,0 1-1,-1 0 0,1 0 1,0-1-1,0 1 1,0 0-1,0 0 1,0-1-1,0 1 1,0 0-1,-1 0 1,1-1-1,-7 5 2266,-9 13 73,8-7-2097,1 1-1,0 0 0,0 0 0,1 0 1,1 0-1,0 1 0,1 0 1,0 0-1,1 1 0,0-1 1,1 1-1,0-1 0,0 26 1,3-34-349,-1-1 0,0 0 0,1 0 1,0 0-1,-1 0 0,1 0 0,1 0 1,-1 0-1,0 0 0,1 0 0,-1-1 1,1 1-1,0 0 0,0-1 0,0 1 1,0-1-1,1 0 0,-1 0 0,0 0 1,1 0-1,0 0 0,-1 0 0,1-1 1,0 1-1,0-1 0,4 1 0,-2 0-28,1-1-1,-1 0 1,1 0-1,0 0 0,0-1 1,0 0-1,-1 0 1,1 0-1,0-1 1,0 0-1,0 0 0,-1 0 1,1-1-1,5-2 1,0-1-93,0-1 0,0 0 0,-1-1 0,1 0 0,-2-1 0,1 0 0,-1 0 0,0-1 0,-1 0 0,0-1 1,13-20-1,-10 11-9,-1 0 1,0 0-1,-2-1 1,0 0 0,-1 0-1,4-26 1,-6 18 76,-2-1 1,0 1 0,-3-1-1,0 1 1,-8-55 0,-4 14-30,-26-80 0,35 138 66,-3-12-19,-14-32 1,10 39 147,10 16-118,0 0 0,0 0 0,0 0-1,0-1 1,0 1 0,0 0 0,-1 0-1,1 0 1,0 0 0,0 0 0,0 0 0,0 0-1,0 0 1,0 0 0,0 0 0,0-1-1,-1 1 1,1 0 0,0 0 0,0 0-1,0 0 1,0 0 0,0 0 0,0 0-1,-1 0 1,1 0 0,0 0 0,0 0-1,0 0 1,0 0 0,0 0 0,0 0 0,-1 0-1,1 0 1,0 0 0,0 0 0,0 0-1,0 1 1,0-1 0,0 0 0,0 0-1,-1 0 1,1 0 0,0 0 0,0 0-1,0 0 1,0 0 0,0 0 0,0 0-1,0 1 1,0-1 0,0 0 0,0 0 0,0 0-1,0 0 1,0 0 0,0 0 0,0 1-1,-1-1 1,1 0 0,0 0 0,0 0-1,0 0 1,0 0 0,0 0 0,1 1-1,-3 9 219,1 0 0,1 1-1,0-1 1,1 14 0,4 27 412,3 0 0,1-1 0,3 0 0,27 74 0,-11-54-462,3-2-1,58 96 0,-62-124-1520,-27-40 1306,0 0 0,0 0 0,0 0 0,0-1 0,0 1 0,0 0 1,0 0-1,0 0 0,0 0 0,0 0 0,0 0 0,0 0 0,0 0 0,0 0 0,0 0 1,0 0-1,0-1 0,0 1 0,0 0 0,0 0 0,0 0 0,0 0 0,0 0 0,0 0 0,0 0 1,0 0-1,0 0 0,0 0 0,0 0 0,0 0 0,0 0 0,0-1 0,0 1 0,0 0 1,0 0-1,1 0 0,-1 0 0,0 0 0,0 0 0,0 0 0,0 0 0,0 0 0,0 0 0,0 0 1,0 0-1,0 0 0,0 0 0,0 0 0,1 0 0,-1 0 0,0 0 0,0 0 0,0 0 1,0 0-1,0 0 0,0 0 0,0 0 0,0 0 0,0 0 0,0 1 0,-1-11-1258,-4-4-673,-1 1 0,-10-16 0,13 23 1564,-21-39-1580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3 299 12211,'-3'4'6282,"17"-6"-2972,8-5-1840,0-1 0,-1-1 0,22-13 0,-25 12-914,-1 1-1,1 1 1,0 1-1,1 0 1,23-4-1,-39 10-522,1 0 1,0 1-1,-1 0 0,1 0 0,0 0 1,-1 0-1,1 0 0,-1 1 1,1 0-1,0-1 0,-1 1 0,0 1 1,1-1-1,-1 0 0,0 1 1,1 0-1,-1 0 0,0 0 0,0 0 1,0 0-1,-1 1 0,4 2 0,2 5-18,-1 0-1,0 1 0,-1-1 0,0 1 0,5 14 0,-5-12 0,0 0 1,17 24-1,-23-36-13,1 0 0,0 0 0,0 0 0,0 0 0,0 0 0,-1 0 0,1 0-1,0 0 1,0 0 0,1-1 0,-1 1 0,0-1 0,0 1 0,0 0 0,0-1-1,2 1 1,-2-1 1,-1-1-1,1 1 0,-1 0 0,1 0 1,0-1-1,-1 1 0,1-1 1,-1 1-1,1 0 0,-1-1 0,1 1 1,-1-1-1,1 1 0,-1-1 1,0 1-1,1-1 0,-1 0 0,0 1 1,1-1-1,-1 1 0,0-1 1,0 0-1,0 1 0,1-1 0,-1 0 1,0 1-1,0-1 0,0 0 1,0 1-1,0-1 0,0-1 1,1-23 19,0-1 0,-2 0 0,-6-38 1,-1-34-33,8 79-22,-1 9-30,1 1 0,0 0 0,1-1-1,0 1 1,0 0 0,1-1 0,5-15-1,-7 24-36,1 0-1,-1 0 1,1 0 0,0 0-1,-1 0 1,1 1-1,0-1 1,0 0-1,-1 0 1,1 1-1,0-1 1,0 0-1,0 1 1,0-1-1,0 1 1,0-1 0,0 1-1,0 0 1,0-1-1,0 1 1,0 0-1,0 0 1,0 0-1,1-1 1,-1 1-1,0 0 1,0 1 0,0-1-1,0 0 1,0 0-1,2 1 1,4 1-1161,0 0 1,0 1 0,12 6 0,-7-3-1002,9 2-361,0-2 1074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139 270 15107,'-14'22'3747,"-19"19"0,18-22-1868,-16 25-1,22-29-1174,-16 26 621,23-37-1231,1 0 0,-1 0 1,0 0-1,1 0 0,0 0 1,0 1-1,0-1 0,0 6 1,1-10-91,0 1 1,0-1-1,0 1 1,1 0-1,-1-1 1,0 1-1,0-1 1,0 1 0,0 0-1,0-1 1,1 1-1,-1-1 1,0 1-1,1-1 1,-1 1-1,0-1 1,1 1-1,-1-1 1,0 1 0,1-1-1,-1 0 1,1 1-1,-1-1 1,1 0-1,-1 1 1,1-1-1,-1 0 1,1 1-1,-1-1 1,1 0 0,0 0-1,-1 0 1,1 0-1,-1 1 1,1-1-1,0 0 1,0 0-1,1 0 1,0-1-1,0 1 1,0 0-1,0 0 0,0-1 1,-1 1-1,1-1 0,0 0 1,0 1-1,0-1 1,2-1-1,5-6 14,0 0 0,0 0-1,-1 0 1,1-1 0,8-14 0,9-8 82,-21 25-26,0 1 1,0 0 0,0 1 0,1-1-1,0 1 1,0 0 0,12-6 0,-15 8-22,1 1 0,-1 0 1,0 1-1,1-1 1,-1 0-1,0 1 1,1 0-1,-1 0 1,0 0-1,1 0 1,-1 0-1,1 1 1,-1-1-1,0 1 1,1 0-1,-1 0 0,0 0 1,5 3-1,-1 0 37,0 1 0,0-1-1,0 2 1,-1-1 0,0 1-1,0 0 1,0 0 0,7 10-1,-13-15-85,0-1 0,0 1-1,1-1 1,-1 1 0,0-1-1,0 0 1,1 1 0,-1-1 0,0 0-1,1 1 1,-1-1 0,1 0 0,-1 1-1,0-1 1,1 0 0,-1 0-1,1 1 1,-1-1 0,1 0 0,-1 0-1,1 0 1,-1 0 0,1 0-1,-1 0 1,0 1 0,1-1 0,-1 0-1,1 0 1,-1-1 0,1 1-1,-1 0 1,1 0 0,-1 0 0,1 0-1,-1 0 1,1 0 0,-1-1-1,1 1 1,-1 0 0,0 0 0,1-1-1,-1 1 1,1 0 0,-1-1-1,0 1 1,1-1 0,1-2 12,0 0-1,0 0 1,0 0 0,-1 0-1,2-5 1,-1 5-13,5-16 4,45-103 83,-37 92-45,1 0 0,20-27 0,-26 43-25,0 1 0,1 0 1,1 1-1,0 0 0,23-17 1,-25 22-15,0 1 0,1 0-1,-1 0 1,1 1 0,1 1 0,-1 0 0,1 0 0,23-3 0,-29 6-6,1 0 0,0 1 0,0-1 0,0 2 0,0-1 0,0 1 0,0 0 0,12 3 0,-16-3 0,1 1 0,-1-1 0,0 1 0,0 0 0,1-1 0,-1 1 0,0 1 0,-1-1 0,1 0 0,0 1 0,-1-1 0,1 1 0,-1 0 0,0 0 0,0 0 0,0 0 0,0 0 0,1 5 0,2 4-361,-2 1-1,0 0 1,0 0 0,0 15 0,-2-18-154,0 1-1,1-1 1,0 0 0,0 0 0,1 0-1,1 0 1,8 17 0,9 0-1719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3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381 563 13123,'-2'-2'243,"0"-1"1,-1 1 0,1 0-1,0-1 1,-1 1-1,1 0 1,-1 1 0,0-1-1,0 0 1,0 1 0,0-1-1,0 1 1,0 0-1,0 0 1,0 0 0,-4 0-1,2 1 24,-1 0 0,1 0 0,0 0 0,0 1-1,0-1 1,0 1 0,0 1 0,0-1 0,-7 4-1,-2 1 220,-1 2-1,2 0 1,-1 1-1,1 0 0,-19 19 1,14-11-30,0 1 0,2 1 1,1 0-1,0 1 0,-19 35 0,25-38-232,1 1 0,0-1 0,1 1 0,1 1 0,1-1 0,1 1 0,-4 32 0,7-45-161,1 1-1,0-1 1,1 0 0,-1 0 0,1 1 0,0-1 0,0 0-1,3 7 1,-2-10-40,-1 0-1,0-1 1,1 1-1,-1-1 1,1 0-1,0 1 1,-1-1 0,1 0-1,0 0 1,1 0-1,-1 0 1,0 0-1,1-1 1,-1 1-1,0-1 1,1 1-1,0-1 1,3 1-1,4 1 14,0-2 0,0 1 0,1-1 0,-1-1 0,0 1 0,0-2 0,0 0-1,0 0 1,14-3 0,-3-1-13,0 0 0,0-1 0,0-1-1,-1-1 1,0-1 0,36-22 0,-32 15-15,-1-1 0,-1-1 1,0-1-1,34-40 0,-30 26-4,0-2 0,-3-1 0,-1 0 0,-1-2-1,-2-1 1,-2 0 0,15-51 0,-22 53 6,-1-1 0,-2 0 0,4-66 0,-10 74-1,-1 1-1,-2 0 1,0 0-1,-2 1 0,-12-43 1,15 66 3,-1 0 1,0 0-1,0 0 1,0 0-1,0 0 1,-1 0 0,0 1-1,0-1 1,-5-5-1,7 10-1,1-1-1,-1 0 1,0 1 0,0-1-1,0 1 1,1-1 0,-1 1-1,0-1 1,0 1-1,0 0 1,0-1 0,0 1-1,0 0 1,0 0 0,0 0-1,0-1 1,0 1-1,0 0 1,0 0 0,-1 1-1,0-1 15,0 1-1,0 0 0,0 0 0,1 0 1,-1 0-1,0 0 0,1 0 0,-1 1 1,1-1-1,-1 0 0,1 1 0,0-1 1,0 1-1,-2 1 0,-5 10 131,0 1-1,1 0 1,0 0-1,1 0 1,-5 18 0,-16 78 407,21-81-480,1 0 0,1 0 0,2 0 0,2 39 0,0-58-70,1 1 0,1-1 0,-1 0 0,2 0 0,-1-1 0,2 1 0,-1-1 0,1 1 0,0-1-1,1 0 1,0 0 0,1-1 0,0 1 0,0-1 0,15 14 0,-17-18-9,1 0 0,1 0 0,-1-1-1,0 0 1,1 1 0,0-2 0,0 1 0,-1-1-1,2 0 1,-1 0 0,0-1 0,7 2-1,-4-3 1,0 1-1,0-1 1,0-1-1,0 0 1,0 0-1,0 0 1,15-6-1,-4-1 1,0-1 0,0 0 0,-1-1 0,-1-2 0,0 0 0,23-19 0,-18 11 6,-1-1 0,-2-1 0,0 0 0,-1-2-1,-1 0 1,15-29 0,-30 49-7,-1 1-1,0-1 1,0 0 0,-1 0 0,1 0-1,-1 0 1,0 0 0,0 0-1,1-7 1,-2 11-2,0-1 0,0 1 1,0 0-1,0 0 0,0 0 0,0 0 0,0 0 0,0-1 0,0 1 0,-1 0 0,1 0 1,0 0-1,0 0 0,0-1 0,0 1 0,0 0 0,0 0 0,0 0 0,0 0 0,0 0 1,-1 0-1,1 0 0,0-1 0,0 1 0,0 0 0,0 0 0,0 0 0,-1 0 1,1 0-1,0 0 0,0 0 0,0 0 0,0 0 0,-1 0 0,1 0 0,0 0 0,0 0 1,0 0-1,0 0 0,-1 0 0,1 0 0,0 0 0,0 0 0,0 0 0,0 0 0,0 0 1,-1 0-1,1 0 0,0 0 0,0 0 0,0 1 0,0-1 0,-8 5-2,5-1 0,0-1-1,1 1 0,0 0 1,0-1-1,0 1 1,0 0-1,0 0 1,1 1-1,0-1 1,-1 0-1,2 0 0,-1 1 1,0-1-1,1 0 1,0 1-1,0-1 1,0 0-1,2 9 1,-1-8 4,0 0 1,0 0 0,1-1-1,0 1 1,-1 0 0,2-1-1,-1 0 1,0 1 0,1-1 0,0 0-1,0 0 1,0-1 0,0 1-1,1-1 1,-1 1 0,8 4 0,-5-4-4,0-1 1,0-1 0,0 1-1,0-1 1,0 0 0,0-1 0,1 1-1,-1-1 1,1 0 0,-1-1-1,9 0 1,-10 0 0,0 0-1,0-1 1,0 0-1,0 0 1,0 0-1,0 0 1,-1-1 0,1 0-1,0 0 1,-1 0-1,1-1 1,-1 1-1,0-1 1,0 0-1,4-4 1,-6 5 0,0 0 0,-1 0 1,1 0-1,-1-1 0,1 1 0,-1-1 1,0 1-1,0 0 0,0-1 1,0 0-1,-1 1 0,1-1 0,-1 0 1,1 1-1,-1-1 0,0 0 0,0 1 1,0-1-1,-1 0 0,1 1 0,-1-1 1,1 0-1,-1 1 0,0-1 1,-2-4-1,-2-4-26,-1-1-1,0 1 1,-15-21 0,19 30 17,-3-5-158,0 0 0,0 1 0,-1 0 1,0 0-1,0 0 0,-1 1 0,-9-7 0,11 9-270,-1 0-1,1 1 1,0 0 0,0 0-1,-1 0 1,1 1 0,-1-1 0,0 1-1,1 1 1,-1-1 0,-10 1-1,2 2-1871,16 3-1916,12 0 3206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2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39 480 10882,'-21'33'7482,"18"-26"-6539,0 0-1,0 0 1,-2 9 0,4-11-716,0 0-1,0 1 1,1-1 0,-1 0 0,1 1-1,0-1 1,1 0 0,-1 1 0,1-1-1,0 0 1,1 1 0,2 8 0,1-3-104,0 1 0,0-1 1,2 0-1,-1 0 0,1-1 0,0 0 1,1 0-1,13 12 0,-21-22-121,1 1 0,-1-1 0,1 1 0,-1-1-1,1 1 1,0-1 0,-1 0 0,1 1 0,0-1-1,-1 0 1,1 0 0,0 1 0,0-1 0,-1 0-1,1 0 1,0 0 0,1 0 0,-2 0-2,0 0 0,1 0 1,-1 0-1,1-1 0,-1 1 0,0 0 1,1 0-1,-1-1 0,0 1 0,0 0 0,1-1 1,-1 1-1,0 0 0,0-1 0,1 1 1,-1 0-1,0-1 0,0 1 0,0 0 1,0-1-1,0 1 0,1 0 0,-1-1 0,0-4-2,1 0 0,-1 0 0,0 0 0,-1-6 0,1 2 8,-13-134 50,1 12 104,11 122-92,1 0 1,1 0-1,1-11 1,-2 18-36,0 0 0,0 0 0,1 1-1,-1-1 1,1 0 0,-1 0 0,1 1 0,0-1 0,0 1 0,-1-1 0,1 0 0,0 1 0,0 0 0,1-1 0,-1 1 0,0 0 0,0-1 0,1 1 0,-1 0 0,0 0 0,1 0 0,-1 0 0,4-1 0,-4 2 8,1 0-1,-1 0 1,1 0-1,-1 0 0,1 0 1,-1 0-1,1 0 1,-1 0-1,1 1 1,-1-1-1,1 1 1,-1-1-1,1 1 1,-1 0-1,0-1 0,1 1 1,-1 0-1,0 0 1,1 0-1,0 1 1,24 25 507,-20-19-401,6 6 151,14 25 0,-18-26-209,0-1 0,19 22-1,-27-34-87,0 0 0,0 1 0,1-1 0,-1 0-1,0 0 1,0 0 0,0 0 0,0 0-1,0 1 1,0-1 0,1 0 0,-1 0 0,0 0-1,0 0 1,0 0 0,0 0 0,1 0 0,-1 0-1,0 0 1,0 0 0,0 0 0,0 1-1,1-1 1,-1 0 0,0 0 0,0 0 0,0 0-1,1 0 1,-1-1 0,0 1 0,0 0 0,0 0-1,0 0 1,1 0 0,-1 0 0,0 0 0,0 0-1,0 0 1,0 0 0,1 0 0,-1 0-1,0-1 1,0 1 0,0 0 0,0 0 0,0 0-1,0 0 1,0 0 0,1 0 0,-1-1 0,0 1-1,0 0 1,0 0 0,0 0 0,0 0-1,0-1 1,2-11 20,-4-20-35,-11-62 1,0-6-298,12 85 233,-1-36-230,2 47 277,0 0-1,0 0 1,1-1-1,0 1 1,0 1-1,0-1 1,0 0-1,1 0 0,2-5 1,-3 8 23,0-1 0,0 1 1,0 0-1,0 0 0,0 0 0,0 0 0,0 0 1,1 0-1,-1 0 0,0 0 0,1 0 1,-1 1-1,1-1 0,-1 0 0,1 1 0,-1 0 1,1-1-1,1 1 0,3-1 2,1 1 0,-1 0-1,9 0 1,10 1 107,-22-2-49,1 1 1,-1-1-1,1 0 1,-1 0-1,0 0 1,1-1-1,-1 1 1,0-1-1,0 0 1,0 0-1,3-2 1,3-4 182,-1 0 0,9-10 0,-11 10-67,1 1-1,-1 1 1,14-11 0,-12 12-74,0 0 0,0 1 0,1 0 0,-1 0 0,1 1 0,0 0 0,0 0 1,0 1-1,0 0 0,1 1 0,-1 0 0,0 1 0,13 0 0,-21 0-86,0 0 0,0 0 0,0 0 0,1 1 0,-1-1 0,0 0 0,0 1 0,0-1-1,0 1 1,0-1 0,0 1 0,0 0 0,0-1 0,0 1 0,0 0 0,0 0 0,0 0 0,0-1 0,-1 1 0,1 0-1,0 0 1,-1 0 0,1 0 0,0 0 0,-1 1 0,1-1 0,-1 0 0,0 0 0,1 0 0,-1 0 0,0 0 0,0 1-1,0-1 1,0 0 0,0 0 0,0 0 0,0 1 0,0-1 0,0 0 0,-1 0 0,1 2 0,-2 4 8,0 0 0,-1 0 0,1-1 0,-1 1 0,-6 9 1,2-5-50,-1 1 0,0-1 1,-1-1-1,0 0 1,0 0-1,-1 0 1,0-1-1,-1-1 0,0 0 1,0 0-1,-1-1 1,0-1-1,-19 9 1,27-14-167,1 0 0,0 0 0,-1-1 0,1 1 0,-1-1 0,1 1 1,-1-1-1,1 0 0,-1-1 0,1 1 0,-1 0 0,1-1 1,-1 0-1,1 0 0,0 0 0,-1 0 0,1 0 0,0-1 0,0 0 1,0 1-1,0-1 0,0 0 0,0 0 0,1-1 0,-1 1 1,1-1-1,-1 1 0,1-1 0,0 0 0,0 0 0,0 0 0,1 0 1,-1 0-1,0 0 0,1 0 0,0-1 0,0 1 0,-1-5 1,0-5-444,0-1 0,0-15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4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31 12939,'-2'-2'6346,"-1"3"-3336,-4 3-661,4-2-1939,0 1-1,1 0 1,0 0-1,-1 0 1,1 0-1,0 1 1,1-1 0,-1 0-1,1 1 1,-1-1-1,1 1 1,0 0 0,-1 7-1,0 2-33,0 2 0,1 18-1,1-20-254,1 0 0,0 0-1,1 0 1,7 23 0,-8-31-105,1-1-1,0 1 1,0 0 0,0-1 0,1 1-1,5 6 1,-6-9-13,0 0-1,-1 0 0,1-1 1,0 1-1,0-1 0,0 1 1,0-1-1,0 0 1,0 1-1,1-1 0,-1-1 1,0 1-1,1 0 1,3 1-1,-2-2-3,0 0 1,0-1-1,0 1 1,0-1 0,0 0-1,0 0 1,-1 0-1,1 0 1,0 0-1,-1-1 1,1 0-1,-1 0 1,1 0-1,-1 0 1,0 0-1,0-1 1,0 1-1,4-5 1,2-3 2,0 0-1,0-1 1,-1 0-1,8-12 1,-10 11-7,-1 1 0,0-1 0,-1 0 0,0 0 0,-1 0 0,-1-1 0,0 1 0,0-1 0,-1 0 0,-1 1 0,0-1 0,0 0 0,-6-24 0,6 37 5,0 0-1,0 0 1,0 0 0,0 0-1,0 0 1,0 0-1,0-1 1,0 1 0,0 0-1,0 0 1,0 0-1,0 0 1,0 0-1,0 0 1,0 0 0,0 0-1,0 0 1,0 0-1,0 0 1,0 0 0,0-1-1,0 1 1,0 0-1,0 0 1,0 0-1,0 0 1,-1 0 0,1 0-1,0 0 1,0 0-1,0 0 1,0 0 0,0 0-1,0 0 1,0 0-1,0 0 1,0 0 0,0 0-1,0 0 1,-1 0-1,1 0 1,0 0-1,0 0 1,0 0 0,0 0-1,0 0 1,0 0-1,0 0 1,0 0 0,0 0-1,0 0 1,0 0-1,0 0 1,-1 0 0,1 0-1,0 1 1,0-1-1,0 0 1,0 0-1,0 0 1,0 0 0,0 0-1,0 0 1,-3 4-10,2-1 8,1 0 0,-1 1-1,1-1 1,-1 1 0,1-1-1,0 1 1,1-1 0,-1 1-1,0-1 1,1 1 0,0-1 0,0 1-1,0-1 1,0 0 0,4 6-1,-3-3-5,1-1 0,1 1 0,-1-1 0,1 0-1,0 0 1,0 0 0,1-1 0,4 5 0,-1-4-120,-1 0 1,1 0 0,-1 0 0,1-1-1,1 0 1,-1-1 0,0 0 0,1 0-1,0-1 1,0 0 0,-1-1 0,11 1-1,-11-2-293,0 0 0,0 0-1,0-1 1,0 0 0,-1-1 0,1 1-1,0-2 1,-1 1 0,1-1-1,-1 0 1,0 0 0,0-1 0,12-9-1,70-61-7299,-56 48 6200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4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209 595 13339,'-1'-1'230,"1"0"1,0 1-1,-1-1 0,1 0 1,-1 1-1,1-1 1,-1 1-1,1-1 0,-1 1 1,1-1-1,-1 1 1,0-1-1,1 1 0,-1-1 1,0 1-1,1 0 1,-1-1-1,0 1 0,1 0 1,-1 0-1,0 0 1,-1-1-1,1 1 73,-1 0 0,0 0 0,0 1 0,1-1 0,-1 0 0,0 1 0,1-1 0,-1 1 0,-2 1 0,-3 1 465,0 2 1,0-1-1,-8 8 0,0 1-143,1 0 0,0 1 0,2 0 0,-1 1 1,-12 21-1,19-26-535,0 0 1,1 0-1,0 0 1,0 1-1,1 0 1,0 0-1,1 0 1,1 0 0,0 1-1,-1 12 1,3-21-77,0 0 1,0 1 0,0-1 0,1 0 0,-1 0 0,1 0 0,0 0 0,0 0-1,0 0 1,0 0 0,0 0 0,1 0 0,0 0 0,-1-1 0,1 1-1,0-1 1,3 4 0,-3-4-11,0-1-1,0 1 1,0-1-1,0 0 0,1 0 1,-1 0-1,0 0 1,0 0-1,1 0 1,-1-1-1,0 1 1,1-1-1,-1 1 1,0-1-1,1 0 1,-1 0-1,1 0 1,-1 0-1,1-1 1,-1 1-1,0-1 0,1 1 1,2-2-1,3-2-2,0 1 0,0-1 0,-1-1 0,1 1 0,-1-1 0,0-1 0,0 1-1,-1-1 1,7-8 0,3-5-5,0-1 1,12-21-1,-18 23 2,0-1 1,-1-1-1,-1 1 0,-1-1 1,-1-1-1,0 1 1,-2-1-1,4-35 1,-4-5 14,-8-105 0,3 153-8,-10-125-1,7 103 50,-18-66 0,21 97-22,0 0 1,-1 0-1,1 0 1,-1 0-1,0 0 1,-1 1-1,1-1 0,0 1 1,-5-5-1,6 7-15,0 0 0,0 0 0,0 1 0,0-1 0,0 0 0,0 1 0,0-1 0,0 1 0,0-1 0,0 1-1,0 0 1,0-1 0,0 1 0,-1 0 0,1 0 0,0 0 0,0 0 0,0 0 0,0 0 0,-1 0 0,1 0 0,0 0 0,0 1-1,0-1 1,0 0 0,0 1 0,0-1 0,0 1 0,0-1 0,0 1 0,0-1 0,0 1 0,0 0 0,0 0 0,0-1 0,0 1-1,0 0 1,0 1 0,-3 2 23,1 0 0,0 0 0,0 1-1,0-1 1,0 1 0,1 0 0,0-1 0,0 1-1,-2 8 1,0 4 68,-3 28 0,4-20-66,2 0 0,0-1 1,2 1-1,1-1 1,1 1-1,1-1 0,1 0 1,1 0-1,1 0 0,1-1 1,1 0-1,1 0 0,1-1 1,1-1-1,1 0 1,27 33-1,-29-41-35,0-2 1,1 1-1,0-1 0,1-1 1,0 0-1,1-1 0,0 0 1,1-1-1,19 8 0,-25-12-3,1-1-1,0 1 0,0-2 1,0 1-1,1-1 0,-1-1 1,0 0-1,1 0 0,-1-1 1,1-1-1,-1 0 0,1 0 1,-1-1-1,0 0 0,17-6 1,-21 6 2,-1-1 0,0 0 1,0 1-1,-1-2 1,1 1-1,-1 0 1,1-1-1,-1 0 0,0 0 1,5-7-1,-7 8-128,0 0-1,0-1 0,0 1 1,0 0-1,-1-1 1,0 0-1,1 1 0,-1-1 1,0 1-1,-1-1 0,1 0 1,-1 0-1,0 0 1,0 1-1,0-1 0,-1-7 1,1 9-195,-1 0 0,1 0 1,-1 0-1,0 1 0,0-1 1,0 0-1,0 0 0,0 1 1,-2-3-1,3 3 118,0 1 1,-1-1-1,1 1 1,-1-1 0,1 1-1,-1-1 1,1 1-1,-1 0 1,0-1-1,1 1 1,-1 0-1,0-1 1,1 1-1,-1 0 1,0 0-1,1 0 1,-1-1 0,0 1-1,1 0 1,-1 0-1,0 0 1,1 0-1,-1 0 1,0 0-1,1 0 1,-1 1-1,0-1 1,1 0-1,-1 0 1,-1 1 0,-8 9-1707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5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0 30014,'7'14'1137,"-7"-2"23,-3 0-704,-16-9-456,0-3 0,-5-5 0,0-4 0,12 11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431 36 14043,'0'-2'215,"-1"0"0,0 0 0,1 0 1,-1 1-1,0-1 0,0 0 0,0 0 0,0 0 0,0 1 0,0-1 1,-1 1-1,1-1 0,0 1 0,-1-1 0,1 1 0,-1 0 1,0 0-1,1 0 0,-4-2 0,2 2-16,1 1 0,-1-1 1,1 1-1,-1 0 0,0 0 0,1-1 1,-1 2-1,1-1 0,-1 0 0,0 0 1,1 1-1,-1 0 0,-3 0 0,-4 4 122,0-1-1,0 1 1,1 1-1,0-1 1,-1 2-1,-8 7 0,-17 18-30,1 2-1,1 1 0,2 1 0,2 2 0,1 1 1,2 1-1,-27 56 0,47-85-236,5-8-41,-1-1 1,0 1 0,1 0 0,0-1 0,-1 1 0,1 0 0,0 0 0,1 0 0,-1 0 0,0 0 0,1 0 0,0 0 0,-1 0-1,1 0 1,1 0 0,-1 4 0,1-6-7,-1 1 0,1-1 0,0 1 0,0-1 0,0 0 0,0 1 0,-1-1 0,2 0 0,-1 0 0,0 0 0,0 0 0,0 0 0,0 0 0,1 0 0,-1 0 0,0-1 1,1 1-1,-1 0 0,1-1 0,-1 1 0,1-1 0,-1 1 0,4-1 0,4 2 19,0-1 0,1-1 0,9 0 0,-5 0 8,89-2 159,28 1 115,-104 2-108,0 2-1,45 9 1,-65-11-119,-1 1 1,1 0-1,-1 1 1,1-1 0,-1 1-1,0 0 1,0 1 0,0 0-1,8 6 1,-12-8-29,1 1 0,-1-1-1,0 1 1,0-1 0,0 1 0,-1 0-1,1 0 1,0 0 0,-1 0 0,0 0 0,0 0-1,0 0 1,0 1 0,0-1 0,-1 0 0,1 0-1,-1 1 1,0-1 0,0 0 0,0 1-1,-1 3 1,-1 1 23,0 0 1,0-1-1,-1 1 0,0 0 0,0-1 0,-1 0 0,0 0 1,0 0-1,-11 12 0,1-2-20,-1-1 0,-24 20-1,26-25-163,0-1 0,-28 16-1,36-23-73,0 0-1,0-1 0,0 0 0,0 0 1,0-1-1,0 1 0,-1-1 1,1 0-1,-1-1 0,1 1 0,-1-1 1,-9-1-1,13 1 23,1 0 1,-1-1-1,0 1 0,1-1 1,-1 0-1,0 1 0,1-1 1,-1 0-1,1 0 0,-1 0 1,1 0-1,0 0 0,-1-1 1,1 1-1,0 0 0,0 0 1,0-1-1,0 1 0,0-1 1,0 1-1,0-1 0,0 0 1,0-2-1,-1 0-289,1-1-1,0 0 1,0 0-1,1 1 1,-1-1 0,1 0-1,1-8 1,0 2-122,1 0 0,4-11-1,-6 22 567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8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0 253 16508,'56'71'3815,"-4"3"0,45 85 1,-31-49-1912,5 9-1123,-70-119-781,-1 0 1,0 0 0,0 1 0,0-1 0,0 0-1,1 0 1,-1 0 0,0 0 0,0 1 0,0-1-1,0 0 1,0 0 0,0 0 0,0 1 0,0-1-1,0 0 1,0 0 0,0 1 0,0-1 0,0 0 0,0 0-1,0 0 1,0 1 0,0-1 0,0 0 0,0 0-1,0 1 1,0-1 0,0 0 0,0 0 0,0 0-1,0 0 1,-1 1 0,-3-1-12,-1-4-21,1 0 1,0 0-1,-1 0 1,1-1 0,-4-6-1,1 2-24,-30-37-316,2-2 0,-48-88 0,67 106 328,2-1 1,1-1-1,1 0 0,2 0 1,2-1-1,-6-39 1,12 59 30,1-1-1,1 0 1,0-1 0,0 1-1,2 0 1,5-25 0,-5 31 10,1 0 1,0 0-1,0 0 0,0 1 0,1-1 1,1 1-1,-1 0 0,1 0 1,0 0-1,1 1 0,0 0 1,10-9-1,-11 11 19,1 0 1,-1 0 0,1 1-1,0 0 1,0 0 0,0 0-1,1 1 1,-1 0 0,1 0-1,-1 1 1,1-1 0,0 2-1,-1-1 1,13 1 0,-15 0 20,0 0 1,0 1 0,0 0-1,0 0 1,0 0 0,0 0-1,0 0 1,0 1 0,0 0 0,-1 0-1,1 0 1,-1 0 0,1 1-1,-1-1 1,0 1 0,0 0-1,0 0 1,0 0 0,-1 0 0,1 0-1,-1 1 1,1-1 0,-1 1-1,3 7 1,-2-1 24,-1 0 0,1 0 0,-2 0 0,1 0 0,-1 1 0,-1-1 0,0 0 1,0 1-1,-1-1 0,0 0 0,-1 0 0,0 0 0,-1 0 0,-6 14 0,4-9-44,-2 0 1,0 0-1,-1-1 0,0 0 1,-1-1-1,0 0 1,-1 0-1,-19 17 0,22-23-91,0-2 0,-1 1-1,1-1 1,-1 0 0,-12 5-1,18-8-47,-1-1 0,0 0-1,1 0 1,-1 0 0,0 0 0,0-1-1,0 1 1,0-1 0,0 1-1,0-1 1,0 0 0,0 0-1,0-1 1,0 1 0,0 0 0,1-1-1,-1 0 1,0 0 0,-5-2-1,7 2-50,-1 0 0,1 0-1,0 0 1,0 0 0,0 0-1,0 0 1,0-1-1,0 1 1,0 0 0,1 0-1,-1-1 1,0 1 0,1-1-1,-1 1 1,1-1 0,-1 1-1,1-1 1,0 1-1,0-1 1,0 1 0,0-1-1,0 1 1,0-1 0,0-1-1,1-4-531,0 1-1,1 0 0,-1 0 1,5-10-1,13-22-1438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9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32 13307,'5'-5'464,"0"-1"1138,1 0-1,12-8 1,-20 20 2266,-18 35-1507,-14 14-514,-12 22-254,40-65-1358,0 0 1,1 0-1,1 1 1,-5 19-1,8-30-201,1 0 1,-1 0-1,1 0 0,0 0 0,0 0 0,0 1 0,0-1 0,0 0 0,1 0 0,-1 0 0,0 0 1,1 0-1,0 0 0,-1 0 0,1 0 0,2 3 0,-2-4-24,0 0 0,0 0 0,0 0 0,0 0 0,0 0 1,0-1-1,0 1 0,0 0 0,1-1 0,-1 1 0,0-1 0,1 1 0,-1-1 0,0 1 0,1-1 0,-1 0 0,0 0 0,1 0 0,-1 0 0,1 0 0,-1 0 1,0 0-1,1 0 0,-1-1 0,3 0 0,1 0-14,1-1 1,-1 0-1,0 0 0,1 0 1,-1-1-1,0 1 1,0-1-1,-1-1 0,1 1 1,-1-1-1,0 1 1,1-1-1,-2 0 0,1-1 1,0 1-1,-1-1 0,0 0 1,0 1-1,0-2 1,-1 1-1,0 0 0,3-10 1,-1 3-29,-1-1-1,-1 0 1,0 0 0,-1 1-1,0-1 1,-1 0 0,0 0 0,-4-22-1,4 44-2,0 0-1,1 0 0,0 1 0,1-1 0,4 14 1,-5-20-76,1 0 0,-1 0 1,1-1-1,0 1 0,0 0 0,0-1 1,0 1-1,0-1 0,1 1 1,-1-1-1,1 0 0,-1 0 0,1 0 1,0-1-1,0 1 0,0-1 1,3 2-1,-3-2-196,1 0 1,-1-1-1,1 1 0,-1-1 1,1 0-1,0 0 0,-1 0 1,1 0-1,-1-1 1,1 1-1,-1-1 0,1 0 1,-1 0-1,1 0 0,5-4 1,25-15-2412,4-2 879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9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0 16980,'-24'49'4241,"-23"65"0,41-96-3769,1 1 0,1 0 0,0-1-1,1 2 1,1-1 0,1 0 0,1 20 0,0-33-410,1-1 1,0 0-1,0 1 0,0-1 1,1 0-1,-1 0 0,1 0 1,0 0-1,1-1 0,-1 1 1,1-1-1,0 1 0,0-1 1,1 0-1,4 5 1,-5-6-44,1 0 1,-1-1 0,1 1 0,0-1-1,0 0 1,0 0 0,0 0 0,0-1 0,0 1-1,0-1 1,0 0 0,1 0 0,-1-1 0,0 1-1,1-1 1,-1 0 0,1 0 0,5-1 0,5-2-15,-1-1 1,1 0-1,-1-1 1,-1-1-1,1 0 1,-1 0-1,0-2 1,0 0-1,-1 0 1,0-1-1,-1 0 1,0-1-1,0 0 1,12-17-1,-16 17-1,0 0-1,-1-1 1,-1 0-1,1-1 1,-2 1-1,0-1 1,0 0-1,-1 0 1,2-14-1,-3 8 1,0 0-1,-1 0 0,-1 0 0,0 0 1,-6-27-1,0 17 0,0 15-4,6 13 1,0 0 0,-1 0 0,1-1 0,0 1 0,0 0 0,0 0 0,0-1 0,-1 1 0,1 0 0,0 0 0,0 0 0,-1-1 0,1 1 0,0 0 0,0 0 0,-1 0 0,1 0 0,0 0 0,0 0 0,-1 0 0,1-1 0,0 1-1,-1 0 1,1 0 0,0 0 0,-1 0 0,1 0 0,-1 0 0,0 1 2,0 0 0,0 0 0,0-1 0,0 1 1,1 0-1,-1 0 0,0 0 0,0 0 0,0 0 0,1 0 0,-1 0 0,1 0 0,-1 0 0,0 0 0,1 0 0,0 0 0,-1 1 0,1-1 0,0 0 0,-1 2 1,-2 26 103,3-29-105,0 11 51,0-1 1,1 1-1,1-1 0,0 1 0,0-1 1,1 0-1,7 17 0,-4-12-37,1-1 0,0 0 0,1 0 0,15 19 0,-18-28-236,0 1 0,0-1-1,1 0 1,-1 0 0,1-1-1,0 0 1,0 0 0,1 0-1,-1-1 1,10 4 0,-11-5-413,1 0 1,-1-1 0,1 0 0,-1 0 0,1 0-1,0 0 1,0-1 0,-1 0 0,1 0-1,0-1 1,-1 0 0,1 0 0,10-3 0,-6 0-92,-1-1 1,0 0-1,10-7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09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0 14459,'-6'1'616,"-1"0"1,0-1-1,0 2 0,1-1 1,-1 1-1,0 0 0,1 1 1,0-1-1,0 1 0,-1 1 1,2-1-1,-1 1 1,-9 7-1,1 2 124,1 0-1,0 1 1,-19 25 0,19-21-144,0 1 1,-17 36 0,25-45-458,1-1-1,1 0 1,0 1 0,0 0 0,1-1 0,0 1 0,1 0-1,0 17 1,1-24-115,0-1 1,0 0-1,0 0 0,1 0 0,-1 1 1,1-1-1,-1 0 0,1 0 0,0 0 0,0 0 1,0 0-1,0 0 0,0 0 0,1 0 1,-1-1-1,1 1 0,-1 0 0,1-1 0,-1 1 1,3 1-1,-1-1-1,1 0-1,0-1 1,-1 1 0,1-1 0,0 0-1,0 0 1,0 0 0,-1 0 0,1-1-1,0 1 1,5-1 0,2-1-10,0 0 0,0 0 0,0-1 0,-1-1-1,1 0 1,-1 0 0,1-1 0,-1 0 0,0-1 0,-1 0 0,1 0 0,11-10 0,-12 8-9,1 0 1,-1-1-1,-1 0 0,1-1 1,-1 0-1,-1 0 0,0 0 1,0-1-1,-1 0 0,0-1 0,6-14 1,-10 19-2,0 0 1,-1 0 0,0 0-1,1 0 1,-2-1-1,1 1 1,-1 0 0,-1-8-1,1 11-2,0 1 0,0 0 0,-1-1 0,1 1 0,-1 0 0,0-1 0,0 1 0,0 0 0,0 0 0,0 0 0,0 0-1,0 0 1,-1 0 0,1 0 0,-1 0 0,1 1 0,-1-1 0,0 1 0,0-1 0,0 1 0,0-1 0,0 1 0,0 0 0,-4-2 0,0 2-23,-1-1 1,0 1 0,0 0 0,1 0-1,-1 1 1,0 0 0,0 0-1,-10 2 1,-5 2-2132,-30 8-1,49-11 159,12-6 2106,-8 4-66,26-12-150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0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1 20452,'-12'0'1609,"-6"7"767,-5 1-207,-2 11-737,-3 2-360,4 8-496,0 1-264,11 8-232,6 0-48,15-2-24,13-4-48,8-6-328,10-5-272,8-13-584,2-6-440,3-11-561,-3-8-567,-4-8 1567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1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118 584 16940,'-6'1'803,"0"1"1,1 1 0,-1-1-1,0 1 1,1 0 0,0 0-1,0 0 1,0 1 0,0 0 0,0 0-1,-5 6 1,4-4-327,0 1 0,1 0 0,0 0 1,0 0-1,1 0 0,0 1 0,-5 12 0,8-18-446,0 1-1,0-1 1,1 0-1,0 0 0,-1 1 1,1-1-1,0 0 1,0 1-1,0-1 1,0 0-1,0 1 1,1-1-1,-1 0 1,1 1-1,0-1 0,-1 0 1,1 0-1,0 1 1,0-1-1,0 0 1,1 0-1,-1 0 1,0-1-1,1 1 1,0 0-1,-1 0 0,1-1 1,0 1-1,0-1 1,2 2-1,0 0-19,0-1-1,0 0 0,1 0 1,-1 0-1,1-1 1,-1 1-1,1-1 1,-1 0-1,1 0 0,0-1 1,-1 0-1,1 1 1,0-2-1,6 0 0,1-1-18,-1-1 0,0-1 0,0 0 0,0 0-1,0-1 1,-1 0 0,0-1 0,0 0-1,0-1 1,-1 0 0,0 0 0,0-1 0,-1-1-1,13-15 1,-13 13 7,0 0-1,0 0 1,-2 0 0,1-1-1,-1 0 1,-1-1-1,0 1 1,-1-1 0,-1 0-1,0 0 1,0 0-1,1-19 1,-7 3 4,-1 20-1,4 9-2,0 1-1,-1-1 1,1 0-1,0 0 1,-1 0 0,1 0-1,0 0 1,-1 0 0,1 1-1,0-1 1,0 0 0,-1 0-1,1 1 1,0-1 0,-1 0-1,1 0 1,0 1 0,0-1-1,0 0 1,-1 0-1,1 1 1,0-1 0,0 0-1,0 1 1,0-1 0,0 0-1,0 1 1,0 0 0,-3 4 2,1 1 0,0-1 0,0 1 0,1 0 0,0-1 0,0 1 0,0 0 0,1 0 0,0 0 0,0 0 0,0 0 0,1 0 0,0 0 0,0-1 0,4 12 0,-4-13 0,1 0-1,0 0 0,0-1 0,0 1 0,0-1 0,0 1 0,1-1 1,0 0-1,0 0 0,0 0 0,0 0 0,0-1 0,0 1 0,1-1 1,-1 0-1,1 0 0,0 0 0,0 0 0,-1-1 0,1 1 0,0-1 1,0 0-1,0-1 0,5 2 0,-2-2 0,-1 1-1,1-1 1,0-1 0,0 1-1,-1-1 1,1 0-1,0-1 1,-1 1 0,1-1-1,8-4 1,-6 1 2,0 0-1,0 0 1,0-1-1,-1 0 1,0 0-1,9-9 1,-1-3 2,-1 0-1,0 0 1,-1-2-1,-1 0 1,12-25-1,20-55 13,-27 59-22,-18 40 5,1 0 1,0 0-1,-1 0 0,1 0 0,0 0 1,-1 0-1,1 0 0,0 0 1,0 0-1,0 0 0,0 0 0,0 1 1,0-1-1,0 0 0,0 1 1,0-1-1,0 1 0,0-1 1,0 1-1,0-1 0,1 1 0,-1 0 1,0 0-1,0 0 0,0-1 1,1 1-1,-1 0 0,0 0 0,2 1 1,4 0-1,-1 0 0,0 1 0,1 0 0,8 4 0,3 1 15,-9-4-14,1-1 1,0 0-1,0 0 0,0-1 0,1 0 1,-1-1-1,0 0 0,14-2 0,-19 2-1,-1-1 0,1-1-1,-1 1 1,1-1 0,-1 0 0,1 0-1,-1 0 1,0 0 0,0-1-1,0 1 1,0-1 0,0 0-1,0-1 1,-1 1 0,0-1 0,0 1-1,0-1 1,0 0 0,4-8-1,3-8-47,-2 1 0,0-2 0,-1 1-1,7-33 1,-18 81 59,2 1 0,0-1-1,2 1 1,2-1 0,8 52 0,1-20 54,37 111 1,-23-105-16,-13-36-2,0 0-1,12 58 0,-22-52-10,-3-49-49,-1 1-1,-4-15 1,0-4-96,-7-36-224,-28-173-756,30 162 709,1-82-1,10 157 372,0-21-44,0 1 0,5-25 0,-4 43 49,-1-1 0,1 1 0,1 0 0,-1 1 0,1-1 0,0 0 0,0 0 0,0 1 1,1-1-1,-1 1 0,1 0 0,0 0 0,1 0 0,-1 0 0,6-5 0,-8 8 4,1 0-1,0 0 0,0-1 1,0 1-1,0 0 1,0 1-1,0-1 1,1 0-1,-1 0 0,0 1 1,0 0-1,1-1 1,-1 1-1,0 0 1,0 0-1,1 0 0,2 1 1,-2-1 14,0 1 0,1 0 0,-1 1 0,0-1 0,0 0 0,0 1 0,0 0 0,0 0 0,0 0 0,4 3 0,-2 0 55,0 0 1,-1 0 0,1 0 0,-1 0-1,0 1 1,-1 0 0,1 0 0,-1 0 0,0 0-1,3 12 1,-4-10 8,-1 0-1,-1 0 0,1 0 1,-1 0-1,-1 0 1,1 0-1,-1-1 1,-1 1-1,0 0 1,0 0-1,0-1 1,-5 10-1,3-7-48,-1 0 0,0 0 0,-1-1-1,0 0 1,0 0 0,-1-1 0,0 0 0,-11 11-1,15-17-114,1 0 1,-1 0-1,0 0 0,0 0 0,1-1 0,-1 1 0,0-1 0,0 0 0,0 0 0,-1 0 0,-3 1 1,5-2-62,1 0 1,-1 0 0,1 0 0,-1 0 0,1-1 0,-1 1 0,1 0 0,-1-1 0,1 1 0,-1-1 0,1 1 0,0-1 0,-1 1 0,1-1 0,0 0 0,-1 0 0,1 0-1,0 0 1,0 0 0,0 0 0,0 0 0,0 0 0,0 0 0,0 0 0,-1-3 0,0-1-292,-1 0 0,1 0 0,0-1 0,1 1 0,-1-1 0,1 1 0,0-1 0,0-10 0,2-24-376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0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19804,'3'22'2321,"-3"-1"1856,-3-4-2433,-6-12-1344,11 0-2128,10-10 1016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1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92 221 19644,'20'42'1841,"1"-5"1111,-8-1-319,3-5-1049,6-2-424,-8-5-664,0 0-231,-11-8-345,-3-3-297,0-6-943,-2-14-4105,2 2 3681</inkml:trace>
  <inkml:trace contextRef="#ctx0" brushRef="#br0" timeOffset="1">8 38 18244,'-6'9'1736,"5"-4"681,4-2-617,7-6-1024,4-4-552,3-5-824,-1 0-560,1 0-1593,3 3 1409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2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1 916 15867,'3'5'651,"0"0"0,0-1-1,1 0 1,0 0-1,0 0 1,4 3 0,-6-6-446,0 1 0,0-1 0,0-1 1,0 1-1,0 0 0,0 0 1,0-1-1,0 1 0,0-1 1,0 0-1,0 1 0,0-1 1,0 0-1,0 0 0,1 0 1,-1-1-1,0 1 0,0-1 1,3 0-1,2-2 99,1 0 0,-1-1 1,0 1-1,0-2 0,0 1 0,0-1 0,-1 0 1,1 0-1,-1-1 0,-1 1 0,1-2 0,6-8 1,-4 4-176,-1-1 1,1 0 0,-2 0 0,0 0 0,0-1 0,5-21 0,-8 27-112,-1-1 1,-1 0-1,1 0 1,-1 0-1,-1 0 1,1-1 0,-2 1-1,1 0 1,-1 0-1,0 0 1,-3-12-1,4 19-17,-1 0 0,1 0 0,-1 0 0,1 0 0,0 0 0,-1 0 0,1 0 0,-1 0 0,0 0 0,1 0 0,-1 1 0,0-1 0,0 0 0,1 0 0,-1 1 0,0-1 0,0 0 0,0 1 0,-2-2 0,3 2 0,-1 0-1,0 0 0,0 0 0,1 0 0,-1 0 1,0 0-1,0 1 0,0-1 0,1 0 1,-1 0-1,0 0 0,0 1 0,1-1 0,-1 1 1,0-1-1,1 0 0,-1 1 0,0-1 0,1 1 1,-2 0-1,-1 3-1,0-1-1,0 1 1,0 0 0,1 0 0,-1 0-1,1 0 1,-3 7 0,2-3-14,0 0 0,1 0 1,0 0-1,0 1 0,1-1 0,0 0 0,0 9 1,1-14-19,0-1 0,1 1 0,-1-1 1,0 1-1,1-1 0,0 0 1,-1 1-1,1-1 0,0 0 1,0 0-1,0 1 0,0-1 0,1 0 1,-1 0-1,1 0 0,-1-1 1,1 1-1,-1 0 0,1 0 0,0-1 1,0 1-1,0-1 0,0 0 1,0 1-1,0-1 0,1 0 1,-1 0-1,4 1 0,2-1-146,-1 0-1,1 0 1,-1 0-1,0-1 1,1-1 0,-1 1-1,1-1 1,-1 0-1,0-1 1,1 0-1,-1 0 1,0 0 0,9-5-1,8-4-618,0-2-1,29-20 0,-34 20 635,-2 0 1,1-2-1,-2 0 0,0-1 0,-1 0 0,-1-2 0,0 1 0,-1-2 0,-1 0 0,-1 0 0,-1-1 0,0-1 0,10-34 0,-19 51 683,-3 5-274,-4 5 170,-4 12 372,1 0 1,-8 20-1,7-15-234,7-17-409,0 0 0,1-1 0,-1 1-1,1 0 1,1 1 0,-1-1 0,1 0-1,0 0 1,1 1 0,-1-1-1,1 0 1,1 12 0,0-17-133,-1-1 1,0 1-1,0 0 0,0-1 1,1 1-1,-1 0 1,0-1-1,1 1 0,-1 0 1,1-1-1,-1 1 1,0-1-1,1 1 0,-1-1 1,1 1-1,0-1 1,-1 1-1,1-1 0,-1 0 1,1 1-1,0-1 1,-1 0-1,1 1 0,0-1 1,-1 0-1,1 0 1,0 0-1,0 1 0,-1-1 1,1 0-1,0 0 1,-1 0-1,1 0 1,0 0-1,0-1 0,-1 1 1,2 0-1,2-1 3,-1 0 0,0 0 0,0-1 1,0 1-1,0-1 0,5-3 0,6-6-2,-1-1 0,-1 0-1,1-1 1,-2 0 0,0-1 0,-1 0 0,0-1 0,-1 0-1,8-18 1,-3 2-10,-2-1 0,0 0 1,12-61-1,-17 48 6,4-74-1,-10 88-8,-2-1 0,-1 1 0,-6-35-1,5 59 52,1 7-9,-3 11 68,2 6 36,1 1 0,-1 25-1,1-11 8,-1 37 210,5 92 0,2-122-802,1 1 1,2-1-1,20 67 0,-25-99-110,0-1-1,0 0 1,1 0 0,0 0 0,0 0-1,0 0 1,0-1 0,1 1 0,0-1-1,0 0 1,1 0 0,-1 0 0,1-1-1,8 6 1,-2-4-631,-1-1 0,17 6-1,-27-11 1169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3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15795,'-5'14'1183,"0"-1"-1,2 1 0,-1 0 1,2 1-1,-2 19 0,4 73 2462,0-97-3363,24 266 3885,-8-118-3330,-14-132-731,-2-15-64,0-1 1,2 1 0,-1 0-1,1-1 1,4 13 0,-6-22-41,1-1 1,-1 1-1,0 0 0,0 0 1,1-1-1,-1 1 0,0-1 1,1 1-1,-1 0 0,1-1 1,-1 1-1,0-1 0,1 1 1,-1-1-1,1 1 0,0-1 1,-1 1-1,1-1 0,-1 0 1,1 1-1,0-1 0,-1 0 1,1 1-1,0-1 0,-1 0 1,1 0-1,1 1 0,-1-2 0,0 1 0,0 0-1,0-1 1,0 1 0,0-1-1,0 1 1,0-1 0,0 1-1,0-1 1,0 0 0,0 1-1,0-1 1,0 0 0,1-2-1,4-3 0,-1-1 0,-1 0 0,8-14 0,26-67-76,6-15-160,-37 90 190,0 1 1,0 0 0,1 1-1,1-1 1,18-17-1,-22 24 36,1 1-1,-1-1 0,1 1 0,0 0 0,1 1 0,-1 0 0,1 0 0,9-3 0,-14 5 12,0 0-1,0 1 0,1-1 0,-1 1 1,0-1-1,1 1 0,-1 0 0,0 0 1,1 0-1,-1 0 0,0 1 0,1-1 1,-1 0-1,0 1 0,0 0 0,0 0 1,1-1-1,-1 1 0,0 0 0,0 1 1,0-1-1,0 0 0,0 1 0,-1-1 1,1 1-1,0-1 0,-1 1 0,4 3 1,-4-2 1,1 0 1,-1 0-1,0 0 1,1 0-1,-1 0 1,-1 0-1,1 0 1,0 0-1,-1 0 0,1 0 1,-1 0-1,0 6 1,-1-3 4,0 0 0,0 0 0,0 0 0,-1 0 0,0 0 0,-3 6 0,0-1 6,-1 0 1,0 0-1,-1 0 1,-1-1 0,-15 17-1,8-13-322,0-1 0,-1 0 0,0-2 0,-1 0 0,-30 15-1,46-26 31,0 1 0,-1 0 0,1-1-1,0 1 1,-1-1 0,1 1 0,-1-1-1,1 0 1,0 1 0,-1-1 0,1 0-1,-1 0 1,1 0 0,-1 0 0,1 0 0,-3-1-1,4 1 138,0 0 0,-1 0 0,1-1-1,0 1 1,-1 0 0,1 0 0,0-1-1,-1 1 1,1 0 0,0-1 0,0 1-1,-1 0 1,1-1 0,0 1 0,0 0 0,0-1-1,0 1 1,-1 0 0,1-1 0,0 1-1,0-1 1,0 0 0,3-15-1718,13-14 564</inkml:trace>
  <inkml:trace contextRef="#ctx0" brushRef="#br0" timeOffset="1">514 216 15579,'3'-3'930,"0"1"0,0-1 0,0 1 0,0-1 0,6-2 1,-8 4-810,-1 1 0,1 0 1,-1 0-1,1-1 0,0 1 1,-1 0-1,1 0 1,-1 0-1,1 0 0,-1 0 1,1 0-1,-1 0 0,1 0 1,0 0-1,-1 0 1,1 0-1,-1 0 0,1 0 1,-1 1-1,1-1 0,-1 0 1,1 0-1,-1 0 1,1 1-1,-1-1 0,1 0 1,-1 1-1,1-1 1,-1 0-1,1 1 0,-1-1 1,0 1-1,1-1 0,-1 1 1,0-1-1,1 1 1,-1-1-1,0 1 0,0-1 1,0 1-1,1-1 0,-1 1 1,0-1-1,0 1 1,0-1-1,0 1 0,0 0 1,0-1-1,0 1 0,0 0 1,1 17 967,0-1 0,-3 24 0,1-24-791,0 0 0,1 0 1,4 29-1,-3-42-282,0 1 0,0-1 0,1 0 0,-1 0-1,1 1 1,0-1 0,0 0 0,0 0 0,0-1 0,1 1 0,0 0 0,-1-1 0,1 0 0,1 1 0,-1-1-1,0 0 1,1-1 0,6 5 0,-7-5-14,0-1-1,0 1 1,0-1-1,0 0 1,1 1-1,-1-1 1,0-1-1,1 1 0,-1 0 1,1-1-1,-1 0 1,1 0-1,-1 0 1,1 0-1,-1-1 1,1 1-1,-1-1 1,1 0-1,-1 0 1,0 0-1,1 0 1,-1 0-1,0-1 1,0 0-1,0 1 1,0-1-1,4-4 0,0-1 3,0 1 0,-1-1-1,0 0 1,0-1 0,-1 0-1,0 1 1,0-2-1,-1 1 1,4-10 0,4-18-8,6-14-36,-16 45 32,1 0 0,-1 1-1,1 0 1,-1-1 0,1 1 0,1 0-1,5-6 1,-7 9 7,-1 0-1,0 0 1,1 0-1,-1 0 1,1 0-1,-1 0 1,1 1-1,-1-1 1,1 0-1,0 1 1,-1-1 0,1 1-1,0 0 1,-1 0-1,1-1 1,0 1-1,-1 0 1,1 0-1,0 1 1,0-1-1,-1 0 1,1 0-1,0 1 1,-1-1-1,1 1 1,-1 0-1,1-1 1,-1 1 0,1 0-1,-1 0 1,3 2-1,2 2 2,-1-1 1,0 1-1,0 0 0,-1 1 0,0-1 1,7 11-1,2 9 40,0 0-1,-2 0 1,0 1 0,-2 1 0,-1 0 0,7 37-1,-10-25 40,0-1-1,-3 1 1,-1 0-1,-4 40 1,-2-42-69,0 0 0,-3-1 0,0 0 1,-3 0-1,-23 54 0,31-82-10,0-1 0,-1 0 0,0 1 0,0-2 0,0 1 0,-1 0 0,0-1 0,0 0 0,-8 7 0,12-12 0,0 0 0,0 0 0,-1 0 0,1 0 0,0 0 0,-1-1 0,1 1 0,-1 0 0,1-1 0,-1 1 0,1-1 0,-1 1 0,1-1 0,-1 0 0,0 0 0,1 0 0,-1 0 0,0 0 0,1 0 0,-1 0 0,1 0 0,-1-1 0,1 1 0,-1-1 0,1 1 0,-1-1 0,1 1 0,-1-1 0,1 0 0,-1 0 0,1 0 0,0 0 0,0 0 0,-1 0 0,1 0 0,0 0 0,0 0 0,0-1 0,-1-1 0,-4-5 0,1 0 0,1-1 0,-1 1 0,2-1 0,-6-15 0,3 1-17,0-1 1,1 0-1,2 0 1,1 0-1,0-1 0,2 1 1,1 0-1,0-1 1,2 1-1,10-40 0,-6 39-40,1 0-1,0 1 1,2 0-1,1 0 1,1 1-1,1 0 1,1 1-1,1 1 1,34-37 0,-27 35-985,43-32 1,-52 45-131,1 1 0,0 0 0,1 1 0,30-12-1,-18 12-672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4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1028 12235,'3'-4'604,"-1"1"0,1-1 0,-1 0 0,0 0 0,-1 0 0,1 0 0,-1 0 0,1-1 0,-1 1 0,0-6 0,-1 8-303,1-1 0,-2 1 0,1-1 0,0 1 0,0-1-1,-1 1 1,1-1 0,-1 1 0,0 0 0,0-1 0,0 1-1,0 0 1,0-1 0,0 1 0,-1 0 0,1 0 0,-1 0-1,1 0 1,-4-2 0,3 2-181,1 1-1,-1-1 1,0 1-1,0 0 1,0 0-1,0 0 1,0 0 0,-1 0-1,1 0 1,0 1-1,0-1 1,-1 1 0,1-1-1,0 1 1,0 0-1,-1 0 1,1 0-1,0 0 1,-1 0 0,1 1-1,0-1 1,-1 1-1,1-1 1,0 1-1,0 0 1,0 0 0,0 0-1,0 0 1,-3 2-1,-3 2 59,1 0-1,-1 1 0,1 0 0,0 1 0,-12 13 0,1 4 117,0 1-1,-19 36 0,-23 57 215,40-76-354,16-33-127,-11 19 108,2 0 0,1 1 0,-15 57 0,26-84-126,1 1 0,0-1 0,-1 1 1,1 0-1,0-1 0,0 1 0,1 0 0,-1-1 1,0 1-1,1 0 0,1 3 0,-1-4-4,0-1 0,-1 1 0,1-1 0,0 0 0,0 1 0,0-1 0,0 0 0,0 0 0,1 0 0,-1 0 0,0 0 0,0 0 1,1 0-1,-1 0 0,3 1 0,-1-1-1,0 0 0,1 0 0,-1-1 0,1 1 1,-1-1-1,1 0 0,0 0 0,-1 0 1,1 0-1,-1-1 0,1 1 0,-1-1 1,1 0-1,-1 0 0,1 0 0,3-2 0,4-3 1,0 0 0,-1 0-1,1-1 1,-1-1-1,-1 0 1,1 0 0,-1-1-1,-1 0 1,0 0-1,0-1 1,-1 0 0,0 0-1,10-21 1,-9 14-12,-1 0 0,0-1 0,-1 0 0,-1 0 0,-1 0 0,-1 0 0,0-1 0,0-28 0,-6 23-68,-1 15 9,4 9 64,0 0 0,0 0-1,0 0 1,0 0-1,0 0 1,-1 0-1,1 0 1,0 0 0,0 0-1,0 0 1,-1 0-1,1 0 1,0 0-1,0 0 1,0 0-1,0 0 1,-1 0 0,1 0-1,0 0 1,0 0-1,0 0 1,0 0-1,-1 0 1,1 0 0,0 0-1,0 0 1,0 0-1,0 1 1,-1-1-1,1 0 1,0 0-1,0 0 1,0 0 0,0 0-1,0 0 1,0 1-1,-1-1 1,1 0-1,0 0 1,0 0 0,0 1-1,-1 1-4,-1 1 0,1 0-1,0 0 1,0 0 0,0 0 0,0 0-1,0 0 1,1 0 0,-1 1 0,1-1 0,0 4-1,2 37-4,-1-41 12,-1 1-1,1-1 1,0 0 0,0 1-1,0-1 1,0 0-1,1 0 1,-1 1-1,1-1 1,0 0-1,0-1 1,0 1 0,0 0-1,1 0 1,-1-1-1,1 0 1,0 1-1,-1-1 1,1 0-1,0 0 1,0-1-1,0 1 1,0 0 0,1-1-1,-1 0 1,7 2-1,0-1 3,0 0-1,0 0 0,0-1 1,1-1-1,-1 0 0,0 0 1,0-1-1,11-2 0,-1-1-2,-1-1 0,0-1 0,-1 0 0,1-2 0,-2 0 0,33-20 0,-29 14-40,0-1 0,-1-1 0,-1-1 0,33-37 0,-30 27 21,-1-2 1,-2 0-1,-1-2 0,-1 0 0,-1-1 0,-2 0 0,-1-1 0,-2 0 0,-1-1 0,-2-1 1,7-59-1,-11 24 27,-9-125 1,-24-71 18,24 231-23,3 10 8,1 17 6,1 1 0,-2-1 0,1 0-1,-1 0 1,-4-11 0,6 19-14,0-1 0,0 1 0,0 0 0,0-1 0,0 1 0,0 0 0,0 0 1,-1-1-1,1 1 0,0 0 0,0 0 0,0 0 0,-1-1 0,1 1 0,0 0 1,0 0-1,0 0 0,-1-1 0,1 1 0,0 0 0,-1 0 0,1 0 0,0 0 0,0 0 1,-1 0-1,1 0 0,0 0 0,-1-1 0,1 1 0,0 0 0,0 0 0,-1 0 0,1 0 1,0 1-1,-1-1 0,1 0 0,0 0 0,0 0 0,-1 0 0,1 0 0,0 0 0,-1 0 1,1 0-1,0 1 0,0-1 0,-1 0 0,1 0 0,0 1 0,-10 14 131,5 1-54,1-1 0,0 1-1,1 0 1,1 1-1,0-1 1,2 33 0,2-11 109,15 72 1,-2-43-133,4-1 1,35 84-1,77 117 32,-128-262-89,3 7-36,0-1 1,1 0-1,0 0 1,1-1 0,0 0-1,16 15 1,-10-18-528,-10-9-466,-6-7-508,-8-4-75,1 0 0,-2 1 0,0 0 0,0 0 0,-15-11 0,8 7 166,-2-3 92,-60-53-1819,-3 4 3460,78 64 44,0 1-1,0-1 0,0 2 1,0-1-1,-10-3 1,13 5 22,-1 0 0,1 1 0,-1-1 1,1 1-1,-1 0 0,0 0 1,1 0-1,-1 0 0,1 0 1,-1 0-1,0 1 0,1-1 0,-1 1 1,1-1-1,-3 2 0,1 0 2439,10-3-1114,15-9-42,22-21-332,0-2 1,72-74 0,62-92-1057,-175 197-221,4-6-501,0 1 0,1 0 0,0 0 1,0 1-1,9-7 0,-14 12 278,0 0 0,0 0 1,0 0-1,-1 0 0,1 0 0,0 1 1,0-1-1,0 0 0,1 1 0,-1 0 1,0 0-1,0-1 0,0 1 0,0 0 1,0 1-1,0-1 0,0 0 0,0 1 1,0-1-1,0 1 0,0-1 1,0 1-1,0 0 0,0 0 0,0 0 1,0 0-1,-1 0 0,4 3 0,-2-1 75,0 0 0,-1-1 0,1 1 0,-1 0 0,0 1 0,0-1 0,0 0 0,0 1 0,0-1 0,-1 1 0,0 0-1,0-1 1,0 1 0,0 0 0,0 5 0,1 7 362,-1 0-1,-2 23 0,0-24 39,-1 20 463,1 81 2321,2-104-2734,1-1 0,-1 1 0,2-1 0,-1 0-1,2 0 1,-1 0 0,11 20 0,-12-28-287,0 0 0,0 0 0,0 0-1,0 0 1,1-1 0,-1 1 0,1-1 0,0 1 0,0-1 0,0 0 0,0 0 0,0 0-1,0-1 1,0 1 0,1-1 0,3 2 0,-2-2-19,1 0-1,-1 0 1,0 0 0,0-1-1,1 0 1,-1 0-1,0 0 1,1-1 0,-1 0-1,7-2 1,-5 2-19,-1-1 0,0-1 0,1 1 0,-1-1 0,0 0 0,-1 0 0,1-1 0,0 0 0,-1 0 0,0 0-1,0 0 1,0-1 0,-1 0 0,1 0 0,-1 0 0,0-1 0,-1 1 0,4-7 0,-4 4 10,-1 0 0,0 0 0,-1 0 0,1 0 0,-1 0 0,-1 0 0,0 0 0,0-1 0,0 1 0,-1 0 0,0 0 0,-1 0 1,0 0-1,0 0 0,-1 0 0,0 1 0,-5-11 0,4 10-23,-1 0-1,1 1 1,-1 0 0,0 0 0,-1 0 0,0 1 0,0-1 0,0 1 0,-1 1-1,1-1 1,-2 1 0,1 1 0,0-1 0,-1 1 0,0 0 0,-10-3-1,-1 3-544,0 1-1,0 1 0,1 0 1,-1 1-1,0 2 0,-20 1 0,-21 1-5392,56-3 4099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5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1 411 15835,'3'0'543,"0"0"-1,0 1 0,0-1 0,1 1 1,-1-1-1,0 1 0,0 0 0,0 0 0,-1 0 1,1 1-1,0-1 0,0 1 0,4 3 1,-3-2-77,-1 0-1,0 1 1,0-1 0,0 1 0,0 0 0,0 0 0,-1 0 0,3 6 0,0 1-51,-1 1-1,-1-1 1,0 1 0,0 0 0,-1-1 0,0 19 0,-2-9-235,-2 0 0,0 0 0,-8 35 0,0-2-85,9-45-70,1-10-9,5-19-6,-2 5-11,7-30-17,30-78 1,-32 103-4,1 2 0,0-1 0,2 1 0,0 1 0,1 0 0,20-23 0,-27 35 22,-1 1 0,0 0 1,1 1-1,0-1 0,0 1 0,0-1 1,0 2-1,0-1 0,1 0 0,-1 1 1,1 0-1,6-1 0,-9 3 21,0-1 0,1 1 0,-1 0-1,1 0 1,-1 0 0,0 0-1,1 0 1,-1 1 0,0 0 0,1-1-1,-1 1 1,0 1 0,0-1 0,0 0-1,0 1 1,0 0 0,0-1-1,0 1 1,0 0 0,0 0 0,3 5-1,-1-2 29,0 1-1,-1 0 0,0 0 0,0 0 1,-1 0-1,1 1 0,-2-1 0,1 1 0,2 7 1,0 7 211,4 35-1,-5-30-208,-4-26-52,0 0 0,0 1 0,0-1 0,0 0 0,0 0 0,0 0 0,0 0 0,0 1 0,0-1 0,0 0 0,0 0 0,0 0 0,0 1 0,0-1 0,0 0 0,0 0 0,0 0 0,0 0 0,0 1 0,0-1 0,0 0 0,1 0 0,-1 0 0,0 0 0,0 0 0,0 1 0,0-1 0,0 0 0,1 0 0,-1 0 0,0 0 0,0 0 0,0 0 0,0 0 0,1 0 0,-1 0 0,0 0 0,1 1 0,4-8 0,5-15 0,0-15 0,-1-1 0,3-42 1,5-23-5,-16 101 5,22-90-47,-19 80 25,1-1-1,0 0 1,1 1 0,12-21-1,-17 32 19,0-1-1,0 0 0,0 1 0,1-1 1,-1 1-1,0-1 0,1 1 0,-1-1 1,1 1-1,-1 0 0,1 0 0,0 0 0,-1 0 1,1 0-1,0 0 0,0 0 0,0 1 1,0-1-1,2 0 0,-2 1 3,-1 0 0,1 1 0,-1-1 0,0 0 0,1 1 0,-1-1 0,1 1 0,-1-1 0,0 1 0,1 0 0,-1 0 0,0 0 0,0 0 0,1 0 0,-1 0 0,0 0 0,0 0 0,0 0 0,1 2-1,3 4 2,-1 1-1,1 1 1,-1-1-1,-1 1 0,1-1 1,2 12-1,41 170 24,-45-183-13,0-1 1,0 0-1,0 0 1,1 0-1,0 0 1,0 0-1,8 10 0,-10-15-6,1 0-1,-1 1 0,0-1 0,1 0 0,-1 0 0,0 0 1,1 0-1,0 0 0,-1 0 0,1 0 0,0-1 0,-1 1 1,1 0-1,0-1 0,-1 1 0,1-1 0,0 0 0,0 0 1,0 0-1,0 0 0,-1 0 0,1 0 0,0 0 0,0 0 1,0-1-1,-1 1 0,1-1 0,0 1 0,-1-1 0,1 0 1,0 0-1,2-2 0,4-2 0,-1 0 0,1-1 1,-1-1-1,-1 1 0,1-1 0,-1 0 1,0-1-1,8-12 0,-2-2 2,0 0 0,9-25 0,-14 28-101,0-1 1,-1 1-1,3-27 0,-7 33-18,-1 0 0,0 0 0,-1 0 0,0 0 0,-1 0 0,-3-15-1,3 25-144,0 1 0,0-1-1,0 1 1,0-1 0,0 1-1,0-1 1,-1 1 0,0 0-1,1 0 1,-1 0 0,-2-2-1,3 3 81,1 1-1,0-1 1,-1 1-1,1 0 1,-1-1 0,1 1-1,-1 0 1,0-1-1,1 1 1,-1 0-1,1 0 1,-1 0 0,1 0-1,-1-1 1,0 1-1,1 0 1,-1 0-1,1 0 1,-1 0-1,-1 1 1,1-1-34,1 0 0,-1 1 0,0-1 0,1 1 0,-1-1 0,0 1 0,1 0 0,-1-1 0,1 1 0,-1 0 0,1-1 0,-1 1 0,1 0 0,-1 0 0,1-1 0,0 1-1,0 0 1,-1 0 0,1 1 0,-1 9-1395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16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41 28550,'3'11'1456,"-6"-3"337,-4-4-825,-15-13-968,0-5 0,-8-27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5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0 10730,'-3'0'356,"1"0"-1,0 1 1,0-1-1,-1 0 1,1 1-1,0-1 1,0 1-1,0 0 1,-1 0-1,1 0 1,0 0-1,0 0 0,0 0 1,1 1-1,-1-1 1,0 1-1,0-1 1,1 1-1,-1 0 1,1-1-1,-1 1 1,1 0-1,0 0 1,0 0-1,0 0 1,0 0-1,0 0 1,0 0-1,1 1 1,-1-1-1,0 4 1,-1 7 311,0 0 0,1 0 1,1 1-1,1 16 1,0-24-434,3 33 599,2 0 0,2-1 0,17 53 0,-11-46-151,13 85 0,-23-37-329,2 6-303,-2-79-463,0-15-588,1-14-1342,1-9-813,3-30 1,-8 42 2982,5-24-990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0 211 11626,'2'-61'5623,"-2"54"-4538,1 1 1420,10 3-1136,-11 3-1371,20-6 1497,33-16 0,-26 10-976,29-12 143,49-20 83,-87 38-636,1 0 0,-1 2 0,36-5 0,-46 9-98,0 0-1,0 1 1,0-1 0,0 2-1,0-1 1,-1 1 0,1 1-1,0-1 1,-1 1 0,1 1 0,11 6-1,5 5 5,42 36 1,-61-47-12,0-1-11,-1 1-1,0 0 0,0 0 1,0 0-1,5 7 1,-8-9 1,0-1 0,0 0 0,-1 1 0,1-1 1,0 1-1,-1-1 0,0 1 0,1-1 0,-1 1 0,0-1 0,0 1 1,0-1-1,0 1 0,0-1 0,0 1 0,0 0 0,0-1 0,-1 1 1,1-1-1,-1 1 0,1-1 0,-1 0 0,1 1 0,-1-1 1,0 1-1,-1 0 0,-3 5-18,0 0 0,-1-1 0,0 1 0,0-2 0,0 1 0,-9 6 0,-48 27-88,37-23 70,-29 21-68,-85 76-1,70-57 128,63-52 128,8-10 7,8-8 5,-4 10-133,-1 0 0,1 1 1,0-1-1,0 1 0,0 1 0,0-1 0,1 1 1,9-4-1,51-9 264,-21 6-63,-34 6-140,1 1 1,-1 0-1,1 1 1,-1 1 0,1-1-1,0 2 1,0 0-1,15 3 1,-21-3-69,0 0 1,0 1 0,0 0 0,0 0-1,0 0 1,-1 1 0,1 0-1,-1 0 1,0 1 0,0-1-1,0 1 1,0 0 0,0 0-1,-1 1 1,0 0 0,0-1-1,4 8 1,3 10 18,0 0 0,-2 2 0,-1-1 0,-1 1 0,4 26 0,-3-16-15,18 50 1,-24-79-13,0 0 0,-1 0 0,1 0 1,-1 0-1,0 0 0,-1 0 0,1 0 1,-1 1-1,0-1 0,-1 0 1,1 0-1,-1 0 0,0 0 0,-2 8 1,1-9-6,0 0 1,1 0-1,-1 0 1,-1-1 0,1 1-1,0-1 1,-1 1 0,0-1-1,0 0 1,0 0-1,0-1 1,0 1 0,-1 0-1,1-1 1,-1 0-1,1 0 1,-1 0 0,-5 2-1,-1 0 3,4-2-2,0 0 0,0 0-1,1 0 1,-1 0 0,0-1 0,-12 1-1,-54-4 139,35 0 45,-1 2 1,-56 8 0,45 1-101,-43 5-38,91-14-145,0 0 0,0 0 0,0 0 1,-1 0-1,1 0 0,0 0 0,0 0 0,0-1 0,0 1 0,0 0 0,-1-1 0,1 1 0,0-1 0,0 1 1,0-1-1,0 0 0,0 1 0,1-1 0,-1 0 0,0 0 0,0 1 0,0-1 0,1 0 0,-1 0 0,0 0 0,1 0 1,-1 0-1,0 0 0,0-2 0,0 0-594,1 0 0,-1 0 0,1 0-1,-1 0 1,1 0 0,0 0 0,0 0 0,0 0 0,0 0 0,2-4 0,2-3-1197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7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11634,'-1'3'3716,"0"5"-2255,0 0 0,1 1 0,1 13 0,11 48 1369,-4-32-1621,4 22 87,-3-15-287,5 72 0,-9-80-2480,-5-38 1267,0 0-1,0 0 0,0 1 1,0-1-1,1 0 0,-1 0 1,0 1-1,0-1 0,1 0 1,-1 1-1,1-1 0,-1 1 1,0-1-1,1 0 0,-1 1 1,1-1-1,-1 1 0,1-1 0,0 1 1,-1-1-1,1 1 0,-1 0 1,1-1-1,1 0 0,19-7-1630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7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20876,'3'9'1865,"3"-2"879,-1-7-647,2-4-2969,10 4 768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0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660 1789 9690,'0'-1'333,"0"0"0,0 1 0,0-1 0,0 0 0,0 1-1,0-1 1,1 0 0,-1 1 0,0-1 0,1 0 0,-1 1 0,0-1 0,1 1 0,-1-1 0,1 1-1,-1-1 1,2 0 0,13-8 1969,23-2-975,-31 10-418,205-57 1841,-186 49-2670,-2-1-1,1-2 1,-2 0 0,1-1 0,-2-2 0,27-21 0,-15 7 402,-1-3 0,56-67 1,-75 81-393,-1-1 1,-1 0-1,0-1 1,-2 0-1,0-1 1,-2 0 0,12-41-1,16-127 161,-30 168-137,-2-1 0,0 0 1,-2 0-1,0 0 0,-1 0 0,-1 0 1,-2-1-1,-5-31 0,-33-101 304,24 95-372,-4-3 0,-2 1 1,-53-105-1,68 155-24,-1 0 0,0 0-1,0 1 1,-1 0 0,-17-16 0,-58-43 109,38 33-113,35 28-14,-12-11-6,-40-25-1,53 39-3,1 1 0,-1 0-1,1 1 1,-1 0 0,-1 1-1,1 0 1,0 1 0,-14-2 0,3 2 0,-1 2 1,1 0-1,0 2 1,-1 0-1,1 1 1,0 1 0,-33 11-1,36-9 3,1 1 0,0 0 0,1 1 0,0 1 0,0 1-1,1 0 1,0 1 0,0 1 0,-14 15 0,15-9 0,0 0 0,1 1 1,-18 35-1,7-11 2,8-15 2,-65 113 20,59-100-11,-23 66-1,-17 42 47,1 0 63,39-87-67,3 1-1,2 1 1,-9 74 0,20-95-15,-7 105 182,13-132-171,1 0 0,0-1 0,1 1 0,1 0 0,0-1 0,1 1 0,7 17 0,-3-17 30,0 1 0,1-1 1,1 0-1,1-1 0,0 0 1,1-1-1,0 0 0,1-1 1,1-1-1,0 0 0,31 20 1,-26-21 32,-1 0 0,2-2 0,-1 0 0,2-1 0,-1-1 0,1-1-1,0-1 1,0-1 0,0-1 0,24 1 0,-4-4 67,1-1 0,-1-2 0,0-2 0,69-17 0,-71 10-972,-1-1 0,61-29 0,25-13-6457,-52 27 4713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45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0 149 10642,'3'-6'1467,"-2"4"-1086,0-1 0,0 1 0,0 0 0,0 0 0,1 0 0,-1 0 0,1 0 0,-1 0 1,1 1-1,0-1 0,-1 0 0,1 1 0,4-3 0,-2 2 21,1 1 0,-1-1 0,1 1 0,0 1 0,-1-1 1,1 1-1,0-1 0,-1 1 0,1 0 0,0 1 0,-1-1 0,10 3 0,19 1 1128,7-4 368,79-12 0,39-18 135,-95 18-1392,-33 6-390,133-22 840,-134 25-985,0 1 0,0 2-1,50 5 1,-74-5-205,-4 1 22,0-1-1,0 0 1,0 0 0,0 1-1,0-1 1,0 0 0,0 0-1,0 0 1,0 0 0,0 0-1,0-1 1,0 1 0,0 0-1,0 0 1,0-1 0,0 1-1,0-1 1,0 1 0,0 0 0,0-1-1,-1 0 1,2 0 0,17-21-756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47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62 10338,'-5'-19'3915,"4"16"-3419,0 1 0,0-1 0,0 1 0,1-1 0,-1 0 0,0-4 0,-1-7 1808,2 13-2182,0 1 1,0 0-1,0-1 0,-1 1 1,1 0-1,0-1 0,0 1 1,-1 0-1,1 0 1,0-1-1,0 1 0,-1 0 1,1 0-1,0-1 0,-1 1 1,1 0-1,0 0 0,-1 0 1,1 0-1,0-1 0,-1 1 1,-1 0 29,0 1 0,1-1 0,-1 0 0,0 1 0,1-1 0,-1 1 0,0-1 0,1 1 0,-1 0 0,1 0 0,-1 0 0,-2 2 0,-15 11 136,0 1 0,1 1 1,-21 25-1,18-19-154,3-2-53,0 0 0,-27 43 0,43-60-58,0 1 0,0-1 0,0 1 0,0-1 0,1 1 0,-1 0 0,1-1 0,0 1 0,0 0 0,1 0 0,-1 0 0,1 0 0,0 0 0,0 0 0,0 0 0,0 0 0,1 0 0,0-1 0,-1 1 0,2 0 0,-1 0 0,0 0 0,1-1 0,-1 1 0,1-1 0,0 1 0,3 3 0,59 77 656,-48-66-578,-1 0 0,0 2 1,-2 0-1,0 0 1,11 28-1,-21-42-72,1 3 24,-1 0 0,0-1 0,2 15 0,-4-21-46,-1 1-1,0-1 1,0 1 0,0-1 0,0 1-1,0-1 1,0 1 0,-1-1 0,1 1 0,-1-1-1,0 0 1,0 1 0,0-1 0,0 0-1,0 0 1,0 1 0,-3 2 0,-1 0-1,1 0 0,-1 0 0,0-1 0,-1 0 1,1 0-1,-1 0 0,0-1 0,0 0 0,0 0 1,0 0-1,-1-1 0,1 0 0,-1 0 0,1-1 1,-1 0-1,-10 1 0,14-2-13,-1 1 1,0-1-1,0-1 1,0 1-1,1 0 0,-1-1 1,0 0-1,1 0 1,-1 0-1,0 0 1,1-1-1,-1 1 0,1-1 1,0 0-1,0 0 1,-1 0-1,1 0 1,0-1-1,1 1 0,-1-1 1,0 0-1,1 0 1,0 0-1,-1 0 1,1 0-1,1 0 0,-1-1 1,0 1-1,1-1 1,-2-4-1,1 2-3,0 0 1,1 0-1,-1-1 0,1 1 1,1 0-1,-1-1 0,2-9 1,-1 14 8,0 0 1,1 0 0,-1 0 0,1 0-1,0 0 1,-1 0 0,1 0-1,0 1 1,0-1 0,0 0 0,1 1-1,-1-1 1,0 1 0,1-1-1,-1 1 1,1-1 0,-1 1 0,1 0-1,-1 0 1,1 0 0,0 0-1,0 0 1,-1 0 0,1 0 0,0 1-1,0-1 1,3 0 0,28-6 32,28-9-1045,-50 12-325,-1 0-1,10-6 1,7-6-1496,3-4 819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47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83 11915,'-7'8'5964,"23"-9"-2335,-10 0-3790,85-15 3699,16-2-1855,-102 18-1749,0-1-1,1 0 1,-1 0 0,0 0-1,0-1 1,8-3-1,-13 5-85,1 0 0,0-1 1,0 0-1,-1 1 0,1-1 0,0 1 0,0-1 0,-1 0 0,1 0 0,-1 1 0,1-1 1,-1 0-1,1 0 0,-1 0 0,1 1 0,-1-3 0,1 2-154,-1-1-1,0 1 0,0-1 1,0 1-1,0-1 0,0 1 1,-1-1-1,1 1 0,0 0 1,-1-1-1,1 1 0,-1-1 1,1 1-1,-2-2 0,-4-5-1170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50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14147,'11'0'1840,"2"2"1033,11-2-1377,6-3-511,7 3-849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55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40 8986,'0'-3'620,"1"0"0,-2 0-1,1 0 1,0 0 0,-1 0 0,1 0 0,-2-4 0,1 6-493,1 1 0,-1-1 0,1 0 0,-1 0 0,0 0 0,1 1 0,-1-1-1,0 0 1,1 1 0,-1-1 0,0 1 0,0-1 0,0 1 0,0-1 0,0 1 0,1 0 0,-1-1 0,0 1 0,0 0 0,0 0 0,0-1 0,0 1 0,0 0 0,0 0 0,0 0 0,-1 1 0,-8-1 210,0 1 1,0 1-1,0 0 1,0 1-1,1 0 1,-1 0-1,1 1 0,0 0 1,-16 9-1,3 2-238,0 0 0,-29 26-1,43-34-86,0 0 1,1 1-1,0-1 0,1 1 0,-1 1 0,1-1 1,1 1-1,0 0 0,0 1 0,1-1 0,0 1 1,-5 19-1,9-26 18,0 0 0,0 0 0,0 0 0,0 0 1,0 0-1,1 0 0,-1 1 0,1-1 0,0 0 0,0 0 0,0-1 0,0 1 1,1 0-1,-1 0 0,1 0 0,0-1 0,-1 1 0,1-1 0,1 0 1,-1 1-1,0-1 0,0 0 0,5 3 0,5 3 138,0 0-1,1-1 1,23 10-1,-25-13-113,2 2 37,-1 0 0,1 0 0,-1 1-1,21 16 1,-29-19-71,0 0-1,0 0 0,-1 0 0,1 0 1,-1 1-1,0 0 0,0-1 1,0 1-1,-1 0 0,0 1 0,0-1 1,0 0-1,-1 0 0,1 1 0,0 5 1,-2-3 0,1 0 1,-1 0-1,0 0 1,-1 0-1,0 0 1,0 0 0,-1 0-1,0 0 1,-4 9-1,1-5 7,0-1-1,0 1 0,-2-1 1,1 0-1,-10 10 1,13-17-18,-1 0 0,0-1 0,0 1 0,0-1 0,0 0 0,-1 0 0,1 0 0,-1-1 0,0 1 0,0-1 0,0 0 0,0-1 0,0 1 0,0-1 0,-1 0 0,-4 0 0,5 0-8,1-1 0,0 1-1,-1-2 1,1 1-1,0 0 1,-1-1 0,1 0-1,0 1 1,0-2 0,0 1-1,0 0 1,0-1 0,0 0-1,0 0 1,0 0 0,1-1-1,-1 1 1,1-1 0,-7-5-1,9 6 8,0 1 0,0-1-1,0 1 1,0-1-1,0 0 1,0 0 0,1 1-1,-1-1 1,1 0-1,-1 0 1,1 0-1,-1 1 1,1-1 0,0 0-1,0 0 1,0 0-1,0 0 1,0 0 0,1 0-1,-1 1 1,0-1-1,1 0 1,0 0-1,-1 0 1,1 1 0,0-1-1,0 0 1,0 1-1,0-1 1,1-2 0,3-1 44,-1-1 1,1 1 0,0 0-1,1 0 1,-1 0 0,11-6 0,-6 4-45,7-4-1996,37-19 0,-26 20 645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5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 12475,'0'-2'1208,"8"0"1168,-1-1-199,10-4-361,4 0-127,-1 0-537,-1-1-200,3 1-336,-3 0-176,5 0-264,2 2-40,-4-2-192,1 4-184,-10-1-520,-1 3-336,-7-3-1025,6-1-1455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5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10058,'-1'0'241,"1"0"-1,-1 0 1,0 0 0,0 0 0,1 0-1,-1 0 1,0 0 0,0 0-1,1 0 1,-1 1 0,0-1-1,1 0 1,-1 1 0,0-1-1,1 0 1,-1 1 0,0-1-1,1 1 1,-1-1 0,1 1-1,-1-1 1,1 1 0,-1-1-1,1 1 1,0 0 0,-1-1-1,0 2 1,1 0 44,-1 0 0,1 0 1,0-1-1,0 1 0,-1 0 0,1 0 0,0 0 1,1 0-1,-1 0 0,1 3 0,1 3 299,0 0-1,1-1 1,0 1-1,5 9 1,30 60 2244,-33-66-2636,-2 0-1,1 0 1,-2 1 0,1-1 0,0 15 0,-2-2-207,-1 1-1,-4 25 0,4-50-67,0 0 0,0 1-1,0-1 1,0 0 0,0 0-1,0 0 1,0 0 0,0 1-1,0-1 1,0 0 0,0 0-1,0 0 1,0 0 0,0 1-1,0-1 1,0 0 0,1 0-1,-1 0 1,0 0 0,0 0-1,0 1 1,0-1 0,0 0-1,0 0 1,0 0 0,0 0-1,1 0 1,-1 0 0,0 0-1,0 1 1,0-1 0,0 0-1,1 0 1,-1 0 0,0 0-1,0 0 1,0 0 0,0 0-1,0 0 1,1 0 0,-1 0-1,0 0 1,0 0 0,0 0-1,9-2-2492,14-11-254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0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88 11538,'0'-6'538,"0"1"0,0-1-1,0 0 1,-1 1-1,0-1 1,0 1-1,0-1 1,-1 1-1,0 0 1,0-1-1,0 1 1,0 0-1,-1 0 1,-4-6 0,12 43 3670,23 102-1780,65 266 294,-26-194-1582,36 134 340,-58-96-663,-39-188-695,-2 0-1,-5 79 1,-2-87-121,-2-1 1,-14 60 0,19-108-1,0 1-1,0 0 1,-1 0 0,1 0 0,0 0-1,0 0 1,0 0 0,0 0-1,0 0 1,0 0 0,0 0-1,0 0 1,0 0 0,0 0 0,0-1-1,-1 1 1,1 0 0,0 0-1,0 0 1,0 0 0,0 0-1,0 0 1,0 0 0,0 0 0,0 0-1,0 0 1,-1 0 0,1 0-1,0 0 1,0 0 0,0 0 0,0 0-1,0 0 1,0 0 0,0 0-1,0 0 1,0 1 0,-1-1-1,1 0 1,0 0 0,0 0 0,0 0-1,0 0 1,0 0 0,0 0-1,0 0 1,0 0 0,0 0-1,0 0 1,0 0 0,0 1 0,0-1-1,-1 0 1,-1-13-191,1-1-289,1-1 0,0 0 0,1 1 0,4-19 0,13-23-495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2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8 132 13371,'-1'0'120,"1"1"-1,0-1 1,0 0 0,-1 0-1,1 0 1,0 0 0,0 0-1,-1-1 1,1 1 0,0 0 0,0 0-1,-1 0 1,1 0 0,0 0-1,0 0 1,-1 0 0,1 0 0,0 0-1,0-1 1,0 1 0,-1 0-1,1 0 1,0 0 0,0 0-1,0-1 1,0 1 0,0 0 0,-1 0-1,1 0 1,0-1 0,0 1-1,0 0 1,0 0 0,0-1 0,0 1-1,0 0 1,0-1 0,3-10 1938,13-11-410,-3 11-1282,1 1-1,0 0 1,0 1 0,1 1 0,0 0-1,0 1 1,1 1 0,0 0 0,0 2-1,1-1 1,26-2 0,-36 6-289,0 0 1,1 1 0,-1 0-1,0 0 1,0 1-1,10 2 1,-15-3-70,0 1 0,0-1-1,0 1 1,0 0 0,0 0 0,0 0 0,0 0-1,-1 0 1,1 0 0,0 0 0,-1 0 0,1 1-1,-1-1 1,1 1 0,-1-1 0,1 1-1,-1 0 1,0-1 0,0 1 0,0 0 0,0 0-1,0 0 1,-1 0 0,1 0 0,0 0 0,0 2-1,-1 3-5,0 0-1,0-1 0,0 1 0,-1 0 1,0-1-1,0 1 0,-1-1 0,1 1 1,-5 9-1,-29 56-78,30-62 55,-9 16-41,2-5-151,-11 30 0,21-42-70,8-6 12,9-6-70,-13 2 330,14-4-37,-1 1-1,1 1 0,0 0 0,1 1 1,-1 0-1,0 1 0,27 3 0,-35-1 97,0 0 0,-1 0 0,1 1 0,0 0 0,-1 0 0,0 1 0,1 0 0,-1 0 0,0 0 0,-1 1 0,1 0-1,-1 1 1,1 0 0,-1 0 0,-1 0 0,1 0 0,-1 1 0,5 7 0,-6-8 1,-1 1-1,-1 0 1,1 0 0,-1 1-1,0-1 1,-1 0 0,1 1 0,-1-1-1,0 1 1,-1-1 0,0 1-1,0 0 1,0-1 0,-1 1 0,0-1-1,0 1 1,-4 11 0,0-2 46,0-1 0,-2 1 1,0-1-1,0-1 0,-1 1 1,-11 13-1,14-21-58,-1 0 1,0 0-1,-1-1 0,1 0 1,-1 0-1,0 0 0,-1-1 1,1 0-1,-1-1 1,0 1-1,0-1 0,-1-1 1,1 0-1,-10 3 0,13-5-58,-1 0 0,1 0 0,0-1-1,-1 0 1,1 1 0,-1-2-1,1 1 1,0-1 0,-1 0-1,1 0 1,0 0 0,0-1-1,-1 1 1,1-1 0,0-1 0,1 1-1,-1-1 1,0 1 0,1-1-1,0-1 1,-1 1 0,1-1-1,0 1 1,-5-8 0,6 6-138,0 1 1,0-1-1,0 1 1,1-1-1,0 0 1,0 0-1,0 0 1,1 0-1,-1 0 1,1-1-1,-1-7 1,2-1-870,0 0 0,0 0-1,4-18 1,2-6-602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2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122 428 15867,'2'-5'632,"3"-4"560,0 0-1,-1 0 1,-1 0 0,0-1 0,4-14-1,-7 21-1122,0 1-1,0 0 0,0 0 1,0 0-1,0 0 1,0 0-1,0 0 0,-1 0 1,1 0-1,-1 0 0,1 0 1,-1 0-1,0 0 1,0 0-1,0 0 0,0 0 1,0 0-1,-1 1 0,1-1 1,0 0-1,-1 1 0,1-1 1,-1 1-1,1 0 1,-1-1-1,0 1 0,0 0 1,0 0-1,0 0 0,1 0 1,-1 0-1,-3 0 1,2 0-62,1 0 0,0 0 1,-1 1-1,1-1 1,-1 1-1,1-1 1,-1 1-1,1 0 1,-1 0-1,1 0 1,-1 0-1,1 1 1,-1-1-1,1 1 0,0-1 1,-1 1-1,1 0 1,0 0-1,-1 0 1,1 0-1,0 0 1,0 1-1,0-1 1,0 0-1,-3 4 1,0 0 50,0 1-1,1 0 1,0 0 0,0 0 0,0 1 0,1-1 0,-4 12 0,4-10 30,0 0 0,1 0 1,0 0-1,0 1 0,1-1 0,0 1 1,1 0-1,-1-1 0,3 16 0,-2-21-69,1 0 0,-1 0 0,1-1 0,0 1 0,0 0 1,-1 0-1,2-1 0,-1 1 0,0 0 0,1-1 0,-1 1 0,1-1 0,0 0 0,-1 1 0,1-1 0,0 0 0,1 0 0,-1 0 0,0-1 0,0 1 0,1 0 0,-1-1 0,1 0 0,0 1 0,-1-1 0,1 0 0,0 0 0,0-1 0,-1 1 0,1 0 0,5-1 0,-1 0-11,0 0-1,1 0 1,-1-1-1,0-1 1,0 1-1,0-1 1,0 0-1,0 0 1,-1-1-1,1 0 1,-1 0-1,0-1 1,1 0 0,-2 0-1,1 0 1,6-7-1,8-8 6,-1-1 0,31-44 0,-27 35-36,-14 17 13,-4 4-1,0 1 1,1 0 0,0 0 0,0 0-1,1 1 1,0 0 0,0 1 0,8-6-1,-14 10 16,0 1 0,1-1 0,-1 1 0,0 0 0,0 0 0,0-1 0,0 1 0,0 0 0,1 0 0,-1 0-1,0 0 1,0 0 0,0 0 0,0 1 0,1-1 0,-1 0 0,0 0 0,0 1 0,0-1 0,0 1 0,0-1 0,1 2-1,3 1 58,-1 0 0,0 0 0,7 8 0,3 2 60,-10-10-105,0 0 0,0 0-1,0-1 1,1 0 0,-1 0 0,0 0-1,1 0 1,0-1 0,-1 1 0,1-1-1,0 0 1,0-1 0,8 1 0,-6-2-7,-1 1 0,1-1 0,-1-1 0,0 1 0,1-1 1,-1 0-1,0-1 0,0 1 0,7-5 0,1-2-1,-1 0 0,0-1-1,-1-1 1,0 0 0,-1 0-1,0-1 1,13-19 0,30-51 28,-44 70-30,-10 12-7,1 0-1,-1 0 1,0 0 0,0 0 0,0 0 0,1 0 0,-1 0 0,0 0 0,0 0 0,0 0 0,0 0 0,1 0 0,-1 0 0,0 0 0,0 0 0,0 0 0,0 0 0,1 0 0,-1 0-1,0 0 1,0 1 0,0-1 0,0 0 0,0 0 0,1 0 0,-1 0 0,0 0 0,0 0 0,0 1 0,0-1 0,0 0 0,0 0 0,0 0 0,0 0 0,0 1 0,1-1 0,-1 0-1,0 0 1,0 0 0,0 1 0,0 3-3,1 1-1,0-1 1,-1 1-1,0 5 1,0 2-5,0-5 8,1-1 1,0 1-1,0-1 1,1 0 0,0 1-1,0-1 1,1 0 0,-1 0-1,1-1 1,1 1 0,3 6-1,-5-9 1,1-1-1,-1 1 1,1 0 0,0-1-1,-1 1 1,1-1 0,0 0-1,1 0 1,-1 0-1,0 0 1,0 0 0,1-1-1,-1 0 1,1 1 0,-1-1-1,1-1 1,0 1-1,-1 0 1,1-1 0,0 0-1,4 0 1,3-2 12,0 0 1,1-1-1,-1 0 1,0 0-1,-1-2 1,1 1-1,-1-1 1,0-1-1,0 0 1,0 0 0,-1-1-1,0 0 1,0-1-1,13-15 1,-19 20 8,0-1 0,-1 1 0,0-1 0,0 0 1,0 1-1,-1-1 0,1 0 0,-1 0 0,0 0 1,0 0-1,0 0 0,0 0 0,-1 0 1,0-1-1,0 1 0,0 0 0,0 0 0,0 0 1,-1 0-1,0 0 0,0 0 0,0 0 0,-2-5 1,0 4-31,1 0 1,-1 0-1,0 0 1,-1 0 0,1 0-1,-1 1 1,0 0-1,0 0 1,0 0 0,-1 0-1,1 0 1,-1 1 0,0 0-1,0 0 1,-10-4-1,5 3-247,0 1 0,0 0-1,-1 1 1,-17-2 0,22 4-286,0-1 0,-1 1 1,1 1-1,-1-1 0,1 1 1,0 0-1,0 0 0,-10 4 1,15-5 462,1 0-1,-1 0 1,1 1 0,-1-1 0,1 0 0,-1 1 0,1-1-1,-1 0 1,1 1 0,0-1 0,-1 1 0,1-1 0,0 0 0,-1 1-1,1-1 1,0 1 0,0-1 0,-1 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7:53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0 390 5953,'47'0'2833,"-45"-1"-2680,1 0 1,0 1-1,-1-1 0,1 0 1,-1-1-1,0 1 0,1 0 1,-1-1-1,0 1 0,1-1 1,-1 0-1,0 1 1,3-5-1,9-7 116,1 4-217,0 0-1,1 0 1,31-11-1,55-12-30,-45 15 56,29-10 338,389-103 1491,91 46-643,-536 81-1259,96-7 276,151 6 0,29 18-101,262 18 1,-301 9-11,-170-23-104,132 8 1,-155-27-35,97-12 0,-24 0-2,-106 11-30,66 6 0,-12 11-33,-58-8-9,0-1 1,42 0 0,7-10 22,96-17 1,43-3 36,-155 23 25,1 4-1,101 15 0,134 47 237,-286-60-260,448 98 467,-246-59-463,-24-4-14,-155-35-8,-1-1 0,1-2 0,86-7-1,124-34 136,-243 37-123,100-14 399,0 5 0,209 7 0,404 15-155,-388-8 962,-285-3-1041,56-7 0,-82 4-183,0-1 0,0-1 0,-1-2 0,35-13 0,-50 16-124,0 0 0,0 0 0,-1-1 0,9-6 0,-14 10 35,0-1 0,0 1 0,0-1 0,-1 0-1,1 0 1,0 0 0,-1 0 0,1 0 0,-1 0-1,0 0 1,0 0 0,0-1 0,0 1-1,0 0 1,0-1 0,0 1 0,-1-1 0,1 1-1,-1-4 1,-1 3-1,0-1 1,0 1-1,0-1 0,0 1 1,-1 0-1,1-1 0,-1 1 0,-3-4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2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1496 8722,'23'-4'1246,"0"1"-1,0 0 1,0 2 0,28 1-1,92 15 674,20 0-216,-121-14-1041,0-1 1,-1-3-1,1-1 0,-1-2 1,60-17-1,-68 13-407,0-2 0,-1-1 1,0-2-1,-1-1 0,43-29 0,-29 12 72,49-45 1,-77 61-235,0-1 0,-1 0 0,-1-1 0,-1 0-1,17-31 1,-20 27-33,-1 1 0,-1-1 1,-1-1-1,7-37 0,-8 26-20,-3 0 0,1-58-1,-6 71-31,0 0-1,-2 0 0,-1 0 1,-1 1-1,-1-1 0,-13-33 1,4 21 179,-1 1 1,-2 1-1,-26-38 1,15 32 77,-1 1 0,-2 1 0,-1 1 1,-54-41-1,41 41-182,-2 1 0,-1 3 1,-68-32-1,90 52-85,0 0 0,0 2 0,-1 1 0,-1 1 0,1 2 0,-1 1 0,0 1 0,0 1 0,0 1 0,-51 7 0,45-2 0,1 3-1,0 0 1,0 3-1,1 0 1,0 3-1,1 0 1,0 2-1,-46 30 1,55-29 1,0 2 0,2 0 0,0 1-1,1 1 1,1 1 0,1 1 0,1 0 0,-19 34 0,10-9 3,3 0-1,1 1 1,-22 78 0,35-94 21,1 1-1,2 0 1,1 0-1,2 0 0,1 0 1,2 1-1,1-1 1,1 1-1,2-1 1,2 0-1,1-1 0,1 1 1,2-1-1,1-1 1,25 52-1,-22-59 65,1-2 0,0 0 0,1-1-1,2 0 1,0-1 0,1-1 0,1-1 0,1-1-1,0-1 1,1 0 0,1-2 0,24 12 0,-18-13 50,0 0 1,0-2-1,1-1 1,1-1-1,-1-2 0,2-1 1,-1-1-1,0-2 1,62-2-1,-69-3-441,0-2 1,0-1-1,38-13 0,-13 3-1948,-12 8 2010,-7 5-156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3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119 191 10434,'32'-89'4360,"-3"11"442,-29 77-4662,1-1 0,-1 1 0,0 0 0,1 0 0,-1 0-1,0-1 1,0 1 0,0 0 0,0 0 0,0-1 0,0 1 0,0 0-1,-1 0 1,1 0 0,-1-2 0,1 3-91,0 0 1,0 0-1,0-1 1,0 1-1,-1 0 1,1 0-1,0 0 1,0-1-1,-1 1 0,1 0 1,0 0-1,0 0 1,-1 0-1,1 0 1,0 0-1,0 0 1,-1 0-1,1 0 0,0 0 1,-1 0-1,1-1 1,0 2-1,0-1 1,-1 0-1,1 0 0,-14 6 790,3 3-558,-1 0 0,2 1 0,-1 0 0,1 1 0,1 0 0,0 1 1,-8 13-1,6-5-16,0 0 1,1 0 0,-15 43 0,22-53-183,0 0 1,1 1-1,0 0 1,0-1-1,1 1 1,1 0-1,0 0 1,1 12-1,0-19-69,0-1 0,-1 1 0,1-1 0,0 1 0,1-1 0,-1 0 0,1 1 0,-1-1-1,1 0 1,0 0 0,0 0 0,0 0 0,1 0 0,-1-1 0,1 1 0,0-1 0,-1 1 0,1-1 0,0 0 0,0 0-1,0-1 1,1 1 0,-1 0 0,0-1 0,1 0 0,-1 0 0,1 0 0,4 1 0,5 0-92,0-1 0,0-1 0,1 1 0,-1-2 0,0 0 0,0-1 0,0 0 0,0-1 0,-1 0-1,1-1 1,-1 0 0,1-1 0,21-13 0,-21 11-524,1-2-1,-1 0 1,-1-1-1,0 0 1,0-1-1,-1 0 0,0-1 1,-1 0-1,0-1 1,-1 0-1,10-18 1,6-24-2166,-1-8 1117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3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13363,'-1'1'239,"0"-1"0,0 1 0,0 0-1,0-1 1,0 1 0,0 0 0,0 0 0,1 0 0,-1-1 0,0 1 0,1 0 0,-1 0 0,1 0-1,-1 0 1,1 0 0,-1 0 0,1 0 0,0 0 0,-1 0 0,1 1 0,0-1 0,0 0 0,0 0-1,0 0 1,0 0 0,0 0 0,0 0 0,0 1 0,0-1 0,1 0 0,0 2 0,1 5 616,0 0 0,1 0 0,4 8 1,-5-13-664,8 22 461,0-1-1,-1 1 0,-2 1 1,-1-1-1,6 52 0,-8-5-264,5 33-130,-9-104-257,0 0 1,0-1-1,0 1 0,0 0 1,0-1-1,0 1 0,0-1 1,0 1-1,1 0 0,-1-1 1,0 1-1,0-1 0,1 1 1,-1-1-1,0 1 0,1-1 1,-1 1-1,0-1 1,1 1-1,-1-1 0,1 1 1,0-1-2,-1 0-1,1 0 1,-1 0 0,0 0 0,1 0 0,-1-1 0,0 1 0,1 0 0,-1 0 0,1 0 0,-1 0 0,0-1 0,1 1 0,-1 0 0,0 0 0,0-1 0,1 1 0,-1 0 0,0-1 0,1 1-1,-1 0 1,0-1 0,14-25-49,-5 6 7,3-8-118,26-45-1,-34 66 132,0 1 0,0 0 1,1 0-1,0 0 0,0 0 0,1 1 0,-1 0 0,1 0 1,0 0-1,1 1 0,-1 0 0,10-4 0,-12 6 33,0 1 1,1 0-1,-1 1 0,1-1 0,-1 1 0,1-1 1,-1 1-1,1 1 0,-1-1 0,0 1 0,1-1 1,-1 1-1,1 1 0,-1-1 0,0 0 1,0 1-1,0 0 0,0 0 0,0 0 0,0 1 1,6 5-1,3 3 33,0 0 0,0 1 0,-1 1 1,12 16-1,7 15-1783,-30-44 1597,-1 0-1,0 1 1,1-1 0,-1 1 0,1-1-1,-1 0 1,0 1 0,1-1-1,-1 0 1,1 0 0,-1 1-1,1-1 1,-1 0 0,1 0-1,-1 0 1,1 0 0,-1 1-1,1-1 1,0 0 0,-1 0 0,1 0-1,-1 0 1,1 0 0,-1-1-1,1 1 1,-1 0 0,1 0-1,-1 0 1,1 0 0,-1 0-1,1-1 1,-1 1 0,1 0-1,-1-1 1,1 1 0,-1 0-1,1-1 1,-1 1 0,0 0 0,1-1-1,-1 1 1,1-1 0,1-1-423,14-9-1267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4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165 180 16764,'0'0'192,"1"-1"0,-1 1 0,0-1 0,0 1 1,1-1-1,-1 0 0,0 1 0,0-1 0,0 1 1,0-1-1,0 0 0,0 1 0,0-1 0,0 1 1,0-1-1,0 0 0,0 1 0,0-1 0,0 1 1,-1-1-1,1 1 0,0-2 0,-1 2-40,1 0 0,-1-1 0,1 1 0,-1 0 0,1 0 0,0-1 0,-1 1 0,1 0 0,-1 0 0,1 0-1,-1 0 1,1 0 0,-1 0 0,1 0 0,-1 0 0,1 0 0,-1 0 0,1 0 0,-1 0 0,0 0 0,-2 1 159,-1 0 0,1 0-1,0 0 1,0 1 0,0-1 0,0 1 0,-3 1 0,-8 8 2,1 0 1,0 1-1,1 0 1,1 0-1,-11 16 1,17-22-280,0 1 1,0 1 0,1-1 0,1 1 0,-1-1 0,1 1-1,0 0 1,1 0 0,0 1 0,0-1 0,1 0 0,-1 10 0,2-16-34,0-1 0,0 1 0,0 0 0,0-1 0,0 1 0,0-1 0,1 1 0,-1-1 0,0 1 0,1-1 0,0 0 1,-1 1-1,1-1 0,0 1 0,-1-1 0,1 0 0,0 0 0,2 3 0,-2-4-5,0 1 0,0-1 0,0 1-1,0-1 1,0 1 0,0-1 0,0 0 0,1 0-1,-1 1 1,0-1 0,0 0 0,0 0 0,0 0 0,1 0-1,-1 0 1,0 0 0,0-1 0,2 0 0,2 0-28,0-1 1,0 0 0,0-1 0,0 1 0,-1-1 0,1 0-1,-1 0 1,0-1 0,5-4 0,95-112-881,-103 120 907,-1 0 0,0 0 0,0 0 1,1 0-1,-1 0 0,0 0 1,1 0-1,-1 0 0,0 0 0,0 0 1,1 0-1,-1 0 0,0 0 0,1 0 1,-1 0-1,0 0 0,0 1 0,1-1 1,-1 0-1,0 0 0,0 0 1,1 0-1,-1 1 0,0-1 0,0 0 1,1 0-1,-1 0 0,0 1 0,0-1 1,0 0-1,0 0 0,1 1 0,-1-1 1,0 0-1,0 0 0,0 1 1,0-1-1,0 0 0,0 1 0,0-1 1,11 22 20,-3-5-16,-7-14-18,0-1 0,0 0-1,1 0 1,-1 0 0,1 0-1,0 0 1,0 0 0,-1 0 0,1-1-1,0 1 1,1-1 0,-1 1-1,0-1 1,0 0 0,0 0 0,1 0-1,-1 0 1,1 0 0,-1 0-1,1-1 1,-1 1 0,1-1-1,-1 0 1,1 1 0,-1-1 0,1-1-1,-1 1 1,1 0 0,0 0-1,-1-1 1,4-1 0,3 0-395,0-1 1,0 0-1,-1 0 0,1-1 1,-1 0-1,0 0 0,8-7 1,50-42-5163,-22 16 2007,24-15 81,-23 18 4672,-34 27 1167,-11 7-2307,0 0 0,0 0 0,0 0 0,0 0 0,-1 0 718,1 1-718,0-1 0,0 0 0,0 0 0,0 0 0,0 0 0,0 0 0,0 0-1,0 0 1,0 0 0,0 0 0,0 0 0,0 0 0,0 0 0,0 0 0,0 0 0,0 0 0,0 1 0,0-1-1,0 0 720,0 1-719,1-1 0,-1 0 0,0 0 0,0 0-1,0 0 1,0 0 0,0 0 0,0 0 0,0 0 0,-16 17 3804,11-13-3429,1 0 0,0 0-1,1 0 1,-1 0 0,1 1-1,-1 0 1,-2 6 0,5-10-402,1 0 1,-1 0 0,1 1 0,-1-1 0,1 0-1,0 0 1,0 1 0,-1-1 0,1 0 0,0 0-1,0 1 1,0-1 0,0 0 0,0 0-1,1 1 1,-1-1 0,0 0 0,1 0 0,-1 0-1,0 1 1,1-1 0,0 0 0,-1 0 0,1 0-1,0 0 1,-1 0 0,1 0 0,0 0-1,0 0 1,0 0 0,0-1 0,0 1 0,0 0-1,0 0 1,0-1 0,0 1 0,0-1-1,0 1 1,0-1 0,2 1 0,63 21-35,-48-17 24,-1 1 1,0 0 0,26 13 0,-34-13-6,-1 0 0,1 0 1,-1 1-1,0 0 1,0 1-1,-1-1 1,0 2-1,0-1 1,-1 1-1,7 13 1,-5-8 6,-1 2 0,-1-1 0,0 1 0,-1 0 0,6 32 0,-11-41 1,1 0-1,-1 1 1,0-1 0,0 0-1,-1 1 1,0-1-1,0 0 1,-1 0 0,0 0-1,0 0 1,-1 0-1,0 0 1,0-1 0,-5 8-1,6-11-9,0 1 0,-1-1 0,1 1 0,-1-1-1,0 0 1,0 0 0,0 0 0,-1-1 0,1 1-1,0-1 1,-1 1 0,0-1 0,0 0 0,1-1-1,-1 1 1,0-1 0,0 1 0,-1-1 0,1-1-1,0 1 1,0 0 0,0-1 0,0 0 0,-1 0-1,-6-1 1,8 0-18,0 1 1,0-1-1,0 0 0,0 0 0,1 0 1,-1-1-1,0 1 0,1 0 0,-1-1 1,1 0-1,-1 0 0,1 0 0,0 0 1,0 0-1,0 0 0,0 0 0,0-1 0,1 1 1,-1-1-1,1 1 0,-1-1 0,1 0 1,0 1-1,0-1 0,0 0 0,-1-5 1,1 0-63,0 1 1,0 0 0,1-1-1,0 1 1,0-1-1,1 1 1,0 0 0,0-1-1,4-12 1,1 6-30,-1 1 1,2-1-1,0 1 0,1 1 1,0-1-1,13-14 0,66-65-315,-67 71 341,-4 5 41,48-52-26,-57 60 83,-1-1 1,0 0-1,-1 0 1,0-1 0,0 0-1,5-16 1,-6 13 19,-1 0 0,0 0 1,-1 0-1,0 0 0,-1 0 0,-1-17 0,0 30-31,0-1 0,0 0 0,0 0 0,0 0 0,0 0 1,0 1-1,0-1 0,-1 0 0,1 0 0,0 0 0,0 1 0,-1-1 0,1 0 0,0 0 0,-1 1 0,1-1 0,-1 0 0,1 1 0,-1-1 0,0 0 0,0 1 4,1 0 1,-1 0-1,1 0 1,-1 0-1,1 0 1,-1 0-1,1 0 1,-1 0-1,1 0 1,0 0-1,-1 1 1,1-1-1,-1 0 1,1 0-1,-1 1 1,1-1-1,0 0 1,-1 0-1,1 1 0,0-1 1,-1 1-1,1-1 1,-1 1-1,-3 4 82,1 0 0,-1 0 0,1 0 0,-3 8-1,2-2 70,0 1-1,0-1 1,1 1 0,0 0-1,1 0 1,1 1-1,0-1 1,0 0 0,1 0-1,1 1 1,0-1-1,1 0 1,0 0 0,6 18-1,-7-26-133,1 0-1,0-1 1,1 1 0,-1 0-1,1-1 1,-1 1-1,1-1 1,0 0 0,0 0-1,1 0 1,-1 0-1,1-1 1,-1 1 0,1-1-1,0 0 1,0 0-1,0 0 1,0-1 0,0 1-1,0-1 1,0 0-1,1 0 1,-1-1 0,7 1-1,5 0-11,-1-1 0,0-1 0,0-1 0,0 0 0,26-7 0,-17 2-622,0-1-1,36-18 0,8-11-5124,-28 10 2677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4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7 523 11779,'8'12'708,"0"1"1,-1 0 0,0 0 0,-1 0 0,0 1 0,-1 0 0,-1 0 0,0 1 0,-1-1 0,2 23 0,-3 11 466,-6 91 0,0-61-109,2-46-301,2-31-754,0-1 0,0 0 0,0 0 0,0 0-1,0 0 1,0 0 0,0 0 0,0 0 0,0 1-1,0-1 1,0 0 0,0 0 0,0 0 0,0 0 0,0 0-1,0 0 1,0 1 0,0-1 0,0 0 0,0 0-1,-1 0 1,1 0 0,0 0 0,0 0 0,0 0-1,0 0 1,0 0 0,0 0 0,0 1 0,0-1-1,0 0 1,-1 0 0,1 0 0,0 0 0,0 0 0,0 0-1,0 0 1,0 0 0,0 0 0,-1 0 0,-4-4 157,-2-7-38,-1-16-77,1 0 1,1-1-1,-2-30 1,4 28-83,-3-24-147,3-1-1,2 0 0,5-58 0,1 71 148,2 1-1,1 0 0,3 0 0,24-66 0,-23 77 74,1-3 112,1 1 1,2 0-1,32-52 1,-44 80-80,1-1 0,-1 1 1,1 0-1,0 0 1,0 0-1,0 1 1,1-1-1,-1 1 1,1 0-1,8-3 0,-10 4-6,0 1-1,0 0 0,1 0 0,-1 1 0,0-1 1,1 1-1,-1 0 0,1-1 0,-1 2 0,1-1 1,-1 0-1,0 1 0,1-1 0,-1 1 1,0 0-1,1 0 0,-1 0 0,3 2 0,0 0 44,0 1 0,-1-1 0,0 1 0,0 0 0,0 1 0,8 7 0,23 35 357,-18-23-323,45 52 242,-36-46-86,-2 1 0,-1 1 1,20 36-1,-31-42-36,-2 0-1,0 0 1,12 55 0,8 85 371,-23-112-526,-3-27-43,-2 0 0,-1 0 0,-1 0 0,-1 1 0,-5 32 0,4-58-81,1 1 0,-1 0 1,1 0-1,0 0 0,0 1 1,0-1-1,1 3 0,-1-5-22,0-1-1,0 1 1,0-1-1,0 1 1,0-1-1,1 0 0,-1 1 1,0-1-1,0 0 1,0 1-1,1-1 0,-1 0 1,0 1-1,1-1 1,-1 0-1,0 1 1,1-1-1,-1 0 0,0 0 1,1 1-1,0-1-82,0 0 1,0 0-1,0 0 0,0 0 0,-1 0 0,1 0 0,0 0 0,0 0 0,0 0 1,0 0-1,-1-1 0,1 1 0,0 0 0,1-1 0,-1 0-132,0 0 0,0 1 0,0-1 0,0 0-1,0 0 1,0 0 0,0 0 0,-1 0 0,1 0 0,0 0-1,-1 0 1,1 0 0,-1 0 0,1 0 0,-1-1 0,1 1-1,-1 0 1,0 0 0,0-1 0,1 1 0,-1 0 0,0 0-1,0-1 1,0 1 0,0 0 0,-1 0 0,1-1 0,0 1-1,0 0 1,-1 0 0,1 0 0,-1 0 0,0-2-1,-7-6-131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4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13419,'1'0'3899,"7"-1"-2088,6-2-394,0 2 0,0 0 0,0 0 0,17 3 0,57 9 286,-23-2-947,-39-6-654,75 5-218,-91-8-398,0 0 0,0-1 0,0 0 0,0-1 0,0 0 0,-1-1 0,18-6 0,10-11-980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39:35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98 9994,'-1'0'374,"1"-1"0,-1 1 0,1-1-1,-1 1 1,1-1 0,0 1 0,-1-1 0,1 1 0,0-1-1,-1 0 1,1 1 0,0-1 0,0 0 0,-1 1-1,1-1 1,0 1 0,0-1 0,0-1 0,0 1-194,0 1 0,0-1 0,0 1 0,1-1-1,-1 1 1,0-1 0,0 1 0,1 0 0,-1-1 0,0 1 0,1-1 0,-1 1 0,1 0 0,-1-1 0,0 1 0,1 0 0,-1-1 0,1 1 0,0 0 0,3-2 301,1 0 1,-1 1-1,1-1 1,7 0 0,-4 0 466,20-3 514,0 1 0,40 0-1,-19 2-1103,38-4 38,221-24-3577,-230 14 2921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6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4 307 12203,'-4'-1'3146,"4"1"-3041,0 0-1,0 0 1,0-1 0,0 1 0,0 0 0,0 0 0,0 0 0,0 0-1,0 0 1,0-1 0,0 1 0,3-8 2103,7-6-174,-10 14-1941,3-4 273,1 0 0,0 0 1,0 1-1,0-1 0,0 1 1,1 0-1,-1 0 0,1 0 0,9-3 1,3 0 331,28-7 0,-4 1 53,354-140 2326,-359 139-4682,-27 11 364,0-1-1,-1 0 0,13-7 0,-15 6 677,0-1 0,-1 1 0,1-1 0,5-7 0,-11 12 561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06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14 172 7058,'-7'-1'5425,"0"1"-728,11-2-2305,11 0 169,11-3-105,20-7-175,9-5-217,14-5-648,3-4-391,1 0-633,-4 1-392,-19 4-2433,-9 9 1745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4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16035,'3'2'661,"0"1"0,0 0 0,0 0 0,-1 0 0,1 0 0,3 6 0,1 1-60,68 87 2430,25 35-1489,-73-93-1281,31 60 0,-50-83-233,-1 0 0,0 0 0,-2 1 0,5 18 0,-9-27-143,1 0 0,-1 1 0,-1-1 1,1 0-1,-1 1 0,-1-1 0,1 0 0,-2 1 0,1-1 1,-4 11-1,5-17-43,-1-1 0,1 1 0,-1-1 1,1 0-1,-1 1 0,0-1 0,0 0 1,1 0-1,-1 1 0,0-1 0,0 0 1,0 0-1,0 0 0,0 0 0,0 0 1,-1 0-1,1-1 0,0 1 0,0 0 1,-1 0-1,1-1 0,0 1 0,-1-1 1,1 1-1,-1-1 0,1 0 0,-1 0 1,1 1-1,-1-1 0,1 0 0,-1 0 1,1 0-1,0-1 0,-1 1 0,1 0 1,-1 0-1,-2-2 0,-16-5-1334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4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25 209 11723,'-4'-6'180,"0"-3"579,-1-1 0,-3-12-1,7 20-624,0-1-1,1 1 1,-1 0-1,1 0 1,0-1-1,0 1 1,0 0-1,0-1 1,0 1-1,0 0 1,0-1-1,1 1 1,-1 0-1,1-1 1,0 1-1,1-2 1,1-1 25,0 1 0,1 0 0,0 0 0,0 0 0,0 0 1,0 1-1,0 0 0,1-1 0,0 2 0,-1-1 0,7-2 0,11-5 532,28-7 0,95-22 1695,-126 35-2010,1 1 0,0 1-1,0 1 1,0 1-1,29 3 1,-44-2-293,0 0 1,0 0-1,0 0 1,0 1-1,-1 0 0,1 0 1,0 0-1,-1 0 1,6 4-1,-9-5-55,0 0 0,1 1 0,-1-1 0,0 0 1,0 0-1,0 1 0,0-1 0,0 1 0,0-1 0,0 1 0,0-1 0,0 1 1,-1 0-1,1-1 0,-1 1 0,1 0 0,-1-1 0,0 1 0,1 0 0,-1 0 0,0-1 1,0 1-1,0 0 0,-1 0 0,1-1 0,0 1 0,-1 0 0,1-1 0,-1 3 1,-4 6 35,1-1 1,-1 0 0,0 0-1,-1 0 1,0-1 0,-8 9-1,-48 48 81,41-45-117,-35 31-163,50-45-187,-2-1 0,1 0 0,0 0 0,-1-1 0,0 0-1,-10 4 1,16-8 2,1 1 0,0-1 1,-1 0-1,1 1 0,-1-1 0,1 0 0,-1 0 0,1 0 0,-1 0 0,0 0 1,1 0-1,-1 0 0,-2-1 0,11-8-1115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6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12 9410,'1'-12'4060,"-1"16"-2163,1 19-763,-11 208 3634,8-197-4492,-5 44 276,-1 75 275,7 43-359,5 304 735,-19 168-911,12-544-254,26 241 0,-17-267-30,-10 161 1,-1-118-2,-14 178 18,8-207 67,-8 66 211,17-156-69,1 39 1,2-42-104,-1 0 1,-1 0 0,-4 21 0,2-20-97,1 0 1,1 0-1,1 30 1,1-9-15,-1-34-455,0 0 1,0 0 0,-1-1 0,0 1 0,0 0-1,-4 11 1,5-17 338,0-1 0,-1 0-1,1 0 1,0 0 0,0 0 0,0 1 0,-1-1 0,1 0-1,0 0 1,0 0 0,-1 0 0,1 0 0,0 0-1,0 1 1,-1-1 0,1 0 0,0 0 0,-1 0 0,1 0-1,0 0 1,0 0 0,-1 0 0,1 0 0,0 0-1,0 0 1,-1-1 0,1 1 0,0 0 0,-1 0 0,1 0-1,0 0 1,0 0 0,-1 0 0,1-1 0,0 1-1,0 0 1,0 0 0,-1-1 0,-6-7-1948,6-3 620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5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13691,'-15'16'2027,"1"0"1,0 0-1,-20 33 0,28-40-1744,2 0-1,-1 0 1,1 1-1,1-1 1,-1 1-1,2 0 1,-1 0-1,1 0 1,0 19-1,1-26-236,1 0 0,1 0-1,-1 0 1,0 0-1,1 1 1,-1-1 0,1 0-1,0 0 1,0 0 0,0 0-1,3 3 1,-3-4-23,0 0 0,1-1 0,-1 1 0,0-1 1,1 1-1,0-1 0,-1 1 0,1-1 0,0 0 0,0 0 0,0 0 0,0 0 0,0 0 1,0 0-1,0-1 0,0 1 0,0-1 0,2 1 0,4 0 26,-1-1-1,0 0 1,0-1-1,0 1 0,0-1 1,0-1-1,0 1 1,0-1-1,0 0 1,-1-1-1,1 0 1,-1 0-1,1 0 1,6-5-1,6-5 79,-1-1 1,0 0-1,19-19 0,-25 20-48,0 0-1,14-19 1,-23 28-69,-1 1 0,1-1 0,-1 0 1,0 0-1,0 0 0,0 0 0,-1-1 0,1 1 0,-1 0 1,0-1-1,0 1 0,-1 0 0,1-1 0,-1-7 0,-1 10-28,1 0 0,-1 0 0,0 1 0,1-1-1,-1 0 1,0 0 0,0 0 0,0 1-1,0-1 1,0 1 0,-1-1 0,1 1-1,0-1 1,-1 1 0,1-1 0,-1 1 0,1 0-1,-1 0 1,0 0 0,1 0 0,-1 0-1,0 0 1,0 1 0,0-1 0,0 1-1,-4-1 1,-2-1-290,-1 1 0,1 0-1,-1 1 1,-16 1 0,-103 17-6098,100-10 4965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5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18572,'1'3'559,"-1"0"1,1 0-1,0 0 0,0-1 1,0 1-1,0 0 0,0-1 1,4 5-1,0 4 507,93 153 4035,-66-115-4472,48 97 0,-80-145-628,11 26-222,1-1-1,1-1 0,20 27 0,-24-38-426,-8-12 268,1 1 1,-1-1-1,1 1 0,0-1 0,0 0 0,0 0 0,0 0 0,4 3 0,-4-4-119,0 0 0,0 0 0,-1-1 1,1 1-1,0-1 0,0 1 0,0-1 0,0 0 0,0 1 0,3-1 0,15 0-1599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6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152 145 18092,'-3'-1'524,"-1"1"-1,1-1 1,0 1 0,0 0 0,-1 0-1,1 0 1,0 0 0,0 1 0,0-1-1,-1 1 1,-4 2 0,3-1-151,0 0 0,1 0 0,-1 1-1,0 0 1,1 0 0,-7 5 0,4-1-148,-1 1 0,1 0 1,1 0-1,-1 0 0,2 1 0,-9 15 0,12-20-149,0 0-1,0 1 0,0-1 1,1 1-1,-1-1 1,1 1-1,0 0 0,1-1 1,-1 9-1,1-11-62,0 0 1,1 0-1,-1 0 0,1 0 1,-1 0-1,1 0 1,0-1-1,-1 1 0,1 0 1,0 0-1,0-1 1,0 1-1,1-1 0,-1 1 1,0-1-1,0 1 0,1-1 1,-1 0-1,1 0 1,0 0-1,-1 0 0,1 0 1,0 0-1,-1 0 1,1 0-1,2 0 0,-2 0-20,0-1 0,0 1-1,1-1 1,-1 0 0,0 1-1,0-1 1,0 0 0,0-1-1,0 1 1,0 0 0,0-1-1,0 1 1,0-1 0,0 1-1,0-1 1,0 0 0,0 0 0,-1 0-1,1 0 1,0 0 0,0 0-1,-1 0 1,1-1 0,-1 1-1,1-1 1,-1 1 0,0-1-1,1 0 1,-1 1 0,1-3-1,2-2-36,-1 0-1,1-1 0,-1 1 0,0-1 0,-1 0 0,0 1 1,2-11-1,-3 13 22,-1 1-5,0 0-1,1 1 1,0-1 0,-1 1-1,1-1 1,2-3 0,-5 9 18,1 0 1,0 0 0,0 0 0,0 0 0,0 0 0,1 1 0,-1-1 0,1 0-1,0 0 1,0 1 0,0-1 0,0 0 0,0 0 0,1 0 0,-1 1 0,1-1 0,0 0-1,0 0 1,0 0 0,1 0 0,-1 0 0,1-1 0,0 1 0,-1 0 0,3 2 0,-1-2 10,-1 1-1,1-1 1,0 0 0,0 0 0,0 0 0,0-1 0,0 1 0,1-1 0,-1 0 0,1 0 0,0 0 0,0 0 0,-1-1 0,1 1 0,0-1 0,0 0 0,0 0 0,1 0 0,6 0 0,-5-2-5,0 0 0,0 0 0,0-1 0,-1 0 0,1 0 0,0 0 0,-1-1 0,0 1 0,1-1 0,-1 0 0,0-1 0,-1 1 0,1-1 0,-1 0 0,1-1 0,5-6 0,3-6-13,-1 1 0,-1-2 0,14-25 0,-8 8 15,-8 16 13,1 0 1,18-25-1,-27 42 11,0 1 1,0-1-1,0 1 1,0 0-1,1 0 0,-1-1 1,0 1-1,1 0 0,-1 0 1,1 0-1,0 1 1,-1-1-1,1 0 0,0 0 1,-1 1-1,1-1 0,0 1 1,-1 0-1,1-1 0,0 1 1,0 0-1,0 0 1,-1 0-1,1 0 0,0 1 1,0-1-1,0 0 0,-1 1 1,1-1-1,2 2 0,4 1 119,-1 1 0,0 0 0,0 1 0,0 0 0,7 7 0,-10-9-100,6 6 33,-1 0-1,-1 0 1,0 1-1,0 0 0,-1 1 1,0 0-1,8 18 1,7 11-64,-21-38-9,0 0 1,1 0-1,-1 0 1,1 0-1,-1 0 1,1 0-1,0-1 1,0 1-1,0 0 1,-1-1-1,2 0 1,-1 1-1,0-1 1,0 0-1,0 0 1,1 0-1,-1 0 1,0 0-1,1-1 1,-1 1-1,0-1 1,1 0-1,-1 1 1,1-1-1,-1 0 1,1 0-1,-1-1 1,1 1-1,-1 0 1,1-1-1,-1 0 1,4-1-1,0-1 4,0 0 0,0 0 0,0 0-1,0-1 1,-1 0 0,0 0 0,0-1-1,0 1 1,0-1 0,-1 0 0,5-6 0,6-14 8,-1 0-1,-1-1 1,16-44 0,-8 17-4,-20 52-10,-1 0 1,1-1 0,-1 1 0,1 0 0,0-1 0,-1 1 0,1 0 0,0 0-1,0 0 1,0 0 0,0 0 0,1-2 0,4 5-1,2 8 2,17 43 78,-19-38-19,1 0 0,1 0 0,0-1 0,1 0 0,16 20 0,-24-33-98,1 1 1,-1 0-1,1-1 1,0 0-1,-1 1 1,1-1-1,0 0 1,0 0-1,0 1 0,0-2 1,0 1-1,0 0 1,1 0-1,-1-1 1,0 1-1,0-1 1,0 0-1,5 1 0,-5-2-172,0 1-1,0-1 1,0 1-1,0-1 0,0 0 1,0 0-1,0 0 0,0 0 1,0 0-1,0 0 0,0-1 1,-1 1-1,1-1 0,-1 1 1,1-1-1,-1 1 1,1-1-1,-1 0 0,2-3 1,8-19-2911,2-5 1009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6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17908,'-9'16'1360,"4"-3"521,5-1-449,12-5-976,5-2-424,7-5-824,2 0-921,6-1 865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7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2 469 16540,'-2'-3'5235,"2"3"-5149,6-6 1948,9-6-689,1 2-387,8-4 198,31-14 0,-48 24-1076,0 2 1,1-1-1,-1 1 1,1 0 0,-1 0-1,1 1 1,-1 0-1,1 1 1,12 0 0,-18 0-77,-1 0 1,1 1 0,0-1-1,0 1 1,-1-1 0,1 1-1,0 0 1,-1-1 0,1 1-1,0 0 1,-1 0 0,1 0-1,-1 0 1,0 1 0,1-1-1,-1 0 1,0 1 0,0-1 0,0 0-1,0 1 1,0 0 0,0-1-1,0 1 1,0-1 0,-1 1-1,1 0 1,0 0 0,-1 2-1,2 5 6,-1 0 0,0 0 0,-1 1 0,0 13 0,-1-15-1,-20 195 125,7-99-92,13-100-50,1 0 0,0 0-1,0 0 1,0 1 0,0-1-1,1 0 1,1 6 0,-2-9-5,0-1 0,0 1 0,0-1 0,1 1 0,-1 0 0,0-1 0,1 1 0,-1-1 0,0 1 0,1-1 1,-1 0-1,1 1 0,-1-1 0,1 1 0,-1-1 0,1 0 0,-1 1 0,1-1 0,-1 0 0,1 1 0,-1-1 0,2 0 0,-1 0-26,1 0 0,-1 0 0,0 0 0,1 0 0,-1 0 0,0-1 0,1 1 0,-1-1 0,0 1 0,0-1 0,1 1 0,-1-1 0,0 0 0,0 1 0,1-2 0,20-15-778,-14 10 467,2-1 1,-1 2-1,18-10 1,-25 14 331,0 1 1,0 1-1,0-1 0,0 0 1,0 0-1,1 1 1,-1-1-1,0 1 1,0 0-1,0 0 1,1-1-1,-1 1 1,0 1-1,0-1 1,1 0-1,-1 1 0,0-1 1,0 1-1,0-1 1,0 1-1,0 0 1,0 0-1,0 0 1,4 3-1,-5-3 17,0 0-1,1 0 0,-1 1 1,0-1-1,0 1 0,0-1 1,0 1-1,0-1 0,0 1 1,0 0-1,-1-1 0,1 1 1,-1 0-1,1 3 0,0-1 1,-1 1 0,1-1-1,-1 1 1,-1-1-1,-1 9 1,-1 0 4,0 0-1,-1-1 1,-7 15 0,3-10 5,0-1 0,-1-1 0,0 1 0,-2-2 0,0 1 0,0-1 1,-1-1-1,-27 24 0,36-35 2,0 0 0,-1 0 1,1 0-1,0-1 0,0 1 0,-1-1 0,1 0 1,-1 0-1,1 0 0,-6 1 0,8-2-6,0 0 0,0 0 0,0 0 0,1 0 0,-1 0 0,0-1 0,0 1-1,0 0 1,1 0 0,-1 0 0,0-1 0,0 1 0,1 0 0,-1-1 0,0 1 0,1-1 0,-1 1-1,0-1 1,1 1 0,-2-2 0,2 1-1,-1 0 0,0 0 0,1-1-1,0 1 1,-1 0 0,1-1 0,0 1 0,0 0 0,-1-1 0,1 1-1,0 0 1,1-1 0,-1 1 0,0 0 0,0-1 0,0 1-1,1-2 1,3-8-6,0 0-1,1 0 1,0 1-1,1-1 0,11-14 1,-5 6-41,90-157-594,-79 130 432,33-95-1,-50 124 201,21-77 12,-24 82-2,-1 1 0,-1 0 0,1-1 0,-2 0 0,0 1 0,-1-14 0,1 24-4,0 0-1,0 0 1,0 0 0,-1 0 0,1 0-1,0 0 1,0 0 0,-1 0-1,1 0 1,0 1 0,-1-1 0,1 0-1,-1 0 1,1 0 0,-1 0-1,0 1 1,0-2 0,0 2 0,1 0 0,0 0 1,-1 0-1,1 0 1,-1 0-1,1 0 0,-1 0 1,1 0-1,0 0 0,-1 0 1,1 0-1,-1 0 1,1 0-1,0 0 0,-1 0 1,1 1-1,0-1 0,-1 0 1,1 0-1,0 0 1,-1 1-1,1-1 0,0 0 1,-1 0-1,1 1 0,0-1 1,-1 1-1,-1 2 10,0 0 0,-1 0-1,1 0 1,1 0 0,-1 1-1,0-1 1,-1 6 0,1-2 14,0 1 0,1 0 0,-1 0 0,2-1 0,-1 1 0,1 0 0,0 0 0,1 0 0,0 0 0,0 0 0,1 0 0,2 9 0,-2-11-16,1-1 1,-1 0-1,1 0 1,-1 0-1,2 0 1,-1 0-1,0 0 1,1-1-1,0 0 1,0 1-1,0-1 1,1-1 0,-1 1-1,1-1 1,0 0-1,0 0 1,8 4-1,-2-3-8,-1-1-1,1 0 1,0-1-1,0 0 1,0-1-1,1 0 1,-1 0-1,0-1 1,0-1-1,0 0 1,1-1-1,-1 0 1,0 0-1,15-6 1,-7 1-7,-1-1 0,0 0 0,0-2 0,-1 0 0,0-1 0,0 0 0,18-18 0,-26 21-17,0-1 0,-1 0 0,0-1 0,0 0 0,-1 0 0,0 0 0,-1-1 0,0 0 0,-1 0 0,0-1-1,-1 1 1,0-1 0,-1 0 0,2-13 0,-3 4-362,-2 21 379,0 0 0,0-1 0,0 1 0,0 0 0,0 0 0,0 0 1,0 0-1,0 0 0,0 0 0,0 0 0,0 0 0,0-1 0,0 1 0,0 0 1,0 0-1,0 0 0,0 0 0,0 0 0,0 0 0,0 0 0,0 0 0,0-1 1,0 1-1,0 0 0,-1 0 0,1 0 0,0 0 0,0 0 0,0 0 1,0 0-1,0 0 0,0 0 0,0 0 0,0 0 0,0 0 0,0 0 0,-1 0 1,1 0-1,0-1 0,0 1 0,0 0 0,0 0 0,0 0 0,0 0 0,-1 0 1,-5 9-104,0 2 206,1 1 0,0-1 0,1 1 0,0-1 0,-4 25 0,7-31-55,0 0 0,1 0 0,-1-1 0,1 1 0,0 0 0,1 0 0,-1 0 0,1 0 0,0-1 0,0 1 0,0 0 0,1-1 0,0 1 0,0-1 0,0 1 0,0-1 0,1 0 0,3 5 0,-5-7-35,1-1 0,0 1 0,0 0 1,1-1-1,-1 0 0,0 1 0,0-1 0,1 0 1,-1 0-1,1 0 0,-1-1 0,0 1 0,1 0 0,0-1 1,-1 0-1,1 1 0,-1-1 0,1 0 0,-1 0 1,1-1-1,0 1 0,-1-1 0,1 1 0,-1-1 1,1 0-1,-1 1 0,4-3 0,3-1 1,-1-1 1,0 1-1,0-1 0,-1-1 0,1 1 1,8-10-1,-3 2 2,-1 0-1,-1-1 1,0 0 0,-1-1 0,-1 0-1,0-1 1,-1 1 0,-1-2 0,7-20 0,-7 12 7,-1 0 0,-1-1 0,-1 0 1,-1 0-1,-1-40 0,-2 46-4,0 5 20,0 1 0,-5-28 0,5 42-25,0 0 0,0-1-1,0 1 1,0-1 0,0 1-1,0-1 1,0 1 0,0 0-1,-1-1 1,1 1-1,0-1 1,0 1 0,0 0-1,0-1 1,-1 1 0,1-1-1,0 1 1,-1 0 0,1 0-1,0-1 1,-1 1 0,1 0-1,0-1 1,-1 1 0,1 0-1,0 0 1,-1 0-1,1-1 1,-1 1 0,1 0-1,0 0 1,-1 0 0,1 0-1,-1 0 1,1 0 0,-1 0 12,0 1 0,0-1 0,0 1 1,0-1-1,1 1 0,-1-1 0,0 1 1,1 0-1,-1-1 0,0 1 1,1 0-1,-1 0 0,1 0 0,-1-1 1,1 1-1,-1 2 0,-7 16 290,2 1 0,0-1 0,-7 41 0,8-21 85,0 49 1,5-59-337,2 0 1,1 0 0,7 37 0,-5-47-808,0 1 1,2-2-1,0 1 1,1-1-1,16 29 1,-20-41 365,-1-1-1,1 0 1,0 0 0,7 6 0,-8-8 154,0-1 1,1 1 0,0-1 0,0 0 0,5 2 0,-9-4 226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7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 14611,'0'0'194,"0"-1"-1,-1 1 0,1-1 1,0 0-1,-1 1 1,1-1-1,0 1 0,-1-1 1,1 1-1,-1-1 1,1 1-1,-1-1 1,1 1-1,-1-1 0,0 1 1,1 0-1,-1-1 1,-1 1-1,2 0-23,-1 1 0,1 0 0,-1 0 0,1 0 0,0-1 0,-1 1 0,1 0 0,0 0 0,0 0 0,0 0 0,0 0-1,-1-1 1,1 1 0,0 0 0,0 0 0,1 1 0,5 147 4906,-1-73-3946,-3 68 341,-3-74-848,15 119-1,-13-185-615,-1 0 0,1 0 0,0 0 0,0 0 0,0-1 0,1 1-1,-1 0 1,1-1 0,0 1 0,3 3 0,-4-6-6,-1-1 1,1 1-1,0 0 0,-1-1 1,1 1-1,0-1 0,0 1 1,-1-1-1,1 0 0,0 1 1,0-1-1,0 0 0,0 1 1,-1-1-1,1 0 0,0 0 0,0 0 1,0 0-1,1 0 0,0 0 0,0-1 0,0 1 0,0-1-1,0 0 1,-1 1 0,1-1 0,0 0-1,-1 0 1,1 0 0,0 0 0,-1-1-1,3-1 1,10-12-93,1-1 1,19-30-1,1-1-264,-23 33 202,0 1 0,0 0 0,17-13-1,-26 23 135,1 0 0,0 0 0,0 1 0,0-1 0,0 1-1,0 0 1,0 0 0,1 1 0,-1-1 0,1 1-1,-1 0 1,1 0 0,-1 0 0,1 1 0,0 0-1,-1 0 1,9 1 0,-10-1 30,-1 1-1,1 0 1,-1 0-1,0 0 1,1 0-1,-1 1 1,0-1 0,0 1-1,0-1 1,0 1-1,0 0 1,0 0-1,0 0 1,-1 0-1,1 0 1,-1 0-1,1 0 1,-1 1 0,0-1-1,0 0 1,0 1-1,0-1 1,0 1-1,-1-1 1,2 6-1,-1 0 54,0 1 0,0-1-1,-1 1 1,0-1 0,-1 1-1,0-1 1,-2 9 0,-1 0 26,-1-1 1,0 0 0,-2-1 0,0 1 0,0-1 0,-1 0 0,-12 15 0,13-20-73,-1 0 0,0-1 0,-1 0 0,1 0 0,-2-1 0,1 0 0,-1 0 0,-1-1 0,1 0 0,-16 7 0,22-13-47,0 1 0,0-1-1,0 0 1,0 0 0,0 0-1,-7 0 1,10-1-21,0 0 0,0 0 1,-1 0-1,1 0 0,0 0 0,0-1 0,0 1 1,0 0-1,0-1 0,-1 1 0,1 0 0,0-1 1,0 0-1,0 1 0,0-1 0,0 1 0,0-1 1,0 0-1,1 0 0,-1 0 0,0 0 0,0 1 1,0-1-1,1 0 0,-1 0 0,1 0 0,-1-1 1,0 0-1,0-2-270,0 0 1,0 0-1,1 0 1,-1 0-1,1 0 0,0 0 1,0 0-1,0-1 1,1 1-1,0 0 1,-1 0-1,3-4 1,1-4-622,0-1 1,10-17 0,15-22-809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8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 14731,'-7'0'1197,"0"0"0,0 1 0,0 0 0,0 1-1,-7 2 1,4-1-131,1 1 1,-19 10-1,14-5-682,1 0 0,0 1 1,0 1-1,-12 13 0,20-18-330,0-1-1,1 1 0,-1 0 1,1 1-1,0-1 0,1 1 1,0 0-1,0 0 0,-4 14 1,6-19-47,1 0 0,-1 1 0,1-1 0,0 0 0,0 0 0,0 1 0,0-1 0,0 0 1,0 0-1,0 1 0,1-1 0,-1 0 0,1 0 0,0 0 0,-1 0 0,1 1 0,0-1 1,0 0-1,1-1 0,-1 1 0,0 0 0,1 0 0,-1 0 0,1-1 0,-1 1 0,1-1 1,0 1-1,-1-1 0,1 0 0,0 0 0,0 1 0,0-1 0,0-1 0,0 1 0,0 0 1,4 0-1,-2 0-8,0 0 1,0 0 0,0-1-1,-1 1 1,1-1 0,0 0-1,0 0 1,0-1 0,0 1 0,0-1-1,0 0 1,4-1 0,-2-1-10,0 1 1,1-1 0,-1-1 0,0 1-1,0-1 1,6-6 0,1-1-2,-2 0 1,0-1-1,0-1 1,-1 0-1,9-15 1,-13 19 10,-5 6 23,1-1 1,0 1 0,1 0-1,-1 0 1,0 0 0,1 0 0,3-3-1,-5 6 17,1-1-1,-1 0 0,0 1 0,1-1 0,-1 1 0,0-1 1,1 1-1,-1 0 0,0-1 0,1 1 0,-1 0 0,1 0 0,-1 0 1,1 0-1,-1 0 0,1 1 0,-1-1 0,0 0 0,1 1 1,-1-1-1,0 1 0,1-1 0,1 2 0,2 1 106,0-1 0,-1 1 0,0 0 1,0 1-1,0-1 0,0 1 0,0 0 0,-1 0 0,5 6 0,-2-1-32,0 0 0,-1 1 0,7 15 0,-12-25-111,0 1-1,0-1 1,0 0 0,0 1-1,0-1 1,1 0-1,-1 0 1,0 1 0,0-1-1,0 0 1,0 1-1,1-1 1,-1 0-1,0 0 1,0 1 0,1-1-1,-1 0 1,0 0-1,0 0 1,1 1 0,-1-1-1,0 0 1,1 0-1,-1 0 1,0 0-1,1 0 1,-1 0 0,0 0-1,1 0 1,-1 1-1,0-1 1,1 0 0,9-8 14,7-18-51,-16 24 27,10-18-165,0 2 1,20-24-1,-27 37 114,0 0-1,1 0 1,-1 1-1,1-1 1,0 1-1,1 0 1,-1 0-1,1 1 1,0-1-1,0 1 1,0 1-1,8-4 1,-11 6 31,0-1-1,0 1 1,0 0 0,0 0 0,0 0 0,0 0 0,0 0 0,0 0 0,0 1 0,0 0 0,0-1 0,0 1 0,0 0 0,0 1 0,0-1 0,-1 0-1,1 1 1,-1 0 0,4 2 0,3 3-150,0 2 0,-1-1 0,13 17-1,1 2-553,-17-21 368,0-1 1,1 0-1,0 0 0,0 0 1,0-1-1,1 0 1,-1 0-1,14 6 1,-15-9 28,0 1 1,0-1 0,0 0-1,0-1 1,0 1-1,0-1 1,0 0-1,0 0 1,1 0-1,-1-1 1,0 1-1,0-1 1,0-1 0,6-1-1,3-3-663,-1 0 0,0-1-1,19-13 1,4-8-54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9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202 172 12123,'3'-9'3583,"-13"20"-366,-23 33-478,-2 4-285,-55 96 0,83-130-2269,1 0 1,0 0 0,1 1 0,-4 19 0,8-27-160,0-1 0,0 0 0,1 1 1,0-1-1,0 0 0,0 1 0,1-1 1,0 0-1,0 1 0,0-1 0,1 0 0,0 0 1,3 6-1,-4-10-25,0-1 1,0 1-1,0-1 0,0 1 1,0-1-1,0 1 0,0-1 1,0 0-1,1 0 0,-1 0 1,0 0-1,1 0 1,-1 0-1,1 0 0,-1 0 1,1 0-1,0-1 0,1 2 1,0-2-2,-1 0 0,1 1 0,0-1 0,-1 0 0,1 0 0,-1 0 0,1-1 0,-1 1 0,1-1 0,0 1 0,2-2 0,4-2-4,1-1 0,-1 0 1,-1 0-1,1 0 1,10-10-1,-2 1-3,-1-1 0,0 0 0,-1-2 0,0 1-1,-2-2 1,0 0 0,-1-1 0,-1 0 0,0-1 0,-2 0 0,0 0 0,-2-1-1,0 0 1,7-40 0,-9 36-2,-2 1 0,-1-1 0,0 0 0,-2 0-1,-1 0 1,-2 0 0,-4-27 0,-1 27 13,7 24-1,1 0-1,0 1 1,0-1 0,-1 0 0,1 1-1,0-1 1,-1 1 0,1-1 0,-1 0 0,1 1-1,-1-1 1,1 1 0,-1 0 0,1-1-1,-1 1 1,0-1 0,1 1-2,-1 0 1,1 0-1,0 0 1,0 0-1,-1 0 1,1 0-1,0 0 1,0 0-1,-1 0 1,1 0-1,0 0 1,0 0-1,-1 0 1,1 1-1,0-1 1,0 0-1,0 0 1,-1 0-1,1 0 1,0 1-1,0-1 1,0 0-1,-1 0 1,1 0-1,0 1 1,0-1-1,0 0 1,-7 21 54,2 27 96,3-1 0,4 63 0,-1-84-30,2-1 0,0 1-1,12 41 1,-12-57-64,0 1 1,1-1-1,1 0 0,-1 0 1,2 0-1,-1-1 0,1 0 1,1 0-1,-1 0 1,2-1-1,9 9 0,-13-14-19,1 0-1,-1 0 1,1 0-1,0-1 1,0 0-1,0 0 0,0 0 1,0-1-1,0 1 1,0-1-1,1-1 1,-1 1-1,0-1 1,1 0-1,-1 0 1,0 0-1,1-1 0,-1 1 1,0-1-1,0-1 1,10-3-1,-5 1-63,1 0 0,-1-1 0,0 0 0,0-1 0,-1 0 0,1 0-1,-1-1 1,-1 0 0,12-13 0,-11 8-1167,0 0 0,-1 0 0,-1-1 0,0 1 0,6-18 0,-8 20-504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19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7 18908,'0'12'3441,"-2"0"3376,-1-3-4200,-8-11-1761,-1-8-728,12-4-1856,7 1 1272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28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6873,'0'-9'873,"0"3"1183,1-5-1352,3 3-256,1 1-104,-2 2-328,-1 3-160,0 0-264,-2 6-520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7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28 9354,'0'0'156,"-1"0"0,1 0 0,-1 0-1,1 1 1,-1-1 0,1 0 0,-1 0 0,1 0 0,-1 1 0,1-1-1,-1 0 1,1 1 0,0-1 0,-1 0 0,1 1 0,-1-1 0,1 1 0,0-1-1,0 0 1,-1 1 0,1-1 0,0 1 0,0-1 0,-1 1 0,1 0-1,0 1 88,0-1 1,-1 1-1,1 0 0,0-1 0,1 1 0,-1 0 0,0-1 0,1 4 0,2 4 377,0 0 0,7 13 0,-6-13 43,64 126 2449,-52-103-2877,-2 1 0,17 54 0,-19-50 180,31 66 0,-42-101-393,0 0 0,1 0 0,-1 0 0,0 0 0,1-1 0,-1 1 0,1 0 0,-1-1 0,1 1 0,3 1 0,-5-3-15,1 0 0,0 1-1,-1-1 1,1 0 0,0 1 0,0-1-1,-1 0 1,1 0 0,0 0 0,0 0 0,-1 0-1,1 0 1,0 0 0,0 0 0,0 0 0,-1 0-1,1 0 1,0-1 0,0 1 0,-1 0 0,1 0-1,0-1 1,-1 1 0,1 0 0,0-1 0,-1 1-1,1-1 1,0 1 0,-1-1 0,1 1-1,-1-1 1,1 0 0,-1 1 0,1-2 0,2-3 43,1-1 1,-1 0 0,-1 0-1,1 0 1,-1 0 0,2-8-1,1-4 70,11-36 559,15-89-1,-5-58 786,-24 179-1689,-2 16-228,0-1 0,1 1-1,0 0 1,3-11 0,6 1-502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29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10866,'2'-8'831,"4"-9"4947,-5 24-2507,0 16-2280,1-1 1,1 0-1,0-1 1,12 37-1,1-12-165,22 45 0,-13-43-401,2-2 0,2-2 0,36 43 0,-29-38-311,6 11-48,-37-51-118,0-1-1,-1 1 0,1 1 0,4 16 1,-9-25-36,0-1-1,1 1 1,-1 0 0,0 0 0,0-1 0,0 1 0,0 0 0,0 0 0,0-1 0,0 1 0,0 0 0,0-1 0,0 1 0,-1 1 0,1-2 43,0 1 0,0-1-1,-1 0 1,1 0 0,0 0 0,0 0-1,0 0 1,-1 0 0,1 0-1,0 0 1,0 0 0,0 0 0,-1 0-1,1 0 1,0 0 0,0 0-1,-1 0 1,1 0 0,0 0 0,0 0-1,0 0 1,-1 0 0,1 0 0,0 0-1,0 0 1,0 0 0,-1 0-1,1-1 1,0 1 0,0 0 0,0 0-1,-21-18-2661,16 13 2017,-19-16-806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30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7 251 12155,'-1'-1'226,"1"0"1,-1 0 0,0 0-1,1 0 1,-1 0 0,1 0-1,-1 0 1,1 0 0,-1-1-1,1 1 1,0 0 0,0 0-1,-1 0 1,1 0 0,0-1-1,0 1 1,0 0 0,0 0-1,1 0 1,-1-1 0,0 1-1,0 0 1,1 0 0,-1 0-1,1 0 1,-1 0 0,1-1-1,-1 1 1,1 0 0,-1 0-1,2-1 1,1-1-59,-1 0 0,0 0 0,1 0 0,0 1 0,0-1 0,0 1 0,0-1 0,6-3 0,2 2-83,0-1 0,1 2 0,-1-1 0,1 2-1,0-1 1,0 2 0,22-1 0,-11 2 31,0 1 0,0 1 0,28 6 0,-23-2 440,35 13-1,-55-16-272,1 0 0,-1 1 0,-1-1 0,1 2 0,-1-1 0,0 1-1,0 0 1,13 12 0,-19-15-212,0-1 0,0 0 0,0 1 0,0-1 0,0 1 1,0-1-1,-1 1 0,1-1 0,-1 1 0,1 0 0,-1-1 0,1 1 0,-1 0 0,0-1 0,0 1 0,1 0 0,-1-1 0,-1 1 0,1 2 0,-1 0 5,0-1-1,0 0 1,0 1 0,-1-1-1,1 0 1,-1 0-1,0 0 1,1 0-1,-4 3 1,-4 4 49,-1 0 0,-1 0 0,-17 13 0,28-23-125,-28 18-36,0-1 1,0-1 0,-33 13 0,3-2-3456,55-26 879</inkml:trace>
  <inkml:trace contextRef="#ctx0" brushRef="#br0" timeOffset="1">744 47 10274,'-4'-6'1644,"-7"-8"3498,11 14-5023,0 0-1,-1-1 1,1 1-1,0 0 1,-1 0 0,1-1-1,-1 1 1,1 0-1,0 0 1,-1 0 0,1 0-1,-1 0 1,1 0-1,-1 0 1,1 0 0,-1 0-1,1 0 1,0 0-1,-1 0 1,1 0 0,-1 0-1,1 0 1,-1 0-1,1 0 1,0 1 0,-1-1-1,1 0 1,-1 0 0,1 0-1,0 1 1,-1-1-1,1 0 1,0 1 0,-1-1-1,-2 4 120,0-1-1,1 1 1,-1-1-1,1 1 1,0 0-1,0 0 1,0 0-1,0 0 0,1 0 1,-1 4-1,-1 4 94,0 0-1,-1 18 1,4-19-181,0 0 0,0 1 0,1-1 0,0 0 0,1 0 0,5 18 0,-5-23-94,0 0 1,0-1-1,1 1 1,0-1-1,0 0 1,0 1-1,0-1 0,1-1 1,0 1-1,0 0 1,1-1-1,-1 0 1,9 6-1,-11-9-36,0 1 0,0-1 0,0-1 0,0 1 0,0 0 1,0 0-1,0-1 0,1 1 0,-1-1 0,0 0 0,0 0 0,0 1 0,1-2 0,-1 1 0,0 0 0,0 0 0,0-1 1,1 1-1,-1-1 0,0 1 0,0-1 0,0 0 0,0 0 0,0 0 0,0 0 0,0 0 0,-1-1 0,4-1 0,3-4 75,0-1 0,-1 0 0,0 0 0,9-13 0,-13 17-49,1-2 5,1-1 1,-1 1-1,-1-1 0,1 0 1,-1 0-1,0 0 0,-1 0 1,0 0-1,2-12 0,-3 15-40,-1 0-1,0 0 1,0 0-1,0-1 1,0 1-1,-1 0 1,0 0-1,0 0 1,0 0-1,0 0 0,0 0 1,-1 0-1,0 0 1,0 1-1,0-1 1,0 0-1,0 1 1,-6-6-1,2 3-150,-1 0 1,1 0-1,-1 1 0,0 0 1,-1 0-1,-11-5 0,-48-16-4796,48 19 2140,14 5 1200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30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11971,'1'-1'384,"0"0"0,1 1 0,-1-1 0,0 0 1,0 1-1,1 0 0,-1-1 0,0 1 1,1 0-1,-1 0 0,0-1 0,1 1 0,-1 0 1,1 0-1,-1 1 0,0-1 0,1 0 1,-1 0-1,0 1 0,1-1 0,-1 1 0,2 0 1,-1 0-73,-1 1 0,1 0-1,0-1 1,0 1 0,-1 0 0,1 0 0,-1 0 0,0 0 0,1 0 0,-1 0 0,1 4 0,6 14 468,-1 1 1,-2 0 0,0 0 0,3 26 0,-5-24-576,1-1 0,1 1-1,13 34 1,-4-27-107,-9-21-93,0 1 0,-1 0 0,4 13 0,-7-22-129,-1 1 1,1 0 0,-1-1 0,1 1 0,0-1 0,0 1 0,0-1 0,0 1-1,0-1 1,0 1 0,0-1 0,0 0 0,1 0 0,-1 1 0,0-1 0,1 0-1,-1 0 1,1-1 0,-1 1 0,4 1 0,0 0-1099,1 0 1,1-1-1,-1 0 1,9 1-1,-3 0-1428,6 0 149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114 134 7226,'-1'0'360,"0"-1"1,0 1 0,0-1 0,0 1 0,0-1 0,0 1-1,0 0 1,-1 0 0,1-1 0,0 1 0,0 0 0,0 0 0,0 0-1,-1 0 1,1 0 0,-2 1 0,2-1-312,1 0 0,-1 0 0,0 0 0,0 0 0,1 1 0,-1-1 0,0 0 0,1 0 0,-1 0 0,0 1 0,1-1 0,-1 0 0,1 1 0,-1-1 0,1 1 0,-1-1 0,0 0 0,1 1 0,-1 0 0,1-1 0,0 1 0,-1-1 0,1 1 0,-1-1 0,1 1 0,0 0 0,-1 0 0,2-1-427,0 0 0,0 0 0,0 0-1,0 0 1,0 0 0,-1 0 0,1-1-1,0 1 1,0 0 0,0-1 0,0 1-1,-1 0 1,1-1 0,0 1 0,0-1-1,1 0-198,6-3-1088,11-6 4446,-18 9-2374,0 1 0,0-1 0,-1 0 0,1 1 1,0-1-1,-1 0 0,1 0 0,-1 1 0,1-1 0,-1 0 0,1 0 0,-1 0 0,0 0 0,1 0 0,-1 0 0,0 0 0,0 0 0,1 0 0,-1-1 0,0 1-289,0 1 0,0 0-1,0 0 1,0-1 0,0 1 0,-1 0 0,1 0 0,0-1 0,0 1 0,0 0 0,0 0 0,0-1 0,0 1-1,-1 0 1,1 0 0,0 0 0,0-1 0,0 1 0,-1 0 0,1 0 0,0 0 0,0-1 0,0 1 0,-1 0-1,1 0 1,0 0 0,0 0 0,-1 0 0,1 0 0,0 0 0,-1 0 0,1 0 0,0 0 0,0 0 0,-1 0-1,1 0 1,0 0 0,0 0 0,-1 0 0,1 0 0,0 0 0,-1 0 0,1 0 0,0 0 0,-13 5 1044,6 0-879,0 1 0,1 0 0,0 0-1,0 0 1,0 1 0,0 0 0,-7 13 0,5-7-1,0 1 0,2 1 0,-9 22 0,11-24-114,1 0-1,1-1 1,0 1-1,-1 22 0,3-28-127,0 0 0,1 0-1,-1 0 1,1-1 0,1 1-1,-1 0 1,1 0 0,0-1-1,1 0 1,4 10 0,-6-14-37,0-1 1,0 1-1,0-1 1,0 0 0,0 1-1,0-1 1,0 0-1,0 0 1,1 0 0,-1 0-1,0 0 1,1 0-1,-1 0 1,1 0-1,-1 0 1,1-1 0,-1 1-1,3 0 1,-2-1-2,-1 0 1,1 0-1,-1 0 0,1 0 1,-1 0-1,0-1 1,1 1-1,-1 0 1,1-1-1,-1 1 1,0-1-1,1 0 0,-1 1 1,0-1-1,0 0 1,3-2-1,0-1 3,0 0-1,0 0 1,0-1 0,-1 0-1,1 0 1,-1 0-1,0 0 1,4-10-1,0-7 32,0 1 0,-1-1 0,-1 0 0,-1 0-1,2-38 1,-7 63 328,1 7-185,2-2-127,1-1 1,0 1-1,0-1 0,1 0 1,0 0-1,6 8 0,2 0-101,20 21 0,-27-31-165,0 0 1,0-1-1,0 0 1,0 0-1,1 0 1,0-1-1,-1 0 1,1 0-1,10 4 1,-13-6-82,0-1 1,1 1 0,-1-1 0,0 0-1,0 0 1,0 0 0,0 0 0,1 0-1,-1-1 1,0 1 0,0-1 0,0 0-1,0 0 1,0 0 0,0 0 0,0 0-1,0-1 1,-1 1 0,1-1 0,0 0-1,-1 0 1,3-2 0,0-1-441,0-1 1,0 1-1,0-1 0,-1 0 1,0 0-1,5-9 0,4-14-765</inkml:trace>
  <inkml:trace contextRef="#ctx0" brushRef="#br0" timeOffset="1">433 54 8586,'9'-10'3396,"-8"10"-3250,-1 0 0,1-1 0,-1 1 0,0 0-1,1 0 1,-1 0 0,1 0 0,-1 0 0,1 0 0,-1 0-1,1 0 1,-1 0 0,1 0 0,-1 0 0,1 0 0,-1 1-1,0-1 1,1 0 0,-1 0 0,1 0 0,-1 1 0,0-1-1,1 0 1,-1 0 0,1 1 0,-1-1 0,0 0 0,1 1-1,-1-1 1,0 0 0,1 1 0,1 3 440,1 0-1,-1-1 1,1 1 0,2 7 0,4 7 823,53 73 3050,-1-2-1919,-53-67-2122,-7-20-355,-1 1-1,1-1 1,0 0 0,0 0 0,0 1 0,2 2-1,0-16 429,4-16-143,3-40 0,2-11-232,-10 67-112,2 0-1,-1 0 0,1 0 0,1 1 0,5-11 0,-8 17-5,1 0 1,0 0-1,0 0 0,0 1 0,0-1 1,0 1-1,1 0 0,0 0 0,-1 0 0,1 0 1,0 0-1,1 1 0,-1 0 0,6-2 1,-7 2-93,1 1 1,0 0-1,0 1 1,0-1-1,0 1 1,-1 0 0,1 0-1,0 0 1,0 0-1,0 1 1,0-1-1,0 1 1,-1 0 0,1 0-1,0 1 1,0-1-1,6 5 1,3 2-1448,-1 0-1,15 13 1,7 8-55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32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 12523,'0'0'144,"0"-1"-1,0 1 1,0-1 0,-1 1 0,1 0 0,0-1 0,0 1 0,-1 0-1,1-1 1,0 1 0,0 0 0,-1-1 0,1 1 0,0 0-1,-1 0 1,1-1 0,-1 1 0,1 0 0,0 0 0,-1 0 0,0-1-1,1 2 23,0 0 0,0-1 0,-1 1 0,1 0 0,0-1 0,0 1 0,0 0 0,0 0 0,0-1 0,0 1 0,0 0 0,0 0 0,0-1 0,0 1 0,0 0 0,1-1 0,-1 1 0,0 1 0,17 60 3675,49 118-1,-42-123-2893,46 106 786,1 1-978,-70-161-791,6 18 20,-7-21-11,0 0 0,0 0 0,0 1 0,0-1 1,0 0-1,0 0 0,0 1 0,0-1 0,0 0 0,1 1 0,-1-1 1,-1 0-1,1 0 0,0 1 0,0-1 0,0 0 0,0 0 0,0 1 0,0-1 1,0 0-1,0 0 0,0 1 0,0-1 0,-1 0 0,1 0 0,0 1 1,0-1-1,0 0 0,0 0 0,-1 0 0,1 1 0,0-1 0,0 0 0,0 0 1,-1 0-1,1 0 0,0 0 0,0 0 0,-1 1 0,1-1 0,0 0 1,-1 0-1,1 0 0,0 0 0,0 0 0,-1 0 0,1 0 0,0 0 0,0 0 1,-1 0-1,1 0 0,0 0 0,0 0 0,-1 0 0,1-1 0,0 1 1,0 0-1,-1 0 0,1 0 0,-1 0 0,-2-2-435,0 0 1,-1 0-1,1 0 1,0 0-1,0 0 0,0-1 1,1 1-1,-1-1 0,1 0 1,-3-3-1,-21-33-3891,14 13 2754</inkml:trace>
  <inkml:trace contextRef="#ctx0" brushRef="#br0" timeOffset="1">258 400 11578,'70'-6'4758,"-46"4"-2557,38-1 0,-55 4-1868,0-1-1,0 1 0,0 0 0,0 1 0,0 0 0,0 0 0,0 0 1,-1 1-1,12 6 0,-15-7-212,-1 0-1,1 0 1,-1 0 0,1 1 0,-1-1 0,0 0-1,0 1 1,0 0 0,0-1 0,0 1 0,-1 0 0,1 0-1,-1 0 1,0 0 0,0 0 0,0 1 0,0-1-1,-1 0 1,1 0 0,-1 1 0,0-1 0,1 0-1,-2 5 1,1-3-33,-1-1-1,0 1 1,0 0 0,0 0-1,0-1 1,-1 1-1,0-1 1,0 0 0,0 1-1,0-1 1,-1 0-1,0 0 1,1 0 0,-2-1-1,-4 6 1,-2-2-127,0 0 0,0 0 0,-1-1 1,0 0-1,-1-1 0,1 0 1,-1-1-1,0-1 0,0 0 0,0 0 1,0-1-1,-1 0 0,1-1 0,-14-1 1,23 0-235,0 0 1,0 0-1,0 0 0,0 0 1,0-1-1,0 1 1,0-1-1,0 0 1,1 0-1,-1 0 1,0 0-1,1 0 1,-1 0-1,0-1 1,1 0-1,0 1 1,-1-1-1,-2-3 0,2-4-1152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33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175 431 13851,'3'-7'976,"-2"6"-645,0 0-1,0-1 1,0 1 0,0-1 0,0 1-1,0-1 1,-1 1 0,1-1 0,-1 0-1,1 1 1,-1-1 0,0 0 0,0 0-1,1 1 1,-2-4 0,1 5-254,0 0 0,0 0 1,-1-1-1,1 1 0,0 0 0,0 0 1,-1 0-1,1 0 0,0-1 0,-1 1 0,1 0 1,0 0-1,-1 0 0,1 0 0,0 0 1,-1 0-1,1 0 0,0 0 0,-1 0 0,1 0 1,0 0-1,-1 0 0,1 0 0,0 0 1,-1 0-1,1 0 0,0 0 0,-1 1 0,-10 3 495,9-3-341,-11 6 123,1 1 0,-1 0 0,1 1 0,0 0 1,1 1-1,0 1 0,1-1 0,0 2 0,1-1 0,0 1 0,1 1 0,-13 24 1,19-31-307,-1 0 1,1-1 0,1 1-1,-1 0 1,1 0 0,0 0-1,0 0 1,1 8 0,0-12-46,0 1 0,0-1 0,0 0 0,1 1 0,-1-1 0,1 0 0,0 0 0,0 0 0,-1 1 0,1-1 0,1 0 0,-1 0 0,0 0 0,0 0 0,1-1 0,-1 1 0,1 0 0,0 0 0,-1-1 0,1 1 0,0-1 0,0 0 0,0 0 0,3 2 0,0-1-1,-1-1 1,1 0-1,0 0 0,-1 0 0,1-1 1,0 1-1,0-1 0,-1 0 1,1-1-1,0 1 0,-1-1 0,1 0 1,0 0-1,-1 0 0,1-1 1,-1 1-1,8-5 0,-6 3 2,-1 0 0,1 0-1,0-1 1,-1 0 0,0 0-1,0 0 1,0-1 0,-1 0 0,1 1-1,-1-2 1,0 1 0,4-8-1,-4 4 2,0 0-1,-1-1 0,-1 1 0,2-11 0,-2 10 14,1 0-1,-1 0 1,6-11-1,-7 19 10,-1 1-1,1-1 1,0 1-1,0 0 1,0-1 0,0 1-1,0 0 1,1 0-1,-1 0 1,0 0 0,0 0-1,1 0 1,-1 0-1,1 0 1,-1 0-1,1 1 1,-1-1 0,1 0-1,-1 1 1,1 0-1,0-1 1,-1 1 0,1 0-1,-1 0 1,1 0-1,0 0 1,-1 0 0,1 0-1,0 0 1,1 1-1,7 1 114,-1 1 0,1 0 0,-1 0 0,9 5 0,-6-2-10,-2-2-39,-1 0 1,0 1 0,-1 0 0,1 1-1,-1 0 1,0 1 0,12 12-1,-20-19-90,0 0 1,0 0-1,0 0 0,0 1 0,0-1 0,0 0 0,1 0 0,-1 0 0,0 0 1,0 0-1,0 0 0,0 0 0,1 1 0,-1-1 0,0 0 0,0 0 0,0 0 1,0 0-1,1 0 0,-1 0 0,0 0 0,0 0 0,0 0 0,1 0 0,-1 0 1,0 0-1,0 0 0,0 0 0,0 0 0,1 0 0,-1 0 0,0 0 0,0 0 1,0-1-1,0 1 0,1 0 0,-1 0 0,0 0 0,0 0 0,0 0 0,0 0 1,0 0-1,1-1 0,-1 1 0,0 0 0,0 0 0,0 0 0,0 0 0,0-1 1,0 1-1,0 0 0,0 0 0,0 0 0,0 0 0,0-1 0,1 1 0,-1 0 1,0 0-1,2-17 21,-1 12-8,2-12-16,0 0-1,1 1 1,10-26 0,-12 38-6,0-1 1,0 1 0,0-1 0,1 1 0,0 0 0,-1 0-1,1 0 1,1 0 0,-1 1 0,1-1 0,-1 1-1,1 0 1,0 0 0,0 0 0,0 0 0,0 1-1,7-3 1,-9 4 5,0 1 0,1 0-1,-1-1 1,0 1 0,0 0-1,0 0 1,1 0 0,-1 0-1,0 1 1,0-1 0,0 0-1,0 1 1,1 0 0,-1-1-1,0 1 1,0 0 0,0 0-1,0 0 1,-1 1 0,1-1-1,3 3 1,2 2-1,0 1 0,0 1 0,8 11 0,-9-11 5,10 13-39,-8-10-436,1 0 0,0 0 0,20 18 0,-27-28 177,0 1 0,0-1 0,0 0 0,0 0 0,0 0-1,0 0 1,0-1 0,1 1 0,-1 0 0,0-1-1,1 0 1,-1 1 0,0-1 0,1 0 0,-1 0-1,0 0 1,1-1 0,-1 1 0,0 0 0,4-2-1,2-1-433,-1 0-1,1 0 1,-1-1-1,14-9 1,20-16-5</inkml:trace>
  <inkml:trace contextRef="#ctx0" brushRef="#br0" timeOffset="1">1074 178 11426,'0'-1'211,"1"1"0,-1 0 0,0-1 0,0 1 0,0 0 0,0 0 0,0-1 0,0 1 0,0 0 0,0-1 0,0 1 0,0 0 0,0-1 0,0 1 0,0 0 0,0-1 0,0 1 0,0 0 0,0 0 0,0-1 0,0 1 0,0 0 0,0-1 0,0 1 0,-1 0 0,1 0 0,0-1 0,0 1 0,-1 0 0,-7 3 2927,-12 16-606,-2 7-416,-37 56-1,47-62-1808,1 0 0,1 0 0,1 1 0,-7 22 0,13-35-263,2-1 1,-1 1 0,1 0 0,0-1-1,0 1 1,1 8 0,0-14-43,0 0-1,0 0 1,0 0-1,1-1 1,-1 1 0,0 0-1,1 0 1,0-1 0,-1 1-1,1 0 1,0-1 0,0 1-1,0 0 1,0-1-1,0 0 1,0 1 0,0-1-1,1 1 1,-1-1 0,0 0-1,1 0 1,-1 0 0,1 0-1,-1 0 1,1 0-1,0 0 1,-1-1 0,1 1-1,0 0 1,2 0 0,2-1-22,-1 1 1,1-1-1,-1 0 1,0 0-1,1-1 1,-1 0 0,0 0-1,1 0 1,-1 0-1,0-1 1,0 0-1,0 0 1,0-1 0,0 1-1,-1-1 1,1 0-1,6-5 1,-2 0-14,0 0 1,0-1 0,0 0-1,-1 0 1,-1-1 0,12-19 0,-9 10 32,-2 1 0,0-1 0,-1-1 0,0 0 1,-2 0-1,-1 0 0,3-26 0,-5 23-1,-1-1-1,0 0 1,-2 0-1,-1 0 0,-1 0 1,-6-23-1,6 38 4,3 5 2,-1 1-1,0 0 0,0 0 1,0-1-1,0 1 0,-1 0 1,1 0-1,-4-5 0,5 8-2,0 0 0,0 0 0,-1 0-1,1-1 1,0 1 0,-1 0 0,1 0 0,0 0-1,-1 0 1,1 0 0,0-1 0,-1 1-1,1 0 1,-1 0 0,1 0 0,0 0 0,-1 0-1,1 0 1,0 0 0,-1 0 0,1 0 0,-1 1-1,1-1 1,0 0 0,-1 0 0,1 0 0,0 0-1,-1 0 1,1 1 0,0-1 0,0 0 0,-1 0-1,1 1 1,0-1 0,-1 0 0,1 0-1,0 1 1,0-1 0,0 0 0,-1 1 0,1-1-1,0 0 1,0 1 0,0-1 0,-1 1 0,-9 17 46,10-18-47,-5 11 43,1 0 0,0 1-1,1 0 1,0 0 0,1 0-1,1 0 1,-1 0 0,2 0 0,1 24-1,1-16 12,1-1-1,1 0 1,0 0-1,2 0 1,11 27-1,-13-38-40,0 0-1,0-1 1,1 1 0,0-1-1,0 0 1,0-1-1,1 1 1,0-1-1,1 0 1,-1-1-1,1 1 1,0-1-1,1-1 1,9 6-1,-11-7-23,0-1-1,0 0 0,0 0 0,0 0 0,1-1 0,-1 0 0,0 0 0,1 0 0,-1-1 0,0 0 0,1 0 0,-1-1 0,1 0 0,-1 0 0,0 0 0,0-1 0,0 0 1,0 0-1,0-1 0,8-4 0,-3 0-452,-1 0 0,-1-2 0,0 1 0,0-1 0,0 0 0,-1-1 0,8-11 0,10-12-2026,7-3 933</inkml:trace>
  <inkml:trace contextRef="#ctx0" brushRef="#br0" timeOffset="2">1748 258 24661,'8'17'2305,"-1"-1"799,-3-1-831,-4-8-1881,-5-4-360,3-18-32,-2-9 0,6-19 0,3-3-560,12 15 400</inkml:trace>
  <inkml:trace contextRef="#ctx0" brushRef="#br0" timeOffset="3">2181 438 22933,'-20'3'2552,"-4"-4"3810,12-25-6818,3-15-1913,8-19 1257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0:50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23 8818,'-1'-2'427,"0"1"0,0 0-1,0 0 1,0-1 0,0 1 0,0-1 0,1 1 0,-1-1 0,0 1-1,1-1 1,-1 1 0,1-4 0,0 5-391,0 0 0,0 0 0,0 0-1,0 0 1,0 0 0,0 0 0,0-1 0,0 1 0,1 0-1,-1 0 1,0 0 0,0 0 0,0 0 0,0 0 0,0 0-1,0 0 1,1 0 0,-1 0 0,0 0 0,0 0 0,0 0 0,0 0-1,0 0 1,0 0 0,1 0 0,-1 0 0,0 0 0,0 0-1,0 0 1,0 0 0,0 0 0,0 0 0,0 1 0,1-1-1,-1 0 1,0 0 0,0 0 0,0 0 0,0 0 0,0 0-1,0 0 1,0 0 0,0 0 0,1 1 0,5 3 540,0 2-194,0 0 0,0-1 0,1 0 0,0 0 0,0 0 0,0-1 0,1 0 1,-1 0-1,1-1 0,0 0 0,0-1 0,11 3 0,12-3 198,0-1 1,0-1-1,0-2 0,37-6 0,38-3 144,-30 8-220,155-11 660,38-9-650,-202 21-373,0 2 1,69 11-1,198 26 788,-242-31-769,153-11-1,45-15 466,1 26-427,-234-2-182,0-2-1,1-2 1,61-10 0,-96 7-10,101-7 36,72 15 9,-148-1-36,1 2 1,48 13-1,-76-13 75,0-1 0,0-1 1,1-1-1,-1-1 0,1-1 0,0 0 0,26-4 1,0-6 147,45-5 352,-83 14-485,0 0 0,-1 0 0,1 0 0,-1 1 0,1 1 0,-1 0 0,15 4 0,0 7 122,-21-11-215,0 0 0,0 0 0,0-1 0,0 1 1,1-1-1,-1 0 0,1 0 0,4 1 0,-8-2-32,1 0 0,0 0 0,0 0-1,0 0 1,-1 0 0,1 0 0,0 0-1,0-1 1,-1 1 0,1 0 0,0-1 0,0 1-1,-1 0 1,1-1 0,0 1 0,-1-1-1,2 0 1,-1 0-56,0-1 0,0 1 0,0-1 0,0 1-1,0-1 1,0 0 0,0 1 0,-1-1 0,1 0 0,0-2-1,3-19-401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01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12 256 8458,'-4'-20'1181,"-3"-32"0,6 43-716,1 0 1,0 1-1,1-1 0,0 0 1,0 1-1,3-11 1,-4 19-429,0-1 0,0 1-1,0-1 1,0 1 0,0 0 0,1-1 0,-1 1 0,0 0 0,0-1 0,0 1 0,0 0 0,0-1 0,1 1 0,-1 0 0,0-1 0,0 1 0,1 0-1,-1 0 1,0-1 0,0 1 0,1 0 0,-1 0 0,0-1 0,1 1 0,-1 0 0,0 0 0,1 0 0,-1 0 0,0-1 0,1 1 0,-1 0 0,0 0-1,1 0 1,-1 0 0,1 0 0,-1 0 0,0 0 0,1 0 0,-1 0 0,0 0 0,1 0 0,-1 0 0,1 1 0,-1-1 0,0 0 0,1 0 0,-1 0-1,0 0 1,1 1 0,-1-1 0,18 18 917,-9-8-576,-5-7-272,0 0 0,0-1 1,0 1-1,1-1 0,-1 1 0,0-1 1,1-1-1,0 1 0,-1-1 0,1 1 0,0-2 1,0 1-1,-1 0 0,1-1 0,6 0 1,5-1 85,0-1 1,0 0-1,19-6 1,156-51 977,-14 3-472,-136 46-496,0 2 0,52-4 1,-65 11-124,0 1 0,0 1 0,0 1 0,39 9 0,-6 2-52,66 15 42,156 14-1,3-39-62,-1-24 20,105-3 57,-240 23 379,209-7 845,-236-1-66,1 5-1,225 24 0,-308-15-638,0-2 0,57-3 0,-72-2-216,0-1 0,0-1 0,-1-2 0,46-15 0,-62 18-406,-6 1-86,1 1 1,0-1-1,0 1 1,0 0-1,0 1 1,1-1-1,4 0 0,-11-6-2089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02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70 8154,'-16'-36'2106,"15"33"-1803,-1 0-1,1 0 0,-1 0 0,0 0 1,0 1-1,-1-1 0,1 0 0,-1 1 1,-2-3-1,3 5-84,1-1 1,0 1 0,0-1-1,-1 1 1,1 0 0,0-1-1,-1 1 1,1 0 0,-1 0-1,1 0 1,0 0 0,-1 0-1,1 0 1,0 1 0,-1-1-1,1 0 1,0 1 0,-1-1-1,1 1 1,0-1 0,0 1-1,-2 1 1,18 6 1661,14 3-1181,1-2 0,0-1 0,38 5 0,-24-7-349,2-2 0,88-3 0,91-22 424,-103 8-282,101 5-285,0 19 28,17-1-111,142-9-25,-4-19 3,-192 7-87,-138 11-14,87 11-1,-1 12-6,83 11 6,-171-29 1,1-3 0,78-5 0,181-17 51,-216 9 80,-55 5 401,0 2 1,67 1 0,-98 4-344,0 0 0,0 0 0,0 0 1,0 0-1,-1 1 0,1-1 1,6 4-1,-7-3-198,0 0 0,0-1 0,1 1 0,-1-1 0,0 0 0,1 0-1,0 0 1,-1 0 0,6 0 0,-1-9-3200,5 4 1823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13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838 38 6729,'-91'-29'7371,"80"26"-6729,1 1 0,-1 1 0,0-1 0,0 2 0,-21 0 0,10 1-6,-127 2 2051,101-2-1815,-36 2 522,75-2-1330,0 1 1,0 0-1,0 0 0,0 1 1,1 0-1,0 1 1,-1 0-1,1 0 0,1 1 1,-1 0-1,-11 9 0,-5 7 118,-42 49 0,29-29-194,25-28 174,0 1 0,1 0 0,0 1-1,2 0 1,-1 1 0,2 0 0,0 0-1,1 1 1,-7 27 0,9-28-104,1 0 0,1 0 1,1 1-1,1-1 0,0 0 0,1 1 1,2 22-1,0-27 1,1 0 0,-1 0 0,2-1 0,0 1 0,0-1 0,1 0 0,1 0 0,-1 0 0,2-1 0,12 17 0,-10-17 6,0 0 0,1-1 0,0 0 0,1 0 0,0-1 0,0-1 0,1 0 0,0-1 0,13 6 0,17 4 178,61 15 0,-16-6 319,-56-14-358,16 5-69,1-1 1,0-2-1,55 6 0,-17-14 565,147-10-1,-217 3-666,0 0 0,0-1-1,0 0 1,0-2 0,0 0 0,-1 0-1,0-2 1,0 0 0,-1 0 0,16-11-1,10-11 52,72-67 0,-82 68-61,-8 8-16,63-61 73,-69 64-55,-1 0 0,-1-1 1,14-22-1,-23 31-10,11-22 4,-15 29-14,-1 0 0,1 0-1,-1 0 1,1 0-1,-1 0 1,0-1-1,0 1 1,0 0 0,0 0-1,0-1 1,0 1-1,-1 0 1,0-4 0,0 2 4,-1 0 1,1 0-1,-1 0 1,0 0 0,0 0-1,0 0 1,0 0-1,-1 0 1,-5-5 0,2 2-9,0 0 0,0-1 1,-8-14-1,11 15 1,-2 0 0,1 1 0,-1-1 0,0 1 0,-8-8 0,-11-4 16,-35-22-1,7 5 33,37 26-49,1 0-1,-2 1 0,1 0 0,-18-5 1,-65-18-2,67 24 3,1-2 1,1-2-1,-42-20 1,59 25 1,0-1 0,-1 1-1,0 1 1,-16-4 0,22 7-3,0 1-1,0 0 1,0 1 0,0-1-1,0 1 1,0 1 0,0-1 0,0 1-1,0 0 1,-9 3 0,-21 10-10,-71 35 0,70-29 15,21-11-27,0 0 0,0 2 1,-29 24-1,46-35-29,0 0 1,0 0-1,-1 0 0,1 1 1,0-1-1,0 0 1,0 0-1,-1 1 0,1-1 1,0 0-1,0 0 1,0 1-1,-1-1 0,1 0 1,0 0-1,0 1 0,0-1 1,0 0-1,0 1 1,0-1-1,0 0 0,0 0 1,0 1-1,0-1 1,0 0-1,0 1 0,0-1 1,0 1-1,0-1-70,0 0 1,1 0-1,-1 0 1,0 0-1,0 0 0,1 1 1,-1-1-1,0 0 0,1 0 1,-1 0-1,0 0 0,0 0 1,1 0-1,-1 0 0,0 0 1,1 0-1,-1 0 1,0 0-1,1 0 0,-1 0 1,0 0-1,0-1 0,1 1 1,-1 0-1,0 0 0,0 0 1,1 0-1,-1 0 0,0-1 1,1 1-1,11-11-4141,0-11 1583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8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16 9858,'6'-16'8355,"-2"24"-7627,7 30 92,-2 0 0,4 49-1,1 2-421,24 75 71,14 82 422,-37-102 248,-5 162 0,-26 146 718,1-26-961,15-211-698,-5 202 187,-3-283-86,-27 146 0,-26 141-41,55-316-250,5-74 21,0 0-1,-2 0 0,-8 31 0,-12 13 49,23-74-79,0-1 0,0 0-1,0 0 1,0 0 0,0 0-1,0 0 1,0 0 0,0 1-1,0-1 1,0 0 0,-1 0-1,1 0 1,0 0 0,0 0-1,0 0 1,0 1 0,0-1-1,0 0 1,0 0-1,0 0 1,0 0 0,0 0-1,0 0 1,-1 0 0,1 0-1,0 0 1,0 0 0,0 0-1,0 1 1,0-1 0,0 0-1,0 0 1,-1 0 0,1 0-1,0 0 1,0 0 0,0 0-1,0 0 1,0 0 0,0 0-1,-1 0 1,1 0 0,0 0-1,0 0 1,0 0 0,0 0-1,0 0 1,0 0 0,-1-1-1,1 1 1,0 0 0,0 0-1,0 0 1,0 0-1,0 0 1,0 0 0,-1 0-1,1-1-20,0 1-1,0 0 0,-1-1 1,1 1-1,0 0 0,0-1 1,-1 1-1,1 0 0,0-1 1,0 1-1,0-1 0,-1 1 1,1 0-1,0-1 0,0 1 1,0-1-1,0 1 0,0-1 1,0 0-1,0 1-1,1-2-183,-1 1 1,0-1 0,1 0-1,-1 0 1,0 1 0,0-1-1,0 0 1,0 0 0,-1 1-1,1-1 1,0 0-1,-1 1 1,1-1 0,-1 0-1,1 1 1,-1-1 0,0 1-1,0-1 1,0 1 0,0-1-1,0 1 1,-1-2 0,-19-34-7305,13 21 5421,1 4 1178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16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1432 11602,'-1'-1'118,"1"1"0,0 0-1,-1 0 1,1 0-1,0 0 1,-1-1 0,1 1-1,0 0 1,-1 0-1,1-1 1,0 1 0,-1 0-1,1-1 1,0 1-1,0 0 1,-1-1-1,1 1 1,0 0 0,0-1-1,0 1 1,-1 0-1,1-1 1,0 1 0,0-1-1,0 1 1,0 0-1,0-1 1,0 1-1,0-1 1,0 1 0,0 0-1,0-1 1,0 1-1,0-1 1,0 1 0,0 0-1,1-1 1,-1 1-1,0-1 1,6-17 1457,5-7-121,1 1 1,22-30-1,36-42 659,64-71 375,-9 11-912,39-63 117,100-126 160,-115 162-1434,-103 118-336,-4 6-88,-35 53-855,-10 14-1283,-13 18-2845,-14 10 1776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19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899 183 8882,'2'-8'706,"-2"-1"0,1 1 1,-1 0-1,0-1 0,-1 1 1,0-1-1,0 1 0,-1 0 0,0 0 1,-6-15-1,6 18-465,-1 0 1,1 1-1,-1 0 0,0-1 1,0 1-1,-1 0 0,1 1 1,-1-1-1,0 1 0,1-1 1,-2 1-1,1 0 1,0 0-1,-1 1 0,1-1 1,-1 1-1,0 0 0,1 0 1,-8-1-1,-4 0 126,-1 0 0,1 2-1,-1 0 1,0 0 0,1 2 0,-32 4 0,13 1 155,1 2 1,-43 16-1,37-10-300,0 3 0,2 1-1,0 2 1,2 2 0,-58 43-1,73-47-108,0 0 0,1 1 1,0 1-1,2 1 0,1 1 0,0 1 0,2 0 0,0 1 0,-18 41 0,27-49-90,1-1 0,0 1 1,2 0-1,-1 0 0,2 1 0,0-1 0,1 0 0,1 1 1,0-1-1,2 1 0,-1-1 0,2 1 0,0-1 0,1 0 1,1-1-1,0 1 0,1-1 0,1 0 0,0 0 0,1 0 1,1-1-1,0-1 0,17 21 0,-6-13-1,0-1-1,1-1 1,1 0-1,1-2 1,38 23 0,-29-22 68,0-2 0,1-2 1,1 0-1,35 8 1,-48-17 0,1 0 0,-1-1 0,1-2 0,0 0 1,-1-1-1,1-1 0,26-4 0,-35 2-27,0 0 0,0-1-1,-1-1 1,1 0 0,-1-1-1,1 0 1,-1 0 0,-1-2-1,1 1 1,-1-2 0,0 1 0,18-19-1,-3-1 144,-1-1-1,-2-2 1,-1-1-1,-1 0 1,21-45-1,-34 57-182,-1 0 0,-1 0 0,0-1 0,-1 0 0,-1-1-1,-2 1 1,0-1 0,0 1 0,-2-1 0,-3-21 0,3 34-20,-2-1 1,1 1-1,-1-1 0,-1 1 1,1 0-1,-1 0 1,-1 0-1,1 0 0,-2 0 1,1 1-1,-1 0 1,0 0-1,0 0 0,-7-6 1,2 3 8,0 1 1,-1 1 0,0-1-1,-1 2 1,0 0-1,0 0 1,0 1-1,-16-5 1,-2 1-2,-2 1 0,-48-6 1,27 6-26,42 7-44,1-1 1,-1 0-1,-15-7 1,22 8-146,0 0 1,0 0 0,0-1 0,0 1-1,0-1 1,1 0 0,0 0-1,-1 0 1,1-1 0,-5-6-1,7 8 3,0 0 0,0 0 0,0 0 0,0 0 0,0 0 0,0 0 0,0 0 0,1 0 0,-1 0 0,1 0 0,-1 0 0,1 0 0,0-4 0,0 3 16,1 0 0,0 0 0,0 0 0,0 0 0,1 0 0,-1 0 0,1 0 0,2-2 0,-1 0-29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20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772 165 7458,'-21'-22'1651,"13"14"-613,0 0 1,-6-10 0,11 15-745,1-1 0,0 1 0,1-1 0,-1 0 0,0 1 0,1-1 0,0 0 1,0 0-1,-1-6 0,2 6-41,-1 1 0,1-1 0,-1 1 0,0-1 0,0 1 0,0-1 0,0 1 0,-1 0 0,0-1 0,-2-3 1,3 6-85,-1-1 1,0 0-1,0 0 1,0 1-1,0-1 1,0 1 0,0 0-1,0 0 1,0-1-1,0 1 1,-1 1 0,1-1-1,0 0 1,-1 0-1,1 1 1,-4-1-1,-10-1 207,-1 1 0,1 1-1,0 0 1,0 1-1,0 0 1,-1 2 0,1 0-1,-25 8 1,21-4-168,0 2 0,0 0 0,0 1 0,1 1 1,-31 24-1,18-8-63,1 2 0,2 0 0,1 3 0,1 0-1,1 2 1,-25 44 0,31-44 80,-33 75-1,46-90-138,0 0 0,2 0 0,0 0 0,1 1 0,1 0 0,0 21 0,3-31-42,1 1 0,1-1 0,-1 1-1,2-1 1,-1 0 0,1 0 0,1 0 0,0-1-1,0 1 1,1-1 0,0 0 0,1 0-1,0 0 1,12 13 0,0-3 15,0-1 0,1-1-1,1 0 1,40 25 0,-25-21 66,1-2 1,1-1-1,1-2 0,0-1 0,1-2 1,1-2-1,-1-2 0,2-1 0,-1-2 1,1-2-1,73-2 0,-86-4 34,0-1-1,-1-1 1,1-2 0,-1-1-1,-1-1 1,40-17-1,-51 18-110,0-1 0,-1 0 0,0-1 0,-1 0 0,0-1 0,0-1 0,-1 0 0,0-1 0,-1 0 0,0-1 0,-1 0 0,10-17 0,-12 16 16,-1 0 0,-1 0 0,0-1 1,-1 0-1,0 0 0,5-30 0,-9 31-38,0 1 0,-1 0 0,0-1-1,-1 1 1,-1 0 0,0 0 0,0-1-1,-8-18 1,1 7-4,-1 1-1,-1 1 1,-1 0-1,-2 0 1,-30-40 0,22 37 2,-1 1 0,-1 1 0,0 1 1,-33-22-1,36 30-152,-2 1-1,1 1 1,-2 1-1,0 1 1,0 1-1,-1 1 1,0 1-1,0 2 1,-1 0 0,0 2-1,0 0 1,-35 1-1,39 4-1840,17 1 454,20 0-2133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22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828 128 7674,'-1'-6'562,"-1"1"1,0 0 0,0-1 0,0 1-1,-1 0 1,0 0 0,0 0-1,0 1 1,0-1 0,-1 1 0,0-1-1,1 1 1,-2 0 0,1 1 0,0-1-1,-1 1 1,0 0 0,0 0-1,0 0 1,0 1 0,-7-3 0,-10-3 317,0 2 1,-1 0-1,0 1 1,-38-2-1,34 5-643,-1 2-1,0 2 0,0 0 1,0 2-1,1 1 1,-36 11-1,48-12-140,1 1-1,1 1 1,-1 0 0,1 1 0,0 0-1,0 1 1,1 0 0,0 1 0,0 0-1,1 1 1,1 1 0,0 0 0,0 0-1,1 1 1,0 0 0,1 0-1,0 1 1,-6 15 0,-61 180 474,31-82-164,38-109-325,1 0 0,-5 26-1,9-37-52,0 0 0,0 0 0,1 0 0,0 0 0,1 0 0,-1 1 0,1-1 0,0 0 0,1 0 0,3 11 0,3-1 64,0 0 0,2-1 1,-1 0-1,2-1 1,15 17-1,-6-9 50,2-1 1,32 24-1,-29-27-60,1-1 0,1-1-1,0-2 1,1-1 0,1 0-1,43 11 1,-28-13 102,-1-2-1,1-1 0,86 2 1,-112-9-114,-1-2 0,1 0-1,0-1 1,0-1 0,-1 0 0,1-1 0,-1-1 0,0-1 0,18-9 0,-5-1-24,0-1 0,-2-1 0,0-2 1,-2-1-1,0-1 0,27-30 1,-47 46-47,0-1 0,-1 0 0,0 1 0,-1-2 0,1 1 1,-1 0-1,-1-1 0,0 0 0,5-15 0,-5 9 0,-1 0 0,0-1 0,-1 1 0,-1 0 0,-1-17 0,-2 3 0,-1 0 0,-2 0 0,0 1 0,-16-40 0,-52-101 0,64 149-1,0 0-1,-1 1 1,-1 1-1,-1 0 1,-20-21 0,24 29-6,0 1 1,0 0-1,-1 1 1,-1 0 0,1 0-1,-1 1 1,0 0-1,0 1 1,-1 0 0,-19-4-1,9 4-354,-1 1 0,0 1 0,0 1 0,0 1 0,-24 2 1,43-1-48,0 1 0,0-1 0,0 0 0,0 1 0,0 0 0,0 0 0,0 0 0,0 1 0,1-1 0,-1 1 0,0 0 0,-4 3 0,8-5 349,-1 1 0,1-1 0,0 0 0,0 0 0,0 0 0,0 1 0,0-1 0,0 0 0,-1 0 0,1 1 0,0-1 1,0 0-1,0 0 0,0 1 0,0-1 0,0 0 0,0 0 0,0 1 0,0-1 0,0 0 0,0 0 0,0 1 0,0-1 0,0 0 0,0 0 1,0 0-1,1 1 0,-1-1 0,0 0 0,0 0 0,0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24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411 903 7586,'-1'-3'724,"0"0"-1,-1 0 1,1 0 0,-1 1 0,1-1 0,-1 0 0,0 1 0,0-1 0,0 1 0,-5-5 0,6 8-548,0-1 1,0 0 0,0 1-1,0-1 1,0 1-1,0-1 1,0 1 0,0-1-1,0 1 1,0 0 0,0-1-1,0 1 1,0 0-1,1 0 1,-1 0 0,-1 1-1,0 0 184,-10 12 579,9-10-521,0 0 1,-1 0-1,1-1 1,-7 5-1,20-16 849,-9 7-1195,0 0 0,0 0 0,0 0 0,0 0 1,1 0-1,-1 0 0,0 1 0,1-1 0,-1 0 0,0 1 0,1-1 0,-1 1 0,1-1 0,-1 1 0,1 0 0,-1-1 0,1 1 0,-1 0 0,1 0 1,1 0-1,16 3 447,33 9 1,7 2-119,195 6 798,-156-15-1022,-71-4-122,-1 0-1,1-2 1,-1-1-1,0-1 1,0-1-1,36-10 1,-15-2 225,-1-1 0,83-45 0,-2-18 228,-120 75-505,0 0 0,0-1 0,0 0 0,-1 0 0,0-1 0,8-11 1,-12 14-1,0 1 0,0-1 0,0 0 1,0 1-1,-1-1 0,0 0 1,0 0-1,0 0 0,0 0 0,0 0 1,-1-1-1,0 1 0,0 0 0,0 0 1,0 0-1,-1-5 0,-2-2 3,-1 1 1,-6-17-1,-6-16 3,13 32-8,-1-6 5,-10-25 1,11 36-6,0 0 0,0 0 1,0 0-1,-1 1 0,0 0 1,0-1-1,-8-6 0,-63-48 3,59 48 23,0 0 1,0 0-1,2-1 0,-1-1 1,-21-28-1,19 16 126,11 15-103,-1 1 0,0 0 1,0 0-1,-1 0 0,0 1 1,-1 1-1,0 0 0,-15-11 1,5 9-4,-1 1-1,0 0 1,0 2 0,-30-7 0,-6-3 36,7 1-53,-2 2-1,1 2 0,-2 3 1,1 1-1,-1 3 0,-78 3 1,110 3-28,0 1 1,0 1 0,1 1-1,-1 1 1,1 0 0,0 2-1,0 0 1,1 1 0,0 1-1,1 0 1,0 2 0,0 0-1,1 0 1,0 2 0,1 0-1,1 1 1,0 0 0,1 1-1,0 1 1,2 0 0,0 0-1,0 1 1,2 1 0,-8 18-1,-63 191 325,77-217-311,0 1 0,1-1 1,1 0-1,0 1 0,0-1 0,1 1 1,0 0-1,1-1 0,1 0 0,-1 1 0,1-1 1,1 0-1,0 1 0,1-2 0,-1 1 1,2 0-1,8 14 0,13 11 91,1-1 1,44 44-1,-62-69-88,11 12 72,2-1 0,1 0 0,0-2 0,1-1-1,38 20 1,-48-29-49,1-1 0,1-1-1,-1 0 1,1-1 0,0 0 0,0-2-1,0 0 1,0-1 0,0 0 0,1-1-1,23-2 1,-22-2-298,1-1-1,0 0 1,-1-1 0,0-1-1,0-1 1,-1 0 0,0-1-1,22-14 1,-20 7-638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12019,'-5'4'4260,"5"7"-2118,0-10-1778,1 12 314,1 0-1,0-1 1,1 1-1,0-1 1,1 0-1,1 0 1,5 11 0,4 10 177,7 25-75,-2 2 0,-2 1 0,-4 0 0,-2 0 0,6 115 0,-17-111-429,-1 1 0,-12 66 1,11-121-413,0-1 0,-1 0 0,-6 16 0,9-26 30,-1 1 0,1-1 1,0 0-1,0 0 1,0 0-1,0 0 0,-1 0 1,1 0-1,0 0 1,0 0-1,0 0 1,-1 0-1,1 0 0,0 0 1,0 0-1,0 0 1,-1 0-1,1 0 0,0 0 1,0 0-1,0 0 1,0 0-1,-1-1 1,1 1-1,0 0 0,0 0 1,0 0-1,0 0 1,-1 0-1,1 0 1,0-1-1,0 1 0,0 0 1,0 0-1,0 0 1,0 0-1,0-1 0,0 1 1,-1 0-1,1 0 1,0 0-1,0-1 1,0-3-388,-1 0 1,1 0 0,0 0 0,0 0 0,0 0-1,1 0 1,-1 0 0,1 0 0,2-7 0,1-4-1025,1-18-1145,0-9 988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1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2 101 11875,'-2'8'8587,"9"-9"-7424,54-18 3413,125-36-388,-171 51-4062,1 1 1,-1 0-1,0 1 0,1 0 0,-1 2 1,1 0-1,-1 0 0,30 6 0,-40-5-287,0-1 0,0 1 0,0-1 0,0 0-1,0 0 1,6-1 0,-9 1-90,0 0 0,-1-1-1,1 1 1,0-1 0,0 1-1,-1-1 1,1 0 0,0 0 0,-1 0-1,1 0 1,-1 0 0,1 0-1,-1 0 1,1 0 0,-1-1 0,0 1-1,0 0 1,2-3 0,-3 4 169,0-1 0,0 1 0,1 0 0,-1 0-1,0 0 1,0 0 0,0 0 0,0-1 0,0 1 0,0 0 0,0 0 0,0 0 0,0 0 0,0-1 0,0 1 0,0 0 0,0 0 0,0 0-1,0 0 1,0-1 0,0 1 0,0 0 0,0 0 0,0 0 0,0 0 0,0-1 0,0 1 0,0 0 0,0 0 0,0 0 0,0 0 0,0 0-1,0-1 1,-1 1 0,1 0 0,0 0 0,0 0 0,0 0 0,0 0 0,0 0 0,0 0 0,-1-1 0,1 1 0,0 0 0,0 0 0,0 0-1,0 0 1,-1 0 0,1 0 0,0 0 0,0 0 0,0 0 0,0 0 0,-1 0 0,1 0 0,0 0 0,0 0 0,0 0 0,0 0 0,-1 0-1,1 0 1,-10 2-769,1 7-92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2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11418,'-2'7'455,"1"-4"207,0 0 1,0 0-1,1 0 1,-1 0-1,0 5 1,1-7-532,0-1 1,1 1-1,-1 0 1,0-1-1,0 1 1,0-1-1,0 1 1,0 0-1,1-1 1,-1 1-1,0-1 1,1 1-1,-1-1 0,0 1 1,1-1-1,-1 1 1,1-1-1,-1 1 1,0-1-1,1 0 1,-1 1-1,1-1 1,-1 0-1,1 1 1,0-1-1,-1 0 0,1 0 1,-1 1-1,1-1 1,-1 0-1,1 0 1,0 0-1,0 0 1,9 0 749,0 0 1,0 0 0,0-1 0,-1-1 0,1 0-1,13-4 1,15-3 831,-22 7-1300,0 1 0,0 0-1,0 1 1,0 0-1,0 2 1,0 0 0,0 0-1,-1 2 1,20 6 0,75 21-131,-108-30-681,1-1-1,-1 1 1,1-1 0,0 0-1,-1 0 1,1 0-1,-1 0 1,1 0 0,4-1-1,-2-2-1252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6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1 182 10218,'0'-8'886,"0"0"0,1 0 0,-1 0 0,2 0 1,-1 0-1,4-9 0,-3 13-417,-1 0 0,1 0 0,1 0 0,-1 0 0,1 0 0,-1 1 0,1-1 0,0 1 0,1 0 0,-1 0 0,0 0 0,7-4 0,7-4 133,0 0 0,0 1-1,30-12 1,-40 20-552,-1-1-1,1 1 1,-1 1 0,1-1 0,0 1-1,0 0 1,0 0 0,0 1 0,-1 0-1,1 1 1,0-1 0,0 1 0,13 4-1,-16-4-37,-1 1-1,1 0 1,-1 0-1,0 0 1,1 1-1,-1-1 0,0 1 1,0 0-1,-1-1 1,1 1-1,0 1 1,-1-1-1,0 0 1,0 1-1,0-1 0,0 1 1,0-1-1,-1 1 1,0 0-1,0 0 1,1 4-1,1 9 13,0 0 0,-1 1 0,-1 23 0,-1-37-21,0 39 21,-2 0 0,-2-1 0,-2 1-1,-1-1 1,-3 0 0,-16 43 0,24-77-16,-1 0 0,-1-1 1,0 1-1,0-1 0,0 0 1,-10 12-1,12-17 0,0 0 0,0 0 0,0 0-1,0-1 1,0 1 0,-1-1 0,1 1 0,0-1 0,-1 0 0,1 0-1,-1 0 1,1 0 0,-1 0 0,1-1 0,-1 1 0,1-1 0,-1 1 0,0-1-1,1 0 1,-1 0 0,0-1 0,1 1 0,-1 0 0,-5-2 0,6 1 5,-1 0 0,0 0 0,0 0 0,1 0 0,-1-1 1,1 1-1,-1-1 0,1 1 0,0-1 0,-1 0 0,1 0 1,0 0-1,0 0 0,0 0 0,1-1 0,-1 1 1,0-1-1,1 1 0,0-1 0,0 1 0,-1-1 0,1 0 1,1 1-1,-1-1 0,0 0 0,1 0 0,-1 0 0,1 0 1,0 0-1,0 0 0,1-5 0,0 3 15,0 1 1,0-1-1,1 1 0,-1-1 0,1 1 0,0 0 1,1 0-1,-1 0 0,1 0 0,-1 0 1,1 0-1,1 1 0,-1-1 0,6-4 0,-5 5 32,1 0 0,0 0 0,0 0 0,0 1-1,1 0 1,-1 0 0,0 0 0,1 0-1,-1 1 1,11-1 0,-4 1-18,1 1-1,-1 1 1,0 0 0,1 0-1,-1 1 1,0 1-1,0 0 1,0 0 0,0 2-1,15 6 1,-24-9-83,-1-1-220,0 1 0,0-1 0,0 0 0,1 0 0,-1 0 0,0 0 0,1 0 1,-1-1-1,1 1 0,-1-1 0,1 1 0,-1-1 0,1 0 0,-1 0 0,1 0 0,-1 0 0,1-1 0,-1 1 0,1-1 0,-1 1 0,1-1 0,2-1 0,18-9-1326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7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1 604 17244,'3'-2'9722,"-3"-1"-8730,0-2-656,0-2-472,0-2-1184,4-3-465,4-5-3168,-2-5 2857</inkml:trace>
  <inkml:trace contextRef="#ctx0" brushRef="#br0" timeOffset="1">154 1 20580,'1'27'1641,"6"6"951,7 1-87,1 7-721,2 4-311,9 1-593,-7 4-232,3 0-352,0-3-80,-8-4-152,-2-3 24,-5-13-208,-4-10-672,15-18-1881,2-11 1649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29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4 112 10098,'-3'-4'7104,"10"21"-3880,-4-11-2681,0 1 0,-1-1 0,0 0 0,1 10 0,-1-10-195,-1 0 0,1 1 1,0-1-1,0 0 0,5 8 1,-6-13-288,0 1 1,0-1-1,0 0 0,0 1 1,1-1-1,-1 0 1,0 0-1,0 0 0,1 0 1,-1 0-1,1 0 1,-1 0-1,1-1 0,0 1 1,-1 0-1,1-1 1,-1 1-1,1-1 0,0 0 1,0 1-1,-1-1 1,1 0-1,0 0 0,2-1 1,2 0 10,0 0 1,0 0 0,-1-1-1,1 0 1,0 0-1,-1-1 1,0 0-1,0 1 1,0-2 0,0 1-1,0-1 1,0 1-1,6-8 1,1-2-182,0-1 1,-1 1-1,14-23 0,23-40-3334,-22 41 2056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0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9122,'1'-8'6515,"2"-14"-682,1 36-889,7 23-3804,-2-11-678,2 0 0,0-1 0,19 30 0,51 67 38,-65-103-521,-1-1-1,2-1 0,23 19 1,-39-35-84,0 0 0,0 1 0,1-1 0,-1 0 0,0 0 0,0 1 0,0-1 0,0 1 0,-1-1 0,2 3 0,-2-4 49,0 0-1,0 1 1,0-1 0,0 0-1,0 0 1,0 0 0,0 1-1,0-1 1,0 0 0,0 0-1,0 0 1,0 1 0,0-1-1,0 0 1,0 0 0,0 0-1,0 0 1,0 1 0,0-1-1,0 0 1,-1 0 0,1 0-1,0 0 1,0 0 0,0 1-1,0-1 1,0 0 0,-1 0-1,1 0 1,0 0 0,-12 1-2292,-7-3-500,-3 0 925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1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8 14403,'-1'-1'173,"0"0"0,0 0 0,0 0 0,-1 1 0,1-1-1,0 1 1,-1-1 0,1 1 0,-1-1 0,1 1 0,0 0 0,-1 0 0,1 0-1,-1 0 1,1 0 0,-1 0 0,1 0 0,0 0 0,-1 0 0,1 1 0,-1-1 0,1 1-1,0-1 1,-1 1 0,1-1 0,0 1 0,0 0 0,-1 0 0,1 0 0,0-1 0,0 1-1,0 0 1,0 0 0,0 1 0,0-1 0,0 0 0,0 0 0,1 0 0,-1 1 0,0-1-1,0 3 1,-3 4 280,1 1-1,0 0 0,0 0 1,1 0-1,-1 10 1,-38 159 2309,23-107-2225,7-31-290,-7 39 165,18-78-407,-1-1 1,1 1-1,0 0 1,0 0-1,0 0 1,0-1-1,0 1 1,0 0-1,0 0 1,0 0-1,0 0 1,0-1-1,0 1 1,0 0-1,0 0 1,1 0-1,-1-1 1,0 1-1,1 0 1,-1 0-1,1-1 1,-1 1-1,0 0 1,2 0-1,-1 0 5,1-1 0,-1 0 0,0 0 1,0 0-1,1 0 0,-1 0 0,0 0 0,1 0 0,-1 0 0,0 0 0,0-1 0,1 1 0,-1 0 0,0-1 0,2-1 0,15-5 114,-1-2 0,17-11 0,9-5-2,69-29 204,-94 47-929,2 0 0,-1 1 0,1 1 0,22-4 0,-40 9 421,-1 0-258,1 0-1,0-1 1,0 1 0,0 0-1,0 0 1,0 1-1,-1-1 1,1 0 0,0 0-1,2 2 1,11 6-1298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1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13075,'9'0'2312,"1"-2"2673,-1 0-1696,3 1-960,-5-5-537,1 5-1024,-1-4-328,-2 1-840,4 4-600,-4 0-1689,2 0-671,5 5 1655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2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38 14195,'0'-1'152,"0"1"-1,0 0 1,0-1 0,0 1-1,0 0 1,-1-1-1,1 1 1,0 0 0,0-1-1,0 1 1,0 0 0,-1-1-1,1 1 1,0 0-1,0 0 1,-1-1 0,1 1-1,0 0 1,-1 0-1,1 0 1,0-1 0,0 1-1,-1 0 1,1 0 0,0 0-1,-1 0 1,1 0-1,-1 0 1,1 0 0,0 0-1,-1 0 1,-11 6 2396,-7 16-446,10-8-1594,0 0-1,2 0 0,0 0 1,0 1-1,1 1 1,1-1-1,-5 26 1,8-30-409,0 0 1,1 0-1,1 0 1,0 0-1,0 1 0,1-1 1,0 0-1,1 0 1,0 0-1,1 0 1,8 19-1,-10-26-71,1 0-1,0 0 0,0 0 1,1-1-1,-1 1 0,1-1 1,0 0-1,0 1 0,0-1 1,0 0-1,0-1 0,1 1 1,-1-1-1,1 1 0,0-1 1,-1 0-1,1 0 0,0-1 1,0 1-1,1-1 0,-1 0 1,0 0-1,0 0 0,1-1 1,-1 1-1,0-1 0,1 0 1,-1 0-1,0-1 0,0 1 1,1-1-1,-1 0 0,0 0 1,0-1-1,0 1 0,0-1 1,5-2-1,7-5 124,-1-1 1,0 0-1,-1 0 0,0-2 1,-1 0-1,0 0 0,-1-1 1,0-1-1,-1 0 0,-1-1 1,0 0-1,15-31 0,-21 38-105,-1 0-1,0 0 0,0-1 1,-1 0-1,0 1 1,-1-1-1,0 0 0,0 0 1,-1 0-1,-1-17 1,0 21-33,1 1 1,-1-1-1,-1 1 1,1-1-1,-1 1 1,1 0-1,-1-1 1,-1 1-1,1 0 1,0 0 0,-1 1-1,0-1 1,0 0-1,0 1 1,0 0-1,-1 0 1,1 0-1,-1 0 1,0 0-1,0 1 1,0-1-1,-7-2 1,2 2-65,0 1 0,0 0 0,0 0 0,0 0 0,0 1 0,0 1 0,0 0 0,0 0 0,0 1 0,-1 0 0,1 0 0,-11 4 0,-1 1-375,0 1 1,0 1-1,-38 20 0,34-12-1732,25-15 2132,0-1 1,0 0-1,0 0 0,0 0 0,0 0 0,0 0 0,-1 1 0,1-1 0,0 0 0,0 0 0,0 0 0,0 0 0,0 0 0,0 1 1,0-1-1,0 0 0,0 0 0,0 0 0,0 0 0,0 1 0,0-1 0,0 0 0,0 0 0,0 0 0,1 0 0,-1 0 0,0 1 1,0-1-1,0 0 0,0 0 0,0 0 0,0 0 0,0 0 0,0 1 0,0-1 0,1 0 0,-1 0 0,0 0 0,0 0 0,0 0 1,0 0-1,0 0 0,1 0 0,-1 0 0,0 0 0,0 0 0,0 0 0,0 1 0,0-1 0,1 0 0,-1 0 0,0 0 0,0 0 1,0 0-1,0 0 0,1-1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4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10 245 10378,'-5'16'6063,"4"-13"-5599,0-1 0,1 1 0,-1-1 0,0 0 0,1 1 0,0 0 0,-1-1 0,1 4 0,0-5-415,0-1 0,1 0 0,-1 1 0,0-1 0,0 0 0,0 1 0,0-1 1,0 0-1,1 1 0,-1-1 0,0 0 0,0 0 0,1 1 0,-1-1 0,0 0 0,0 0 1,1 1-1,-1-1 0,0 0 0,1 0 0,-1 0 0,0 1 0,1-1 0,-1 0 1,1 0-1,0 0 88,1 0 0,-1 0 1,1 0-1,-1 0 1,1 0-1,-1 0 0,1 0 1,-1-1-1,3 0 1,14-5 330,-1-2 0,-1 0 0,23-15 0,-18 11-241,148-96 841,1 0-908,-167 107-230,2-3-321,1 1 0,-1 0 0,1 1 0,6-3 1,-12 5 354,0 0 1,0 0-1,0 0 1,0 0-1,0 0 1,0 0-1,0 0 1,0 0-1,0 0 1,0 0 0,1 0-1,-1 0 1,0 0-1,0 0 1,0 0-1,0 0 1,0 0-1,0 0 1,0 0-1,0 0 1,0 0-1,1 0 1,-1 0 0,0 0-1,0 0 1,0 0-1,0 0 1,0 1-1,0-1 1,0 0-1,0 0 1,0 0-1,0 0 1,0 0-1,0 0 1,0 0 0,0 0-1,0 0 1,0 0-1,0 0 1,1 1-1,-1-1 1,0 0-1,0 0 1,0 0-1,0 0 1,0 0-1,0 0 1,0 0 0,0 0-1,0 0 1,0 1-1,-1-1 1,1 0-1,0 0 1,0 0-1,0 0 1,0 0-1,0 0 1,0 0-1,-1 11-1471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5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7 129 13403,'-5'12'1736,"3"-3"1729,6 3-568,4-5-417,8-2-375,4-5-561,3-3-328,9-9-408,4-6-184,9-4-327,-4-4-25,-5-3-616,-5-2-809,-14-1 705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7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55 240 8410,'-6'-1'613,"1"0"39,-1 0 0,1 0 0,0 0 0,-5-3 0,9 4-532,0 0 0,0-1 0,0 1 1,1-1-1,-1 1 0,0-1 0,0 0 0,0 1 1,0-1-1,1 0 0,-1 1 0,0-1 1,1 0-1,-1 0 0,1 0 0,-1 0 0,1 1 1,-1-1-1,1 0 0,-1 0 0,1 0 1,0 0-1,0 0 0,-1 0 0,1 0 0,0-2 1,-1-7 6809,7 7-5092,-5 3-1989,8-5 883,0 1-1,0-2 0,13-10 0,0 0-72,-15 11-512,174-121 1761,-178 124-1942,-1 0 1,1 0-1,0 0 0,0 1 0,0-1 1,0 1-1,0 0 0,0-1 0,0 2 1,4-2-1,-6 2-97,0 0 0,0 0 0,0 0 0,0 0 0,0 0 0,0 1 1,0-1-1,0 0 0,0 1 0,0-1 0,0 0 0,0 1 0,0-1 0,0 1 0,-1-1 1,1 1-1,0 0 0,0-1 0,-1 1 0,1 0 0,0 0 0,-1-1 0,1 1 0,-1 0 1,1 0-1,-1 0 0,1 0 0,-1 0 0,0 0 0,1-1 0,-1 1 0,0 0 0,0 0 0,0 0 1,0 0-1,0 0 0,0 2 0,1 28-5174,-3-8 3654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7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81 10762,'-5'36'1961,"3"-7"2336,7-5-1049,9-14-327,8-6-449,7-10-695,7-9-409,4-11-688,1-1-128,-2-6-744,-4-1-856,16-9 648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8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52 9906,'-1'-4'600,"0"1"1,0 0-1,0-1 0,-1 1 1,0 0-1,0 0 0,0-1 1,0 1-1,0 1 0,0-1 0,-1 0 1,-2-2-1,3 4-381,0 0 1,0 0-1,0 0 0,0 0 0,-1 0 0,1 1 1,0-1-1,0 1 0,-1-1 0,1 1 1,0 0-1,0 0 0,-1 0 0,1 0 1,0 0-1,0 1 0,-1-1 0,1 1 1,0-1-1,-3 2 0,-4 1-15,1 1 0,0-1 0,1 2 0,-1-1 0,1 1 0,-1 0 0,2 0 0,-1 1 0,0 0 0,1 0 0,0 1 0,1 0 0,-9 13 1,7-9-175,1 0 1,0 1-1,1 0 1,0 0-1,1 0 1,0 0-1,1 1 1,-2 23-1,4-29 5,1 0-1,0 0 0,0 0 1,1 0-1,0 0 0,0-1 0,1 1 1,0 0-1,0 0 0,0-1 0,1 1 1,0-1-1,0 0 0,1 0 1,5 8-1,0-4 63,0 0 0,0-1 0,1 0 0,0 0 1,0-1-1,1-1 0,14 9 0,5 1 149,-1 1 0,40 35 1,-59-44-187,0-1 0,-1 2 0,-1-1 0,0 1 0,0 1 0,-1-1 0,0 1 0,0 1 0,-2-1 0,6 13 0,-9-18-31,-1 0-1,1 0 1,-1 0 0,0 0-1,0 9 1,-1-13-25,0 0 1,0 0-1,0 0 0,0 0 0,-1 0 1,1 0-1,-1 0 0,0 0 0,1 0 1,-1 0-1,0 0 0,0-1 0,0 1 1,0 0-1,-1 0 0,1-1 0,0 1 1,-1-1-1,1 1 0,-2 0 0,-6 4 7,-1 0-1,1-1 0,-1 0 0,0-1 0,0 0 0,-12 2 1,2-1 2,0 0 1,-26 1-1,37-5-9,-1-1-1,0 0 1,0 0-1,1-1 1,-1 0-1,-10-3 0,17 3 0,1 1-1,0-1 0,-1 0 0,1 0 1,0 0-1,-1 0 0,1 0 0,0-1 1,0 1-1,0-1 0,0 1 0,0-1 1,0 0-1,0 1 0,1-1 0,-1 0 1,1 0-1,-1 0 0,1-1 0,0 1 1,0 0-1,0 0 0,0-1 1,0 1-1,0-1 0,1 1 0,-1-1 1,1-2-1,-1-2 95,2 0 0,-1 0 1,1-1-1,0 1 0,1 0 0,0 1 1,0-1-1,0 0 0,1 0 0,0 1 1,4-9-1,-2 7 16,1 0 1,0 0-1,0 0 1,0 1-1,1 0 1,0 0-1,14-10 1,11-1-1332,-9 11-4540,-10 8 4039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49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46 11530,'-11'0'7659,"16"1"-4129,22 0-1728,-13-2-1429,0 0-1,-1 0 1,1-2 0,0 0-1,-1 0 1,0-1-1,25-11 1,-36 14-329,0 0 0,-1 0 0,1 0-1,-1 0 1,1 0 0,-1-1 0,1 1 0,0-2 0,-2 3-39,1 0 0,-1 0 0,0 0 0,0 0-1,0 0 1,0 0 0,0 0 0,0-1 0,0 1 0,0 0 0,0 0 0,0 0 0,0 0 0,0 0 0,0 0 0,0-1 0,0 1 0,0 0-1,0 0 1,0 0 0,0 0 0,0 0 0,0 0 0,0 0 0,0-1 0,0 1 0,0 0 0,0 0 0,0 0 0,0 0 0,0 0-1,0 0 1,0 0 0,0-1 0,0 1 0,0 0 0,0 0 0,0 0 0,-1 0 0,-9 0 48,-5 4 1,0 0 0,0 1-1,1 1 1,-20 11 0,5-2 124,-22 12 289,-5 2 76,56-29-554,0 0 1,0 0 0,0 0-1,0 0 1,0 0 0,0 0-1,0 0 1,0 0-1,0 0 1,0-1 0,0 1-1,0 0 1,0 0 0,0 0-1,0 0 1,0 0 0,0 0-1,0 0 1,0 0 0,0 0-1,0 0 1,0 0 0,0 0-1,0 0 1,0-1-1,0 1 1,0 0 0,0 0-1,0 0 1,0 0 0,0 0-1,0 0 1,0 0 0,0 0-1,0 0 1,0 0 0,0 0-1,0 0 1,0 0 0,-1 0-1,1 0 1,0 0-1,0 0 1,0 0 0,0 0-1,0-1 1,0 1 0,0 0-1,0 0 1,0 0 0,0 0-1,0 0 1,0 0 0,0 0-1,0 0 1,-1 0 0,1 0-1,0 0 1,0 0-1,0 0 1,0 0 0,0 1-1,0-1 1,0 0 0,0 0-1,0 0 1,0 0 0,0 0-1,0 0 1,4-7-578,15-6-1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32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448 193 7746,'-4'-3'455,"-1"0"0,1 1 1,0-1-1,0 1 1,-1 0-1,1 1 0,-1-1 1,0 1-1,0 0 1,1 0-1,-1 0 0,0 1 1,0-1-1,-9 2 0,14-1-353,-1 0-1,0 1 0,0-1 0,0 1 0,1-1 0,-1 1 0,0-1 1,1 1-1,-1 0 0,0-1 0,1 1 0,-1 0 0,1 0 0,-1-1 0,1 1 1,-1 0-1,1 0 0,-1 1 0,-7 21 818,4-11-462,-34 72 922,-24 67-562,-5 71 60,32-102-349,12-33-145,4 1-1,-8 92 1,4 179-146,8-101-187,2-46-12,2-39-34,-2 131-4,19 33 13,7-119-9,17-3 8,-16-122-9,55 287 81,-55-314-65,29 81 1,-35-124 15,2 0 0,0-1 0,1 0 1,2 0-1,0-2 0,32 38 0,-16-25 202,51 42 1,-67-64-165,1-1 1,0-1 0,0 0 0,0-1 0,1-1 0,1 0 0,18 5 0,4-1 180,0-2 1,69 8 0,-93-15-245,0-2-1,1 0 1,-1 0 0,1-2-1,-1 1 1,0-2 0,0 0-1,0-1 1,0 0 0,25-12-1,-6-4 7,-1-1 0,-1-1-1,40-37 1,-45 33 60,-2-1-1,37-52 1,3-3 6,-8 14-51,-2-3-1,49-86 0,-80 112 55,-2 0-1,20-67 1,-17 44-48,-11 34-37,52-150 89,-50 131 40,15-85 0,2-114 196,-27 179-267,-6-107 0,-8 0-34,-25-237 55,25 370-51,-2 0 1,-31-83 0,-51-85 11,46 113-30,47 101-10,-69-167 5,57 134-6,2-1-1,2 1 1,-5-39 0,12 64 2,-23-151-12,18 129-13,-2 1 0,-1-1 0,-14-31 0,18 52 22,-106-268-42,103 252 42,-2 1-1,-18-37 1,22 52 1,0 0 1,-1 0-1,0 0 0,-1 1 0,0 0 1,0 1-1,-1 0 0,-12-9 0,-115-75 7,123 82-7,0 1 0,-1 0 0,-1 1 0,1 0 0,-1 1 0,-1 1 1,1 0-1,-1 1 0,0 1 0,0 0 0,-1 1 0,1 1 0,-1 1 0,1 0 0,-1 1 1,1 1-1,-18 2 0,12 1-168,-1 1 0,2 1 0,-1 1 1,1 0-1,0 2 0,0 1 0,1 0 0,0 1 1,1 2-1,1 0 0,0 0 0,0 2 0,-26 28 1,40-38-121,0 0 1,0 0-1,0 0 1,1 0-1,0 0 1,0 1-1,0-1 1,1 1-1,0 0 1,0 0-1,0 0 0,1 0 1,0 0-1,-1 7 1,3-7 44,0 1-1,0-1 1,0 0-1,1 0 1,3 7-1,-5-12 233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29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4 101 11074,'-2'-8'690,"1"-1"0,1 1 0,-1-1 0,1 1 0,1-1 1,0 0-1,0 1 0,4-13 0,-5 18-422,1-5 1432,-3 11 76,-3 16-77,3 19-644,2 0 1,2-1 0,11 62 0,-3-23-370,15 111 235,-20-137-838,16 138 383,-14-146-674,2-2-1,22 64 1,-27-98-1030,1-19-5324,-3 3 4963,8-7 152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0 167 12299,'0'-2'435,"1"0"0,-1-1-1,1 1 1,-1 0 0,1 0 0,0 0 0,0 0 0,0 0 0,0 0 0,0 0 0,0 0 0,0 1 0,1-1 0,-1 0 0,3-2 0,29-22 2150,-26 21-1844,5-4-348,0 0 1,0 1-1,1 1 1,0 0-1,0 1 1,1 0-1,0 1 1,25-6 0,73-4-931,-8 2-5213,-78 8 4579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0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48 11298,'-4'-28'2052,"2"8"4448,2 113-1769,14 300 68,-8-307-4329,2-8 205,32 144-1,-26-147-536,-3-88-6191,-3 1 3433,11-5 464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30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12635,'6'0'1840,"1"1"0,-1 0 0,0 1 0,9 2 0,18 5 581,6-5-1159,-1-2-1,1-2 1,52-5 0,28-1-483,-20 3-2312,-79 2 1198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52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79 8706,'10'-17'1423,"-6"12"-532,-1-1 0,1 0 0,-1 0 0,0 0-1,-1 0 1,1 0 0,1-8 0,-4 14-798,0 0 1,0-1 0,0 1-1,0 0 1,0 0-1,0 0 1,0-1 0,0 1-1,0 0 1,0 0-1,0-1 1,0 1 0,0 0-1,0 0 1,0 0 0,0-1-1,-1 1 1,1 0-1,0 0 1,0 0 0,0-1-1,0 1 1,0 0 0,0 0-1,-1 0 1,1-1-1,0 1 1,0 0 0,0 0-1,0 0 1,-1 0-1,1 0 1,0 0 0,0-1-1,0 1 1,-1 0 0,1 0-1,-11 2 1619,-8 8-345,10-3-1085,1-1 0,0 1 0,1 1 0,-1-1 0,-7 12 0,-28 47-87,19-28-128,13-22-57,-16 33 0,24-45-9,1 1 0,0 0-1,1 0 1,-1 0 0,1 0-1,0 0 1,0 0 0,1 0-1,0 0 1,-1 0 0,2 0-1,0 8 1,-1-11-2,1-1 0,-1 1 0,1 0-1,-1-1 1,1 0 0,0 1 0,-1-1 0,1 1 0,0-1 0,0 0 0,0 1 0,0-1 0,1 0-1,-1 0 1,0 0 0,0 0 0,1 0 0,-1 0 0,0 0 0,1-1 0,-1 1 0,1 0 0,-1-1-1,1 1 1,-1-1 0,1 1 0,0-1 0,2 0 0,4 1 1,0-1-1,0-1 1,0 1 0,13-4 0,-7 2 6,2-1 0,0 2 0,1 0 0,-1 0-1,0 2 1,1 0 0,-1 1 0,26 6-1,-34-6-4,0 1-1,0 0 0,0 0 1,-1 1-1,1 0 0,-1 0 1,0 1-1,0 0 0,-1 0 1,1 1-1,-1 0 1,0 0-1,-1 0 0,1 1 1,-1 0-1,6 10 0,-8-11 1,0-1 0,0 1 1,-1 0-1,1 1 0,-2-1 0,1 0 0,0 0 0,-1 1 1,0-1-1,-1 1 0,0-1 0,0 1 0,0-1 0,-1 8 0,-1-8-11,1 0-1,-1-1 0,0 1 0,-1 0 0,1-1 0,-1 1 0,0-1 0,0 0 0,-1 0 0,0 0 0,0-1 0,0 1 1,0-1-1,-1 0 0,-5 4 0,2-3-19,0 0 0,0 0 0,0-1 0,0 0-1,-1-1 1,0 0 0,0 0 0,0-1 0,0 0 0,0 0 0,0-1 0,-1 0 0,1-1 0,0 0 0,-1-1 0,1 0 0,0 0 0,0-1-1,-11-3 1,9-1 12,10 5 17,0 0 1,0-1-1,0 1 1,1 0-1,-1 0 1,0-1-1,1 1 1,-1 0-1,1-1 1,0 1-1,-1-1 1,1 1-1,0-1 1,0 1-1,0-1 1,0 1-1,0-1 1,0 1-1,0 0 1,1-4-1,10-30 79,-10 32-72,3-8-63,2 1 1,-1-1-1,1 1 0,12-15 1,16-17-2916,-28 35 1957,9-8-371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1:53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1 232 13515,'1'0'1160,"3"0"921,4-3-265,4-2-168,4-4-255,6-3-353,0 0-192,2-3-216,-1 3-136,-5 1-224,-6-2-80,0 4-168,-3-1-184,-9 5-624,0 3-352,-3 0-1225,-3 4 4466,8 3-2017</inkml:trace>
  <inkml:trace contextRef="#ctx0" brushRef="#br0" timeOffset="1">78 1 10194,'0'8'1296,"0"4"1417,0 2-528,5 2-185,-2-1-232,4 0-295,4 1-169,1-2-248,1 1-48,-1 2-127,4 5-137,-4 2-232,-2 2-120,-2 0-248,-2-7-120,-3-4-848,0-6-1521,15 3 1337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29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16 12859,'0'-1'276,"-1"0"0,1 0 1,-1 0-1,1 0 1,-1 0-1,0 0 0,1 0 1,-1 0-1,0 0 0,0 0 1,1 1-1,-1-1 1,0 0-1,0 1 0,0-1 1,0 0-1,-2 0 0,3 1-175,-1 0 0,1 0 0,-1 0-1,0 0 1,1 0 0,-1 0 0,0 0-1,1 0 1,-1 1 0,0-1 0,1 0-1,-1 0 1,1 1 0,-1-1 0,0 0-1,1 1 1,-1-1 0,1 0 0,-1 1-1,1-1 1,-1 2 0,-2 1 4,0 0 1,1 1 0,0-1-1,0 1 1,0 0 0,0 0-1,-2 6 1,-5 17 24,1 2 0,1-1 1,-4 37-1,10-54-93,0 0 0,2 0 1,-1 0-1,5 22 0,-4-27 19,1 1 0,0-1-1,0 1 1,1-1 0,0 0-1,0 0 1,0 0 0,1-1 0,5 7-1,-4-7 36,0-1 0,0 0 0,0 0 0,1-1 0,0 1 0,-1-1-1,1 0 1,0-1 0,1 0 0,-1 1 0,12 1 0,-9-2 33,0 1 1,0-1-1,-1 2 1,1-1 0,12 9-1,-16-8-72,0 0 0,0 1 0,0 0 0,-1 0-1,1 1 1,-1-1 0,0 1 0,-1 0 0,1 0 0,-1 0 0,-1 0-1,1 0 1,-1 1 0,0-1 0,0 1 0,-1 0 0,1 7 0,-1-6-47,-1 0 1,1 0 0,-1-1-1,-1 1 1,0 0 0,0 0-1,0 0 1,-1 0 0,0-1 0,-1 1-1,1-1 1,-1 0 0,-1 0-1,-6 10 1,7-12-18,-1-2 0,1 1 1,-1 0-1,0-1 0,-1 0 0,1 0 0,0 0 0,-1 0 1,0-1-1,1 1 0,-1-1 0,0-1 0,0 1 0,0-1 1,-1 1-1,1-2 0,0 1 0,0 0 0,-1-1 0,1 0 1,0 0-1,-7-2 0,10 2 12,0 0 0,0-1 1,1 1-1,-1-1 0,0 0 0,0 1 1,1-1-1,-1 0 0,1 0 0,-1 0 0,1 0 1,-1 0-1,1 0 0,0 0 0,-1-1 1,1 1-1,0 0 0,0-1 0,0 1 0,0-1 1,0 0-1,0 1 0,0-1 0,1 1 1,-1-1-1,1 0 0,-1 0 0,1 1 1,0-1-1,-1 0 0,1 0 0,0 0 0,0 1 1,1-4-1,-1-2 107,1 0 1,0 0-1,1 0 0,0 0 1,0 1-1,0-1 0,6-10 1,6-9-66,16-34 279,-14 17-6761,-13 28 4966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29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73 11210,'1'25'4985,"0"-23"-4842,-1 1-1,1-1 0,0 1 0,0-1 1,0 0-1,0 0 0,0 1 0,1-1 0,-1 0 1,1 0-1,-1 0 0,1 0 0,2 1 1,0 2 18,1-1 1,0 0-1,1 0 1,-1-1-1,0 1 0,1-1 1,0-1-1,0 1 1,0-1-1,0 0 1,8 2-1,-11-3-99,0-1 0,-1 0 0,1 1 0,0-1 0,-1 0 0,1 0 0,0-1 0,-1 1 0,1 0 1,-1-1-1,1 0 0,0 1 0,-1-1 0,0 0 0,1 0 0,-1-1 0,1 1 0,-1 0 0,0-1 0,0 1 0,0-1 0,0 0 0,0 0 0,0 0 0,0 0 0,-1 0 0,1 0 0,-1 0 0,3-4 0,-2 1 107,0 0 0,0 1 1,0-1-1,-1 0 0,1 0 1,-1 0-1,0 0 0,-1 0 1,1-1-1,-1 1 0,0 0 1,-1-9-1,0 11-91,0 0 0,0 0 0,0 0-1,0 0 1,0 1 0,-1-1 0,1 0-1,-1 0 1,0 1 0,0-1 0,0 1 0,0 0-1,0-1 1,0 1 0,-1 0 0,1 0 0,-1 0-1,1 1 1,-1-1 0,0 1 0,-5-3 0,3 2-129,1 1 1,-1-1 0,1 1 0,-1 0 0,0 0 0,0 1 0,0-1-1,1 1 1,-1 0 0,0 1 0,0-1 0,0 1 0,1 0 0,-1 0-1,0 0 1,1 1 0,-1 0 0,1-1 0,0 2 0,-1-1 0,1 0-1,0 1 1,0 0 0,-6 6 0,-6 7-1680,4-3 573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35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 10890,'0'5'1081,"6"2"1343,-5-1-95,6-2-129,2-1-31,3-8-465,1-7-296,1-8-472,-2-4-255,2-2-497,-6 4-617,8 8-1671,6 14 1384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30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0 12515,'-23'24'2448,"16"-16"-1759,-1 0 0,1 0 0,0 1 1,1-1-1,-1 2 0,2-1 0,-8 15 0,10-15-620,1-1 0,-1 0-1,2 1 1,-1-1 0,1 1-1,0 0 1,1-1 0,0 1 0,0 0-1,1-1 1,0 1 0,0-1-1,1 1 1,1-1 0,-1 1-1,1-1 1,0 0 0,1 0-1,0-1 1,0 1 0,1-1-1,0 0 1,7 8 0,-4-6-31,0 0-1,1 0 1,0-1 0,1-1 0,0 0 0,0 0 0,12 6-1,9 2 98,37 12-1,-17-7 203,-47-19-274,-1 1-1,0-1 1,0 1-1,0 0 1,0 0 0,0 0-1,0 0 1,-1 1 0,1-1-1,-1 1 1,1-1-1,-1 1 1,0 0 0,0 0-1,0 0 1,2 5 0,-3-5-33,-1-1 0,1 0 1,-1 1-1,1-1 0,-1 1 1,0-1-1,0 1 1,0-1-1,0 1 0,0-1 1,-1 1-1,1-1 0,-1 1 1,1-1-1,-1 0 1,0 1-1,0-1 0,0 0 1,0 0-1,-1 0 1,1 1-1,-1-1 0,-2 3 1,0-2-26,1 0 1,-1 0 0,1 0 0,-1-1 0,0 1 0,0-1 0,0 0 0,-1 0-1,1 0 1,0-1 0,-1 1 0,1-1 0,-1 0 0,-7 0 0,-8 0-9,0 0 1,-21-2 0,25 0 5,12 1-5,-1 0 1,1 0 0,-1-1 0,1 0 0,-1 1-1,1-2 1,-1 1 0,1 0 0,-8-4 0,11 4 0,1 0 1,-1-1-1,0 1 1,0 0-1,1 0 1,-1 0 0,1 0-1,-1-1 1,1 1-1,0 0 1,-1 0-1,1-1 1,0 1-1,0 0 1,0-1 0,0 1-1,0-3 1,3-21 18,0 13-2,1 1-1,0 0 1,0 0 0,8-12-1,6-17 77,-18 40-299,1-1 0,-1 0 0,0 0-1,0 1 1,0-1 0,0 0 0,0 0 0,0 0 0,0 1 0,0-1 0,0 0 0,0 0 0,0 1 0,0-1 0,-1 0 0,1 0 0,0 1 0,-1-1 0,1 0 0,-2-5-1592,1-4 400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42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278 671 5665,'-4'4'10931,"2"1"-10317,2-4-468,0 0 0,0 0-1,0 0 1,0 0 0,0 0 0,0 0-1,1 1 1,-1-1 0,0 0-1,0 0 1,1 0 0,-1 0-1,1 0 1,0 1 0,0-2-43,-1 1 1,1-1-1,0 0 1,0 1-1,-1-1 1,1 0-1,0 0 1,0 0-1,-1 0 1,1 0-1,0 0 1,0 0 0,0 0-1,-1 0 1,1 0-1,0 0 1,0 0-1,-1-1 1,1 1-1,0 0 1,0-1-1,1 0 1,17-5 666,1 1 1,22-4-1,-25 6-575,0 0-1,0-1 1,28-12 0,-33 11-110,0-2 1,-1 1-1,1-2 1,-1 1-1,0-1 1,-1-1 0,0 0-1,-1-1 1,0 1-1,0-2 1,-1 1-1,0-1 1,-1-1-1,0 1 1,-1-1 0,0 0-1,-1-1 1,0 1-1,-1-1 1,-1 0-1,0 0 1,-1-1-1,0 1 1,-1 0 0,0-24-1,-20-140 12,17 166-86,0 0 0,0 1 0,-1-1 0,0 1-1,-1 0 1,0 0 0,-8-14 0,8 19 6,1 0 1,-1-1-1,0 2 0,-1-1 1,1 0-1,-1 1 0,0 0 1,0 0-1,0 0 0,0 1 1,-1-1-1,1 1 1,-12-4-1,4 3 66,0 1 0,0 0 0,0 1 0,0 1 0,-1 0 0,-16 0 0,-78 12 141,93-8-218,0 0 0,0 1 0,0 0-1,1 1 1,0 1 0,0 0 0,0 1-1,1 0 1,0 1 0,0 1 0,1 0-1,0 0 1,1 1 0,0 1 0,1 0-1,0 1 1,0 0 0,1 0 0,1 1-1,0 0 1,1 0 0,0 1 0,1 0-1,1 0 1,-6 23 0,5-10 55,1 0 1,1 0-1,1 54 1,3-71-16,1-1 1,0 0 0,0 0-1,1-1 1,1 1 0,-1 0 0,1-1-1,1 1 1,0-1 0,0 0 0,0 0-1,1 0 1,0-1 0,1 0 0,12 13-1,-9-11 92,1 0 1,0-1-1,0 0 0,1-1 0,0 0 0,0-1 1,1 0-1,-1 0 0,2-1 0,-1-1 0,0 0 1,19 2-1,-1-1 58,0-1 0,0-2 1,1-2-1,36-3 1,-45 1-200,0-2 0,0-1 0,0 0 0,-1-2 0,0 0 0,30-16 0,42-30-2471,-45 35 1434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31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7 10674,'-1'-2'3516,"-2"6"-1768,-1 5-270,2-2-1186,0 0 1,1 0 0,0 0-1,0 0 1,1-1-1,0 1 1,0 0 0,1 0-1,-1 0 1,2 0 0,1 7-1,-2-12-257,-1-1 0,1 1 0,0-1 1,0 1-1,0-1 0,0 1 0,0-1 0,0 1 0,0-1 0,0 0 0,0 0 0,1 0 1,-1 0-1,0 0 0,1 0 0,-1 0 0,1 0 0,0 0 0,-1-1 0,1 1 0,-1-1 1,1 1-1,0-1 0,-1 1 0,1-1 0,0 0 0,0 0 0,-1 0 0,1 0 1,0 0-1,2-1 0,-2 1 44,1-1 1,-1 0 0,1 0-1,-1 0 1,1 0-1,-1 0 1,0 0 0,0 0-1,1-1 1,-1 1-1,0-1 1,0 0 0,-1 1-1,1-1 1,0 0-1,-1 0 1,1 0 0,-1-1-1,1 1 1,1-4-1,-1 1 133,-1 0 0,1-1 0,-1 1 0,0-1 0,0 1 0,0-1 0,-1-10 0,0 14-179,0 0 1,0 0-1,-1 0 1,1 0-1,0 1 1,-1-1-1,1 0 1,-1 0-1,0 1 1,0-1-1,1 0 0,-1 1 1,0-1-1,0 1 1,-1-1-1,1 1 1,0-1-1,0 1 1,-1 0-1,1 0 1,-1 0-1,1 0 1,-1 0-1,1 0 0,-1 0 1,0 0-1,1 0 1,-3 0-1,2 1-84,-1-1 0,1 0 0,-1 1-1,1 0 1,-1 0 0,1 0 0,0 0 0,-1 0-1,1 0 1,-1 0 0,1 1 0,-1-1 0,1 1-1,-3 1 1,-11 14-260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35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14307,'10'2'1344,"5"-4"953,4-4-121,9-13-399,4-9-369,9-8-696,4-3-592,-14 10-120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1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1126 14403,'0'-5'688,"1"-16"1078,-1 20-1714,0 1 1,0-1 0,0 1 0,0 0 0,0-1-1,0 1 1,0 0 0,0-1 0,0 1 0,0-1-1,0 1 1,1 0 0,-1-1 0,0 1 0,0 0-1,0 0 1,1-1 0,-1 1 0,0 0 0,0-1-1,1 1 1,-1 0 0,0 0 0,0-1 0,1 1-1,-1 0 1,0 0 0,1 0 0,-1 0 0,0-1-1,1 1 1,-1 0 0,1 0 0,-1 0 0,0 0-1,1 0 1,-1 0 0,0 0 0,1 0 0,-1 0-1,0 0 1,1 0 0,-1 0 0,1 0 0,-1 1-1,10 2 612,2 2-235,0 0-1,1-1 0,-1 0 0,1-1 1,0-1-1,0 0 0,22 0 1,72-11 785,-21 0-763,-36 6-302,94-3 72,-117 7-208,-1 0-1,0 2 1,38 9-1,-20-1-14,13 5 156,0-3 0,93 9-1,-76-21 124,93-11 0,-55 2-7,-78 8-196,-1 1 0,61 12 0,18 1-9,-97-14-49,1 0 1,0 0-1,-1-2 1,1 0-1,18-5 1,143-49 397,-88 26-165,-67 24-155,1 1 1,26-2 0,-27 4 49,0-1-1,33-9 0,-5-7 463,70-38-1,-102 47-388,33-26 0,-14 10-135,-30 22-78,0 0 0,0 0 0,0 0-1,-1-1 1,1 0 0,-1-1 0,-1 1-1,0-1 1,1 0 0,-2-1 0,1 1-1,-1-1 1,-1 0 0,1 0 0,2-9-1,-4 7 3,1-1 0,-1 0-1,-1 0 1,0 0-1,-1 0 1,0-1-1,0 1 1,-1 0 0,-1 0-1,0 0 1,0 1-1,-7-19 1,3 16-2,0 0 1,-1 0 0,0 0-1,-1 1 1,0 0 0,-1 0-1,0 1 1,-1 0 0,-15-12-1,-131-102-77,131 106 4,3 2 45,-1 0 0,0 1 0,-1 1 0,-32-14-1,-24-2 24,25 10 17,-65-34 0,49 13-23,34 20 9,-66-31 1,90 48-3,0 0 0,0 1 0,-1 1 1,1 0-1,-1 1 0,0 0 0,0 1 1,0 0-1,-18 2 0,10 3-1,1 1 1,0 0-1,0 2 0,1 0 0,-25 13 1,-51 17 7,60-27-3,-1-3 1,0 0-1,0-3 1,-48 0-1,-150-16-5,186 9 2,0 3-1,0 1 1,-64 10 0,87-7 17,0-2 1,-1-1 0,1-1-1,-39-4 1,30-1-8,1 1 1,-1 2-1,0 1 0,0 2 1,-39 6-1,66-5-23,-1 0-1,1 1 0,0 0 1,0 0-1,0 1 1,0 0-1,0 1 1,1-1-1,0 2 0,0-1 1,0 1-1,1 0 1,0 0-1,-6 8 0,-7 11-47,0 1-1,-22 45 0,16-28 63,23-39-4,-55 99-10,49-85 16,0-1 0,2 1 0,0 1 0,-4 21 0,3 4 10,2 0-1,2 1 0,5 75 1,1-95 65,0-1 1,2-1-1,1 1 0,1-1 1,18 43-1,-16-47 41,1 1 0,1-2 0,1 1-1,0-2 1,1 1 0,28 27 0,-34-39-110,1 1 1,-1-2 0,1 1 0,0-1 0,0 0-1,1-1 1,0 1 0,-1-2 0,1 1 0,0-2-1,1 1 1,-1-1 0,0 0 0,1-1-1,-1 0 1,1 0 0,-1-1 0,1-1 0,0 0-1,-1 0 1,0 0 0,12-4 0,5-4-642,0 0 0,46-25 1,45-37-3506,-25 9 1834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1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29 9954,'-16'-1'6011,"29"1"-1329,-2 0-3712,-1 1 0,1 1 0,19 5 0,-21-4-747,-1-1 1,1 0-1,-1-1 0,1 0 1,-1 0-1,1-1 0,11 0 1,-10-2-497,0 0 0,-1 0 0,1-1 1,-1 0-1,1-1 0,-1 0 1,14-8-1,2-4-686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1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6769,'-6'5'9861,"6"-5"-9620,0 1-109,0-1-1,1 0 1,-1 0 0,0 0 0,0 1-1,0-1 1,1 0 0,-1 0 0,0 0-1,0 0 1,0 1 0,1-1 0,-1 0 0,0 0-1,0 0 1,1 0 0,-1 0 0,0 0-1,0 0 1,1 0 0,-1 0 0,0 0-1,0 0 1,1 0 0,-1 0 0,1 0-1,13 1 1516,1 1 0,0 0 0,27 9 0,-25-7-1120,0 0 0,21 2 0,-32-5-571,0-1-1,-1 0 1,1 0 0,0-1 0,0 0-1,-1 0 1,1 0 0,0-1 0,-1 1-1,9-6 1,-4 0-1987,-6-3 773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3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101 405 11058,'-48'-6'3110,"44"6"-2550,-1 0 1,1 1-1,0-1 1,0 1-1,0-1 1,0 1-1,0 1 0,0-1 1,-6 4-1,9-5-496,1 0 0,0 0 0,-1 0-1,1 1 1,0-1 0,-1 0 0,1 0-1,0 1 1,0-1 0,-1 0 0,1 1 0,0-1-1,0 0 1,-1 1 0,1-1 0,0 0-1,0 1 1,0-1 0,0 1 0,0-1 0,0 0-1,0 1 1,-1-1 0,1 1 0,0-1-1,0 0 1,0 1 0,1-1 0,-1 1 0,0-1-1,0 0 1,0 1 0,0-1 0,0 1-1,0-1 1,0 0 0,1 1 0,-1-1 0,0 0-1,0 1 1,1-1 0,-1 0 0,0 1-1,0-1 1,1 0 0,-1 0 0,0 1 0,1-1-1,0 0 1,22 17 782,-17-13-501,27 17 33,0-1 1,1-1-1,1-3 0,1 0 1,0-2-1,1-2 1,1-2-1,0-1 0,0-2 1,48 3-1,-39-8-239,0-2 0,0-2 0,0-3 0,-1-1 1,0-2-1,0-3 0,-1-1 0,0-3 0,71-33 0,-1-11 210,145-99 1,-250 151-476,1 0-1,-1-1 1,-1 0 0,0-1 0,12-13-1,-20 21 39,0-1 0,0 1 0,0 0 0,0 0 0,-1-1 0,1 1 0,-1 0 1,1-1-1,-1 1 0,1 0 0,-1-1 0,0 1 0,0-1 0,0 1 0,0-1 0,0 1 0,0 0 0,0-2 0,0 1-48,-1 1 0,1 0 0,-1 0 0,0 0 0,1 0 0,-1 0 0,0 0 0,0 0 0,0 0 0,1 0 0,-1 0 0,0 0 0,0 0 1,0 1-1,-1-1 0,0-1 0,-5-1-617,0 1-1,0-1 1,0 1 0,0 1 0,-10-2 0,16 3 699,-16-3-1663,0 1-1,0 1 1,0 0-1,0 1 1,-26 5-1,36-4 1158,0 0-1,1 1 0,-1 0 0,0 1 0,1 0 0,0 0 0,-7 4 1,9-5 666,1 1 1,0-1-1,-1 1 1,1 0 0,0 0-1,1 0 1,-1 0 0,0 1-1,1-1 1,0 1-1,0 0 1,-3 6 0,5-8 214,-1-1 0,0 1 0,1 0 1,-1 0-1,1 0 0,0-1 1,0 1-1,-1 0 0,1 0 0,1 0 1,-1 0-1,0 0 0,0-1 0,1 1 1,-1 0-1,1 0 0,-1 0 1,2 2-1,-1-3-161,0 0 1,-1 0-1,1 0 0,0 0 1,0 0-1,0 0 0,0-1 1,0 1-1,0 0 0,0-1 1,1 1-1,-1 0 1,0-1-1,0 0 0,0 1 1,1-1-1,-1 0 0,0 1 1,0-1-1,1 0 0,-1 0 1,0 0-1,1 0 0,-1 0 1,0 0-1,0-1 1,3 0-1,7-2 325,1-1 0,-1-1 0,1 0 0,-1-1-1,-1 0 1,1 0 0,-1-1 0,11-10 0,-2 3 103,55-41 1200,62-43 1215,-132 95-2925,45-26 880,-43 26-855,-1 1-1,1 0 0,-1 0 1,1 0-1,0 1 1,0 0-1,9-1 0,-13 2-75,1 0 0,-1 0 0,1 0-1,-1 0 1,1 1 0,-1-1-1,0 1 1,1 0 0,-1-1 0,1 1-1,-1 0 1,0 0 0,0 1-1,0-1 1,0 0 0,3 3 0,-3-2-6,1 1 1,-1 0 0,1 0-1,-1 0 1,0 1 0,0-1 0,0 0-1,-1 1 1,3 5 0,-1 5 23,1-1 1,-2 1-1,0 0 1,0 24-1,-2-8-147,-1 0-1,-1 1 0,-1-1 0,-15 55 1,18-84 70,-2 4-521,4-4 4,9-9-239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5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1332 13035,'0'8'754,"2"31"5321,-3-75-1981,0-2-3667,0 23-286,-4-133 877,6 129-839,0 1 0,1 0 0,1-1 1,1 1-1,11-32 0,-14 46-140,1 1 0,-1 0 1,1 0-1,0-1 0,0 1 0,0 0 1,0 1-1,0-1 0,6-5 0,-7 7-26,1 0 0,-1 0 0,1 0 0,0 1 0,-1-1 0,1 0 0,0 1 1,-1-1-1,1 1 0,0-1 0,-1 1 0,1 0 0,0 0 0,0 0 0,0 0 0,-1 0 0,1 0 0,0 1 0,0-1 0,-1 0 0,1 1 0,2 0 0,2 2 4,1 1 0,-1-1-1,1 1 1,-1 0 0,0 1-1,-1-1 1,1 1 0,-1 0-1,0 1 1,0-1 0,4 7 0,7 11 39,19 37 1,-22-35 0,13 31 0,-27-56-56,1 0 0,0 0-1,0 0 1,0-1 0,0 1 0,-1 0-1,1 0 1,0 0 0,0 0-1,0 0 1,0 0 0,0 0 0,-1 0-1,1 0 1,0 0 0,0 0-1,0 0 1,0 0 0,-1 1 0,1-1-1,0 0 1,0 0 0,0 0-1,0 0 1,0 0 0,-1 0 0,1 0-1,0 0 1,0 0 0,0 0-1,0 1 1,0-1 0,0 0 0,0 0-1,-1 0 1,1 0 0,0 0 0,0 1-1,0-1 1,0 0 0,0 0-1,0 0 1,0 0 0,0 0 0,0 1-1,0-1 1,0 0 0,0 0-1,0 0 1,0 0 0,0 1 0,0-1-1,0 0 1,-4-4-4,1 0-1,-1-1 1,1 1-1,0-1 1,0 0 0,-3-7-1,-14-36-61,14 34 35,-41-131-442,40 120 331,2-1 0,1 0 0,-1-45 0,4 66 137,2 0 0,-1-1 0,0 1-1,1 0 1,0 0 0,0 0 0,1 0 0,2-6 0,-3 9 10,-1 1 0,1-1 1,0 1-1,0 0 0,0-1 1,0 1-1,0 0 0,1 0 1,-1 0-1,0 0 0,1 0 1,-1 0-1,0 0 0,1 0 1,-1 1-1,1-1 1,-1 0-1,1 1 0,-1-1 1,1 1-1,0 0 0,-1-1 1,1 1-1,0 0 0,-1 0 1,1 0-1,0 0 0,2 1 1,7 2 71,0 0 1,0 0 0,0 1 0,-1 0 0,1 1-1,11 7 1,-10-5 51,0 0 1,1-1-1,27 8 0,-34-13-78,1 0-1,-1 0 1,1 0 0,0 0 0,0-1-1,-1 0 1,1-1 0,0 1 0,-1-1-1,9-3 1,-11 3-31,0-1 0,0 1 0,0-1 0,-1 0 0,1 0 0,-1-1 0,0 1 0,1-1-1,-1 0 1,0 0 0,-1 0 0,1 0 0,0 0 0,-1 0 0,0-1 0,1 1 0,-2-1 0,3-4 0,0-3 19,0 0 1,-1-1-1,-1 1 0,0-1 1,0 1-1,0-19 1,-7-70 235,4 82-217,-2 0 1,0 0 0,-1 1 0,-1-1 0,0 1 0,-2 0 0,0 0 0,-11-18-1,11 25-53,4 10-39,5 17-48,13 43-67,-8-30 113,1 0 0,23 56 0,-29-81 27,1 0 0,0 0 1,0 0-1,0-1 0,0 1 0,1-1 0,0 0 1,7 6-1,-10-9-2,1 0 0,-1 0 0,0 0 0,1-1 1,-1 1-1,0 0 0,1-1 0,-1 1 0,1-1 0,-1 1 0,1-1 1,0 0-1,-1 0 0,1 1 0,-1-1 0,1 0 0,-1-1 1,1 1-1,-1 0 0,1 0 0,0-1 0,-1 1 0,1 0 1,-1-1-1,0 0 0,1 1 0,-1-1 0,1 0 0,-1 0 0,0 0 1,0 0-1,1 0 0,-1 0 0,1-1 0,0 0 1,0-1 0,0 1 0,0-1 0,-1 0 0,1 0 0,-1 1 0,1-1 0,-1 0 0,0 0 0,0 0 0,0 0 0,-1-1 0,1 1 0,-1 0 0,0 0 0,0 0-1,0-1 1,0 1 0,0 0 0,-1 0 0,1 0 0,-1 0 0,-2-5 0,-2-8-7,-2 1 0,0-1 0,-13-19 0,7 11 5,8 16 32,1-1 0,0 0 0,0-1-1,1 1 1,0 0 0,1-1 0,0 0-1,1 0 1,-1-14 0,2 19 34,0 0 0,1-1-1,0 1 1,0 0 0,0 0 0,1 0 0,-1 0 0,1 0-1,0 0 1,1 1 0,-1-1 0,1 1 0,0-1 0,0 1-1,0 0 1,0 0 0,1 0 0,0 1 0,6-6-1,-6 7-20,-1-1 0,0 1 0,1 0 0,-1 0 0,1 1 0,0-1 0,-1 1 0,1 0 0,0 0 0,0 0 0,0 0 0,0 0 0,0 1 0,0 0 0,0 0 0,0 0 0,0 0 0,0 1 0,0 0 0,-1 0 0,1 0 0,0 0 0,0 0 0,0 1 0,-1-1 0,1 1 0,-1 0 0,6 4 0,-9-5-32,17 9 21,-17-10-23,0 1 1,1-1 0,-1 0 0,0 0 0,1 0 0,-1 0 0,0 1 0,1-1 0,-1 0 0,1 0 0,-1 0 0,0 0 0,1 0 0,-1 0 0,1 0 0,-1 0 0,0 0 0,1 0-1,-1 0 1,1-1 0,-1 1 0,0 0 0,1 0 0,-1 0 0,0 0 0,1-1 0,-1 1 0,0 0 0,1 0 0,-1-1 0,0 1 0,1 0 0,-1 0 0,0-1 0,0 1 0,1 0-1,-1-1 1,0 1 0,0 0 0,0-1 0,0 1 0,1-1 0,-1 1 0,0 0 0,0-2 0,0-1 1,1 0-1,-1-1 1,0 1 0,0-1 0,0 1 0,-1 0-1,1-1 1,-2-4 0,-11-30 16,4 11-8,6 16-4,-8-36 7,10 45-12,1-1 0,0 0-1,0 0 1,0 0 0,0 1 0,0-1 0,0 0 0,1 0-1,-1 0 1,1 1 0,0-1 0,0 0 0,1-3 0,0 4 10,-1 1 1,0 0 0,0-1 0,0 1-1,1 0 1,-1 0 0,1 0-1,-1 0 1,1 0 0,-1 0 0,1 1-1,0-1 1,-1 1 0,1-1-1,0 1 1,-1-1 0,1 1 0,0 0-1,0 0 1,0 0 0,-1 0-1,1 0 1,0 0 0,2 1 0,6 0 69,0 2 0,-1-1 0,12 5 0,-11-3-40,-2-1-117,23 6 275,-29-8-292,-1-1 0,0 0 0,0 0-1,1 1 1,-1-1 0,0 0 0,1 0-1,-1 0 1,0 0 0,1-1 0,-1 1 0,0 0-1,1-1 1,-1 1 0,0 0 0,0-1-1,1 0 1,-1 1 0,1-2 0,3-11-4452,-1 1 4106,4-4-64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5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21020,'7'-2'1425,"1"-3"471,1-4-407,-2-3-689,-2-1-376,-5-3-632,0 2-712,-2-3-1009,0-2-887,1-8 1375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6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21 287 14267,'155'146'8887,"11"12"-4484,-144-134-4120,-1 1 0,-2 1 0,-1 1 0,0 0-1,14 34 1,-27-52-245,-4-7-30,0 0-1,0-1 1,0 1 0,0 0-1,-1 0 1,1 0 0,-1 0-1,1 0 1,-1 0 0,1-1 0,-1 1-1,0 0 1,0 4 0,0-6-8,0 0 0,0 0 0,0 0 0,0 0 0,0 0 1,0 0-1,0-1 0,0 1 0,0 0 0,0 0 0,0 0 0,0 0 1,-1 0-1,1 0 0,0 0 0,0 0 0,0 0 0,0 0 1,0 0-1,0 0 0,0 0 0,0 0 0,0-1 0,0 1 0,0 0 1,0 0-1,0 0 0,-1 0 0,1 0 0,0 0 0,0 0 0,0 0 1,0 0-1,0 0 0,0 0 0,0 0 0,0 0 0,0 0 1,-1 0-1,1 0 0,0 0 0,0 0 0,0 0 0,0 0 0,0 0 1,0 0-1,0 0 0,0 1 0,0-1 0,0 0 0,0 0 1,-1 0-1,1 0 0,0 0 0,0 0 0,0 0 0,0 0 0,0 0 1,0 0-1,0 0 0,0 0 0,0 0 0,0 1 0,0-1 1,0 0-1,0 0 0,0 0 0,0 0 0,0 0 0,-24-21-91,-29-36 0,-2-2-131,-10-3-112,14 15-191,-80-97 1,119 128 477,0-1-1,1 0 0,1-1 1,0 0-1,1-1 0,2 0 1,-1 0-1,2-1 0,1 0 1,-5-33-1,9 43 47,0 0-1,1-1 1,1 1-1,-1 0 1,2 0-1,-1-1 1,1 1 0,1 0-1,7-17 1,-8 22 31,0 0 0,1 1 0,-1-1 1,1 1-1,0 0 0,0-1 0,1 2 1,-1-1-1,1 0 0,0 1 0,0-1 1,0 1-1,1 1 0,-1-1 0,1 0 1,-1 1-1,1 0 0,0 0 0,0 0 0,0 1 1,5-2-1,-5 3 44,-1-1 1,1 1-1,-1 0 1,1 0-1,-1 0 0,1 0 1,-1 1-1,0 0 1,1 0-1,-1 0 0,0 0 1,0 1-1,1-1 1,-1 1-1,0 0 1,-1 1-1,1-1 0,0 1 1,-1-1-1,1 1 1,-1 0-1,0 0 0,0 1 1,0-1-1,0 1 1,-1-1-1,5 9 1,-1-1 68,-1 1 1,0 1 0,0-1 0,-1 1 0,-1 0 0,0 0-1,-1 0 1,1 17 0,-2-14-90,-1-1-1,0 1 1,-1 0 0,-1-1-1,-1 1 1,0-1 0,-1 0-1,-7 20 1,8-29-100,0 0 0,0 0-1,0-1 1,-1 1 0,0-1 0,0 0-1,0 0 1,-1 0 0,-7 7 0,7-9-93,1 0 0,-1-1 0,1 1 1,-1-1-1,0 0 0,0 0 0,0 0 1,0-1-1,0 0 0,0 0 0,-1 0 1,1 0-1,-7-1 0,7 0-179,1 0-1,0 0 0,0-1 0,-1 0 1,1 1-1,0-2 0,0 1 0,0 0 1,0-1-1,0 0 0,0 1 0,0-2 1,1 1-1,-1 0 0,1-1 0,0 1 1,-1-1-1,1 0 0,0 0 1,1-1-1,-1 1 0,1 0 0,-4-6 1,-9-27-1587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6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136 795 12971,'14'-16'9102,"-14"17"-9009,2 10 2062,-1-4-1831,0 0 1,0 0-1,0-1 0,1 1 0,0 0 0,1-1 1,-1 1-1,1-1 0,0 0 0,8 10 0,-10-14-297,1 0 0,-1 0-1,1 0 1,0 0-1,0 0 1,-1 0-1,1-1 1,1 1-1,-1-1 1,0 1-1,0-1 1,1 0 0,-1 0-1,0 0 1,1 0-1,-1-1 1,1 1-1,-1-1 1,1 1-1,-1-1 1,1 0-1,0 0 1,-1 0 0,1 0-1,-1 0 1,1-1-1,-1 1 1,1-1-1,-1 0 1,1 1-1,-1-1 1,4-2-1,-1 0 56,-1 1-1,1-1 0,0-1 0,-1 1 1,0-1-1,0 0 0,0 0 0,0 0 0,-1 0 1,1 0-1,-1-1 0,0 0 0,0 0 1,-1 0-1,0 0 0,0 0 0,0 0 0,0-1 1,1-5-1,-4 9-56,1 0 0,0 1 1,0-1-1,-1 0 0,1 1 0,-1-1 1,1 0-1,-1 1 0,0-1 0,1 1 1,-1-1-1,0 1 0,0-1 0,0 1 1,-1-1-1,1 1 0,0 0 0,0 0 1,-1 0-1,1 0 0,0 0 0,-1 0 1,1 0-1,-1 0 0,0 0 0,1 1 1,-4-2-1,-5-1-19,-1-1 1,1 2-1,-15-3 0,15 4-31,-47-7-979,-6-2-3935,45 4 2236,5-5 1042</inkml:trace>
  <inkml:trace contextRef="#ctx0" brushRef="#br0" timeOffset="1">1 8 16235,'0'0'104,"0"0"-1,0 0 0,0-1 0,0 1 1,0 0-1,0 0 0,0-1 0,0 1 1,0 0-1,0-1 0,0 1 0,0 0 1,0 0-1,0-1 0,0 1 0,0 0 1,0 0-1,0-1 0,0 1 0,0 0 1,1 0-1,-1 0 0,0-1 0,0 1 1,0 0-1,0 0 0,1 0 0,-1-1 1,0 1-1,0 0 0,0 0 0,1 0 1,-1 0-1,0 0 0,0 0 0,1-1 1,-1 1-1,0 0 0,0 0 0,0 0 1,1 0-1,-1 0 0,0 0 0,1 0 1,-1 0-1,0 0 0,0 0 0,1 0 1,-1 0-1,0 0 0,0 0 0,1 0 1,-1 0-1,0 1 0,0-1 0,0 0 1,1 0-1,-1 0 0,0 0 0,0 0 1,1 1-1,-1-1 0,0 0 0,0 0 1,0 0-1,0 1 0,1-1 0,-1 0 1,15 16 2206,-14-15-2192,76 83 3493,-36-43-2899,-3 3-1,54 78 0,-35-14-531,-39-70-714,27 42 0,-44-79 436,-1 0-1,1 0 1,-1 0 0,1 0-1,0 0 1,-1 0-1,1 0 1,0 0-1,0-1 1,-1 1 0,1 0-1,0-1 1,0 1-1,0 0 1,0-1-1,0 1 1,0-1 0,2 1-1,-2-1-67,0-1 0,-1 1-1,1-1 1,0 0 0,-1 1 0,1-1-1,-1 1 1,1-1 0,-1 0 0,1 0-1,-1 1 1,1-1 0,-1 0-1,0 0 1,1 0 0,-1 0 0,0 1-1,0-1 1,1 0 0,-1 0 0,0 0-1,0 0 1,0 0 0,0-1 0,4-27-3586,2-6 1305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47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283 751 6209,'0'0'208,"0"0"-1,-1 0 0,1 0 1,0 0-1,-1 0 1,1 0-1,0-1 0,-1 1 1,1 0-1,0 0 0,-1 0 1,1 0-1,0 0 0,-1 0 1,1-1-1,0 1 1,0 0-1,-1 0 0,1 0 1,0-1-1,0 1 0,-1 0 1,1 0-1,0-1 0,0 1 1,0 0-1,-1-1 1,1 1-1,0 0 0,0-1 1,0 1-1,1-14 2400,9-10 1689,6 37-1597,-13-12-2610,0 0 0,0 0-1,0-1 1,0 1 0,0-1 0,-1 1-1,1-1 1,0 0 0,0 0-1,0-1 1,0 1 0,0 0-1,0-1 1,5-1 0,3-2 222,0-1 1,14-8 0,-1 1 196,65-21 826,0-1-222,-77 28-1025,0-1 0,0 0-1,-1-1 1,1 0 0,-2-1-1,1 0 1,-1 0 0,-1-1-1,0-1 1,0 0 0,-1 0-1,-1 0 1,1-1 0,9-25 0,-15 33-45,-1-1 0,0 0 1,0 1-1,0-1 0,-1 0 1,1 0-1,-1 1 1,0-1-1,-1 0 0,0-5 1,-2-6 0,-9-26 0,6 18 8,-5-34 0,9 38-10,-2 1 0,0 0 0,-8-21-1,9 34-18,1 0 0,-1 0 0,-1 0 0,1 1 0,-1-1 0,0 1 0,0 0-1,0 0 1,-1 0 0,0 1 0,0-1 0,0 1 0,-8-4 0,-14-9 14,-1 1 0,-37-15 0,54 27-31,1 0 1,-1 1-1,0 1 1,1 0 0,-1 0-1,0 1 1,0 0-1,-1 1 1,1 1 0,-15 1-1,5 2 2,0 1 1,0 0-1,-27 12 0,37-13-2,1 1 0,-1 1 0,1 0 0,0 1 0,0 0 0,1 0 0,-15 15 0,7-3 1,1 1 0,1 1 0,1 1 0,-14 26 0,3-4 12,-13 25-5,34-60-12,1 0 0,0 0 0,-2 13 1,0-1-6,2-7 23,0 0 0,2 0 0,-1 0 0,2 0 0,0 0 1,0 0-1,2 0 0,3 17 0,-4-25 24,2 0 1,-1 1 0,1-1-1,0 0 1,0 0-1,0-1 1,1 1 0,0-1-1,0 0 1,0 1-1,1-2 1,0 1-1,8 6 1,6 3 190,0-1 1,33 17-1,-40-24-187,1 0 0,-1-1 0,1-1 0,0 0 0,1-1 0,-1 0 0,1-1-1,-1-1 1,21 0 0,8-3 161,72-13-1,-97 12-201,90-7-37,-90 10-27,-16-1-89,1 1 0,0 0 0,-1 0 0,1 0 0,0 1 1,-1-1-1,1 0 0,0 1 0,2 0 0,-4-1-24,1 1 0,0-1 0,-1 1 0,1-1 0,0 1 0,-1-1 0,1 1 0,-1 0 0,1-1 0,-1 1 0,1 0 0,-1-1 0,1 1 1,-1 0-1,0 0 0,1-1 0,-1 1 0,0 1 0,2 16-1664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7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13987,'-7'6'6545,"6"-6"-6207,0 1-1,0-1 1,0 1 0,0 0-1,0 0 1,0 0 0,0-1 0,0 1-1,1 0 1,-1 0 0,0 0 0,1 0-1,-2 2 1,0 4-10,-1 0 0,1 1 0,1-1 0,0 0 0,0 0 0,0 1 0,1-1 0,0 0 0,0 1 0,2 9 0,0-6-305,0 0 0,1 0 0,1 0 0,-1-1 0,2 0 0,5 12 0,-9-20-19,0-1 0,0 1 0,1 0 0,-1 0 0,0-1 0,0 1 0,1-1 0,-1 1 0,1-1 0,0 1 0,-1-1 0,5 2 0,-6-3-2,1 0-1,0 1 1,0-1 0,0 0-1,0 0 1,0 0-1,0 0 1,0 0 0,0 0-1,-1-1 1,1 1 0,0 0-1,0 0 1,0-1 0,0 1-1,0 0 1,-1-1 0,1 1-1,0-1 1,0 1 0,-1-1-1,1 1 1,0-1 0,-1 0-1,1 1 1,0-1 0,-1 0-1,1 0 1,-1 1 0,1-1-1,-1 0 1,1-1 0,5-9 32,0-1 1,-1 0 0,0-1-1,0 1 1,4-25-1,-6 22 101,-2 15-112,-1-1 1,0 1-1,1 0 0,-1 0 0,0-1 0,1 1 0,-1 0 1,1 0-1,-1 0 0,0-1 0,1 1 0,-1 0 0,1 0 1,-1 0-1,1 0 0,-1 0 0,0 0 0,1 0 0,-1 0 1,1 0-1,-1 0 0,1 0 0,-1 0 0,1 1 0,18 2 34,-6 0-143,-12-3-26,0 0 0,1 0 1,-1 0-1,1 0 1,-1 0-1,0-1 0,1 1 1,-1 0-1,0-1 0,1 1 1,-1-1-1,0 1 0,0-1 1,1 0-1,-1 1 0,0-1 1,0 0-1,0 0 1,0 0-1,0 0 0,0 0 1,1-2-1,0 1-362,-1-1 1,0 1-1,0-1 0,0 1 1,0-1-1,0 0 1,0 1-1,-1-1 0,1 0 1,-1-4-1,0-15-1188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47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13355,'14'7'3349,"21"11"0,31 26 1554,-32-20-3308,-15-10-798,-15-10-541,1 0-1,1 0 1,-1-1-1,1 1 1,-1-1 0,1 0-1,6 1 1,-11-4-236,-1 0 0,0 0 0,1 0 0,-1 0 0,1 0 0,-1 0 0,0 0 0,1 0 0,-1 0 0,1 0 0,-1 0 0,0 0 0,1-1 0,-1 1 0,0 0 0,1 0 0,-1-1-1,0 1 1,1 0 0,-1 0 0,0-1 0,0 1 0,1 0 0,-1-1 0,0 1 0,0 0 0,0-1 0,1 1 0,-1 0 0,0-1 0,0 1 0,0-1 0,0 1 0,0 0 0,0-1 0,0 1 0,0-1 0,2-19 208,-2 17-149,-2-63 146,1 46-64,0 0 1,1 0 0,2 0 0,4-31 0,-4 45-378,0 0 0,0 0 1,0 0-1,1 0 1,0 0-1,0 1 0,0-1 1,0 1-1,1 0 1,0 0-1,0 0 1,1 0-1,-1 1 0,1 0 1,0 0-1,0 0 1,1 1-1,10-6 1,27-10-1120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167 106 12587,'4'-32'2528,"-3"24"-1573,1 0-1,-2 0 0,1 0 0,-1 0 1,0 0-1,-2-13 0,2 21-907,0 0-1,0-1 1,0 1-1,0 0 1,0 0-1,0 0 0,0-1 1,0 1-1,-1 0 1,1 0-1,0-1 1,0 1-1,0 0 0,0 0 1,0 0-1,-1 0 1,1-1-1,0 1 1,0 0-1,0 0 1,0 0-1,-1 0 0,1 0 1,0 0-1,0-1 1,0 1-1,-1 0 1,1 0-1,0 0 0,0 0 1,-1 0-1,1 0 1,0 0-1,-1 0 1,-8 5 733,-8 11-41,-4 13-483,1 1 1,1 1-1,2 0 0,-24 58 1,37-77-249,0 0 1,0 0 0,1 0-1,0 1 1,1-1 0,0 23-1,2-30-2,0 0-1,0-1 1,1 1-1,0-1 0,-1 1 1,2-1-1,-1 1 1,0-1-1,1 0 1,0 1-1,0-1 0,0 0 1,1 0-1,-1-1 1,1 1-1,0 0 1,0-1-1,0 0 0,1 1 1,-1-1-1,7 3 1,0 0 34,1-1 0,1 0 0,-1-1 0,1 0 0,0-1 0,0-1 1,20 3-1,-18-3 51,0 0 1,-1 1-1,1 0 0,0 1 1,14 7-1,-24-9-66,-2-1 0,1 1 0,0 0-1,0 0 1,-1 0 0,1 0 0,-1 1-1,1-1 1,-1 1 0,0-1 0,0 1 0,0 0-1,0 0 1,2 5 0,-2-3 0,-1-1 0,0 1 0,0 0 0,0 0 0,0-1 0,-1 1 0,0 0 1,0 0-1,-1 7 0,-1 1 1,-1 0 1,-1 0 0,0 0 0,0 0-1,-1-1 1,-12 20 0,12-22-25,-1-1 0,0 0 0,0 0 0,-1-1 0,0 0 0,-1 0 0,0 0 0,0-1 0,-10 6 0,11-8-1,-1-1 0,0 0 0,0 0 0,0-1 0,0 0 0,-1 0 0,1-1 0,-1 0 0,1-1 0,-1 0 0,-14 0 0,20-1 0,0 0 0,0 0 1,0 0-1,0-1 0,0 0 1,0 1-1,0-1 0,0 0 1,0 0-1,0-1 1,0 1-1,0-1 0,1 1 1,-1-1-1,1 0 0,-1 0 1,-2-3-1,3 3 0,1 0 1,0 0-1,-1 0 0,1 0 0,0 0 1,0 0-1,0 0 0,1 0 0,-1-1 1,0 1-1,1 0 0,-1-1 0,1 1 1,0 0-1,0-1 0,0 1 0,0 0 1,0-1-1,1 1 0,-1 0 1,1 0-1,-1-1 0,2-2 0,5-9 16,0 1 0,1 0 0,1 1 1,0 0-1,0 0 0,13-11 0,1-3-54,-5 5-200,56-64-5950,-51 61 4453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5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1 225 14163,'8'-10'1912,"6"-2"2049,5-5-904,5-1-921,2 1-351,1 2-929,-1 1-272,-2 6-400,-7-1-96,-2 4-72,-3 3-112,-1 2-480,-4-2-320,-2 1-777,0-3-271,-3-1-705,-2-2-143,-4 2 1560</inkml:trace>
  <inkml:trace contextRef="#ctx0" brushRef="#br0" timeOffset="1">95 0 16468,'10'33'1648,"2"0"1305,0 3-257,6-2-896,-1-5-479,2-5-793,-2-2-488,-5-10-1048,0 0-1329,-11-8 1217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6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2 16331,'-5'-1'341,"0"1"0,0-1-1,0 1 1,1 1 0,-1-1-1,0 1 1,0-1 0,1 1-1,-1 1 1,0-1 0,1 1-1,-1 0 1,1 0-1,0 0 1,0 0 0,-1 1-1,1 0 1,1 0 0,-1 0-1,-4 5 1,1-1-33,0 0 0,1 1-1,0 0 1,0 0 0,1 1 0,0-1 0,1 1-1,-1 0 1,-2 10 0,7-17-280,-1 0 1,0 1-1,1-1 0,0 0 1,-1 0-1,1 0 0,0 1 1,0-1-1,0 0 1,1 0-1,-1 1 0,0-1 1,1 0-1,0 0 0,-1 0 1,1 0-1,0 0 0,0 0 1,0 0-1,0 0 0,1 0 1,-1 0-1,0 0 1,1-1-1,-1 1 0,1-1 1,0 1-1,-1-1 0,4 2 1,5 3 2,0 0 0,1 0 0,0-1 0,17 5 0,3 2 58,-22-8-47,0 1 1,0 1-1,0-1 0,-1 2 1,0-1-1,0 1 0,0 0 1,-1 1-1,0-1 1,-1 2-1,0-1 0,0 1 1,0-1-1,-1 2 0,-1-1 1,0 0-1,0 1 1,0 0-1,-1 0 0,-1 0 1,0 0-1,0 0 0,-1 1 1,0-1-1,-2 13 0,1-19-34,-1 1-1,1-1 0,-1 1 1,-1-1-1,1 1 0,-1-1 0,1 1 1,-1-1-1,0 0 0,-1 0 1,1 0-1,-4 3 0,5-5-4,-1-1 0,1 1-1,-1-1 1,1 1 0,-1-1 0,0 0-1,1 0 1,-1 0 0,0 0 0,0 0 0,0 0-1,0 0 1,0-1 0,0 1 0,0-1-1,0 1 1,0-1 0,0 0 0,0 0-1,0 0 1,0 0 0,0 0 0,-1 0-1,1-1 1,0 1 0,0-1 0,0 1-1,-3-2 1,-2-2 5,0 0-1,0 0 0,0-1 1,1 0-1,0 0 1,0 0-1,0-1 0,1 1 1,0-1-1,0-1 1,-7-10-1,7 8 0,-1 0-1,2-1 1,-1 0 0,1 0 0,0 0-1,1 0 1,1-1 0,-2-12 0,3 16-51,1-1-1,0 0 1,1 1 0,0-1 0,0 1 0,0-1 0,1 1 0,1 0 0,-1-1 0,1 1 0,0 0 0,0 0 0,1 1 0,0-1 0,6-7 0,0 3-589,-1 0 0,1 0 0,1 1 0,0 1 0,1-1-1,-1 2 1,17-9 0,3-1 700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7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0 288 13443,'14'0'1352,"0"-2"1073,-1-3 7,5-8-183,4-3-217,2-4-368,3-1-263,-1 6-497,-2 1-248,-4 4-400,-4 3-120,-2 2-216,-6 3-272,-3 0-832,-17-13-8290</inkml:trace>
  <inkml:trace contextRef="#ctx0" brushRef="#br0" timeOffset="1">69 0 14467,'0'7'1600,"3"5"1441,4 7-88,12 8-241,5 3-351,7 7-873,0 3-448,-4 1-680,-8-2-72,-7-6-744,2-4-984,-11-26 912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23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18 352 10458,'-7'10'1257,"3"2"759,-1-5-16,3-2 2001,8-11-2064,9-10-97,9-6-96,12-14-71,2-7-225,3-14-560,3-1-232,-8 3-848,0 4-880,-7 10 608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26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12 126 10314,'-11'-12'10288,"16"5"-8936,15-9-324,77-57 1370,-93 71-2300,0-1 1,1 1-1,-1 0 0,0 0 1,1 0-1,-1 1 1,1 0-1,5-1 0,-9 2-75,0-1-1,0 1 0,0 0 0,0 0 1,0 1-1,0-1 0,0 0 1,0 0-1,0 1 0,0-1 0,0 0 1,0 1-1,0-1 0,0 1 1,0-1-1,2 2 0,-2-1-12,0 0-1,0 0 1,-1 1 0,1-1-1,0 0 1,0 0-1,-1 1 1,1-1 0,-1 1-1,1-1 1,-1 0-1,0 1 1,1-1 0,-1 1-1,0 2 1,0 13-10,-1 1-1,-1-1 1,-1 0 0,0 1 0,-7 17 0,-1 12-131,-1-6-81,-1 6-298,13-47 501,0 0 0,0 0 0,0 1-1,0-1 1,0 0 0,0 1 0,0-1 0,0 0-1,0 1 1,0-1 0,0 0 0,0 0-1,0 1 1,0-1 0,0 0 0,0 1 0,1-1-1,-1 0 1,0 0 0,0 1 0,0-1 0,0 0-1,1 0 1,-1 1 0,0-1 0,0 0 0,0 0-1,1 0 1,-1 1 0,11-1-131,17-8 74,-21 5 53,1 1 16,0-1 0,0 2-1,0-1 1,1 1 0,-1 1 0,0-1-1,1 1 1,-1 1 0,10 1-1,-15-2 32,0 1 0,0 0 0,0-1 0,0 1 1,0 0-1,0 1 0,0-1 0,0 0 0,-1 1 0,1 0 0,0-1 0,-1 1 0,1 0 0,-1 0 0,0 1 0,0-1 0,0 0 0,0 1 0,0-1 0,0 1 0,-1 0 0,1-1 0,-1 1 0,0 0 0,0 0 1,0 0-1,1 4 0,-1 0 31,-1 0 0,1-1 0,-2 1 0,1 0-1,-1-1 1,0 1 0,0-1 0,0 1 0,-1-1 0,0 0 0,-1 1 0,1-1 0,-6 9 0,-3 3 185,-1-1 0,-27 32 0,35-46-359,1 1 0,0 0 0,-1-1 0,0 1 0,0-1 0,0 0 0,0-1 0,0 1 0,-1-1 0,1 1 0,-1-1 0,1-1 0,-1 1 0,-5 1 0,-1-4-1275,10-6-935,9-11-373,-6 16 2865,8-19-1105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26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53 15403,'-7'2'7826,"4"-2"-5746,-2-2-287,0-3-1177,3-2-312,2 0-728,0-1-632,2-1-1121,1 1-807,9-1 1503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27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4 16844,'-1'-1'302,"0"1"0,-1-1 0,1 1 0,0-1 1,0 1-1,-1 0 0,1 0 0,0 0 1,-1-1-1,1 1 0,0 0 0,-1 1 0,1-1 1,0 0-1,0 0 0,-1 0 0,1 1 0,0-1 1,0 1-1,-2 0 0,1 0-118,1 0 1,-1 1-1,1-1 0,0 0 0,0 1 1,0-1-1,0 1 0,0-1 0,0 1 1,0-1-1,0 1 0,1-1 0,-2 3 1,0 5-40,0-1 0,1 1 0,0-1 0,0 1 0,1 8 0,1-8-127,-1 0-1,2 0 0,-1 0 0,1-1 0,1 1 1,-1 0-1,1-1 0,1 0 0,0 0 1,0 0-1,0 0 0,1-1 0,0 1 0,1-1 1,0-1-1,0 1 0,0-1 0,1 0 0,0 0 1,0-1-1,12 8 0,-15-11 71,1 0-1,-1 0 1,1 0 0,-1 0-1,1-1 1,0 0-1,-1 0 1,1 0 0,0 0-1,0-1 1,0 0 0,0 0-1,0 0 1,-1-1-1,1 1 1,0-1 0,0 0-1,0-1 1,-1 1-1,1-1 1,-1 0 0,1 0-1,-1 0 1,0-1 0,0 0-1,0 1 1,0-1-1,0-1 1,-1 1 0,1 0-1,-1-1 1,0 0-1,0 0 1,0 0 0,-1 0-1,1 0 1,-1-1 0,0 1-1,0-1 1,-1 1-1,1-1 1,-1 0 0,0 1-1,0-1 1,-1 0-1,0 0 1,1 0 0,-1 0-1,-1 0 1,1 1 0,-1-1-1,-2-8 1,1 6-42,-1 1 1,0-1 0,-1 0-1,1 1 1,-1 0 0,-1-1-1,1 2 1,-1-1-1,0 0 1,0 1 0,-1 0-1,1 0 1,-1 1 0,0 0-1,-11-6 1,8 5-63,0 0 1,0 1-1,-1 0 1,0 0 0,0 1-1,0 1 1,0-1-1,-1 2 1,1-1-1,-17 1 1,21 1-360,0 1 0,0-1 1,0 1-1,0 1 0,0-1 0,0 1 1,0 0-1,0 0 0,1 1 0,-1 0 1,1 0-1,-1 0 0,-4 5 0,6-5-1484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19:57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515 1063 9178,'0'0'82,"0"0"-1,0 0 1,0 0-1,0 0 1,-1 0-1,1 0 1,0 0 0,0 0-1,0 0 1,0 0-1,0 0 1,-1 0 0,1 0-1,0 0 1,0 0-1,0 0 1,0 0-1,0 0 1,0 0 0,-1 0-1,1-1 1,0 1-1,0 0 1,0 0 0,0 0-1,0 0 1,0 0-1,-1 0 1,1 0-1,0 0 1,0-1 0,0 1-1,0 0 1,0 0-1,0 0 1,0 0 0,0 0-1,0 0 1,0-1-1,0 1 1,0 0 0,0 0-1,0 0 1,0 0-1,0 0 1,0-1-1,0 1 1,0 0 0,0 0-1,0 0 1,0 0-1,0-1 54,0 1 0,0 0-1,1 0 1,-1-1 0,0 1-1,1 0 1,-1 0 0,0 0 0,0-1-1,1 1 1,-1 0 0,0 0-1,1 0 1,-1 0 0,0 0-1,1 0 1,-1 0 0,0 0-1,1 0 1,-1 0 0,0 0 0,1 0-1,-1 0 1,1 0 0,-1 0-1,1 0 1,9 1 1182,0 0 1,1-1-1,15-1 1,10 0-636,116-3 1733,-79 1-1103,93 7 0,34 0-252,284-24 335,-274 27-847,-76 1 49,-115-7-518,-1 0 0,0 1 0,1 1 0,-1 1-1,0 1 1,-1 0 0,26 12 0,-26-10-38,0-2 0,1 0 0,0 0 0,0-2 0,0 0 0,0-1 0,0-1 0,1-1 0,-1 0 0,20-4 0,-30 2-34,1 0-1,-1 0 1,0-1 0,12-5 0,-2 0-4,3 5-3,-1 0 0,-20 3 0,1 0 0,0-1 0,0 1 0,-1-1 0,1 1 0,0-1 0,0 1 0,-1-1 0,1 1 0,-1-1 0,1 0 0,-1 1 0,1-1 0,-1 0 0,1 0 0,-1 1 0,1-1 0,-1 0 0,0 0 0,1-1 0,0-3 0,0 0 0,-1-1 0,1 1 0,-1 0 0,0-1 0,-1 1 0,-1-9 0,1 7 0,0 0 0,1-1 0,0-9 0,5-13 0,2 0 0,16-49 0,-13 49 0,-1-1 0,6-40 0,5-70 0,-20 135 0,1 0 0,-1 1 0,0-1 0,-1 0 0,1 0 0,-1 0 0,0 0 0,-1 1 0,0-1 0,1 0 0,-2 1 0,1-1 0,-1 1 0,0 0 0,0 0 0,0 0 0,0 0 0,-1 1 0,-5-6 0,-4-6 0,-14-19 0,20 24 0,-1 0 0,0 1 0,-1 0 0,0 0 0,-10-8 0,10 11 0,-1 1 0,1 1 0,-1 0 0,1 0 0,-1 1 0,-19-6 0,-65-9 0,66 15 0,1-1 0,-30-11 0,-41-22 0,-43-15 0,45 29 0,-119-15 0,-58 14 0,135 15 0,63 4 0,-22-1 0,-98-21 0,165 22-22,-1 0 0,1 3 1,-1 0-1,0 2 0,0 1 0,1 2 1,-1 1-1,-38 8 0,-94 39-219,13-4 139,120-38 90,0-2 1,-1-2-1,-33 2 1,50-6 0,8 1 5,1-1 0,-1 0 0,1 0 0,-1 0 0,-9-3 0,14 3 5,0 0 0,1 0-1,-1 0 1,1 0 0,-1 0 0,0 0 0,1 1 0,-1-1 0,1 0 0,-1 0-1,1 0 1,-1 1 0,0-1 0,1 0 0,-1 0 0,1 1 0,-1-1 0,1 0-1,-1 1 1,1-1 0,0 1 0,-1-1 0,1 1 0,0-1 0,-1 1-1,1-1 1,0 1 0,-1-1 0,1 1 0,0-1 0,0 1 0,-1-1 0,1 1-1,0 1 1,-6 25-8,5-22 3,-2 17 4,1 0-1,0 0 0,2 0 1,4 38-1,0-27 50,2-1-1,17 50 1,-6-32 129,42 86-1,-47-115-145,0 0-1,1 0 1,1-1 0,1-1-1,1-1 1,22 22 0,-28-32-30,1-1 0,-1 0 0,1 0 0,0-1 0,1-1 0,0 0 0,0-1 0,0 0 0,0 0 0,0-1 1,1-1-1,-1 0 0,1-1 0,0 0 0,25-2 0,-23 1-899,0 1 0,1 0-1,-1 2 1,0 0 0,0 0 0,0 1 0,23 10-1,2 4-1540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3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2 337 11995,'0'12'1248,"-2"-4"1240,6-3-415,3-6 103,8-11-159,13-14-441,8-8-168,6-11-607,1-1-249,0 0-440,-2 4-432,0 1-1137,4 4-1055,-9 6 1247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46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36 454 11090,'-7'3'1461,"0"0"0,1 1-1,-9 8 3708,15-12-5109,7-1 1585,7-4-465,-1 0-1,1-1 0,20-14 1,-16 10-554,46-28 1168,66-53 0,-87 57-1708,-2-2 0,47-52 0,-6-10-3687,-47 54 2015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47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8 158 10874,'-1'-1'254,"1"0"1,-1 0-1,0 0 0,0-1 0,1 1 0,-1-1 0,0 1 0,1 0 1,0-1-1,-1 1 0,1-1 0,0 1 0,0-1 0,-1 1 0,1-1 0,0 1 1,1-1-1,-1 1 0,0-1 0,0 1 0,1-2 0,1-5 426,1 0 0,5-12 0,-6 14-182,5-10 216,-5 10-419,0 0-1,1-1 1,0 1 0,0 0-1,1 0 1,-1 0 0,1 1-1,8-9 1,-11 13-236,0 1 0,0-1 0,0 0 0,1 1 0,-1-1 0,0 1 0,0-1 0,1 1 0,-1 0 0,0 0 0,1 0 0,-1-1 0,0 1 0,1 0 0,-1 1 0,0-1 0,1 0 0,-1 0 0,0 1 0,1-1 0,-1 0 0,0 1 0,0-1 0,1 1 0,-1 0 0,0-1 0,0 1 0,0 0 0,0 0 0,2 1 0,3 4 96,1 0 1,0 0-1,6 10 1,-7-9-85,-1-2-59,0 1 0,0 0 0,0 0 0,-1 1 0,1-1 0,-2 1 0,1 0 0,-1 0 1,0 0-1,0 1 0,-1-1 0,0 1 0,1 8 0,-2 0-35,0 0 1,-1 0-1,-1 0 1,0 0-1,-2 0 0,1-1 1,-2 1-1,0-1 1,-1 1-1,-1-1 0,0-1 1,-1 1-1,0-1 1,-1 0-1,-1-1 1,-16 20-1,24-32 24,0 0 0,1 0 0,-1 0 1,0-1-1,0 1 0,0 0 0,0 0 0,0-1 0,0 1 0,0-1 1,0 1-1,0-1 0,0 1 0,0-1 0,0 0 0,0 1 1,-2-1-1,3 0 2,-1-1 1,1 1-1,-1 0 1,1-1 0,-1 1-1,1 0 1,-1-1-1,1 1 1,-1-1-1,1 1 1,0-1 0,-1 1-1,1-1 1,0 1-1,-1-1 1,1 1-1,0-1 1,0 1 0,-1-1-1,1 0 1,0 1-1,0-1 1,0 1-1,0-1 1,0 0 0,0 1-1,0-1 1,0 0-1,0 1 1,0-1 0,0 1-1,1-2 1,0-6 92,0 0 0,1 0 0,0 0 1,0 0-1,1 1 0,-1-1 0,2 1 1,-1 0-1,1-1 0,0 2 0,8-10 1,-6 8 48,0 1 0,0 0 1,1 0-1,0 1 0,0 0 1,1 0-1,0 0 0,0 1 1,11-5-1,-17 9-106,1 0 0,0-1 0,0 2 0,0-1 0,0 0 0,0 0 0,0 1 0,0 0 0,0-1 0,0 1 0,4 1 0,-2 0-406,1 0 0,0 1-1,-1 0 1,10 4 0,-14-5-124,0 0 340,-1-1 0,0 0-1,1 0 1,-1 1 0,1-1 0,-1 0 0,1 0 0,-1 0 0,1 0 0,-1 1-1,1-1 1,0 0 0,-1 0 0,1 0 0,-1 0 0,1 0 0,-1 0-1,1 0 1,-1-1 0,1 1 0,-1 0 0,1 0 0,0 0 0,9-6-1342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47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17044,'5'0'1512,"0"0"1169,-2 0-761,1 4-712,-2-3-408,-2 3-736,3 1-408,-3-3-856,7-4-1961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48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17348,'7'11'1880,"6"4"1481,5 5-737,4 11-503,4 2-505,-2 5-672,-4-1-295,-4-2-409,-4-3-208,-6-4-633,0-4-935,-6-9 840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5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31 14571,'3'16'7350,"6"17"-4319,2 2-1773,-1 9-195,1-1-438,-2 1-1,4 51 0,-12-88-596,-1 0-1,-1 1 1,1-1 0,-2 7-1,1-11-39,1-1 1,-1-1-1,1 1 0,-1 0 0,0 0 1,1 0-1,-1 0 0,0 0 0,0 0 1,0-1-1,-1 1 0,1 0 0,0-1 1,-1 1-1,1-1 0,-1 0 0,1 1 1,-4 1-1,4-3-52,0 1 0,0-1 0,-1 0-1,1 0 1,0 0 0,0 0 0,0 0 0,0 0 0,0 0 0,-1 0 0,1-1 0,0 1 0,0 0 0,0-1-1,0 1 1,0-1 0,0 1 0,0-1 0,0 1 0,0-1 0,0 0 0,0 1 0,0-1 0,0 0 0,1 0-1,-1 0 1,0 1 0,1-1 0,-1 0 0,-1-2 0,-2-4-532,0 1 1,1-1-1,-4-8 1,-1-9-1633,0 0 0,2-1 0,-6-46 0,1 1-177,1 3 1820,6 31 2978,1 28 845,1 4-956,9-1 271,7-1-1517,-1 0 0,1 0 1,-1 2-1,1 0 0,25-4 1,-31 7-922,-1 0 1,1 1 0,0 0 0,0 0-1,0 1 1,0 0 0,-1 1 0,1-1 0,0 1-1,-1 1 1,0-1 0,9 5 0,-1 3 51,0 0 1,0 0 0,17 18 0,-15-13-65,29 20 0,-10-12-255,-49-18-6271,12-5 5907,-12 3-2219,0-1 981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5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0 260 15891,'6'6'1481,"-3"0"1311,0-1-335,6-5-329,1-4-255,9-4-505,2-6-264,3-5-424,3-3-200,-6-2-287,-1-2-145,-4 2-353,-3 0-335,3 0-1144,-1 0-449,1-5-975,-1-5 1519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5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38 235 14443,'4'0'559,"1"-1"0,-1 0 0,1 0 0,-1 0 0,0 0 0,0-1 0,0 0 0,0 0 0,0 0 0,0 0 0,0 0 0,4-4-1,2-2-23,-1 0-1,0-1 0,9-11 0,-11 12-187,0-1-1,-1 0 0,-1 0 0,8-16 0,-10 19-237,-1 1-1,0-1 1,0 0-1,-1 0 1,0 1-1,0-1 1,0 0-1,-1 0 1,0 0 0,0-6-1,0 10-103,0 0 0,-1 0 0,1 1 1,-1-1-1,1 0 0,-1 1 0,1-1 0,-1 1 0,0-1 0,0 1 1,0-1-1,0 1 0,0 0 0,0-1 0,0 1 0,0 0 0,-1 0 1,1 0-1,0 0 0,-1 0 0,1 0 0,-1 0 0,1 0 0,-1 0 1,0 1-1,1-1 0,-1 1 0,1-1 0,-1 1 0,0 0 0,0 0 1,1-1-1,-1 1 0,-3 1 0,0-1-11,0 0 0,0 1-1,0 0 1,0 0 0,0 1 0,0-1 0,0 1 0,0 0-1,1 0 1,-8 5 0,5-1 16,-1 0-1,2 1 1,-1 0 0,1 0-1,0 0 1,0 1-1,1-1 1,0 2 0,0-1-1,1 0 1,0 1-1,-5 16 1,7-18 63,0 0 0,0 0 0,1 0 0,0 1 0,0-1 0,1 0 0,0 1 1,0-1-1,0 0 0,1 0 0,0 1 0,1-1 0,0 0 0,0 0 0,0 0 0,7 12 0,-6-14 12,0-1 1,0 1-1,1-1 1,0 0-1,0 0 1,0-1-1,0 1 1,0-1-1,1 0 1,0 0-1,0 0 0,-1-1 1,1 1-1,1-1 1,-1-1-1,0 1 1,0-1-1,10 2 1,-6-2-9,0-1 0,-1 1 1,1-2-1,0 1 1,0-1-1,0-1 1,0 1-1,0-1 0,-1-1 1,15-6-1,1-2-199,0-1 0,31-22 0,-41 23-1797,0 0 0,17-19 1,-13 15-1163,3 2 1075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6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1 135 13507,'7'-1'6028,"-3"-1"-5000,0 0-1,-1 0 1,1-1 0,-1 0 0,6-6-1,1-1 581,14-23-1,-17 22-1316,0 0 1,13-13-1,2 1-1342,-25 41-12925</inkml:trace>
  <inkml:trace contextRef="#ctx0" brushRef="#br0" timeOffset="1">124 257 11002,'5'8'2241,"2"-1"2800,2-5-2224,3-5-809,0-8-528,5-6-688,2-2-431,1-3-1218,2-2-1015,-4-5 944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7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15 11394,'0'0'285,"0"-1"-1,0 0 0,-1 0 0,1 0 0,0 1 0,0-1 0,-1 0 0,1 0 0,0 1 0,-1-1 0,1 0 1,-1 1-1,1-1 0,-1 0 0,1 1 0,-1-1 0,1 0 0,-1 1 0,0-1 0,0 0 0,0 1-117,1 0 1,-1 0-1,1 0 0,-1 0 0,1 0 0,-1 1 0,0-1 0,1 0 0,-1 0 1,1 0-1,-1 0 0,1 1 0,0-1 0,-1 0 0,1 0 0,-1 1 1,1-1-1,-1 0 0,1 1 0,0-1 0,-1 1 0,0 0 0,-2 3 249,1 0 0,-1 0 0,0 0 0,1 0 0,-3 7 0,1 3-108,0 0-1,0 0 1,1 1 0,1 0 0,1-1 0,0 1-1,1 22 1,1-19-187,1-1-1,1 1 1,1-1-1,0 1 1,1-1-1,7 16 1,-9-27-83,0 0 0,0 0 0,0-1 0,0 1 0,1-1 0,0 0 0,0 0 0,1-1 1,-1 1-1,1-1 0,9 7 0,-10-9-19,-1 0 0,1 0 0,0-1 0,0 1 0,0-1 0,-1 0 0,1 0 1,0 0-1,1-1 0,-1 1 0,0-1 0,0 0 0,0 0 0,0 0 0,0-1 0,0 0 0,0 1 0,0-1 1,6-3-1,-3 1 34,1 0 1,0-1 0,-1-1-1,0 1 1,0-1 0,0 0 0,0-1-1,-1 0 1,0 0 0,0 0-1,-1 0 1,0-1 0,0 0-1,0 0 1,-1-1 0,6-12 0,-6 10-16,-1 0 0,0 0 0,0 0 0,-1 0 0,0-1 0,0 1 0,-1 0 0,-1-1 0,0 0 0,0 1 0,-1-1 0,-1 1 0,-2-12 0,3 18-27,-1 0-1,1 0 0,-1 0 0,1 0 1,-1 1-1,0-1 0,-1 0 0,1 1 1,-1 0-1,1-1 0,-1 1 0,0 0 1,0 1-1,0-1 0,-1 0 1,1 1-1,0 0 0,-1 0 0,-7-3 1,6 3 23,-1 0 1,0 0-1,1 1 1,-1 0-1,0 0 1,0 1-1,0 0 0,0 0 1,0 0-1,0 1 1,1 0-1,-1 0 1,-8 2-1,-6 4 158,-30 16-1,5-2-182,45-22-41,0 1-1,-1 0 0,1 0 1,0 0-1,0 0 0,0 0 1,0-1-1,0 1 0,0 0 1,0 0-1,0 0 0,0 0 1,0-1-1,0 1 0,0 0 1,0 0-1,0 0 0,0 0 1,0-1-1,0 1 0,0 0 1,0 0-1,0 0 0,0-1 1,0 1-1,0 0 0,0 0 1,0 0-1,0 0 0,0-1 1,0 1-1,0 0 0,1 0 1,-1 0-1,0 0 0,0 0 1,0-1-1,5-6-759,0 1 0,1-1 0,-1 1 0,1 0 0,0 0 0,1 1 0,9-8 0,19-8-965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05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16 139 8106,'-1'-4'318,"1"0"0,-1 0 0,0 0 0,0 0 0,0 0 0,-2-4 0,1 4 379,1 1-1,0-1 1,0 1 0,0-1-1,0 1 1,0-5 0,1 7-636,0 1 0,1 0 0,-1-1 0,0 1 0,0-1 0,0 1 0,0 0 1,0-1-1,1 1 0,-1-1 0,0 1 0,0 0 0,1-1 0,-1 1 1,0 0-1,1-1 0,-1 1 0,0 0 0,1 0 0,-1-1 0,0 1 0,1 0 1,-1 0-1,0 0 0,1-1 0,-1 1 0,1 0 0,-1 0 0,1 0 0,15-2 590,-14 2-488,281 12 3140,-35 1-2645,150-27 675,0 0 476,-2 29-510,-340-9-1151,158 12 515,2-15-75,111-41-7,-83 6-4,-181 27-142,121 6-1,67 27 352,-134-13-324,-62-10-298,0-3 0,0-2 0,56-7 1,159-35 82,-208 31-187,80-3-1,-111 13 54,0 1 0,1 2 0,-1 1 0,45 11 0,-69-13-106,38 11 71,49 4 1,-79-14-69,0-1 1,0-1-1,0 0 0,0-2 1,0 1-1,-1-2 1,21-5-1,-6-1-10,3-1 0,65-12 0,-75 20 0,0 1 0,28 3 0,10 0 0,-17-4 0,-4 0 0,46 4 0,-73-1 0,0 1 0,0 0 0,-1 0 0,1 1 0,-1 1 0,0 0 0,0 1 0,13 6 0,-19-7-15,0 0 1,0 0-1,9 10 1,-11-11-42,1 1-1,0 0 1,-1-1 0,1 0 0,9 5-1,-11-7 21,-1 0-1,1-1 0,0 1 1,-1-1-1,1 0 0,0 0 0,-1 1 1,1-1-1,0 0 0,-1 0 0,1 0 1,0-1-1,-1 1 0,1 0 1,0-1-1,-1 1 0,1-1 0,-1 1 1,1-1-1,0 0 0,-1 0 0,2-1 1,31-17-6330,-33 19 6238,-1 0 0,0-1 0,1 1-1,-1-1 1,0 1 0,1-1 0,-1 1 0,0-1-1,0 1 1,0-1 0,1 1 0,-1-1-1,0 1 1,0-1 0,0 1 0,0-1 0,0 0-1,0 1 1,0-2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7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16027,'5'0'4865,"2"-2"-1840,-4-1-472,4-1-345,0 1-808,-4 3-423,1 0-385,-6 0-648,0 3-1449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7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16484,'1'2'5826,"8"12"-2680,7 6-1873,100 123 3465,-80-102-4463,58 50-1,-95-104-9437,-5-9 2541,5-4 3394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8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12907,'-1'20'4594,"-4"25"0,-1-3-2510,1 4-966,-3 55 390,8-86-1283,1 0-1,0-1 1,0 1-1,7 24 0,-7-33-146,1-1 0,0 1 1,1-1-1,2 6 0,-4-10-60,-1 0 1,1 0 0,-1 0 0,1 0 0,0 0-1,0 0 1,-1 0 0,1 0 0,0 0-1,0 0 1,0-1 0,0 1 0,0 0 0,0-1-1,0 1 1,0-1 0,0 1 0,0-1-1,0 0 1,0 1 0,1-1 0,-1 0 0,0 0-1,0 0 1,0 1 0,0-1 0,3-1-1,1 0 24,0-1-1,0 0 0,0 0 0,0-1 0,0 0 0,0 1 0,-1-2 1,1 1-1,5-6 0,39-41 97,-30 28-110,14-11-4,30-34-1004,-49 42-1742,-12 21 1930,0-1 0,0 1 0,1 0 0,5-7 0,14-10-1011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8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23245,'15'-2'1944,"-3"0"1105,-10-5-1841,-7 1-1160,-12 4-160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9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466 28 7714,'-1'-2'264,"0"0"0,0 0 0,0 0 0,0 0 0,0 0 1,-1 0-1,1 0 0,0 1 0,-1-1 0,0 0 0,1 1 0,-1 0 1,-2-2-1,4 3-168,-1-1 1,1 1-1,-1 0 1,0 0-1,1 0 1,-1-1-1,1 1 1,-1 0-1,1 0 1,-1 0-1,0 0 1,1 0-1,-1 0 1,1 1-1,-1-1 1,0 0-1,1 0 1,-1 0-1,1 0 1,-1 1-1,-1 0-3,1 0 1,0-1-1,0 1 0,0 0 1,0 1-1,0-1 0,0 0 1,0 0-1,0 0 0,0 0 0,0 3 1,-3 6 355,0 0 1,1 0-1,1 0 1,0 0 0,0 1-1,0 13 1,0-7-24,-14 234 2575,4-48-2127,9-164-729,-46 576 1380,35-421-1163,-7 321 609,17-116-922,-21-3-23,15 72 119,8-204-127,-16 234-5,-8-158-13,10 8-25,14-310 16,-16 403 4,20-323 7,5 133-5,-7 72-1,-2-279 16,-22 240 2,18-229-13,-12 61-15,-1 14-2,10-48 15,2-31-1,1 94-1,5 84 25,0-218-23,0-1 0,-1 1-1,-1-1 1,-6 19 0,7-25 27,0 1 1,0-1 0,0-1 0,-1 1-1,1 0 1,-5 4 0,6-6 12,0-1 1,-1 0 0,1 1-1,-1-1 1,0 0 0,1 0-1,-1 0 1,0 0-1,0 0 1,1-1 0,-1 1-1,0 0 1,0-1 0,-4 1-1,6-1-32,-1 0 1,1 0-1,-1 0 0,0 0 0,1 0 0,-1 0 0,1 0 0,-1 0 1,1 0-1,-1-1 0,1 1 0,-1 0 0,1 0 0,-1-1 0,1 1 1,-1 0-1,1-1 0,-1 1 0,1 0 0,0-1 0,-1 1 1,1-1-1,-1 1 0,1 0 0,0-1 0,0 1 0,-1-1 0,1 1 1,0-1-1,0 1 0,-1-1 0,1 0 0,0 1 0,0-1 0,0 0 1,-1-24-521,5-16-1067,-2-14 688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49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16 10170,'0'-1'212,"0"1"-1,-1 0 1,1-1 0,0 1-1,0-1 1,0 1-1,-1-1 1,1 1-1,0 0 1,0-1 0,0 1-1,0-1 1,0 1-1,0-1 1,0 1 0,0-1-1,0 1 1,0-1-1,0 1 1,0-1-1,0 1 1,0 0 0,0-1-1,1 1 1,-1-1-1,0 1 1,0-1 0,0 1-1,1 0 1,-1-1-1,0 1 1,1 0-1,-1-1 1,1 0 0,-1 2-40,1-1 1,0 0 0,0 1 0,-1-1-1,1 0 1,0 1 0,-1-1 0,1 1-1,-1-1 1,1 1 0,0-1-1,-1 1 1,1-1 0,-1 1 0,1 0-1,-1-1 1,0 1 0,1 0 0,-1-1-1,0 1 1,1 0 0,-1 1 0,14 38 1298,-9-27-1075,-1 0-1,12 23 1,14 11 445,1-2 0,72 80 0,-73-94-257,1-1 0,1-1 0,2-2-1,59 36 1,-69-48-399,0-2 0,1-1 0,1-1 0,0-1 0,1-2 0,-1 0 0,2-2-1,32 4 1,-9-10-783,-22-1-971,-11 1 701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2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42 108 10426,'-7'2'1536,"4"-1"-829,1 0 1,-1-1-1,1 1 0,-1-1 0,1 1 0,-1-1 1,-3 0-1,6 0-573,-1 0 0,0 0 0,1-1 0,-1 1 1,1 0-1,-1 0 0,1-1 0,-1 1 0,1-1 0,-1 1 0,1 0 0,-1-1 1,1 1-1,0-1 0,-1 1 0,1-1 0,-1 1 0,1-1 0,0 1 0,0-1 1,-1 1-1,1-1 0,0 1 0,0-1 0,0 0 0,-1 1 0,1-1 1,0 1-1,0-1 0,0 0 0,0 1 0,0-1 0,0 1 0,0-1 0,1 0 1,-1 1-1,0-2 0,1-1 27,0 0 1,0 0-1,0 0 0,0 0 1,1 0-1,-1 0 0,1 1 1,-1-1-1,1 0 1,0 1-1,0-1 0,3-2 1,30-26 556,-31 28-682,-1 0-1,1 1 0,0-1 0,0 1 1,0 0-1,0 0 0,0 1 0,0-1 1,1 1-1,-1 0 0,1 0 0,-1 0 1,1 1-1,5 0 0,-7 0-30,0 0-1,-1 0 1,1 1 0,0-1-1,-1 1 1,1 0 0,-1 0-1,1 0 1,-1 0 0,0 0-1,1 1 1,-1-1 0,0 1-1,0-1 1,0 1-1,0 0 1,0 0 0,0 0-1,0 0 1,-1 0 0,1 0-1,-1 0 1,1 1 0,-1-1-1,1 3 1,1 4-3,0 0 1,-1-1 0,0 1-1,-1 1 1,0-1-1,0 0 1,-1 14-1,-2-3 4,0-1 0,-7 30 1,-34 92-9,34-113 4,8-25 0,-1 0-1,1 0 1,0 0 0,-1 0 0,0 0 0,0 0 0,0-1 0,0 1 0,0-1 0,-5 4 0,3-1 7,4-4-8,0-1-1,0 1 1,1 0-1,-1 0 1,0-1-1,1 1 1,-1 0 0,0 0-1,1-1 1,-1 1-1,1-1 1,-1 1-1,1 0 1,0-1-1,-1 1 1,1-1-1,-1 1 1,1-1-1,0 0 1,1 1-1,15 10 481,-16-11-446,-1 0-1,0 0 0,1 0 1,-1 0-1,0 0 0,1 0 1,-1 0-1,0 0 0,1 0 1,-1 0-1,0 0 0,1 0 1,-1 0-1,0 0 0,0 0 1,1 0-1,-1-1 0,0 1 1,1 0-1,-1 0 0,0 0 1,1 0-1,-1-1 0,0 1 1,0 0-1,1-1 0,3-3 125,-3 4-147,0 0 0,0 0 0,0-1 0,0 1 1,0 0-1,0 0 0,0 0 0,0 0 0,1 0 0,-1 1 0,0-1 1,0 0-1,0 0 0,0 1 0,0-1 0,0 0 0,0 1 0,1 0 1,-1 0 4,1 0 1,-1-1 0,1 1-1,0-1 1,-1 1 0,1-1-1,-1 0 1,1 0 0,0 1-1,-1-1 1,3-1 0,2-2 57,0 0 1,0-1 0,0 1 0,0-2-1,-1 1 1,1 0 0,8-11 0,-14 15-69,14-14-61,25-27 322,-35 36-980,-1 0 0,1 0 0,4-11 0,-4 10-1915,6 2 887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3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16876,'1'0'1456,"-1"-4"1264,2 1-679,-2-1-705,0-1-360,2 0-784,-1 2-544,6-4-864,-2 0-624,4-2 3648,3 1-1960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3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16227,'5'0'1337,"3"-5"1063,3-1-287,6-6-529,3-4-240,4-3-447,-1 0-217,-1 1-248,-3 0-80,-9 5-200,0 4-64,-10 7-360,0-3-312,-5 9-1025,-9 1-487,1 3-937,-1 1 33,-1 0 1679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54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11410,'-9'30'5348,"5"-14"-3802,-1 0-1,-3 29 1,8-42-1426,-1 1 0,1 0 0,0 0 0,0-1 0,1 1 0,-1 0 0,1-1-1,0 1 1,0-1 0,0 1 0,0-1 0,1 1 0,-1-1 0,1 0-1,0 1 1,0-1 0,4 4 0,-4-4-26,1-1 0,0 0 0,0 0 0,1 0 0,-1 0 0,0 0 0,0-1-1,1 1 1,-1-1 0,1 0 0,0 0 0,-1 0 0,1-1 0,6 1 0,5 0 185,0-1 1,18-3 0,-28 2-178,56-9 864,-44 7-408,0 0 0,1 1 0,22-1 0,-39 3-530,0 0-1,0 0 1,0 0 0,0 0-1,-1 0 1,1 0 0,0 0 0,0 1-1,0-1 1,0 0 0,0 0-1,0 1 1,0-1 0,0 1-1,0-1 1,-1 1 0,1-1 0,0 1-1,0-1 1,-1 1 0,1 0-1,0-1 1,-1 1 0,1 0-1,0-1 1,-1 1 0,1 0 0,-1 0-1,1 0 1,-1 0 0,0 0-1,1-1 1,-1 1 0,0 0-1,0 0 1,0 0 0,1 0 0,-1 0-1,0 0 1,0 0 0,0 0-1,-1 0 1,1 0 0,0 0-1,0 0 1,-1 1 0,-1 4-8,0 0 0,0 0 0,-1-1 0,1 1 0,-7 8 0,4-7-252,1-1 1,-2 1-1,1-1 1,-1 0-1,0 0 1,0-1-1,0 0 1,-1 0-1,0-1 1,0 1-1,-10 3 1,-27 5-820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7:58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91 402 5513,'-2'0'166,"1"0"-1,0 0 1,0 0-1,-1 0 0,1-1 1,0 1-1,-1-1 1,1 1-1,0-1 1,0 1-1,0-1 0,-1 0 1,1 1-1,0-1 1,0 0-1,0 0 1,0 0-1,0 0 1,1 0-1,-1 0 0,-1-2 1,-1-2-40,0 0 0,1 0-1,-4-11 1,-2-2 223,8 17-346,0 1-1,0 0 1,0-1 0,-1 1 0,1 0-1,0 0 1,0-1 0,0 1 0,-1 0-1,1-1 1,0 1 0,-1 0 0,1 0-1,0-1 1,-1 1 0,1 0 0,0 0 0,-1 0-1,1 0 1,0 0 0,-1-1 0,1 1-1,-1 0 1,1 0 0,0 0 0,-1 0-1,1 0 1,-1 0 0,1 0 0,0 0-1,-1 0 1,1 0 0,0 1 0,-1-1 0,1 0-1,-1 0 1,1 0 0,0 0 0,-1 1-1,1-1 1,0 0 0,-1 0 0,1 0-1,0 1 1,0-1 0,-1 0 0,1 1-1,0-1 1,0 0 0,-1 1 0,-14 19 28,13-17-10,1-1-1,0-1 0,0 1 0,0 0 0,0 0 0,0 0 0,0-1 0,1 1 0,-1 0 0,1 0 0,-1 0 0,1 0 0,0 0 0,0 0 0,0 0 0,0 3 0,0-4 3,1 0 1,-1 0-1,1 0 1,-1 0-1,1 0 1,-1 0-1,1 0 0,0-1 1,-1 1-1,1 0 1,0 0-1,0 0 0,0-1 1,0 1-1,-1-1 1,1 1-1,0 0 0,0-1 1,0 1-1,0-1 1,0 0-1,1 1 0,-1-1 1,0 0-1,0 0 1,0 0-1,0 0 1,0 0-1,0 0 0,2 0 1,10-1 121,1 0 0,-1-1-1,0-1 1,0 0 0,-1-1 0,1 0 0,16-9 0,0 2 16,108-48 519,-80 33-146,1 2 1,62-16-1,81 0 353,19-5-308,-84 6-269,46-12-43,-121 37-212,62-7 1,-63 15-42,0 4 0,87 6-1,14 3 74,-89-6-20,1 3 0,81 16 0,-44 0-43,154 9-1,-197-22-41,68 15 0,-106-16 15,4-1 4,0-1-1,0-2 0,61-3 1,96-23 0,-51 4 14,-92 17-10,68 2 1,47 14-5,59 0-5,-182-13 8,199 4-6,-174 0 6,108 22 0,-69-1 32,-59-13 8,1-1 0,0-3-1,70 5 1,34-14 481,-50 0-71,99 11 1,-116-2-511,0-4 0,1-3 0,87-10 0,36-4-400,-88 7 180,-52-1 163,90-23 1,-15 3 191,-108 22 35,1 2 0,41 1 0,-49 3 9,0 1 1,0 2 0,-1 1-1,1 1 1,33 12 0,-23-3 204,-1 1-1,65 40 1,-71-37-156,31 19 76,-52-34-226,0 0 0,1 0 0,-1-1 0,1 0 0,14 2 0,-19-4-23,-1-1-1,1 0 0,0 0 1,0 0-1,0-1 0,0 0 1,-1 1-1,1-1 0,0-1 1,0 1-1,-1 0 1,1-1-1,-1 0 0,0 0 1,1 0-1,-1 0 0,0 0 1,0-1-1,0 1 0,0-1 1,4-5-1,-1 0-143,-1 0 0,1 1 0,-1-2-1,0 1 1,-1-1 0,0 1 0,5-17 0,-9 22 38,1 0 0,0 0 0,0 0 0,-1 0 1,0-1-1,0 1 0,0 0 0,0-6 0,-2 2-19,0 0 0,-1 0 1,0 1-1,-3-7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13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718 2183 13227,'0'1'139,"0"0"0,0 0 1,0 0-1,0 0 0,0 0 1,1 0-1,-1 0 0,0 0 0,0 0 1,1 0-1,-1 0 0,1 0 1,-1 0-1,1 0 0,-1 0 1,1 0-1,0 0 0,-1 0 0,1 0 1,0-1-1,-1 1 0,1 0 1,0-1-1,0 1 0,0 0 1,0-1-1,0 1 0,0-1 0,0 1 1,0-1-1,0 0 0,0 1 1,0-1-1,0 0 0,0 0 0,0 0 1,0 0-1,0 0 0,1 0 1,6 0 217,0-1-1,-1 0 1,1-1 0,11-3 0,-5 2-45,103-24 1262,127-12-1,109-13-256,-285 37-917,-1-3 0,-1-3-1,69-32 1,-95 34-234,-1-2 1,-1-2 0,0-1 0,-2-2-1,-2-2 1,0-1 0,-2-1-1,-1-2 1,-1-1 0,-2-2-1,-2 0 1,34-59 0,-52 76-104,0 0 0,-1 0 0,-1 0 0,0-1 0,-2 0 0,0 0 0,-1 0 1,-1-1-1,-1 1 0,-2-24 0,-2-2 157,-3 1 0,-1-1 0,-18-57 0,-23-35 66,-2-13-200,49 147-86,-38-128 18,31 110-12,-1 0 0,0 1 1,-2 0-1,-14-21 0,-10-5 2,-2 0-1,-2 3 1,-81-72 0,100 100-6,-1 0 1,0 2-1,-1 0 1,0 2 0,-45-18-1,-123-25 20,122 36-19,5 2-2,-336-75 15,376 87-19,0 1 0,0 2 1,0 0-1,-1 2 0,1 0 0,0 2 1,0 0-1,0 2 0,1 0 0,-1 2 1,1 0-1,1 1 0,-1 2 0,-28 17 1,10-2-1,2 2 0,-52 48 0,-61 74-10,83-80 11,46-46-1,2 0 1,1 1 0,1 1 0,1 1-1,1 0 1,-15 35 0,12-18-2,3 2 0,2 0 0,-12 62 0,13-38 6,3 1-1,-2 82 1,12-113-5,2 0 0,1 0 0,2 0 1,1-1-1,19 57 0,-7-45 16,2-1 1,2-1 0,40 63 0,100 126 69,-137-201-72,11 13 70,69 74 1,-86-104-35,0-1 0,2-1 0,0-1 1,0-1-1,2-1 0,34 17 0,-23-17 24,1-2 0,0-1 0,1-2 0,0-1 0,0-2 0,1-1 0,0-2 0,53-3 0,-68-2-198,-1 0 0,0-2 0,0-1-1,-1 0 1,27-11 0,-6-2-2915,58-33 0,-49 18 962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1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12131,'0'0'91,"0"1"0,-1-1-1,1 0 1,0 0 0,0 0 0,0 1 0,0-1 0,-1 0 0,1 0 0,0 1 0,0-1 0,0 0 0,0 0 0,0 1 0,0-1 0,0 0 0,0 0 0,0 1 0,0-1 0,0 0 0,0 0 0,0 1 0,0-1 0,0 0-1,0 0 1,0 1 0,0-1 0,0 0 0,1 0 0,-1 1 0,0-1 0,0 0 0,0 0 0,0 1 0,0-1 0,1 0 0,-1 0 0,0 0 0,0 0 0,1 1 0,6 10 1434,101 113 4884,39 78-4185,-75-78-1573,-5 3 1,-5 2-1,-6 4 1,63 230 0,-97-280-69,-5 2 1,-3 0 0,5 136 0,-19-212-535,0 21 110,-2 31 0,1-53-139,0-1 0,0 1-1,-1-1 1,0 0 0,0 1-1,0-1 1,-1 0 0,0 0-1,-7 9 1,10-15-44,-1 0-1,0 0 1,1 0 0,-1 0 0,0 0-1,0 0 1,0-1 0,0 1 0,0 0-1,0-1 1,0 1 0,0 0-1,0-1 1,0 1 0,0-1 0,0 0-1,0 1 1,0-1 0,0 0 0,-2 1-1,2-2-56,0 1-1,0 0 0,0-1 1,0 1-1,0 0 0,0-1 1,0 1-1,0-1 0,0 0 1,0 1-1,0-1 0,0 0 1,0 1-1,0-1 0,1 0 0,-1 0 1,0 0-1,1 0 0,-1 0 1,0 0-1,1 0 0,-1 0 1,0-2-1,-8-30-913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3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1 462 12603,'0'7'5950,"3"-18"-3224,23-65 567,-20 54-2798,2 0 0,10-21 1,-14 33-302,2 0 1,0 0 0,0 0-1,0 1 1,12-12 0,-16 19-175,-1 0-1,1 1 1,0-1 0,0 0-1,0 1 1,1-1 0,-1 1-1,0 0 1,0 0 0,1 0-1,-1 0 1,1 0 0,-1 0 0,1 0-1,-1 1 1,1 0 0,0-1-1,-1 1 1,1 0 0,-1 0-1,1 0 1,0 1 0,-1-1-1,1 1 1,-1-1 0,1 1 0,-1 0-1,1 0 1,3 2 0,0 1-14,1 0-1,-1 1 1,0 0 0,0 1 0,-1-1 0,1 1 0,-1 0 0,0 0 0,-1 1 0,0 0 0,0-1-1,4 10 1,1 6-1,0-1 1,10 44-1,-19-61-6,14 61-20,-12-56 19,-1 0-1,0-1 0,-1 1 0,0 0 0,-1 10 0,1-19 3,0 0 0,0 1 0,0-1 0,0 0 0,0 1 0,0-1 0,0 0 0,0 1 0,0-1 0,0 0 0,0 1 0,0-1 0,0 0 0,0 0 0,-1 1 0,1-1 0,0 0 0,0 1 0,0-1 0,0 0 0,-1 0 0,1 1 0,0-1 0,0 0 0,0 0 0,-1 1 0,1-1 0,0 0 0,0 0 0,-1 0 0,1 0 0,0 1 0,-1-1 0,1 0 0,0 0 0,0 0 0,-1 0 0,1 0 0,0 0 0,-1 0 0,1 0 0,0 0 0,-1 0 0,1 0 0,0 0 0,-1 0 0,1 0 0,0 0 0,-1 0 0,1 0 0,0 0 0,-1 0 0,1-1 0,0 1 0,0 0 0,-1 0 0,-12-15 0,6 2-5,0-1 1,1 0-1,1-1 1,0 1-1,-3-19 0,1-3-30,-2-37 1,5 30-55,3-49 0,1 77 83,2 0 0,0 0 0,0 1-1,1-1 1,1 1 0,1 0 0,6-14 0,-10 24 17,1 0 1,0 1-1,1-1 1,-1 0-1,1 1 1,-1 0-1,1 0 1,0 0-1,0 0 1,1 0-1,-1 0 1,5-2-1,-6 4 2,0 0-1,0 0 0,0 1 0,0-1 1,0 1-1,0-1 0,0 1 0,0 0 1,0 0-1,0-1 0,0 2 0,0-1 1,0 0-1,0 0 0,1 1 0,-1-1 1,-1 1-1,1-1 0,0 1 0,0 0 1,0 0-1,0 0 0,0 0 0,-1 0 1,1 0-1,3 3 0,2 3 77,0 1-1,0 0 1,-1 0 0,0 0-1,0 1 1,-1-1 0,0 1 0,6 15-1,2 10 316,8 35 0,-15-55-341,-5-14-61,-1 0-1,0 1 1,0-1-1,1 0 1,-1 0-1,0 1 1,1-1-1,-1 0 1,0 0-1,1 0 1,-1 0 0,0 1-1,1-1 1,-1 0-1,0 0 1,1 0-1,-1 0 1,0 0-1,1 0 1,-1 0-1,1 0 1,1-1 1,0 0-1,0 0 1,-1 0 0,1 0 0,0 0-1,-1 0 1,1 0 0,0 0 0,1-3-1,0 1 3,9-6-164,17-18 73,-28 26-288,1-1 0,0 0-1,-1 0 1,1 0-1,-1-1 1,0 1 0,0 0-1,0-1 1,0 1-1,0 0 1,0-1 0,0-3-1,1-2-2229,1-1 955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3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30 343 14851,'0'0'84,"-1"0"-1,1 0 1,0-1 0,0 1-1,0 0 1,0 0 0,-1 0-1,1-1 1,0 1 0,0 0-1,0 0 1,-1 0 0,1 0-1,0-1 1,0 1 0,-1 0-1,1 0 1,0 0-1,0 0 1,-1 0 0,1 0-1,0 0 1,0 0 0,-1 0-1,1 0 1,0 0 0,-1 0-1,1 0 1,0 0 0,0 0-1,-1 0 1,1 0 0,0 0-1,0 0 1,-1 0-1,1 1 1,0-1 0,0 0-1,-1 0 1,1 0 0,0 0-1,0 1 1,0-1 0,-1 0-1,1 0 1,0 0 0,0 1-1,0-1 1,0 0-1,-1 0 1,1 1 0,0-1-1,0 0 1,0 1 0,-9 13 1446,7-4-1095,0 1 0,0-1 1,1 0-1,0 1 1,0-1-1,3 21 0,-1-14-273,-1-13-151,0 14 43,1 0 1,6 28-1,-7-42-50,1 0-1,0-1 1,0 1-1,0 0 1,1-1 0,-1 1-1,1-1 1,0 0-1,0 0 1,0 1 0,0-1-1,0 0 1,1-1 0,0 1-1,-1 0 1,1-1-1,0 1 1,0-1 0,4 2-1,-6-3-4,0-1 0,0 1-1,0 0 1,1-1 0,-1 1-1,0-1 1,0 0 0,1 1-1,-1-1 1,0 0 0,1 0-1,-1 0 1,1 0 0,-1 0 0,0 0-1,1 0 1,-1 0 0,0-1-1,1 1 1,-1 0 0,0-1-1,0 1 1,1-1 0,-1 1-1,0-1 1,0 0 0,0 0-1,0 1 1,0-1 0,0 0-1,0 0 1,0 0 0,1-2 0,0 1-4,-1-1 0,0 0 1,0 1-1,0-1 0,0 0 1,0 0-1,-1 0 1,1 0-1,-1 0 0,0 0 1,0 0-1,0 0 0,-1-5 1,-12-73-33,4 25 625,-3-63 0,12 116-461,0 0-1,0-1 1,0 1 0,0 0 0,1-1 0,-1 1-1,1 0 1,0 0 0,0-1 0,0 1-1,1 0 1,2-5 0,-3 6-86,0 1-1,1 0 1,-1 0 0,0-1-1,1 1 1,-1 0 0,1 0-1,-1 0 1,1 1 0,0-1-1,-1 0 1,1 0 0,0 1-1,-1-1 1,1 1-1,0 0 1,0-1 0,0 1-1,-1 0 1,1 0 0,0 0-1,0 0 1,-1 1 0,4-1-1,2 2-3,1 1-1,-1-1 0,0 1 0,0 0 0,-1 1 0,1-1 0,-1 1 0,1 1 1,-1-1-1,0 1 0,5 6 0,4 2-4,-13-11-29,0-1 1,1 1-1,-1-1 1,0 0 0,0 1-1,1-1 1,-1 0-1,3 1 1,-4-2-4,0 0 0,-1 0 1,1 0-1,-1 0 0,1 0 0,0 0 1,-1 0-1,1 0 0,-1 0 0,1 0 1,0-1-1,-1 1 0,1 0 0,-1 0 1,1-1-1,-1 1 0,1 0 1,-1 0-1,1-1 0,-1 1 0,1-1 1,-1 1-1,1 0 0,-1-1 0,1 1 1,-1-1-1,0 1 0,1-1 1,-1 1-1,0-1 0,0 0 0,1 1 1,-1-1-1,0 1 0,0-1 0,0 1 1,0-1-1,0 0 0,0 0 0,3-19 5,-1 0-1,-1-1 1,-1 1-1,-5-34 1,1-4-13,3 42 8,1-30 31,0 42-3,0 0 0,1 0-1,0 0 1,0 0 0,0 0-1,0 1 1,1-1 0,2-6-1,-3 9-7,-1 0 0,1 1 0,-1-1 0,1 0 0,-1 0 0,1 1 0,-1-1 0,1 0 0,0 1 0,-1-1 0,1 1 0,0-1 0,0 0 0,-1 1 0,1 0 0,0-1 0,0 1 0,0-1-1,0 1 1,-1 0 0,1 0 0,0 0 0,0-1 0,0 1 0,1 0 0,0 1 1,-1-1 0,1 0 0,-1 1 0,1 0 0,-1-1 0,1 1-1,-1 0 1,1 0 0,-1 0 0,0 0 0,0 0 0,1 0 0,0 1 0,4 5 30,-1-1 1,0 1-1,9 15 1,3 14 8,-13-26-244,0-1 1,1 0 0,0 0 0,11 15 0,-16-24-14,1 1 1,-1 0-1,1 0 1,0 0-1,-1-1 1,1 1 0,0 0-1,0 0 1,0-1-1,-1 1 1,1-1 0,0 1-1,0-1 1,0 1-1,0-1 1,0 0-1,0 1 1,0-1 0,0 0-1,0 0 1,0 0-1,0 1 1,0-1 0,0 0-1,0-1 1,0 1-1,0 0 1,0 0-1,0 0 1,0-1 0,2 1-1,12-8-1528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1 151 16091,'12'-6'1161,"-3"-8"423,1-3-448,-3-5-520,-4-4-568,1-5-1488,1-3 1008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5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65 559 16091,'62'87'4120,"47"61"674,-98-134-4497,57 75 810,-58-74-1031,-2-1 0,0 1 0,0 0 1,8 25-1,-11-16-46,-5-23-33,0-1 0,0 0 0,0 1 0,0-1 0,0 0 1,0 1-1,0-1 0,0 1 0,0-1 0,0 0 0,-1 1 0,1-1 1,0 0-1,0 1 0,0-1 0,0 0 0,0 1 0,-1-1 0,1 0 1,0 0-1,0 1 0,-1-1 0,1 0 0,0 0 0,-1 1 0,1-1 1,0 0-1,0 0 0,-1 0 0,1 1 0,0-1 0,-1 0 0,1 0 1,-1 0-1,1 0 0,0 0 0,-1 0 0,1 0 0,0 0 0,-1 0 1,1 0-1,0 0 0,-1 0 0,1 0 0,-1 0 0,1 0 0,0 0 1,-1 0-1,1 0 0,0-1 0,-1 1 0,1 0 0,-9-4-66,0-1-1,0 0 0,1 0 0,0-1 0,0 0 0,1 0 1,-1-1-1,-7-10 0,2 5-12,-17-19-76,1-1 1,2-2 0,1 0 0,-29-53 0,39 59 62,2-1 1,1-1-1,1 0 0,1-1 1,2 0-1,-8-50 0,15 66 96,1 0 0,0 0 0,1 0 0,1 0 0,0 0 0,1 0 0,5-20 0,-5 30 47,0 0 1,0-1 0,0 1-1,0 0 1,1 1-1,0-1 1,0 0 0,0 1-1,1 0 1,4-5 0,-5 6 34,0 1-1,0 0 1,1-1 0,-1 1 0,1 0 0,-1 1 0,1-1 0,0 1 0,0-1 0,-1 1 0,1 1 0,0-1 0,0 0 0,0 1 0,6 0 0,-6 0 7,-1 0 1,1 0-1,0 0 0,-1 1 0,1 0 1,-1 0-1,1 0 0,-1 0 1,0 0-1,1 1 0,-1-1 0,0 1 1,0 0-1,0 0 0,0 0 0,0 0 1,3 4-1,-3-2-1,0 0 0,0 0 0,0 0 0,0 1 0,-1-1 0,0 1 0,0 0 0,0 0 0,0 0 0,1 10 0,-1-5-42,-1 0 1,0 0-1,-1 0 1,0 0-1,-1 1 1,0-1-1,0 0 1,-1 0-1,0 0 1,-1-1-1,-8 19 1,9-24-156,0 0 0,-1 0 0,0 0 0,1-1 0,-2 1 0,1-1 0,0 1-1,-1-1 1,1 0 0,-1-1 0,0 1 0,0 0 0,0-1 0,0 0 0,0 0 0,-6 1 0,7-2-167,1 0 0,-1-1 0,0 1 0,1-1 0,-1 0 0,0 1 0,0-1 0,1-1 0,-1 1 0,0 0 0,0-1 0,1 1 0,-1-1 0,1 0 0,-1 0 0,0 0 0,1 0 0,0 0 0,-1 0 0,1-1 0,0 0 0,-1 1 0,1-1 0,0 0 0,0 0 0,0 0 0,1 0 1,-3-4-1,2 4 26,1 0 1,0-1 0,0 1 0,0-1-1,0 1 1,0-5 0</inkml:trace>
  <inkml:trace contextRef="#ctx0" brushRef="#br0" timeOffset="1">301 26 11731,'7'-9'3778,"-6"8"-3686,-1 1-1,0 0 1,0 0-1,0 0 1,0 0-1,0 0 1,1 0-1,-1 0 1,0 0-1,0 0 0,0 0 1,0 0-1,1 0 1,-1 0-1,0 0 1,0 0-1,0 0 1,0 0-1,0 1 1,1-1-1,-1 0 1,0 0-1,0 0 1,0 0-1,0 0 1,0 0-1,0 0 1,1 0-1,-1 1 0,0-1 1,0 0-1,0 0 1,0 0-1,0 0 1,0 0-1,0 1 1,6 20 3732,-5-14-3920,2 5 397,0 0-1,0-1 1,1 0-1,1 0 1,0 0-1,1 0 1,-1-1-1,2 0 1,0 0-1,0 0 1,10 9-1,-15-17-275,-1-1 0,1 1 0,0-1 0,0 0 0,0 0-1,0 0 1,0 0 0,0 0 0,0 0 0,0 0 0,0-1 0,1 1-1,-1-1 1,4 1 0,-4-1 10,-1 0 1,0-1-1,1 1 0,-1 0 0,0-1 1,0 1-1,1-1 0,-1 1 0,0-1 0,0 1 1,0-1-1,1 0 0,-1 0 0,0 1 1,0-1-1,0 0 0,0 0 0,-1 0 1,1 0-1,0 0 0,0-1 0,-1 1 1,1 0-1,0 0 0,-1 0 0,1-2 1,2-4 104,-1 0 0,0 0 1,-1 0-1,1-1 1,-1 1-1,-1 0 0,1-1 1,-1 1-1,-1 0 1,1 0-1,-1-1 0,-2-6 1,2 10-134,0 0 1,0 0-1,-1 1 1,1-1 0,-1 1-1,0-1 1,1 1-1,-2 0 1,1-1-1,0 1 1,-1 0-1,1 1 1,-1-1-1,0 0 1,0 1-1,0-1 1,0 1 0,0 0-1,-1 0 1,1 1-1,-1-1 1,1 0-1,-1 1 1,-5-1-1,-7-1-1199,-1 1-1,-25 1 1,12 0-2162,14 1 1876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5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14251,'-1'1'385,"0"0"0,1 0 0,-1 1-1,0-1 1,1 0 0,0 1 0,-1-1 0,1 1-1,0-1 1,0 1 0,0-1 0,0 0 0,0 1 0,0-1-1,0 1 1,0-1 0,0 0 0,1 1 0,0 1 0,14 27 1477,-10-22-1001,24 40 1355,57 109 945,-66-109-2728,40 84 315,-43-98-645,37 55 0,-30-60-160,-23-28-26,1 1 0,-1-1 0,0 0 0,1 0 0,0 1 0,-1-1 0,1 0 0,-1-1 0,1 1 0,0 0-1,0 0 1,0-1 0,-1 1 0,1-1 0,3 1 0,-4-1-92,-1-1-1,1 1 1,0 0-1,0-1 1,0 1-1,0-1 1,-1 1-1,1-1 1,0 1-1,-1-1 1,1 0-1,0 1 1,-1-1-1,1 0 1,-1 1-1,1-1 1,-1 0-1,1 0 1,-1 0-1,0 1 1,1-1-1,-1 0 1,0 0-1,0 0 1,1 0-1,-1-1 1,0 2 69,4-24-3257,6-7 1213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15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45 378 13323,'-1'-1'548,"1"0"0,0 0 0,0-1 0,-1 1 0,1 0 0,-1 0 1,1 0-1,-1 0 0,0 0 0,1 1 0,-2-3 0,1 3-348,1 0 0,0-1-1,-1 1 1,1 0 0,0 0 0,-1 0 0,1 0-1,0-1 1,-1 1 0,1 0 0,0 0 0,-1 0-1,1 0 1,-1 0 0,1 0 0,0 0-1,-1 0 1,1 0 0,-1 0 0,1 0 0,0 0-1,-1 0 1,0 0 0,0 1-51,0 0 1,0 0-1,0-1 1,0 1-1,0 0 1,0 0-1,0 0 1,1 0-1,-1 0 1,0 0-1,0 0 1,1 1-1,-1-1 1,1 0-1,-1 0 1,1 0-1,-1 1 1,1-1-1,0 3 1,-6 26 19,2 0 1,2 1-1,1-1 1,1 1 0,8 60-1,-8-90-167,8 35 59,-7-34-59,-1 0 1,1 1-1,0-1 1,1 0-1,-1 1 0,0-1 1,1 0-1,-1 0 1,1 0-1,-1 0 1,3 1-1,-3-2-2,-1-1 0,1 1 0,0-1-1,-1 1 1,1-1 0,0 0 0,0 0-1,-1 1 1,1-1 0,0 0 0,0 0 0,-1 0-1,1 0 1,0 0 0,0 0 0,-1 0-1,1 0 1,0 0 0,0 0 0,0 0 0,-1 0-1,1 0 1,0-1 0,-1 1 0,1 0-1,0-1 1,0 1 0,-1 0 0,1-1 0,-1 1-1,1-1 1,0 1 0,-1-1 0,1 0-1,-1 1 1,1-1 0,-1 1 0,1-1 0,-1 0-1,1 0 1,2-4-2,-1 1 0,1-1 0,-1 1-1,3-9 1,-1-1 6,0 0-1,-2 0 1,1 0 0,-1-16-1,-1-60 29,-1 54-23,0 35-9,0 1 0,-1-1 1,1 1-1,0 0 0,0-1 1,0 1-1,0 0 0,0-1 1,0 1-1,0 0 0,0-1 1,1 1-1,-1 0 0,0-1 1,0 1-1,0 0 0,0-1 1,0 1-1,1 0 0,-1-1 1,0 1-1,0 0 0,0 0 1,1-1-1,-1 1 0,0 0 1,1-1-1,6 6-2,5 13 1,-8-9-41,-2-6-57,-1 1 1,1-1-1,-1 1 1,1-1-1,0 0 1,1 0 0,-1 1-1,0-2 1,1 1-1,0 0 1,4 3-1,-7-5 42,1-1-1,-1 0 0,0 0 1,0 0-1,0 0 1,1 0-1,-1 0 0,0 0 1,0 0-1,1 0 1,-1 0-1,0 0 0,0 0 1,1 0-1,-1 0 1,0 0-1,0 0 0,0 0 1,1 0-1,-1 0 1,0 0-1,0 0 0,0 0 1,1 0-1,-1 0 1,0-1-1,0 1 0,0 0 1,1 0-1,-1 0 1,0 0-1,0 0 0,0-1 1,1 1-1,2-11-1595,-2-17-1125,-1 24 2165,-5-53-1607,2 24 1737</inkml:trace>
  <inkml:trace contextRef="#ctx0" brushRef="#br0" timeOffset="1">124 153 12283,'4'4'637,"1"0"0,0 0 0,-1 0 0,0 1 1,0-1-1,0 1 0,0 0 0,5 9 0,0 5 1401,9 24-1,-3-7 53,-7-17-1337,-2-5 1841,-6-34-983,-5-19-866,-4-54 41,8 77-718,1 0 0,1 0 1,4-26-1,-4 38-70,0 0 0,0 0 1,0 0-1,1 0 0,-1 1 0,1-1 0,0 0 1,0 1-1,0-1 0,0 1 0,1 0 0,0 0 1,4-5-1,-2 4-271,1 0 1,-1 1-1,1 0 1,0 0 0,0 0-1,1 0 1,5-1-1,10-4-652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26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2637 9722,'4'-5'737,"0"-1"1,0 1-1,0 0 1,0 0-1,1 1 0,0 0 1,6-5-1,3-3 50,23-24 702,-1-2 0,53-72 1,46-95 229,-102 152-1224,62-125 548,-67 120-564,62-96 1,92-73 775,-156 197-1102,41-63-1,12-41-124,7-11-13,89-115 213,-125 174 540,59-139-1,-12 20 517,-81 179-1067,1 1-1,1 0 0,2 2 0,35-35 1,-26 28 370,36-47 1,-48 51-296,-14 19-224,1 1-1,0-1 1,1 1 0,0 0-1,0 0 1,10-9-1,-15 15-68,1 0 0,-1 0 0,0 0 1,0 0-1,0-1 0,0 1 0,1 0 0,-1 0 0,0 0 0,0 0 0,0 0 0,1 0 0,-1 0 0,0-1 0,0 1 0,1 0 0,-1 0 0,0 0 0,0 0 0,0 0 0,1 0 1,-1 0-1,0 0 0,0 0 0,1 0 0,-1 0 0,0 0 0,0 1 0,1-1 0,-1 0 0,0 0 0,0 0 0,2 8-124,-6 12-967,1-7-197,-1 2-1958,-9 23 0,-12 7 118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0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21 115 10674,'-1'0'213,"0"0"0,1 0-1,-1 0 1,0 0 0,0 0 0,1 0-1,-1 0 1,0 0 0,0 0 0,1-1-1,-1 1 1,0 0 0,1 0-1,-1-1 1,0 1 0,1 0 0,-1-1-1,0 1 1,1-1 0,-1 1 0,1-1-1,-1 1 1,1-1 0,-1 1-1,1-1 1,-1 1 0,1-1 0,-1 0-1,1 1 1,0-1 0,-1 0-1,1 1 1,0-1 0,0 0 0,0 0-1,-1 1 1,1-1 0,0 0 0,0 0-1,0 1 1,0-1 0,0 0-1,0 1 1,1-1 0,-1 0 0,0 0-1,1-2 203,0-1-1,0 1 1,0 0-1,0 1 1,1-1-1,-1 0 1,1 0-1,0 1 1,3-5-1,1 0-202,1 2 0,-1-1 0,1 1 0,1 0 0,-1 0 0,1 1-1,-1 0 1,1 0 0,0 1 0,17-5 0,-22 7-206,0 0 0,0 1 0,0-1 0,0 1 0,1-1 0,-1 1 0,0 0 0,0 1 0,1-1 0,-1 0 0,0 1 0,0 0 0,0 0 0,0 0 0,0 0 1,0 0-1,0 0 0,0 1 0,0 0 0,-1-1 0,1 1 0,0 0 0,-1 0 0,0 1 0,1-1 0,-1 0 0,0 1 0,0 0 0,0-1 0,-1 1 0,1 0 0,1 4 0,0 2-41,0-1-1,-1 1 1,0 0-1,0 0 1,-1-1 0,-1 1-1,1 0 1,-1 1-1,-1-1 1,-2 16-1,-3 4-259,-19 56-1,21-74 203,-1 0 0,-1-1 0,-13 20 0,13-22 58,1 1 0,0-1 0,0 1 0,1 0 0,-7 19 0,9-21 27,1-3 8,-1 1 0,1-1-1,0 1 1,1-1 0,-1 1-1,1-1 1,0 1-1,0-1 1,0 1 0,2 7-1,-2-12 2,0 0 0,0 1-1,0-1 1,0 0 0,1 0 0,-1 1-1,0-1 1,0 0 0,1 0 0,-1 1-1,0-1 1,0 0 0,1 0 0,-1 0-1,0 1 1,1-1 0,-1 0 0,0 0-1,1 0 1,-1 0 0,0 0 0,1 0-1,-1 0 1,0 0 0,1 0 0,-1 0-1,0 0 1,1 0 0,-1 0 0,0 0-1,1 0 1,-1 0 0,0 0 0,1 0-1,-1 0 1,0-1 0,1 1 0,-1 0-1,0 0 1,1 0 0,-1-1 0,0 1-1,16-12 107,-13 10-67,27-24 394,-11 10 114,36-25 0,-50 38-711,-1 0 0,1-1 0,-1 1 0,0-1 0,0 0 0,6-9 1,9-15-4998,-11 14 3479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0 569 11867,'2'2'8809,"1"-7"-7328,1-2-393,1-3-688,2-2-512,1-2-784,-1 0-841,0-5 2394,7 7-1105</inkml:trace>
  <inkml:trace contextRef="#ctx0" brushRef="#br0" timeOffset="1.01">81 0 15091,'5'0'2145,"3"7"1639,1 7-1279,1 5-168,2 10-721,5 8-320,1 5-336,6 0-183,1-4-289,4-4-152,-1-6-184,-2-8-256,-9-9-1033,-5-3 1458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15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61 11098,'12'-13'3003,"5"-7"974,-16 19-3811,-1 0-1,1 0 1,-1 0-1,1 0 1,-1 0 0,0 0-1,0-1 1,1 1-1,-1 0 1,0 0 0,0 0-1,0 0 1,0 0-1,0 0 1,0-1 0,0 1-1,-1 0 1,1 0-1,-1-2 1,0 3-72,1-1 0,-1 1 0,0-1 0,1 1 0,-1 0 1,0-1-1,1 1 0,-1 0 0,0 0 0,0 0 0,0-1 0,1 1 0,-1 0 1,0 0-1,0 0 0,1 0 0,-3 1 0,3-1 52,-5 0 72,1 1-1,-1 0 1,1 0 0,0 0-1,-1 1 1,1-1-1,0 1 1,-4 3-1,-8 2 239,-7 2-126,0 1-1,1 1 1,0 1-1,1 1 1,1 1 0,0 0-1,-31 31 1,33-27-123,1 1 0,1 0 0,1 1 0,0 1 1,-12 24-1,23-35-119,-1 0 1,1 0-1,0 1 0,1-1 1,0 1-1,1 0 0,0 0 1,1 0-1,0 0 0,1 0 1,0 0-1,1 0 1,0 1-1,3 10 0,-2-13-51,0 0-1,1-1 1,-1 1-1,2-1 1,-1 0-1,1 0 1,1 0-1,-1-1 1,1 1 0,1-1-1,-1-1 1,1 1-1,0-1 1,1 1-1,-1-2 1,1 1-1,1-1 1,-1 0-1,1-1 1,-1 1-1,1-1 1,9 2-1,1-1-12,1-1-1,0 0 1,0-2-1,-1 0 0,1-2 1,0 0-1,0-1 0,27-4 1,1-4-465,0-1-1,51-20 1,10-10-3924,-65 25 2783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3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0 357 17940,'38'-26'1656,"8"-8"1089,6-5-561,2-8-631,-4-2-505,-4-8-1520,-4 0-1097,-10 10 905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6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12059,'-2'2'3399,"10"0"-1743,27-3 893,58 9 0,-81-6-2417,1 1 0,-1 0-1,-1 0 1,1 1-1,0 1 1,-1 0 0,0 1-1,15 10 1,-12-5-25,0 1-1,0 0 1,-1 1-1,-1 1 1,19 26-1,-4 0 31,21 43 1,-27-39-59,-1 1 0,-2 0 0,-3 1 0,15 67 0,-16-35 376,8 157 0,-29 114 1342,-23 0 257,20-249-1651,8-79-366,0 3-21,-1 1 0,-11 42-1,13-63-145,-3 10 16,3-13 61,1-1 0,0 0-1,0 1 1,0-1 0,0 0-1,-1 1 1,1-1 0,0 0-1,0 0 1,0 1 0,-1-1-1,1 0 1,0 0 0,-1 1-1,1-1 1,0 0 0,-1 0-1,1 0 1,0 0-1,-1 1 1,1-1 0,0 0-1,-1 0 1,1 0 0,0 0-1,-1 0 1,1 0 0,0 0-1,-1 0 1,1 0 0,0 0-1,-1 0 1,0 0-52,1-1 1,-1 1-1,1 0 1,-1-1-1,1 1 1,-1 0-1,1-1 1,0 1-1,-1 0 1,1-1-1,0 1 0,-1-1 1,1 1-1,0 0 1,-1-1-1,1 1 1,0-1-1,0 1 1,0-1-1,-1 1 1,1-1-1,0-1 0,-4-29-1531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6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12555,'-2'4'1608,"7"9"1977,9 8-1353,8 15-439,5 10-105,9 7-504,9 6-272,-2 1-439,0-2-193,-11-2-200,-6-2-32,-6-12-144,-4-2-176,-11-13-737,-5-8-423,-12-12-1080,-5-7-921,-16-7 2008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7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1 261 11042,'13'-24'1210,"2"1"0,1 1 0,1 0 0,0 1 0,2 1 0,0 1 0,37-28 0,-35 33-187,23-13 0,-37 23-827,-1 1 1,1 0 0,0 1 0,-1 0 0,1 0 0,0 0 0,0 1 0,9-1 0,-14 2-152,-1 0 0,1 0 0,0 0 0,0 0 0,0 1 0,0-1 0,-1 1 0,1-1 0,0 1 0,0 0 0,-1-1 0,1 1 0,0 0-1,-1 0 1,1 0 0,-1 0 0,1 1 0,-1-1 0,0 0 0,1 1 0,-1-1 0,0 0 0,0 1 0,0 0 0,0-1 0,0 1 0,-1 0 0,1-1 0,0 1 0,0 3 0,1 1 43,-1 1 0,0-1 0,0 1 0,-1-1 0,0 1 0,0 0 0,-2 7 0,1-2-27,-2 0 1,1-1-1,-2 0 1,1 0 0,-2 0-1,1 0 1,-2 0-1,1-1 1,-1 0 0,-1 0-1,-10 12 1,4-8-72,-1 0 1,-1 0-1,0-2 1,0 0-1,-1-1 0,-19 10 1,32-19-266,0 0-1,0 0 1,-1 0 0,1-1-1,-1 1 1,1-1 0,-1 0 0,1 0-1,-1-1 1,0 1 0,-5-1-1,9 0 214,-1 0-1,1 0 0,0 0 0,-1 0 0,1 0 0,0 0 0,0 0 0,-1 0 0,1 0 0,0 0 0,0 0 1,-1 0-1,1-1 0,0 1 0,0 0 0,0 0 0,-1 0 0,1 0 0,0-1 0,0 1 0,0 0 0,0 0 0,-1-1 1,1 1-1,0 0 0,0 0 0,0-1 0,0 1 0,0 0 0,0 0 0,0-1 0,0 1 0,1-12 250,6-14-267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7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43 17212,'-1'12'692,"0"-1"1,1 0-1,0 0 1,0 1-1,1-1 1,1 0-1,0 0 1,0 0 0,7 18-1,-8-25-623,1 0 1,0-1-1,0 1 1,0 0-1,0-1 0,0 1 1,1-1-1,-1 0 1,1 0-1,0 0 0,0 0 1,0 0-1,1 0 1,-1-1-1,1 0 0,-1 0 1,1 0-1,0 0 1,0 0-1,0-1 0,0 1 1,0-1-1,0 0 1,0-1-1,0 1 0,0-1 1,0 1-1,8-2 1,-7 0-1,0 0 0,0 0 1,-1-1-1,1 1 1,0-1-1,-1 0 0,1-1 1,-1 1-1,0-1 1,0 0-1,0 0 0,0 0 1,0 0-1,-1-1 1,1 0-1,-1 0 1,0 0-1,0 0 0,2-5 1,1 0 16,0-1 0,-1 0 0,-1 0 1,0 0-1,0-1 0,-1 1 0,3-21 0,-5 28-86,-1 1-1,0-1 0,0 0 0,0 1 1,0-1-1,0 0 0,0 0 1,-1 1-1,1-1 0,-1 0 0,0 1 1,0-1-1,0 0 0,0 1 1,0-1-1,-1 1 0,1 0 0,-1-1 1,1 1-1,-1 0 0,0 0 1,0 0-1,0 0 0,0 1 0,-4-3 1,3 2-134,-1 0 1,1 0 0,-1 1 0,0 0-1,0 0 1,1 0 0,-1 0-1,0 1 1,0-1 0,0 1 0,0 0-1,0 0 1,0 0 0,0 1-1,0 0 1,-7 1 0,-25 13-2452,33-14 2217,0 0 0,0 1 0,1 0 0,-1-1 0,0 1 0,1 0 1,0 0-1,-1 1 0,-2 3 0,4-4 204,0-1 0,1 1 0,-1-1 0,1 1 0,-1-1 1,1 1-1,0 0 0,0 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8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17 13603,'-16'-15'3547,"16"15"-3402,0 0 0,-1 0 0,1-1-1,0 1 1,-1 0 0,1 0 0,0 0 0,-1 0-1,1 0 1,-1 0 0,1 0 0,0 0-1,-1 0 1,1 0 0,0 0 0,-1 0 0,1 0-1,0 0 1,-1 0 0,1 0 0,-1 0 0,1 1-10,-1-1 0,1 0 0,-1 1 0,1-1 0,0 1 1,-1-1-1,1 1 0,0-1 0,0 1 0,-1-1 0,1 1 0,0-1 1,0 1-1,0-1 0,0 1 0,0 0 0,0-1 0,0 2 1,-1 5 366,1 0 0,1-1 1,-1 1-1,1 0 0,0 0 1,1 0-1,3 9 1,21 48 1045,-19-48-1169,1 4-117,79 165 1620,-73-158-1979,2-1 1,1-1-1,1 0 0,33 35 1,-51-60 18,0 1 1,0-1-1,1 0 1,-1 0-1,0 1 1,0-1-1,0 0 1,0 0 0,1 1-1,-1-1 1,0 0-1,0 0 1,0 0-1,1 1 1,-1-1-1,0 0 1,0 0 0,1 0-1,-1 0 1,0 0-1,1 0 1,-1 0-1,0 1 1,0-1 0,1 0-1,-1 0 1,0 0-1,1 0 1,-1 0-1,0 0 1,0 0-1,1 0 1,-1-1 0,0 1-1,1 0 1,-1 0-1,0 0 1,0 0-1,1 0 1,-1 0 0,0 0-1,0-1 1,1 1-1,-1 0 1,0 0-1,0 0 1,0-1-1,1 1 1,-1 0 0,0 0-1,0-1 1,0 1-1,0 0 1,1 0-1,-1-1 1,0 1-1,0 0 1,0 0 0,0-1-1,0 1 1,0 0-1,0-1 1,0 1-1,2-23-3415,-2 19 2703,0-20-1421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16956,'-2'1'291,"-1"0"0,0-1 0,1 1 0,-1 0 0,1 0 0,-1 1 0,1-1 0,-1 0 0,1 1 0,0 0 0,0-1 0,0 1 0,0 0 0,0 0 0,0 0 0,0 0 0,1 0 0,-1 1 0,1-1 0,-1 0 0,1 1 0,0-1 0,0 1 0,0 0 0,-1 4 0,0 4 123,0-1 1,0 1 0,1 0-1,1 0 1,1 14 0,0-10-304,1 1 0,0-1 0,1 0 0,1 0 0,1 0 0,0 0-1,1-1 1,0 0 0,12 20 0,-16-32-93,0 1-1,0-1 1,0 1-1,0-1 1,0 0-1,0 0 0,1 0 1,-1 0-1,1 0 1,-1-1-1,1 1 1,3 1-1,-4-2-12,0-1-1,-1 0 1,1 0 0,-1 1-1,1-1 1,0 0-1,-1 0 1,1 0 0,0 0-1,-1-1 1,1 1-1,-1 0 1,1-1 0,-1 1-1,1-1 1,-1 0 0,1 1-1,-1-1 1,1 0-1,-1 0 1,0 0 0,1 0-1,-1 0 1,0 0-1,2-2 1,1-2 3,0 0 0,0 0 1,-1-1-1,1 1 0,-1-1 0,-1 0 0,1 0 1,-1 0-1,0-1 0,0 1 0,1-12 0,-1 4 1,0-1 0,-1 1 0,-1-1 0,-2-19 0,-1 24-2,3 9-8,0 1 1,0 0-1,0 0 1,0-1-1,0 1 1,0 0-1,0 0 0,0-1 1,-1 1-1,1 0 1,0 0-1,0 0 1,0-1-1,0 1 1,0 0-1,-1 0 1,1 0-1,0-1 1,0 1-1,-1 0 1,1 0-1,0 0 0,0 0 1,-1 0-1,1 0 1,0-1-1,0 1 1,-1 0-1,1 0 1,0 0-1,0 0 1,-1 0-1,1 1-5,0-1-1,-1 0 1,1 1-1,0-1 1,0 0-1,0 1 1,0-1-1,0 0 1,0 1-1,0-1 1,0 1-1,0-1 1,0 0-1,0 1 1,0-1-1,0 1 1,0-1-1,0 0 1,0 1-1,0-1 1,0 0-1,0 1 1,1-1-1,-1 0 1,0 1-1,0-1 1,1 1-1,4 10-406,-3-10 222,-1 1 0,0-1-1,0 0 1,1 0 0,-1 0 0,1 0-1,-1 0 1,1 0 0,-1 0-1,1-1 1,0 1 0,-1-1 0,4 1-1,-4 0-92,0-1 0,0 0 0,0 0 1,1 0-1,-1 0 0,0 0 0,0 0 0,0 0 0,0 0 0,1-1 0,-1 1 0,0 0 0,0-1 0,0 1 0,0-1 0,0 1 0,0-1 1,0 1-1,0-1 0,0 0 0,1-1 0,7-10-1191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39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0 169 10970,'1'-1'333,"0"0"-1,-1 0 0,1 0 0,0 0 1,-1 0-1,1 0 0,0 1 0,0-1 1,0 0-1,0 1 0,0-1 0,-1 0 1,1 1-1,0-1 0,0 1 0,1 0 1,-1-1-1,0 1 0,0 0 0,0 0 1,0-1-1,0 1 0,0 0 0,0 0 1,0 0-1,2 1 0,4 0 757,0 0 0,-1 0 0,11 4-1,3 1 1368,-19-6-2396,-1 0 0,1 0 0,0 0 0,-1 0-1,1-1 1,-1 1 0,1 0 0,0 0 0,-1-1-1,1 1 1,-1 0 0,1 0 0,-1-1 0,1 1 0,-1-1-1,1 1 1,-1 0 0,1-1 0,-1 1 0,0-1-1,1 1 1,-1-1 0,1 0 0,7-15 609,-8 16-668,12-29 743,-7 14-540,0 1 0,2 1 0,11-20 1,-16 30-200,0 0 1,0 0-1,0 0 1,1 0 0,0 1-1,-1-1 1,1 1-1,0-1 1,0 1 0,0 0-1,1 0 1,-1 1-1,0-1 1,1 1 0,-1-1-1,1 1 1,-1 0-1,1 0 1,4 0 0,18 1-788,-25 0 568,0 0 0,0 0 0,1 0 0,-1 0 1,0 1-1,0-1 0,0 0 0,1 1 0,-1-1 0,0 1 0,0-1 0,0 1 1,0 0-1,0-1 0,2 3 0,-2 4-1404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34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1121 8274,'2'-4'6572,"8"-16"-5135,-1 3-665,1 1 0,0 0 0,1 0 0,0 2 0,2-1 0,15-14 0,78-77 488,102-93-322,-178 175-791,125-113 1098,99-143 1818,-249 275-3016,36-42 1246,78-68 0,-99 96-963,-16 15-259,0 0 0,1 0-1,-1 0 1,1 0-1,-1 0 1,1 1 0,1 0-1,-1 0 1,10-3 0,-10 4-1791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54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14 536 9698,'-13'-2'6138,"23"-1"-200,11-4-4731,28-15 1067,89-54 0,-100 51-1911,-1-2-1,-1-1 1,-2-2 0,60-67-1,4-36-1592,-65 85-84,-3 11 306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16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10658,'3'6'9159,"6"22"-5719,-1-7-1941,29 97 1818,-32-97-3202,-1 0-1,0 1 1,0 37-1,-4-53 432,0 10-3333,0-16 2747,0 0 0,0 0 0,0 0 0,0 1-1,0-1 1,0 0 0,0 0 0,0 0 0,0 0 0,0 0 0,0 0 0,0 0 0,0 0-1,0 0 1,0 0 0,0 0 0,0 0 0,0 0 0,2 1-1124,-2-1 1124,0 0 0,0 0 0,0 0 0,0 0 0,0 0 0,0-1-321,5-8-1931,3-8-370,7-2 1049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57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95 10458,'-3'-1'1020,"-9"-3"4127,12 4-4992,-1 0 0,1 1-1,0-1 1,-1 0 0,1 1 0,-1-1 0,1 0 0,-1 1 0,1-1-1,0 1 1,-1-1 0,1 1 0,0-1 0,-1 1 0,1-1 0,0 1 0,0-1-1,0 1 1,-1-1 0,1 1 0,0-1 0,0 1 0,0 0 0,-1 5 2574,4-9-773,2-5-1592,4-2 118,-2 0-280,0 1 0,1 0 0,1 0 1,-1 1-1,1 0 0,1 1 0,19-12 0,-28 18-198,1 0 0,-1 0 0,1 1 0,-1-1 0,1 1 1,-1-1-1,1 1 0,-1-1 0,1 1 0,-1 0 0,1 0 0,0 0 0,-1 0 0,1 0 1,-1 0-1,1 1 0,-1-1 0,1 0 0,0 1 0,-1-1 0,1 1 0,-1 0 0,0-1 1,1 1-1,-1 0 0,1 0 0,-1 0 0,0 0 0,0 0 0,0 0 0,0 0 0,1 0 0,-2 1 1,1-1-1,0 0 0,0 1 0,0-1 0,0 0 0,-1 1 0,1-1 0,0 3 0,2 5-2,0 0-1,-1 1 1,0-1-1,-1 1 1,1 15-1,-2-2 18,0 0-1,-2 0 0,-9 42 1,11-64-23,0 0 0,-1 0-1,1 0 1,0 0 0,0-1 0,0 1 0,0 0 0,0 0 0,0 0 0,0 0 0,0 0 0,0 0 0,0 0 0,0 0 0,1 0 0,-1 0 0,1 1 0,-1-2-8,1 0 0,-1 0 1,1 1-1,0-1 1,-1 0-1,1 0 0,0 0 1,-1 0-1,1 0 0,0 0 1,-1 0-1,1 0 1,-1 0-1,1 0 0,0 0 1,-1 0-1,1-1 0,0 1 1,-1 0-1,1 0 0,-1-1 1,1 1-1,0-1 1,3 0-2,0-1 0,0 1 1,0 0-1,1 0 1,-1 0-1,0 0 1,0 1-1,1-1 1,-1 1-1,1 1 0,-1-1 1,0 0-1,6 2 1,-7-1 17,-1 0 0,1 0 1,-1 0-1,0 0 0,0 1 1,0-1-1,0 1 0,0-1 1,0 1-1,0-1 0,0 1 1,0 0-1,-1 0 0,1 0 1,-1 0-1,1 0 0,-1 1 1,0-1-1,0 0 0,0 1 1,0-1-1,-1 0 0,1 1 1,0 3-1,0 1 51,-1-1 1,0 0 0,0 0-1,0 0 1,-1 1 0,0-1-1,0 0 1,0 0 0,-1 0-1,0 0 1,0-1 0,-1 1-1,0 0 1,0-1 0,0 0-1,-4 6 1,2-4-21,-1 0-1,0-1 1,0 1 0,0-1 0,0-1 0,-1 1-1,0-1 1,0 0 0,-1-1 0,1 1-1,-9 2 1,12-6-274,-17 6-735,8-6-5096,21-6 2435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57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93 14619,'-1'-2'1841,"-6"2"1767,5-3-655,-1-1-785,4-1-439,-1 0-929,0-3-296,2 1-304,-7 2-256,3-2-816,2 2-560,0-6-1577,12 6 3193,7-20-784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58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1 192 12435,'5'-2'926,"-1"0"1,1 0 0,0 0 0,-1-1-1,0 0 1,1 1 0,-1-1 0,0-1-1,6-5 1,1-3 994,17-22 0,41-56 1792,-58 70-4052,-12 17-1380,-7 10-541,3-2 829,-9 14-2298,6 0 2010</inkml:trace>
  <inkml:trace contextRef="#ctx0" brushRef="#br0" timeOffset="1">38 214 13419,'-2'2'625,"0"0"-1,-1 1 1,1-1 0,0 1 0,1 0-1,-1-1 1,0 1 0,1 0 0,-1 0-1,0 4 1,1-5-530,1-1 1,0 1-1,0-1 1,0 1-1,0-1 0,0 1 1,0-1-1,1 1 0,-1-1 1,0 1-1,1-1 0,-1 1 1,1-1-1,-1 1 0,1-1 1,0 0-1,0 1 0,-1-1 1,1 0-1,0 0 0,0 1 1,0-1-1,3 2 0,6 6 86,-5-3-48,1-1 1,-1 0 0,1 0 0,0-1 0,0 1-1,0-1 1,1-1 0,0 1 0,-1-1 0,1 0-1,9 2 1,22 3 1080,-14-4-255,-1 2 0,0 0-1,25 11 1,-46-16-918,-1-1 0,0 1 0,1-1 0,-1 1 0,0 0 0,0-1 1,1 1-1,-1 0 0,0 0 0,0 0 0,0 0 0,0 0 0,0 0 0,0 0 0,-1 0 0,1 1 0,0-1 0,0 0 0,-1 0 0,1 1 0,-1-1 0,1 1 0,-1-1 0,0 0 0,1 1 0,-1-1 0,0 1 0,0-1 0,0 0 0,0 1 0,0-1 0,0 1 0,-1-1 0,1 0 0,0 1 0,-2 2 0,-1 2 55,0 1 0,-1 0 0,0-1-1,0 1 1,-9 9 0,-2 2-128,-45 52 446,51-60-910,-1 0-1,-1-1 0,1-1 1,-21 12-1,16-12-2054,19-17 837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2:59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7506,'-2'1'506,"0"1"1,-1 0 0,1 0 0,0 0 0,1 0 0,-1 0-1,0 0 1,1 0 0,-1 0 0,1 1 0,-1-1 0,1 1-1,0-1 1,-1 4 0,-9 37 3556,11-35-1598,4-8-895,10-11-134,-6 4-955,-6 5-373,8-4 115,1-1 1,0 1-1,0 1 1,13-5-1,-22 9-221,1 0 0,-1 0-1,1 0 1,-1 1 0,1 0 0,-1-1 0,1 1-1,0 0 1,-1 0 0,1 0 0,-1 1-1,1-1 1,-1 0 0,1 1 0,-1 0 0,1 0-1,-1-1 1,0 1 0,1 1 0,-1-1 0,0 0-1,0 1 1,0-1 0,0 1 0,0-1 0,3 4-1,-2-1 0,0 1-1,0 0 0,0 0 0,-1 0 1,1 1-1,-1-1 0,0 0 1,-1 1-1,1-1 0,-1 1 0,0 0 1,-1-1-1,1 1 0,-1 0 1,0-1-1,-1 1 0,0 6 1,-3 11 3,-1 0 0,-14 40 1,17-57-5,-20 54 27,-16 58 10,38-117-35,0-1 0,-1 1 0,1 0-1,0 0 1,0 0 0,0 0 0,0 0 0,0 0 0,0 0 0,0-1 0,0 1-1,0 0 1,0 0 0,1 1 0,-1-2 2,0 0 0,0 0 1,1 0-1,-1 0 0,0 1 0,0-1 1,1 0-1,-1 0 0,0 0 0,0 0 0,0 0 1,1 0-1,-1 0 0,0 0 0,0 0 1,1 0-1,-1 0 0,0 0 0,0 0 0,0 0 1,1 0-1,-1 0 0,0 0 0,0 0 0,0-1 1,1 1-1,-1 0 0,0 0 0,0 0 1,0 0-1,1 0 0,-1-1 0,21-19 365,-16 15-289,3-3 31,0 0 0,1 0 0,0 1 0,1 0 0,-1 0 0,1 1 0,0 1 0,1 0 0,-1 0-1,15-4 1,14-4-381,-1-3-3445,-18 7 844,-2 1 1304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2 584 14075,'-2'0'10826,"7"-1"-10074,2-4-319,5-4-649,0 1-505,-1-4-1183,-1 0-697,7-6 1257</inkml:trace>
  <inkml:trace contextRef="#ctx0" brushRef="#br0" timeOffset="1">175 0 15731,'5'1'6312,"5"6"-4791,10 14 65,-1 1 1,-1 0 0,21 35 0,-7-10-481,-20-32-949,0 0 0,0 0 0,2-1 0,0-1 0,0 0 0,22 14 0,-36-27-164,0 0 0,1 1 1,-1-1-1,0 0 0,1 1 0,-1-1 0,0 0 0,1 0 0,-1 1 0,1-1 0,-1 0 1,1 0-1,-1 0 0,1 0 0,-1 1 0,0-1 0,1 0 0,-1 0 0,1 0 0,-1 0 0,1 0 1,-1 0-1,1 0 0,-1 0 0,1 0 0,-1-1 0,1 1 0,-1 0 0,1 0 0,-1 0 1,0 0-1,1-1 0,-1 1 0,1 0 0,-1-1 0,0 1 0,1 0 0,-1 0 0,0-1 1,1 1-1,-1-1 0,0 1 0,1 0 0,-1-1 0,0 1 0,0-1 0,1 0 0,4-13-131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2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51 12251,'-1'-4'641,"0"-1"1,0 1 0,-1 0 0,1 0 0,-1 0 0,-5-8-1,7 11-512,-1 0-1,0 0 1,0 0-1,1 0 1,-1 0-1,0 1 0,0-1 1,0 0-1,0 0 1,0 1-1,0-1 1,0 1-1,0-1 0,0 1 1,0-1-1,0 1 1,-1 0-1,1-1 1,0 1-1,0 0 1,0 0-1,-1 0 0,1 0 1,0 0-1,0 0 1,0 0-1,0 0 1,-1 1-1,1-1 1,0 0-1,0 1 0,-1 0 1,-3 1 10,0 1 0,0 0 0,1 0 1,-1 1-1,1 0 0,0-1 0,0 1 1,0 0-1,1 1 0,-5 5 0,-4 8 246,-12 25 1,14-22-143,0 0-1,2 0 1,-10 36 0,15-47-175,1 0 0,1 0-1,0 0 1,0 0 0,1 0-1,0 0 1,0 0 0,1-1 0,1 1-1,4 18 1,-4-24-31,0 0-1,0 0 1,0 0-1,0-1 1,1 1-1,0 0 1,0-1-1,0 0 1,0 0-1,0 0 1,0 0-1,1 0 1,-1 0-1,1-1 1,0 0-1,0 0 1,0 0-1,0 0 1,6 1-1,5 2 94,0-2 0,1 0 0,0 0 0,16-1 0,6 0 106,45 5 234,-74-6-382,1 1-1,-1 0 0,0 1 1,0 0-1,0 0 1,11 6-1,-17-7-56,0 0-1,-1 0 1,1 0-1,-1 0 1,1 1 0,-1-1-1,0 1 1,0-1 0,0 1-1,0 0 1,-1 0-1,1-1 1,-1 1 0,1 1-1,-1-1 1,0 0 0,0 0-1,-1 0 1,1 0-1,0 1 1,-1-1 0,0 0-1,0 1 1,0-1 0,-1 6-1,-1 1-9,0 0-1,0 0 1,-1 0 0,0-1-1,-1 1 1,0-1 0,-5 10-1,4-11-15,0 1-1,0-1 1,-1-1-1,0 1 0,-1-1 1,1 0-1,-1-1 0,-1 0 1,1 0-1,-1 0 0,-13 6 1,16-9-11,0-1 1,0 0-1,-1 0 1,1 0-1,0-1 0,-1 0 1,0 0-1,1 0 1,-1-1-1,0 0 1,1 0-1,-1 0 1,0-1-1,1 1 1,-1-1-1,1-1 1,-1 1-1,1-1 1,-1 0-1,-8-5 0,11 5 3,0 1-1,0-1 1,1 0-1,-1 0 1,1 0-1,0 0 1,-1-1-1,1 1 1,0-1-1,0 1 1,1-1-1,-1 0 1,0 0-1,1 0 1,0 1-1,0-1 0,-2-5 1,3 5 10,-1 1 1,1 0-1,0-1 1,0 1-1,0 0 1,0-1-1,1 1 1,-1-1-1,0 1 1,1 0-1,0 0 1,-1-1-1,1 1 1,0 0-1,0 0 0,1 0 1,-1 0-1,0 0 1,1 0-1,-1 0 1,1 1-1,-1-1 1,1 0-1,0 1 1,2-2-1,9-6-4,-1 1 0,19-8-1,-19 11-894,-1-1-1,0 0 0,0-1 0,15-13 1,-7 0-1753,1-2 879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03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2 116 8922,'0'5'1264,"-1"-2"1465,1 2-593,1 1 2057,6-6-2120,2-4-145,8-4-224,0-4-95,7-6-449,-2 1-296,2-2-384,0 2-168,-3-3-1216,10 8-1304,-4 5 1215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0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1320 10354,'-7'6'791,"6"-5"-475,0-1 0,-1 1-1,1 0 1,0 0 0,0 0-1,0 0 1,0 1 0,0-1-1,0 0 1,1 0 0,-1 1-1,0-1 1,0 0 0,1 1-1,-1-1 1,0 2 0,1-3-261,0 0-1,1 1 1,-1-1 0,0 0 0,0 0 0,0 0 0,0 0 0,0 0 0,0 1 0,0-1 0,0 0 0,0 0 0,0 0 0,0 0 0,1 0 0,-1 0 0,0 0 0,0 0 0,0 1 0,0-1 0,0 0 0,0 0 0,1 0 0,-1 0 0,0 0 0,0 0 0,0 0 0,0 0 0,0 0 0,1 0 0,-1 0 0,0 0 0,0 0 0,0 0 0,0 0 0,0 0 0,1 0 0,-1 0 0,0 0 0,0 0 0,0 0 0,0 0 0,1 0 0,8-3 758,-9 2-674,6-1 158,0-1 0,-1 0 0,0-1 1,1 1-1,-1-1 0,-1 0 0,1 0 0,4-5 1,4-4 188,215-219 3415,-16-10-2121,-12 13-956,13 10 204,182-109-246,-385 321-792,-4 2-37,0 0 0,1 1 1,-1 0-1,1 0 1,0 0-1,0 1 0,1 0 1,9-3-1,-16 6 1,0 0 0,0-1-1,0 1 1,0 0 0,-1 0-1,1 0 1,0 0 0,1 0 0,-1 0-1,0 0 1,-1 0 0,1 0-1,0 0 1,0 1 0,0-1-1,0 0 1,0 1 0,0-1 0,0 1-1,2 0 1,-3 0-54,0-1-1,1 1 1,-1 0 0,1 0-1,-1-1 1,0 1 0,0 0-1,1 0 1,-1-1 0,0 1-1,0 0 1,0 0 0,0 0 0,0-1-1,0 1 1,0 0 0,0 0-1,0 0 1,-1-1 0,1 2-1,-1 3-481,-1 0 0,0-1 0,0 1 0,-1 0-1,1-1 1,-1 0 0,-3 5 0,-20 23-2648,0 11 1239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1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0 13059,'-7'6'581,"2"1"0,-1-1 1,1 1-1,0 0 0,0 0 0,1 1 1,0-1-1,1 1 0,-1 0 1,1 0-1,1 0 0,0 1 0,0-1 1,0 0-1,1 1 0,0-1 0,1 1 1,0 0-1,0-1 0,1 1 1,3 12-1,-3-16-347,1-1 1,0 1-1,0-1 1,0 1-1,0-1 1,1 0-1,0 0 0,0 0 1,0 0-1,0-1 1,1 1-1,0-1 1,-1 0-1,1 0 1,0 0-1,0-1 0,5 3 1,-4-2-190,1-1 1,0 1-1,-1-1 1,1-1-1,0 1 0,0-1 1,-1 0-1,1 0 1,0-1-1,0 1 0,0-1 1,0-1-1,9-1 1,-5 0-132,0-1 1,-1 0 0,1-1-1,-1 0 1,17-10 0,39-34-1789,-4 2-552,17 2 860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2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30 419 11186,'-13'-23'2462,"10"20"-1697,1-1 1,0 0 0,0 0-1,0 0 1,0 0-1,-1-7 1,3 11-679,0-1 1,0 1 0,0 0 0,-1 0 0,1-1-1,0 1 1,0 0 0,0-1 0,0 1-1,0 0 1,0 0 0,0-1 0,0 1-1,0 0 1,1-1 0,-1 1 0,0 0-1,0 0 1,0-1 0,0 1 0,0 0-1,0 0 1,0-1 0,1 1 0,-1 0-1,0 0 1,0-1 0,0 1 0,1 0-1,-1 0 1,0 0 0,0-1 0,1 1-1,11 2 1462,11 11 112,37 37 725,38 28-746,-88-72-1544,39 24 312,-44-28-345,0 1 0,0-1-1,0-1 1,0 1 0,0-1-1,1 1 1,-1-1 0,8 0-1,-11-1-36,0 0-1,-1-1 0,1 1 1,0 0-1,0-1 0,-1 1 1,1-1-1,0 0 0,-1 0 1,1 1-1,-1-1 0,1 0 0,-1 0 1,1 0-1,-1-1 0,1 1 1,-1 0-1,0 0 0,0-1 1,0 1-1,0-1 0,0 1 1,0-1-1,0 1 0,0-1 1,-1 0-1,1 1 0,0-1 0,-1 0 1,0 0-1,1-2 0,1-5 39,-1 0-1,-1 0 0,1-1 0,-1 1 1,-2-10-1,-3-16 17,-1 0 0,-2 1 1,-13-38-1,-46-99-629,53 136 121,12 31 287,0-1-252,0 0 0,0 0 0,0 0 0,1 0 0,-1-6 0,2 10 211,0 0 1,-1 1-1,1-1 1,0 0-1,0 0 1,1 1-1,-1-1 1,0 0-1,0 0 1,0 1-1,0-1 1,1 0-1,-1 0 1,0 1-1,1-1 0,-1 0 1,0 1-1,1-1 1,-1 1-1,1-1 1,-1 0-1,1 1 1,-1-1-1,1 1 1,0-1-1,-1 1 1,1 0-1,-1-1 1,1 1-1,0-1 0,0 1 1,-1 0-1,1 0 1,0-1-1,-1 1 1,1 0-1,0 0 1,0 0-1,0 0 1,-1 0-1,1 0 1,1 0-1,17 3-4078,-3 4 1816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17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91 8562,'0'-2'1419,"0"0"0,0 0 1,0 0-1,0 0 0,-1 0 0,1 0 0,-1 1 1,1-1-1,-3-3 658,5 4-1894,0 1 0,-1-1 1,1 0-1,0 0 0,-1 0 1,1 1-1,-1-1 0,1-1 1,-1 1-1,1 0 0,2-3 1,2-2 243,1 1-177,0-1-5,0 1 0,0-1-1,1 2 1,-1-1 0,1 1 0,0 0 0,16-5-1,-23 9-231,-1-1 0,1 1-1,0 0 1,0 0 0,0 0 0,-1 0-1,1 1 1,0-1 0,0 0-1,-1 0 1,1 0 0,0 1-1,0-1 1,-1 0 0,1 1-1,0-1 1,-1 0 0,1 1 0,-1-1-1,1 1 1,0-1 0,-1 1-1,1-1 1,-1 1 0,1 0-1,-1-1 1,0 1 0,1 0-1,-1-1 1,1 1 0,-1 0 0,0-1-1,0 1 1,0 0 0,1 0-1,-1-1 1,0 3 0,1 2 29,0 1 0,-1 0 0,0 11 0,0-11-11,-1 7-10,-1 0 0,0-1 0,0 1 1,-2-1-1,1 1 0,-2-1 0,1 0 0,-2-1 1,-11 20-1,17-30-21,-1-1 1,1 1-1,-1 0 0,1-1 0,0 1 1,-1-1-1,1 1 0,0 0 1,0-1-1,-1 1 0,1 0 1,0-1-1,0 1 0,0 0 1,0-1-1,0 1 0,0 0 1,0 0-1,0 0 0,1 0 1,-1-1-1,0 0 1,1 0-1,-1 0 0,0 0 1,1 0-1,-1 1 1,0-1-1,1 0 1,-1 0-1,1 0 1,-1 0-1,0 0 1,1 0-1,-1 0 0,0 0 1,1 0-1,-1-1 1,1 1-1,-1 0 1,0 0-1,1 0 1,-1 0-1,1-1 1,24-12 14,-23 12-15,0-1 1,0 1-1,0 0 0,0 0 0,0 1 0,1-1 0,-1 0 0,0 1 0,0-1 1,1 1-1,-1 0 0,1 0 0,-1 0 0,0 0 0,1 0 0,-1 0 1,3 2-1,-1-1 0,0 0 1,0 1 0,0 0 0,0 0-1,0 0 1,-1 0 0,1 1 0,-1-1-1,4 4 1,0 2 3,0-1 0,0 1-1,0 1 1,-1 0 0,-1 0 0,1 0-1,3 10 1,-8-17 20,0-1-1,-1 1 0,1 0 1,-1 0-1,1 0 0,-1-1 1,0 1-1,1 0 1,-1 0-1,0 0 0,0 0 1,-1 0-1,1 0 0,0 0 1,-1-1-1,1 1 0,-1 0 1,1 0-1,-1 0 1,0-1-1,0 1 0,0 0 1,0-1-1,0 1 0,0-1 1,0 1-1,-1-1 0,1 1 1,0-1-1,-4 2 1,-3 3 148,0-1 1,0 0 0,-1-1 0,-17 6-1,19-7-85,-60 20 649,58-20-670,1-1-1,0-1 1,-1 0 0,0 0 0,1 0 0,-12-2 0,19 1-101,0 0 0,0 0 0,0 0 0,0 0 0,0-1 1,0 1-1,0 0 0,0-1 0,0 1 0,0 0 0,0-1 1,0 0-1,0 1 0,0-1 0,1 1 0,-1-1 1,0 0-1,0 0 0,1 1 0,-2-3 0,1 2-121,1 0-1,0 0 0,0 0 1,0 0-1,-1 0 0,1 0 0,0-1 1,0 1-1,0 0 0,1 0 1,-1 0-1,0 0 0,0 0 1,1 0-1,-1 0 0,0 0 1,1 0-1,-1 0 0,1 0 1,0 0-1,0-1 0,13-20-1304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2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134 576 10474,'5'0'5487,"-5"0"-5388,0 0 1,0 0 0,0 0 0,0 1-1,0-1 1,1 0 0,-1 0 0,0 0-1,0 0 1,0 0 0,0 0 0,-1 1-1,1-1 1,0 0 0,7-10 3202,-5 2-2349,0-1 0,-1 1 0,0-1 0,0-10 0,-1 11-744,0 0-1,-1 0 0,0 0 0,-1 0 0,1 0 0,-1 0 1,-7-14-1,8 19-192,0 1 1,0 0 0,0 0-1,-1 0 1,1 0 0,-1 1-1,1-1 1,-1 0 0,0 1-1,0-1 1,0 1 0,0-1-1,0 1 1,0 0 0,0 0-1,0 0 1,-1 0 0,1 0-1,0 1 1,-1-1 0,1 1-1,0-1 1,-1 1-1,1 0 1,0 0 0,-1 0-1,1 0 1,-5 1 0,3 0-11,0 0 0,1-1 0,-1 2 0,1-1 0,-1 0 0,1 1 0,0 0 0,-1 0 0,1 0 0,0 0 0,0 0 0,0 0 0,1 1 0,-1 0 0,1-1 0,-1 1 0,1 0 0,-2 4 0,1-3 42,1 1 0,0 0 0,0 0-1,1 0 1,-1 0 0,1 0 0,0 0-1,1 0 1,-1 0 0,1 0 0,0 0-1,0 0 1,1 6 0,1-3 35,0-1 0,0 0 0,0 1 1,1-1-1,0 0 0,0-1 0,1 1 0,6 9 1,-5-9-21,1 1 0,0-1 1,0 0-1,1-1 1,0 1-1,0-1 0,1-1 1,-1 1-1,1-1 1,0-1-1,1 0 1,-1 0-1,1 0 0,16 4 1,-21-7-48,1 0 1,0-1-1,-1 1 1,1-1 0,-1 0-1,1 0 1,0-1-1,-1 1 1,1-1-1,-1 0 1,1 0-1,-1 0 1,0-1 0,1 0-1,-1 0 1,8-4-1,-9 3-22,1 0 1,-1-1-1,0 1 0,0-1 0,0 0 0,0 1 0,-1-1 0,1 0 0,-1-1 0,0 1 0,0 0 1,-1 0-1,1-1 0,-1 1 0,0-1 0,1-7 0,7-60-955,20-101-2625,-29 173 3588,0-1 0,0 0 0,0 1 0,0-1 0,0 1 0,0-1 0,0 0 1,1 1-1,-1-1 0,0 1 0,0-1 0,1 1 0,-1-1 0,0 1 0,1-1 1,-1 1-1,0-1 0,1 1 0,-1-1 0,1 1 0,-1 0 0,1-1 1,-1 1-1,1-1 0,-1 1 0,1 0 0,-1 0 0,1-1 0,-1 1 0,1 0 1,0 0-1,0 0 0,1 0 66,0 1 0,0-1 0,0 1 0,0 0 0,0 0 0,0 0 0,0 0 0,2 1-1,-1 0 12,33 21 1160,29 15 229,-59-35-1414,0 0 0,1-1 0,-1 0-1,1 0 1,0 0 0,0-1 0,0 0-1,8 1 1,-13-2-49,-1 0 0,0-1 0,0 1 0,0 0 0,0 0 0,0-1 0,0 1 0,1-1 0,-1 1 0,0-1 0,0 1 0,0-1-1,0 0 1,0 1 0,-1-1 0,1 0 0,0 0 0,0 0 0,0 0 0,-1 1 0,1-1 0,0 0 0,-1 0 0,1 0 0,-1-1 0,1 1 0,-1 0 0,0 0 0,1 0 0,-1 0 0,0 0 0,0 0 0,0-2 0,1-6 11,0 1 0,-1 0 1,-2-15-1,1 13-15,-2-25 15,1 23-17,1-1 1,0 1 0,2-22-1,-1 34 1,0-1 0,0 1-1,0 0 1,0 0-1,1 0 1,-1-1 0,0 1-1,0 0 1,0 0-1,0 0 1,1-1 0,-1 1-1,0 0 1,0 0-1,0 0 1,1 0 0,-1 0-1,0-1 1,0 1-1,1 0 1,-1 0 0,0 0-1,0 0 1,1 0-1,-1 0 1,0 0 0,0 0-1,1 0 1,-1 0 0,0 0-1,0 0 1,1 0-1,-1 0 1,0 0 0,0 0-1,1 0 1,-1 1-1,0-1 1,0 0 0,0 0-1,1 0 1,-1 0-1,0 0 1,0 1 0,15 6-7,-11-4 1,4 1 8,1 0 0,0-1 0,0 0 0,0 0 1,0-1-1,0 0 0,1-1 0,-1 0 0,1 0 0,-1-1 1,0 0-1,1-1 0,-1 0 0,1 0 0,15-6 0,-21 6-1,-1-1-1,1 0 1,-1 0-1,0 0 0,0 0 1,0 0-1,0-1 1,0 0-1,0 1 1,-1-1-1,0 0 0,1 0 1,-1-1-1,0 1 1,0 0-1,-1-1 0,1 1 1,-1-1-1,1 1 1,-1-1-1,0 0 1,-1 0-1,1 1 0,0-7 1,-1 1 3,1-1 1,-1 1 0,-1-1 0,0 1-1,0 0 1,-1-1 0,0 1-1,-1 0 1,-3-9 0,3 11-105,0 1 1,0 0-1,-1 0 1,1 0-1,-1 1 1,-9-10-1,11 13-288,0 0 0,0 0 0,-1 0-1,1 0 1,0 1 0,-1-1 0,1 1 0,-1-1-1,0 1 1,0 0 0,1 0 0,-1 0 0,0 0-1,0 1 1,0-1 0,0 1 0,0 0 0,-4 0-1,-2 1-1538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3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30 8674,'-12'-13'5055,"11"13"-4516,0-1-1,0 0 1,0 0 0,0 0 0,0 0 0,0 0 0,0 0 0,0-1-1,0 1 1,-1-2 0,2 3-465,0 0 1,0 0-1,0 0 0,0-1 1,1 1-1,-1 0 0,0 0 0,0 0 1,0 0-1,0 0 0,0-1 0,0 1 1,0 0-1,0 0 0,0 0 0,0 0 1,0 0-1,1-1 0,-1 1 0,0 0 1,0 0-1,0 0 0,0 0 1,0 0-1,1 0 0,-1 0 0,0 0 1,0 0-1,0 0 0,0 0 0,1 0 1,-1-1-1,0 1 0,0 0 0,0 0 1,0 0-1,1 0 0,-1 0 0,0 1 1,0-1-1,0 0 0,0 0 1,1 0-1,7 1 884,-3 1-632,0 0-1,0 0 1,0 1-1,0 0 1,-1 0 0,1 0-1,-1 0 1,4 5-1,31 34 1105,-34-37-1242,10 15 288,0 0-1,-1 1 1,-1 1-1,-1 0 1,18 46-1,-14-23-272,-3 1 0,9 58 0,-9-36-2235,-9-50 190,-3-17 1769,-1-1 0,1 0 1,-1 1-1,1-1 0,-1 1 0,1-1 1,-1 0-1,1 1 0,0-1 0,-1 0 0,1 0 1,-1 0-1,1 1 0,0-1 0,-1 0 0,1 0 1,1 0-1,-2 0 67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4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13707,'4'20'1302,"0"1"1,2-1-1,0 0 0,1-1 1,1 0-1,0 0 1,20 29-1,1-4 347,61 71-1,-48-68-1161,-9-11-188,51 74-1,-64-73-297,-19-35-77,0 1 0,0 0 0,0 0 0,0 0 0,-1 0 0,1 0 0,-1 0 0,0 0-1,0 0 1,0 0 0,0 3 0,0-6 12,0 1 0,0 0 0,-1-1 0,1 1 0,0-1 0,0 1 0,0-1 0,-1 1 0,1-1-1,0 1 1,-1-1 0,1 1 0,0-1 0,-1 1 0,1-1 0,-1 0 0,1 1 0,-1-1 0,1 1 0,-1-1 0,1 0 0,-1 0-1,1 1 1,-1-1 0,1 0 0,-1 0 0,1 0 0,-1 1 0,1-1 0,-1 0 0,0 0 0,1 0 0,-1 0 0,1 0 0,-1 0-1,0 0 1,1-1 0,-1 1 0,1 0 0,-2 0 0,-3-2-607,1 1 1,-1-1-1,-9-5 0,13 6 543,-14-7-582,0-1 1,0-1-1,-21-19 1,-11-15 338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4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0 286 12251,'15'-18'1197,"0"1"0,1 1 0,0 0 0,2 0 0,31-20 0,-36 27-606,1 2 0,-1 0 1,1 0-1,1 1 0,-1 1 0,1 1 1,0 0-1,0 0 0,20 0 0,-28 3-403,0 1 0,-1 0 0,1 0 0,0 0 0,0 1 0,-1 0 0,1 1 0,0 0 0,6 2 0,-10-3-129,-1 1 1,1-1-1,-1 1 0,1-1 1,-1 1-1,0 0 0,1-1 1,-1 1-1,0 1 0,0-1 1,-1 0-1,1 0 0,0 1 1,-1-1-1,1 1 0,-1-1 0,0 1 1,0-1-1,0 1 0,0 0 1,0 0-1,-1 0 0,1 4 1,0 4 22,-1 0 1,-1 0-1,1 0 1,-2 0 0,0 0-1,0 0 1,-1-1-1,0 1 1,-7 15-1,6-17-100,0 0 0,-1-1 0,0 1 0,0-1 0,-1 0 0,0-1 0,0 0-1,-1 1 1,0-2 0,-1 1 0,-7 5 0,11-10-136,0 1 0,-1-1 0,1 0 0,-1-1 0,1 1 0,-1-1 1,1 0-1,-1 0 0,0 0 0,1-1 0,-9 1 0,10-1-96,1 0 0,-1-1 0,1 1 1,-1 0-1,1-1 0,0 0 0,-1 1 0,1-1 0,0 0 0,0 0 0,-1 0 1,1-1-1,0 1 0,0 0 0,0-1 0,0 0 0,1 1 0,-1-1 0,0 0 1,1 0-1,-1 0 0,1 0 0,0 0 0,-2-3 0,1-12-1357</inkml:trace>
  <inkml:trace contextRef="#ctx0" brushRef="#br0" timeOffset="1">576 0 15347,'-2'40'3375,"0"-30"-2567,1 1-1,1-1 1,0 1-1,0 0 1,3 14-1,-2-23-706,0 1-1,0 0 0,0 0 0,0-1 1,0 1-1,0-1 0,1 1 0,0-1 1,-1 1-1,1-1 0,0 0 0,0 0 1,0 0-1,0 0 0,0 0 0,1 0 1,-1-1-1,1 1 0,-1-1 0,1 0 1,-1 1-1,1-1 0,0 0 0,4 0 1,-3 0-28,1 0 0,-1 0 0,0-1 1,1 0-1,-1 0 0,1 0 0,-1-1 1,0 1-1,1-1 0,-1 0 1,0 0-1,1-1 0,-1 1 0,0-1 1,0 0-1,0 0 0,-1 0 0,1-1 1,0 1-1,4-5 0,-1 1 51,-1-1 0,1 0 0,-1 1 0,-1-2 1,1 1-1,-1-1 0,-1 0 0,8-15 0,-11 20-76,0-1 0,0 1 0,0-1 0,0 1 1,0-7-1,-1 9-38,0 0 1,0 0 0,0 0 0,0 0-1,0 0 1,0 0 0,0 0-1,0 0 1,-1 0 0,1 0-1,0 0 1,-1 0 0,1 0-1,-1 0 1,1 1 0,-1-1-1,1 0 1,-1 0 0,0 0-1,1 1 1,-1-1 0,0 0 0,0 1-1,-1-2 1,0 1-7,0 0 1,0 1-1,0-1 1,0 0-1,0 1 1,0 0-1,0-1 0,0 1 1,0 0-1,0 0 1,-1 0-1,1 0 1,0 1-1,0-1 1,0 1-1,-3 0 0,-4 3-31,0-1-1,-12 9 0,5-4-105,-9 5-1454,0-2 0,-28 9 1,46-20-976,7-7 104,10-11 954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5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14987,'1'-3'5412,"0"4"-5325,7 1 2058,8 5-245,-2 3-1234,-1 0 0,0 1 1,0 1-1,-1 0 1,-1 0-1,0 1 1,-1 0-1,11 18 1,7 17-158,24 58 0,-38-74-518,-8-17-196,0 1-1,2-2 1,-1 1 0,2-1 0,0 0-1,14 16 1,-22-29-48,0 0 0,0 0 1,0 0-1,0-1 0,0 1 0,0 0 0,0 0 0,0-1 1,0 1-1,0-1 0,1 1 0,-1-1 0,2 1 0,-2-1 6,0 0 0,0 0-1,-1 0 1,1 0-1,0-1 1,0 1 0,-1 0-1,1 0 1,0-1-1,-1 1 1,1 0 0,0-1-1,-1 1 1,1-1-1,0 1 1,-1 0 0,1-1-1,-1 0 1,1 1-1,-1-1 1,1 1 0,-1-1-1,1 0 1,-1 0-1,9-15-1500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3:16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96 269 14299,'6'-7'1013,"-4"5"-233,0-1 1,0 1 0,0-1-1,-1 0 1,1 1-1,-1-1 1,2-4 0,-3 7-703,0 0 1,0 0 0,0 0-1,0 0 1,0 0 0,0 0-1,0-1 1,0 1 0,0 0 0,0 0-1,0 0 1,0 0 0,0 0-1,0-1 1,0 1 0,0 0-1,0 0 1,0 0 0,0 0-1,-1 0 1,1 0 0,0 0 0,0-1-1,0 1 1,0 0 0,0 0-1,0 0 1,0 0 0,0 0-1,0 0 1,-1 0 0,1 0-1,0 0 1,0 0 0,0 0 0,0 0-1,0 0 1,-1-1 0,1 1-1,0 0 1,0 0 0,0 0-1,-10 1 1325,-10 4-313,15-3-985,0 1 1,0 0-1,0 0 1,0 0 0,1 1-1,0-1 1,-1 1 0,1 0-1,0 0 1,1 1-1,-1-1 1,1 1 0,0 0-1,0 0 1,1 0 0,-1 0-1,-3 11 1,4-6-81,-1-1 0,1 2 0,1-1 0,0 0 0,0 0 0,1 0 0,0 0 0,1 1 0,2 10 0,-3-18-16,1 0 0,-1-1 0,1 1 0,0 0 0,0-1 0,0 1 0,0-1 1,1 1-1,-1-1 0,1 1 0,3 3 0,-4-5-5,0 0 1,0 0-1,0-1 0,0 1 1,1 0-1,-1 0 0,0-1 1,1 1-1,-1-1 0,1 1 1,-1-1-1,1 1 0,-1-1 1,0 0-1,1 0 0,-1 0 1,1 0-1,-1 0 0,1 0 1,-1 0-1,1 0 0,-1-1 1,3 0-1,1 0 2,-1-1 0,1 0 0,-1 0 0,0-1 0,0 0 0,0 1 0,0-1 0,0 0 0,0-1 0,-1 1 0,0-1 0,1 1 0,-1-1 0,-1 0 0,1 0 0,0-1 1,1-4-1,5-10 5,-1-1 0,8-35 1,-7 25-2,3-8 38,-12 49-477,0 0-1,0 0 0,1 0 0,1 0 0,2 11 0,-3-19 67,0-1 0,0 0 0,0 0 0,0 1 0,1-1 0,-1 0 1,1 0-1,2 3 0,-3-5 120,0 1 0,0 0 1,0-1-1,0 1 1,0-1-1,0 1 1,0-1-1,0 0 0,0 1 1,0-1-1,0 0 1,1 0-1,-1 1 1,0-1-1,0 0 0,0 0 1,0-1-1,0 1 1,0 0-1,0 0 0,1 0 1,0-1-1,14-6-1198</inkml:trace>
  <inkml:trace contextRef="#ctx0" brushRef="#br0" timeOffset="1">295 106 12307,'31'22'6246,"-9"-7"-3329,31 17 1,-42-26-2372,1 0 0,-1 1 0,0 1-1,0 0 1,10 10 0,-21-18-520,1 1-1,-1-1 1,0 0 0,1 1-1,-1-1 1,1 0 0,-1 1-1,0-1 1,1 0-1,-1 0 1,1 1 0,-1-1-1,0 0 1,1 0-1,-1 0 1,1 0 0,-1 1-1,1-1 1,-1 0 0,2 0-1,-2 0-16,0-1-1,0 1 0,1 0 1,-1 0-1,0 0 0,0-1 1,0 1-1,1 0 1,-1 0-1,0-1 0,0 1 1,0 0-1,0 0 0,1-1 1,-1 1-1,0 0 1,0-1-1,0 1 0,0 0 1,0 0-1,0-1 0,0 0 1,-1-21 52,1 21-53,-1-11-56,-2-9 59,1 0 0,1-36 0,1 53-172,0-1-1,0 0 0,1 1 0,0-1 1,0 1-1,0-1 0,1 1 1,-1 0-1,1 0 0,0-1 1,0 1-1,1 0 0,-1 1 1,1-1-1,0 0 0,0 1 0,0-1 1,5-3-1,-6 6-142,0-1 0,0 1 0,0 0-1,0 1 1,0-1 0,0 0 0,0 0 0,0 1 0,0-1-1,0 1 1,0 0 0,1 0 0,1 0 0,13 1-1314</inkml:trace>
  <inkml:trace contextRef="#ctx0" brushRef="#br0" timeOffset="2">924 43 21989,'31'0'2304,"-11"9"1329,-4-1-768,-13 6-1569,-3-4-632,-5-10-648,-2-2-664,2-11 464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35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1196 9618,'12'-21'1780,"-9"15"-1336,0-1-1,1 1 1,0-1 0,0 1-1,1 0 1,0 1-1,0-1 1,0 1 0,0 0-1,12-8 1,114-58 3006,-57 32-2476,-3-2 1,69-53 0,58-77 758,-6 4-291,-48 60 685,215-119 0,-169 105-316,-112 69-1196,-76 51-614,10-8 148,-8 6-89,-8 2-94,-2 3-457,0 0 0,0 1-1,1-1 1,-1 1 0,1 1 0,-1-1-1,1 1 1,0 0 0,0 0 0,1 0 0,-7 8-1,-7 9-1539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4:53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9490,'1'0'76,"-1"0"-1,0 0 1,1-1-1,-1 1 1,0 0-1,1 0 1,-1 0-1,0 0 1,1 0-1,-1 0 1,0 0-1,1 0 1,-1 0-1,0 0 1,1 0-1,-1 0 1,1 0-1,-1 0 1,0 0-1,1 0 1,-1 0-1,0 0 1,1 0-1,-1 0 1,0 1-1,1-1 1,-1 0-1,0 0 1,1 0-1,-1 1 1,0-1-1,0 0 1,1 0-1,-1 1 1,0-1-1,0 0 1,1 1-1,-1 0 1,11 15 702,-7-10-488,-3-4-210,1 1 0,0-1 0,0 0 0,0 0 0,0 0 0,0 0 0,0 0 0,1 0 0,-1 0 0,1-1 1,-1 1-1,1-1 0,0 0 0,-1 0 0,1 0 0,0 0 0,0 0 0,0-1 0,0 1 0,0-1 0,0 0 0,-1 0 0,1 0 0,0 0 0,0 0 0,0-1 0,0 1 1,0-1-1,0 0 0,0 0 0,3-1 0,69-29 1789,25-9-85,-82 34-1575,-1 2 0,0 0 1,1 0-1,20 0 0,152 7 477,-59 2-518,269-14 251,-78 1 453,-233 5-668,-38 0-104,0 3-1,88 10 1,-44 7-64,58 10 1,-110-22-28,212 31 74,-174-25 137,100 2 0,83-14 332,-96-1-469,-87 4 32,0 5 1,0 3-1,112 29 0,-108-22 322,1-3 1,1-4-1,135-2 0,-158-12-318,76-15-1,-77 9-18,79-3 0,-82 15 144,84 13 0,-80-6-43,67-1 1,9-19-174,-102 6-13,0 1-1,63 3 1,-71 5-5,-1 1-1,36 11 1,-43-9 43,1-2 1,0 0-1,0-2 1,43 2-1,-42-5 74,25-2 451,78-11 0,-110 11-344,1 0 0,19 0 0,-37 2-234,1 0 0,-1 0 1,0 0-1,0 0 1,1 0-1,-1 0 1,0 0-1,1 0 1,-1 0-1,0 0 1,1 0-1,-1 0 1,0 0-1,1 0 1,-1 1-1,0-1 1,0 0-1,1 0 1,-1 0-1,0 0 1,0 1-1,1-1 1,-1 0-1,0 0 1,0 1-1,1-1 1,-1 0-1,0 0 0,0 1 1,0-1-1,0 0 1,0 0-1,1 1 1,-1-1-1,0 0 1,0 1-1,0-1 1,0 0-1,0 1 1,0 1-20,-1-1-1,1 0 1,0 1 0,-1-1 0,1 0 0,-1 1 0,1-1 0,-1 0 0,0 0-1,-1 2 1,-12 12-1116,14-15 1010,0 0-1,-1 1 1,1-1 0,-1 0 0,0 1-1,1-1 1,-1 0 0,1 1 0,-1-1-1,1 0 1,-1 0 0,0 0 0,1 0-1,-1 0 1,1 0 0,-1 0 0,0 0-1,1 0 1,-1 0 0,1 0 0,-2 0-1,3-4-1089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6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40 6929,'-1'-1'201,"-1"0"0,0 1 0,1-1 0,-1 0 0,1 0-1,-1-1 1,1 1 0,-1 0 0,1 0 0,0-1 0,-2-1 0,-14-13 2296,14 15-2188,0 0 0,0-1 0,0 1 0,0 1 0,0-1 0,0 0 1,0 1-1,0-1 0,0 1 0,0 0 0,-3 0 0,5 0-202,0 0 0,0 1 0,0-1 0,0 0 0,0 1 0,0-1 0,0 0 0,1 1 0,-1-1 0,0 1 1,0-1-1,0 1 0,1 0 0,-1-1 0,0 1 0,1 0 0,-1-1 0,1 1 0,-1 0 0,1 0 0,-1 0 0,1-1 0,-1 1 0,1 0 1,0 0-1,-1 0 0,1 0 0,0 0 0,0 0 0,0 0 0,0 0 0,0 0 0,0-1 0,0 1 0,0 0 0,0 0 0,0 0 0,1 2 1,2 14 495,1 0 1,1-1 0,8 20 0,4 11 128,-7-7-1,10 70 1,-5 43 292,-11-85-567,4 0 0,17 69 0,-22-125-421,-2-10-43,0 1-1,0 0 1,0-1-1,-1 1 1,1 0 0,-1 0-1,1-1 1,-1 1-1,0 0 1,-1 3 0,1-5-12,0-1-1,0 0 1,0 0 0,0 0 0,0 1 0,0-1 0,-1 0 0,1 0 0,0 0-1,0 0 1,0 0 0,0 1 0,-1-1 0,1 0 0,0 0 0,0 0-1,0 0 1,0 0 0,-1 0 0,1 0 0,0 0 0,0 0 0,-1 1 0,1-1-1,0 0 1,0 0 0,0 0 0,-1 0 0,1 0 0,0 0 0,0-1 0,0 1-1,-1 0 1,1 0 0,0 0 0,0 0 0,0 0 0,-1 0 0,1 0-1,0 0 1,0 0 0,0 0 0,0-1 0,-1 1 0,1 0 0,0 0 0,0 0-1,0 0 1,0-1 0,0 1 0,-1 0 0,1 0 0,0 0 0,0 0 0,0-1-1,-9-11-1412,5 3 54,1 0-1,-5-17 0,4-2 61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6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1 779 10938,'0'-2'594,"-1"1"-448,1 1 1,0-1 0,0 0-1,0 0 1,0 0 0,0 1-1,0-1 1,0 0 0,1 1-1,-1-1 1,0 0 0,0 0-1,1 1 1,-1-1 0,0 0-1,1 1 1,-1-1 0,0 0-1,1 1 1,-1-1-1,1 1 1,-1-1 0,1 1-1,0-1 1,-1 1 0,1-1-1,-1 1 1,2-1 0,132-113 5213,148-182-1333,-226 231-3301,142-161 1094,-192 220-1807,-1 0-2,0 1-1,0-1 1,1 1-1,-1 0 0,1 1 1,0-1-1,1 1 0,8-4 1,-14 7-43,-1 1 1,1 0-1,0-1 1,-1 1 0,1 0-1,-1 0 1,1 0-1,0-1 1,-1 1-1,1 0 1,0 0 0,-1 0-1,1 0 1,0 0-1,-1 0 1,1 0 0,-1 1-1,1-1 1,0 0-1,-1 0 1,1 0-1,0 1 1,-1-1 0,1 0-1,-1 1 1,1-1-1,-1 0 1,1 1-1,-1-1 1,1 1 0,-1-1-1,1 0 1,-1 1-1,0-1 1,1 1 0,-1 0-1,0-1 1,1 1-1,-1-1 1,0 1-1,0 0 1,1-1 0,-1 1-1,0-1 1,0 1-1,0 1 1,1 2-646,-1 0 0,0 1-1,0-1 1,-1 1 0,0 4 0,-4 15-2014,2 5 1029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35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375 877 8122,'1'-1'269,"0"1"1,0 0-1,0 0 1,0 0-1,0 0 1,-1 0 0,1 0-1,0 0 1,0 0-1,0 0 1,0 0-1,0 0 1,0 1-1,-1-1 1,1 0 0,0 1-1,0-1 1,-1 0-1,1 1 1,0-1-1,1 2 1,13 4 1200,0-7-818,0 0-1,0-1 1,0 0 0,0-1 0,0-1 0,22-9-1,25-5 518,-41 12-908,-1 0-1,26-12 1,-19 6 118,0 1 0,46-12 0,-59 19-256,0 0 0,0-1 1,-1 0-1,1-1 0,-1 0 1,0-1-1,-1-1 0,0 0 1,0-1-1,-1 0 0,0-1 0,0 0 1,-1 0-1,-1-1 0,0-1 1,9-13-1,-11 13-102,-1 0 0,-1 0 0,0-1 0,0 1 0,-2-1 0,1 0 0,2-19 0,-6 19 41,1 1-1,-2-1 0,0 0 1,0 0-1,-1 0 1,-1 1-1,0-1 1,0 1-1,-2 0 1,1 0-1,-1 0 0,-8-13 1,9 18-42,-6-13-6,-1 1 0,0 0 0,-1 0 1,-1 1-1,-30-32 0,24 30 106,-27-34-1,32 36 10,9 12-122,-1 0 0,1 0-1,-1 1 1,0 0 0,-1 0-1,1 0 1,-1 1 0,0 0 0,0 0-1,0 1 1,-1 0 0,1 0-1,-13-2 1,6 2 4,0 1 0,0 0-1,0 2 1,0-1 0,0 2 0,-25 3 0,24-1 59,0-2 0,-1 1 0,1-2 0,0 0 0,-1-1 0,-23-4 1,25 1 45,0 1 0,-1 1 1,1 0-1,-1 1 1,1 1-1,-1 0 1,1 1-1,-19 3 1,-2 4 80,21-6-104,0 1-1,0 0 0,-19 9 1,13-3-23,-30 18 1,43-22-68,1-1-1,-1 1 0,1 0 0,0 1 1,1 0-1,-1 0 0,-7 11 1,-4 9-5,0 0 42,-19 38 1,32-54-33,0 0-1,0 0 1,1 0-1,1 0 1,0 0 0,0 0-1,1 1 1,-1 10 0,0 41 23,-1 14 10,4-65-23,1 0 0,0 0 0,0 0 0,8 20 0,2 6 77,-8-23-36,0-1 0,2 0-1,-1 0 1,2 0 0,0-1 0,0 0 0,1-1-1,0 1 1,1-1 0,0-1 0,1 0 0,0 0-1,1-1 1,0 0 0,1-1 0,-1 0 0,1-1 0,1 0-1,-1-1 1,27 8 0,-15-6 111,1-2-1,0-1 1,0-1 0,1-1 0,43-1-1,-57-2-104,0-1-1,0-1 0,0 0 1,0 0-1,-1-1 0,1-1 1,-1 0-1,0 0 0,0-1 0,0-1 1,0 0-1,-1 0 0,0-1 1,11-9-1,14-23-623,-23 25-445,-14 24-3794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7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9850,'0'0'1222,"6"-11"2804,-4 9-3801,1 0 0,-1 1 0,0-1 0,1 1 0,0-1 0,-1 1 0,1 0 0,0 0 1,-1 1-1,1-1 0,0 0 0,0 1 0,0 0 0,5 0 0,4-2 433,100-9 2973,143 5 1,33-2-1981,-115-13-1187,-165 20-531,0-1 0,0 0 0,-1 0-1,9-4 1,-13 5-342,0-1 0,-1 1 0,1-1 0,-1 0 0,1 1 0,-1-1 0,1 0 0,-1-1 0,0 1 0,0 0 0,0 0 0,0-1 0,-1 0 0,3-3 0,2-8-1282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8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6 918 7890,'-4'0'5965,"3"-5"-3604,3-10-526,1 10-1482,0 0 0,1 0 0,0 0 1,0 0-1,0 1 0,0-1 1,6-3-1,11-13 404,181-248 3922,-85 107-2650,133-153 280,-248 313-2308,11-14 11,0 1-1,0 1 1,27-23 0,-39 37-142,-1-1 0,0 1 0,1 0 0,-1-1 0,1 1 0,-1 0 0,1-1 0,-1 1 0,1 0 0,-1-1 0,1 1 0,-1 0 0,1 0 0,0 0 0,-1 0 0,1-1 0,-1 1 0,1 0 0,0 0 0,-1 0 0,1 0 0,-1 0 0,2 1 0,-2-1-117,0 0 1,-1 1-1,1-1 0,0 0 1,0 1-1,0-1 0,-1 0 1,1 1-1,0-1 0,0 0 1,-1 1-1,1-1 0,0 0 1,-1 1-1,1-1 0,0 0 1,-1 0-1,1 0 0,0 1 1,-1-1-1,1 0 0,0 0 1,-1 0-1,1 0 0,-1 0 1,1 0-1,0 0 0,-1 0 1,0 0-1,-10 2-1592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8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70 6185,'-9'-21'2654,"6"15"-1412,0 1 0,1-1 0,0 0 0,-3-11 0,5 16-1144,0 1 1,0 0 0,0-1 0,0 1 0,0 0-1,0 0 1,0-1 0,0 1 0,0 0 0,0-1 0,0 1-1,0 0 1,0-1 0,1 1 0,-1 0 0,0 0-1,0-1 1,0 1 0,0 0 0,0-1 0,1 1-1,-1 0 1,0 0 0,0-1 0,0 1 0,1 0 0,-1 0-1,0 0 1,1-1 0,10 1 1558,15 12-146,-21-10-1113,14 6 189,1 0 1,0-2-1,1 0 0,-1-1 0,32 3 0,108 1 774,-137-9-1142,240 0 1244,-112-1-1919,-146 1 360,7 0-1754,1 0 0,24-4 0,-20-2 187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8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11162,'-1'2'556,"-1"-1"0,1 1 0,-1 0 0,1 1 0,0-1 0,0 0 0,0 0 0,0 0-1,0 1 1,1-1 0,-1 1 0,1-1 0,-1 0 0,1 5 0,-2 3 571,0 6-351,1-1 0,1 1 0,1 0 0,0-1-1,0 1 1,8 29 0,4 31 596,-10-37-920,5 141-586,-8-178 8,0 1-246,1 0 0,-1-1 0,-1 1 0,1 0 0,0-1 0,-1 1 0,1-1 0,-1 1 0,0 0-1,1-1 1,-2 0 0,1 1 0,0-1 0,0 1 0,-1-1 0,-1 2 0,-9 2-1474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09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75 13459,'-6'10'1009,"1"1"0,1 0 0,-1 0 0,2 0 0,0 0 0,-3 20 0,4-17-740,1 0 0,1 0 0,0 0-1,1 0 1,0 0 0,1 0-1,1 0 1,6 22 0,-7-31-190,0 1 0,0-1 0,1 0 1,-1 0-1,1-1 0,0 1 0,0-1 0,1 1 1,-1-1-1,1 0 0,0 0 0,0 0 0,6 4 1,-7-7-42,0 1 0,0-1 0,1 1 0,-1-1 0,0 0 0,0 0 1,1 0-1,-1-1 0,1 1 0,-1-1 0,0 0 0,1 0 0,-1 0 0,1 0 1,-1-1-1,1 1 0,-1-1 0,0 0 0,1 0 0,-1 0 0,0 0 1,6-4-1,5-3 104,0-2 1,-1 1 0,0-2 0,0 0 0,-1 0 0,-1-1-1,0 0 1,0-1 0,-1 0 0,13-25 0,-18 29-45,-1 0 0,0 0 1,0-1-1,-1 1 1,0-1-1,-1 0 0,0 0 1,-1 0-1,0 0 0,0 0 1,-1-1-1,-2-13 1,2 20-65,-1-1 0,-1 0 0,1 1 0,0-1 0,-1 1 0,0 0 0,0-1 0,-1 1 1,1 0-1,-1 0 0,0 1 0,0-1 0,0 0 0,0 1 0,-1 0 0,1 0 0,-1 0 0,0 0 1,0 1-1,0-1 0,0 1 0,0 0 0,0 0 0,-1 0 0,1 1 0,-7-2 0,3 1-53,-1 0 0,1 1 0,0 0-1,-1 1 1,1 0 0,0 0 0,-1 0-1,1 1 1,-1 0 0,1 1 0,0 0-1,0 0 1,0 1 0,-10 4 0,6 0-513,0 1 0,1 0 1,-1 0-1,2 1 0,-1 1 0,-16 19 1,26-28 442,0 0 1,1 0-1,-1 0 1,1 0 0,-1 0-1,1 0 1,-1 0 0,1 0-1,0 0 1,-1 0-1,1 2 1,0-2 43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0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0 303 10018,'1'1'345,"-1"0"-1,0 1 1,1-1 0,-1 0-1,1 1 1,-1-1 0,1 0-1,0 1 1,-1-1 0,1 0-1,0 0 1,0 0 0,0 0-1,0 0 1,0 0 0,1 1-1,-1-1-173,0-1-1,0 0 1,0 0-1,0 0 0,0 0 1,-1 0-1,1 0 1,0 0-1,0 0 0,0 0 1,0 0-1,0 0 1,0 0-1,-1-1 0,1 1 1,0 0-1,0-1 1,0 1-1,-1 0 0,1-1 1,0 1-1,0-1 1,-1 1-1,1-1 0,-1 0 1,1 1-1,0-1 1,0-1-1,9-10 867,0-1-1,0 0 0,11-23 1,-2 4-40,8-6-623,1 2 1,3 0-1,39-36 1,-67 69-462,-1 1-300,0 1 1,0-1 0,0 0 0,0 0 0,0 1 0,1-1 0,-1 1 0,0-1-1,1 1 1,-1 0 0,1 0 0,-1 0 0,1 1 0,4-2 0,19-1-991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0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60 8530,'0'-1'134,"2"-21"3960,-2 21-3766,1 0 0,-1 0 0,0-1 0,-1 1 0,1 0 1,0 0-1,0 0 0,0-1 0,-1 1 0,1 0 0,0 0 0,-1 0 1,0 0-1,0-2 0,1 3-275,-1-1 0,1 1 0,0 0 0,0 0 0,-1 0 0,1 0 0,0 0 0,0 0 0,0 0 0,-1 0 1,1 0-1,0 0 0,0 0 0,0 0 0,-1 0 0,1 1 0,0-1 0,0 0 0,0 0 0,-1 0 0,1 0 0,0 0 0,0 0 0,0 0 1,0 0-1,-1 1 0,1-1 0,0 0 0,0 0 0,0 0 0,0 0 0,0 1 0,0-1 0,-1 0 0,1 0 0,0 0 0,0 1 0,0-1 0,0 0 1,0 0-1,0 0 0,0 1 0,-5 11 505,4-10-412,-6 19 400,0 0 0,2 1 0,-6 41 0,10-54-451,0-1 0,1 0-1,0 0 1,1 1 0,0-1 0,0 0 0,0 0 0,1 0 0,0 0 0,1 0 0,0 0 0,0 0 0,8 13-1,-9-19-78,-1-1-1,1 1 0,-1 0 0,1 0 0,-1 0 0,1-1 0,0 1 0,0-1 0,0 0 0,0 1 0,0-1 1,0 0-1,0 0 0,0 0 0,0 0 0,1-1 0,-1 1 0,0-1 0,4 1 0,-3-1 7,1 0 0,0 0-1,-1-1 1,1 1 0,-1-1-1,1 0 1,-1 0-1,1 0 1,-1-1 0,1 1-1,3-4 1,2-1 84,0 0-1,0 0 1,-1-1-1,0-1 1,-1 1-1,0-1 1,10-14-1,-12 14 44,0-1 0,0 0-1,0 0 1,-1 0 0,-1 0-1,0-1 1,0 0 0,2-15 0,-4 20-103,-1 1 0,0-1-1,1 1 1,-2-1 0,1 1 0,0-1 0,-1 1 0,0-1 0,0 1 0,0 0 0,-1-1 0,1 1 0,-1 0 0,0 0 0,0 0 0,-1 0 0,1 1 0,-1-1 0,0 0 0,0 1 0,-5-5 0,2 3-65,0 1 0,-1 0-1,1 0 1,-1 1 0,0 0 0,0 0 0,-10-3-1,12 5-218,-1-1 0,1 1 0,-1 0 0,0 1 1,0-1-1,1 1 0,-1 0 0,0 1 0,0-1 0,-7 3 0,12-3 119,0 0 1,1 0-1,-1 0 0,0 1 1,0-1-1,0 0 1,0 1-1,0-1 1,1 1-1,-1-1 0,0 1 1,0-1-1,1 1 1,-1-1-1,0 1 1,1 0-1,-1 0 1,1-1-1,-1 1 0,1 0 1,-1 0-1,1-1 1,-1 1-1,1 0 1,0 0-1,-1 0 0,1 0 1,0 0-1,0 0 1,0-1-1,0 3 1,2 9-1263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1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1 187 10930,'-1'1'281,"1"0"0,0-1-1,0 1 1,0 0 0,0 0-1,0-1 1,0 1 0,0 0-1,0 0 1,0 0 0,1-1-1,-1 1 1,0 0 0,0-1-1,1 1 1,-1 0 0,1 0-1,-1-1 1,0 1 0,1-1 0,-1 1-1,1 0 1,-1-1 0,1 1-1,0 0 1,1-1-100,-1 0 1,0-1-1,0 1 1,0 0-1,0 0 1,1-1-1,-1 1 1,0-1 0,0 1-1,0-1 1,0 1-1,0-1 1,0 0-1,0 1 1,0-1-1,0 0 1,0 0-1,1-2 1,19-19 1153,0-2 0,-2 0-1,20-32 1,-37 51-1357,1 1-1,-1 0 1,-1 0-1,1-1 1,1-6-1,6-15-5413,-2 17 3747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12067,'0'2'804,"1"0"0,-1-1 0,0 1 1,1 0-1,-1-1 0,1 1 0,0 0 1,-1-1-1,2 3 0,19 24 1323,-8-11-1165,101 155 1484,-111-167-2705,12 15-2569,-14-27-2797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2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1 261 14699,'15'-7'1456,"8"-3"969,1-4-105,0-2-767,-4-2-297,-6-1-536,-4 2-272,-6-2-288,1 5-104,-5-1-440,0-4-304,-2 2-736,-3-2-633,-2 0-423,0 2 3272,0-4-1088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39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26 769 10594,'-9'7'2703,"8"-7"-2466,0 1 0,0-1 0,0 1 1,0-1-1,0 1 0,1 0 0,-1-1 0,0 1 0,0 0 0,0 0 0,1-1 0,-1 1 0,0 0 0,1 0 0,-1 0 0,0 0 0,1 0 0,0 0 0,-1 0 0,1 0 1,-1 0-1,1 0 0,0 1 0,0-2-163,0 1 0,0-1 1,1 0-1,-1 0 0,0 1 1,1-1-1,-1 0 0,0 0 1,0 0-1,1 0 1,-1 0-1,0 1 0,1-1 1,-1 0-1,0 0 0,1 0 1,-1 0-1,0 0 0,1 0 1,-1 0-1,0 0 0,1 0 1,-1 0-1,0 0 0,1 0 1,-1-1-1,0 1 0,1 0 1,-1 0-1,0 0 0,0 0 1,1 0-1,-1-1 0,13-5 626,-12 6-532,201-94 3673,-87 43-2882,117-72 1,32-54 314,88-53-513,-331 219-762,33-20-150,78-32 0,-127 61-5,0 0-1,0 0 1,0 1-1,1 0 1,-1 0 0,0 0-1,7 0 1,-11 1 69,0 0 0,-1 0 0,1 1 0,0-1 0,-1 0 1,1 0-1,0 0 0,0 0 0,-1 1 0,1-1 0,0 0 0,-1 1 1,1-1-1,-1 1 0,1-1 0,-1 1 0,1-1 0,-1 1 1,1-1-1,-1 1 0,1-1 0,0 2 0,-1-1-155,1 0-1,-1 1 1,0-1-1,0 1 1,0-1-1,0 0 1,0 1-1,0-1 0,0 1 1,0-1-1,0 1 1,-1-1-1,1 0 1,0 1-1,-2 1 1,-13 29-3882,-3 4 1370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2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10962,'1'0'5170,"10"4"-2781,-1 4-1372,0 0 0,-1 1 0,0 0 0,8 11 0,30 46 990,-24-33-1249,6 6-140,-10-14-352,-1 0 1,-1 1 0,16 34-1,-32-57-406,2 2 9,-1-13-3840</inkml:trace>
  <inkml:trace contextRef="#ctx0" brushRef="#br0" timeOffset="1">437 164 17668,'3'34'2224,"-1"-3"1561,2-4-1240,-4-11-1113,0-6-864,-4-8-2088,2-1 1184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3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12515,'0'-1'263,"0"0"0,0 0 0,0 1 0,1-1 0,-1 0 0,0 0 0,1 0 0,-1 0 0,0 1 0,1-1 0,-1 0 0,1 0 0,-1 1 0,1-1 1,-1 0-1,1 1 0,0-1 0,-1 0 0,1 1 0,0-1 0,-1 1 0,1-1 0,0 1 0,0 0 0,0-1 0,-1 1 0,1 0 0,0-1 0,0 1 0,0 0 0,1 0 0,0 0 4,-1 0 0,0 1-1,1-1 1,-1 1-1,1-1 1,-1 1 0,0 0-1,0 0 1,1-1-1,-1 1 1,0 0 0,0 0-1,0 0 1,0 0-1,0 1 1,0-1-1,0 0 1,-1 0 0,2 2-1,11 22 636,-1 1 0,9 30 0,3 8-327,14 38 282,-33-85-706,0 1-1,-2 0 1,3 35 0,-5-20-244,-1-33 63,0 0 1,0 0 0,0 1-1,0-1 1,0 0-1,0 0 1,0 0-1,0 0 1,0 0-1,0 0 1,0 0-1,0 0 1,0 0-1,0 0 1,0 0-1,0 0 1,0 0-1,0 0 1,0 0-1,0 1 1,0-1-1,0 0 1,0 0 0,0 0-1,0 0 1,0 0-1,0 0 1,0 0-1,0 0 1,0 0-1,0 0 1,-1 0-1,1 0 1,0 0-1,0 0 1,0 0-1,0 0 1,0 0-1,0 0 1,0 0-1,0 0 1,0 0-1,0 0 1,0 0 0,0 0-1,0 0 1,0 0-1,-1 0 1,1 0-1,0 0 1,0 0-1,0 0 1,0 0-1,0 0 1,0 0-1,0 0 1,0 0-1,0 0 1,0 0-1,0-1 1,0 1-1,0 0 1,0 0-1,0 0 1,0 0 0,0 0-1,0 0-13,-1-1 0,1 1 0,0 0 0,0-1 0,0 1 0,0 0 0,0-1 0,0 1 1,0 0-1,0-1 0,0 1 0,0 0 0,0-1 0,0 1 0,0 0 0,0-1 0,0 1 0,0-1 0,1 1 0,-1 0 0,0 0 0,0-1 0,0 1 0,1-1 0,9-13-854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4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60 6049,'0'-2'428,"0"0"1,1 0-1,-1 1 0,0-1 0,0 0 0,1 0 0,-1 1 1,1-1-1,0 0 0,-1 0 0,1 1 0,0-1 0,0 1 1,0-1-1,0 1 0,0-1 0,1 1 0,1-2 0,1 0 677,-4 2-887,1 1 0,0-1 0,0 1 0,0-1 0,-1 1 0,1-1 0,0 0 0,-1 1 0,1-1 0,0 0 0,-1 0 0,1 1 0,-1-1 0,1 0 0,-1 0 0,0 0 0,1 0 0,-1 0 0,0 0 0,1 0 0,-1 0 0,0 1 0,0-1 0,0 0 0,0-2-1,0 3-188,0 0-1,0 0 0,0 0 0,0 0 0,0 0 0,0 0 0,0-1 0,-1 1 0,1 0 0,0 0 1,0 0-1,0 0 0,0 0 0,0 0 0,0 0 0,0 0 0,0 0 0,0 0 0,-1 0 0,1 0 1,0 0-1,0 0 0,0 0 0,0-1 0,0 1 0,0 0 0,0 0 0,-1 0 0,1 0 0,0 0 0,0 0 1,0 0-1,0 0 0,0 1 0,0-1 0,0 0 0,-1 0 0,1 0 0,0 0 0,0 0 0,0 0 1,0 0-1,0 0 0,0 0 0,0 0 0,0 0 0,-1 0 0,1 0 0,0 0 0,0 1 0,0-1 1,0 0-1,0 0 0,0 0 0,-8 10 698,-5 13-189,6-5-78,0 0 1,-6 34-1,11-41-252,0 0-1,1 0 1,0 0 0,1 0-1,1 1 1,1 13 0,-1-21-137,-1-1 1,1 1 0,0-1-1,0 1 1,1-1 0,-1 0-1,1 0 1,0 1-1,-1-1 1,1 0 0,0-1-1,1 1 1,-1 0 0,1 0-1,-1-1 1,1 0 0,0 1-1,-1-1 1,1 0 0,0 0-1,1-1 1,-1 1 0,0-1-1,0 1 1,1-1-1,-1 0 1,1 0 0,-1-1-1,1 1 1,-1-1 0,1 0-1,-1 0 1,1 0 0,-1 0-1,1 0 1,0-1 0,5-1-1,2-1-8,0-1 0,-1 0 0,1-1 0,-1 0 0,0-1 1,0 0-1,10-9 0,61-56-2487,-54 42-144,-9-2 805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5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1 306 12395,'27'-21'7246,"2"-1"-4925,13-20-684,-1-3 1,51-73-1,-51 61-2337,-47 67-4936,2-3 4365,0 0 0,1 0-1,-2 9 1,0 11-459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5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8 256 13259,'-7'12'6241,"10"-19"-4384,11-7-257,5-6-464,1-6-192,8-5-312,-2-3-167,-2 0-201,0 4-64,-7 8-304,0 2-232,-7 6-833,-1 2-527,-4 9-2177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6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94 13011,'-4'7'386,"0"0"0,0 0 1,1 1-1,0-1 0,1 1 0,-1 0 1,2 0-1,-1 0 0,1 0 0,0 0 1,1 0-1,0 14 0,1-7-82,1 0 1,1-1-1,0 1 0,1-1 0,11 28 1,-13-38-237,-1 0 0,1-1 1,0 1-1,0-1 1,0 0-1,1 0 1,-1 1-1,1-1 0,-1-1 1,1 1-1,0 0 1,0-1-1,1 1 0,5 2 1,-7-4-39,1 0-1,0 0 1,-1 0 0,1-1 0,0 0 0,0 1-1,-1-1 1,1 0 0,0 0 0,0 0 0,-1-1-1,1 1 1,0 0 0,0-1 0,-1 0 0,1 0-1,-1 0 1,1 0 0,0 0 0,-1-1-1,4-1 1,3-4 37,0 0-1,-1 0 0,1 0 1,-1-1-1,0-1 0,-1 1 1,10-17-1,-6 8 87,0-1-1,-2-1 1,10-24 0,-15 31-55,0 0 0,-1 0-1,0-1 1,-1 1 0,0-1 0,0-19 0,-2 27-79,0 1 1,-1 0-1,0-1 0,0 1 1,0 0-1,0 0 1,0 0-1,-1-1 0,-4-6 1,5 9-35,-1-1 0,0 1 1,0 0-1,0-1 1,0 1-1,-1 0 1,1 0-1,-1 1 0,1-1 1,-1 0-1,1 1 1,-1-1-1,0 1 0,0 0 1,-4-1-1,2 1-250,-1 0 0,1 0-1,-1 1 1,1 0-1,-1 0 1,1 0 0,-1 1-1,1-1 1,-1 1-1,1 1 1,0-1 0,0 1-1,0 0 1,-9 4-1,-7 14-979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6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11418,'-5'0'5522,"5"4"-3714,5 1-216,2 2-151,5-2-265,7 0-128,3 0-312,0 2-184,-1 0-296,-2-2-72,-2 2-256,0-2-368,-1 2-816,-4 0-1008,6 8 1143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7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9658,'2'2'1472,"1"3"1745,1-2-904,3 4-393,0 2-304,3 4-527,2-1-257,2 6-272,1-5-104,-1 1-216,1 0-80,-3-4-176,-2 4-200,-1-2-528,-2-4-336,-4 1-1017,-1-1 905,0 1 392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17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1 300 13483,'12'-7'1464,"0"-6"1105,5-1-297,2-3-463,0 0-417,-1-1-560,1 3-224,-2 1-352,-1 1-120,-4 6-176,-5-2-248,-2-1-520,-5 0-400,0-4-1033,0-2-207,0-2 1232</inkml:trace>
  <inkml:trace contextRef="#ctx0" brushRef="#br0" timeOffset="1">114 0 13723,'7'12'1392,"3"0"1009,4 0-9,8 0-431,4 2-193,3 5-304,0 3-231,-3 2-377,-4 2-208,-2-1-312,1-4-56,-7-7-440,-2-4-648,-11-15 504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25.83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1469 8482,'-21'-10'7582,"19"7"-7331,24-6 1138,-10 6-1017,-11 3-321,1 0 0,0-1-1,-1 1 1,1 0 0,0-1 0,-1 1 0,1-1 0,-1 0 0,1 1 0,-1-1 0,1 0 0,-1 0-1,1 0 1,-1 0 0,0 0 0,0 0 0,1-1 0,-1 1 0,0 0 0,0-1 0,0 1-1,-1-1 1,1 1 0,1-3 0,0 0 65,0-1 0,1 1 1,-1 0-1,1 1 0,0-1 0,0 0 0,0 1 0,0 0 1,7-6-1,-5 4-79,0-1 0,0 0-1,0 0 1,-1 0 0,0 0 0,0-1 0,-1 0 0,5-13 0,11-19 69,-10 26-90,0 1 0,1 0 0,14-13 0,-4 4-22,11-7 26,-24 23 22,1-2 0,-1 1 0,8-11 0,12-20 217,-15 20-112,1 1 0,0 0 0,20-19 0,77-74-7,-46 30-154,1 0 44,-55 69-25,1 1 1,0 0 0,0 1-1,21-12 1,-18 12 21,-1-1 0,0 0 0,18-16 0,29-44 27,1 0-26,-52 59-21,15-14 49,1 1-1,30-22 1,-39 32-17,1-1 0,-2-1 1,0 0-1,15-20 0,-10 11 32,26-24 274,13-15-165,-48 50-161,0 1 1,1 1-1,0 0 1,1 0-1,1 1 1,15-8-1,-2-6 95,-22 19-81,-1 1 1,1-1-1,9-5 0,3 1 14,-14 8-36,0-1 0,0 1 0,0-1-1,0 0 1,0 0 0,5-4-1,-62 79-3,43-60-5,0-1-1,0-1 1,-17 14 0,10-11-65,1 2 1,0 0 0,2 1-1,-22 30 1,24-32 40,0 1 0,0-2 0,-2 0 0,-18 15 0,-1 0-83,-20 20-30,-97 92 71,21-20 31,29-28 17,36-31 17,20-21-1,1 2 0,-41 55 0,-44 63-8,57-76 7,-2 3 1,27-32 28,-2-1-1,-77 65 1,116-110 24,-1 0 1,2 1-1,0 0 1,-10 15-1,13-16 27,4-6-47,0-1 0,0 0 0,0 0 0,0 1 0,-5 3 0,2-5 432,4 2-165,1 5-316,2-1-80,6-11-604,-6 2 776,-1-1 0,1 0 0,-1 1 0,0-1 0,2-3-1,6-18 329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0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47 10450,'0'-3'449,"0"0"0,0-1 0,-1 1 0,1 0 0,-1 0 0,0-1 0,0 1 0,0 0-1,0 0 1,0 0 0,-1 0 0,-1-3 0,3 6-395,-1 0 0,1-1-1,0 1 1,0 0 0,-1 0 0,1 0-1,0-1 1,0 1 0,-1 0 0,1 0-1,0 0 1,-1 0 0,1 0 0,0 0-1,-1 0 1,1 0 0,0-1 0,-1 1-1,1 0 1,0 0 0,-1 0 0,1 1-1,0-1 1,-1 0 0,1 0 0,0 0-1,-1 0 1,1 0 0,0 0 0,0 0-1,-1 0 1,1 1 0,0-1 0,-1 0-1,1 0 1,0 0 0,0 1 0,-1-1-1,1 0 1,0 0 0,0 1 0,0-1-1,0 0 1,-1 1 0,1-1 0,0 0-1,0 1 1,0-1 0,0 1 0,-11 20 1209,9-17-1028,-25 58 1965,18-38-1636,-2 0 0,-1 0 0,-14 22 0,4-15 5,-17 36 1,38-66-556,1 0 0,-1 0 1,1 0-1,0-1 0,-1 1 0,1 0 0,0 0 1,-1 0-1,1 0 0,0 0 0,0 0 1,0 0-1,0-1 0,0 1 0,0 0 0,0 0 1,0 0-1,0 0 0,0 0 0,1 1 1,-1-1-7,1-1 1,-1 0 0,1 1 0,-1-1 0,1 0 0,-1 1 0,1-1 0,-1 0 0,1 1 0,0-1 0,-1 0 0,1 0 0,-1 0 0,1 0 0,0 0 0,-1 0 0,1 0 0,-1 0 0,1 0-1,0 0 1,-1 0 0,2 0 0,5-2 65,1 0 0,-1 0-1,12-6 1,-16 7-36,113-40 614,-77 29-404,-1-2 0,0-1 1,49-28-1,-81 40-164,-1-1 1,0 0 0,0 0 0,0 0-1,0-1 1,-1 0 0,7-8-1,-10 12-58,0 0 0,0-1-1,0 1 1,-1 0 0,1-1 0,0 0-1,-1 1 1,1-1 0,-1 1-1,0-1 1,1 1 0,-1-1 0,0 0-1,0 1 1,0-1 0,0 0-1,0 1 1,0-1 0,0 0 0,-1 1-1,1-1 1,-1 1 0,1-1 0,-1 0-1,0 1 1,1-1 0,-1 1-1,0 0 1,0-1 0,0 1 0,0 0-1,0-1 1,0 1 0,-3-1-1,0-2-23,0 1-1,0 1 0,0-1 1,-1 1-1,1-1 0,-1 2 0,0-1 1,0 0-1,0 1 0,0 0 1,-9-1-1,7 1-329,0 1-1,0-1 1,-1 2 0,1-1-1,0 1 1,0 0 0,-10 4-1,14-5-36,1 1 1,0 0-1,0 0 0,0 0 0,-1 0 1,1 1-1,-2 1 0,-5 8-1603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29.56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13 239 7658,'-13'6'5574,"23"-38"-2034,6 22-1786,-14 9-1494,1 0 0,-1 1-1,1-1 1,-1 1 0,1-1-1,-1 1 1,1 0-1,2 0 1,1 0-55,-1-1-1,0 0 1,0 0-1,0-1 1,0 1 0,0-1-1,0 0 1,0-1-1,4-2 1,-2 1 7,0 1 0,1-1 0,10-2 0,143-39 1314,-136 38-1381,1 1-1,0 1 1,28-1 0,81 2 344,-57 3-156,-64-1-268,-1 0 0,1-1-1,-1 0 1,1-1 0,-1-1-1,0 0 1,16-9 0,-16 7-9,0 1 1,1 0-1,0 1 0,-1 1 1,2 0-1,24-3 1,3 7-15,60 7 1,-58-3-31,-3-1-6,82 5 31,-92-6-32,-1 1 1,0 1 0,1 2 0,32 11 0,-47-13-10,-1-1-1,25 1 1,9 2 73,34 6 83,-72-10-112,1-1 1,-1-1-1,17-1 1,-15 0 18,1 1 1,15 2-1,-18-1-10,0-1 0,0 0-1,0 0 1,0-1 0,0-1 0,0 0-1,15-5 1,-9 2 13,0-2 0,0 0 0,27-16 0,-24 11 4,-11 6 7,0 0 1,1 1-1,14-6 0,-20 10-50,0-1 1,0 2 0,0-1-1,0 0 1,1 1 0,-1-1-1,0 1 1,0 1 0,1-1-1,-1 0 1,0 1 0,7 2-1,2-1 93,0 0 0,0-1-1,1-1 1,-1 0 0,1-1-1,18-3 1,-20 3-65,-7 0 17,8 1 20,-13 0-113,1 0-1,-1 1 1,0-1-1,0 0 0,1 1 1,-1-1-1,0 0 1,0 1-1,0-1 1,1 0-1,-1 1 1,0-1-1,0 0 1,0 1-1,0-1 1,0 0-1,0 1 1,0-1-1,1 1 1,-1-1-1,0 0 0,0 1 1,-1-1-1,1 0 1,0 1-1,0-1 1,0 1-1,0-1 1,0 0-1,0 1 1,10 22-1949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39.87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22893,'3'13'-40,"14"15"-1304,11 4 952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43.948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 1658 10218,'-34'-18'6880,"35"17"-6808,8-17 523,0 1-1,2 0 0,0 0 0,1 1 1,21-23-1,-11 13-191,146-171 1365,143-181-487,-280 338-1057,1 0 0,2 2 0,2 2 0,45-37 0,-3 15-58,26-21-55,-79 58-79,-2-1 1,24-29 0,2-9-13,-26 29-4,2 1-1,0 1 1,55-46 0,-66 64-16,111-90 25,-105 82-19,0-1-1,-1 0 1,27-40 0,-62 84 53,-9 20 4,21-35-111,2-4-87,0 1 0,-1-1-1,0 0 1,1 0 0,-1 0 0,-1 0 0,1-1 0,-1 1 0,-8 7 0,-17-25-2613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47.49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34 752 5025,'-34'-40'11401,"38"35"-10981,20-20 163,21-32 0,-27 32-476,43-43 1,-34 42 164,40-47 1,100-131 1246,-104 140-1414,-30 32 201,-24 23-57,-1-1 1,-1-1 0,12-18-1,-11 15-244,15-19 0,-20 30-50,-1 0-1,1 1 1,0 0 0,-1-1 0,1 1-1,0 0 1,1 1 0,4-3-1,-7 3-45,0 0 0,0 1 0,1-1 0,-1 1 0,1 0 0,-1-1 0,0 1 0,1 0 0,-1 0 0,1 0 0,-1 0 0,1 0 0,-1 0 0,0 0 0,1 0 0,-1 1 0,1-1 0,-1 0 0,0 1 0,1-1 0,-1 1-1,0 0 1,3 1 0,0 33-2943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48.762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 8018,'6'-16'5246,"-5"16"-5136,0 0 1,1 0-1,-1 0 0,1 0 0,-1 0 1,0 1-1,1-1 0,-1 0 0,0 1 1,0-1-1,3 2 0,5 1 186,1-1 0,0 0-1,1-1 1,-1 0 0,0 0-1,0-1 1,20-2 0,-16 0 37,0 2 1,-1 0-1,23 3 1,38 9 424,62 13 47,-112-17-353,-1 0 0,42 22 0,12 5 64,-59-29-295,1 0-1,21 4 1,-30-9-75,0 0 1,-1 0-1,1-1 0,-1 0 0,1 0 0,12-3 1,-6 1 100,0 1 0,0 0 1,1 1-1,-1 1 0,0 1 0,19 4 1,-29-6-123,1 1 0,-1-1 1,1 0-1,11-2 0,8 0 406,-25 2-517,0 0 0,0 0-1,0 1 1,0-1 0,0 0 0,0 1-1,0-1 1,0 1 0,0-1-1,0 1 1,-1 0 0,1-1 0,0 1-1,0 0 1,0-1 0,-1 1-1,1 0 1,-1 0 0,1 0 0,0 1-1,12 23-24,-5-8-459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49.869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60 765 7226,'-5'5'400,"1"0"1,-1 1 0,1-1 0,0 1 0,0 0 0,1 0 0,0 0 0,0 0 0,-20 36 3878,22-49-4027,4-6-2,1 0 1,1 1-1,0-1 1,0 1-1,1-1 1,1 2 0,11-17-1,6-2 153,35-35 0,-16 20-311,31-50-64,-10 11 324,40-58 844,-20 26-368,-73 103-711,1-1-1,1 2 1,1-1 0,-1 2 0,17-11-1,-1 4 49,53-25 0,-82 43-167,1 0-106,0-1 0,1 1 0,-1-1 0,0 1 0,0-1 0,0 0-1,1 0 1,-1 0 0,0 0 0,0 1 0,0-1 0,0-1 0,1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5:57.71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31 105 14979,'-31'-25'9034,"42"14"-9090,4-2-360,18-10-1392,-4-9 1144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00.10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345 201 7570,'-25'-5'2525,"24"4"-2390,-1 0 0,0 1 0,1-1 0,-1 1 1,0-1-1,0 1 0,0 0 0,1-1 0,-1 1 1,0 0-1,0 0 0,0 1 0,0-1 0,1 0 1,-1 0-1,0 1 0,0-1 0,1 1 0,-1 0 0,0-1 1,1 1-1,-1 0 0,0 0 0,1 0 0,-2 2 1,-25 24 659,1 1 1,2 1 0,1 2 0,-22 35 0,30-40-752,2 1-1,0 1 1,2 1-1,0-1 1,-13 62-1,14-36 7,3 0 1,-3 84-1,14 117 371,-2-250-414,-1 0 0,0 15 50,2-1 0,6 37 0,-7-51-28,0-1-1,1 1 1,-1 0 0,1-1 0,0 1-1,0-1 1,1 1 0,-1-1-1,1 0 1,0 0 0,0 0-1,1-1 1,-1 1 0,1-1-1,-1 1 1,9 4 0,7 1 187,1-1 0,0-1 1,0-1-1,0 0 0,22 2 0,-19-3-36,-3-1-60,-1-1-1,31 1 1,-39-4-115,0 0 1,-1-1-1,1-1 0,0 0 1,-1 0-1,13-5 0,85-40 74,-4 1 189,-43 25-72,49-19 76,187-81 2,-272 110-260,-1-1 1,23-16 0,-35 19 12,1 0 0,-2 0 0,1-2 0,-1 0 0,9-12 0,20-29 140,-24 28-29,35-36 0,-10 20-99,-14 15-11,-2-1 0,35-44 0,-48 55-27,0 1 0,1 0 0,19-15 0,-15 14 2,27-30-1,24-37 20,-66 79-20,1-1 0,-1 0 0,0 1 0,0-1 0,-1 0 0,1 0 0,-1 0 0,1 0 0,-1 0 0,-1 0 0,1 0 0,-1 0 0,1-1 0,-1 1 0,0 0 0,-1 0 0,1-1 0,-1 1 0,1 0 0,-1 0 0,-3-6 0,1 2 1,0 1 0,-1 0 1,0 0-1,0 1 0,0-1 0,-1 1 1,0 0-1,0 0 0,-1 1 0,-10-10 1,-119-82 17,57 43-16,60 41 0,0 0 0,-1 2 0,0 0 0,-1 2 0,0 0 0,-1 1-1,0 1 1,0 1 0,-1 1 0,1 0 0,-44-1 0,27 6 25,-75 10 0,-35 17 15,122-21-35,-145 33 24,163-37-26,0 1 0,-1 0-1,1 0 1,0 1-1,1 0 1,-1 1 0,1 0-1,-1 0 1,1 0 0,1 1-1,-1 0 1,1 0-1,0 1 1,-6 9 0,-2 5 19,1 1 0,0 0 0,-14 40 0,14-28-32,2 0-1,-8 39 1,-5 72-19,21-128 20,2 0 0,0-1 0,1 1-1,1 0 1,3 20 0,-2-27 4,1 0 0,0 0 0,0 0 0,1 0 0,0 0 0,0-1 0,1 1 0,1-1 0,8 11 0,-13-19-1,0 1 1,0-1-1,0 0 0,0 1 1,0-1-1,1 0 1,-1 0-1,0 0 0,1 0 1,-1 0-1,1 0 1,-1-1-1,1 1 1,-1 0-1,1-1 0,0 1 1,-1-1-1,1 1 1,0-1-1,-1 0 1,1 0-1,0 0 0,0 0 1,-1 0-1,1 0 1,0 0-1,-1-1 1,1 1-1,0 0 0,-1-1 1,1 0-1,0 1 1,-1-1-1,1 0 1,-1 0-1,1 0 0,-1 0 1,2-1-1,3-4 4,0 1 0,0 0 0,-1-1 0,0 0 0,-1-1 0,1 1 0,3-8 0,-4 7 12,0 0-1,-1 0 1,0-1-1,0 1 1,-1-1-1,1 1 1,-2-1-1,2-9 1,-3 11-113,0 0 0,0 0 1,-1 1-1,0-1 1,0 0-1,0 0 1,-1 1-1,1-1 0,-1 1 1,-1-1-1,-4-8 1,-3-6-1233,8 1 443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04.54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657 1961 4553,'-5'39'13363,"6"-40"-13288,12 0 653,27-7 540,62-4 0,-71 10-1215,-1-2 0,1-1 0,-1-1 0,0-1 0,-1-2 0,0-1 0,-1-1-1,54-30 1,222-163 1196,-192 127-784,103-79 0,-193 137-454,0-2 0,-2 0 0,-1-2 0,0 0 0,-2-1-1,-1 0 1,25-51 0,-24 33 7,12-46 0,-27 78-14,5-15 5,-2-1-1,-1 0 1,0-31 0,0 5-3,-1 16-6,-3 1 0,-4-51-1,-17-70-8,19 147 10,-5-31 0,-1 1 1,-3 0-1,-1 1 0,-1 0 1,-20-37-1,28 67 0,1 1 0,-2-1 0,1 1 0,-1-1 0,0 2 0,-1-1 0,-12-10 0,-6-1 17,-27-15 0,-1 1 34,-3-11 28,27 21-67,-34-21-1,53 37-11,-1 1 0,1 0 0,-1 0 0,-1 1 0,1 1-1,0-1 1,-17-1 0,-7 3 33,1 1 0,-50 6 0,50-3-16,-38 6 21,-128 33 0,153-29-30,-10 2-12,-93 35 0,121-36 1,0 0 0,1 2 1,1 1-1,-47 37 0,33-19 7,0 2 0,-37 43 0,0 14-13,-80 122 0,136-179 10,2 2 0,1 1 0,1 0 0,3 2 0,-16 63 0,18-47 3,3 1-1,3-1 1,0 92 0,12-13-22,-3-116 13,2-1 1,0 0 0,1 0 0,0-1 0,9 19 0,-4-16 14,1 0 1,1-1 0,1 0-1,1-1 1,21 24-1,-7-14 45,1-2 0,44 33 0,-33-28-17,-14-11-29,37 23-1,-53-38-13,-1-1 0,1 0 0,1-1 0,-1 0 0,1-1 0,-1 0 1,23 3-1,-10-4 11,0-1 1,0-1 0,0-2 0,-1 0 0,1-1-1,0-1 1,-1-2 0,41-14 0,-36 9-9,0-2 0,0-1-1,-1-1 1,-1-1 0,-1-2 0,30-26 0,75-81 60,-113 107-90,-1-1 0,-1-1-1,0 0 1,-2-1-1,15-31 1,-18 28-59,0-1 1,-2 1-1,5-28 1,4-77-208,-9 79 277,2 1 1,2 0-1,23-61 0,-10 35 4,-21 63 15,0 0-1,0 1 1,-1-1-1,0 0 0,-1 0 1,-1-15-1,0 23 2,-1-1-1,1 1 1,-1-1-1,0 1 1,0 0-1,-1-1 1,1 1-1,-1 0 1,0 0-1,0 0 1,0 0-1,-1 0 1,0 1-1,1-1 1,-1 1-1,0-1 1,0 1-1,-1 0 1,-5-4-1,2 3-2,0 0-1,-1 0 1,0 1 0,0 0-1,0 1 1,0 0-1,0 0 1,0 0 0,0 1-1,-1 0 1,1 1 0,-1 0-1,1 0 1,0 1-1,-12 2 1,-9 3 4,-1 1 0,-51 21 0,59-18 0,0 0-1,0 2 0,1 0 1,1 1-1,0 1 0,-22 22 1,12-9-2,2 3-1,-48 62 1,55-62 5,0 2 0,2 0-1,2 1 1,-19 51 0,34-80 0,1 0 0,0 1 1,0-1-1,0 0 0,1 1 0,0-1 1,0 0-1,0 1 0,1 5 0,-1-8-10,0-1-1,1 1 1,-1 0-1,1-1 1,-1 1-1,1-1 1,0 1-1,-1-1 1,1 1-1,0-1 1,0 1-1,0-1 1,0 0-1,0 1 1,1-1-1,-1 0 1,0 0-1,1 0 1,-1 0-1,0 0 1,1 0-1,-1 0 1,1-1-1,0 1 1,2 0-1,6 2-323,-8-2 267,0 0 1,0 0-1,-1-1 1,1 1 0,0-1-1,0 0 1,0 1-1,0-1 1,-1 0 0,1 0-1,0 0 1,0 0 0,0-1-1,0 1 1,0 0-1,-1-1 1,1 1 0,0-1-1,0 0 1,-1 1-1,3-2 1,14-12-89,27-26 0,-8 7 16,24-16-46,2 2 1,2 4 0,2 2-1,100-45 1,-159 82 444,1 1 0,0-1 0,0 2 0,15-4 0,-8 5 462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43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56 921 12067,'0'0'1680,"4"0"-86,12-2-629,0 0 0,-1 0 0,0-1 0,1-1 0,23-10 0,25-6 964,-57 19-1775,1 1 1,0-1-1,-1 1 0,1 0 1,-1 1-1,1 0 1,-1 0-1,1 1 1,-1 0-1,0 0 1,8 4-1,-4-2 75,1-1 0,-1 0 0,24 3 1,9-5 212,35 4 226,-67-3-559,-1 0-1,0 1 1,1 0 0,20 9-1,-31-12-101,112 48 657,-94-41-579,1-1 0,0-2 0,0 0 0,21 2 0,306 0 725,-309-7-689,-1-2 0,59-11 0,-74 7-68,1-1 0,-2 0 1,36-20-1,-44 21-52,0 1-1,0 1 1,22-6 0,-29 9 1,0-1 0,-1 1 1,1-1-1,-1 0 0,1-1 1,-1 1-1,0-1 0,0 0 1,0 0-1,-1-1 0,7-7 1,3-7 3,21-36 0,-26 41-8,0-2 5,-4 7 0,0-1 1,1 1-1,9-9 0,-4 5-10,0-1 1,0 0-1,-1-1 0,-1 0 0,10-24 0,-14 28 2,-1-1 1,0 0 0,-1 0-1,0 0 1,-1 0-1,0 0 1,-1 0-1,-1-21 1,-1 23 0,-1 1 1,0-1-1,0 1 0,-1 0 0,-5-13 0,-9-5 14,2 6-4,8 11-7,0 0-1,-1 1 0,0 0 1,-17-14-1,-9-12 4,31 32-2,-13-16 5,-20-16-1,30 29 0,-1 1-1,-1 0 0,1 0 0,-1 0 0,1 1 1,-13-4-1,-10-3-12,-1 2 1,-1 1 0,-32-4-1,42 8-13,1-2 0,-34-13 0,37 13-40,1 0 0,-1 0 0,0 2-1,-32-5 1,24 9 23,-52 6-1,55-3 40,0-1 0,0-1 0,-28-2 0,39-2-6,1 1 0,-1-2 0,1 1 0,0-2 0,-19-9 0,17 7 10,1 1 1,-2 1-1,-17-5 1,25 9-7,-25-6-17,-42-5 0,63 12 19,0-1-1,0 1 1,1 1-1,-1 0 1,0 0-1,0 1 1,0 0-1,-13 5 1,4 1 2,-1-1 1,0-1 0,-28 4-1,-76 7 42,116-16-45,1 0 1,-1 1-1,0 0 0,1 0 0,-1 1 0,1 0 0,-1 0 0,-11 8 0,9-4 0,1 0 0,1 1 0,-1-1 0,1 2 0,-8 10 0,3-5 0,-1 0 1,0-1-1,-30 21 1,29-23 1,-1 1-1,2 0 1,-20 21 0,29-26-4,1 0 0,-1 0-1,1 1 1,1-1 0,-1 1 0,1 0 0,0 0 0,-1 10-1,-11 68-4,10-43 99,2 0 1,4 63-1,0-91-36,0 0 0,1 0-1,1 0 1,1-1-1,0 1 1,0-1-1,2 0 1,0-1-1,0 1 1,16 22-1,-19-32-79,0 1 0,1-1 0,0 0 0,-1 0-1,2 0 1,-1-1 0,0 0 0,1 1 0,-1-1-1,1-1 1,0 1 0,0-1 0,0 0 0,0 0-1,1 0 1,-1-1 0,1 0 0,-1 0 0,0 0-1,1-1 1,-1 0 0,1 0 0,-1 0 0,1 0-1,-1-1 1,1 0 0,-1 0 0,1-1 0,9-3-1,-1-3-805,-1 0 0,1 0 0,14-14-1,4-1-718,33-20-348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2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1267 7194,'-58'69'5314,"49"-56"-4063,3-3 82,0-1 0,-1 0 0,-13 13 0,19-22-1286,1 0 1,0 0 0,0 1 0,0-1-1,0 0 1,0 0 0,0 0 0,-1 0-1,1 0 1,0 0 0,0 0 0,0 0-1,0 0 1,0 0 0,-1 0 0,1 0-1,0 0 1,0 0 0,0-1 0,0 1-1,0 0 1,0 0 0,-1 0 0,1 0-1,0 0 1,0 0 0,0 0 0,0 0-1,0 0 1,0 0 0,0 0 0,-1-1-1,1 1 1,0 0 0,0 0 0,0 0-1,0 0 1,0 0 0,0 0 0,0-1-1,0 1 1,0 0 0,0 0 0,0 0-1,0 0 1,0 0 0,0-1 0,0 1-1,0 0 1,0 0 0,0 0 0,0 0-1,0-1 1,0 1 69,0-5 180,0-1-1,0 0 1,1 1 0,0-1-1,0 0 1,0 1-1,4-11 1,1-6 109,11-47 374,23-111 455,-34 144-1087,-1-1 0,-2-71 0,-3 102-145,0 1-1,-1-1 0,0 1 0,0-1 0,0 1 0,0 0 0,-1-1 0,-4-7 0,6 13-3,0-1 0,0 1-1,-1-1 1,1 1 0,0-1-1,-1 1 1,1-1 0,0 1-1,-1-1 1,1 1 0,-1-1-1,1 1 1,-1-1 0,1 1 0,-1 0-1,1-1 1,-1 1 0,0 0-1,1 0 1,-1-1 0,1 1-1,-1 0 1,0 0 0,1 0 0,-1 0-1,-1-1 1,1 2-2,0-1 1,0 1-1,1-1 1,-1 1-1,0-1 1,0 1-1,0-1 1,0 1-1,0 0 1,1-1-1,-1 1 1,0 0-1,1 0 1,-2 1-1,-2 4-10,1 1 1,-1 0-1,-2 9 0,1-4 8,1 1 0,1 0 0,0 0 0,1 0 0,1 0 0,-1 23 0,3-29 5,-1 0 1,1 0-1,1-1 1,-1 1-1,1 0 1,4 9-1,-5-12 1,1 0-1,0-1 1,0 1-1,1-1 1,-1 0-1,1 0 1,-1 1 0,1-2-1,0 1 1,0 0-1,7 4 1,-7-5 0,0-1 0,1 1 0,-1-1 0,1 0 0,0 0 0,-1 0 0,1 0 0,0-1 0,0 1 0,-1-1 0,1 0 0,0 0 0,0-1 0,-1 1 0,1-1 0,0 1 0,-1-1 0,1 0 0,0-1 1,5-2-1,2-1 2,0-1 0,-1 0 0,1-1 0,-1-1 0,11-9 0,2-5 2,-1-1 1,32-44 0,29-60 10,-64 92-7,-1-2-1,-2 0 1,-1-1-1,-3 0 1,9-43-1,-3-9-5,5-101-1,-21 171-3,1-3 7,-2 0 0,0 0 0,-1 0 0,-1 0 0,-6-32 0,6 50 0,-1-1 0,1 1 1,-1 0-1,0 0 0,-4-7 0,6 11-1,-1-1-1,0 1 1,0 0-1,0 0 1,0 0-1,0-1 1,0 1-1,0 0 1,0 0-1,0 0 1,-1 1-1,1-1 1,0 0-1,-1 0 0,1 1 1,0-1-1,-1 1 1,1-1-1,-1 1 1,1 0-1,-1-1 1,1 1-1,-1 0 1,-2 0-1,1 1 12,0-1-1,-1 1 1,1 0-1,0 0 1,0 0 0,0 1-1,0-1 1,0 1-1,0 0 1,0-1-1,1 1 1,-1 1-1,0-1 1,-2 3 0,-2 3 44,1 0 0,0 0 0,-8 14 0,4-5 31,1 2 0,1-1 0,1 1 0,1 0 1,1 1-1,0-1 0,-3 34 0,6-24 22,1 0-1,1 1 1,1-1-1,9 48 1,-6-59-63,0 0 1,1-1-1,1 0 1,0 0-1,1 0 1,1-1-1,18 27 1,-21-36-41,1 1 0,0-1 0,0 1 0,1-2 0,0 1 0,1-1 1,-1 0-1,1-1 0,0 0 0,0 0 0,1 0 0,-1-1 0,1-1 1,0 1-1,0-1 0,13 2 0,-10-4-4,1 1-1,0-2 1,0 0-1,-1 0 1,1-2-1,0 1 1,-1-1-1,1-1 1,-1 0 0,1-1-1,-1-1 1,-1 0-1,1 0 1,-1-1-1,1 0 1,-2-1-1,1-1 1,-1 1 0,0-2-1,-1 1 1,0-1-1,0-1 1,-1 0-1,0 0 1,-1 0-1,0-1 1,0 0 0,-1-1-1,-1 1 1,0-1-1,-1 0 1,0 0-1,-1-1 1,0 1-1,2-18 1,-5 23-3,0 1-1,0 0 1,-1-1-1,0 1 1,-2-10-1,2 14-2,1 0 0,-1 1 0,0-1 0,0 0 0,0 0 0,0 0 0,0 1 0,0-1 0,-2-2 0,2 3-1,0 1 0,1-1 0,-1 1 0,0-1 0,0 1 0,1-1 0,-1 1 0,0 0 0,0-1 0,0 1 0,0 0 0,0-1 0,0 1 0,0 0 0,0 0 0,1 0 0,-1 0 0,0 0 0,0 0 0,0 0 0,-1 1 0,-2 0-2,1 0 0,-1 1 0,0 0-1,1-1 1,0 1 0,-1 1-1,1-1 1,0 0 0,0 1 0,0 0-1,1-1 1,-1 1 0,1 0 0,-1 0-1,1 1 1,0-1 0,0 0 0,-1 5-1,-1 1 6,0-1 0,1 1 0,0 0 0,0 0 0,1 0 0,-2 17 0,4-21-28,0 0-1,0 0 1,0 1-1,1-1 1,-1 0-1,1 0 1,0 0-1,1 0 0,-1 0 1,1 0-1,0 0 1,0-1-1,1 1 1,0-1-1,-1 1 1,1-1-1,1 0 1,-1 0-1,1 0 0,-1-1 1,1 1-1,0-1 1,0 0-1,0 0 1,1 0-1,-1-1 1,1 1-1,0-1 1,0 0-1,7 2 1,-1-2-883,1 1 0,0-2 0,-1 1 0,1-2 1,0 0-1,0 0 0,-1-1 0,21-4 0,2-1-747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4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69 633 4881,'-4'4'887,"0"0"1,0 0-1,0-1 1,-1 0-1,1 0 1,-7 3-1,11-6-767,-1 1 1,0-1-1,0 0 1,0 1-1,0-1 1,1 0-1,-1 0 1,0 1-1,0-1 0,0 0 1,0 0-1,0 0 1,1 0-1,-1 0 1,0 0-1,0-1 1,0 1-1,0 0 0,0 0 1,1-1-1,-1 1 1,0 0-1,0-1 1,0 1-1,1 0 1,-1-1-1,0 0 0,1 1 1,-1-1-1,0 1 1,1-1-1,-1 0 1,1 1-1,-1-1 1,1 0-1,-1 1 0,1-1 1,-1 0-1,1 0 1,0 0-1,-1 0 1,1 1-1,0-1 1,0 0-1,0 0 0,0 0 1,0-1-1,-1 0 126,1 0 0,-1 0 0,1 0 0,0 0 0,0 0 0,0 0 0,0 0 0,0-1 0,1 1 0,-1 0 0,1 0 0,-1 0 0,1 0 0,1-1 0,0-2 118,1 1 0,0 0 0,1 0 0,5-6 0,-7 8-353,196-177 3021,-135 125-2376,245-194 2479,-301 243-3079,62-42 330,-61 43-347,-1 0 0,1 0 1,0 0-1,0 1 1,1 1-1,15-4 1,-4 6 11,-19 1-182,1-1 1,-1 0-1,1 1 1,0-1-1,-1 0 1,1 0-1,-1 0 1,1 0-1,0-1 1,-1 1-1,1 0 1,-1-1-1,1 1 1,-1-1-1,1 1 1,-1-1-1,1 0 1,2-1-1,6-13-810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49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15275,'5'7'1281,"4"12"767,6 8-8,7 16-359,7 7-353,6 6-528,4 3-160,-1-3-328,3-6-88,-3-7-120,-6-7-47,-3-9-162,-6-1-223,-11-12-608,-4-2-312,-18-21-3441,-7-5 3585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49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 13619,'26'-20'2703,"46"-26"1,-62 41-2183,1-1 1,-1 2-1,1 0 0,1 0 1,-1 1-1,1 0 1,21-2-1,-29 4-475,0 1 1,-1 0-1,1 0 1,0 0-1,-1 0 1,1 1-1,-1-1 0,1 1 1,0 0-1,-1 0 1,0 0-1,1 1 1,-1-1-1,0 1 0,1 0 1,-1 0-1,0 0 1,-1 0-1,1 0 1,0 1-1,0-1 0,-1 1 1,0 0-1,1 0 1,-1-1-1,3 7 1,-3-2-15,1-1 1,-1 1 0,-1 0 0,1 0 0,-1 0 0,-1 0-1,1 0 1,-1 0 0,0 0 0,-1 0 0,1 0 0,-1 0 0,-1 0-1,1 0 1,-5 9 0,-2 6-24,-1-1 1,0 0-1,-19 28 0,22-38-153,-1-1 0,0 0 0,-1 0 0,-18 17 0,23-24-91,0 0 1,0-1-1,0 0 0,0 0 1,-1 0-1,1 0 1,0 0-1,-1-1 0,0 1 1,1-1-1,-1 0 0,0 0 1,0 0-1,0-1 0,1 1 1,-1-1-1,0 0 0,0 0 1,-7-2-1,10 2 90,0 0-1,0 0 1,0-1-1,-1 1 1,1-1-1,0 1 1,0-1 0,0 1-1,0-1 1,0 0-1,0 1 1,0-1-1,0-1 1,-6-12-1296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0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12915,'7'41'2476,"-3"-18"-383,11 42 1,-13-59-1888,0-1-1,0 1 1,1-1 0,0 0 0,-1 0-1,2 0 1,-1 0 0,0-1 0,1 1-1,0-1 1,0 0 0,7 6 0,-8-9-140,-1 1 0,0-1 0,1 1 1,-1-1-1,1 0 0,0 0 0,-1 0 0,1-1 1,0 1-1,-1-1 0,1 1 0,0-1 0,0 0 1,-1 0-1,1 0 0,4-1 0,-3 0 0,0 0-1,-1 0 1,1 0-1,0-1 1,-1 0-1,1 1 1,-1-1-1,1-1 1,-1 1-1,5-5 1,-3 3-7,-1-1 0,1 0 1,-1 0-1,0-1 0,0 1 1,0-1-1,-1 0 0,0 0 1,0 0-1,-1 0 0,0 0 1,0-1-1,2-9 0,-4 10-40,1 0-1,-1 0 0,0-1 0,-1 1 1,0 0-1,0 0 0,0 0 1,0 0-1,-1 0 0,0 0 0,-1 0 1,1 0-1,-1 1 0,0-1 0,0 1 1,-5-5-1,5 6-159,0 1 0,0-1 1,0 1-1,-1 0 0,1 0 0,-1 1 1,0-1-1,0 1 0,0 0 0,0 0 0,-1 0 1,1 0-1,0 1 0,-1 0 0,1 0 1,-1 0-1,1 0 0,-1 1 0,0-1 0,1 1 1,-1 1-1,-6 0 0,7-1-301,0 1-1,1-1 1,-1 1-1,0 0 1,0 1-1,1-1 1,-1 0-1,-5 4 1,-3 6-974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0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14979,'0'10'1450,"0"0"-1,1 0 1,1 0-1,4 20 1,-2-21-852,-1 0-1,1 0 1,1-1 0,-1 1 0,8 9 0,9 10 604,36 34 0,14 19-159,-52-55-1116,-2 0-1,0 0 1,-2 2 0,-1 0-1,11 32 1,-21-52-2687,-2-13-1872,1-5 2982,5-5-61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0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64 14563,'20'-64'8125,"-31"64"-6500,7 2-1476,0 0 0,0 0-1,1 0 1,-1 0 0,1 1 0,0-1 0,0 1-1,0 0 1,-4 5 0,-23 31 389,26-34-458,1 0-41,0-1 1,0 1-1,1 0 0,-1 0 1,1 0-1,0 0 0,1 0 1,-1 0-1,0 10 0,1-13-30,1 0 1,0 0-1,0 0 0,0 0 0,1-1 0,-1 1 0,0 0 0,1 0 0,0 0 0,-1 0 0,1-1 0,0 1 0,0 0 0,0 0 1,0-1-1,0 1 0,0-1 0,0 1 0,0-1 0,1 1 0,-1-1 0,1 0 0,-1 0 0,1 0 0,-1 0 0,1 0 0,0 0 1,-1 0-1,1 0 0,3 0 0,-3 0-5,1 0 0,0 0 0,0 0 0,0-1 1,0 1-1,0-1 0,0 0 0,0 0 0,0 0 1,0 0-1,0 0 0,0-1 0,0 1 0,0-1 0,0 0 1,0 0-1,4-2 0,0-1 22,0-1 0,1 0 0,-1-1 0,9-9 0,6-4 14,-10 8 24,-8 8-91,1-1 1,-1 0 0,0 1-1,1 0 1,0 0 0,0 0 0,5-1-1,-6 2-373,0 0-1,-1 1 0,1-1 0,0-1 0,-1 1 0,0-1 0,1 1 0,-1-1 0,0 0 0,0 0 0,-1 0 0,1-1 0,4-6 0,0 1-1822,2 1 735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1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0 182 14571,'8'0'950,"0"1"1,0 0-1,0 1 0,-1 0 0,1 0 1,0 1-1,-1 0 0,0 0 0,10 6 1,0 1 58,-1 0-1,25 23 1,-36-29-909,-1 0 0,0 0 0,0 1 0,0-1 0,0 1 0,5 9 0,-8-11-87,0 0-1,0-1 1,0 1 0,0 0-1,0 0 1,0 0 0,-1 0-1,0-1 1,1 1-1,-1 0 1,0 0 0,0 0-1,-1 0 1,1 0-1,-2 5 1,2-7-12,0 0-1,0 0 1,-1-1-1,1 1 1,0 0-1,0 0 1,-1-1-1,1 1 1,0 0-1,-1-1 1,1 1-1,0 0 1,-1-1-1,1 1 1,-1-1-1,1 1 1,-1-1 0,1 1-1,-1-1 1,0 1-1,1-1 1,-1 1-1,0-1 1,1 0-1,-1 1 1,0-1-1,1 0 1,-1 0-1,0 0 1,0 1-1,1-1 1,-1 0-1,0 0 1,-1 0-1,0-1-2,1 1-1,-1-1 0,1 0 0,0 0 0,-1 0 1,1 0-1,0 0 0,-1 0 0,1 0 0,0 0 1,0 0-1,0 0 0,0-1 0,0 1 0,0 0 0,-1-4 1,-4-6-12,1-1 1,1 0 0,0 0 0,1 0 0,0 0-1,1-1 1,0 1 0,1-1 0,1 0 0,0 1-1,0-1 1,1 0 0,1 1 0,0-1 0,1 1 0,0 0-1,1 0 1,9-21 0,-8 26-79,0 0-1,0 0 1,0 1 0,1 0-1,0 0 1,0 0 0,1 0-1,0 1 1,0 0 0,0 1-1,0 0 1,1 0 0,-1 0-1,1 1 1,0 0 0,0 0-1,1 1 1,-1 0 0,0 1-1,11-1 1,-15 2-326,0-1 0,1 1 1,-1 1-1,7 0 0,9 9-967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8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147 581 9466,'1'12'1880,"-1"-9"-1420,0 0 0,1-1 0,-1 1 1,1-1-1,-1 1 0,1-1 0,2 4 1,-3-5-386,1-1 0,-1 1 1,1 0-1,-1-1 0,1 1 0,-1-1 1,1 1-1,0-1 0,-1 0 1,1 1-1,0-1 0,-1 0 1,1 1-1,0-1 0,-1 0 1,1 0-1,0 1 0,0-1 1,0 0-1,-1 0 0,1 0 1,0 0-1,0 0 0,-1 0 0,1 0 1,0-1-1,0 1 0,-1 0 1,1 0-1,1-1 0,9-3 703,0 0 0,18-9-1,-19 7-301,1 1-1,17-6 1,-13 8-159,-1 0 0,0 1 0,0 0 1,18 1-1,56 6 414,-12 0-288,-8-4 155,1-4 0,114-20 0,-138 16-392,0 2 0,1 2 0,50 2 0,-82 1-176,0 0-1,1-2 1,-1 1-1,0-2 1,0 0-1,0-1 0,0 0 1,-1-1-1,0 0 1,0-1-1,0-1 1,0 0-1,15-12 0,-25 17 0,0 0 0,-1-1 0,1 1 0,0 0-1,-1-1 1,0 0 0,1 1 0,-1-1-1,0 0 1,-1 0 0,1 0 0,0 0-1,-1-1 1,0 1 0,0 0 0,0-1 0,0 1-1,0 0 1,-1-1 0,1 1 0,-1-1-1,0 1 1,0-1 0,0 1 0,-1-1 0,1 1-1,-1-1 1,0 1 0,0-1 0,0 1-1,0 0 1,-1 0 0,1-1 0,-1 1-1,0 0 1,0 0 0,0 1 0,0-1 0,-3-2-1,-10-12 18,-1 2 0,0 0 0,-25-17 0,-60-32-32,-6 12-3,11 5 8,71 35-45,0 0 0,-45-13 0,-57-8-85,69 19 31,43 11 77,0 1-1,0 0 1,-1 1 0,1 1-1,0 0 1,-18 3 0,-8 3-2,-41 12 0,-24 13 10,23-6 28,77-23 6,1 0 0,-1 0-1,1 1 1,0 0 0,0 0-1,0 0 1,1 0 0,-1 1-1,1-1 1,0 1 0,0 0-1,0 1 1,0-1 0,-4 7 0,-3 7 47,2 0 1,-14 32 0,13-27-70,3-8-14,2-4-260,0 0 0,0 1 0,1 0 0,0 0 1,1 0-1,-3 23 0,6-33 52,0 0 1,0 0-1,1 0 1,-1 0-1,0-1 0,1 1 1,0 0-1,-1 0 1,1 0-1,0-1 1,0 1-1,0 0 1,0-1-1,0 1 0,0-1 1,3 3-1,0 0-651,1 0 0,1 0-1,7 5 1,-9-7 509,32 20-1641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6:59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216 887 11939,'0'0'4252,"4"0"-3181,39 8 2299,79 24-1,-82-19-2892,1-2 0,50 7 0,-41-16-153,0-1-1,0-3 1,62-10 0,58-2-28,21 4 219,-156 6-385,0-2 0,-1-1 0,47-16 0,-38 8 92,-1-2 1,-1-2-1,42-26 1,-77 42-221,-1-1 0,0 0 0,0-1 1,0 0-1,-1 1 0,1-1 0,-1-1 1,0 1-1,4-8 0,-1-1 24,-1 0 0,9-28 0,-13 38-27,-1-1 0,0 0 1,-1 0-1,1 1 1,-1-1-1,0 0 0,0 0 1,-2-8-1,0-1 21,-8-21 0,-1-5 8,8 24-26,-1 0 0,0 1 1,-1-1-1,-1 1 0,0 0 0,-16-25 0,17 34-1,-1 0 0,0 0 0,-1 1-1,1 0 1,-1 0 0,0 1 0,0 0 0,0 0 0,-13-4 0,-22-14 17,-37-35-7,49 33-6,-34-19 1,47 33-5,-1 1-1,0 0 1,0 1-1,-1 1 1,0 1-1,0 0 1,-1 2-1,1 0 1,-40-2 0,31 6-6,2 0 9,-1-1 0,0-1 0,0-1 0,-45-12 1,-49-32-6,-1 0 10,104 42-7,-1 1 0,0 1 0,1 0 1,-1 1-1,0 2 0,0 0 0,0 0 1,-27 6-1,19-1 4,1 1-1,0 2 1,0 0 0,1 2 0,-32 16-1,46-19-4,0 0-1,0 0 0,1 1 1,0 1-1,0 0 0,1 0 1,0 1-1,1 0 0,0 0 1,0 1-1,1 0 0,1 0 1,0 1-1,-6 15 0,-3 16-9,1 1 0,-12 78 0,17-78 18,8-40-5,-21 118-8,18-93-2,1 1 0,2 40 0,2-56 43,1 0 0,0 0 0,0 0 0,1 0 0,1 0 0,10 22 0,-10-27 38,1 0 0,0 0 0,1-1 1,0 0-1,0 0 0,1 0 0,-1-1 0,2 0 1,-1 0-1,14 9 0,-8-9 26,-1 0-1,1-1 1,0 0-1,1-1 1,-1-1 0,1 0-1,0 0 1,0-2-1,26 3 1,-5-4 28,1-1 1,64-9-1,-37-3-685,0-2 1,-1-3-1,76-32 1,-37 14-2067,-7 9 836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03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21 136 11578,'-7'2'1009,"2"0"855,-4-2 1657,15-4-1937,2-3-88,13-3-119,-1-5-33,4-1 0,5 1-159,-10 3-217,5 0-400,-5 2-208,2-6-272,-4 1-320,0 8-2105,0 7 1673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3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176 230 10642,'-2'-2'394,"1"0"0,0 0 0,-1 0 0,1 0 0,-1 0 0,1 0 0,-1 1 0,0-1 0,0 1 0,0-1 0,-2 0 0,3 1-170,-1 1-1,1-1 0,-1 1 0,1 0 1,-1-1-1,1 1 0,0 0 0,-1 0 0,1 0 1,-1 1-1,1-1 0,-1 0 0,1 0 1,-1 1-1,1-1 0,-1 1 0,1-1 0,0 1 1,-2 1-1,-7 3 293,1 0 0,0 1 0,1 0 0,-1 1 0,1 0 0,1 0 0,-1 1 0,1 0 0,0 0 1,-7 13-1,10-15-377,0 0 1,1 0 0,0 1 0,0-1 0,1 1 0,0 0 0,0 0 0,1 0 0,-1 0 0,1 0 0,1 0-1,0 0 1,0 0 0,0 0 0,1 0 0,2 11 0,-1-11-110,0 1 0,0-1 0,1 0 0,0-1 1,0 1-1,1 0 0,0-1 0,0 0 0,1 0 0,-1 0 0,1 0 0,0-1 1,1 0-1,0 0 0,-1 0 0,2-1 0,-1 0 0,0 0 0,1-1 0,-1 1 1,1-1-1,0-1 0,0 1 0,1-1 0,-1-1 0,0 1 0,1-1 0,-1 0 1,1-1-1,-1 0 0,1 0 0,-1-1 0,13-2 0,-9 1-67,0-1 0,-1-1 0,1 0 1,-1 0-1,0-1 0,0-1 0,-1 1 0,15-12 0,-12 7-210,0-1 1,-1 0-1,-1-1 1,1 0-1,11-21 0,-7 8-652,-1 0-1,-2-1 1,-1-1-1,0 0 1,-2-1-1,6-35 1,-9 30-1281,2-60 0,-7 25 881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05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31 7778,'-7'-5'552,"-1"-1"1236,0 1 0,-17-9 0,25 14-1687,-1 0 0,1 0 0,0 0 0,-1-1 0,1 1 0,-1 0 0,1 0 0,-1 0 0,1 0 1,-1 0-1,1 0 0,0 0 0,-1 0 0,1 1 0,-1-1 0,1 0 0,-1 0 0,1 0 0,0 0 0,-1 1 0,1-1 1,0 0-1,-1 0 0,1 1 0,-1-1 0,1 0 0,0 0 0,0 1 0,-1-1 0,1 0 0,0 1 0,-1-1 1,1 1-1,0-1 0,0 0 0,0 1 0,-1 0 20,1 0-1,0 0 1,-1-1-1,1 1 1,0 0-1,0 0 1,0 0 0,-1-1-1,1 1 1,0 0-1,0 0 1,0 0 0,1 0-1,-1-1 1,0 1-1,0 0 1,0 0-1,0 0 1,1 1 0,2 0 43,-1 0 0,1 0 1,0 1-1,-1-1 0,1-1 1,0 1-1,0 0 0,0-1 1,0 0-1,1 1 0,-1-1 1,0 0-1,5 0 1,1 2 107,27 6 811,2-1-1,67 5 1,79-6 663,-88-6-952,527-4 2899,-596 2-4244,45-9-1,-58 5-899,10-10 455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08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13811,'4'-7'1344,"3"-1"825,3-1-345,5 1-544,1 3-455,8-4-545,1 2-248,-2-1-1177,2-3-511,-1-6 784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08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38 4985,'-4'2'624,"1"-1"-1,0 1 1,0-1-1,0 0 1,-1 0-1,1 0 1,0 0-1,-1-1 1,1 1-1,-1-1 1,-6 0-1,-10 1 2000,19-1-2537,0 0 1,0 1 0,0-1-1,0 0 1,0 0-1,0 1 1,1-1 0,-1 0-1,0 1 1,0-1-1,0 1 1,0 0 0,1-1-1,-1 1 1,0-1-1,1 1 1,-1 0 0,0 0-1,1-1 1,-1 1-1,1 0 1,-1 0 0,1 0-1,-1-1 1,1 1-1,0 0 1,-1 0 0,1 0-1,0 0 1,0 0-1,0 0 1,0 0-1,0 0 1,0 0 0,0 0-1,0 0 1,0 0-1,0 0 1,1 1 0,-1 1 121,1 0 1,0 0-1,-1 0 1,1 0 0,1 0-1,-1 0 1,0 0 0,1 0-1,0-1 1,2 4-1,-2-3-69,1-1-1,-1 0 0,1-1 1,-1 1-1,1 0 0,0-1 1,0 1-1,0-1 0,0 0 1,0 0-1,0 0 0,0 0 1,0-1-1,0 1 0,0-1 1,0 0-1,0 0 0,1 0 1,-1 0-1,0-1 0,0 1 1,0-1-1,0 0 0,4-1 1,4-2 61,0 0 1,0-1-1,0 0 1,-1-1-1,11-8 0,23-19-324,-39 29-303,-1 0 1,0 0 0,0-1 0,0 1 0,-1-1 0,1 0 0,2-6-1,-1-6-904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1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275 845 9690,'6'5'784,"0"0"0,1-1 1,0 0-1,0 0 0,0 0 0,0-1 0,11 3 1,9 5 151,39 15-155,2-2 1,1-3-1,134 23 1,-105-34-252,113-2 0,-165-7-390,154-9 895,-62 1-380,-114 6-472,44-7 0,-58 6-136,-1 0 0,0-1-1,0 0 1,0 0 0,0-1-1,0 0 1,13-9 0,-11 5-35,-1 1 1,0-1-1,0-1 1,-1 0-1,0 0 1,-1-1-1,0 0 1,0 0 0,-1-1-1,0 0 1,-1 0-1,0-1 1,-1 0-1,4-14 1,-4 10 26,-1 0 0,0 0 0,-1 0-1,-1-1 1,-1 1 0,0 0 0,-1-1 0,-1 0 0,-1 1 0,-5-25 0,2 20 21,-2 1 1,0-1-1,-2 1 1,0 1-1,-1-1 1,-1 2-1,-1-1 0,-14-16 1,9 15-59,0 1 1,-1 0-1,-2 1 0,0 2 0,0 0 1,-32-18-1,8 8-17,-85-47-269,103 60 228,-1 1 0,0 1 0,-31-7 0,-27 1 56,-114-8 0,118 17-301,-146-33 1,204 35 239,0 1 1,-36-4 0,48 8 80,1 1 1,-1 0 0,1 1 0,0 0-1,0 1 1,-1 0 0,1 0-1,-12 5 1,1 3-10,0 0 0,1 1-1,0 1 1,1 1 0,1 0 0,-25 24 0,-3 8-11,-41 54 0,70-78 12,1 0-1,-16 28 1,25-37 21,1 1 1,0 0 0,1 0 0,1 0-1,0 0 1,-2 16 0,3-9 26,1-1 0,1 0-1,1 0 1,1 0 0,1 1 0,0-1 0,1 0 0,1 0 0,1-1 0,1 1 0,0-1-1,1 0 1,1-1 0,1 0 0,1 0 0,0-1 0,1 0 0,1 0 0,0-2 0,21 21-1,-26-29-131,0 0-1,1 0 1,0-1-1,0 0 0,12 5 1,-15-7-90,1-1 0,0-1 1,-1 1-1,1-1 0,0 0 1,0 0-1,0-1 1,0 0-1,0 0 0,9-1 1,44-13-674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11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97 9738,'-7'-4'951,"0"0"-1,0-1 1,1 0-1,-1 0 1,-5-6-1,11 10-788,0 0-1,0 0 1,0 0-1,0 0 0,0 0 1,0 0-1,1 0 1,-1 0-1,0-1 1,1 1-1,-1 0 0,1 0 1,-1-1-1,1 1 1,0 0-1,-1-1 0,1 1 1,0-1-1,0 1 1,0 0-1,0-1 1,0 1-1,0 0 0,1-1 1,-1 1-1,0-1 1,1 1-1,-1 0 0,1 0 1,-1-1-1,1 1 1,0 0-1,-1 0 1,1 0-1,0 0 0,0 0 1,0-1-1,1 1 1,0-1-41,0 0-1,1 1 1,-1-1 0,0 1 0,1 0 0,-1 0 0,1 0 0,0 0 0,-1 0 0,1 1-1,-1-1 1,1 1 0,0 0 0,0 0 0,-1 0 0,1 0 0,3 0 0,8 2 236,-1 0 0,15 4 1,-20-4-219,120 32 1558,-46-11-488,144 20 1,-154-37-554,106-6 1,70-20 402,-197 15-911,-42 4-137,12-1-196,30 0-1,-48 2-176,0 1 0,0-1 0,0 1 0,0 0 0,0 0 0,0 0 0,0 0-1,0 0 1,-1 1 0,1-1 0,0 1 0,-1 0 0,5 3 0,13 16-1852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16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286 646 10554,'-16'5'6853,"22"-1"-5103,12 5-1068,0 0-1,0-2 0,1 0 0,-1-1 0,1-1 0,1-1 0,27 3 1,-17-6-548,0 0 1,0-3-1,1 0 1,-2-2-1,1-1 1,0-1-1,-1-2 1,33-13 0,109-51 223,-148 62-299,-14 6-39,-1 0 0,1-1-1,-1 0 1,-1-1 0,1 1 0,-1-1 0,0-1 0,0 0-1,-1 0 1,0 0 0,0 0 0,9-17 0,-11 17-15,0-1-1,-1 1 1,0-1 0,-1 0 0,1 0 0,-1 0-1,-1 0 1,0 0 0,0-1 0,0 1 0,-1 0-1,-1-1 1,1 1 0,-1 0 0,-2-9 0,0 7-2,0 0-1,-1 0 1,1 0 0,-2 1 0,1 0 0,-2 0 0,1 0 0,-12-14 0,8 13 5,-1 0 0,0 1 1,-1 0-1,1 1 0,-23-13 1,-6 1 15,0 3 1,-1 1-1,-53-13 1,9 2-11,-99-25-49,146 44 21,-1 2 0,-74-3 1,104 9 12,0 1 0,0-1 0,0 1 0,0 0 0,1 1 1,-1 0-1,0 0 0,1 1 0,0 0 0,-1 0 0,1 0 0,0 1 0,1 0 1,-1 1-1,1-1 0,0 1 0,0 1 0,0-1 0,-6 9 0,-2 3 54,0 2-1,1 0 1,1 0-1,1 1 0,1 0 1,0 1-1,2 0 0,0 1 1,-8 42-1,13-49 53,1 0 0,0 0 0,1 0 0,1 0 0,0 0 0,1 0 0,1 0 1,0 0-1,1 0 0,1 0 0,0-1 0,1 1 0,0-1 0,1 0 0,15 24 0,-15-30-47,-1-1 0,1 0 1,0 0-1,1 0 0,0-1 1,0 0-1,0 0 0,1-1 1,0 0-1,0 0 0,0-1 1,0 0-1,1 0 0,0-1 0,-1 0 1,1-1-1,10 2 0,-1-2-8,0-1 0,0-1-1,0-1 1,1 0-1,-2-1 1,33-9 0,-27 5-384,0-2 0,-1 0 0,0-2 1,35-19-1,-5-2-1593,7 9 622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1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28 6209,'-11'-12'3493,"10"10"-3121,0 1 0,0 0 0,0-1 1,0 1-1,-1 0 0,1 0 0,0 0 1,-1-1-1,1 1 0,-3-1 0,4 2-304,0 0 0,-1 0 0,1 0 0,0 0 0,0-1 0,0 1 0,-1 0 0,1 0 0,0 0 0,0 0 1,0 0-1,-1 0 0,1 0 0,0 0 0,0 0 0,-1 0 0,1 0 0,0 0 0,0 0 0,0 0 0,-1 0 0,1 1 0,0-1 0,0 0 0,0 0 0,0 0 0,-1 0 0,1 0 0,0 0 0,0 0 0,0 1 0,0-1 0,-1 0 0,1 0 0,0 0 0,0 0 0,0 1 0,0-1 0,0 0 0,0 0 0,0 0 0,0 1 0,0-1 0,-1 0 0,1 0 0,0 0 0,0 1 0,0-1 0,0 0 0,0 0 0,0 0 0,0 1 0,0-1 0,1 0 0,-1 0 0,0 0 0,0 1 1,5 10 3282,-1-8-3102,0 0 0,0 0 0,0 0 0,1 0 1,-1-1-1,1 0 0,0 0 0,-1 0 1,1-1-1,0 1 0,0-1 0,0 0 1,0 0-1,0-1 0,7 0 0,8 0 133,1-1-1,28-6 1,-34 5-148,46-9 273,49-6-66,-96 16-461,-1 1-1,1 0 1,-1 1 0,1 0-1,0 1 1,13 4-1,-7-1-1156,31 6-1,-27-8 1122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2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22 11506,'1'-1'314,"-1"0"0,0 0-1,0 0 1,0 0-1,0 0 1,-1 0 0,1 0-1,0 0 1,0-1-1,-1 1 1,1 0 0,0 0-1,-1 0 1,1 0-1,-1 1 1,1-1 0,-1 0-1,0 0 1,-1-1-1,2 2-226,-1 0-1,0-1 0,1 1 0,-1 0 1,0 0-1,0 0 0,1 0 0,-1 0 1,0 0-1,1 1 0,-1-1 0,0 0 1,0 0-1,1 0 0,-1 1 0,0-1 1,1 0-1,-1 1 0,1-1 0,-1 1 1,0-1-1,1 1 0,-1-1 0,1 1 0,-1-1 1,1 1-1,0-1 0,-1 1 0,0 0 1,-18 21 657,1 0 0,2 2 0,-22 37 0,36-57-675,0 0 0,1 0 0,-1 0-1,1 0 1,0 0 0,0 0 0,0 0-1,1 0 1,0 0 0,0 1 0,0-1-1,0 0 1,0 0 0,1 0 0,0 0-1,0 0 1,0 0 0,0 0 0,1 0 0,-1 0-1,1 0 1,0 0 0,0-1 0,1 1-1,-1-1 1,1 0 0,-1 1 0,1-1-1,0 0 1,0-1 0,1 1 0,-1 0-1,1-1 1,-1 0 0,1 0 0,-1 0-1,1 0 1,0-1 0,0 1 0,0-1-1,0 0 1,7 1 0,1-1-15,1-1 0,0 0 1,0-1-1,-1 0 0,21-5 0,-3-2-606,34-13 0,-54 16-296,0 1 0,13-10 0,14-6 988,-7 8 125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3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 10394,'4'0'6691,"8"0"-3993,-7-2-2089,0 0 1,0-1-1,0 1 1,0-1-1,-1 0 1,9-6-1,24-25 587,-25 22-905,-4 5-302,-5 4-91,0-1 0,0 1 0,0 1 0,0-1-1,1 0 1,-1 1 0,1-1 0,0 1 0,0 0 0,0 1-1,0-1 1,4-1 0,2 2-5182,-9 1 4303</inkml:trace>
  <inkml:trace contextRef="#ctx0" brushRef="#br0" timeOffset="1">143 282 12715,'7'5'1280,"1"0"936,4-3-191,4-4-241,8 0-343,-4-4-457,3-1-240,-4-4-304,-6-4-144,3 0-176,-1-1-136,-1 1-528,-2-1-392,0 1-1177,-7-6-311,10-3 1232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4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582 19 13035,'-3'1'336,"1"0"1,-1 1 0,1 0-1,-1-1 1,1 1-1,0 0 1,-1 0 0,1 1-1,0-1 1,0 0-1,1 1 1,-1-1 0,0 1-1,1 0 1,-2 3 0,2-2-132,-1 1 1,1-1 0,0 1 0,1-1-1,-1 1 1,1-1 0,0 1 0,0 0 0,1 5-1,1 0-86,0 0 0,1-1-1,0 1 1,0-1-1,1 0 1,0 0 0,0-1-1,1 1 1,6 7 0,-7-11-35,-1-1 0,1 0 1,0 0-1,0 0 0,1 0 0,-1-1 1,1 0-1,-1 0 0,1 0 1,0 0-1,7 2 0,-9-4-30,0 0-1,-1-1 1,1 1 0,0-1-1,-1 1 1,1-1-1,0 0 1,0 0-1,-1 0 1,1 0 0,0-1-1,0 1 1,-1-1-1,1 0 1,0 0-1,-1 1 1,1-2 0,-1 1-1,1 0 1,-1 0-1,0-1 1,1 0-1,-1 1 1,0-1 0,3-3-1,1-2 113,-1 0 0,1-1-1,-1 0 1,-1 0 0,1 0-1,-1-1 1,-1 1 0,1-1-1,1-10 1,-2 8 26,-1-1-1,0 1 1,0 0 0,-2 0-1,1-1 1,-1 1 0,-3-15-1,3 24-162,0 0-1,-1 0 1,1 0 0,-1 1-1,1-1 1,-1 0-1,0 1 1,0-1-1,0 0 1,0 1 0,0-1-1,0 1 1,0-1-1,0 1 1,0 0 0,-1 0-1,1-1 1,-1 1-1,1 0 1,-1 0 0,1 0-1,-1 0 1,0 1-1,1-1 1,-1 0 0,0 1-1,0-1 1,0 1-1,1 0 1,-1-1-1,-3 1 1,-6 0-58,0 0 0,0 1-1,1 1 1,-17 3 0,-1 0-564,-24-2-2283,39 3 1842</inkml:trace>
  <inkml:trace contextRef="#ctx0" brushRef="#br0" timeOffset="1">1 857 10090,'1'-6'7703,"1"6"-7425,0-1 0,0 1 0,0 0 0,0 0-1,0 0 1,0 0 0,0 1 0,0-1 0,0 0 0,0 1-1,0 0 1,0-1 0,0 1 0,0 0 0,-1 0 0,1 0-1,0 0 1,0 0 0,-1 0 0,1 1 0,-1-1 0,1 1-1,-1-1 1,1 1 0,-1-1 0,0 1 0,1 2 0,5 6-62,-1 1 1,-1-1 0,7 19 0,-5-12 135,51 94-1070,-43-86-1037,-13-21 1536,1 0 0,-1 0 0,1-1 0,-1 1 0,1-1 0,0 0 0,4 4 0,7 2-199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4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27 7810,'-2'-3'560,"-1"-1"1,1 1-1,-1 0 1,-6-5-1,8 7-415,1 1 1,-1-1-1,0 1 1,1-1-1,-1 1 0,0 0 1,1-1-1,-1 1 1,0 0-1,0-1 0,0 1 1,1 0-1,-1 0 0,0 0 1,0 0-1,0 0 1,0 0-1,1 0 0,-1 0 1,0 0-1,0 0 1,0 0-1,0 0 0,1 1 1,-1-1-1,0 0 1,0 1-1,1-1 0,-1 0 1,0 1-1,0-1 1,0 2-1,-2 1 242,0 0-1,1 0 1,0 0 0,0 0 0,0 1-1,0-1 1,0 1 0,0-1 0,1 1-1,0 0 1,-2 7 0,1 3 945,-2 28 1,3-17-695,2-1 0,1 1 0,1 0 0,1-1 0,1 0 1,1 0-1,10 25 0,77 155 1049,-13-33-1294,-74-157-860,0 0 1,-2 0-1,0 1 0,0-1 0,-1 1 0,1 30 1,-4-44 332,0-1 1,0 1 0,0-1 0,0 1 0,0 0-1,0-1 1,0 1 0,0-1 0,0 1-1,0 0 1,-1-1 0,1 1 0,0-1-1,0 1 1,-1-1 0,1 1 0,0-1 0,-1 1-1,1-1 1,0 1 0,-1-1 0,1 1-1,-1-1 1,1 1 0,-1-1 0,1 0-1,-1 1 1,1-1 0,-1 0 0,1 0 0,-1 1-1,0-1 1,-1 0-177,1 0 0,-1 0 0,1 0-1,-1-1 1,1 1 0,-1 0 0,1-1 0,-1 1 0,1-1 0,-3 0-1,-16-9-1558</inkml:trace>
  <inkml:trace contextRef="#ctx0" brushRef="#br0" timeOffset="1">0 593 12379,'1'-2'347,"0"0"1,-1 0-1,1 1 1,0-1-1,0 0 1,0 1-1,0-1 1,0 0-1,1 1 1,-1 0-1,0-1 1,1 1-1,-1 0 1,1-1-1,-1 1 1,1 0-1,0 0 1,-1 0-1,1 1 1,0-1-1,0 0 1,3 0-1,5-2 370,-1 1 0,1 0-1,11 0 1,-16 1-350,10 0 121,0 1-1,0 0 1,0 1-1,0 1 1,0 0-1,0 1 1,-1 1 0,18 7-1,3 2-16,-1 3-1,35 21 1,-69-37-470,0 0 1,0 0-1,0 0 1,0 0-1,1 0 0,-1 0 1,0 1-1,0-1 1,0 0-1,0 0 0,1 0 1,-1 0-1,0 0 0,0 0 1,0 0-1,0 0 1,1 0-1,-1 0 0,0 0 1,0 0-1,0 0 1,1 0-1,-1 0 0,0 0 1,0 0-1,0 0 1,0 0-1,1-1 0,-1 1 1,0 0-1,0 0 1,0 0-1,0 0 0,1 0 1,-1 0-1,0 0 1,0-1-1,0 1 0,2-10 26,-5-14-11,2 22-13,-2-15 9,0 1 0,2-1-1,-1 1 1,3-33 0,0 44-30,0 0 1,0 1-1,0-1 0,0 1 0,0-1 1,1 1-1,0 0 0,0-1 1,0 1-1,0 0 0,1 0 1,0 1-1,0-1 0,0 0 0,0 1 1,0 0-1,1 0 0,-1 0 1,1 0-1,0 0 0,0 1 1,6-4-1,-2 3-571,0 1 0,1-1 0,-1 2 0,1-1 0,-1 1 0,1 0 1,-1 1-1,16 0 0,-7 1-1850,0 0 485,1 4 614</inkml:trace>
  <inkml:trace contextRef="#ctx0" brushRef="#br0" timeOffset="2">782 324 11955,'-1'-1'226,"0"0"1,0 0-1,0 1 1,-1-1-1,1 0 1,0 1-1,0-1 1,0 1 0,-1 0-1,1-1 1,0 1-1,-1 0 1,1 0-1,0-1 1,0 1-1,-1 0 1,1 0-1,0 0 1,-1 1 0,1-1-1,0 0 1,-1 1-1,1-1 1,0 0-1,0 1 1,0-1-1,-1 1 1,1 0-1,0-1 1,0 1 0,0 0-1,0 0 1,-1 1-1,-4 3 307,1 0 1,0 0-1,0 0 0,-7 11 0,7-9-416,2 0-1,-1 0 0,1 1 0,0 0 0,0-1 1,1 1-1,0 0 0,1 1 0,-1-1 0,2 0 1,-1 0-1,1 0 0,0 1 0,1-1 0,1 9 1,-1-14-118,0 1 1,0-1 0,1 0 0,-1 1 0,1-1 0,3 5 0,-4-6-1,0-1 1,-1 0-1,1 0 1,0 0-1,0 0 1,0-1-1,0 1 1,0 0-1,0 0 1,0 0-1,0-1 1,0 1-1,0 0 1,0-1-1,0 1 1,0-1-1,1 0 1,-1 1-1,0-1 1,0 0-1,1 0 1,1 1-1,-3-2 2,1 1-1,-1 0 0,1-1 0,-1 1 1,1 0-1,-1-1 0,1 1 0,-1 0 1,1-1-1,-1 1 0,0-1 0,1 1 1,-1-1-1,1 1 0,-1-1 0,0 1 1,0-1-1,1 0 0,-1 1 0,0-1 1,0 1-1,0-1 0,0 0 0,0 1 1,0-2-1,3-19 19,-3 15-8,1-2 49,1-1 1,0 1 0,1 0-1,-1 0 1,1 1 0,1-1 0,5-9-1,4-4 522,18-23-1,-28 41-461,-1 0-1,1-1 1,0 1 0,0 0-1,1 1 1,-1-1 0,1 0-1,-1 1 1,1 0 0,0 0 0,4-2-1,-6 3-70,-1 1-1,1 0 1,-1-1-1,1 1 0,-1 0 1,1 0-1,-1 0 1,1 0-1,0 0 1,-1 0-1,1 0 0,-1 1 1,1-1-1,-1 1 1,1-1-1,-1 1 1,1-1-1,-1 1 1,1 0-1,-1 0 0,0-1 1,0 1-1,1 0 1,-1 0-1,0 0 1,0 1-1,0-1 1,0 0-1,0 0 0,0 1 1,0-1-1,-1 0 1,2 2-1,9 27 459,-10-25-472,0-1-1,0-1 0,1 1 1,-1 0-1,1 0 0,0 0 1,0-1-1,0 1 0,0-1 1,1 1-1,-1-1 0,6 5 1,-8-8-32,1 1-1,0-1 1,-1 0 0,1 0 0,0 1 0,-1-1 0,1 0-1,0 0 1,-1 0 0,1 0 0,0 0 0,-1 0-1,1 0 1,0 0 0,0 0 0,-1 0 0,1 0 0,0 0-1,-1 0 1,1-1 0,0 1 0,-1 0 0,1 0 0,0-1-1,-1 1 1,1 0 0,-1-1 0,1 1 0,-1-1 0,1 1-1,0-2 1,15-20 23,-15 19-22,37-76 20,-1 0-22,-32 69-1,1 0-1,1 1 1,0-1-1,0 1 1,11-9-1,-17 16 6,1 0-1,0 0 1,0 1-1,0-1 1,0 1-1,0-1 1,1 1-1,-1 0 1,0 0-1,1 0 0,-1 0 1,1 0-1,-1 1 1,1-1-1,-1 1 1,1-1-1,-1 1 1,5 0-1,-5 1 18,1 0 0,-1-1-1,0 1 1,0 0-1,0 0 1,0 0 0,0 1-1,0-1 1,0 0-1,0 1 1,0-1 0,-1 1-1,1 0 1,0-1-1,-1 1 1,1 0 0,-1 0-1,0 0 1,0 0-1,1 3 1,9 19 359,11 36 0,7 17-258,-24-68-615,-1 0 0,1 0 1,1 0-1,0-1 0,0 0 0,8 8 1,4 4-2386,0 4 1036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5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 11074,'-1'0'310,"1"-1"-1,-1 1 1,0 0-1,0-1 0,0 1 1,0 0-1,1 0 1,-1 0-1,0 0 0,0 0 1,0 0-1,0 0 1,0 0-1,1 0 0,-1 0 1,0 0-1,0 1 1,0-1-1,0 0 0,-1 1 1,0 1 52,0-1 0,0 1 0,0-1 0,0 1 0,1-1 1,-1 1-1,-2 3 0,-2 4 70,0 1 0,-7 15 0,10-18-6,0-1-304,1 1 0,-1-1 0,2 1-1,-1 0 1,1-1 0,0 1 0,0 0-1,0 0 1,1 0 0,1 0 0,-1 0 0,3 11-1,-2-10-56,1 0 1,1-1-1,-1 0 0,1 1 0,0-1 0,1 0 0,-1-1 0,1 1 0,1 0 1,-1-1-1,9 8 0,-11-12-48,0 1 0,1-1 0,-1 0 0,1 0 0,0 0 0,0-1 0,0 1 0,0-1 0,0 1 0,0-1 0,0 0 0,0 0 0,0 0 0,1-1 0,-1 1 0,0-1 0,1 0 0,-1 0 0,0 0 0,1 0 0,-1 0 0,0-1 0,5-1 1,-5 1 35,1 0 0,-1-1 0,1 0 0,-1 1 0,0-1 0,0 0 0,1-1 0,-2 1 1,1-1-1,0 1 0,0-1 0,-1 0 0,1 0 0,-1 0 0,0 0 0,0 0 1,0-1-1,-1 1 0,3-8 0,-1 2 54,0-1 1,-1 1-1,0-1 1,-1 0 0,0 0-1,0 0 1,-1 1-1,-1-1 1,-2-18-1,2 24-103,0 0 1,0 0-1,0 1 0,0-1 0,-1 0 0,1 1 0,-1-1 1,0 1-1,0 0 0,0-1 0,-1 1 0,1 0 1,-1 0-1,0 1 0,1-1 0,-1 0 0,-1 1 0,1 0 1,0 0-1,0 0 0,-1 0 0,1 0 0,-1 1 1,0-1-1,0 1 0,-6-1 0,2 0-169,-1 1-1,1 0 1,-12 1-1,17 0-227,1 1-1,-1-1 0,0 0 1,0 1-1,0 0 1,0-1-1,0 1 1,1 0-1,-1 1 0,0-1 1,1 0-1,-5 4 1,7-5 327,0 0 1,0 0 0,0 0-1,0 0 1,-1 0 0,1 0 0,0 1-1,0-1 1,0 0 0,0 0 0,0 0-1,0 0 1,0 1 0,0-1-1,0 0 1,0 0 0,-1 0 0,1 1-1,0-1 1,0 0 0,0 0-1,0 0 1,0 1 0,0-1 0,0 0-1,1 0 1,-1 0 0,0 0 0,0 1-1,0-1 1,0 0 0,0 0-1,0 0 1,0 0 0,0 1 0,0-1-1,1 0 1,10 8-1439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5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10810,'0'0'7933,"2"92"-1463,1-63-5948,1 0 0,12 48 0,-15-72-874,15 60 479,-14-37-7552</inkml:trace>
  <inkml:trace contextRef="#ctx0" brushRef="#br0" timeOffset="1">61 325 12859,'13'0'1608,"3"0"1321,-1-2-553,2 0-359,0-1-497,2 1-568,-7-3-248,2 0-336,-4 0-120,-3 0-144,-2 1-120,0-3-640,0 4-312,-5-6-1192,0-3-329,9-5 1361</inkml:trace>
  <inkml:trace contextRef="#ctx0" brushRef="#br0" timeOffset="2">252 1 13267,'-1'14'1672,"1"-1"737,1 4-201,8 6-191,0 2-521,3 5-136,3 6-288,2 5-103,-1-4-249,-1 1-160,-3-7-240,-3-7-48,-6-5-584,0-5-728,9 1-5058,0-5 3922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7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93 10162,'-1'-1'253,"1"1"0,-1 0 0,1-1-1,-1 1 1,1-1 0,-1 1 0,1-1 0,0 1 0,-1-1-1,1 0 1,0 1 0,-1-1 0,1 1 0,0-1 0,0 0-1,0 1 1,-1-1 0,1 0 0,0 1 0,0-1 0,0 1-1,0-1 1,0 0 0,0 1 0,0-1 0,1 0 0,-1 1-1,0-1 1,1-1 0,-1 1 133,0-1 0,0 0-1,0 1 1,1-1 0,-1 0-1,1 1 1,-1-1 0,1 1-1,0-1 1,-1 1 0,3-3-1,-2 4-236,-1-1-1,1 1 0,0 0 0,0 0 0,0 0 0,0 0 0,-1 0 1,1 0-1,0 0 0,0 0 0,0 1 0,0-1 0,-1 0 0,1 0 0,0 1 1,1-1-1,18 10 576,-5-4-266,-7-4-292,0 0 0,1 0 0,-1-1 0,0 0 0,1-1 0,-1 0 0,1 0 0,9-2-1,70-16 593,-35 5-283,-36 11-305,-1 0-1,1 1 1,29 1 0,47 12 269,-51-6-279,-20-4-25,0-1 0,0-2 1,0 0-1,28-5 0,24-2 136,-43 8-760,-19 1 709,0-1 1,0 0-1,17-4 0,-26 4-602,0-1-1,1 0 1,-1 0-1,0-1 1,0 1 0,5-4-1,-6 4-230,0 0-1,-1-1 1,1 1-1,0-1 0,-1 0 1,1 0-1,-1 1 1,0-1-1,0 0 0,1 0 1,0-2-1,-2-2-2026,0 3 1113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7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11763,'-3'4'5826,"12"1"-3557,27-1 1513,-28-3-3056,-1-1 0,1 1 1,-1 1-1,14 3 0,-18-3-621,-1-1 0,1 0 0,-1 1 1,1-1-1,-1 1 0,0 0 0,0 0 0,1 0 0,-1 0 0,-1 0 1,1 0-1,0 0 0,-1 1 0,1-1 0,-1 1 0,1-1 0,0 4 1,-1-1-70,1 1 0,-1-1 0,0 0 1,-1 1-1,1-1 0,-1 1 0,-1-1 1,1 1-1,-1-1 0,1 1 1,-2-1-1,1 1 0,0-1 0,-1 0 1,-3 7-1,3-8-270,1 0-1,-1 0 1,0-1 0,-1 1-1,1 0 1,0-1 0,-1 0-1,0 1 1,0-1-1,0 0 1,0 0 0,0-1-1,-1 1 1,1-1 0,-1 1-1,0-1 1,0 0 0,0-1-1,0 1 1,-5 1 0,-8-1-768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8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0 348 10778,'14'5'8178,"-8"-3"-7789,0 0 0,0-1 0,11 3 0,-10-4-165,0-1 1,1 1-1,-1-1 0,0-1 0,0 0 0,1 0 0,-1 0 0,-1 0 0,1-1 1,0-1-1,-1 1 0,13-9 0,-7 3 64,0-1 1,-1 0-1,0-1 0,0 0 1,11-15-1,-15 15-149,0 1 0,0-1 0,6-17 0,-10 23-357,-1 0 1,0-1-1,-1 1 0,1 0 1,-1-1-1,0 1 1,-1-1-1,1 1 0,-1-1 1,-1-6-1,1 10-277,-1-1-1,0 1 0,0 0 0,0 0 0,0 0 1,0 0-1,0 0 0,0 0 0,-1 0 1,1 0-1,-4-3 0,-2-1-766</inkml:trace>
  <inkml:trace contextRef="#ctx0" brushRef="#br0" timeOffset="1">184 23 12291,'35'-9'4039,"-23"6"-2579,0-1-1,0 2 1,1 0 0,23-1 0,-32 3-1324,-1 0 0,0 1 1,0-1-1,0 1 0,1 0 0,-1 0 1,0 0-1,0 0 0,0 0 0,0 1 1,-1-1-1,1 1 0,0 0 0,-1 0 1,1 0-1,-1 0 0,1 0 0,-1 1 1,0-1-1,0 1 0,0-1 0,0 1 1,-1 0-1,2 3 0,-1 0-71,0-1 0,0 1 0,0 0 0,-1 0 0,0-1 0,-1 1 0,1 0 0,-1 0-1,0 0 1,0 0 0,-1 0 0,-2 10 0,1-8-267,0 1 1,0-1-1,-1 1 0,-1-1 1,1 0-1,-1 0 0,-10 14 1,7-17-954,2-4-840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29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3 179 10162,'-1'-1'9024,"0"4"-7526,2 18 1076,6 32-1,-1-4-1950,-4-25-566,0-1 0,2 1 0,1 0 0,8 24 0,-12-46-168,0 1 0,0 0 0,0-1 0,1 1 0,0-1 1,3 5-1,-5-6 28,0-1 0,1 0 1,-1 1-1,1-1 0,-1 0 1,0 1-1,1-1 0,-1 0 1,1 1-1,0-1 1,-1 0-1,1 0 0,-1 1 1,1-1-1,-1 0 0,1 0 1,-1 0-1,1 0 0,0 0 1,-1 0-1,1 0 0,-1 0 1,1 0-1,-1 0 0,1 0 1,0 0-1,-1 0 1,1-1-1,-1 1 0,1 0 1,-1 0-1,1-1 0,-1 1 1,1 0-1,-1-1 0,1 1 1,-1 0-1,0-1 0,1 1 1,-1-1-1,1 0 0,11-15 215,1-4-374</inkml:trace>
  <inkml:trace contextRef="#ctx0" brushRef="#br0" timeOffset="1">83 321 14307,'17'-5'1328,"1"-2"801,2 0-89,-1-3-431,-2 0-265,0-1-440,-1 3-200,-4-1-384,-4 1-120,-1 1-272,-2-2-248,0 1-504,0-3-360,1 1-785,-1 0-87,-2-1-281,-1 3-1103,6 1 2279</inkml:trace>
  <inkml:trace contextRef="#ctx0" brushRef="#br0" timeOffset="2">215 0 12195,'-2'3'3822,"-1"6"-1564,4 2-1266,0 0-1,0 0 1,1 0 0,1 0 0,0-1 0,5 15 0,33 62 1239,-22-50-1455,37 75-464,-55-111-444,-1 0 0,1 0-1,0 0 1,-1 0 0,1 0 0,0 0 0,0 0 0,-1 0 0,1-1 0,0 1-1,2 1 1,-3-2-2,1 0 0,-1 0 0,1 0 0,-1 0 1,0 0-1,1 0 0,-1 0 0,1 0 0,-1 0 0,1 0 0,-1 0 0,0 0 0,1 0 0,-1 0 0,1-1 0,-1 1 0,0 0 0,1 0 0,-1 0 0,0-1 0,1 1 0,-1 0 0,0-1 0,1 1 0,-1 0 0,0-1 0,0 1 0,1 0 0,-1-1 0,0 1 1,0 0-1,0-1 0,1 1 0,-1-1 0,0 0 0,7-12-2428,3-4 1047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30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1 203 14003,'2'-4'618,"1"0"0,0 0 1,0 0-1,0 1 0,1-1 0,-1 1 0,1 0 0,0 0 1,0 0-1,0 1 0,6-4 0,-7 5-433,0 0-1,1 0 1,-1 0 0,1 0 0,-1 1-1,1 0 1,-1 0 0,1-1 0,-1 2-1,1-1 1,-1 0 0,0 1-1,1 0 1,-1 0 0,1 0 0,3 1-1,-1 1-52,-2-1-133,1-1 0,-1 1 0,0-1 0,1 1 0,-1-1 0,9 0 0,-12-1-153,0 0 0,0 0 0,0 0 0,0-1 0,0 1 0,0 0 0,0-1 0,0 1 0,0-1 0,0 1 0,0-1 0,0 1 0,0-1 0,0 0 0,0 1 0,-1-1 0,1 0 0,0 0 0,0 0 0,-1 0 0,1 1 0,-1-1 0,1 0 0,-1 0 0,1 0 0,-1 0 0,0 0 0,1 0 0,-1 0 0,0 0 0,0-1 0,0 1 0,0 0 0,0-2 0,1-12-1996,-3-2 599</inkml:trace>
  <inkml:trace contextRef="#ctx0" brushRef="#br0" timeOffset="1">95 1 9754,'-2'18'1632,"-1"5"2281,-1-3-1400,4 8 23,2-1-215,5 0-713,5 4-296,2-2-655,-1-1-249,1-2-272,2-2 16,-1-7-712,-3-5-313,-5 0 489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31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13 628 10794,'-3'-3'789,"-7"-8"4129,11 6-1818,7 2-121,60-6 3048,34-8-3947,-19 3-1550,-64 12-1112,1 1 0,0 1 0,24 2 0,-29-1-1365,6-4-2448,-12 1 2834,18-1-381</inkml:trace>
  <inkml:trace contextRef="#ctx0" brushRef="#br0" timeOffset="1">682 360 12611,'0'0'307,"0"-1"0,0 1 1,0-1-1,0 1 0,0-1 0,0 0 1,0 1-1,-1-1 0,1 1 0,0-1 1,0 1-1,0-1 0,-1 1 1,1-1-1,0 1 0,0-1 0,-1 1 1,1-1-1,0 1 0,-1-1 0,1 1 1,-1 0-1,1-1 0,-1 0 1,0 1-110,0 0 0,0 0 0,0 0 1,0 0-1,0-1 0,0 1 0,1 1 1,-1-1-1,0 0 0,0 0 0,0 0 1,0 0-1,0 1 0,1-1 0,-1 0 1,0 1-1,-1 0 0,-3 2 129,0 0 1,0 1-1,0 0 0,0 0 1,1 0-1,0 1 1,0-1-1,0 1 0,0 0 1,-4 9-1,1-2-35,1 0-1,1 0 1,-8 24 0,11-28-220,0 0 0,1-1 0,0 1 0,0 0 0,1 1 0,0-1 1,0 0-1,0 0 0,1 0 0,4 14 0,-4-18-45,1 0 0,0 0-1,-1 0 1,2 0 0,-1 0 0,0 0 0,1 0 0,-1-1-1,1 1 1,0-1 0,1 1 0,-1-1 0,0 0-1,1-1 1,0 1 0,-1-1 0,1 1 0,0-1-1,0 0 1,8 2 0,-5-2-17,0-1 0,0 0 0,0 0 1,0 0-1,0-1 0,0 0 0,1-1 0,-1 1 0,0-1 0,0-1 0,0 1 1,0-1-1,0 0 0,-1-1 0,1 0 0,8-5 0,-3 2-665,0-2 0,-1 1 0,0-1 0,0-1 0,-1 0 0,0-1 0,14-18 0,-9 7-1843,-5 1 963</inkml:trace>
  <inkml:trace contextRef="#ctx0" brushRef="#br0" timeOffset="2">726 169 14971,'2'-4'1384,"3"1"889,2-4-145,3-2-375,2-3-361,2-3-408,1-2-312,1 0-391,-1-1-113,2 3-144,-1 1-144,-4 4-665,0 1-303,-4 3-1312,-3 2-345,1-4 1489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32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15 500 9906,'-7'12'2521,"0"0"2784,9-9-2897,6-3-47,4-5-849,0-3-256,0 1-535,-3-3-217,1 1-296,4 0-88,-1-3-224,3 2-320,-1-4-953,-1-1-663,1-6 1768,-3-8-592</inkml:trace>
  <inkml:trace contextRef="#ctx0" brushRef="#br0" timeOffset="0.49">203 1 11506,'-6'3'889,"-1"0"-1,1 0 0,0 1 0,1 0 0,-1 0 1,1 0-1,-1 1 0,-5 5 0,10-7-750,-1-1-1,0 1 1,0-1-1,1 1 0,-1 0 1,1 0-1,0 0 1,0 0-1,0 0 1,0 0-1,1 0 0,-1 0 1,1 0-1,0 0 1,0 0-1,0 0 0,0 0 1,0 0-1,1 0 1,1 6-1,1-1-35,0 0 0,0 0 0,1-1 0,0 1 1,0-1-1,1 0 0,0 0 0,0 0 0,1-1 0,0 0 0,0 0 0,13 10 0,-13-12-9,0 0 1,0 0-1,1 0 1,-1-1-1,1 1 0,0-2 1,0 1-1,0-1 0,0 0 1,0 0-1,1-1 0,-1 0 1,0-1-1,1 1 0,9-2 1,-13 0-30,0 0 1,0 0-1,0 0 1,0-1-1,0 1 1,0-1-1,0 0 1,0 0-1,-1-1 1,1 1-1,-1-1 1,0 1-1,0-1 1,0 0-1,0-1 1,0 1-1,-1 0 1,1-1-1,-1 1 1,0-1-1,0 0 1,0 0-1,0 0 1,-1 0-1,0 0 1,0 0-1,0 0 1,0-1-1,-1 1 1,1 0-1,-1 0 1,0-1-1,0 1 1,-1 0-1,1 0 1,-1-1-1,0 1 1,0 0-1,-1 0 1,1 0-1,-1 0 1,0 0-1,0 1 1,0-1-1,-3-4 1,-4-3-163,0 1 0,-1 0-1,0 1 1,-13-10 0,19 15-221,-2 1 1,1 0-1,0 0 0,-1 0 0,1 0 1,-1 1-1,0 0 0,1 0 1,-1 1-1,0-1 0,-10 0 0,13 2 16,1 0-1,-1 0 0,0 1 1,1-1-1,-1 0 0,0 1 0,-4 1 1,-13 12-1228,19-14 1477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33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14539,'7'0'1584,"2"0"1169,-1 2-56,4 6-657,0 3-304,2 6-503,3 2-257,0 3-368,0 0-176,-5 2-264,-5 0-32,-3-5-456,-3-4-312,1-4-1040,2-4-1337,8-9 1681</inkml:trace>
  <inkml:trace contextRef="#ctx0" brushRef="#br0" timeOffset="1">383 322 14491,'-25'33'6240,"16"-21"-5637,1 1-1,0 0 0,1 1 1,-7 19-1,11-25-472,1-1-1,0 1 1,0-1-1,1 1 1,0 0-1,0 0 1,1 0-1,0-1 1,0 1 0,2 11-1,0-14-58,-1 0 0,2 0 0,-1 0 0,0-1 1,1 1-1,0 0 0,0-1 0,0 0 0,1 0 0,-1 0 0,1 0 0,0 0 0,0-1 0,1 0 1,-1 1-1,1-2 0,-1 1 0,1 0 0,8 2 0,-8-3 7,0 0 0,0-1 0,0 0 0,-1 0 1,1 0-1,0-1 0,0 1 0,0-1 0,8-1 0,-9 1-10,-1-1 0,0 0 0,0 0 0,0 0 0,0 0 0,0 0 0,0 0 0,0-1 0,0 0 0,0 1 0,-1-1 0,1 0 0,-1 0 0,1-1 0,2-2 0,0-3 69,0 0-1,0 0 1,-1-1-1,0 0 0,0 0 1,-1 0-1,0 0 1,0 0-1,-1-1 0,-1 1 1,0-1-1,0 1 0,-1-1 1,-1-16-1,0 21-105,0-1 0,-1 1 0,0 0 0,0-1 0,-1 1 0,0 0 0,1 0 0,-2 0 0,1 1 0,0-1 0,-1 1 1,0 0-1,0 0 0,0 0 0,-1 0 0,1 1 0,-1 0 0,-8-5 0,8 5-193,0 1 1,-1 0-1,1-1 1,-1 2-1,1-1 0,-1 1 1,0 0-1,-7-1 1,9 2-332,0 0 0,0 0 0,0 1 0,0-1 0,0 1 0,0 0 0,0 0 1,1 0-1,-1 0 0,0 1 0,1-1 0,-7 5 0,6-1-2074,10-2 945</inkml:trace>
  <inkml:trace contextRef="#ctx0" brushRef="#br0" timeOffset="2">595 257 12763,'10'-5'2520,"4"0"2185,12 0-1592,-2 0-256,8 5-993,-3 0-480,-6 1-832,-1 4-200,-12-1-712,-8-4-584,-9-5 544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07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207 564 5521,'-5'-6'291,"0"1"-1,-1 0 1,0 0-1,0 0 1,-1 0-1,1 1 1,-1 0-1,0 1 1,0 0-1,0 0 1,-1 0-1,1 1 1,-1 0-1,1 0 1,-1 1-1,-9-1 1,9 1-232,4 1 58,-1 0 0,1-1 1,-1 1-1,1 1 0,-1-1 1,-6 2-1,9-1-88,1 0 0,-1-1 1,1 1-1,-1 0 0,1 0 0,0 0 0,-1 0 1,1 0-1,0 0 0,0 0 0,0 0 1,0 1-1,0-1 0,0 0 0,0 1 0,0-1 1,1 1-1,-1-1 0,0 1 0,1-1 0,-1 1 1,1 1-1,-1 1-6,-2 5 5,1 1 0,0 0-1,-2 19 1,4-27-21,0-1 0,0 1 0,0 0 0,0 0 0,0-1 0,0 1 0,1 0 0,-1-1-1,1 1 1,-1 0 0,1-1 0,-1 1 0,1 0 0,0-1 0,0 1 0,0-1 0,0 1 0,0-1 0,0 0 0,0 1 0,0-1 0,1 0 0,-1 0 0,0 0 0,1 0 0,-1 0 0,1 0-1,-1 0 1,1 0 0,2 0 0,1 0 63,1 0 0,0 0 0,0-1 1,-1 0-1,1 0 0,0 0 0,0-1 0,0 0 0,9-2 0,7-4 209,25-11 0,414-203 1763,-16-34-2382,-321 183-520,1 7 273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5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64 9818,'3'-3'817,"0"0"0,0-1 0,-1 1 0,0-1 0,4-6 0,-5 9-447,-1-1-1,1 0 1,0 0-1,0 0 1,-1 0-1,0 0 1,1 0 0,-1 0-1,0 0 1,0 0-1,0 0 1,0 0-1,0-3 1,-1 5-285,1-1 0,0 1 0,0-1 0,-1 1 0,1 0 0,0-1 0,0 1 0,-1 0 0,1-1 1,0 1-1,-1 0 0,1-1 0,-1 1 0,1 0 0,0 0 0,-1-1 0,1 1 0,-1 0 0,1 0 0,0 0 1,-1 0-1,1 0 0,-1-1 0,1 1 0,-1 0 0,1 0 0,-1 0 0,1 0 0,-1 0 0,1 0 0,-1 1 1,1-1-1,0 0 0,-1 0 0,1 0 0,-1 1 0,-16 6 1083,11-2-954,1 0-1,0-1 0,0 2 1,0-1-1,1 0 0,0 1 0,0 0 1,0 0-1,1 0 0,-1 1 1,2-1-1,-5 14 0,3-7-15,0 1 1,2 0-1,-1 0 0,2 1 0,-1 20 1,2-30-162,1 0 1,-1 0 0,1-1 0,0 1-1,0 0 1,0 0 0,1 0 0,-1-1-1,1 1 1,0-1 0,4 6 0,-4-7-30,0 0 1,0-1 0,0 0 0,1 0-1,-1 1 1,1-1 0,-1-1-1,1 1 1,0 0 0,0-1 0,-1 1-1,1-1 1,0 0 0,0 0 0,0 0-1,1 0 1,-1-1 0,4 1-1,1 0-17,0-1-1,0-1 1,0 0-1,1 0 1,-1 0-1,0-1 1,0 0-1,-1 0 0,1-1 1,13-7-1,4-3-509,40-30 1,-35 21-1200,0-2 1,-2-1-1,-1-2 1,27-33-1,-24 23-83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37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39 119 9330,'-8'3'1109,"4"-2"-80,0 0 1,1 0-1,-1 0 1,1 1-1,-1-1 1,-5 5-1,14-8 3013,10 0-2455,-2 1-653,95-11 2776,6-1-2000,83-37 60,-46 10-997,-133 35-688,0 2-1,35-3 1,-49 6-176,0 0 1,-1 0-1,1 0 1,0 0-1,-1 1 1,1-1-1,-1 1 1,1 0-1,-1 0 1,1 0-1,-1 1 0,1-1 1,-1 1-1,0 0 1,0 0-1,0 0 1,0 0-1,0 0 1,0 1-1,-1 0 1,4 3-1,-5-4-26,0 1-1,0-1 1,0 1-1,0 0 1,0-1-1,1 6 1,-2-8 112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43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881 37 10650,'0'-2'147,"0"1"0,0-1 1,0 0-1,0 1 0,0-1 0,-1 1 0,1-1 0,0 1 0,-1-1 0,0 1 0,1-1 1,-1 1-1,0-1 0,0 1 0,0 0 0,1 0 0,-2-1 0,1 1 0,0 0 0,0 0 1,0 0-1,-2-1 0,2 1-63,0 1 0,0-1 1,-1 1-1,1 0 0,0-1 0,-1 1 1,1 0-1,-1 0 0,1 0 0,0 0 1,-1 0-1,1 0 0,-1 0 1,1 0-1,0 0 0,-1 1 0,1-1 1,0 1-1,-1-1 0,1 1 0,0-1 1,0 1-1,0 0 0,-1-1 1,0 2-1,-23 19 532,1 1 0,1 1 0,-27 34 0,6-7-85,-7 11 55,-63 97 0,62-82-343,-133 220-43,167-267-167,-115 221 392,113-205-367,3 1 1,1 1 0,-16 84-1,21-59 160,2 0 0,4 1 0,5 109 0,3-144 290,2 0-1,16 63 1,-16-83-373,2 0 0,-1-1 0,2 1 0,0-1-1,1-1 1,1 0 0,17 21 0,-15-23-35,0-1-1,2 0 0,21 16 0,47 26 264,12 9 19,-28-8-95,34 24 13,-86-70-230,1 0 0,0-1-1,1-1 1,0-1 0,22 7-1,122 25 523,-105-28-416,-1 2-1,70 27 1,-24 6-123,24 10-20,-75-36-25,35 12 15,-72-28-20,1-1 0,0 0 0,0-1-1,25 1 1,10-3 17,0 2-1,59 11 1,-84-9 0,-5 0-16,24 2 1,-37-6-3,0 1 0,0-1-1,0-1 1,0 1 0,0-1 0,0 0-1,-1 0 1,1 0 0,8-4-1,6-5 6,1-2-1,-2 0 0,1-1 1,-2-1-1,0 0 0,16-19 0,-22 22-1,-1 0-1,-1-1 0,0 0 1,-1 0-1,0-1 0,-1 0 0,0-1 1,6-20-1,-5 8 1,-1 1-1,-2-1 1,5-51 0,-9 47 3,-1 1 0,-1-1 0,-1 0 1,-2 1-1,-1-1 0,-10-30 0,1 0-29,-5-67 0,11 70 16,4 40 4,0 1 0,-8-22-1,7 23 4,0 0-1,-5-29 0,-9-98-19,17 118 8,2-1 1,0 0 0,8-46-1,0-33 38,-9 22-6,5-117-49,1 95 46,-5 89-11,-1 0 0,-1-1 1,-1 1-1,-7-26 0,-5-4 49,5 11 37,-2 1 0,-16-33 0,5 15-57,18 38-34,0 1 0,-1 0-1,0 0 1,-1 0 0,0 0-1,-1 1 1,-11-12 0,-9-1 30,-1 0 0,-1 2 0,-1 1 0,-1 2 0,-34-16 0,-2 4-2,36 16-24,-1 0-1,-52-36 1,69 39-6,-1 1-1,-1 0 1,-24-11-1,33 18-3,1 1 1,-1 1-1,0-1 0,0 1 0,0 1 0,0-1 0,0 2 0,0-1 0,-18 2 0,-67 17-14,68-12 44,0-1 0,-46 3 0,-69-11 107,133 4-161,0-1 0,0 1 0,0 1 0,1-1 0,-1 1 0,0 1 0,1-1 0,0 1 0,-1 1 0,1-1 0,0 1 0,-11 9 0,12-9-371,0 1 0,0 0 0,0 0 1,1 1-1,0 0 0,0 0 0,1 0 0,-1 0 0,1 1 0,1-1 0,-1 1 0,1 0 0,-2 8 0,4-10 64,0 0-1,0 0 0,1 0 0,0 6 1,0-11 330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46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52 10442,'0'-2'1192,"0"-1"1201,-2-1-145,2 1-191,0-1-169,2-3 3185,-2 6-4136,-2 1-801,9-2-1305,0-8-839,13-6 1016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47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477 931 10690,'0'0'102,"0"0"0,-1-1 1,1 1-1,0 0 0,0-1 0,0 1 0,-1-1 0,1 1 0,0 0 0,0-1 0,0 1 0,0-1 1,0 1-1,0 0 0,0-1 0,0 1 0,0-1 0,0 1 0,0 0 0,0-1 0,1 1 0,-1-1 0,0 1 1,0 0-1,0-1 0,0 1 0,1 0 0,-1-1 0,0 1 0,0 0 0,1-1 0,-1 1 0,0 0 0,0-1 1,1 1-1,-1 0 0,0 0 0,1 0 0,-1-1 0,1 1 0,20-13-173,-11 7 289,53-41-79,68-67 0,-104 86-78,-1 0 0,-1-2 0,-1 0 0,29-52 0,-29 42-57,-9 15-8,22-50-1,-33 64 3,27-74 35,-27 72 34,-1 0 0,0 0 0,-1-1 0,1-20 0,-3 29-33,0 0 0,-1 1-1,0-1 1,1 1 0,-2-1-1,1 1 1,0 0 0,-1-1-1,0 1 1,0 0 0,-3-4-1,1 1 0,-1 1 0,0 0-1,0 1 1,0-1 0,-12-9 0,-3 2-15,-1 0 1,0 1 0,-25-10-1,26 12 13,-1 2 0,0 0 0,0 1 0,0 1 0,-1 2 0,0 0-1,0 1 1,0 1 0,0 1 0,0 1 0,-35 4 0,28 0 426,-38 12 0,58-14-338,0 2 0,0-1 0,0 1 1,0 1-1,0-1 0,1 1 1,0 1-1,-9 7 0,-11 16-83,2 1 0,-28 38 0,21-24-91,2-2-69,-35 58-1,51-73 100,1 1 1,1 1 0,-13 46 0,15-34 50,2 1 1,1 0 0,3 1 0,-1 43-1,6-54 167,2 0 0,0-1 0,2 1 0,2-1 0,1 0 0,11 32 0,-14-51-68,1 0 1,0-1-1,1 0 0,0 0 1,1 0-1,0-1 1,14 16-1,-17-22-140,0 0-1,0 0 1,0-1-1,1 1 1,0-1 0,-1 0-1,1 0 1,0-1 0,0 0-1,1 1 1,-1-2-1,0 1 1,1 0 0,-1-1-1,1 0 1,-1-1 0,1 1-1,9-1 1,-7-1 279,0 0 1,-1 0-1,14-5 0,26-15 166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49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12779,'-3'8'816,"-1"1"280,4-2-240,0-1-552,2-4-176,3 2-480,2-3-352,3 4 344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50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13075,'1'-1'544,"4"-3"80,1-3-400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52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 8962,'-2'-4'8090,"2"6"-6698,0 0-304,6 1-760,-1-3-816,8 2 248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53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24 10114,'-15'9'4688,"13"-4"-1440,10-2-711,97-2 3478,-95 0-5743,120 6 2326,-130-7-2591,0 0-1,0 0 1,0 0 0,0-1 0,-1 1 0,1 0 0,0 0 0,0 0 0,0 0 0,0 0 0,-1-1 0,1 1 0,0 0 0,0 0 0,0 0 0,0-1-1,0 1 1,0 0 0,0 0 0,0 0 0,0-1 0,0 1 0,0 0 0,0 0 0,0-1 0,0 1 0,0 0 0,0 0 0,0 0 0,0-1 0,0 1-1,0 0 1,0 0 0,0 0 0,0-1 0,0 1 0,0 0 0,0 0 0,1 0 0,-1-1 0,0 1 0,0 0 0,0 0 0,0 0 0,1 0 0,-1-1-1,0 1 1,0 0 0,0 0 0,0 0 0,1 0 0,-1 0 0,0 0 0,0 0 0,1 0 0,-1 0 0,0 0 0,0 0 0,0 0 0,1 0 0,-1 0 0,0 0-1,0 0 1,0 0 0,1 0 0,-1 0 0,0 0 0,-12-11 107,5 6-97,1 2-1,-1-1 0,0 1 1,1 0-1,-1 1 1,-1-1-1,1 1 1,0 1-1,0-1 1,-12 1-1,9 0 6,-1 1-1,0 0 0,0 1 1,0 1-1,0 0 0,-14 4 1,21-5-18,1 0 0,0 0 0,0 0 0,0 1 0,0-1 0,0 1 0,0 0 0,0-1 0,1 1 0,-1 1 0,1-1 0,-1 0 0,-1 4 0,2-2-630,5-6 6,8-6 500,2-8-104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7:5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9354,'5'-6'1200,"2"0"777,-1-3-393,6-1-16,-5 5 25,-2-1-9,1 6 1633,-1 11-1873,-4 1-240,3 3-384,3 1-288,12-4-2152,8-9 1344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3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0 424 13467,'2'0'1216,"0"-7"825,5-5-137,3-13-128,2-6-271,5-9-449,5-1-304,6-3-400,1-1-192,0 0-616,-1 1-376,-4 4-1289,0 10 577,-9 11 616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6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38 13747,'-45'-24'12299,"58"57"-10434,52 153 1132,-31-83-2420,-21-68-406,20 41-1,-25-62-150,0 0-1,0-1 0,2 1 1,-1-2-1,17 17 1,-23-26-26,0 0 1,1 0 0,-1 0-1,1-1 1,-1 0 0,1 1-1,0-1 1,0 0 0,0-1-1,0 1 1,1-1 0,-1 0-1,0 0 1,0 0-1,9 0 1,-10-1-31,1-1 0,-1 1 0,0-1 0,1 1 0,-1-1 0,0 0 0,0-1 0,1 1 0,-1 0 0,0-1 0,0 0 0,-1 0 0,1 0 0,0 0 0,-1 0 0,1 0 0,-1-1 0,1 1 0,-1-1 0,3-5 0,3-5-193,0 0-1,-1-1 1,-1 0-1,5-16 1,15-62-819,-16 52 629,-5 18 223,-3 14 115,0-1 0,0 1 0,1-1 0,5-10 0,-6 34 62,-2 3 119,1 1 1,0-1-1,1 1 0,1-1 0,5 20 0,-6-33-57,0 0-1,0 0 0,0-1 1,0 1-1,1-1 0,0 1 1,0-1-1,0 0 0,0 0 1,5 4-1,-5-6-30,1 1-1,-1-1 0,0 0 1,1 0-1,-1 0 0,1-1 1,0 1-1,0-1 1,-1 0-1,1 0 0,0 0 1,0 0-1,0-1 0,8 0 1,-6 0-2,0-1 0,-1 0 1,1 0-1,0 0 0,0-1 1,-1 0-1,1 0 0,-1 0 0,1-1 1,-1 0-1,0 0 0,0 0 1,0 0-1,-1-1 0,1 0 0,-1 0 1,7-8-1,-8 9-7,-1-1 1,1 1-1,0-1 1,-1 0-1,0 0 1,0 0-1,0 0 1,-1-1-1,1 1 1,-1 0-1,0-1 0,0 1 1,0-1-1,-1 1 1,0-1-1,1 1 1,-2-1-1,1 1 1,0-1-1,-1 1 1,0-1-1,0 1 0,-3-8 1,1 7-5,1 0 0,-1 0 0,0 0 1,0 0-1,-1 1 0,1-1 0,-1 1 0,0 0 1,0 0-1,-1 1 0,1-1 0,-1 1 0,1 0 0,-1 0 1,0 0-1,0 1 0,-1 0 0,1 0 0,0 0 1,-1 1-1,1-1 0,-1 1 0,-8 0 0,1 0-239,1 1 0,-1 1-1,1 0 1,0 0 0,-1 2-1,1-1 1,0 1-1,0 1 1,-19 8 0,30-11 35,0 0 0,-1-1 0,1 1 0,-1 0-1,1 0 1,0 0 0,0 0 0,-1 0 0,1 0 0,0 1 0,0-1 0,0 0 0,-1 3 0,2-3 83,-1-1 1,1 1-1,0-1 0,0 1 1,0-1-1,0 1 1,0-1-1,0 1 0,0-1 1,0 1-1,0 0 0,1-1 1,-1 1-1,0-1 1,0 1-1,0-1 0,1 1 1,-1-1-1,0 1 0,0-1 1,1 0-1,-1 1 1,0-1-1,1 1 0,-1-1 1,1 0-1,-1 1 0,0-1 1,1 0-1,-1 1 1,1-1-1,-1 0 0,1 1 1,-1-1-1,1 0 0,-1 0 1,1 0-1,-1 0 1,1 0-1,0 0 0,0 1 1,21 1-1350</inkml:trace>
  <inkml:trace contextRef="#ctx0" brushRef="#br0" timeOffset="1">818 24 13763,'0'-14'2858,"0"14"-2696,0 0 0,0-1 0,0 1-1,0-1 1,0 1 0,0-1 0,0 1 0,0 0 0,0-1-1,-1 1 1,1-1 0,0 1 0,0 0 0,-1-1 0,1 1-1,0 0 1,0-1 0,-1 1 0,1 0 0,0-1 0,-1 1 0,1 0-1,-1 0 1,1-1 0,0 1 0,-1 0 0,0 0 0,1 0-62,0 0 1,-1 0 0,1 0 0,0 0-1,0 0 1,-1 0 0,1 0 0,0 1-1,0-1 1,-1 0 0,1 0 0,0 0 0,0 0-1,0 1 1,-1-1 0,1 0 0,0 0-1,0 0 1,0 1 0,-1-1 0,1 0 0,0 0-1,0 1 1,0-1 0,0 0 0,0 1-1,0-1 1,0 0 0,0 0 0,0 1-1,-3 11 877,3-10-767,-1 5 41,0 1 1,0 0-1,1 0 0,0 0 1,1-1-1,0 1 1,0 0-1,0 0 0,1-1 1,1 1-1,5 13 1,-6-18-235,-1 1 1,1-1-1,0 0 1,1 0-1,-1 0 1,0-1 0,1 1-1,0 0 1,0-1-1,0 0 1,0 1-1,0-1 1,0-1 0,0 1-1,0 0 1,1-1-1,-1 1 1,1-1-1,-1 0 1,1 0 0,0-1-1,-1 1 1,1-1-1,0 0 1,-1 0-1,1 0 1,5-1 0,-4 1-16,0-1 1,-1 0-1,1 0 1,-1 0-1,1-1 1,-1 0-1,0 0 1,1 0-1,-1 0 1,0-1-1,0 1 1,-1-1 0,1 0-1,-1 0 1,1-1-1,-1 1 1,0-1-1,0 1 1,0-1-1,-1 0 1,1 0-1,-1 0 1,0-1 0,0 1-1,-1 0 1,1-1-1,-1 1 1,0-1-1,0 0 1,0 1-1,-1-9 1,1 5 1,-1 0 0,0 0 0,-1 1 0,0-1 0,-2-8 0,2 6 3,3 8 29,10 12 68,-6-5-68,8 8 35,0-1 1,1-1 0,0-1 0,1 0 0,18 9 0,-29-17-320,1 1 1,-1-1-1,0 0 1,1-1-1,-1 1 0,1-1 1,0 0-1,-1-1 1,1 1-1,0-1 0,-1 0 1,1-1-1,0 1 1,0-1-1,-1 0 0,1-1 1,-1 1-1,1-1 1,-1 0-1,0 0 0,7-5 1,-2 0-1097,-1 0 0,0-2 0,14-14 0,-23 23 1336,26-28-1608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4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235 843 13003,'4'-5'459,"-1"1"0,0-1 0,0 0 0,-1 0 0,0 0-1,1 0 1,-2 0 0,3-9 0,0-5 553,1-22 1,-3 18-449,8-134 1503,-11 126-1683,-1 0-1,-1 1 1,-9-34 0,-32-101 652,35 137-952,-1 1 1,-1 0 0,-27-44 0,32 62-61,-1-1-1,0 1 1,0 1 0,-9-9 0,14 15-3,-1 0 0,1 0 0,0 0 0,-1 0 0,1 0 0,-1 0 0,0 1 0,0 0 0,0-1 0,0 1 0,1 0 0,-1 0 0,-1 1 0,1-1 0,0 1 0,0-1 0,0 1 0,-6 0 0,7 1 4,0 0-1,-1 0 0,1 0 0,0 0 0,0 0 0,0 1 0,0-1 0,0 0 1,0 1-1,0 0 0,0-1 0,0 1 0,1 0 0,-1 0 0,1 0 0,-1 0 1,1 0-1,0 1 0,0-1 0,0 0 0,0 0 0,0 1 0,0 2 0,-1 3 26,0 1 0,0-1-1,1 1 1,0-1-1,1 12 1,1-6-16,1 1 1,0-1-1,1 0 1,1 0-1,0-1 1,1 1-1,7 13 1,5 7 23,31 46 1,-35-60-33,0-2-1,1 1 1,1-2 0,28 26 0,-36-38-13,-1 0 0,2 0 1,-1 0-1,1-1 0,-1 0 1,15 5-1,-17-8-1,1 1 0,0-1-1,0 0 1,-1 0 0,1-1-1,0 0 1,0 0 0,0 0-1,0-1 1,11-2 0,-13 2-2,1-1 0,-1 1 0,1-1 0,-1 0 0,0 0 0,0-1 0,0 1 0,0-1 0,0 0 0,0 0 0,-1 0 0,5-6 0,-3 3 3,0-1 0,-1 1 1,0-1-1,0-1 0,0 1 0,4-13 0,-2-1 9,-1-1 1,-1 0-1,-1 1 0,1-33 0,-4-55 194,2 116-133,0 0 0,0-1 0,0 1 0,1 0 0,0-1 0,0 0 0,1 0 0,0 0 0,0 0 0,0 0 1,9 8-1,-10-11-86,0 0 0,0 0 0,1 0 0,-1-1 1,1 1-1,-1-1 0,1 0 0,0 0 0,0 0 1,0-1-1,0 1 0,0-1 0,0 0 0,0 0 1,1 0-1,-1-1 0,0 1 0,0-1 0,1 0 1,4-1-1,-6 0-172,-1 1 1,1-1-1,-1 0 1,1 0 0,-1-1-1,0 1 1,0 0-1,1-1 1,-1 1-1,0-1 1,0 0 0,-1 1-1,1-1 1,0 0-1,0 0 1,-1 0 0,0-1-1,1 1 1,-1 0-1,0 0 1,0-1-1,0 1 1,0-1 0,0-3-1,1-1-89,-1 0-1,0 0 0,0 0 1,0-1-1,-1 1 1,0 0-1,-2-10 0,-3-3 735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5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77 12779,'0'-3'1456,"-2"-7"1329,4-2-1817,1 0-128,2-4-808,1 4-544,4 4-912,0 4 735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5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1 672 12667,'42'45'5888,"-23"-26"-4200,-1 2 0,19 25-1,-42-71-1335,1 11-317,0-1 0,1-1 0,1 1-1,0-29 1,2 36-12,0 1 0,1 0 0,0-1 0,0 1-1,1 0 1,-1-1 0,2 1 0,-1 0 0,1 1 0,0-1 0,0 0-1,6-7 1,-8 13 8,0-1 1,0 1-1,0 0 0,1 0 0,-1 0 0,0-1 0,1 1 1,-1 1-1,1-1 0,-1 0 0,1 0 0,-1 0 1,1 1-1,0-1 0,-1 1 0,1-1 0,0 1 0,3-1 1,-2 2 18,0-1 1,1 0-1,-1 1 1,0-1-1,1 1 1,-1 0 0,0 0-1,0 0 1,4 2-1,3 3 52,0 0-1,-1 0 1,1 1-1,12 12 1,-13-10-231,1 1 238,1 0 0,17 11 0,-26-19-350,1-1-1,0 1 0,0 0 1,0-1-1,0 0 0,0 0 1,0 0-1,0 0 0,0 0 1,0 0-1,0-1 0,0 0 0,1 1 1,-1-1-1,0 0 0,6-1 1,0-4-2038,3-4 881</inkml:trace>
  <inkml:trace contextRef="#ctx0" brushRef="#br0" timeOffset="1">123 0 17828,'7'12'1122,"1"0"-1,1-1 1,0 0 0,0-1 0,1 1 0,18 13 0,13 14-51,-14-6-644,-1 1 0,37 64-1,-24-34-432,-33-54-160,-1-3-284,-1 0-1,0 1 1,0-1-1,-1 1 1,0 0-1,3 10 1,-6-17 332,0 0 1,-1 0 0,1 0 0,0 1 0,0-1 0,-1-1 0,1 1-1,0 0 1,0 0 0,-1 0 0,1 0 0,0 0 0,0 0 0,-1 0-1,1 0 1,0 0 0,0 0 0,0 0 0,-1-1 0,1 1 0,0 0-1,0 0 1,0 0 0,-1 0 0,1-1 0,0 1 0,0 0 0,0 0-1,0-1 1,0 1 0,-1 0 0,1 0 0,0 0 0,0-1 0,0 1-1,0-1 1,-3-15-1451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5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 13339,'3'-7'4978,"-2"14"-2678,-2 14-1140,-11 39-179,-3 15-718,5 13 9,-6 39 275,15-120-298,4-8-53,2-9 92,-2 3-118,0 0 0,1 0 0,0 1 0,0-1 0,0 1-1,1 0 1,8-9 0,-11 13-122,1 0-1,-1 0 1,1 1-1,0-1 1,0 0 0,-1 1-1,1 0 1,0 0-1,0 0 1,0 0 0,0 0-1,1 0 1,-1 1-1,0 0 1,0-1 0,0 1-1,0 0 1,1 1-1,-1-1 1,0 0-1,4 2 1,0 0-11,1 1 0,0 0-1,12 7 1,-14-6-249,1-1 0,0 0 1,0 0-1,9 2 0,-14-4-60,0-1 1,-1 0-1,1 0 1,0 0-1,-1 0 1,1 0-1,0-1 1,-1 1-1,1 0 1,0-1-1,-1 1 1,1-1-1,0 0 1,-1 1-1,1-1 1,-1 0-1,0 0 1,1 0-1,-1 0 1,0 0-1,3-2 1,5-5-1623,8-3 434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9 16067,'0'0'210,"0"0"-1,0-1 1,0 1-1,-1-1 1,1 1-1,0-1 0,0 1 1,0-1-1,-1 1 1,1 0-1,0-1 0,-1 1 1,1 0-1,0-1 1,-1 1-1,1 0 1,0-1-1,-1 1 0,1 0 1,0-1-1,-1 1 1,1 0-1,-1 0 0,1 0 1,-1 0-1,1-1 1,-1 1-1,1 0 1,0 0-1,-1 0 0,1 0 1,-2 0-1,2 1-44,-1-1 0,0 1 0,0 0 0,1-1 1,-1 1-1,0 0 0,1 0 0,-1-1 0,1 1 0,-1 0 0,1 0 0,-1 0 0,1 0 0,-1 1 0,-9 34 612,7-17-630,1 1 1,1-1-1,1 0 0,0 1 1,6 31-1,-6-51-150,0 0 1,0 0-1,0-1 0,0 1 1,0 0-1,0 0 0,0 0 0,0 0 1,0 0-1,0 0 0,0 0 0,0 0 1,1 0-1,-1 0 0,0-1 1,0 1-1,0 0 0,0 0 0,0 0 1,0 0-1,0 0 0,0 0 1,0 0-1,1 0 0,-1 0 0,0 0 1,0 0-1,0 0 0,0 0 1,0 0-1,0 0 0,0 0 0,0 0 1,1 0-1,-1 0 0,0 0 0,0 0 1,0 0-1,0 0 0,0 0 1,0 0-1,0 0 0,0 0 0,1 0 1,-1 1-1,0-1 0,0 0 1,0 0-1,0 0 0,0 0 0,0 0 1,0 0-1,0 0 0,0 0 0,0 0 1,0 0-1,0 1 0,0-1 1,0 0-1,0 0 0,0 0 0,1 0 1,3-9-136,1-10-79,-2 10 78,-1 0 1,6-12-1,-6 18 120,0 0-1,-1 0 1,1 0 0,0 0-1,0 1 1,1-1 0,-1 1-1,1-1 1,-1 1 0,5-3-1,-1 1-204,1 1 0,-1 0 0,1 0-1,0 1 1,-1-1 0,15-1 0,-20 3-150,1 1 0,0-1 0,0 0 0,-1 1 0,1-1 1,0 0-1,-1 0 0,1 0 0,-1 0 0,1 0 0,-1-1 1,0 1-1,1 0 0,-1-1 0,1-1 0,5-16-919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06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107 559 16115,'-4'0'490,"1"-1"0,-1 1 0,0 1 0,1-1 0,-1 0 0,0 1 0,1 0 0,-1 0 0,1 0 0,0 0 0,-5 2 0,3 0-236,1-1 1,0 1-1,0-1 1,0 1-1,0 1 1,0-1-1,1 0 1,-5 6-1,6-7-236,0 0-1,0 1 1,1-1 0,-1 1-1,0-1 1,1 1 0,0 0-1,0 0 1,-1-1 0,2 1 0,-1 0-1,0 0 1,1 0 0,-1 0-1,1 0 1,0 0 0,0 0-1,0 0 1,0 1 0,1-1-1,-1 0 1,1 0 0,0-1-1,-1 1 1,1 0 0,1 0 0,-1 0-1,0 0 1,1-1 0,1 3-1,4 3-21,1-1-1,-1 0 1,1-1-1,1 0 1,-1 0-1,1-1 1,10 5 0,24 15-35,52 49 153,-80-61-15,-1 1-1,0 0 1,-1 1 0,11 18 0,-21-29-83,-1 0 1,1 1 0,-1-1 0,0 1-1,-1 0 1,1-1 0,-1 1 0,0 0-1,0 0 1,0 0 0,-1 0-1,0 0 1,0 5 0,0-8-17,0 1 1,-1-1-1,1 0 0,-1 1 1,0-1-1,1 0 1,-1 0-1,0 0 1,0 0-1,-1 0 0,1 0 1,0 0-1,-1 0 1,1 0-1,-1-1 0,1 1 1,-1 0-1,0-1 1,0 0-1,0 1 0,0-1 1,0 0-1,0 0 1,0 0-1,0 0 0,0 0 1,0 0-1,-1-1 1,1 1-1,-3-1 0,0 1-27,1-1 0,-1 1-1,1-1 1,-1-1 0,1 1-1,-1 0 1,1-1 0,-1 0-1,1 0 1,-1-1-1,1 1 1,0-1 0,0 0-1,0 0 1,0 0 0,0-1-1,0 1 1,1-1 0,-1 0-1,1 0 1,0 0-1,0 0 1,0-1 0,-3-4-1,2 3-7,0-1-1,1 0 0,0 0 1,0-1-1,0 1 0,1-1 1,0 0-1,0 1 0,0-1 1,1 0-1,0 0 0,1 0 1,-1 0-1,2 0 0,0-8 1,4-12 27,2 0 1,2 0 0,0 1-1,13-25 1,18-53 464,-32 76-177,-1-1 0,3-30 0,-8 47-229,-1 0 0,-1 0 0,0 0 0,-1 0 0,0 0 0,-1 1 0,-5-22 0,5 29-48,1 0 0,-1 0 1,0 1-1,-4-7 0,5 9-3,1 0 0,-1 0-1,1 1 1,-1-1-1,1 0 1,-1 1-1,0-1 1,1 0 0,-1 1-1,0-1 1,0 1-1,1-1 1,-1 1-1,0-1 1,0 1 0,0 0-1,0-1 1,0 1-1,0 0 1,0 0-1,1 0 1,-1-1 0,0 1-1,0 0 1,-1 1-1,1-1 2,0 0 0,0 1 0,1-1 0,-1 1-1,1-1 1,-1 1 0,1 0 0,-1-1 0,1 1 0,-1 0-1,1-1 1,-1 1 0,1 0 0,0-1 0,-1 1 0,1 0-1,0 0 1,0 0 0,-1-1 0,1 1 0,0 0 0,0 0-1,0 1 1,0 20 83,1-18-41,0 1 0,0-1-1,0 0 1,0 0 0,1 0 0,0 0-1,-1 0 1,2 0 0,-1 0 0,0-1-1,1 1 1,-1-1 0,1 1 0,0-1-1,0 0 1,6 4 0,-6-5 15,0 0 1,1 0-1,-1-1 1,0 0-1,0 1 1,1-1-1,-1 0 0,0-1 1,1 1-1,-1-1 1,1 1-1,-1-1 1,1 0-1,-1 0 1,1-1-1,-1 1 0,1-1 1,-1 0-1,0 1 1,1-2-1,5-1 1,-1-2 125,0 1 0,0-1 0,-1 0 0,0-1 0,0 0 0,0 0 0,-1 0 0,0-1 0,9-12 0,-1-1 286,-1-1 1,14-28-1,-18 31-254,-1 0 0,-1-1 0,0 0 0,-2 0 0,6-31 0,-10 41-306,0 1 1,-1-1-1,0 1 1,0-1 0,-1 1-1,0-1 1,0 1-1,-1 0 1,0-1 0,-1 1-1,0 0 1,0 0-1,0 1 1,-1-1 0,-6-9-1,-6-3-2520,7 7 993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12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53 7554,'-2'0'381,"0"0"1,0 0 0,0 1 0,0-1 0,0 0 0,0 1-1,0-1 1,0 1 0,0 0 0,0-1 0,1 1-1,-1 0 1,0 0 0,0 0 0,1 1 0,-1-1 0,0 0-1,1 1 1,0-1 0,-1 1 0,1-1 0,-2 3-1,3-4-290,0 0 0,0 0 0,0 0-1,0 1 1,0-1 0,0 0 0,0 0-1,0 0 1,0 0 0,0 0-1,0 0 1,0 1 0,0-1 0,0 0-1,0 0 1,0 0 0,0 0 0,0 0-1,0 1 1,0-1 0,0 0-1,1 1 1181,-1-1-1181,0 0 1,0 0 0,0 0-1,0 1 1,0-1 0,1 0 0,-1 0-1,0 0 1,0 0 0,0 0 0,0 0-1,0 0 1,0 0 0,1 0-1,-1 0 1,0 0 0,0 0 0,0 0-1,0 0 1,0 0 0,1 0-1,-1 0 1,0 0 0,0 0 0,0-1-1,0 1 1,0 0 0,0 0 0,19-2 1624,21-8-966,-7-3-150,2 2-1,-1 2 1,1 1-1,41-4 1,-18 6 65,-25 2-255,47 0 0,199 11 840,-246-4-813,35 7 0,-44-6-220,-1 0 0,1-2 0,-1 0-1,26-3 1,-36 0-116,-2 0-2,0 0 1,20 1-1,-19 6-72,-8-1-52,-4-5 24,0 0-1,0 0 1,0 0-1,0 1 1,0-1 0,0 0-1,0 0 1,0 0-1,0 0 1,0 0 0,0 0-1,0 0 1,0 0-1,0 1 1,0-1 0,0 0-1,0 0 1,0 0 0,-1 0-1,1 0 1,0 0-1,0 0 1,0 0 0,0 0-1,0 1 1,0-1-1,0 0 1,0 0 0,0 0-1,0 0 1,0 0-1,0 0 1,-1 0 0,1 0-1,0 0 1,0 0-1,0 0 1,0 0 0,0 0-1,0 0 1,0 0-1,0 0 1,-1 0 0,1 0-50,-1 0 0,1 0 0,0 0 1,-1-1-1,1 1 0,0 0 0,-1 0 0,1 0 1,-1-1-1,1 1 0,0 0 0,0 0 1,-1-1-1,1 1 0,0 0 0,-1-1 0,1 1 1,0 0-1,0-1 0,0 1 0,-1-1 1,1 1-1,0 0 0,0-1 0,0 1 1,0-1-1,0 1 0,0 0 0,0-1 0,0 1 1,0-1-1,0 1 0,0 0 0,0-1 1,0 1-1,0-1 0,0 1 0,1-1 1,2-28-786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13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9450,'2'-17'7620,"4"0"-4578,-5 15-2909,-1 0-1,1 1 0,1 0 1,-1-1-1,0 1 1,0 0-1,0-1 1,1 1-1,-1 0 1,0 0-1,1 0 1,-1 0-1,1 0 1,0 1-1,-1-1 0,1 0 1,-1 1-1,1-1 1,0 1-1,0 0 1,1-1-1,12 0 370,-1 1 1,0 1-1,0 0 0,25 5 0,-2 0-107,143 13 561,108 17 375,-161-9-353,7 1 264,-99-22-676,67 1 0,-83-7-508,88 2 615,-86 0-518,1 0 0,39 11 0,-61-13-155,0 0 0,0 0 1,0 0-1,0 0 0,0 0 0,1 0 1,-1 0-1,0 0 0,0 0 0,0 0 1,0 0-1,0 0 0,1 0 0,-1 0 1,0 0-1,0 0 0,0 0 0,0 0 0,0 0 1,0 0-1,0 0 0,1 0 0,-1 0 1,0 0-1,0-1 0,0 1 0,0 0 1,0 0-1,0 0 0,0 0 0,0 0 0,1 0 1,-1 0-1,0 0 0,0-1 0,0 1 1,0 0-1,0 0 0,0 0 0,0 0 1,0 0-1,0 0 0,0-1 0,0 1 1,0 0-1,0 0 0,0 0 0,0 0 0,0 0 1,0-1-1,0 1 0,0 0 0,0 0 1,0 0-1,-3-9-36,3 8 6,-8-36-1036,6 27 906,0 0-1,-1 0 0,-4-9 0,1 6-62,-16-23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25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56 10434,'4'-55'5788,"-4"55"-5723,-1 0 0,1 0 0,0 0 0,0 0 0,-1 0 0,1 0 0,0 0-1,0 0 1,-1 0 0,1 0 0,0 0 0,0 0 0,-1 0 0,1 0 0,0 0 0,0 0 0,0 0 0,-1 0-1,1 1 1,0-1 0,0 0 0,0 0 0,-1 0 0,1 0 0,0 1 0,0-1 0,0 0 0,0 0 0,0 0-1,-1 1 1,1-1 0,0 0 0,0 0 0,0 1 0,-8 8 821,6-6-506,0 1 1,1-1-1,-1 1 0,1-1 0,0 1 0,-1 0 1,2 0-1,-1-1 0,0 8 0,4-12 192,1 0 0,-1 0 0,0-1 0,0 1 0,1-1 0,-1 0-1,3-2 1,7-3 240,-2 1-535,-1 1 1,2 1-1,-1 0 0,1 0 1,-1 1-1,1 1 1,0 0-1,0 0 0,0 1 1,23 2-1,-32 0-258,0-1-1,1 1 0,-1 0 1,0 0-1,-1 1 1,1-1-1,0 1 0,4 2 1,-6-3-14,0-1 0,-1 1 0,1 0 0,0-1 1,0 1-1,0 0 0,0 0 0,-1 0 0,1 0 0,0 0 1,-1 0-1,1 0 0,-1 0 0,1 0 0,-1 0 0,1 0 1,-1 0-1,0 0 0,1 0 0,-1 0 0,0 0 0,0 0 1,0 1-1,0 1 0,-1-3 6,0 0 1,0 0 0,0 0-1,-1 0 1,1-1-1,0 1 1,0 0-1,0-1 1,0 1 0,0 0-1,0-1 1,0 1-1,0-1 1,-1-1-1,2 2-5,-5-2-9,0-1 1,0 1 0,1 0 0,-1 1 0,0-1 0,-1 1 0,1 0 0,0 0 0,0 1 0,0-1 0,-1 1 0,1 0 0,0 1 0,0-1 0,0 1 0,-1 0-1,1 1 1,-5 1 0,5-1-531,0 0-1,1 0 0,-1 1 0,1 0 1,-1-1-1,-5 6 0,8-5-1074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44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8922,'4'-11'10964,"-3"-18"-6518,-1 29-4406,1 0 0,-1 0 0,0-1 0,0 1 0,1 0 0,-1 0 0,0 0 0,1 0 0,-1-1 0,0 1 0,1 0 0,-1 0 0,0 0 0,1 0 0,-1 0 0,0 0 0,1 0 0,-1 0 0,0 0 0,1 0 0,-1 0 0,0 0 0,0 0 0,1 0 0,-1 0 0,0 1 0,1-1 0,12 4 431,-8-3-242,2 0 48,0 0-1,1-1 0,-1 0 0,0-1 1,0 1-1,1-1 0,8-3 1,-6 2 81,0 0 1,14 0-1,-23 2-413,0 1 0,0-1 0,-1 0 0,1 1 0,0-1 0,0 0 0,0 1 0,-1-1 0,1 1-1,0-1 1,-1 1 0,1-1 0,0 1 0,-1 0 0,1-1 0,-1 1 0,1 0 0,-1 0 0,1-1 0,-1 1 0,0 0 0,1 0-1,-1-1 1,0 1 0,1 1 0,-1-1-138,0-1 0,0 1 0,0-1 1,0 1-1,1 0 0,-1-1 0,0 1 0,0-1 0,1 1 0,-1-1 0,0 1 0,1-1 0,-1 0 1,1 1-1,-1-1 0,0 1 0,1-1 0,-1 0 0,1 1 0,-1-1 0,2 0 0,4-5-1684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47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116 497 14979,'-14'15'1667,"0"0"0,1 1 0,1 0-1,-11 22 1,17-27-1179,0 0-1,1 0 0,0 1 1,1 0-1,0 0 1,1 0-1,-3 23 0,6-32-461,-1 0-1,1 1 0,0-1 1,0 0-1,1 0 0,-1 0 0,1 1 1,0-1-1,-1 0 0,1 0 1,0 0-1,1 0 0,-1 0 0,1 0 1,-1-1-1,1 1 0,0 0 1,0-1-1,0 1 0,0-1 0,3 3 1,-2-3-24,0 0 0,0-1-1,0 1 1,1 0 0,-1-1 0,1 0 0,-1 0 0,1 0 0,-1 0 0,1 0 0,0-1 0,-1 0 0,1 1 0,0-1 0,-1-1-1,1 1 1,6-2 0,-4 1-8,-1 0 0,1-1 0,-1 0 0,0 0 0,0 0 0,0 0-1,0-1 1,0 0 0,0 0 0,-1 0 0,0-1 0,7-6 0,-6 5-1,-1-1 0,1 0 0,-1 0 0,0-1 1,-1 0-1,1 1 0,-1-1 0,3-10 0,-2-4-13,1 0 1,-2 0-1,-1 0 0,-1 0 0,-2-36 0,-19-152-214,12 159 218,-3 1 0,-20-57-1,25 89 22,-10-21-1,13 32 16,-1 1 1,1-1-1,-1 1 1,1 0-1,-1 0 1,-1 1-1,-5-6 1,10 9-2,-1 0 1,0 1 0,0-1 0,0 0 0,0 0-1,0 0 1,0 1 0,0-1 0,0 1 0,0-1 0,-1 1-1,1-1 1,0 1 0,0 0 0,0-1 0,-1 1 0,1 0-1,0 0 1,0 0 0,-1 0 0,1 0 0,0 0 0,0 0-1,-1 0 1,1 1 0,0-1 0,0 0 0,0 1 0,0-1-1,-1 1 1,1 0 0,0-1 0,0 1 0,0 0 0,0-1-1,0 1 1,0 0 0,1 0 0,-1 0 0,0 0 0,0 0-1,-1 2 1,0 1 78,-1 1-1,1-1 1,0 1 0,0 0-1,1 0 1,-1 0-1,1 0 1,-1 10 0,1 9 128,2 0 0,0-1 0,2 1 0,0 0 0,13 44 0,49 110 437,9-19-268,-58-130-298,1-1-1,1-1 1,28 32-1,-43-56-81,0 0 0,0 1 0,1-1 0,-1-1-1,1 1 1,-1 0 0,1-1 0,0 0 0,0 0 0,0 0 0,0 0 0,7 1-1,-8-2-8,1-1 0,-1 0 0,1 1 0,-1-1 0,1-1 0,-1 1 0,1 0 0,-1-1 0,0 0 0,1 0 0,-1 0 0,0 0 0,0 0 0,1-1 0,-1 1 0,4-4 0,1 0-1,-1-1 0,0 0-1,0 0 1,-1-1 0,0 0 0,0 0 0,-1-1 0,1 0-1,-2 1 1,1-2 0,-1 1 0,5-15 0,-3 7-3,-2 0 1,0-1-1,0 1 1,-2-1-1,0 0 0,-1-17 1,-1 26-219,0 1 0,-1 0 0,0 0 0,-1-1 0,1 1 0,-1 0 0,-1 0 0,1 0 0,-1 1 1,-1-1-1,-5-9 0,1-6-2973,3 13 2404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45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12731,'0'2'1304,"3"0"984,2 1-159,4 1-73,5-3-279,10-1-481,5 0-216,5 0-520,2 0-120,-5-3-744,-5 1-544,-6-5-1192,-6-10 952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45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13011,'5'4'1736,"7"2"929,11 1-305,2 2 41,6-2-817,-2 0-392,2-4-600,3-1-752,4-9-4008,-2-12 2935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47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22 8410,'-10'-2'600,"1"0"1,0 0 0,-1 1-1,-15-1 1,20 3-447,1-1 0,-1 1 0,0 0 0,1 0 0,-1 0 0,1 1 0,0 0 0,-1 0 0,1 0 0,0 0 0,-6 5 0,-20 16 3118,30-23-3147,-1 0 1,1 0-1,0 0 1,-1 0-1,1 0 1,-1 0-1,1 0 1,-1-1-1,1 1 1,-1 0-1,1 0 0,0 0 1,-1 0-1,1 0 1,-1-1-1,1 1 1,0 0-1,-1 0 1,1-1-1,0 1 1,-1 0-1,1-1 1,0 1-1,-1 0 1,1-1-1,0 1 0,0 0 1,-1-1-1,1 1 1,0-1-1,0 0 1,-4-3 1740,7 5-1290,-1-1-1,1 0 1,0 1 0,0-1-1,0 0 1,0 0-1,5-2 1,30-4-45,-33 5-248,4 0-140,99-15 1157,-93 15-1179,0 0 0,-1 1 1,1 1-1,0 1 0,21 4 1,-31-4-93,-4-2-69,0 1-1,1-1 1,-1 0 0,0 1 0,0-1 0,0 0 0,1 1-1,-1-1 1,0 0 0,1 0 0,-1 0 0,0 0 0,0 0 0,1-1-1,-1 1 1,0 0 0,0-1 0,1 1 0,-1 0 0,0-1-1,0 0 1,0 1 0,0-1 0,2 0 0,0-4-67,0 1-1,0-1 1,5-9 0,-8 14 105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3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951 138 9306,'-31'-19'2151,"-30"-23"0,-18-11-201,73 50-1798,-1-1 0,0 1 1,1 0-1,-1 1 0,0-1 0,0 1 0,-1 1 1,-6-2-1,8 3-48,1 0 0,-1 0 0,1 0 0,-1 1 0,1 0 1,0 0-1,-1 0 0,1 1 0,0 0 0,0 0 0,-8 4 0,-1 2 100,0 1-1,0 1 0,1 0 1,-16 17-1,-47 55 243,53-55-358,-121 155 323,115-139-201,3 1-1,-33 73 0,30-41 39,-29 111 0,-3 87 224,42-167-233,5 1 0,-2 155-1,16-212-163,3-1 0,1 1 0,3-1-1,3 0 1,1-1 0,2 0-1,3-1 1,41 89 0,-45-116-37,1 1 1,1-2-1,1 0 1,0 0-1,2-2 1,0 0-1,1-1 1,32 24 0,-23-22-15,2-1 0,0-2 0,1-1 0,0-1 1,61 19-1,-38-19 1,0-3 0,1-2 1,1-2-1,-1-2 0,1-3 1,0-2-1,-1-3 0,1-2 1,-1-3-1,0-1 0,101-34 1,-121 31 67,-1-2 0,0-1 0,-1-1 0,-1-2-1,45-34 1,-38 21 139,-1-2-1,-2-1 0,47-58 1,-39 36 109,48-79 1,-68 94-198,-1-2-1,30-83 0,-42 91-61,-1 0 0,-2-1 0,-1 0 0,-2 0 0,-2 0 0,-3-57 0,-3 35 12,-4 0-1,-1 1 1,-25-78 0,10 63-55,-3 0 1,-3 1 0,-4 2 0,-2 2-1,-65-91 1,79 127 23,-2 2 1,0 0-1,-2 1 0,-1 2 0,-2 0 0,0 2 0,-1 2 0,-1 0 0,-2 2 1,0 2-1,-61-26 0,46 28 39,-1 2 1,-1 2 0,0 2-1,-70-4 1,24 9-251,-132 11 0,188-4-588,39-2 601,0 0-1,0 0 1,-1 0-1,1 0 1,0 0 0,0 0-1,0-1 1,-1 1-1,1 0 1,0-1-1,-2 0 1,2-4-1096,8-4-111,31-17-205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3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0 489 16355,'16'-9'1753,"9"-10"823,23-25-279,12-16-257,17-17-847,4-4-169,-6 6-1616,1 3-801,-16 20 801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4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14659,'9'8'1168,"1"13"721,4 5-129,6 13-416,2 7-207,1 4-425,1 1-184,-2 1-208,-1-4-120,-4-2-120,-4-5-24,-2-8-312,-4-4-280,-6-10-744,-2-9-657,-13-12-407,0-6 1015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5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12371,'9'-8'685,"-1"0"1,1 0-1,0 1 1,1 0-1,-1 1 0,1 0 1,1 1-1,-1 0 1,22-7-1,-15 7-198,1 0-1,0 2 0,0 0 1,0 1-1,29 1 0,-40 1-382,0 0-1,0 1 1,0 0-1,-1 1 1,1-1-1,0 1 1,0 0-1,10 6 1,-14-7-82,-1 0 1,0 1-1,-1-1 0,1 0 0,0 1 1,0-1-1,-1 1 0,1 0 1,0-1-1,-1 1 0,0 0 0,1 0 1,-1 0-1,0 0 0,0 0 1,0 0-1,0 0 0,-1 1 1,1-1-1,-1 0 0,1 0 0,-1 1 1,0-1-1,1 0 0,-1 0 1,0 1-1,-1-1 0,1 0 0,-1 5 1,-1-1-37,0-1 1,0 1-1,0-1 1,-1 0 0,1 0-1,-1 0 1,0 0-1,-1 0 1,1 0-1,-1-1 1,0 0-1,0 0 1,-1 0 0,1 0-1,-1-1 1,-7 5-1,5-4-392,0-1 0,1 1 0,-1-1 0,-1-1 0,1 1 0,0-1 0,-1-1 0,1 1 0,-1-1 0,0-1 0,-14 0 0,6-4-793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12211,'14'8'1517,"0"0"0,0 1 0,-1 1 0,14 12 1,-25-20-1372,1 1 1,0-1 0,-1 1 0,0 0 0,0 0 0,0 0-1,0 0 1,0 0 0,0 1 0,-1-1 0,1 0 0,-1 1 0,0-1-1,0 1 1,-1 0 0,1-1 0,-1 1 0,1 0 0,-1-1-1,0 1 1,-1 0 0,1-1 0,-1 1 0,-1 5 0,2-8-143,0 0 0,-1-1 0,1 1-1,0 0 1,-1 0 0,1 0 0,-1-1 0,1 1 0,-1 0 0,1-1 0,-1 1 0,0 0 0,1-1 0,-1 1 0,0-1 0,0 1 0,1-1 0,-1 1 0,0-1 0,0 1 0,0-1 0,0 0 0,1 0-1,-1 1 1,0-1 0,0 0 0,0 0 0,0 0 0,0 0 0,0 0 0,0 0 0,-1 0 0,0-1 0,0 1 0,0-1-1,0 1 1,0-1 0,0 0 0,0 0 0,0 0 0,0 0-1,0 0 1,0 0 0,1 0 0,-4-3 0,2 0-14,1 1-1,-1-1 1,1 0 0,0 0 0,0 0 0,0 0 0,1 0-1,-1 0 1,1-1 0,0 1 0,1 0 0,-1-1-1,0 1 1,1-1 0,1-7 0,-1 0-116,2 0-1,-1 1 1,2-1-1,5-18 1,-5 21-312,0 1 0,1-1 1,-1 1-1,2 0 0,-1 1 0,1-1 0,0 1 1,1 0-1,0 0 0,7-7 0,7 0-835</inkml:trace>
  <inkml:trace contextRef="#ctx0" brushRef="#br0" timeOffset="1">348 40 12835,'-3'7'625,"0"-1"0,1 1 0,-1 0 0,2 0 0,-1 0 0,1 1 0,0-1 0,0 0 0,1 1 1,0-1-1,0 0 0,1 0 0,2 11 0,-2-13-476,0 0-1,1 0 1,0 0 0,-1 0 0,2-1-1,-1 1 1,1-1 0,-1 1 0,5 3-1,-5-5-72,0-1 0,1 1 0,-1-1 0,1 0-1,-1 0 1,1 0 0,0 0 0,0-1 0,0 1-1,0-1 1,0 1 0,1-1 0,-1 0 0,5 0 0,-5 0-37,-1-1 0,1 0 0,-1 0 0,1 0 0,0 0 0,-1 0 1,1 0-1,-1-1 0,1 0 0,-1 1 0,0-1 0,1 0 0,-1 0 1,1 0-1,-1 0 0,0-1 0,2-1 0,-1 1-8,1-1-1,-2 0 1,1 0 0,0 0-1,-1 0 1,1-1 0,-1 1-1,0-1 1,0 1 0,1-5-1,0 3-23,-1-1 0,-1 1 0,1-1 0,-1 0-1,0 1 1,0-1 0,0 0 0,-1 0 0,0 0 0,0 1-1,-1-1 1,0 0 0,0 0 0,0 1 0,-3-8-1,2 9-124,0-1 0,-1 1 0,0-1 0,0 1-1,0 0 1,-1 0 0,1 1 0,-1-1 0,0 1-1,0 0 1,0 0 0,-1 0 0,1 0-1,-1 1 1,-7-3 0,1 0-972,-2 1-1,1 1 1,0 0 0,-25-2 0,12 4-309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6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14619,'0'-2'138,"1"-5"919,0 0-1,0 0 1,3-11 0,-4 17-888,0 0 0,1 0 0,-1 0 0,1 0 1,-1 0-1,0 1 0,1-1 0,0 0 1,-1 0-1,1 1 0,-1-1 0,1 0 0,0 1 1,-1-1-1,1 0 0,1 0 0,-2 1-75,1 0-1,0 0 0,0 0 1,-1 0-1,1 0 0,0 0 1,-1 0-1,1 0 0,0 0 0,-1 0 1,1 1-1,0-1 0,-1 0 1,1 0-1,0 1 0,-1-1 1,1 0-1,0 1 0,-1-1 1,1 0-1,-1 1 0,1-1 1,-1 1-1,1-1 0,0 2 1,4 4 173,1 0 1,-1 0 0,0 1-1,-1 0 1,0 0 0,7 15-1,15 51 547,-20-55-610,10 29 165,-4-7-83,1 0 0,31 58 0,-40-92-295,0 1 0,0-1 1,1 0-1,0 0 0,10 9 0,-13-13-212,1 0-1,0 1 1,0-1-1,0-1 1,0 1-1,0 0 1,0-1-1,1 1 1,-1-1-1,0 0 0,1 0 1,-1 0-1,1-1 1,4 1-1,-8-1 133,0 0-1,1 0 0,-1 0 1,0 0-1,0 0 0,0 0 1,1 0-1,-1 0 1,0 0-1,0 0 0,0 0 1,1 0-1,-1 0 0,0 0 1,0 0-1,1 0 0,-1 0 1,0 0-1,0-1 1,0 1-1,0 0 0,1 0 1,-1 0-1,0 0 0,0 0 1,0-1-1,0 1 0,0 0 1,1 0-1,-1 0 0,0 0 1,0-1-1,0 1 1,0 0-1,0 0 0,0-1 1,0 1-1,0 0 0,0 0 1,0 0-1,0-1 0,0 1 1,0 0-1,0 0 0,0-1 1,0 1-1,0 0 1,0 0-1,0 0 0,0-1 1,0 1-1,0 0 0,0 0 1,0 0-1,-1-1 0,1 1 1,0 0-1,0 0 0,0 0 1,-9-3-1574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6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1 198 16580,'95'-64'6140,"-12"7"-4927,-76 53-1190,23-15-265,0 3 0,35-15 0,-60 30-306,0-1 0,0 1 0,0 0 0,0 1 1,1-1-1,-1 1 0,0 0 0,0 0 0,1 1 0,-1-1 0,0 1 0,0 0 0,0 1 0,8 2 0,-8-1 177,0-1 0,0 1 0,0-1 0,0 1 0,8 7 0,-10-7 557,0 0 0,-1 0-1,1 0 1,0 0-1,-1 0 1,0 1-1,0-1 1,3 6-1,7 23 2446,-10-23-1982,1-1-1,0 0 1,0 1-1,1-1 1,0-1-1,1 1 1,0-1 0,0 1-1,8 7 1,-12-14-580,0 0 1,1 1-1,-1-1 1,1 0 0,-1 0-1,1 0 1,0-1-1,-1 1 1,1 0 0,0-1-1,0 1 1,-1-1-1,1 1 1,0-1-1,0 0 1,0 0 0,0 1-1,3-2 1,-2 1-10,0-1-1,-1 0 1,1 0 0,0 0 0,0 0 0,-1 0 0,1-1 0,-1 1-1,1-1 1,-1 0 0,3-1 0,-1-2 7,1 1 0,-1-1 0,0 0 0,0 0 0,0 0 0,-1 0 0,1-1 0,-1 0 1,-1 1-1,4-10 0,-5 10-53,0 1 0,0 0 0,-1-1 0,1 1 0,-1 0 0,0-1 0,-1 1 0,1 0 0,-1-1 0,1 1 0,-1 0 0,-1-1 0,1 1 0,0 0 0,-5-8 0,4 10-95,1-1 0,-1 0-1,0 1 1,-1 0 0,1-1-1,0 1 1,-1 0 0,1 0-1,-1 0 1,1 0 0,-1 1-1,0-1 1,0 1 0,0-1 0,0 1-1,0 0 1,0 0 0,0 1-1,0-1 1,0 1 0,0-1-1,-6 1 1,1 0-470,0 1 0,-1 0-1,1 0 1,0 1 0,0 0 0,0 0 0,-14 7-1,16-6-236,1 0-1,0 0 0,0 0 0,0 0 1,0 1-1,1 0 0,-6 5 0,-9 15-1649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4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31 14595,'0'-2'157,"-1"1"0,1-1 0,-1 1-1,1-1 1,-1 0 0,0 1 0,1-1 0,-1 1-1,0 0 1,0-1 0,0 1 0,0 0 0,-1-1-1,1 1 1,0 0 0,0 0 0,-1 0 0,1 0-1,-1 0 1,1 1 0,-4-3 0,3 3 21,0 0-1,-1 0 1,1-1 0,-1 1 0,1 1-1,0-1 1,-1 0 0,1 1 0,0-1-1,-1 1 1,1-1 0,0 1 0,-4 2 0,-5 3 301,1 0 0,-1 1 1,1 0-1,-15 16 0,0 1-79,1 1 0,2 0-1,1 2 1,1 1-1,-19 34 1,37-59-373,-1 3 44,0-1 1,0 1-1,1-1 0,-3 11 0,4-15-58,1 0 0,0 1-1,0-1 1,0 0 0,0 0 0,0 0-1,0 0 1,0 0 0,0 0-1,0 0 1,0 0 0,1 0-1,-1 0 1,0 1 0,1-1-1,-1 0 1,1 0 0,-1 0 0,1-1-1,-1 1 1,1 0 0,0 0-1,-1 0 1,1 0 0,0-1-1,0 1 1,0 0 0,-1 0-1,1-1 1,0 1 0,0-1 0,0 1-1,2 0 1,8 2 73,0 0 0,1-1 1,0 0-1,-1 0 0,21-1 0,-7 0 48,-6 1-35,75 7 412,-80-7-394,-1 0 0,0 1 0,-1 1 0,1 1 0,12 5 0,-22-8-61,0-1 1,0 1-1,0 0 0,-1 1 1,1-1-1,0 0 0,-1 1 0,1-1 1,-1 1-1,0 0 0,0 0 1,0 0-1,0 0 0,-1 0 1,1 0-1,-1 0 0,0 1 0,0-1 1,0 0-1,0 1 0,0-1 1,-1 1-1,0-1 0,0 1 0,0-1 1,0 1-1,-1 4 0,0-1 34,0 0-1,0 0 0,-1 0 0,-1 0 0,1 0 0,-1 0 0,0-1 1,0 1-1,-1-1 0,0 0 0,0 0 0,-7 7 0,4-6-59,-1 0-1,0-1 1,0 1-1,0-2 1,-1 1-1,0-1 1,0 0-1,-13 4 1,17-7-101,0 0 1,0-1 0,0 1 0,0-1 0,0 0 0,0-1 0,-1 1 0,1-1 0,0 0 0,0 0 0,-1-1 0,1 0-1,0 0 1,0 0 0,0 0 0,0-1 0,-9-4 0,10 4-191,0-1-1,0 0 1,1 0 0,0 0-1,-1 0 1,1-1 0,1 1 0,-1-1-1,0 0 1,1 0 0,0 0-1,0 0 1,0 0 0,0-1-1,1 1 1,-1 0 0,0-9-1,0 6-285,2 0 0,-1-1-1,1 1 1,0 0-1,0 0 1,1-1 0,0 1-1,0 0 1,1 0-1,3-11 1,0 9-12,-1 0 0,8-11 0,-11 19 528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7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11250,'7'3'1423,"-1"1"-1,0 0 0,0 0 0,0 0 1,0 1-1,7 9 0,-6-7-606,-1 1 0,-1 0 0,0 0 1,6 12-1,0 5-443,-2 0 0,11 43 0,-15-49 41,-2-11-391,1-8-14,-3-1-12,-1 0 0,1 0 0,0-1 1,-1 1-1,1 0 0,-1-1 0,0 1 0,1-1 0,-1-2 0,5-41-164,9-57-217,-11 86 311,1-1-1,1 1 0,13-31 1,-16 44 66,0-1 0,0 1 0,0-1 0,0 1 1,0 0-1,1 0 0,-1 0 0,1 0 0,4-2 0,-6 4 10,-1 0-1,1 1 1,0-1-1,0 1 0,0-1 1,0 1-1,0 0 0,1 0 1,-1-1-1,0 1 0,0 0 1,0 0-1,0 0 1,0 0-1,0 0 0,0 0 1,0 0-1,0 0 0,0 1 1,1-1-1,-1 0 0,0 1 1,0-1-1,0 1 1,0-1-1,0 1 0,-1-1 1,1 1-1,0-1 0,0 1 1,0 0-1,0 0 0,-1 0 1,2 1-1,6 8 53,-1 1 0,0-1 0,0 2 0,-1-1-1,-1 1 1,0 0 0,3 13 0,-1-6-669,16 32 1,-22-49 356,0 0 0,0 0-1,1-1 1,-1 1 0,0 0-1,0-1 1,1 1 0,-1-1 0,1 1-1,-1-1 1,1 0 0,0 0 0,-1 0-1,1 0 1,0 0 0,0 0-1,0 0 1,0-1 0,0 1 0,0 0-1,0-1 1,2 1 0,15-2-1122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7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116 344 12659,'0'0'90,"0"0"1,0 0 0,0 0 0,0-1-1,0 1 1,-2-2 2087,2 2-2087,0 0-1,0 0 1,0 0 0,0 0-1,0-1 1,0 1 0,-1 0 0,1 0-1,0 0 1,0 0 0,0 0 0,0 0-1,0 0 1,0 0 0,-1 0 0,1 0-1,-7 4 1877,-8 9-110,2 0-924,0 1-1,1 1 1,-12 18-1,20-27-878,1 0-1,0 0 0,0 0 1,0 1-1,1-1 0,-1 1 1,2-1-1,-1 1 0,1 0 1,0 0-1,0 0 0,1 8 1,0-15-53,0 1-1,0 0 1,0 0 0,0-1 0,0 1 0,0 0-1,0 0 1,1-1 0,-1 1 0,0 0 0,0-1 0,1 1-1,-1 0 1,1-1 0,-1 1 0,0 0 0,1-1-1,-1 1 1,1-1 0,0 2 0,0-2-6,-1 0 1,1 0-1,0 0 1,-1 1-1,1-1 0,-1 0 1,1 0-1,0 0 1,-1 0-1,1 0 0,0 0 1,-1 0-1,1 0 1,-1-1-1,1 1 0,0 0 1,-1 0-1,1 0 0,0-1 1,2 0-39,-1-1 0,1 0 0,0 1 1,-1-1-1,0 0 0,1 0 0,-1-1 0,3-3 1,2-5-164,-2 1 0,1-1 0,4-13 0,-6 13-61,0 0-1,1 1 1,11-17-1,-15 26 248,-1 1 1,0-1-1,1 0 0,0 1 1,-1-1-1,1 0 0,-1 1 1,1-1-1,0 1 1,-1-1-1,1 1 0,0-1 1,0 1-1,-1 0 0,1-1 1,1 1-1,-1 0 5,-1 0 0,1 0 0,-1 0 1,1 0-1,-1 0 0,1 0 0,-1 0 0,1 0 0,-1 1 0,1-1 0,-1 0 0,0 0 1,1 1-1,-1-1 0,1 0 0,-1 0 0,0 1 0,1-1 0,-1 1 0,0-1 0,1 1 1,1 3-77,1 0 0,-1 1 0,0-1-1,-1 0 1,2 6 0,1 2-76,-1-6 119,0 0-1,0 0 1,0 0 0,1-1-1,0 1 1,0-1 0,1 0 0,6 6-1,-9-9 36,0 0 0,0-1 0,0 0 0,0 1 0,0-1 0,0 0 0,1 0 0,-1 0 0,0 0 0,1-1 0,-1 1 0,0 0 0,1-1 0,-1 0 0,1 0 0,-1 0 0,1 0 0,-1 0 0,0 0 0,1 0 0,-1-1 0,1 1 0,-1-1 0,0 0 0,1 0 0,2-1 0,0-1-1,0-1 0,0 1 0,0-1 0,0 0 0,-1-1 0,1 1 0,-1-1 0,0 1 0,-1-1 0,1-1 0,4-8 0,-1-1 3,0 0 1,-1-1-1,5-19 1,-3 1 29,-3 1 0,0-1 0,-3-1 0,0 1 0,-2 0 0,-2 0 0,-10-60 0,7 71 201,1 14 516,-1 10-276,-2 13 248,6-5-464,0 0-1,0 1 1,1-1 0,0 1-1,1-1 1,0 0-1,0 1 1,1-1 0,3 11-1,5 8 408,19 43 0,-22-57-593,0 0 1,1 0-1,0-1 0,1 0 0,0-1 0,1 1 0,1-2 0,0 0 1,21 17-1,-32-27-109,0-1 1,0 0-1,0 0 0,0 1 1,1-1-1,-1 0 1,0 0-1,0 0 0,1 1 1,-1-1-1,0 0 1,0 0-1,1 0 0,-1 0 1,0 0-1,0 1 1,1-1-1,-1 0 1,0 0-1,1 0 0,-1 0 1,0 0-1,0 0 1,1 0-1,-1 0 0,0 0 1,1 0-1,-1 0 1,0 0-1,0 0 0,1-1 1,-1 1-1,0 0 1,1 0-1,-1 0 0,0 0 1,0 0-1,1 0 1,-1-1-1,0 1 0,0 0 1,1 0-1,-1 0 1,0-1-1,0 1 1,0 0-1,0 0 0,1-1 1,-1 1-1,0 0 1,0-1-1,0 1 0,1-20-396,-2 2 339</inkml:trace>
  <inkml:trace contextRef="#ctx0" brushRef="#br0" timeOffset="1">256 222 14003,'3'4'1504,"3"-2"977,12-9-1025,5-7-440,2-5-552,1 0-368,-5 4-1240,-1 3-424,1 5-3289,3 7 2776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7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52 157 13211,'3'-1'300,"0"-1"0,-1 0 1,1 0-1,-1 0 0,0-1 1,0 1-1,0 0 0,0-1 1,0 1-1,0-1 0,-1 0 1,1 0-1,-1 0 0,0 0 1,0 0-1,0 0 0,0 0 1,0 0-1,-1 0 0,1 0 1,-1 0-1,0-4 0,0 3-197,1 0 0,-2 0 0,1 0 0,0 0 0,-1 0 0,0 1 0,0-1 0,0 0 0,0 0 0,0 0 0,-1 1 0,0-1 0,0 1 0,0-1 0,0 1-1,0 0 1,-4-4 0,2 3-53,-1 1 0,1 0-1,0 0 1,-6-2 0,9 4-34,0 1 0,-1-1 1,1 1-1,0-1 0,0 1 1,-1-1-1,1 1 1,0 0-1,0 0 0,-1-1 1,1 1-1,0 0 0,-1 0 1,1 0-1,-1 0 1,1 1-1,0-1 0,0 0 1,-1 1-1,-1 0 0,2 0-2,0-1-1,1 1 0,-1 0 0,1 0 0,-1-1 0,1 1 0,-1 0 0,1 0 0,0 0 0,-1 0 0,1 0 0,0 0 0,0-1 0,0 1 0,0 0 0,-1 0 0,1 0 0,1 0 0,-1 0 0,0 0 0,0 0 0,0 0 0,0 0 0,1 0 0,-1 1 0,12 25 275,-5-14-184,2-1 0,-1 0 0,1 0-1,1-1 1,0 0 0,1-1 0,13 10 0,-19-15-274,1-1 1,0 0-1,0 0 1,1 0-1,-1-1 1,1 0-1,0-1 1,0 1-1,0-1 1,0-1-1,0 1 1,0-1-1,0 0 1,1-1-1,-1 0 1,14-1-1,21-11-965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8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120 261 15331,'-2'0'284,"0"0"0,-1 0 0,1 0 0,0 0 0,0 0 0,0 1-1,0-1 1,-1 1 0,1-1 0,0 1 0,0 0 0,0 0 0,0 0-1,0 0 1,1 0 0,-1 0 0,0 1 0,0-1 0,1 0 0,-3 3 0,-3 4 348,0 0 0,-11 18 0,12-18-213,1-2-268,1 0 0,0 1 0,0-1 0,0 1 0,1 0 0,0 0 0,0 0 0,1 0 0,0 1 0,-1 7 0,3-14-146,0-1 1,0 1-1,-1 0 0,1 0 0,0-1 0,0 1 0,0 0 0,0 0 0,0-1 0,1 1 0,-1 0 0,0 0 0,0-1 0,0 1 0,1 0 0,-1 0 0,0-1 0,1 1 0,-1 0 1,1-1-1,-1 1 0,1-1 0,-1 1 0,1 0 0,-1-1 0,1 1 0,-1-1 0,1 1 0,0-1 0,-1 0 0,1 1 0,0-1 0,-1 0 0,1 1 0,0-1 0,0 0 0,-1 0 1,1 0-1,0 1 0,0-1 0,-1 0 0,1 0 0,0 0 0,0 0 0,-1 0 0,2-1 0,2 1 2,-1-1-1,1 0 1,-1 0 0,1 0-1,-1 0 1,1-1 0,-1 0-1,5-3 1,13-10 0,-2-2 0,0 0 0,-2-1 0,0-1 0,0-1 0,22-36 0,-32 45-7,-1-1 0,0 1-1,-1-1 1,0 0 0,-1 0 0,0-1 0,2-17-1,-5 22 5,0 0-1,-1 0 0,1 1 0,-2-1 0,1 0 0,-1 0 1,0 1-1,-1-1 0,0 0 0,0 1 0,0 0 0,-1-1 1,-5-8-1,7 13 0,0 1-1,-1 0 1,1 1 0,0-1-1,-1 0 1,1 0 0,-1 0-1,0 1 1,1-1 0,-1 1 0,0-1-1,0 1 1,0 0 0,-3-2-1,4 3 3,0 0-1,1 0 0,-1 0 0,0 0 1,0 0-1,1 0 0,-1 0 0,0 0 0,0 0 1,1 0-1,-1 0 0,0 0 0,0 1 1,1-1-1,-1 0 0,0 1 0,1-1 1,-2 1-1,0 1 9,0-1 1,1 1 0,-1-1-1,1 1 1,0 0 0,0-1-1,-1 1 1,1 0 0,-1 3-1,-2 5 38,0 0 0,1 0 0,0 1 0,1-1 0,0 1-1,0-1 1,1 1 0,1 0 0,0-1 0,0 1 0,1 0 0,1 0-1,-1-1 1,6 17 0,1-4-326,0-1-1,2 1 0,0-1 1,1-1-1,22 30 0,3 2-237,-2-6-178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59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60 11306,'0'-3'342,"-1"0"0,0 0 0,0 1 0,0-1 0,0 0 0,0 0 0,0 1 0,-1-1 0,1 1 0,-1-1 0,0 1 0,0-1 0,0 1 0,0 0 0,0 0 0,0 0 0,-1 0 0,1 0 0,-1 1 0,1-1 1,-1 1-1,0 0 0,-4-2 0,2 2-107,1 0 1,-1 0 0,0 0-1,0 1 1,0 0 0,1 0 0,-1 0-1,0 1 1,0 0 0,1 0-1,-1 0 1,0 0 0,1 1 0,-6 2-1,0 0-28,2 1-1,-1 1 1,0-1 0,1 1-1,0 1 1,0 0 0,1 0-1,-8 10 1,6-6-113,1-1 1,1 1 0,0 1-1,0-1 1,-8 24-1,13-31-73,1-1-1,0 1 0,0-1 1,1 1-1,-1 0 0,1-1 1,0 1-1,0 0 0,0-1 1,0 1-1,0 0 0,2 4 0,-1-7-13,-1 1 0,1 0-1,0 0 1,0-1-1,0 1 1,0-1-1,0 1 1,0-1 0,0 1-1,0-1 1,1 1-1,-1-1 1,0 0-1,1 0 1,-1 0 0,1 0-1,0 0 1,-1 0-1,1 0 1,0 0-1,-1-1 1,1 1 0,0-1-1,0 1 1,2-1-1,1 1-1,0-1 0,0 0-1,1-1 1,-1 1 0,0-1 0,0 0 0,0 0-1,0-1 1,0 1 0,0-1 0,0 0-1,0-1 1,-1 1 0,6-5 0,1 1 2,-1-2 1,0 0 0,-1 0 0,17-19 0,-17 16 1,-1-2 0,0 1 1,0-1-1,-1 0 0,-1 0 0,0-1 0,-1 0 1,-1 0-1,4-18 0,-7 67 986,-1-30-916,0-1 1,1 0 0,-1 0-1,1 0 1,0 0-1,0 0 1,0 0 0,0 0-1,3 6 1,-2-8-83,-1 1 0,1-1 0,0 0 1,0 0-1,0 1 0,0-2 0,0 1 0,0 0 0,1 0 1,-1-1-1,0 1 0,1-1 0,-1 1 0,6 0 0,-4 0-245,1-1-1,0 0 1,0 0-1,0 0 1,0 0 0,-1-1-1,1 0 1,0 0-1,0 0 1,0-1-1,0 0 1,6-1-1,4-3-451,-1 0 0,22-11 0,-30 13 1027,30-13-78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0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1 702 13491,'1'0'375,"1"1"0,0-1 0,-1 1 0,1-1 0,-1 1 1,1 0-1,-1-1 0,1 1 0,-1 0 0,1 0 0,-1 0 0,0 0 0,0 0 0,0 1 0,1-1 1,-1 0-1,0 1 0,0-1 0,-1 0 0,1 1 0,1 2 0,2 3 167,-1 1 0,0-1 0,2 9-1,-1 4 12,-1-1-1,-1 1 1,-1 0-1,0 0 1,-3 23-1,0 9-83,3-65-448,1 1-1,0 0 1,1-1-1,1 1 1,4-11 0,-3 7-28,1 0-26,0 1-1,1-1 0,17-28 1,-19 37 29,-1 0-1,1 1 1,1-1 0,-1 1-1,1 1 1,0-1 0,0 1 0,1 0-1,0 0 1,8-4 0,-13 8 10,0 0 0,0 0 0,0 0 0,0 0 1,0 0-1,0 1 0,0-1 0,0 1 0,1-1 0,-1 1 0,0 0 0,0 0 1,0 0-1,1 0 0,-1 1 0,0-1 0,0 0 0,0 1 0,0-1 0,0 1 1,1 0-1,-1 0 0,0 0 0,-1 0 0,1 0 0,0 0 0,0 1 0,0-1 1,-1 1-1,1-1 0,-1 1 0,1-1 0,-1 1 0,1 0 0,-1 0 0,0 0 1,2 3-1,0 1 30,-1 0 0,0 1 1,0-1-1,0 0 0,-1 1 0,0-1 1,0 1-1,0-1 0,-1 1 1,0-1-1,-2 12 0,0-6 17,-1-1 1,-1 0-1,0 0 0,-7 13 1,9-38 80,3-6-141,1 0-1,1 0 1,1 0 0,1 1-1,0-1 1,2 1-1,0 1 1,1-1-1,1 1 1,0 1-1,2-1 1,18-22-1,-25 35-1,1 0 0,0 0 0,0 0 0,1 1 0,-1 0 0,1 0 0,8-4 0,-13 7 7,1 0 1,-1 0 0,1 1-1,-1-1 1,1 1 0,0-1-1,-1 1 1,1 0 0,-1-1-1,1 1 1,0 0 0,-1 0-1,1 0 1,0 0 0,-1 1-1,1-1 1,0 0 0,-1 1 0,1-1-1,-1 1 1,1-1 0,-1 1-1,1 0 1,-1 0 0,1 0-1,-1 0 1,0 0 0,0 0-1,1 0 1,-1 0 0,0 0-1,0 0 1,0 1 0,0-1-1,1 3 1,14 27-88,-11-19 100,1 0 0,14 19 0,-18-29-58,0 1-1,0 0 1,0-1-1,0 0 0,1 0 1,-1 1-1,1-1 1,0-1-1,0 1 0,0 0 1,0-1-1,0 1 0,0-1 1,0 0-1,6 1 1,-6-2-57,0 0 0,0 0 0,0 0 1,0-1-1,-1 1 0,1-1 0,0 0 1,0 0-1,-1 0 0,1 0 0,0-1 1,-1 1-1,1-1 0,-1 1 1,0-1-1,0 0 0,4-3 0,4-5-338,0-1 0,9-12-1,-19 23 432,9-12-126,-1 0 1,0-1 0,-1 0-1,6-15 1,18-57 273,-22 57-18,-9 27-65,0 0-1,0 0 1,1 0-1,-1 0 1,0 0 0,1 0-1,-1 1 1,0-1-1,1 0 1,-1 0 0,1 0-1,0 1 1,-1-1-1,1 0 1,0 1-1,-1-1 1,2-1 0,-1 2-3,0 1 1,0-1 0,-1 0 0,1 0-1,0 0 1,-1 1 0,1-1 0,0 0 0,-1 1-1,1-1 1,0 0 0,-1 1 0,1-1-1,-1 1 1,1-1 0,-1 1 0,1-1 0,-1 1-1,1-1 1,-1 1 0,1 0 0,-1-1-1,1 2 1,12 15 600,3 6-139,2 0 0,41 39 0,-41-50-952,-17-11 357,0-1 0,-1 0 1,1 0-1,-1 0 0,1 1 0,0-1 0,-1 0 0,1 0 1,-1 0-1,1 0 0,0 0 0,-1 0 0,1 0 0,-1 0 1,1-1-1,0 1 0,-1 0 0,1 0 0,-1 0 0,1-1 1,-1 1-1,1 0 0,0-1 0,-1 1 0,1 0 1,-1-1-1,0 1 0,1-1 0,-1 1 0,1 0 0,-1-1 1,0 1-1,1-1 0,-1 0 0,3-4-875,-1 0-1,-1 0 1,1 0 0,1-7 0,0-9-525</inkml:trace>
  <inkml:trace contextRef="#ctx0" brushRef="#br0" timeOffset="1">739 167 15723,'-8'7'1281,"3"-3"423,1-1-256,8-3-984,4 0-400,6-2-1048,0-1-368,6 5 592</inkml:trace>
  <inkml:trace contextRef="#ctx0" brushRef="#br0" timeOffset="2">1058 275 13203,'8'3'1058,"0"1"0,-1 0 0,1 0 1,12 10-1,-17-11-824,-1-1 0,0 0 0,0 1 0,0-1 0,0 1 0,-1 0 0,1-1 0,0 1 0,-1 0 0,0 0 0,0 0 0,0 0 0,0 0 0,0 0 0,-1 0 0,1 4-1,-1-6-198,0-1-1,0 1 0,0-1 0,0 0 0,0 1 0,0-1 0,0 1 0,0-1 0,0 0 0,0 1 0,0-1 1,0 0-1,1 1 0,-1-1 0,0 1 0,0-1 0,0 0 0,1 0 0,-1 1 0,0-1 0,0 0 0,1 1 0,-1-1 1,1 0-1,5-4 313,4-17-192,1-20-86,10-28-59,-19 61-13,1 1 0,0 1 0,1-1 0,0 0-1,0 1 1,0 0 0,6-6 0,-8 10 21,-1 0 0,1 1 0,0-1 0,-1 1 0,1 0 0,0 0 0,0 0 0,0 0 0,0 0 0,0 0 0,0 0 0,0 1 0,0-1 0,0 1 0,1-1 0,-1 1 0,0 0 0,0 0 0,0 0 0,1 0 1,-1 0-1,0 0 0,0 1 0,0-1 0,1 1 0,-1 0 0,0-1 0,0 1 0,0 0 0,0 0 0,3 3 0,5 2 262,-1 1-1,1 1 1,-2 0-1,14 14 1,-16-15-143,5 5 51,-7-8-145,-1 0 0,1 0 0,-1 0 0,1-1 1,0 1-1,7 3 0,-9-6-38,-1-1 0,0 1 0,1-1 0,-1 1-1,1-1 1,-1 0 0,0 0 0,1 0 0,-1 0 0,1 0 0,-1 0 0,1 0 0,-1 0 0,0 0 0,1-1 0,-1 1-1,1-1 1,-1 1 0,0-1 0,1 1 0,-1-1 0,0 0 0,0 0 0,0 1 0,1-1 0,-1 0 0,0 0-1,1-2 1,2-1 5,-1 0-1,1 0 1,-1 0-1,0-1 1,-1 0-1,1 1 1,-1-1-1,0 0 0,2-6 1,11-51 17,-11 39-35,-2 14-7,0-3-45,1 0 1,1 0 0,-1 1-1,9-18 1,-11 29 49,-1-1 1,0 0 0,0 1 0,1-1-1,-1 0 1,1 1 0,-1-1 0,1 1-1,-1-1 1,1 1 0,-1-1 0,1 1-1,-1-1 1,1 1 0,-1 0 0,1-1-1,0 1 1,1-1 0,-2 1 2,1 0 1,-1 0-1,1 0 1,-1 0-1,1 0 1,-1 1-1,1-1 1,-1 0-1,1 0 1,-1 0-1,1 1 1,-1-1-1,0 0 1,1 0-1,-1 1 1,1-1-1,-1 0 1,1 1-1,0 0 1,2 3-21,-1 0 1,1 0-1,-1 0 1,4 7-1,-3-5 19,1 2-2,3 6 6,0-1 0,1 0 1,17 22-1,-23-33 24,0 1 0,1 0 0,0-1-1,-1 0 1,1 1 0,0-1 0,0 0 0,0 0 0,0-1 0,0 1 0,1-1-1,-1 0 1,0 1 0,1-1 0,-1-1 0,1 1 0,-1 0 0,1-1 0,-1 0-1,1 0 1,-1 0 0,5-1 0,-2 0 35,0 0-1,-1-1 1,1 0 0,-1 0-1,1 0 1,-1 0 0,0-1-1,0 0 1,0 0 0,0-1-1,-1 0 1,1 1 0,-1-1-1,0-1 1,0 1 0,0 0 0,-1-1-1,0 0 1,0 0 0,0 0-1,0 0 1,-1-1 0,1 1-1,0-8 1,-2 11-30,-1 0-1,0 0 1,0-1 0,0 1 0,0 0-1,0 0 1,0-1 0,-1 1-1,1 0 1,-1 0 0,1 0 0,-1-1-1,0 1 1,0 0 0,0 0-1,0 0 1,0 0 0,-1 1 0,1-1-1,-1 0 1,1 0 0,-1 1-1,1-1 1,-1 1 0,0-1 0,0 1-1,0 0 1,0 0 0,-3-2-1,-3 0-27,1 0-1,-1 0 0,0 1 1,0 0-1,0 0 0,0 1 1,-10-1-1,-3 2-409,0 1 0,0 1-1,0 1 1,0 0 0,0 2 0,1 0-1,-27 12 1,38-14-96,1 1 0,-1 0 0,1 0-1,-8 6 1,11-5 174,-1 0 0,1 0 0,0 0 0,-5 7 0,10-11 328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0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295 157 13563,'0'-1'139,"-1"0"0,1-1 1,0 1-1,-1 0 0,1 0 0,-1-1 1,1 1-1,-1 0 0,1 0 1,-1 0-1,0 0 0,0 0 0,0 0 1,1 0-1,-1 0 0,0 0 0,0 1 1,0-1-1,0 0 0,0 0 0,-1 1 1,1-1-1,0 1 0,0-1 0,0 1 1,-1-1-1,1 1 0,0 0 0,0 0 1,-1 0-1,1 0 0,0-1 0,0 2 1,-1-1-1,1 0 0,0 0 1,-2 1-1,-3-1 104,-1 2 0,1-1-1,0 1 1,0 0 0,0 0 0,-9 5 0,0 2 98,1 0 0,-1 2 0,1-1 0,1 2 0,-13 13 0,6-3 188,1 0 0,-21 33 0,38-52-483,-3 5 32,0-1 1,1 1-1,0 1 1,-3 8-1,6-16-72,1 0 0,-1 1 0,1-1 0,0 0 0,0 1 0,-1-1 0,1 1 0,0-1 0,0 0 1,0 1-1,1-1 0,-1 0 0,0 1 0,0-1 0,2 2 0,-2-2-5,1 0 0,0 0 0,-1-1 1,1 1-1,0 0 0,0-1 0,0 1 1,-1 0-1,1-1 0,0 1 0,0-1 0,0 0 1,0 1-1,0-1 0,0 0 0,0 1 0,0-1 1,0 0-1,0 0 0,0 0 0,0 0 1,0 0-1,2 0 0,6-1 5,1-1 0,-1 0 1,0 0-1,0-1 0,0-1 0,0 1 0,0-1 1,13-9-1,28-11 27,-46 23-31,0-1 0,1 1 0,-1-1-1,0 1 1,1 1 0,-1-1 0,1 1 0,-1-1-1,0 1 1,1 0 0,-1 1 0,1-1 0,-1 1-1,0 0 1,1 0 0,-1 0 0,0 1 0,0-1-1,0 1 1,0 0 0,0 0 0,0 1 0,0-1-1,-1 1 1,1 0 0,-1 0 0,0 0 0,5 6-1,13 18 32,0 1-1,-2 1 0,23 46 1,-33-57 53,0 1 0,0 0 1,-2 1-1,5 22 1,-10-36-61,-1 0 1,0 0-1,0 1 0,0-1 1,-1 0-1,0 0 1,0 1-1,-1-1 1,1 0-1,-1 0 1,-1 1-1,1-1 1,-1 0-1,0 0 1,-1 0-1,1-1 0,-7 10 1,7-12-23,1-1-1,-1 1 1,-1-1 0,1 0 0,0 0 0,-1 0-1,1 0 1,-1 0 0,1 0 0,-1-1 0,0 1-1,0-1 1,0 0 0,0 0 0,0 0 0,0 0-1,0 0 1,0-1 0,0 1 0,0-1-1,0 0 1,0 0 0,-1 0 0,1 0 0,0-1-1,0 1 1,0-1 0,0 0 0,0 0 0,0 0-1,0 0 1,-4-3 0,1 1-5,0-1 1,0 0-1,0 0 1,0 0-1,1-1 1,-1 0-1,1 0 1,0 0-1,1-1 0,0 0 1,-1 0-1,2 0 1,-6-10-1,7 9-1,-1-1-1,1 0 1,0 0 0,1-1-1,-1 1 1,2 0-1,-1 0 1,1-1-1,1 1 1,-1 0-1,3-10 1,3-11-2,19-49 0,-20 63 4,14-39 101,2 1 1,3 1 0,2 1-1,2 1 1,38-51-1,-65 100-73,-1-1 0,1 1 0,0 0 0,0 0 0,0 0 0,0 0 0,0 0 0,0 1-1,0-1 1,0 0 0,0 0 0,0 1 0,0-1 0,0 0 0,0 1 0,3-1 0,-4 1-15,1 0 0,-1 0 0,1 0 0,-1 0 0,1 1 1,-1-1-1,0 0 0,1 0 0,-1 1 0,1-1 0,-1 0 1,0 1-1,1-1 0,-1 0 0,0 1 0,1-1 0,-1 0 1,0 1-1,1-1 0,-1 1 0,0-1 0,0 1 0,1-1 1,-1 1-1,0-1 0,0 1 0,0 0 0,2 6 49,-1 0-1,0 0 1,-1 0-1,0 8 1,0-14-63,0 23 91,-1-9-14,1 0 1,0 0 0,2 0-1,3 17 1,-5-28-49,1 0 1,0-1-1,1 1 1,-1-1-1,1 0 1,-1 1-1,1-1 1,0 0-1,0 0 1,0 0-1,1 0 1,-1 0-1,1-1 1,-1 1-1,1-1 1,0 0-1,0 1 1,0-1-1,1 0 1,-1-1-1,0 1 1,5 1-1,-4-2-11,0 0 0,0 0-1,1-1 1,-1 1 0,0-1 0,0 0-1,0-1 1,1 1 0,-1 0 0,0-1-1,0 0 1,0 0 0,0-1 0,0 1-1,0-1 1,0 1 0,0-1 0,-1-1-1,1 1 1,-1 0 0,5-5 0,3-3-2,1 0 1,-2-1 0,0-1-1,14-19 1,-7 4-1,-1-2-1,-1 0 1,-2-1 0,16-51-1,-25 72-8,0-6-10,-8 20-39,-7 22-32,10-19 72,0 0-1,0 1 0,1-1 1,-1 0-1,2 0 0,-1 0 1,1 0-1,1 0 0,0 0 1,0 0-1,0 0 0,6 13 0,-6-17 4,1 0 0,-1 0-1,1 0 1,0 0 0,-1 0-1,2 0 1,-1-1 0,0 1-1,1-1 1,0 0 0,-1 0-1,1 0 1,0-1 0,1 1-1,-1-1 1,0 0 0,1 0-1,-1-1 1,1 1 0,0-1-1,-1 0 1,1 0 0,5 0-1,-6-1 2,0-1-1,1 1 1,-1-1 0,0 0-1,0 0 1,0 0-1,1 0 1,-1-1-1,0 1 1,-1-1-1,1 0 1,0 0 0,0-1-1,-1 1 1,0-1-1,1 0 1,-1 0-1,0 0 1,0 0 0,4-7-1,-1 3 8,-2-1-1,1 1 1,-1-1-1,0 0 1,-1 0-1,0 0 0,0-1 1,0 1-1,1-12 1,-4 16-9,1 0 1,-1 0-1,0 0 1,0 0-1,0 0 1,-1 0-1,1 0 1,-1 0-1,0 0 1,0 1-1,0-1 0,-1 0 1,1 0-1,-1 1 1,0-1-1,0 1 1,0-1-1,-1 1 1,1 0-1,-1 0 1,1 0-1,-1 0 1,0 1-1,0-1 0,-7-3 1,5 3-89,-1 0 0,1 1 0,-1-1 0,0 1 0,0 1 0,1-1 0,-1 1 1,0 0-1,0 1 0,-1-1 0,1 1 0,0 0 0,0 1 0,0-1 0,0 1 0,-10 3 0,9-2-177,0 1-1,1-1 1,-1 1 0,1 1-1,0-1 1,0 1-1,0 0 1,-10 9 0,13-10-25,1 0 0,-1 0 0,0 0 1,1 0-1,-1 1 0,1-1 0,0 1 1,0 0-1,1 0 0,-1-1 0,1 1 1,0 0-1,0 0 0,0 0 1,0 0-1,0 7 0,1-10 102,0 1 0,0-1 0,0 0-1,0 1 1,0-1 0,1 0 0,-1 0 0,0 1 0,1-1 0,-1 0-1,0 0 1,1 0 0,-1 1 0,1-1 0,0 0 0,-1 0-1,1 0 1,0 0 0,0 0 0,0 0 0,0 0 0,0 0 0,0-1-1,0 1 1,0 0 0,0 0 0,0-1 0,0 1 0,2 0-1,20 5-1935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02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1 401 12747,'3'-7'1540,"-2"4"-660,0 1 0,0-1 0,0 1 0,0 0 0,0-1-1,-1 0 1,1 1 0,0-7 2232,3 13-1926,2 5 70,4 18 24,-9-22-1239,1 0 0,0 0 0,-1 0-1,2 0 1,-1-1 0,0 1 0,1-1 0,0 1 0,0-1 0,0 0-1,1 0 1,-1-1 0,1 1 0,6 4 0,-7-6-38,0 0 0,0-1 0,1 1-1,-1-1 1,0 1 0,1-1 0,-1 0 0,1-1 0,3 2 0,-5-2-3,-1 0 1,1 0-1,-1-1 0,1 1 1,-1 0-1,1 0 1,-1-1-1,1 1 0,-1-1 1,0 1-1,1-1 1,-1 0-1,1 1 0,-1-1 1,0 0-1,0 0 1,0 0-1,1 0 0,-1 0 1,0 0-1,0 0 1,0-1-1,1-1 0,12-21-15,15-31-1,-5 6-69,-24 48 79,1 1-1,0-1 1,-1 0-1,1 0 1,-1 0-1,1 0 1,0 1-1,0-1 1,-1 0-1,1 1 1,0-1-1,0 0 1,0 1-1,0-1 1,0 1-1,0-1 1,0 1-1,0 0 0,1-1 1,21 2-80,-21-1 84,1 1 1,-1-1-1,1 0 0,-1 0 1,1 0-1,-1 0 0,1 0 1,-1-1-1,1 1 0,4-2 1,-1-1-2,4-1 5,-1-1-1,1 2 1,0-1-1,12-2 1,-19 6-3,-1 0 1,1-1-1,-1 1 1,0 0-1,1 0 1,-1 0-1,1 0 1,-1 1-1,1-1 1,-1 1-1,0-1 1,1 1-1,-1 0 1,0 0-1,0 0 1,0 0-1,1 0 1,-1 1 0,0-1-1,-1 1 1,1-1-1,0 1 1,3 3-1,3 7 20,0 0-1,0 1 1,-1 0-1,7 17 1,17 59 282,-1-5 132,-2-8 367,-28-76-792,0 0 0,-1 0 0,1 0-1,0 0 1,0 0 0,0 1 0,-1-1 0,1 0-1,0 0 1,0 0 0,0 0 0,-1 0 0,1 0 0,0 0-1,0 0 1,0-1 0,-1 1 0,1 0 0,0 0 0,0 0-1,0 0 1,-1 0 0,1 0 0,0 0 0,0 0-1,0 0 1,0-1 0,-1 1 0,1 0 0,0 0 0,0 0-1,0 0 1,0 0 0,0-1 0,0 1 0,-1 0-1,-3-5 27,1 0 0,-1-1 0,1 1 0,0 0-1,0-1 1,-3-11 0,-11-42 14,15 47-43,-12-46-48,-8-85-1,20 115 2,1 0 0,1 0 0,1 0-1,1 0 1,8-32 0,-9 53 36,1 1 1,0 0-1,0 0 1,0 0-1,1 0 0,0 0 1,0 0-1,1 1 1,-1 0-1,6-7 1,-7 10 3,1 0 1,-1 0-1,0 1 1,1-1-1,-1 0 1,1 1-1,-1-1 1,1 1-1,0 0 1,-1 0-1,1 0 0,0 0 1,0 1-1,0-1 1,0 1-1,0-1 1,0 1-1,0 0 1,0 0-1,0 1 1,-1-1-1,1 0 1,4 2-1,-1 0 10,0 1-1,0-1 0,0 1 0,0 1 1,0-1-1,-1 1 0,1 0 0,-1 0 1,0 1-1,-1-1 0,1 1 0,-1 0 1,0 0-1,0 1 0,0-1 0,-1 1 1,4 8-1,-1-3 56,-1 1 0,0 1 0,-1-1 1,0 1-1,-1-1 0,-1 1 0,0 0 0,0 13 0,-2-20-13,0 0 0,-1 0 0,1-1-1,-1 1 1,-1 0 0,1-1 0,-1 1 0,0-1-1,0 1 1,0-1 0,-7 9 0,4-7-3,0 0 1,-1 0 0,1-1-1,-1 0 1,-1 0 0,1-1-1,-12 8 1,6-6-69,0-1 1,0 0-1,-1 0 0,0-1 1,0-1-1,0 0 0,0-1 1,-1 0-1,-27 1 0,37-4-194,-1-1 0,0 1-1,1-1 1,-1 0 0,0 0-1,1-1 1,-1 1-1,1-1 1,-1 0 0,1 0-1,0-1 1,0 1 0,0-1-1,0 0 1,1 0-1,-1 0 1,1 0 0,-1-1-1,1 1 1,0-1-1,1 0 1,-1 0 0,1 0-1,-1 0 1,1-1 0,1 1-1,-3-8 1,2 4-136,1 0 1,0 0 0,1-13-1</inkml:trace>
  <inkml:trace contextRef="#ctx0" brushRef="#br0" timeOffset="1">1067 60 22933,'10'6'2496,"-3"2"2033,-9-4-2880,-6-4-785,-3-16-1320,-1-8-344,14-14 360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05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15883,'29'10'1665,"11"6"-1177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0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221 874 11402,'1'0'229,"0"0"-1,0 0 0,1 1 1,-1-1-1,0 1 0,0-1 0,0 1 1,0-1-1,0 1 0,0 0 1,0 0-1,0-1 0,0 1 0,0 0 1,0 0-1,0 0 0,-1 0 0,1 0 1,0 0-1,-1 0 0,1 0 1,-1 0-1,1 0 0,-1 1 0,1-1 1,-1 0-1,1 2 0,1 5 238,0 1 1,1 15-1,-2-18-59,25 134 1675,-7-43-1429,-2-19-129,-10-53-268,-2 0 0,-1 0 0,0 0 0,-1 47-1,-21 54 291,1-22-339,13-60-182,-21 149 174,19-160-167,-1-1 1,-2 0 0,-25 57-1,-8 9-19,-40 139 0,26-44 95,46-154 28,1 1 0,-4 60 0,7 83 9,8-145-143,2 1-1,1-1 1,2-1-1,2 1 1,1-1-1,15 37 1,-18-60 24,0 1 1,1-1 0,0 0-1,1-1 1,0 0-1,1 0 1,21 19 0,4 0 264,53 36 0,-81-63-273,1 0 1,0-1-1,1 0 1,-1-1-1,1 1 1,-1-1-1,1-1 1,0 0-1,0 0 1,0-1-1,14 1 1,9-2 32,61-8-1,-70 5-11,335-65 871,-6-33-117,-327 92-735,0 0 0,-1-2-1,36-22 1,62-51 68,-26 17-54,-32 28-18,-34 22 89,0-2 0,36-30 1,-18 8 4,2 2 1,1 3 0,2 1-1,2 3 1,84-36 0,-103 53-136,63-28 38,-81 34-7,-1-1-1,-1 0 1,24-20 0,-31 23-17,11-10 18,0 0 1,-1-1-1,-1-1 0,29-39 0,43-63-21,-89 119-23,7-8 11,-1-1-1,0 1 0,-1-1 1,0 0-1,-1-1 1,0 1-1,-1-1 0,0 0 1,-1 0-1,-1-1 0,2-12 1,-3 16-2,-1 1 0,0-1-1,0 0 1,-1 1 0,0-1 0,0 1 0,-1-1 0,-1 1 0,1 0-1,-1 0 1,0 0 0,-1 0 0,0 0 0,0 1 0,-1-1 0,-10-11-1,2 5 9,-27-21 0,24 22-4,-22-23 0,19 15-16,0 2-1,-2 0 1,-34-24-1,39 32 4,0 1-1,-1 1 0,-1 0 1,1 2-1,-36-11 0,-34-3-1,38 10 2,-61-21 1,-114-72 31,164 74-25,-48-13-46,86 36 41,0-1 1,0-1 0,1-1 0,0-1-1,-38-26 1,49 28-4,0 0 0,1 0 0,0-1 0,0 0 0,1-1 0,0 0 0,1 0-1,-10-20 1,13 21-4,0 1 0,1-1-1,0 0 1,0-1-1,1 1 1,0 0 0,1-1-1,0 1 1,1-1 0,0 0-1,3-14 1,-2 19 1,0 0 0,1 0 0,0 0 0,0 1 0,1-1 0,0 1 0,0-1 1,0 1-1,7-8 0,3-3 8,25-21 0,-8 9-21,161-187-32,-59 24 57,-119 170-12,2-1 5,-2-1 0,-1-1-1,0 0 1,13-45 0,-23 61 1,-1-1 1,0 1 0,0 0-1,-1-1 1,0 1 0,-2-14 0,-14-52 6,5 24-14,4 19 1,0 0-1,-21-53 1,23 71 6,-1 1 0,0 0 0,-1 0 0,0 0-1,-1 1 1,-1 0 0,0 0 0,-20-18 0,24 24-6,-1 1 0,-1 0 0,1 1 0,-1-1 0,1 1 0,-1 1 0,0-1 0,0 1 1,-13-2-1,-6 1-13,-36-1 1,7 1-4,26 0 21,-111-10 4,105 12-23,-69 6-1,18 8-2,0 3 0,-85 29 0,140-34 11,-1 2-1,2 0 1,-30 19-1,-83 59-18,137-87 28,-82 59-4,76-53 3,1 0 0,1 1 1,0 0-1,0 0 0,-9 15 1,5-4-1,-8 12-1,-31 63 1,47-80 35,0-1 0,1 1 0,1 0 0,1 0 0,-2 19 0,0 89 311,4-59-132,0 69 38,4-107-508,-3-28 221,0 0 1,0 1-1,0-1 0,0 0 1,0 1-1,0-1 0,0 0 1,0 1-1,0-1 0,0 0 1,1 0-1,-1 1 0,0-1 1,0 0-1,0 1 0,1-1 1,-1 0-1,0 0 0,0 0 1,1 1-1,-1-1 0,0 0 1,1 0-1,-1 0 0,0 0 1,0 1-1,1-1 1,-1 0-1,0 0 0,1 0 1,-1 0-1,0 0 0,1 0 1,-1 0-1,0 0 0,1 0 1,-1 0-1,0 0 0,1 0 1,-1 0-1,0 0 0,1 0 1,-1 0-1,0-1 0,1 1 1,-1 0-1,0 0 0,0 0 1,1-1-1,1 0-171,0 0 0,-1-1 0,1 1 0,0-1 1,-1 0-1,1 1 0,1-4 0,20-41-1236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4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0 332 16003,'56'36'2930,"92"61"4467,-122-77-6435,-1 1 0,0 1 0,29 34 0,-40-39-710,-1-2-80,0 0 1,13 23 0,-25-36-168,0-1-1,0 0 1,0 1-1,-1-1 1,1 1-1,-1-1 1,1 1 0,-1 0-1,1-1 1,-1 1-1,0-1 1,0 1 0,0 0-1,0-1 1,0 1-1,-1 2 1,1-3-5,0 0 1,-1 0-1,1 0 0,-1-1 1,1 1-1,-1 0 0,0 0 1,1 0-1,-1-1 0,0 1 1,1 0-1,-1-1 0,0 1 1,0 0-1,0-1 0,0 0 1,0 1-1,1-1 0,-3 1 1,-1 0-21,0 0 0,0 0 0,0-1 0,1 0 0,-1 0 1,0 0-1,0 0 0,0-1 0,0 1 0,0-1 0,-7-2 1,-1-2-97,-1-1 1,1-1 0,0 0 0,0 0-1,-17-15 1,2-2-155,-23-26-1,31 29 149,1-1-1,1 0 1,1-1-1,2-1 1,0 0-1,1-1 1,-18-50-1,26 59 71,1-1 1,1 1-1,0-1 0,1 0 0,0 0 1,2-18-1,1 23 28,0-1-1,1 1 1,0 0 0,1 0-1,0 0 1,1 0 0,1 0-1,0 1 1,6-11 0,-7 15 23,0 0 0,0 1 1,1 0-1,0 0 0,0 0 0,1 0 1,0 1-1,11-8 0,-13 10 20,0 1-1,0 0 1,0 0-1,0 0 1,0 1-1,0-1 1,1 1-1,-1 0 1,0 0-1,1 1 1,-1-1-1,1 1 1,-1 0-1,1 0 1,-1 0-1,7 2 1,-5 0 44,0-1 1,0 1-1,0 0 1,-1 0-1,1 1 1,-1 0-1,0 0 1,0 0-1,0 1 0,0-1 1,0 1-1,-1 0 1,0 1-1,1-1 1,-2 1-1,1 0 1,0 0-1,-1 0 1,0 0-1,0 1 1,2 7-1,-3-7-16,1 1-1,-2 0 1,1 0 0,-1 0-1,0 0 1,-1 0-1,0 1 1,0-1 0,0 0-1,-1 0 1,0 0-1,0 0 1,-1 0-1,0 0 1,0 0 0,-1-1-1,-6 13 1,3-8-32,-1-1 0,0-1 0,-1 1 0,0-1 0,0-1 0,-16 14 0,18-18-165,1 0 0,-1 0 0,0 0 0,0-1 1,-1 1-1,1-2 0,0 1 0,-1-1 0,0 1 0,0-2 0,1 1 1,-14 0-1,19-2 7,0 1 0,-1-1 0,1 0 0,0 0 0,0 0 0,-1 0 0,1-1 0,0 1 0,0 0 0,0 0 0,-1-1 1,1 1-1,0-1 0,0 1 0,0-1 0,0 1 0,0-1 0,0 0 0,0 1 0,0-1 0,0 0 0,0 0 0,0 0 0,0 0 0,1 0 0,-1 0 0,0 0 1,1 0-1,-1 0 0,0 0 0,1 0 0,-1 0 0,1-1 0,0 1 0,-1 0 0,1 0 0,0 0 0,0-3 0,0 1-255,1 0-1,-1-1 0,1 1 1,0 0-1,0 0 0,0 0 1,0 0-1,0 0 0,1 0 1,-1 0-1,1 0 0,0 0 1,4-3-1,22-24-1263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1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 7114,'0'-6'1048,"0"1"992,2 2-111,-4 1-1185,0 2-584,2 2-32,4 1 104,1-1 104,2 0 216,-1-2-32,5 1-304,-1 6 3633,11 0-2825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3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2 11955,'-10'-1'1408,"-4"1"888,5 0-655,-4 0-161,6 3-680,2-1-208,3 3-1080,7 0-632,14 9 632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4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14795,'5'-19'1488,"0"-1"897,-3-1-281,-2 2-607,7 6-513,-4 2-632,8 8-512,-1 6-1568,9 11 1112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4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45 11811,'-2'7'1664,"-1"0"1024,4 1-351,3-1-81,6-2-663,2-1-409,7-9-488,3-4-616,11-18 240,-11-15-288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5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13 171 9738,'-2'-1'976,"-3"-1"745,0-1-153,5-1-176,2-1-63,4 0-49,5-2-40,4-3-112,2-2-95,11-5-393,3-1-120,4-2-888,1-4-680,6 7 3568,2-9-2456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6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1 151 12419,'7'-3'1256,"-1"-2"1128,3 0 9,6-2-105,4 0-175,7-3-505,10-2-319,-2 0-593,0-5-704,16-13-1985,-4-12 1345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35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10706,'4'3'3884,"-1"-1"-3425,0 0 0,1 0 0,-1 0 0,0-1-1,1 1 1,-1-1 0,1 0 0,0 0 0,-1 0 0,5 0 0,41 2 1411,-39-3-1469,84-1 2114,113-16 1,71-1 14,-272 18-2505,74 4 532,-72-3-577,0 0-1,0 0 1,0 1-1,0 1 0,0-1 1,-1 1-1,11 5 1,-6 4-1555,-3 0 684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3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369 989 11250,'1'7'346,"-1"-1"0,1 1 0,1-1 0,-1 1 0,1-1 0,0 0 0,0 0 0,1 1 0,3 5 0,-4-10-242,0 0 0,-1 0 1,1 0-1,0 0 1,1 0-1,-1 0 1,0 0-1,0-1 0,1 1 1,-1-1-1,1 1 1,-1-1-1,1 0 0,0 0 1,-1 0-1,1-1 1,0 1-1,0 0 1,-1-1-1,1 0 0,0 0 1,0 0-1,4 0 1,8-2 362,-1-1 0,1 0 0,-1-1 0,21-8 0,-15 5 116,25-5-1,-27 9-384,0 0 0,0 2 0,0 0 0,0 1-1,0 1 1,0 1 0,20 4 0,13 6 178,54 21 0,31 8 30,-109-35-311,0-2 0,0-1 1,0-1-1,1-2 0,-1 0 0,28-5 0,-15-1 15,-1-2-1,0-2 0,53-20 0,-58 16-69,0-2-1,-2-1 1,0-2 0,-1-1-1,0-2 1,-2 0 0,29-30-1,-49 43-22,-1 0-1,0-1 1,0 0-1,-1-1 0,-1 1 1,1-1-1,8-23 1,-9 17 107,-1 0 1,-1 0-1,0 0 1,-1-1 0,0-18-1,-3 26-55,0 0 1,-1 1-1,0-1 0,-1 0 0,0 0 1,0 1-1,-1-1 0,-6-12 0,-4-4 28,-25-40 1,25 46-78,-2 0 1,0 1 0,-1 1 0,-37-32 0,16 20 15,-64-38 0,-7-3-36,-13-8 0,92 62-1,-1 1 0,-40-15 0,36 20-7,-1 2 1,0 1-1,0 1 0,-50-2 1,-144 5-7,227 4 14,-43 1 7,-92 4-24,115-3 6,0 2-1,0 0 1,0 1 0,-25 10-1,-3 7 3,2 1-1,0 3 1,2 2-1,-49 38 0,80-55 11,1 1-1,-24 24 0,33-30 1,0 0 0,1 1 0,-1-1 0,1 1-1,0 0 1,1 0 0,0 0 0,0 0 0,-2 11 0,-3 17 77,3 1 1,1-1 0,1 1 0,2 0 0,1 0 0,2-1-1,2 1 1,1-1 0,2 1 0,16 50 0,-17-70 17,1 1 1,1-1 0,0 0 0,1-1-1,1 0 1,0 0 0,1-1 0,1 0 0,0-1-1,0-1 1,1 0 0,22 16 0,-23-20-46,0-1 0,1 0 1,0-1-1,0 0 0,0 0 1,1-2-1,-1 0 0,1 0 1,0-1-1,0-1 1,1 0-1,-1-1 0,0-1 1,0 0-1,1-1 0,14-3 1,30-9-902,61-22 1,-36 9-1081,5 0 432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5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1801 10794,'-1'-3'259,"0"0"-1,0 0 1,1 0-1,-1 0 1,1-1-1,-1 1 1,1 0-1,0 0 1,1-1-1,-1 1 1,0 0-1,1 0 1,0 0-1,-1-1 1,1 1-1,1 0 1,-1 0-1,0 0 1,1 1-1,-1-1 1,1 0-1,0 0 1,2-2-1,6-6 203,0 1 0,0 0 0,23-16 0,-31 25-394,61-43 1175,123-60 0,-58 34-952,43-30-172,300-168-106,88 4 236,-445 220 50,282-118 1576,195-133-276,-498 248-774,2 3 1,192-58 0,-233 86-264,107-25 1673,-148 39-2161,-8 1-12,0 0 1,0 0-1,0 0 1,8-4-1,-11 4-198,0-1 0,0 1 1,0-1-1,0 1 0,0-1 0,0 0 0,0 0 0,-1 0 0,1 0 1,0 0-1,-1 0 0,2-3 0,9-11-1514,10 3 487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6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322 129 12411,'-4'-10'1065,"1"0"0,0-1 0,-2-11 0,4 13-342,-1 1 1,0-1 0,-1 1 0,-5-14 0,7 20-679,0 1 0,1 0 1,-1 0-1,0 0 0,0 0 1,0 0-1,1 0 0,-1 0 0,0 0 1,0 0-1,-1 0 0,1 0 1,0 0-1,0 1 0,0-1 1,-1 0-1,1 1 0,0-1 1,0 1-1,-1 0 0,1-1 0,0 1 1,-1 0-1,1 0 0,-1 0 1,1 0-1,0 0 0,-1 0 1,1 0-1,0 0 0,-1 1 1,1-1-1,0 0 0,-1 1 0,1-1 1,0 1-1,-2 1 0,-3 1 30,0 0 0,1 1-1,0 0 1,-1 0 0,2 0-1,-9 10 1,-20 28 272,2 1-1,2 2 0,-28 59 1,49-90-226,1 0 0,0 1 0,1 0 0,1 0 0,0 0 0,-5 32 0,9-45-103,1 1 1,0-1-1,0 0 0,0 0 1,0 0-1,0 0 1,0 0-1,1 1 1,-1-1-1,1 0 1,-1 0-1,1 0 1,0 0-1,0 0 1,0 0-1,0 0 1,0-1-1,0 1 0,1 0 1,-1 0-1,0-1 1,1 1-1,0-1 1,-1 1-1,1-1 1,0 0-1,-1 0 1,1 0-1,0 0 1,0 0-1,0 0 1,0 0-1,0-1 0,4 2 1,1-1 2,0 0 0,0-1 0,1 0 0,-1 0 1,0-1-1,0 1 0,0-2 0,0 1 0,8-3 0,-3 0-11,-1 0 0,0-1 1,0 0-1,0 0 0,-1-2 0,0 1 0,18-16 1,-22 18-14,-1-1-1,0-1 1,0 1 0,-1-1 0,0 0 0,0 0 0,0 0 0,0-1 0,-1 1 0,0-1 0,-1 0 0,0 0 0,0 0 0,2-9 0,-3 0-8,0 1 1,0-1-1,-2 1 0,0-1 0,-1 1 0,0 0 0,-1-1 1,-10-28-1,13 43 15,-1 0 1,1 1-1,0-1 1,-1 0-1,1 0 0,-1 0 1,1 0-1,-1 0 1,1 1-1,-1-1 0,0 0 1,1 0-1,-1 1 1,0-1-1,0 0 1,1 1-1,-1-1 0,0 1 1,0-1-1,-2 0 1,3 1 6,-1 0 0,1 1 0,-1-1 0,0 0 0,1 0 0,-1 0 0,1 0 0,-1 1 1,1-1-1,-1 0 0,1 1 0,-1-1 0,1 0 0,-1 1 0,1-1 0,-1 0 0,1 1 0,-1-1 0,1 1 0,0-1 1,-1 1-1,1-1 0,0 1 0,0-1 0,-1 1 0,1-1 0,0 1 0,0 0 0,0-1 0,-1 1 0,1-1 0,0 2 1,-1 3 76,1 0 0,-1 0 1,1 0-1,0 0 0,1 0 1,-1 0-1,1 0 0,0 0 1,0 0-1,0-1 1,1 1-1,3 7 0,3 6 295,20 30-1,-24-42-355,0 0 0,1 0 0,0 0 0,0 0 0,1-1 0,-1 0-1,1 0 1,0-1 0,8 5 0,-11-7-202,0-1 1,0 1-1,0-1 0,1 1 0,-1-1 1,0 0-1,1-1 0,-1 1 0,1 0 1,-1-1-1,1 0 0,-1 0 0,1 0 1,0 0-1,-1-1 0,1 1 1,-1-1-1,0 0 0,1 0 0,-1 0 1,6-3-1,-3 0-708,0 0 1,-1 0 0,1 0-1,-1-1 1,8-9-1,8-12-722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5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39 15131,'7'-6'1353,"-1"0"-1,9-14 0,-14 19-1288,-1 1 1,0 0-1,0 0 1,0 0-1,0 0 0,0 0 1,0 0-1,1 0 0,-1 0 1,0-1-1,0 1 0,0 0 1,0 0-1,0 0 0,0 0 1,0 0-1,0-1 1,0 1-1,0 0 0,0 0 1,0 0-1,0 0 0,0 0 1,0-1-1,0 1 0,0 0 1,0 0-1,0 0 0,0 0 1,0-1-1,0 1 1,0 0-1,0 0 0,0 0 1,0 0-1,0 0 0,0-1 1,0 1-1,0 0 0,0 0 1,-1 0-1,-6 2 1316,-12 11-87,4 0-848,1 0 1,1 1 0,0 1-1,1 0 1,0 1-1,1 0 1,1 0-1,1 2 1,0-1-1,-9 29 1,16-37-344,0 0 0,0 0 0,0 17 1,2-22-88,0 0 0,0 1 1,0-1-1,1 0 0,0 0 1,0 0-1,0 0 0,0 0 1,1 0-1,1 4 0,-2-7-14,-1 0-1,1 0 0,0 0 0,-1 0 0,1 0 1,0 0-1,0-1 0,0 1 0,0 0 1,0-1-1,-1 1 0,1 0 0,0-1 0,1 1 1,-1-1-1,0 1 0,0-1 0,0 0 0,0 0 1,0 1-1,0-1 0,0 0 0,1 0 1,-1 0-1,0 0 0,0 0 0,0 0 0,0-1 1,0 1-1,0 0 0,1-1 0,0 0 0,3-1-12,0 0 0,-1 0-1,1-1 1,-1 0-1,1 0 1,3-4-1,2-1-31,-1 0 0,-1-1 0,1 0 0,-1-1-1,-1 0 1,0 0 0,0-1 0,-1 0 0,-1 0-1,0 0 1,0-1 0,-1 1 0,5-24 0,-8 30 45,-1 3-11,0 1-1,0-1 1,1 1 0,-1-1 0,0 1 0,1-1 0,-1 1 0,1-1-1,0 1 1,0-2 0,4 4-87,4 10-1,-7-8-36,0 0 0,1 0 0,0 0-1,0 0 1,0 0 0,0-1 0,0 0 0,0 1-1,1-1 1,-1 0 0,1-1 0,-1 1 0,1 0-1,0-1 1,-1 0 0,1 0 0,0 0 0,0-1-1,0 1 1,0-1 0,0 0 0,0 0 0,5-1-1,-2 0-484,0 0 0,0 0 0,-1-1 0,1 0 0,-1 0 0,0-1 0,1 1 0,-1-1 0,0-1 0,0 1 0,-1-1 0,10-8 0,5-9-1084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7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 15139,'8'6'1125,"-1"0"0,1 1 0,-1-1-1,-1 2 1,1-1 0,10 17 0,-13-18-801,-1 1 0,0 0 0,0 0 1,-1 0-1,0 0 0,0 0 0,0 0 0,-1 0 1,0 15-1,0-9-191,-1 65 303,4-109-663,2-1-1,17-50 1,-21 74 194,1 1 0,0 0 0,0-1 1,0 2-1,1-1 0,1 0 1,-1 1-1,10-11 0,-11 14 41,0 0 0,0 1-1,0-1 1,0 1 0,0 0 0,1 0-1,-1 0 1,1 0 0,-1 1-1,1-1 1,0 1 0,0 0 0,-1 0-1,1 1 1,0-1 0,0 1-1,0-1 1,0 1 0,7 1 0,-7 0 34,0 0 1,0 0 0,0 0 0,0 0 0,-1 1 0,1 0 0,0 0 0,-1 0 0,1 0 0,-1 0-1,1 1 1,-1-1 0,0 1 0,0 0 0,-1 0 0,1 0 0,0 1 0,-1-1 0,0 0-1,0 1 1,2 3 0,3 9 161,-1 0 1,0 0-1,6 29 0,-8-28-125,-1 8 67,-4-53-54,1 0-1,7-45 0,-6 64-85,1-4-13,0-1 0,1 1-1,0 0 1,10-22 0,-12 30 6,1 1-1,0 0 1,1 0 0,-1 0 0,1 0 0,-1 0 0,1 1 0,0-1-1,0 1 1,1 0 0,-1 0 0,1 0 0,0 0 0,-1 0-1,1 1 1,0 0 0,6-3 0,-7 5 10,-1-1 0,1 1 0,0 0 0,-1-1 0,1 1 0,-1 0 0,1 1 0,0-1-1,-1 0 1,1 1 0,-1 0 0,1-1 0,-1 1 0,1 0 0,-1 0 0,0 0 0,1 1 0,-1-1 0,0 0 0,0 1 0,0 0 0,0-1 0,0 1 0,0 0 0,-1 0-1,3 3 1,3 5 93,0 0 0,0 0 0,-1 1 0,5 12 0,-2-3-132,-3-6 264,11 20 0,-15-31-409,0 0-1,0 0 1,0 0-1,0 0 1,0 0-1,1-1 1,-1 1 0,1-1-1,0 0 1,0 0-1,6 3 1,-8-4 0,-1-1 1,1 0 0,-1 0-1,1 0 1,-1 0 0,1 0-1,0 0 1,-1 0 0,1 0-1,-1-1 1,1 1-1,-1 0 1,1 0 0,-1 0-1,1 0 1,-1-1 0,1 1-1,-1 0 1,1-1-1,-1 1 1,1 0 0,-1-1-1,1 1 1,-1 0 0,0-1-1,1 1 1,-1-1 0,0 1-1,1-1 1,-1 1-1,0-1 1,0 1 0,1-1-1,-1 1 1,0-2 0,3-2-691,7-12-803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7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103 160 15427,'14'2'1481,"3"6"1135,0 6-7,0 7-713,-3 3-312,-4 1-647,-3 3-265,0-6-360,3 0-104,-1-5-112,-2-5-128,-6-10-528,6 3-488,-3-13-777,-3-4-983,-1-9 1543</inkml:trace>
  <inkml:trace contextRef="#ctx0" brushRef="#br0" timeOffset="1">10 1 14579,'-5'0'1328,"0"1"2073,9-1-2801,2 0-504,5-1-1192,2 1-528,6 3 703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8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 12875,'3'1'423,"-1"0"0,0-1 0,0 1 0,0 0 0,-1 0 0,1 0 0,0 0 0,0 0 0,0 0 0,-1 1 0,1-1 0,-1 1 1,1-1-1,1 3 0,16 28 2526,-10-14-2305,-4-9-296,0-1-1,1 1 0,0-1 1,0 0-1,1-1 1,0 1-1,9 6 0,-16-14-338,0 1 0,1-1 0,-1 0 0,0 0 0,0 0 0,1 0 0,-1 0 0,0 0 0,1 0 0,-1 0 0,0 0 0,0 0-1,1 0 1,-1 0 0,0 0 0,1 0 0,-1 0 0,0 0 0,1 0 0,-1 0 0,0 0 0,0 0 0,1-1 0,-1 1-1,0 0 1,0 0 0,1 0 0,-1 0 0,0-1 0,0 1 0,1 0 0,-1 0 0,0-1 0,0 1 0,0 0 0,0 0 0,1-1-1,-1 1 1,0 0 0,0 0 0,0-1 0,0 1 0,0 0 0,0-1 0,0 1 0,0 0 0,0-1 0,0 1 0,0 0-1,0 0 1,0-1 0,2-20 32,-2 19-15,1-15-21,1 1 1,0-1-1,1 1 0,1-1 0,9-21 0,-10 28 10,2 1 0,-1 0 0,1 0 0,1 0 0,0 0 0,0 1 0,1 0-1,-1 0 1,15-12 0,-18 18 38,0 0-1,-1 0 0,1 0 1,1 0-1,-1 0 0,0 1 0,6-3 1,-8 4-21,0 0 0,1 0 0,-1-1 0,0 1 0,1 0 0,-1 0 0,0 0 0,0 0-1,1 0 1,-1 1 0,0-1 0,1 0 0,-1 1 0,0-1 0,0 1 0,0-1 0,1 1 0,-1-1 0,0 1 0,0 0 0,0-1 0,0 1 0,0 0 0,1 1 0,4 5 110,0 1 0,-1-1 0,0 1 0,0 1 0,0-1 0,4 14 0,16 57 339,-16-48-397,-9-29-147,0-1 1,1 0-1,-1 1 0,1-1 0,0 0 1,-1 0-1,1 1 0,0-1 1,0 0-1,0 0 0,-1 0 1,1 0-1,2 1 0,-3-2-16,0 1 0,0-1-1,1 0 1,-1 0 0,0 0-1,1 0 1,-1 0 0,0 0-1,1 0 1,-1 0 0,0 0 0,0 0-1,1 0 1,-1 0 0,0 0-1,1 0 1,-1 0 0,0 0-1,1 0 1,-1 0 0,0 0-1,0 0 1,1 0 0,7-10-2817,-2-3 310,3 1 948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8:38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90 15107,'10'27'3727,"13"31"1059,-16-43-4215,1 1-1,0-2 0,15 22 1,-19-31-488,0 0 0,0 0 0,1 0 0,0 0 0,0-1 0,0 0 0,0 0 0,0 0 0,1-1 0,0 1 0,0-1 0,0-1 0,0 1 0,0-1 0,0 0 0,1-1 0,-1 1 0,1-1 0,-1-1 1,1 1-1,8-1 0,-11 0-39,0-1 0,-1 1 1,1-1-1,0 0 0,0 0 1,0 0-1,-1 0 1,1-1-1,0 1 0,-1-1 1,1 0-1,-1 0 0,0-1 1,0 1-1,0 0 1,0-1-1,0 0 0,0 0 1,-1 0-1,1 0 0,-1 0 1,0-1-1,3-4 0,-3 4-11,-1-1 0,1 0-1,0 0 1,-1 0 0,0 0 0,0 0-1,-1 0 1,1 0 0,-1 0-1,0 0 1,-1 0 0,1 0-1,-1 0 1,0 0 0,0 0-1,0 0 1,-1 1 0,-2-7-1,-4-3-20,0 0-1,0 1 1,-2 0-1,0 1 1,0 0-1,-1 0 1,0 1-1,-1 0 1,-20-13-1,26 20-151,0 0 1,0 1-1,0 0 1,0 0-1,-1 0 1,1 0-1,-14-2 0,6 3-873,-1 0 0,-25 1 0,-10 1-459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33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1 564 10666,'1'-2'328,"0"1"0,0-1 0,0 0 0,0 1 0,1-1 0,-1 1 0,1-1 0,-1 1 0,1 0 0,-1 0 0,1 0 0,0 0 0,0 0 0,-1 0 0,1 0 0,0 0 0,0 1 0,0-1 0,0 1 0,3-1 0,5 0 464,-1 1 1,0 0-1,13 1 1,-3 0-34,21-1 14,0-2-1,0-2 0,0-2 0,45-12 1,155-56 466,-204 62-1003,154-51 630,335-121 2104,-414 140-2247,-1 0-43,122-32 0,-217 72-675,-1 1-1,0 0 1,1 1 0,0 1-1,17 1 1,-31-1-5,1 1 1,0 1-1,-1-1 1,1 0-1,-1 0 1,1 1-1,0-1 1,-1 1-1,1-1 1,-1 1-1,1 0 1,-1-1-1,1 1 1,-1 0-1,0 0 1,1 0-1,-1 0 1,0 0-1,0 0 0,0 1 1,0-1-1,0 0 1,0 1-1,0-1 1,0 0-1,0 1 1,-1-1-1,1 1 1,0-1-1,-1 1 1,1 0-1,-1-1 1,0 4-1,0-2-4,0-1 0,0 1-1,0 0 1,-1 0 0,1 0 0,-1 0 0,0-1-1,0 1 1,0 0 0,0-1 0,-1 1-1,1-1 1,0 1 0,-1-1 0,0 0 0,0 1-1,0-1 1,-2 2 0,-2 0-247,0 1 1,0-1-1,0-1 0,-1 1 0,1-1 1,-1 0-1,-11 3 0,-27 4-592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35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17 10290,'-9'-11'4094,"6"6"-1532,8 5 771,22 15-1043,-14-8-1630,0 0 1,1-1 0,0 0-1,28 7 1,-21-10-216,1 0 0,-1-1 1,30-1-1,64-11 883,-66 5-916,-45 4-374,0 1 0,0 0 0,1 0 0,-1 1 0,7 0 0,-10-1-79,0 1 0,0-1 0,-1 0 0,1 0 0,0 1 1,0-1-1,0 1 0,0-1 0,0 1 0,-1-1 0,1 1 0,0-1 0,0 1 0,-1 0 0,1-1 0,0 1 0,-1 0 0,1 0 0,-1 0 0,1-1 1,-1 1-1,1 0 0,-1 0 0,0 0 0,1 0 0,-1 0 0,0 0 0,0 1 0,3 4-1430,8-3 434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42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820 1907 8890,'2'-10'1186,"-2"3"-115,2 1-1,-1-1 1,5-12-1,-5 17-833,0-1-1,1 1 0,-1 0 1,1 0-1,-1-1 1,1 1-1,0 0 0,0 0 1,0 0-1,0 1 1,0-1-1,0 0 0,4-1 1,17-8 821,1 1 1,1 1-1,45-12 1,1 1-436,135-65 391,-134 52-535,115-36-1,-92 47 20,150-15 0,-19 4-162,-153 17-164,70-26 1,67-34 145,-176 63-291,47-19 85,-2-4 1,124-74-1,-125 59 87,-1-4 1,-3-3-1,-3-4 0,73-79 0,-131 126-189,0 0-1,-1-1 1,18-32-1,-25 37-2,0-1 1,0 1-1,-1-1 1,0 1-1,-1-1 1,-1 0-1,2-19 1,-3 12-6,-1 1 0,0-1 0,-2 1 0,0-1 0,-1 1 0,0-1 0,-2 1 0,0 1 0,-1-1 0,-1 1 0,-1 0 0,0 0 0,-1 1 0,-1 0 0,-13-16 0,3 9 6,-2 1 1,0 1 0,-1 1-1,-1 1 1,-1 1 0,0 1-1,-30-14 1,19 13 22,-2 3 0,0 0 0,0 3 1,-67-13-1,34 14 47,-133-4 0,-71 22-7,172-3-69,-394 30 10,366-14-28,1 5 0,-237 79 0,299-81 10,2 3-1,-91 50 0,-111 91-38,162-98 57,39-26-29,2 3 0,-97 89 0,146-119 14,0 2 0,2 0 0,0 0 0,0 1 0,2 1 0,1 1 1,-13 29-1,14-22-3,1 0 0,1 0 1,1 1-1,1 1 1,-1 38-1,5-39 1,1 0-1,1 0 1,2 0-1,7 42 1,-6-57 20,1-1 0,0 0-1,1 0 1,0 0 0,1 0 0,0-1 0,1 0 0,1-1 0,0 1 0,0-1 0,16 16 0,-8-13 61,0 0 0,1-1 0,0-1 0,1 0 0,25 11-1,-14-10 121,0-1 0,60 15 0,-4-10 307,141 8 0,-211-24-474,9 1 62,98 5-1145,-105-7-172,0-1 1,0 0-1,0-2 1,31-7-1,-40 7 595,0-1 0,12-6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45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1170 10586,'0'4'446,"0"-1"1,0 0-1,0 0 0,0 0 0,1 0 0,0 0 1,-1-1-1,3 7 0,-2-8-300,1 1 1,-1 0-1,0-1 0,0 1 0,1 0 1,-1-1-1,1 0 0,0 1 1,-1-1-1,1 0 0,0 0 1,0 0-1,3 2 0,4 0 133,1 0 0,-1 0 0,1 0 0,-1-2 0,1 1 0,0-1 0,10 0 0,73-5 875,-85 3-1062,336-51 1993,-3-30-735,-214 49-753,59-19 148,-142 37-489,-1-2 0,52-28 0,-74 33-130,0-1 1,-1-1-1,0 0 1,-1-2-1,31-32 1,-39 34-47,0 0 0,0 0 0,-1-1 0,-1-1-1,-1 1 1,0-2 0,-1 1 0,9-35 0,-12 36-46,-2 0-1,0 0 1,0-1-1,-2 1 1,0-1-1,0 1 1,-2-1-1,0 1 1,0 0-1,-2 0 1,0 0 0,0 0-1,-2 1 1,-9-21-1,4 15-30,-1 0 0,0 1 1,-1 1-1,-1 0 0,-1 0 0,-1 2 0,0 0 1,-1 0-1,-22-14 0,-6 0 7,-2 3 0,0 1 0,-2 3 0,0 2 0,-1 2 0,-1 2 0,-68-13 0,76 23-1,-1 1 0,1 2 0,-1 2 0,0 2 0,0 1 0,0 3 0,-51 11 0,47-5-13,0 3 1,1 2 0,0 1 0,1 3 0,1 2-1,-49 30 1,55-25 6,1 1 0,1 3-1,-44 44 1,38-29 60,3 2-1,-37 54 1,57-71 42,1 1 1,2 1-1,1 0 0,2 1 1,-20 64-1,28-71-14,1-1 0,0 0 0,2 1 0,1 0 0,2 0 0,0-1 0,1 1 0,10 47 0,-8-58-47,1-1 0,1 1 0,0-1 1,1 0-1,0 0 0,16 24 0,-15-28-35,0-1 0,1 1 0,0-2-1,1 1 1,0-1 0,0 0 0,1-1 0,0 0 0,12 6-1,-6-5-169,1-1-1,0 0 0,0-1 0,1-1 1,-1-1-1,20 2 0,-1-2-917,0-1 0,40-4 0,42-6-649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53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14755,'2'0'1368,"5"0"1089,5-2 56,17-5-9,14-1-199,8-1-417,9 2-320,7 7-688,1 7-223,1 2-793,-2-1-1009,-7 4 705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58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14 130 1800,'-1'-6'1386,"-1"1"-1,0-1 0,0 0 1,-4-7-1,8 11-1264,0-1-1,1 1 1,-1 0-1,1-1 1,5-2-1,7-5 24,30-13-1,-25 9 5802,-21 14-5866,1 0 54,0 0 0,-1 0 0,1 0 0,0-1 0,-1 1-1,1 0 1,0-1 0,-1 1 0,1 0 0,0 0 0,0-1 0,-1 1 0,1 0 0,0-1 0,0 1-1,0-1 1,0 1 0,-1 0 0,1-1 0,0 1 0,0 0 0,0-1 0,0 1 0,0-1-1,0 1 1,0 0 0,0-1 0,0 1 0,0-1 0,0 1 0,0 0 0,1-1 0,-1 1 0,0-1-1,0 1 1,0 0 0,1-1 0,0-1 126,0 1-1,0 0 1,1-1 0,-1 1-1,1 0 1,-1 0 0,1 0-1,-1 0 1,1 0 0,0 0-1,-1 1 1,1-1 0,0 1-1,0-1 1,0 1 0,-1-1-1,1 1 1,0 0 0,4 0-1,4 0 417,0 0 1,14 3-1,79 18 1516,-68-12-1604,0-2 0,47 3-1,-80-10-682,1 0-1,-1 0 0,1 0 1,-1 0-1,1-1 0,-1 1 0,1-1 1,-1 1-1,1-1 0,-1 0 0,0 0 1,1 0-1,-1 0 0,0-1 0,0 1 1,0-1-1,0 1 0,3-4 0,9-6-2481,4-1 871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5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53 198 11578,'0'-21'4109,"0"21"-4028,0 0 1,0 0-1,0 0 0,0-1 0,0 1 0,0 0 0,0 0 0,0 0 0,0 0 0,0 0 0,0-1 0,0 1 1,0 0-1,0 0 0,0 0 0,-1 0 0,1 0 0,0 0 0,0 0 0,0 0 0,0-1 0,0 1 0,0 0 0,-1 0 1,1 0-1,0 0 0,0 0 0,0 0 0,0 0 0,0 0 0,0 0 0,-1 0 0,1 0 0,0 0 0,0 0 1,0 0-1,0 0 0,-1 0 0,-8 8 2210,4 1-1752,0 0 1,0 0 0,0 0 0,1 0-1,1 1 1,0 0 0,0 0 0,1 0 0,0 0-1,1 0 1,-1 20 0,2-27-486,0 1 0,1-1 0,-1 0 0,0 1 0,1-1 0,0 0 0,0 1 0,0-1 0,0 0 0,0 0 0,1 0 0,-1 0 0,1 0 0,0 0 0,0-1 0,0 1 0,0-1 0,5 5 0,-3-4-40,-1-1 1,1 0 0,0 0-1,0 0 1,-1 0 0,1-1-1,0 0 1,0 1 0,0-2-1,1 1 1,-1 0 0,0-1-1,0 0 1,8 0-1,-2-1-10,0 0 0,-1-1-1,1-1 1,-1 1-1,1-2 1,-1 1-1,0-1 1,0-1-1,-1 1 1,1-1-1,-1-1 1,13-11-1,-9 6 8,0 0 0,-1-1-1,0-1 1,-1 0-1,0 0 1,14-26 0,-21 33-9,0 0 1,0-1 0,0 1-1,0-1 1,-1 0 0,0 0 0,-1 0-1,0 0 1,0 0 0,0 0 0,-1 0-1,0 0 1,0 0 0,-1 0 0,0 0-1,0 0 1,0 0 0,-1 0-1,-5-13 1,-14-21 20,19 37-17,0 0 0,-1 1-1,0-1 1,1 1 0,-1-1 0,0 1-1,-1 0 1,-4-3 0,7 5-5,1 1 1,-1-1-1,0 1 1,1 0-1,-1 0 1,0-1-1,1 1 1,-1 0-1,0 0 1,1 0-1,-1-1 1,0 1-1,0 0 0,1 0 1,-1 0-1,0 0 1,0 1-1,1-1 1,-1 0-1,0 0 1,1 0-1,-1 0 1,0 1-1,1-1 1,-1 0-1,0 1 1,1-1-1,-1 1 1,0-1-1,1 1 1,-1-1-1,1 1 0,-1-1 1,1 1-1,-1-1 1,1 1-1,0-1 1,-1 1-1,0 1 1,0 1 23,-1 0 0,1 0 0,-1 1 0,1-1 0,0 1 0,0 4 1,-1 2-18,1-1 1,0 0-1,1 1 1,0 0-1,1-1 1,0 1-1,0-1 1,1 0-1,0 1 1,1-1-1,0 0 1,0 0-1,1-1 1,0 1-1,1-1 1,0 1-1,0-1 1,0-1-1,1 1 1,1-1 0,-1 0-1,1-1 1,0 1-1,1-1 1,-1-1-1,1 1 1,0-1-1,1-1 1,-1 1-1,1-1 1,0-1-1,0 0 1,0 0-1,0-1 1,18 3-1,0-4-1524,1-1-1,-1-1 1,0-1-1,41-8 0,-4-1-566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59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9498,'0'0'318,"0"-1"0,0 0 0,0 0 0,0 0 0,0 1-1,0-1 1,0 0 0,1 0 0,-1 0 0,0 1 0,1-1 0,-1 0 0,0 0 0,1 1-1,-1-1 1,1 0 0,-1 1 0,1-1 0,-1 0 0,1 1 0,-1-1 0,1 1 0,0-1 0,-1 1-1,1-1 1,0 1 0,-1 0 0,1-1 0,1 1 0,1-1 103,1 0 0,-1 1 1,0-1-1,1 1 0,-1 0 0,6 0 0,77 12 2539,-24-3-1741,43-4-1466,-101-6-2715,-5 3 2119,3 0 138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00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11506,'0'5'1897,"0"2"1776,6 0-1377,0-2 33,5-1-465,2-3-288,5 1-623,2 0-297,1 0-408,3-1-416,3-9-2049,-8-11 1577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02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1166 8658,'-2'4'815,"1"-1"0,-1 1 0,1 0 1,0-1-1,0 1 0,0 0 0,-1 6 0,2-9-687,0 1 0,0-1-1,0 0 1,1 0-1,-1 0 1,0 1 0,0-1-1,1 0 1,-1 0-1,1 0 1,-1 0-1,1 0 1,-1 0 0,1 0-1,0 0 1,-1 0-1,1 0 1,0 0-1,0 0 1,0 0 0,0 0-1,0-1 1,0 1-1,0 0 1,0-1-1,0 1 1,0 0 0,0-1-1,2 1 1,4 1 138,-1-1 1,1 1-1,0-1 1,0-1 0,0 1-1,-1-1 1,1-1-1,0 1 1,0-1 0,0 0-1,7-3 1,12-3 299,38-17 0,-42 15-306,71-29-79,-1-5-1,-3-3 0,-1-5 1,93-70-1,-164 108-172,269-192 155,49-2-42,19 26 208,101-44 1334,-437 214-1644,0 1 0,1 2 0,0 0 0,40-11 0,-52 17 4,0 1 0,0 0-1,1 1 1,-1 0 0,1 0-1,-1 0 1,0 1 0,1 0-1,-1 0 1,0 1 0,0 0-1,0 0 1,0 1 0,0-1-1,0 2 1,-1-1 0,7 5-1,-2-1 54,-1 1 1,0 0-1,-1 0 0,14 16 0,-19-18-37,1 0-1,-1 1 1,0 0 0,0-1-1,-1 1 1,0 1-1,0-1 1,3 12-1,-3-6 31,-1 0 1,-1 0-1,0 0 0,-1 25 0,-12 51 20,7-59-48,2-16-23,0 0-1,-1-1 1,-1 1-1,-7 14 0,-29 51 48,23-48-44,-13 35 0,18-34 96,1 2 1,1-1-1,-5 37 0,15-61-58,3-9-462,3-15-798,1-45-7445,-3 45 7031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03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0 11242,'-2'1'438,"0"0"0,-1 0 0,1 0-1,0 1 1,0-1 0,0 0 0,0 1-1,0-1 1,0 1 0,0 0 0,1 0 0,-1 0-1,0-1 1,1 2 0,0-1 0,-1 0-1,0 3 1,-1 3 251,0 0-1,0 0 1,-2 15 0,0 3 114,-23 96 2301,27-120-3067,1 0 1,-1-1-1,1 1 0,-1 0 0,1 0 0,0-1 0,0 1 1,0 0-1,0 0 0,0 0 0,0 0 0,1-1 0,-1 1 1,1 0-1,-1 0 0,1-1 0,-1 1 0,1 0 1,2 2-1,-2-3-20,0 1 0,1-1 0,-1 0 0,1 0 0,-1 0 0,1 0 0,-1 0 0,1-1 0,-1 1 0,1 0 0,0-1 0,-1 1 0,1-1 0,0 1 0,0-1-1,-1 0 1,1 0 0,0 0 0,0 0 0,2 0 0,5-1 74,0-1 0,0 0 1,0 0-1,13-6 0,-15 5-44,-1 1 1,1 0-1,0 0 1,0 0-1,0 1 1,-1 0-1,1 0 1,11 1-1,-11 3-10,-7-3-33,0 0 0,0 0 0,0 0 1,0 0-1,0 0 0,0 0 0,0 0 0,0 0 0,0-1 1,0 1-1,0 0 0,0 0 0,0 0 0,0 0 0,0 0 1,0 0-1,0 0 0,1 0 0,-1 0 0,0 0 0,0 0 1,0 0-1,0-1 0,0 1 0,0 0 0,0 0 1,0 0-1,0 0 0,0 0 0,0 0 0,0 0 0,0 0 1,1 0-1,-1 0 0,0 0 0,0 0 0,0 0 0,0 0 1,0 0-1,0 0 0,0 0 0,0 0 0,0 0 0,0 0 1,0 0-1,1 0 0,-1 0 0,0 0 0,0 0 1,0 0-1,0 0 0,0 0 0,0 0 0,0 0 0,0 0 1,0 0-1,0 0 0,0 1 0,0-1 0,0 0 0,1 0 1,-1 0-1,0 0 0,0 0 0,0 0 0,0-6 54,-1-1 0,1 0 0,-1 1 0,0-1 0,-1 1 0,1 0 0,-1-1 0,-6-10 0,7 15-98,0 0 1,0-1-1,-1 1 0,1 0 1,-1 0-1,1 0 0,-1 1 1,0-1-1,0 0 0,0 1 1,0-1-1,0 1 0,0-1 1,0 1-1,-1 0 0,1 0 1,0 0-1,-1 0 0,1 1 1,-1-1-1,1 0 0,-1 1 1,1 0-1,-1 0 0,1 0 1,-4 0-1,-30 9-5320,26-11 3362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08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612 1528 8962,'-4'-10'779,"-2"1"-1,1 0 1,-2 1 0,1-1-1,-1 1 1,0 0 0,-11-7 1874,21 21-2131,5 5-317,5 2-67,1-1 0,0 0 0,1-1 0,0-1 0,1 0 0,0-1 1,0-1-1,1 0 0,0-1 0,30 7 0,7-2-75,1-2 1,68 4 0,221-2 503,3-20-15,-28 0-24,-20 8 115,533-17-293,-795 15-300,482-22 826,-230 24-698,29 0 695,-110-12 18,-70 3-630,-32 1 126,0-6 0,117-30 1,-198 39-373,-1 1 0,1 0 0,30 1 0,-16 3 31,1-2 1,-1-2-1,0-2 0,0-1 1,47-15-1,-69 16 28,5 0 65,34-16 0,-50 18-120,1 1 1,-1-1 0,0 0 0,-1 0 0,1 0 0,-1-1-1,1 0 1,-1 0 0,6-9 0,-6 7-8,3-4-2,-1 0 0,11-21 1,-6 5-12,-6 14 11,0-2-1,0 1 1,-1 0 0,4-23 0,-7 24-7,0 1 4,1 0 0,-2 0 0,0-1 0,0 1-1,-1 0 1,-1-1 0,0 1 0,-6-23 0,-5-4-20,-31-64 1,40 97 3,-1-1 0,0 1 0,0-1 0,0 1 0,-1 1 0,0-1 0,0 1 0,-1-1 0,1 2 0,-1-1 0,0 0 0,0 1 0,-1 0 0,1 1 0,-1 0 0,-10-4 0,-5 0 29,-1 2 0,0 0 0,-44-2 0,37 4 144,-43-9-1,42 2-52,0-1 0,1-2-1,-49-28 1,12 6 18,54 29-98,-14-8 9,-1 1 0,0 1 0,-52-13 0,-61-1-5,-9-2 17,114 20-50,0-2-1,-37-17 0,28 8-10,-102-41 87,106 46-46,-71-15 0,61 20-40,-96-2 1,-52 14-1,134-1 27,-6-2-18,-134-18 1,-67-31 5,-42-6 8,-73 32-68,74 9-8,172 0 39,0-6 1,-143-40 0,272 57 21,-67-19-16,-143-20 0,148 36-12,-1 3 0,-133 12 0,152-2 2,0 3 0,1 2 0,0 2 0,-69 29 0,96-31-2,1 1 0,1 1 0,0 2-1,1 0 1,1 2 0,-44 41 0,43-33 9,1 1 1,1 1 0,2 2-1,1 0 1,-24 47-1,12-12-28,2 2-1,-27 96 0,46-126 59,3 0-1,1 1 0,1 0 1,2 1-1,2-1 0,4 51 1,0-74 28,0 0 0,0 0 0,2 0 0,0-1 0,0 1 0,2-1 0,0 0 0,13 23 0,-12-26 4,1 0-1,0-1 0,0 0 0,1-1 0,0 0 1,1 0-1,0-1 0,0-1 0,1 1 1,20 9-1,-12-8-23,0-2 0,0 0 1,1-1-1,0-1 0,0 0 1,0-2-1,21 1 0,145-6-3141,-80-2-3142,-38 2 3331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11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93 12243,'-37'-37'5817,"46"41"-1665,25 5-1821,-12-6-1400,0 0 1,0-2 0,35-1-1,67-12 881,35-12-1108,93-11 610,-203 32-1147,0 1 0,1 3 0,55 7 0,-78-3-167,-1 0 0,0 2 0,0 1 0,36 17 0,-54-22-71,-1 0 0,1 0 0,0-1 0,0 1 0,11 0 0,-14-3 11,-1 1 0,1-2-1,0 1 1,0 0 0,-1-1-1,1 0 1,0 0 0,-1-1 0,1 1-1,-1-1 1,0 0 0,5-3-1,53-36-433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18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50 9258,'0'-5'47,"1"1"529,-1 0 1,0 0-1,-1-1 0,1 1 0,-1 0 0,-1-6 0,1 10-455,1-1-1,0 0 1,0 1-1,-1-1 1,1 1-1,0-1 1,-1 1-1,1-1 0,-1 1 1,1-1-1,-1 1 1,1-1-1,-1 1 1,1 0-1,-1-1 1,1 1-1,-1 0 0,1-1 1,-2 1-1,1 0-53,-1-1 0,1 1 0,0 0 1,0 1-1,0-1 0,-1 0 0,1 0 0,0 0 0,0 1 0,0-1 0,0 1 0,0-1 0,0 1 0,-2 0 0,2 0-54,0-1 1,0 1-1,1 0 1,-1-1-1,0 1 0,1 0 1,-1-1-1,0 1 1,1 0-1,-1 0 0,1-1 1,-1 1-1,1 0 1,0 0-1,-1 0 0,1 0 1,0 0-1,0 0 1,-1 0-1,1-1 0,0 1 1,0 0-1,0 0 1,0 0-1,0 0 1,0 0-1,1 0 0,-1 2 1,2 3 196,0 0 1,0 0 0,5 9 0,0 1 415,-4-5-387,-1-1 0,0 1 0,0 0 0,-1 0 0,0 0 0,-1-1 1,0 1-1,-1 0 0,0 0 0,-1 0 0,0-1 0,0 1 0,-1-1 1,-1 1-1,-7 14 0,10-22-224,-1 0 0,1 1 0,0-1 0,-1 0 0,2 0 0,-1 1 0,0 3 0,1-5 27,0 0 1,0-1-1,1 1 0,-1 0 1,0 0-1,1 0 1,0 0-1,0-1 1,-1 1-1,1 0 0,0 0 1,0-1-1,0 1 1,2 1-1,4 7 133,0 1 0,-1 1 1,-1-1-1,0 1 0,0 0 0,-1 0 0,-1 0 1,0 0-1,0 1 0,-2-1 0,2 15 0,-2 20 801,-8 78 0,5-102-903,-12 75-121,0 11-1783,14-100 1472,-1 0-1,2 0 0,-1 1 0,3 9 1,-2-15 353,0 0 0,0 0 1,1 0-1,-1 0 0,1 0 1,0 0-1,0 0 1,0-1-1,5 7 0,-4-7-17,0 0-1,0-1 1,1 1-1,-1-1 0,0 0 1,1 0-1,5 3 1,-3-2-42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19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1663 9746,'-2'-1'201,"1"0"0,0 0-1,-1-1 1,1 1 0,0 0 0,0-1-1,0 1 1,0 0 0,0-1-1,0 1 1,0-1 0,1 0 0,-1 1-1,1-1 1,-1 0 0,1 1 0,-1-1-1,1 0 1,0 0 0,0-2 0,0-2-6,0 0 0,0 1 1,0-1-1,1 0 1,1-7-1,9-46 1032,2-6 148,10-5-38,51-111 1,-46 121-858,-7 9-48,27-55 339,-2 17-656,-24 43-45,2 2 0,54-75 0,20 4 619,-73 88-561,2 1 0,33-24 0,21-9-61,62-48 242,52-61 579,-176 152-873,2 1 1,0 1-1,1 0 1,0 2-1,1 1 1,0 0-1,45-12 1,-36 14 11,0 2 0,0 2 0,0 1 0,0 1-1,56 3 1,-65 1-27,-2 0 27,1 0 1,-1 1-1,21 6 0,-35-6-8,-1 0 0,0 0 0,1 1 0,-1 0 0,0 0-1,0 0 1,0 1 0,-1 0 0,1 0 0,-1 0 0,0 1 0,0 0 0,7 9 0,0 2-2,-1 0 0,-1 1 0,0 0 1,-1 1-1,0 0 0,-2 1 0,0 0 0,-1 0 1,4 26-1,-6-18 64,-1 0 1,-1 30-1,-2-45-71,-1 0 0,-1 1-1,0-1 1,0 0 0,-1 0-1,-10 22 1,11-28-9,-20 43-4,-23 79 1,-18 72 30,51-169-23,-2-1 1,-1-1-1,-1 0 0,-26 35 1,-77 105-6,115-161 2,1-1 1,-1 1 0,2 0 0,-1-1 0,1 1-1,0 1 1,-1 14 0,0-8-1,3-12 2,0 0 1,0 0 0,0 0 0,0 0 0,1 0 0,-1 0 0,1 0 0,0 0-1,1 4 1,14 26 78,-10-20-61,-4-8 2,0 0-1,1-1 1,-1 0 0,1 1 0,0-1-1,0 0 1,0 0 0,0-1 0,1 1 0,0-1-1,0 1 1,0-1 0,0-1 0,0 1-1,0 0 1,1-1 0,-1 0 0,1 0-1,0 0 1,0-1 0,7 2 0,8 1 221,0 1 1,0 0 0,-1 2 0,0 0 0,0 1-1,20 12 1,-21-10-91,9 5-27,-1 1 0,31 25 0,-45-29-811,-10-8-2058,1-8 1677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22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7954,'-3'2'658,"0"0"0,0 0 0,0 1 1,0-1-1,-3 5 0,6-7-578,-1 0 0,1 1-1,-1-1 1,1 1 0,0-1 0,-1 1-1,1-1 1,0 0 0,-1 1 0,1 0-1,0-1 1,0 1 0,-1-1 0,1 1-1,0-1 1,0 1 0,0-1 0,0 1-1,0 0 1,0-1 0,0 1 0,0-1-1,0 1 1,0-1 0,0 1-1,0 0 1,0-1 0,0 1 0,0-1-1,1 1 1,-1-1 0,0 1 0,1-1-1,-1 1 1,0-1 0,1 1 0,-1-1-1,0 1 1,1-1 0,-1 1 0,1-1-1,-1 0 1,1 1 0,-1-1 0,1 1-1,11 4 922,1 0-1,0 0 1,23 5 0,-18-6-150,28 12 1,-23-5-489,-1 1 1,0 1-1,23 18 1,58 53 545,-65-51-565,-18-16-225,-1 0 1,0 2-1,-2 0 0,0 1 1,15 25-1,-26-35-62,0-1 1,0 1-1,-1 0 0,0 1 1,-1-1-1,0 1 0,-1 0 1,0 0-1,0 0 0,-1 1 1,0 15-1,-2-13-24,-1 0 1,0 0-1,-1 0 0,-1 0 0,0 0 0,-1 0 1,0-1-1,-1 1 0,-8 14 0,-19 43-8,21-42-24,-2 0 0,-1-2 0,-27 41 1,15-33-1,1 1 0,2 1 1,-20 46-1,29-51-2,-1-1 7,2 2 1,0 0 0,-7 36-1,15-44-6,1 0 0,1 0 1,2 0-1,0 1 0,2-1 0,0 0 0,2 0 0,11 48 1,-6-44 2,1 1 1,1-1 0,1-1 0,1 0 0,2 0 0,1-2 0,1 1 0,1-2-1,1 0 1,30 30 0,-31-38 20,-1 0 53,0-1-1,1 0 1,1-2-1,0 0 1,25 14-1,-11-13 148,1-2 0,1-1 0,0-2-1,0-1 1,1-1 0,0-2 0,49 2 0,-73-8-210,0 0-1,0-1 1,-1 0-1,1-1 1,0 0 0,-1-1-1,1 0 1,-1 0-1,0-1 1,19-11-1,-5 1 2,0-2 0,-2 0-1,22-21 1,50-60-15,-41 39 40,-39 43-37,-1-1 0,0-1 1,-1 1-1,-1-2 0,15-32 0,-7 4 13,16-58 0,-3 12 0,-21 55-18,30-65 0,-35 89 6,1 0-1,1 1 1,0 0 0,0 0 0,2 0 0,-1 1 0,1 1 0,13-11-1,21-12 17,2 3 0,81-41-1,-109 63-7,0 1-1,1 1 0,0 1 1,0 0-1,0 1 1,30-1-1,49-11 292,8 0-136,62 8 355,-108 6-352,22-2-109,-40 2-42,-29 1-11,0 0-1,0 0 1,0-1 0,15-5-1,-12 2-4,-1 0 0,-1-2-1,1 0 1,-1 0 0,0-1-1,-1-1 1,0-1 0,-1 0-1,1 0 1,12-15 0,-2 0 20,-11 13-10,0 0-1,11-18 1,-20 26-11,0-1 0,0 0 0,-1 0 0,0 0 0,0 0 0,0 0 0,0-1-1,-1 1 1,0-1 0,1-9 0,-2 0 8,0 0 0,0 0-1,-2 1 1,-4-22-1,4 27 1,0 0-1,-1 1 1,-1 0-1,1 0 1,-1 0-1,-1 0 1,0 0-1,-9-11 1,-29-28 1,-13-16-21,46 51 9,-1 0 0,0 0 0,-1 1 0,0 1 0,-1 0 0,-20-12 0,-88-38 69,110 55-56,-23-10 56,-109-54 154,134 65-209,1 0 1,0 0-1,-1 1 0,1 0 1,-1 1-1,0-1 0,0 2 1,0-1-1,-10 1 0,3 1 85,1 0-1,0 1 1,0 1 0,-23 6-1,3 1 115,-8 3-101,0-3 1,0-1-1,-58 2 1,79-9-311,-29 0-1098,46-1 1068,1 0 0,0-1 1,-1 1-1,1-1 0,0 0 1,0 0-1,0 0 0,-5-3 1,8 3 154,0 0 0,0 0 1,0 0-1,0 0 1,0 0-1,0 0 0,0 0 1,0 0-1,1 0 0,-1 0 1,0-1-1,1 1 0,-2-3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24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22 896 8202,'-16'18'4589,"10"-12"-1565,15-23 212,5-15-1722,2 0 0,1 0 0,35-46 0,0 7-945,72-76 1,71-53 450,-139 145-462,92-122 0,-137 161-547,-4 5-149,1 1 1,0 0 0,17-17-1,-18 23-701,-5 5-767,-6 9-1020,-9 7-75,-5 7 954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6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177 387 11923,'-1'-5'486,"-1"1"1,0-1 0,1 1 0,-2 0 0,1 0 0,-4-5 0,6 8-322,-1 0-1,0 0 0,0 0 1,0 1-1,0-1 1,0 0-1,0 0 1,0 0-1,-1 1 0,1-1 1,0 1-1,0-1 1,0 1-1,-1-1 1,1 1-1,0 0 1,-1 0-1,1-1 0,0 1 1,0 0-1,-1 0 1,1 0-1,0 0 1,-1 1-1,1-1 0,-2 1 1,-2 1 120,0 0 1,0 0-1,0 1 1,0-1-1,1 1 0,0 0 1,-1 1-1,1-1 1,0 1-1,1 0 0,-1 0 1,-3 5-1,-2 3 184,1 0-1,1 0 0,-9 19 1,11-19-70,0 1 1,1 0-1,-5 24 0,8-31-281,0 0 0,0 0 0,1-1 0,0 1-1,0 0 1,0 0 0,1-1 0,0 1 0,0 0-1,0-1 1,4 9 0,-5-13-93,1 1-1,0-1 1,0 1-1,0-1 1,0 0-1,0 1 1,0-1 0,0 0-1,0 0 1,0 0-1,1 0 1,-1 0-1,0 0 1,1 0-1,-1 0 1,1 0 0,-1-1-1,1 1 1,2 0-1,-1 0-5,1-1 0,-1 0 0,0 0 0,1 0 0,-1 0 0,0 0 0,0-1 0,1 1 0,3-2-1,3-1 0,0-1 0,-1 0 0,0-1-1,0 0 1,11-7 0,-7 2-1,-1 0 0,-1 0 0,0-2-1,0 1 1,-1-1 0,-1 0 0,0-1 0,0 0 0,-2-1 0,1 0 0,8-25 0,-14 34-14,-1 0 1,0 0-1,0 0 0,-1 0 1,1 0-1,-1-1 1,0 1-1,0 0 1,-1 0-1,0 0 1,-1-5-1,1 7-3,1 1 1,-1-1-1,0 1 0,0-1 1,-1 1-1,1 0 0,0 0 1,-1 0-1,0 0 0,1 0 1,-1 0-1,0 0 0,0 0 1,0 0-1,0 1 0,0-1 1,0 1-1,-1 0 0,1 0 1,0 0-1,-1 0 0,1 0 1,-5-1-1,0 1-94,0 0 1,1 0-1,-1 1 1,0 0-1,0 0 1,0 1-1,-7 2 1,9-3-166,1 1 0,0 0-1,0 1 1,0-1 0,0 1 0,1-1 0,-1 1 0,0 0 0,1 1-1,-1-1 1,1 1 0,-6 5 0,8-8 193,1 0 0,0 1-1,0-1 1,-1 0 0,1 0 0,0 0-1,0 0 1,0 1 0,-1-1 0,1 0-1,0 0 1,0 1 0,0-1 0,0 0-1,-1 0 1,1 1 0,0-1 0,0 0-1,0 1 1,0-1 0,0 0 0,0 0 0,0 1-1,0-1 1,0 0 0,0 1 0,0-1-1,0 0 1,0 0 0,0 1 0,0-1-1,0 0 1,0 1 0,0-1 0,1 0-1,-1 0 1,0 1 0,0-1 0,0 0-1,0 0 1,0 1 0,1-1 0,-1 0-1,0 0 1,0 0 0,1 1 0,-1-1-1,0 0 1,0 0 0,1 0 0,-1 0-1,0 0 1,0 0 0,1 1 0,-1-1 0,24 2-2408,-22-2 2446,38 1-1109</inkml:trace>
  <inkml:trace contextRef="#ctx0" brushRef="#br0" timeOffset="1">660 3 15355,'-2'-1'328,"0"1"0,0-1 0,0 1 0,-1 0 0,1 0 1,0 0-1,-1 0 0,1 0 0,0 0 0,0 1 0,0-1 0,-1 1 0,1 0 0,0-1 0,0 1 0,0 0 0,0 0 0,-2 2 0,-4 2 309,1 1 1,-1 0-1,-6 7 1,14-13-569,-17 16 1025,1 1 0,-21 29 1,30-36-846,1-1 0,1 1 0,-1 0 0,2 0 0,-1 1 0,1-1 0,-3 16 0,6-23-234,1-1 0,-1 1 0,1 0 0,0-1-1,-1 1 1,1 0 0,1 0 0,-1-1 0,0 1-1,1 0 1,-1 0 0,1-1 0,0 1 0,0-1 0,0 1-1,0-1 1,0 1 0,0-1 0,1 0 0,0 1-1,-1-1 1,1 0 0,0 0 0,0 0 0,0 0 0,0 0-1,0-1 1,0 1 0,1-1 0,-1 1 0,0-1-1,1 0 1,-1 0 0,1 0 0,3 1 0,4 1-222,0-1 0,0 0 0,0-1 0,1 0 0,-1 0 0,0-1 0,0 0 0,1-1 0,-1 0 0,0-1 0,13-3 0,-3-1-1297,0-1-1,-1-1 1,0-1 0,30-18 0,-12 3-135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24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9946,'-5'6'5653,"-1"12"-3750,4-13-1560,-18 50 842,5-16-461,1 2 1,-15 73-1,29-114-711,0 1 1,0-1-1,0 0 0,0 0 0,0 1 0,-1-1 0,1 0 0,0 0 1,0 1-1,0-1 0,0 0 0,0 0 0,0 1 0,0-1 1,0 0-1,0 0 0,0 1 0,1-1 0,-1 0 0,0 0 1,0 0-1,0 1 0,0-1 0,0 0 0,0 0 0,0 0 1,1 1-1,-1-1 0,0 0 0,0 0 0,0 0 0,0 1 0,1-1 1,-1 0-1,0 0 0,0 0 0,0 0 0,1 0 0,-1 0 1,0 0-1,0 1 0,1-1 0,-1 0 0,0 0 0,0 0 1,1 0-1,-1 0 0,0 0 0,0 0 0,1 0 0,-1 0 0,0 0 1,0 0-1,0-1 0,1 1 0,14-7 484,-11 5-325,2 0-28,0 0 0,0 1 0,0-1 0,9 0 0,-11 2-62,1 0 0,0-1 0,0 0 1,0 0-1,-1-1 0,1 1 1,0-1-1,6-4 0,-1-1 216,0 0-1,0-1 0,-1 0 1,0 0-1,-1-1 1,14-19-1,-18 23-178,-1 0 0,0 0 0,0 0 0,-1 0 0,1-1 0,-1 1 0,0-1 0,-1 0 0,1 0 0,-1 1 0,0-1 0,-1 0 0,1 0 0,-1 0 0,-1 0 0,0-8 0,0 11-317,0-1 1,-1 0-1,1 0 0,-1 1 0,0-1 1,0 1-1,0-1 0,0 1 1,-1 0-1,1 0 0,-6-5 1,8 8 165,0 0 0,0 0 0,0 0 0,0 0 0,0 0 0,-1 0 0,1 0 0,0 0 0,0 0 0,0-1 0,0 1 0,0 0 0,0 0 0,0 0 0,0 0 0,0 0 0,0 0 0,0 0 0,0-1 0,0 1 0,0 0 0,0 0 0,0 0 0,0 0 0,0 0 0,0 0 0,0-1 0,0 1 0,0 0 0,0 0 0,0 0 0,0 0 0,0 0 0,0 0 0,0 0 0,0 0 0,0-1 0,0 1 0,1 0 0,-1 0 0,0 0 0,0 0 0,0 0 0,0 0 0,0 0 0,0 0 0,0 0 0,1 0 1,10-14-1103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49:26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71 11530,'7'-9'6618,"3"-5"-5414,1 0 1,16-15-1,-27 29-1184,1-1 1,-1 1-1,0 0 0,1-1 1,-1 1-1,1 0 1,-1-1-1,1 1 1,-1 0-1,1 0 1,-1-1-1,1 1 0,-1 0 1,1 0-1,-1 0 1,1 0-1,-1 0 1,1 0-1,-1 0 1,1 0-1,0 0 0,-1 0-9,1 0 0,-1 0-1,0 1 1,1-1 0,-1 0 0,0 0-1,0 1 1,1-1 0,-1 0-1,0 1 1,0-1 0,0 1-1,1-1 1,-1 0 0,0 1-1,0-1 1,0 0 0,0 1-1,0-1 1,0 1 0,0 0-1,-1 27 66,1-28-76,-5 32 7,-2-1 0,-18 51 0,14-49 20,1 0 0,-6 40-1,15-66-15,1 0-1,-1 1 0,1-1 1,0 0-1,0 0 1,1 0-1,0 0 1,3 9-1,-3-14-5,0 1 0,0-1 0,0 1 0,0-1 0,1 1 1,-1-1-1,1 0 0,-1 0 0,1 1 0,0-1 0,0 0 0,0-1 0,0 1 0,1 0 1,-1-1-1,0 1 0,1-1 0,-1 0 0,1 1 0,-1-1 0,1-1 0,-1 1 0,1 0 0,4 0 1,4 0 21,1 0 1,18-1 0,-17-1-5,-1 1 0,18 2 0,-26-2-20,-1 1-1,1 0 1,0 0-1,-1 0 0,1 1 1,-1-1-1,1 1 1,-1 0-1,0 0 0,0 0 1,0 0-1,4 4 1,0 2-3,-1 0 0,1 1 1,-2 1-1,1-1 1,-1 1-1,-1-1 0,0 1 1,4 13-1,3 8 5,0-5 28,1 0-1,1 0 1,1-1 0,1-1 0,1 0 0,1-1 0,1-1 0,1-1 0,33 28 0,-16-20 287,35 30 492,-61-50-610,-1 1 0,0 1 0,0 0 0,12 19 0,-19-23-130,1 0 1,-1 0-1,0 0 1,-1 0-1,0 0 1,0 1-1,0-1 1,-1 0-1,0 9 1,0-16-75,2 9-1003,8-1 457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19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1 13331,'1'3'298,"-1"1"0,1 0 0,0-1 0,0 1-1,0 0 1,1-1 0,-1 0 0,3 4 0,3 10 283,0 3-187,-2 1 1,0 0-1,-1 0 0,1 38 1,-6 88 654,0-111-765,-8 181 689,-2 89-595,-75 794-691,-29 31 250,111-1091 61,-90 702 317,70-586 99,7 1 0,3 171-1,21 344 76,-7-656-477,12 602 234,-7 8-159,-1 24-23,2-428-57,2 54 2,43 74-39,0 10-19,-40-3 49,-6-263-10,4 1-1,4-1 0,39 144 1,-51-233 6,25 110 404,-23-98-249,-1 0-1,-1 0 1,-1 0 0,-3 32-1,-4 21-1148,1 82 0,7-136-761,8-6 661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25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25 512 12331,'-1'1'112,"0"-1"0,0 0 1,0 0-1,0 0 0,1 0 1,-1 0-1,0 0 0,0 0 1,0 0-1,0 0 0,1-1 1,-1 1-1,0 0 0,0 0 1,0-1-1,1 1 0,-1-1 1,0 1-1,0-1 0,1 1 1,-1-1-1,0 1 0,1-1 1,-1 1-1,1-1 0,-1 0 1,1 1-1,-1-1 0,1 0 1,-1 0-1,1 1 0,0-1 1,-1 0-1,1 0 0,0 0 1,0 1-1,-1-1 0,1 0 1,0 0-1,0 0 0,0 0 1,0 1-1,0-1 0,0 0 1,1 0-1,-1 0 0,0 0 1,0 1-1,0-1 0,1 0 1,-1 0-1,1-1 0,3-6 377,0 0-1,0 0 0,10-15 1,-10 18-281,6-9 218,1 1 1,0-1-1,1 2 1,0 0-1,1 1 0,1 0 1,0 0-1,27-14 1,-36 22-336,-1 1 1,1 0-1,0 0 0,0 0 1,-1 1-1,1-1 0,1 1 1,-1 0-1,0 1 1,0-1-1,8 1 0,-9 1-63,0-1 0,0 1 0,0 0-1,0 0 1,-1 1 0,1-1 0,0 1-1,-1-1 1,1 1 0,-1 0-1,0 1 1,1-1 0,-1 1 0,0-1-1,4 6 1,-1-1-10,0 1-1,-1 0 0,0 1 1,0-1-1,-1 1 1,0 0-1,-1 0 0,0 1 1,0-1-1,-1 1 1,0-1-1,1 19 0,-2 2 13,-1 1-1,-7 54 0,5-59-17,-2 1 0,-1-1 0,-1 0 1,-13 36-1,12-53 20,7-9-31,0 0 0,0 0 0,0 0 0,0 0 0,0 1 0,0-1 0,-1 0 0,1 0 0,0 0 0,0 0 0,0-1 0,0 1 0,0 0 0,0 0 0,0 0 0,-1 0 0,1 0 0,0 0 0,0 0 1,0 0-1,0 0 0,0 0 0,0 0 0,0 0 0,0 0 0,-1 0 0,1 0 0,0-1 0,0 1 0,0 0 0,0 0 0,0 0 0,0 0 0,0 0 0,0 0 0,0 0 0,0 0 0,0-1 0,0 1 0,0 0 0,0 0 0,0 0 0,-1-3 7,1 1 0,-1-1 0,1 1 0,0-1 0,0 1 0,1-5 0,4-28 17,19-65 1,-9 46-72,-10 31 15,54-173-528,-52 176 488,2 1 0,0 0 1,1 0-1,1 1 0,0 1 0,2 0 1,23-26-1,-29 37 69,-1 0 0,1 0 0,0 1 1,11-7-1,-16 11 10,0 0 1,0 0 0,0 0 0,0 0-1,0 0 1,1 0 0,-1 1 0,0-1 0,0 1-1,1 0 1,-1 0 0,0-1 0,1 2-1,-1-1 1,1 0 0,-1 0 0,0 1-1,0-1 1,1 1 0,-1 0 0,0-1-1,3 3 1,-1 0 21,0 0 0,0 0 1,-1 0-1,1 1 0,-1 0 0,0 0 0,0 0 0,0 0 1,0 0-1,0 1 0,-1-1 0,0 1 0,0 0 0,-1-1 1,3 10-1,0 6 95,0 0 0,1 31 0,-4-24-18,0-11 18,0 0-1,0 0 0,2 0 1,7 28-1,-10-42-104,1 0-1,0-1 1,-1 1 0,1 0-1,0-1 1,0 1 0,0-1-1,0 1 1,0-1 0,0 1-1,0-1 1,1 0-1,-1 0 1,0 1 0,1-1-1,-1 0 1,1 0 0,0 0-1,-1-1 1,1 1 0,-1 0-1,1 0 1,0-1 0,0 1-1,-1-1 1,1 0 0,0 0-1,0 1 1,0-1-1,-1 0 1,1 0 0,0-1-1,0 1 1,0 0 0,-1-1-1,1 1 1,0-1 0,0 1-1,-1-1 1,4-1 0,12-8 24,-1 1 0,0-2 0,29-24-1,4-4-16,-17 19-11,-18 11-23,1-1 0,-1 0 0,13-13 0,-36 35-102,0 0-1,1 1 0,1 0 1,-9 19-1,15-29 108,0 0 0,0-1 0,0 1 1,0 0-1,1 0 0,-1 0 0,1-1 0,-1 1 0,1 0 0,0 0 0,0 0 0,1 0 0,-1 0 1,0 0-1,1 0 0,0-1 0,0 1 0,0 0 0,0 0 0,0-1 0,2 4 0,-1-4 3,0 0-1,0 0 0,0 0 1,0 0-1,0-1 0,0 1 1,0-1-1,1 1 1,-1-1-1,0 0 0,1 0 1,-1 0-1,1 0 0,-1-1 1,1 1-1,0 0 0,-1-1 1,1 0-1,0 0 0,-1 0 1,1 0-1,0 0 0,4-2 1,5 0 10,-1-1 1,0 0-1,0 0 0,0-2 1,18-9-1,-21 10 4,-1 0-1,0-1 1,0 0-1,0-1 1,-1 1-1,0-1 1,0 0-1,9-12 1,-14 16-12,0 0 1,1 0 0,-1-1 0,0 1 0,0-1-1,0 1 1,-1-1 0,1 1 0,-1-1 0,1 1-1,-1-1 1,0 1 0,0-1 0,0 0-1,0 1 1,0-1 0,-1 1 0,1-1 0,-1 0-1,0 1 1,1 0 0,-1-1 0,0 1 0,-1-1-1,1 1 1,0 0 0,-1 0 0,1 0 0,-1 0-1,-2-3 1,-1 0-3,0 0 0,0 0 0,-1 1 0,0 0 0,0 0 0,0 0 0,0 1 1,-1 0-1,-12-5 0,-22-1-15,30 7 20,0-1-1,1 0 0,-21-8 1,31 11-6,-1 0 0,1 0 0,-1 0 0,1 0 0,0-1 0,-1 1 0,1 0 0,-1 0 0,1-1 0,0 1 0,-1 0 0,1-1 0,0 1 0,0 0 0,-1-1 0,1 1 0,0-1 0,0 1 0,-1 0 0,1-1 0,0 1 0,0-1 0,0 1 0,0-1 0,0 1 0,0 0 0,0-1 0,0 1 0,0-1 0,0 0 0,0 0 1,1 0 0,-1 0-1,1-1 1,-1 1 0,1 0-1,-1 0 1,1 0 0,0 0-1,0 0 1,0 1 0,1-2-1,4-4 11,1 1-1,11-6 1,-16 9-6,57-32 270,1 2-1,68-26 1,-121 56-185,0-1 0,1 1 0,-1 0-1,0 1 1,1 0 0,-1 0 0,1 0 0,-1 1 0,1 0 0,-1 1-1,9 1 1,-12-1-51,0 0 1,0 1-1,0-1 0,0 1 0,0 0 1,0 0-1,0 0 0,-1 1 0,1-1 0,-1 1 1,0 0-1,0 0 0,0 0 0,0 0 1,0 1-1,0-1 0,-1 1 0,0-1 0,0 1 1,2 5-1,-1-3-18,-1 1 1,0 0-1,0 0 1,0 0-1,-1 0 0,0 0 1,-1 0-1,0 0 1,0 12-1,-1-14-13,0 0-1,0 0 1,0 1-1,0-1 1,-1 0-1,1 0 1,-1 0 0,-1-1-1,1 1 1,-1 0-1,0-1 1,0 0-1,-5 7 1,7-11-8,1 1 0,0-1 0,-1 1 1,1-1-1,-1 1 0,1-1 0,0 0 0,-1 1 1,1-1-1,-1 0 0,1 1 0,-1-1 0,1 0 1,-1 0-1,1 0 0,-1 1 0,0-1 0,1 0 1,-1 0-1,1 0 0,-1 0 0,1 0 0,-1 0 0,0 0 1,0-1-4,1 1 0,-1 0 0,1-1 0,-1 1 1,1-1-1,0 1 0,-1 0 0,1-1 0,0 1 0,-1-1 1,1 1-1,0-1 0,0 0 0,-1 1 0,1-1 0,0 1 1,0-1-1,0-1 0,-1-1-20,1-1 0,0 0 0,0 0 0,0 1-1,0-1 1,2-6 0,-1 7 6,29-99-329,-26 91 322,0 1 1,1 0-1,0 0 0,1 0 0,-1 1 0,2 0 1,10-12-1,-16 20 22,0 0 0,0-1 0,0 1 0,1 0 0,-1 0 0,1 0 0,-1 0 0,1 0 0,-1 0 0,1 0 0,0 1 0,-1-1 0,1 1 0,0-1 0,-1 1 0,1-1 0,0 1 0,0 0 0,-1 0 0,4 0 0,-3 1 5,0-1 0,-1 1 0,1 0 0,0 0 0,0 0 1,0 0-1,0 0 0,-1 0 0,1 0 0,-1 0 0,1 1 0,-1-1 0,1 1 0,1 3 1,4 5 46,-1 0 1,0 0-1,-1 1 1,6 19 0,-9-25-21,7 22 104,-4-11 25,14 29 1,-17-41-148,0 0-1,0 0 1,0 0 0,1-1 0,0 0 0,0 1 0,0-1-1,0 0 1,0 0 0,1-1 0,-1 1 0,6 3 0,-8-6-68,0 1 0,0-1 0,0 1 1,1-1-1,-1 1 0,0-1 1,0 0-1,0 1 0,0-1 0,1 0 1,-1 0-1,0 0 0,0 0 0,1 0 1,-1 0-1,0 0 0,0-1 1,0 1-1,1 0 0,0-1 0,0 0-503,0-1 0,0 1 0,0-1 0,0 0-1,0 1 1,0-1 0,2-3 0,5-6-2289,4 0 1037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26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31 373 17044,'-20'1'1824,"9"1"3057,27-9-3233,8-5-759,3-7-345,6 1-504,-4-6-240,-3 3-720,-6 1-385,-4 1-1159,4 3-289,4 1 1497</inkml:trace>
  <inkml:trace contextRef="#ctx0" brushRef="#br0" timeOffset="1">362 126 12883,'33'145'8564,"12"-3"-4325,0-2-1995,-42-128-2141,0 0 1,0 0-1,-1 0 0,0 1 1,-1-1-1,-1 0 0,-1 20 1,1-31-98,0 1 0,-1-1 0,1 0 0,0 0 0,-1 0 1,1 0-1,-1 1 0,1-1 0,-1 0 0,0 0 0,1 0 0,-1 0 0,0 0 1,0 0-1,-1 1 0,2-2-5,-1 1-1,0-1 1,0 0 0,1 1 0,-1-1 0,0 0 0,1 0-1,-1 0 1,0 1 0,0-1 0,0 0 0,1 0 0,-1 0-1,0 0 1,0 0 0,1 0 0,-1-1 0,-1 1 0,-1-1-20,1 0 1,0 0 0,0 0 0,0 0-1,0-1 1,0 1 0,0 0 0,0-1-1,1 0 1,-1 1 0,0-1 0,1 0-1,-1 0 1,-1-3 0,-10-21-416,2 0 0,1 0 0,-8-31-1,11 34 197,-70-301-1473,75 309 1681,-1 0 0,2 0 1,0-25-1,1 36 38,0 0 1,0 0-1,1 0 1,0 0-1,0 1 1,0-1-1,0 0 1,1 0-1,0 1 1,-1-1-1,1 0 1,0 1-1,1 0 1,-1-1-1,1 1 1,-1 0-1,1 0 1,5-4-1,-2 4 67,-1-1-1,1 1 1,0 0 0,0 1-1,0-1 1,0 1-1,0 0 1,0 1-1,1-1 1,-1 1 0,1 1-1,-1-1 1,1 1-1,-1 0 1,1 1-1,-1-1 1,1 1 0,-1 0-1,0 1 1,1 0-1,10 4 1,-11-3 15,0 0 0,1 0 0,-1 1-1,0 0 1,-1 0 0,1 0 0,-1 1 0,0 0 0,0 0 0,0 0 0,0 0-1,-1 1 1,0 0 0,-1 0 0,1 0 0,-1 0 0,0 1 0,0-1 0,3 15-1,-5-14-46,-1 1 0,1-1-1,-1 1 1,0-1 0,-1 1 0,0-1-1,0 1 1,-1-1 0,0 0-1,0 0 1,-1 0 0,-5 12-1,3-9-50,0 0 0,-1-1-1,-1 1 1,1-2 0,-1 1-1,0-1 1,-1 0 0,-9 7-1,15-13-59,0 0-1,0-1 1,-1 1-1,1-1 1,-1 0-1,1 1 1,-1-1-1,1 0 1,-1 0-1,0-1 1,0 1-1,1-1 0,-1 1 1,0-1-1,0 0 1,-3 0-1,4 0-118,0-1 0,-1 0 1,1 1-1,0-1 0,-1 0 0,1 0 0,0 0 0,0 0 0,0-1 0,0 1 0,0 0 0,0-1 0,0 0 0,1 1 0,-1-1 0,0 0 0,1 0 0,-3-4 0,1 2 50,1-1-1,-1 0 0,1 1 0,0-1 0,0 0 0,0-1 0,1 1 0,-1 0 0,1 0 0,0-6 0,2 4 194,-1 1 0,1 0 0,4-12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26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69 502 12643,'13'-9'9643,"-18"14"-8069,2-2-1468,0 0 0,0 0 0,0 0 0,1 0 0,0 1 0,0-1 1,0 1-1,0 0 0,0 0 0,1-1 0,-1 1 0,1 0 0,0 0 0,0 0 0,1 1 1,-1-1-1,1 0 0,0 0 0,0 0 0,0 0 0,1 0 0,0 0 0,-1 0 0,1 0 1,1 0-1,-1 0 0,3 7 0,-2-7-67,-1-1-1,1 1 1,0-1 0,0 1 0,0-1-1,1 1 1,-1-1 0,1 0-1,0 0 1,0 0 0,0-1 0,0 1-1,0-1 1,0 1 0,1-1 0,-1 0-1,1 0 1,0-1 0,0 1-1,-1-1 1,1 0 0,0 0 0,0 0-1,0 0 1,0-1 0,0 1 0,0-1-1,6-1 1,-6 1 24,0-1 0,1 0 0,-1 0 0,0 0 0,0 0 0,-1-1 0,1 0 0,0 0 0,0 0 1,-1 0-1,1 0 0,-1-1 0,0 1 0,0-1 0,0 0 0,0 0 0,0 0 0,-1-1 0,1 1 0,-1-1 0,0 1 0,0-1 0,0 0 0,0 0 0,-1 0 0,0 1 0,1-2 1,-1 1-1,-1 0 0,1 0 0,-1 0 0,0 0 0,1 0 0,-2-1 0,1 1 0,0 0 0,-1 0 0,-1-5 0,-1 2-99,1 0 1,-1 1-1,0 0 0,-1-1 1,0 1-1,1 0 0,-2 1 1,1-1-1,-1 1 0,0-1 1,0 2-1,0-1 0,-1 0 1,0 1-1,0 0 0,-9-4 0,4 3-762,0 0-1,0 1 0,-1 1 0,1 0 0,-1 0 0,0 1 0,0 0 0,-23 1 0,20 2-1745,5 5 804</inkml:trace>
  <inkml:trace contextRef="#ctx0" brushRef="#br0" timeOffset="1">201 17 13235,'0'0'309,"0"-1"0,0 0 1,-1 0-1,1 1 0,1-1 0,-1 0 1,0 1-1,0-1 0,0 0 1,0 1-1,0-1 0,1 0 0,-1 1 1,0-1-1,0 0 0,1 1 1,-1-1-1,1 0 0,-1 1 0,0-1 1,1 1-1,0-2 0,0 2-138,0 0 1,-1 0-1,1 0 0,-1 0 0,1 0 1,0 0-1,-1 0 0,1 0 1,-1 0-1,1 0 0,0 1 0,-1-1 1,1 0-1,-1 0 0,1 0 0,-1 1 1,1-1-1,0 0 0,-1 1 0,1-1 1,3 4 330,1-1 0,-1 1 0,0 0 0,5 7 0,-2-2-141,-2 0-1,1 1 1,-1-1-1,6 18 1,11 43 431,-16-49-554,17 59-492,24 151 1,-47-231 36,0 1 0,0 0 0,0-1 0,0 1 0,1 0 1,-1-1-1,0 1 0,0 0 0,0-1 0,0 1 0,1 0 0,-1-1 1,0 1-1,1-1 0,-1 1 0,1 0 0,-1-1 0,0 1 0,1-1 0,-1 1 1,2 0-1,-1-1-48,-1 0 0,1 0 0,0 0 1,0 0-1,0 0 0,0 0 0,-1-1 1,1 1-1,0 0 0,0 0 0,0-1 1,-1 1-1,1 0 0,0-1 0,0 1 1,-1-1-1,2 0 0,14-9-1431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27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111 118 13707,'8'-3'1388,"-1"0"541,1 0-1,-1-1 1,0 0 0,14-9 0,-13 4 263,-8 9-2169,0 0-1,0 0 1,0 0-1,0 0 1,0 0-1,0 0 0,-1 0 1,1 0-1,0 0 1,0 0-1,0 0 1,0 0-1,0 0 1,0 0-1,-1 0 0,1 0 1,0 0-1,0 0 1,0 0-1,0 0 1,0 0-1,0 0 0,0 0 1,-1 0-1,1 0 1,0-1-1,0 1 1,0 0-1,0 0 1,0 0-1,0 0 0,0 0 1,0 0-1,0 0 1,0-1-1,0 1 1,0 0-1,-1 0 0,1 0 1,0 0-1,0 0 1,0 0-1,0-1 1,0 1-1,0 0 1,0 0-1,0 0 0,0 0 1,0 0-1,0 0 1,1-1-1,-1 1 1,0 0-1,0 0 0,0 0 1,0 0-1,0 0 1,0 0-1,0 0 1,0-1-1,0 1 1,0 0-1,1 0 0,-8 1 117,1 1 0,-1-1 0,1 1 0,0 0 0,0 1-1,0 0 1,-8 5 0,-38 28 97,45-31-204,2-1-26,-3 2 7,0 0 1,-14 14-1,21-18-12,0-1 0,-1 0 0,1 1 0,0 0 0,0-1 0,0 1 0,0-1 0,0 1 0,0 0 0,1 0 0,-1 0 0,0-1 0,1 1 0,0 0 0,-1 0 0,1 0 0,0 0 0,0 0 0,0 0-1,0 0 1,0-1 0,1 4 0,0-4 0,-1 0-1,1 0 1,0 0-1,-1 0 1,1 0-1,0 0 1,0-1-1,0 1 1,0 0-1,0 0 1,0-1-1,0 1 1,0 0-1,0-1 1,0 1-1,0-1 1,0 1-1,0-1 1,0 0-1,1 0 1,-1 1-1,0-1 1,2 0-1,32 1 23,-26-2-16,7 2 20,-11 0-17,1-1 0,-1 0 0,1 0 0,9-2 0,-14 1-7,0 1 0,1-1-1,-1 1 1,1-1 0,-1 1-1,0-1 1,1 0 0,-1 0 0,0 0-1,0 0 1,0 0 0,0 0 0,0 0-1,0 0 1,0 0 0,0 0-1,0 0 1,0-1 0,0 1 0,-1 0-1,1-1 1,0-1 0,1-3-23,8-27 71,-10 31-84,0 0 1,0 0-1,1 0 0,-1 0 1,-1 0-1,1 0 1,0 0-1,0 0 0,-1 0 1,1 0-1,-1 1 0,0-1 1,1 0-1,-1 0 1,-1-2-1,3 5-115,1 0-1,-1 0 1,1 0-1,0 0 1,-1-1 0,1 1-1,0 0 1,0-1 0,-1 0-1,1 1 1,0-1-1,0 0 1,-1 0 0,1 0-1,4 0 1,-2-1-853,1 1 0,0 0 0,-1-1 1,1 0-1,-1 0 0,1-1 0,5-2 0,2 0-1027,1 0 623</inkml:trace>
  <inkml:trace contextRef="#ctx0" brushRef="#br0" timeOffset="1">385 2 12483,'0'1'630,"0"0"-1,1 1 1,-1-1 0,0 0 0,1 1 0,-1-1 0,1 0 0,-1 0 0,2 3 0,16 18 1859,-12-14-1501,4 3-46,-1 2-1,0-1 0,12 24 0,-20-32-892,1-1-1,-1 0 1,1 1-1,-1-1 0,0 1 1,0 0-1,-1-1 1,1 1-1,-1 0 1,1 0-1,-1-1 1,0 1-1,-1 0 1,1 0-1,-1-1 1,0 1-1,1 0 0,-2-1 1,1 1-1,-3 5 1,4-9-48,0 0 0,0 0 0,-1 0 0,1 0 0,0 1 0,0-1 0,0 0 0,-1 0 0,1 0 0,0 0 0,0 0 0,-1 0 0,1 0 0,0 0 0,0 0 0,0 0 0,-1 0 0,1 0 0,0 0 0,0 0 0,0 0 0,-1 0 0,1 0 0,0 0 0,0-1 0,-1 1 0,1 0 0,0 0 0,0 0 0,0 0 0,0 0 0,-1 0 0,1-1 0,0 1 0,0 0 0,0 0-1,0 0 1,0-1 0,0 1 0,-1 0 0,1 0 0,0-1 0,-1-2-3,0-1 0,0 1 0,0-1 0,1 1 0,-1-1 0,1 1 0,0-1 0,0 0 0,1-6 0,7-36-103,-7 41 89,0 0 1,1-7-37,1-1-1,0 1 1,1 0-1,8-17 1,-11 27 52,0 1 0,0-1 0,0 1 0,0-1 0,1 1 0,-1 0 0,0 0 0,0 0 0,1-1 1,-1 1-1,1 0 0,-1 1 0,1-1 0,-1 0 0,1 0 0,0 1 0,-1-1 0,1 1 0,0-1 0,-1 1 0,1 0 0,0 0 1,-1 0-1,1 0 0,0 0 0,0 0 0,-1 0 0,1 0 0,0 1 0,1 0 0,7 1-59,-1 1-1,0 1 1,0-1-1,10 7 1,-13-7-106,-4-2-191,0 0 0,0-1 1,-1 1-1,1-1 1,0 1-1,0-1 1,0 0-1,0 0 1,0 1-1,0-1 1,3-1-1,8 1-2367,4 2 1327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28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60 20308,'10'9'3033,"-3"1"1904,-11-8-2256,-4-2-1177,-9-14-1240,1-5-232,4-3-24,-7-4-8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32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 1247 8362,'-4'-4'757,"1"1"-1,0-1 1,0 1 0,0-1 0,0 0 0,0-1 0,-2-4-1,4 7-592,1 0 0,-1 0-1,1 1 1,0-1-1,-1 0 1,1 0-1,0 0 1,0 1 0,0-1-1,0 0 1,1 0-1,-1 0 1,0 0-1,1 1 1,-1-1 0,1 0-1,0 1 1,0-1-1,-1 0 1,1 1-1,0-1 1,2-2 0,-1 1-19,0 1 0,0 0 0,0-1 1,1 1-1,-1 0 0,0 0 0,1 0 1,0 1-1,-1-1 0,1 1 0,0-1 1,0 1-1,-1 0 0,1 0 0,0 0 1,0 0-1,0 0 0,1 1 0,-1 0 1,0-1-1,0 1 0,0 0 1,0 1-1,0-1 0,6 2 0,4 1 181,0 2 0,1 0 0,-2 0 0,21 13 0,10 3 73,-20-13-229,-1-1 0,1-1 0,0-1 0,39 3 0,97-3 171,-113-5-284,156 7 116,-145-2-114,85 19 0,-81-10 70,1-2 1,0-4-1,1-2 0,104-4 1,115-32 4,-87 7 52,-149 21-152,61 4 0,2 1-25,-79-5-4,0-2-1,-1 0 1,0-2 0,0-1 0,38-14-1,-23 3 5,-1-1 0,68-41 0,-96 50-5,0 0 0,-1-1 0,0 0 0,-1-1 0,0 0 0,0-1 1,-2-1-1,1 0 0,11-20 0,-5 3 32,21-47 1,-34 66 35,-1-1 1,0 0 0,0-1-1,-2 1 1,0 0-1,0-1 1,-1-14 0,-1 17-23,-1-1 0,0 1 1,-1 0-1,-1-1 1,0 1-1,0 0 1,-1 1-1,-1-1 1,1 1-1,-8-11 1,-8-10 18,-41-51 0,40 57-30,-13-17 24,-2 2 0,-2 1 0,-45-36 0,56 54-48,-1 1 1,-1 1 0,0 2-1,-1 0 1,-1 3-1,-34-12 1,-88-21-11,8 3 21,110 34-23,-1 1 0,0 2-1,-39-3 1,-113 0-16,182 10 13,-353-16 94,31 22-89,327-6-5,-307 28 20,256-22-34,10-1 15,1 1-1,0 1 1,-70 24 0,-149 86-41,217-95 31,13-7 2,0 2 0,1 0-1,-33 27 1,50-33 4,1 0-1,1 0 1,0 1 0,1 1 0,0-1 0,0 2-1,-7 16 1,4-4 7,2 1 0,0-1-1,-5 30 1,12-41 31,1-1 0,0 1 0,1-1 0,1 1 0,1-1 0,0 1-1,0-1 1,2 1 0,-1-1 0,2 0 0,0 0 0,8 18 0,1-5 205,0 0 0,2 0 0,1-1 0,37 44 0,-40-55-143,0-1 1,1-1-1,1 0 0,0-1 1,1 0-1,0-2 0,0 0 1,1-1-1,31 13 0,-12-10 93,0-1-1,1-1 0,-1-3 1,40 4-1,-35-6-167,72 18-1,-112-23-250,0 1 1,1-1 0,-1 1-1,0-1 1,0 1-1,1 0 1,-1-1 0,0 1-1,0 0 1,0 0-1,0 0 1,0 0 0,0 0-1,0 0 1,-1 0-1,1 0 1,0 1 0,0 1-1,14 24-1540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34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 11570,'-7'-2'3185,"2"2"16,6 6-3353,5-3-472,14 7 344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7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102 623 13955,'-3'0'614,"1"0"0,-1 1 1,1-1-1,-1 1 0,1 0 0,-1 0 0,1 0 0,0 0 1,0 0-1,-1 0 0,1 1 0,0-1 0,0 1 1,-3 2-1,-2 4 489,0-1 0,-8 12 1,11-13-912,-1 1 0,1 0 1,1 0-1,-1 0 0,1 1 1,1-1-1,-1 1 0,1-1 0,0 1 1,1 0-1,0 0 0,0 0 1,1 0-1,0 0 0,0 0 1,1 0-1,0 0 0,1 0 0,2 8 1,-3-13-187,0-1 0,0 1 1,0-1-1,0 0 0,0 1 1,1-1-1,-1 0 0,1 0 1,-1 0-1,1 0 0,0 0 1,0-1-1,0 1 0,0 0 0,0-1 1,0 0-1,1 1 0,-1-1 1,0 0-1,1 0 0,-1 0 1,1 0-1,-1-1 0,1 1 1,-1-1-1,1 0 0,0 1 0,3-1 1,-1-1-7,1 0 0,-1 1 1,0-2-1,1 1 0,-1-1 1,0 0-1,0 0 0,0 0 0,0-1 1,-1 1-1,1-1 0,7-6 1,-4 1-5,0 0 0,0 0 0,-1-1 0,0 0 0,0 0 0,-1 0 0,0-1 0,-1 0 0,0 0 0,5-15 0,-6 10 0,1-1 0,-2 0 0,0 0 0,-1 0 0,-1 0 1,0-27-1,-1 43 4,0-1 1,0 0 0,0 0-1,0 0 1,0 0 0,0 0-1,-1 0 1,1 0-1,0 0 1,0 0 0,-1 1-1,1-1 1,0 0 0,-2-1-1,2 2 0,0 0 1,-1 0-1,1 0 0,0 0 1,0 0-1,-1 0 0,1 0 1,0 0-1,0 0 0,-1 0 1,1 0-1,0 0 0,0 0 0,0 0 1,-1 0-1,1 0 0,0 1 1,0-1-1,-1 0 0,1 0 1,0 0-1,0 0 0,0 1 1,0-1-1,-1 0 0,1 0 0,0 0 1,0 1-1,0-1 0,0 0 1,0 1-1,-2 2 1,0 1-1,0-1 1,1 1-1,-1 0 1,-1 7-1,3-8 0,-1 1 0,1 0-1,-1 0 1,1 0-1,0-1 1,1 1-1,-1 0 1,1 0-1,-1 0 1,1-1-1,0 1 1,1 0-1,-1-1 1,1 1-1,-1-1 1,3 4 0,-1-4 0,-1 0 0,0-1 0,1 1 0,-1-1 0,1 0 0,0 0 0,0 0 0,0 0 0,0 0 0,0-1 0,0 1 0,0-1 0,1 0 1,-1 0-1,0 0 0,1 0 0,-1-1 0,4 1 0,0 0 0,0-1 0,0 0 0,-1 0 0,1-1 1,0 0-1,-1 0 0,1 0 0,-1-1 0,1 0 0,-1 0 0,0-1 1,1 1-1,-1-1 0,-1-1 0,1 1 0,8-8 0,-4 3-4,-1-2-1,0 1 1,-1-1-1,0-1 1,0 1-1,-1-1 1,9-20 0,-5 9 14,-1 3-9,0 0 0,7-25-1,-15 39 11,-1 0 0,1 0-1,-1 0 1,-1 0 0,1 0-1,-1 0 1,1 0-1,-1-1 1,-1 1 0,1 0-1,-1 0 1,0 0-1,0 0 1,-3-8 0,3 12 27,0-1 0,0 1 1,0 0-1,0 0 0,0-1 1,0 1-1,0 0 0,-1 0 1,1 0-1,0 0 0,-2-1 1,-9-8 583,36 6-51,-1-7-381,-26 4-173,3 7-17,-1-1 1,1 1-1,0 0 0,0-1 0,0 1 1,0 0-1,-1-1 0,1 1 1,0-1-1,0 1 0,0 0 1,0-1-1,0 1 0,0-1 1,0 1-1,0 0 0,0-1 0,0 1 1,0-1-1,0 1 0,0 0 1,0-1-1,1 1 0,-1 0 1,0-1-1,0 1 0,0 0 1,1-1-1,-1 1 0,0 0 0,0-1 1,1 1-1,-1 0 0,0-1 1,1 1-1,-1 0 0,1-1 1,-1 1-1,0 1 0,0-1 0,0 0 0,0 0 1,0 0-1,0 0 0,0 0 0,0 1 1,0-1-1,0 0 0,0 0 0,0 0 0,0 0 1,0 0-1,0 1 0,0-1 0,0 0 1,0 0-1,0 0 0,0 0 0,0 0 0,0 0 1,0 1-1,0-1 0,0 0 0,0 0 0,1 0 1,-1 0-1,0 0 0,0 0 0,0 0 1,0 0-1,0 0 0,0 1 0,0-1 0,1 0 1,-1 0-1,0 0 0,0 0 0,0 0 0,0 0 1,0 0-1,1 0 0,-1 0 0,0 0 1,0 0-1,0 0 0,0 0 0,0 0 0,0 0 1,1 0-1,-1 0 0,0 0 0,0 0 1,0 0-1,0 0 0,0-1 0,1 1 0,-1 0 1,0 0-1,0 0 0,0 0 0,-1 2 15,1-1-13,3-2-6,0 1 6,0 0-3,0 0 1,-1 0 0,1 1-1,0-1 1,-1 1-1,1 0 1,-1-1-1,1 1 1,-1 0-1,1 1 1,-1-1-1,0 0 1,1 1-1,-1-1 1,0 1-1,0 0 1,3 3-1,-1-1 2,0-1-1,1 0 1,8 5-1,-7-5 3,1-1 0,-1 0 1,1-1-1,12 2 0,-12-2-2,0 0 1,0 1-1,0-1 0,12 6 1,51 32-10,-70-39 8,1 1 0,0-1 0,0 1 0,-1-1 0,1 0 0,0 1 0,0-1 0,0 0 0,0 0 0,-1 1 0,1-1 0,0 0 0,0 0 0,0 0 0,0 0 0,-1 0 0,1 0-1,0 0 1,0-1 0,0 1 0,0 0 0,0 0 0,-1-1 0,1 1 0,0 0 0,0-1 0,-1 1 0,1-1 0,0 1 0,-1-1 0,1 1 0,0-1 0,-1 1 0,1-1 0,0 0 0,0 0 0,1-4-88,0 1 0,-1 0 0,1-1 0,-1 1 0,2-9 0,-3 9-220,1 1-1,0 0 1,-1 0 0,1 0 0,1 0-1,-1-1 1,2-3 0,0 5-320,0-1 1,0 0 0,0 1-1,0 0 1,4-2 0,-4 2 226,0 0-1,-1 1 1,1-1-1,0-1 1,-1 1 0,1 0-1,-1 0 1,2-4-1,6-9-521,-1-1-1,0 0 0,7-21 0,-12 26 1686,-1 0-1,0 0 0,0-1 0,-1 1 0,1-23 1,-6 74 3036,-1 11-2117,8 25-845,3 0-1,4 0 0,2-1 0,32 99 0,-39-157-798,-10-36 6,0 2-56,-21-104-574,5-2 0,-7-190 0,26 282 434,6-48 0,-4 75 145,-1 1 0,1 0 0,0-1 0,0 1 1,0 0-1,2-4 0,-3 6 7,0 1 1,0-1-1,1 1 0,-1 0 0,0-1 1,1 1-1,-1 0 0,0-1 0,1 1 1,-1 0-1,0 0 0,1-1 0,-1 1 1,0 0-1,1 0 0,-1 0 0,1-1 0,-1 1 1,0 0-1,1 0 0,-1 0 0,2 0 1,-1 0 0,-1 0 0,1 1 0,0-1 0,0 0 1,0 1-1,0-1 0,0 1 0,0-1 0,0 1 0,0-1 1,-1 1-1,1-1 0,0 1 0,1 1 0,5 6 42,-1 1 0,1-1 0,-1 1 0,-1 0 0,0 1 0,0-1 0,0 1 0,-2 0 0,4 12 0,-2-4 120,-1 0 1,-1 1-1,0 0 0,-1 26 0,-2-33-97,0-1-1,-1 0 0,-1 1 1,1-1-1,-7 19 1,7-27-92,0 0 1,0 0-1,0 0 0,-1-1 1,1 1-1,-1 0 1,0 0-1,0-1 1,0 1-1,0-1 1,0 1-1,0-1 0,-1 0 1,1 0-1,-1 0 1,1 0-1,-1-1 1,0 1-1,0-1 1,0 1-1,0-1 0,0 0 1,0 0-1,-4 0 1,5-1-120,0 0 1,0 0 0,0 0-1,0 0 1,0 0 0,1-1-1,-1 1 1,0-1 0,0 0-1,0 1 1,0-1 0,0 0-1,1 0 1,-1 0 0,0 0-1,1 0 1,-1-1-1,1 1 1,-1 0 0,1-1-1,0 1 1,-1-1 0,0-2-1,-1 0-368,1 0 1,-1 0-1,1 0 0,0 0 0,1-1 0,-1 1 0,1-1 0,-2-8 0,4-24-1286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35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12115,'0'0'1408,"0"3"864,-1 0-271,1 3-913,-2 0-336,17 10-544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36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12211,'-12'17'848,"12"14"416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38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26 13155,'-4'-7'1448,"-3"1"1281,4-1-417,-2 3-767,0 3-433,3 2-1328,11 13-921,13-5 617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2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550 1044 11058,'0'0'110,"0"0"0,0-1 0,-1 1 0,1 0 0,0-1 0,0 1 0,0-1 0,0 1 0,1 0 0,-1-1 0,0 1 0,0 0 0,0-1 0,0 1 0,0 0 0,0-1 0,0 1 0,1 0 0,-1-1 0,0 1 0,0 0 0,0 0 0,1-1 0,-1 1 0,0 0 0,0 0 0,1-1 0,-1 1 0,0 0 0,1 0 0,-1 0 0,0-1 0,1 1 0,-1 0 0,0 0 0,1 0 0,-1 0 0,0 0 0,1 0 0,-1 0 0,0 0 0,1 0 0,17 6 2260,-8-2-1923,7 0 222,0 0 1,0-1-1,31 2 0,54-6 310,-76 0-730,21-1 49,476 1 1650,-503 2-1913,299 11 962,-259-14-715,0-2 0,0-3 0,78-19 0,247-97 853,-373 119-1112,5-2 30,0-1 0,0 0 0,15-10-1,-27 14-39,-1 0 0,1 0 0,-1-1-1,0 1 1,0-1 0,0 0 0,-1 0-1,1 0 1,-1-1 0,0 1 0,-1-1-1,1 0 1,-1 1 0,4-10 0,-2-2-8,-1 0-1,0 0 1,-1 0 0,0 0 0,-1-1 0,-4-31 0,0 23 0,-1-1 0,-1 1 0,-15-42 0,16 56-4,-1 0-1,-1 1 0,0-1 0,0 1 0,0 0 1,-2 1-1,1-1 0,-1 2 0,0-1 1,-1 1-1,0 0 0,-17-11 0,-8-2-2,0 3 0,-57-24 0,12 8 0,-82-57 15,22 11 4,109 65-17,-1 2-1,-57-18 1,47 21-11,0 3-1,0 1 0,0 3 1,-1 1-1,1 2 0,-59 7 1,-248 55-5,334-59 15,-638 173-13,606-162 14,1 2-1,-65 32 1,96-41-2,1 1 1,-1 0-1,2 1 0,-1 1 1,1 0-1,1 0 0,0 1 1,0 1-1,1 0 0,1 0 1,-15 24-1,17-20 14,-1 1 0,2 0 0,0 0-1,1 0 1,1 0 0,1 1 0,0 0 0,1 0 0,1 33-1,2-40 41,0 1 0,0 0-1,1-1 1,1 1 0,0-1-1,0 1 1,1-1 0,1 0-1,-1-1 1,2 1-1,0-1 1,0 0 0,1 0-1,0-1 1,0 0 0,10 9-1,-3-6 71,1-1 1,0-1-1,1 0 0,0-1 0,31 14 0,-4-7 110,54 12 0,-35-13-274,2-3 1,-1-3 0,100 1-1,75-23-6095,-143 1 3822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8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 12219,'1'-1'190,"-1"0"1,1 0 0,-1 1 0,1-1-1,-1 1 1,1-1 0,0 0 0,-1 1 0,1-1-1,0 1 1,0-1 0,-1 1 0,1 0-1,0-1 1,0 1 0,0 0 0,-1 0-1,1-1 1,0 1 0,0 0 0,0 0 0,1 0-1,0 0 12,-1 1-1,1-1 0,-1 1 0,1-1 1,-1 1-1,0-1 0,1 1 1,-1 0-1,0 0 0,0 0 0,1 0 1,0 1-1,3 3 239,-1 0 0,0 0 0,0 0 0,0 1 0,3 6 0,3 9 274,0 0 0,-2 0 0,12 46 0,-19-64-662,-1 1 0,1 0 0,-1 0 1,0-1-1,0 7 0,0-9-48,0-1-1,0 1 0,0-1 1,0 1-1,-1-1 1,1 1-1,0-1 1,0 1-1,0-1 0,0 0 1,0 1-1,-1-1 1,1 1-1,0-1 1,0 1-1,-1-1 1,1 0-1,0 1 0,-1-1 1,1 0-1,0 1 1,-1-1-1,1 0 1,-1 1-1,1-1 0,0 0 1,-1 0-1,1 0 1,-1 1-1,1-1 1,-1 0-1,1 0 1,-1 0-1,1 0 0,-1 0 1,1 0-1,-1 0 1,1 0-1,-1 0 1,1 0-1,-1 0 0,1 0 1,0 0-1,-1 0 1,1-1-1,-1 1 1,1 0-1,-1 0 1,1 0-1,-1-1 0,1 1 1,0 0-1,-1 0 1,1-1-1,0 1 1,-1-1-1,-2-1 2,1 0 1,0-1-1,-1 1 0,1-1 0,0 1 0,1-1 1,-1 1-1,0-1 0,1 0 0,-1 0 1,1 0-1,0 0 0,-1-4 0,-1-3 3,1-1-1,-2-18 1,3 13-35,0 0 0,2-1 1,0 1-1,0 0 0,2 0 0,0 0 0,8-24 0,-6 28-499,-1 0-1,2 1 1,-1-1-1,2 1 1,-1 1-1,2-1 1,-1 1-1,1 0 1,1 1-1,13-12 0,-7 11-1357,1 5 702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8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152 197 12555,'0'2'2016,"5"7"1545,-2 1-1433,2 5-351,6 6-529,-6 0-152,5 3-384,-1 0-200,-2-4-287,1 1-97,-1-6-72,-5-3-56,1-5-425,-3-5-391,2-7-3561,-2-6 3161</inkml:trace>
  <inkml:trace contextRef="#ctx0" brushRef="#br0" timeOffset="1">1 74 14091,'0'-15'1432,"0"-1"697,0 4-1049,2-1-416,1 4-568,-3 0-248,2 9-960,0 6 4081,-2 9-2553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9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1 257 12483,'8'4'2270,"-4"-2"-1232,1 1 0,-1-1-1,1 1 1,-1-1 0,4 5 0,-6-5-887,0 0-1,-1 0 1,1 0-1,-1 0 1,0 0-1,0 0 1,0 0-1,0 1 1,0-1-1,0 0 1,0 1 0,-1-1-1,1 4 1,0 0-39,-1 0 1,0 0-1,-1 0 1,1-1-1,-1 1 1,0 0 0,-3 10-1,2-9-2,8-41 268,19-43-286,65-141 0,-87 213-52,0-1 1,0 1-1,0 0 1,1 0-1,-1 0 1,6-5-1,-8 9-21,0 0-1,0 1 0,0-1 0,0 0 0,0 1 0,0-1 0,0 1 0,0-1 0,0 1 0,0 0 0,0-1 0,0 1 0,0 0 1,0 0-1,0 0 0,2 0 0,-1 0 2,-1 0-1,0 1 1,1-1 0,-1 1 0,0-1 0,1 1 0,-1 0 0,0-1-1,0 1 1,0 0 0,0 0 0,0 0 0,0 0 0,0 0-1,0 0 1,1 2 0,8 12 212,-2 0 0,0 1-1,-1 0 1,-1 0 0,8 30-1,-10-34-117,4 12-16,-1-3-483,6 31 0,-13-52 272,0 1 1,0-1-1,0 0 0,0 0 0,0 0 0,0 1 0,0-1 1,0 0-1,0 0 0,0 0 0,0 1 0,0-1 1,0 0-1,0 0 0,0 0 0,0 1 0,0-1 0,0 0 1,0 0-1,0 0 0,1 0 0,-1 1 0,0-1 0,0 0 1,0 0-1,0 0 0,0 0 0,1 0 0,-1 0 0,0 1 1,0-1-1,0 0 0,1 0 0,-1 0 0,0 0 0,0 0 1,0 0-1,1 0 0,-1 0 0,7-5-3155,-2 0 1658,6-2 152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9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215 126 11602,'1'-1'374,"-1"-1"-1,0 1 0,0-1 1,0 1-1,0 0 0,-1-1 0,1 1 1,0 0-1,-1-1 0,1 1 0,-1 0 1,0-2-1,0 2-217,1 1 1,-1-1-1,0 1 1,0-1-1,1 1 0,-1 0 1,0-1-1,0 1 1,0 0-1,0 0 1,0 0-1,1-1 0,-1 1 1,0 0-1,0 0 1,0 0-1,0 0 0,-1 1 1,-3-1 171,0 1 0,0 0 0,0 0 0,0 0 1,1 1-1,-1 0 0,0 0 0,-5 3 0,-34 24 744,37-23-811,-7 4 137,1 0 1,-23 23-1,33-30-356,0 1-1,0-1 1,0 1 0,1 0 0,-1-1-1,1 1 1,0 0 0,0 1 0,1-1 0,-1 0-1,1 0 1,0 1 0,0-1 0,0 1-1,0 6 1,1-9-39,0 1-1,0-1 1,1 0-1,-1 1 1,1-1 0,-1 0-1,1 1 1,0-1-1,0 0 1,0 0-1,0 0 1,0 0-1,0 0 1,1 0 0,-1 0-1,1 0 1,-1 0-1,1-1 1,0 1-1,0-1 1,0 1 0,0-1-1,0 0 1,0 0-1,0 1 1,0-1-1,0-1 1,0 1 0,1 0-1,-1-1 1,0 1-1,4 0 1,-1-1-1,1 1 0,-1-1 0,1 0-1,-1 0 1,1-1 0,-1 0 0,1 0 0,-1 0 0,1 0 0,-1-1 0,0 0 0,9-4-1,-6 0 5,0 0-1,0-1 1,0 0-1,-1 0 1,1 0-1,8-14 1,-6 9 6,18-17 0,-28 28-11,1 0 0,-1 1 0,1-1-1,0 1 1,-1-1 0,1 1 0,0 0-1,0-1 1,0 1 0,-1 0 0,1-1 0,0 1-1,0 0 1,0 0 0,-1 0 0,1 0 0,0-1-1,0 1 1,0 0 0,0 1 0,-1-1-1,1 0 1,0 0 0,1 1 0,0-1 1,0 1 1,0 0-1,-1 1 0,1-1 1,0 0-1,-1 0 0,1 1 1,-1-1-1,1 1 0,0 1 1,4 6 14,0-1 0,-1 1 1,5 12-1,-10-20-13,18 38 99,-2 1-1,-2 1 1,9 44 0,-20-69-18,0 0 0,0 25 0,-3-35-46,0 0 0,0 1 0,-1-1 0,0 0 0,0 1 0,-1-1 0,0 0 0,0 0 0,-4 8 0,5-12-32,0 0-1,0-1 1,0 1-1,0 0 1,0-1-1,0 0 1,-1 1-1,1-1 1,-1 0-1,1 1 1,-1-1-1,1 0 1,-1 0-1,0 0 1,1 0-1,-1-1 1,0 1-1,0 0 1,0-1-1,0 1 1,1-1-1,-1 0 1,0 1-1,0-1 1,0 0-1,0 0 1,0-1-1,0 1 1,0 0-1,0 0 1,0-1-1,0 0 1,1 1-1,-1-1 1,0 0-1,0 0 1,1 1-1,-1-2 1,0 1-1,1 0 1,-1 0-1,1 0 1,-1-1-1,1 1 1,0-1-1,0 1 1,0-1-1,-2-3 1,-3-4 20,1-1 1,0-1-1,0 1 0,1-1 1,1 0-1,0 1 1,0-2-1,1 1 0,1 0 1,-1-19-1,2 11 62,1 0-1,0 0 1,2-1-1,0 1 1,8-28-1,4 10 9,1 0 0,1 1 0,34-51 0,-32 55-41,-14 23-327,0 0-1,0-1 0,-1 1 1,-1-1-1,0 0 1,0 0-1,2-15 1,-1 8-1987,-4 16 2176,1 1 1,-1-1-1,1 1 1,-1 0-1,1-1 1,0 1-1,-1-1 1,1 1-1,-1 0 1,1 0-1,0-1 1,-1 1-1,1 0 1,0 0-1,-1 0 1,1 0-1,1 0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0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11 10338,'0'-1'153,"-1"1"-1,1-1 1,0 1-1,0-1 0,0 1 1,-1-1-1,1 1 1,0-1-1,-1 1 1,1-1-1,0 1 1,-1-1-1,1 1 1,-1 0-1,1-1 0,-1 1 1,1 0-1,-1-1 1,1 1-1,-1 0 1,1 0-1,-1 0 1,1-1-1,-1 1 1,1 0-1,-1 0 1,1 0-1,-2 0 0,2 0-7,-1 1-1,0-1 1,0 0-1,0 1 1,0-1-1,1 1 1,-1-1-1,0 1 1,1 0-1,-1-1 1,0 1-1,1 0 1,-1-1-1,1 1 1,-1 1-1,-3 4 355,1-1 1,0 1-1,-3 10 0,-27 80 1912,-20 62-901,40-113-1133,-11 72-1,12 0 411,3 205 0,11-273-602,2 0 1,2-1-1,23 83 0,-19-95-32,3-1 0,1 0 0,1-1 0,2 0 0,30 44 0,-32-57 10,1-1 1,1-1-1,28 25 0,62 42 474,-40-34-405,-63-48-413,1 0 0,0 0 0,0-1 0,0 0 0,0 0 0,1 0 0,-1-1 0,1 1 0,0-1 0,-1-1 0,1 1 0,8 0 0,23 1-734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2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244 651 9826,'2'-1'392,"-1"0"0,1-1 0,-1 0 0,1 1 0,-1-1 0,0 0 0,0 1 0,0-1 0,0 0 0,0 0 1,0 0-1,-1 0 0,1 0 0,0 0 0,0-4 0,0 0 588,-1 0 0,1 0 0,-2-13 0,1 18-887,0 1 0,0-1 1,0 0-1,0 1 0,0-1 0,0 1 1,0-1-1,0 1 0,-1-1 0,1 1 1,0-1-1,0 1 0,-1-1 0,1 1 1,0-1-1,-1 1 0,1-1 0,0 1 1,-1-1-1,1 1 0,-1 0 0,1-1 1,-1 1-1,1 0 0,-1-1 0,1 1 1,-1 0-1,0-1 0,-1 1 21,1 0 1,-1 0-1,0 0 1,1 0-1,-1 0 1,1 0-1,-1 1 1,1-1-1,-1 0 1,-2 2-1,-3 1 99,0 0-1,0 0 1,-10 8-1,-2 3-14,1 1 0,1 1 1,1 0-1,0 1 0,1 1 0,1 0 1,0 1-1,2 0 0,0 1 0,-16 39 0,25-53-177,1 1 0,0 0-1,0-1 1,0 1-1,1 0 1,0 0-1,0 0 1,1 0-1,0 0 1,0 0 0,2 12-1,-2-18-18,1 0-1,-1-1 1,0 1-1,0 0 0,1 0 1,-1 0-1,1 0 1,-1 0-1,1 0 1,-1-1-1,1 1 1,0 0-1,-1 0 1,1-1-1,0 1 0,-1-1 1,1 1-1,0 0 1,0-1-1,0 1 1,0-1-1,1 1 1,-1-1-1,1 1 1,0-1 0,0 0 0,-1 0-1,1 0 1,0 0 0,0 0 0,0 0 0,-1-1-1,1 1 1,2-1 0,3-2-2,0 0 0,-1 0 0,1 0 0,-1-1 0,7-5 0,-3 1-26,0 0-1,-1-1 1,0-1 0,0 1 0,-1-1 0,9-15 0,34-70-482,-14 25-3,-37 70 510,0 0 0,0 0-1,0 0 1,0 0 0,0 0 0,0 0-1,0-1 1,0 1 0,0 0 0,0 0-1,0 0 1,0 0 0,0 0 0,0 0-1,0-1 1,1 1 0,-1 0 0,0 0-1,0 0 1,0 0 0,0 0-1,0 0 1,0 0 0,0 0 0,1 0-1,-1 0 1,0 0 0,0 0 0,0 0-1,0 0 1,0-1 0,0 1 0,1 0-1,-1 0 1,0 0 0,0 0-1,0 0 1,0 0 0,0 1 0,0-1-1,1 0 1,-1 0 0,0 0 0,0 0-1,0 0 1,0 0 0,0 0 0,0 0-1,1 0 1,-1 0 0,0 0 0,0 0-1,0 0 1,0 0 0,0 1-1,0-1 1,0 0 0,3 7-20,-6 30-9,1-29 49,1 0 1,1 0 0,0 16 0,0-22-8,0 0 1,1 1-1,-1-1 1,1 0 0,0 1-1,0-1 1,0 0-1,0 0 1,0 0-1,0 0 1,0 0 0,1 0-1,-1 0 1,1 0-1,0 0 1,-1-1-1,1 1 1,2 1 0,-1-1-3,0 0 0,1 0 0,-1-1 1,0 1-1,1-1 0,0 0 0,-1 0 1,1 0-1,0 0 0,-1-1 0,1 1 0,0-1 1,0 0-1,-1 0 0,1-1 0,0 1 1,0-1-1,-1 0 0,1 0 0,-1 0 1,1 0-1,-1 0 0,1-1 0,3-2 1,4-2-2,-1-1 1,1 0-1,-1-1 1,0 0-1,16-17 1,-11 8 8,-2 0 0,0 0 1,-1-1-1,-1-1 0,0 0 0,-2 0 0,0-1 0,-1 0 1,-1-1-1,-1 1 0,-1-2 0,-1 1 0,0 0 0,-2-1 1,0-40-1,-3 53 5,0-1-1,0 1 1,-1 0 0,0 0 0,-4-12 0,5 18-15,0 0-1,0 1 1,-1-1 0,1 0 0,-1 0 0,1 1 0,-1-1-1,0 1 1,0-1 0,0 1 0,0 0 0,-1 0-1,1 0 1,0 0 0,-1 0 0,0 0 0,1 1 0,-1-1-1,-3 0 1,4 1-3,0 1-1,0 0 1,0 0-1,0 0 1,0 0 0,0 0-1,0 0 1,0 0-1,0 1 1,0-1-1,0 1 1,1-1 0,-1 1-1,0 0 1,0 0-1,0-1 1,1 2-1,-1-1 1,0 0 0,1 0-1,-1 0 1,1 1-1,-1-1 1,1 1-1,0-1 1,-1 1 0,1 0-1,0-1 1,-1 4-1,-3 4 25,0 0 0,1 1 0,0 0 0,-4 15 0,5-12 13,0 2 1,1-1-1,1 0 1,0 0 0,0 1-1,2-1 1,0 0-1,0 0 1,1 0 0,1 1-1,8 23 1,-8-30-25,1-1 0,-1 1 0,1-1 0,1 1 0,-1-2 0,1 1 0,0 0 0,1-1 0,9 9 0,-10-11-14,0 0 0,1 0 1,-1-1-1,1 0 1,0 0-1,0 0 1,1 0-1,-1-1 1,0 0-1,1-1 1,-1 1-1,1-1 1,7 0-1,-6-1 1,0-1 0,1 1 0,-1-1 0,0-1-1,1 0 1,-1 0 0,0-1 0,-1 1 0,1-2 0,0 1 0,-1-1 0,0 0-1,0-1 1,0 0 0,0 0 0,7-7 0,0-2 6,0 0 0,-1-1 0,-1-1-1,0 0 1,17-32 0,-19 28 2,-2 0 0,1-1 0,-2 0-1,-1 0 1,-1-1 0,3-24 0,-4 13 7,-2 1 0,-1-1 1,-6-50-1,3 63-11,-7-26 0,8 40-3,0 1-1,-1-1 0,0 1 1,-1 0-1,1 0 0,-1 0 1,0 0-1,0 0 0,-5-6 1,7 10 2,0 0 0,0 0 0,1 0 0,-1 1 0,0-1 1,0 0-1,0 0 0,0 1 0,0-1 0,0 1 0,0-1 0,0 1 0,-1-1 1,1 1-1,0 0 0,0-1 0,0 1 0,0 0 0,0 0 0,-1 0 0,1 0 1,0 0-1,0 0 0,0 0 0,-1 1 0,1-1 0,0 0 0,0 1 1,0-1-1,0 0 0,0 1 0,0-1 0,0 1 0,-2 1 0,1 0 20,-1 0 0,1 1 1,0-1-1,-1 1 0,1-1 0,0 1 0,1 0 0,-1 0 0,0-1 0,1 1 0,-2 5 0,0 3 28,1 0-1,0 0 1,0 0 0,1 0-1,1 1 1,0-1-1,0 0 1,4 19-1,3 8 49,14 43-1,-11-48-67,2 0-1,16 31 1,-18-44-24,1-1 0,1 0 0,0 0 0,20 21 0,-9-22-153,-10-14-600,-13-4 680,0 0 0,1 0 0,-1 0 0,0 0 0,1 0 0,-1 0 0,0-1 0,1 1 0,-1 0 0,0 0 0,0 0 0,1 0 0,-1-1 1,0 1-1,0 0 0,1 0 0,-1-1 0,0 1 0,0 0 0,0 0 0,0-1 0,1 1 0,-1 0 0,0-1 0,0 1 0,0 0 0,0-1 0,0 1 0,0 0 0,0 0 0,0-1 0,0 1 0,0 0 0,0-1 0,0-2-531,-1 0 0,0 0 0,0-1 0,0 1 0,0 0 0,0 1 0,-1-1-1,1 0 1,-1 0 0,0 1 0,0-1 0,0 1 0,0-1 0,-4-3 0,-20-12-1440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8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116 159 18244,'20'43'2280,"-1"0"1273,-4-3-1120,-1-3-497,-2-11-1040,-2 1-344,-1-6-408,-2-4-208,-6-3-648,-1-6-608,-5-8-1777,-3-5-455,-2-12 1703</inkml:trace>
  <inkml:trace contextRef="#ctx0" brushRef="#br0" timeOffset="1">11 12 17604,'-7'7'1240,"4"-4"464,3-1-543,5-4-921,5-3-400,7-3-1169,6-1-519,6 11 856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2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 16067,'8'9'1737,"11"-6"903,17-5-631,12-8-473,10-11-704,4-1-200,-9-2-1120,-3 4-544,-13 8-1328,3 1 1071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3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251 461 12323,'1'-6'216,"2"-9"1476,-1-28-1,-2 42-1573,1 0-1,-1 0 1,0 0-1,0 0 1,-1 0-1,1 0 1,0 0-1,0 1 1,0-1 0,-1 0-1,1 0 1,0 0-1,-1 0 1,1 0-1,-1 0 1,1 0-1,-1 1 1,1-1-1,-1 0 1,0 0 0,1 1-1,-1-1 1,-1 0-1,1 1-10,0-1 0,0 1 0,0 0-1,0 0 1,0 0 0,0 0 0,0 0-1,0 0 1,0 0 0,0 0 0,0 0 0,0 1-1,0-1 1,1 0 0,-1 1 0,0-1-1,0 0 1,-1 2 0,-4 1 220,0 2 0,0-1 1,0 1-1,0-1 0,-4 8 1,-16 18 276,3 2 0,0 1 1,2 1-1,-26 58 1,46-90-600,-29 65 202,26-58-184,1 1 1,0 0-1,0 0 1,-1 20-1,3-29-20,1 1 1,0-1-1,0 1 0,0-1 1,1 1-1,-1 0 0,0-1 1,0 1-1,1-1 0,-1 1 0,1-1 1,0 1-1,-1-1 0,1 1 1,0-1-1,0 0 0,0 1 1,0-1-1,0 0 0,0 0 1,0 0-1,0 0 0,0 0 1,1 0-1,-1 0 0,0 0 1,1 0-1,-1 0 0,1-1 1,-1 1-1,1-1 0,-1 1 1,1-1-1,-1 0 0,3 1 1,1 0 2,1-1 1,0 0 0,-1 0 0,1 0 0,-1-1 0,1 0 0,-1 0-1,11-3 1,-6 0 0,-1-1 0,0 0-1,1 0 1,-2-1 0,1 0-1,-1 0 1,0-1 0,0 0-1,-1-1 1,0 1 0,0-1-1,-1-1 1,6-9 0,3-7 1,-1-1 0,-1 0 1,13-41-1,-10 21 6,-3 0 1,-2 0-1,-2-1 0,-1-1 1,-3 1-1,-2-1 0,-4-60 1,0 95-4,-1 0 1,0 0-1,0 1 1,-2-1-1,-7-20 1,10 31-4,0 0 0,0 0 0,0 0 1,0 0-1,0 0 0,-1 1 0,1-1 0,-1 0 0,1 1 0,-1-1 1,-3-2-1,4 4 3,0-1 0,0 1 1,0-1-1,0 1 0,0 0 1,0-1-1,0 1 0,0 0 1,0 0-1,-1 0 0,1 0 0,0 0 1,0 0-1,0 0 0,0 0 1,0 0-1,0 1 0,-1 0 0,-1 0 21,0 1 0,0-1-1,1 1 1,-1 0 0,1 0-1,-1 0 1,1 1 0,0-1-1,0 0 1,0 1 0,0-1-1,1 1 1,-1 0 0,1 0-1,-2 4 1,-6 14 174,2 0 0,1 1 1,0 1-1,-4 42 0,4 94 590,6-139-711,1 0 1,2 0-1,-1-1 1,2 1-1,1-1 1,8 23-1,-10-35-60,0 0 0,1 1 0,0-1 0,0-1 0,1 1-1,-1-1 1,12 12 0,-12-15-14,0 1 0,0-1 0,0 0 0,1-1 0,0 1 0,-1-1 0,1 1 0,0-1 0,0-1 0,0 1 0,0-1 0,0 0 0,6 1 0,-5-2-2,-1 1 0,1-1 1,-1 0-1,0-1 0,1 0 1,-1 0-1,1 0 0,-1 0 1,0-1-1,0 0 0,0 0 1,6-3-1,-4 1 0,0-1 0,0 0 0,0 0 0,-1-1 0,0 0 0,0 0 0,6-8 0,0-3 4,-1 0 0,-1-1 0,-1 0 1,0-1-1,11-33 0,-10 20 12,-1-1 1,7-47-1,-17 56-15,-3 18-14,4 6 3,-1 0-1,1 0 1,-1 0 0,1 0 0,0 0 0,-1 0 0,1 0 0,-1 0 0,1 1 0,-1-1 0,1 0-1,0 0 1,-1 0 0,1 1 0,0-1 0,-1 0 0,1 1 0,0-1 0,-1 0 0,1 1 0,-4 4-11,0-1 1,1 1 0,0 0 0,0 0-1,0 0 1,0 1 0,1-1 0,0 1-1,-2 9 1,0 2-3,1 0 0,-1 19 0,3-22 13,1-1 0,0 1 0,1-1 0,1 1 0,0-1 0,1 1 0,0-1 0,7 16 0,-8-23 1,1-1 1,0 1 0,0-1-1,0 1 1,1-1 0,-1 0-1,1-1 1,9 9 0,-9-10-1,-1-1 1,1 1-1,0-1 1,0 0 0,0 0-1,0 0 1,0 0 0,0-1-1,1 0 1,-1 0-1,0 0 1,1 0 0,6 0-1,-7-1 2,0 0-1,-1-1 1,1 1 0,0-1-1,-1 1 1,1-1-1,-1 0 1,1 0 0,-1-1-1,1 1 1,-1-1-1,0 1 1,0-1 0,0 0-1,0 0 1,0-1-1,0 1 1,0-1 0,-1 1-1,1-1 1,-1 0-1,0 0 1,0 0 0,0 0-1,0 0 1,-1-1-1,1 1 1,-1 0 0,2-6-1,-1 1 7,0 0 0,0 0 1,-1-1-1,0 1 0,-1 0 0,0 0 0,0-1 0,0 1 0,-1 0 0,-1 0 0,1-1 0,-4-8 1,2 10-13,0-1 1,-1 1 0,0 0 0,0 0 0,0 1 0,-1-1 0,0 1 0,0 0 0,0 1 0,-1-1 0,0 1 0,0 0-1,-13-8 1,14 10-113,-1 0-1,-1 0 0,1 0 1,0 1-1,-1-1 0,0 2 0,1-1 1,-1 1-1,0 0 0,0 0 1,1 1-1,-1 0 0,0 0 1,0 1-1,0-1 0,-8 3 0,14-3-8,0 1 0,0-1 0,-1 0-1,1 1 1,0-1 0,0 1 0,0-1-1,0 1 1,0 0 0,0-1 0,0 1-1,0 0 1,0 0 0,0-1-1,1 1 1,-1 0 0,0 0 0,0 0-1,1 0 1,-1 0 0,1 0 0,-1 0-1,1 0 1,-1 1 0,1 1 0,0-3-59,0 1 0,0 0 1,0 0-1,0 0 1,0 0-1,0 0 1,1-1-1,-1 1 0,0 0 1,1 0-1,-1 0 1,1-1-1,-1 1 1,1 0-1,-1 0 1,1-1-1,-1 1 0,1 0 1,0-1-1,-1 1 1,1-1-1,0 1 1,0-1-1,-1 1 0,1-1 1,0 0-1,0 1 1,0-1-1,-1 0 1,1 0-1,0 1 1,0-1-1,1 0 0,16 3-1509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4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0 508 13827,'6'-7'1096,"-5"5"-358,1-1 1,0 1 0,0 0-1,0 0 1,0-1-1,0 1 1,0 0 0,0 1-1,1-1 1,4-2 0,-7 4-652,0 0 0,1 0 0,-1 0-1,1 0 1,-1 0 0,0 0 0,1 0 0,-1 1 0,0-1 0,1 0 0,-1 0 0,0 0 0,0 0 0,1 1 0,-1-1 0,0 0 0,1 0 0,-1 1 0,0-1 0,0 0 0,0 1 0,1-1 0,-1 0 0,0 1 0,0-1 0,0 0 0,0 1 0,1-1 0,-1 0 0,0 1 0,0-1 0,0 0 0,0 1 0,0-1 0,0 0 0,0 1 0,0 0-1,0 16 1057,-11 45 594,8-48-1554,0-1-1,1 1 1,1 0-1,0 0 0,0 0 1,3 22-1,-2-35-178,1 1 0,-1-1 0,0 0 1,0 0-1,1 1 0,-1-1 0,1 0 0,-1 0 0,1 0 0,0 0 0,-1 0 0,1 0 0,0 0 1,0 0-1,0 0 0,1 1 0,-2-1-2,1-1 0,0 1-1,0-1 1,-1 0 0,1 0 0,0 1 0,0-1-1,0 0 1,-1 0 0,1 0 0,0 0 0,0 0 0,0 0-1,-1 0 1,1 0 0,0 0 0,0-1 0,0 1 0,0-1-1,3 0 2,-1-1 0,0 0 0,0 0-1,0 0 1,0 0 0,0 0-1,-1-1 1,1 1 0,-1-1 0,3-4-1,3-4-24,0-1 0,-2-1 0,0 1 0,8-23 0,13-58-489,-14 46 85,-9 34 269,-2 11-7,-1 18-79,0 2 245,-1-12-6,1 0 1,0 0-1,0 0 1,1 0-1,0-1 1,0 1 0,0 0-1,1-1 1,0 1-1,5 6 1,-6-9 3,0 0 0,0-1 0,1 1 1,-1-1-1,1 0 0,0 0 0,0 0 1,0 0-1,0-1 0,0 1 0,0-1 0,0 1 1,0-1-1,1 0 0,-1 0 0,0-1 0,1 1 1,-1-1-1,1 0 0,3 0 0,-1 0 10,0-1-1,0 0 1,0 0-1,0-1 0,0 0 1,0 0-1,0 0 1,-1-1-1,1 0 1,-1 0-1,1 0 0,-1-1 1,0 0-1,0 0 1,-1 0-1,1 0 1,4-7-1,1-1 24,-1 0-1,0-1 1,-1 0-1,0-1 1,-1 1-1,5-16 1,-4 4-14,-1 0 0,-1 0 0,-2-1 0,0 0 0,-2 0 0,0 0 0,-2 0 0,-1 0 0,-5-27 0,3 33-14,-7-25-1,8 39-1,0-1-1,0 1 0,-1 0 1,1 0-1,-2 0 1,1 0-1,-6-7 0,8 12 0,1 0-1,0 1 0,-1-1 1,1 1-1,-1-1 0,1 1 0,-1-1 1,1 1-1,-1 0 0,0-1 1,1 1-1,-1 0 0,1-1 1,-1 1-1,0 0 0,1 0 1,-1-1-1,0 1 0,0 0 0,1 0 1,-1 0-1,0 0 0,1 0 1,-1 0-1,0 0 0,1 0 1,-1 0-1,0 0 0,0 1 0,1-1 1,-1 0-1,0 0 0,1 1 1,-1-1-1,1 0 0,-1 1 1,0-1-1,1 1 0,-1-1 1,1 0-1,-1 1 0,1-1 0,-1 1 1,1 0-1,0-1 0,-1 1 1,0 0-1,-1 4 8,-1 1 0,1-1 0,0 0 0,1 1 0,-1-1 0,1 1 0,-1 9 0,0 45 39,2-42-35,0 24 31,10 83 0,-7-106-40,1-1-1,0 1 1,2 0 0,0-1-1,1 0 1,15 26 0,-20-41-2,0 0-1,0 0 1,0 0 0,0 0 0,0-1 0,1 1 0,-1-1-1,1 0 1,-1 0 0,4 2 0,-5-3 0,0-1 0,0 1 0,0-1-1,1 1 1,-1-1 0,0 0 0,0 0 0,0 0 0,1 0 0,-1 0 0,0 0 0,0 0-1,0 0 1,0 0 0,1 0 0,-1-1 0,0 1 0,0 0 0,0-1 0,0 1-1,0-1 1,0 1 0,0-1 0,0 0 0,0 1 0,0-1 0,0 0 0,0 0 0,0 0-1,1-1 1,11-13 26,16-26 0,-20 28-16,-1 0-1,2 1 1,20-20 0,-23 26 2,-3 1 7,1 1 0,-1 0 0,1 1 0,0-1-1,0 1 1,0 0 0,1 0 0,7-2-1,-12 4-13,-1 1 0,1 0 0,0 0 0,-1-1 0,1 1 0,0 0 0,-1 0 0,1 0-1,0 0 1,-1 0 0,1 0 0,0 0 0,-1 0 0,1 0 0,0 0 0,-1 1 0,1-1-1,-1 0 1,1 0 0,0 0 0,-1 1 0,1-1 0,-1 0 0,1 1 0,-1-1 0,2 1-1,-2 0 1,0 0 0,1 0 0,-1 0 0,0 0 0,1 0 0,-1 0 0,0-1 0,0 1 0,0 0 0,0 0 0,0 0 0,0 0 0,0 0 0,0 0 0,0 0 0,-1 1 0,0 3 12,-1-1 0,1 1 1,-1-1-1,0 0 0,0 1 0,-5 5 0,-10 10-8,0-1-1,-2 0 0,0-2 1,-33 23-1,51-39-72,0 0 0,0 0 0,-1 0 0,1 0 0,-1 0 0,1-1 0,0 1 0,-1-1 0,1 1 0,-1-1 1,0 1-1,-2-1 0,4 0 18,-1 0 1,1 0 0,0 0 0,0 0 0,-1 0 0,1 0 0,0 0 0,0-1 0,-1 1 0,1 0 0,0 0 0,0 0-1,0 0 1,-1-1 0,1 1 0,0 0 0,0 0 0,0 0 0,0-1 0,0 1 0,-1 0 0,1 0 0,0-1-1,0 1 1,0 0 0,0 0 0,0-1 0,1-13-1216,5-1-20,0 0 1,0 1-1,1 0 1,11-15-1,-6 9 125,19-33-505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4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 13979,'0'-1'154,"0"1"1,0 0-1,2-3 2317,-2 3-2317,0 0 0,0 0 1,1 0-1,-1 0 1,0 0-1,0-1 0,0 1 1,1 0-1,-1 0 1,0 0-1,0 0 0,0 0 1,1 0-1,-1 0 1,0 0-1,0 0 0,1 0 1,-1 0-1,0 0 1,0 0-1,0 0 0,1 1 1,-1-1-1,0 0 1,2 12 2434,-5 23-841,3-33-1454,-6 53 914,2 0-1,2 0 1,8 79-1,-5-128-1186,18 126 381,-15-116-359,0 1 1,1-1-1,1 0 0,1 0 1,14 26-1,-19-38-35,1 0 0,0 0-1,0 0 1,0 0-1,0-1 1,1 1 0,0-1-1,4 3 1,-7-5-6,0 0 0,1 0 0,-1-1 0,1 1 0,-1 0-1,1-1 1,0 0 0,-1 1 0,1-1 0,-1 0 0,1 0 0,0 1 0,-1-1 0,1-1 0,0 1-1,-1 0 1,1 0 0,-1 0 0,1-1 0,0 1 0,-1-1 0,1 0 0,-1 1 0,1-1 0,-1 0-1,3-1 1,3-5 8,1 0 0,-1 0 0,0 0 0,-1-1 0,0 0 0,0 0-1,0 0 1,-1-1 0,-1 0 0,0 0 0,0-1 0,0 1 0,-1-1-1,3-17 1,-5 21-11,-1 0 0,0 1 0,0-1 0,-1 0 0,1 1-1,-1-1 1,-1 0 0,-1-5 0,3 9-4,-1 0 0,0 0 0,1 0 0,-1 0 1,0 0-1,0 0 0,0 0 0,0 0 0,-1 1 0,1-1 0,0 1 1,-1-1-1,1 1 0,-1-1 0,0 1 0,1 0 0,-1 0 0,0-1 0,0 1 1,1 0-1,-1 1 0,0-1 0,0 0 0,-3 0 0,3 1-9,1 0 0,0 0 0,0 0 0,0 0 0,0 0 0,-1 1 0,1-1 0,0 0 0,0 1-1,0-1 1,0 1 0,0-1 0,0 1 0,0-1 0,0 1 0,0 0 0,0 0 0,0-1 0,0 1 0,0 0 0,1 0-1,-1 0 1,0 0 0,1 0 0,-1 0 0,0 1 0,-2 3-110,1 0 1,0 0-1,1 0 0,-2 7 0,0 4-515,1-1 0,0 0-1,1 0 1,1 1-1,2 21 1,2-11-1315,0 1-1,11 35 1,9 1 243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5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44 11803,'-1'-7'636,"1"4"-187,0 0 0,0 1-1,0-1 1,0 1 0,0-1 0,0 0 0,1 1 0,-1-1 0,1 1-1,0-1 1,2-4 0,-3 7-384,0 0-1,0 0 1,0 0 0,0 0-1,0 0 1,1 0-1,-1 0 1,0 0 0,0 0-1,0 0 1,0 0 0,0-1-1,1 1 1,-1 0-1,0 0 1,0 0 0,0 0-1,0 1 1,1-1 0,-1 0-1,0 0 1,0 0-1,0 0 1,0 0 0,0 0-1,1 0 1,-1 0 0,0 0-1,0 0 1,0 0-1,0 0 1,0 0 0,0 1-1,0-1 1,1 0-1,-1 0 1,0 0 0,0 0-1,0 0 1,0 0 0,0 1-1,0-1 1,0 0-1,0 0 1,0 0 0,0 0-1,0 1 1,4 8 1047,-1 13-175,-1 0-1,-1 0 0,0 0 0,-4 26 0,1 2-98,4 97 562,-2 60-584,-4-168-766,4-39-50,0 0 1,0 1-1,0-1 1,0 0-1,0 0 1,0 0-1,0 0 1,0 0 0,0 0-1,0 1 1,0-1-1,0 0 1,0 0-1,0 0 1,1 0-1,-1 0 1,0 0-1,0 0 1,0 0-1,0 1 1,0-1 0,0 0-1,0 0 1,0 0-1,0 0 1,1 0-1,-1 0 1,0 0-1,0 0 1,0 0-1,0 0 1,0 0-1,0 0 1,1 0 0,-1 0-1,0 0 1,0 0-1,0 0 1,0 0-1,0 0 1,0 0-1,1 0 1,-1 0-1,0 0 1,0 0 0,0 0-1,0 0 1,0 0-1,0 0 1,0 0-1,1 0 1,-1 0-1,0 0 1,0 0-1,0 0 1,0-1-1,8-5 18,1-5-13,-1-1 0,0 0 0,0 0 0,9-22 0,19-57-156,-28 68 81,0 0 1,2 0-1,0 0 1,2 2-1,16-25 1,-24 40 61,1 1 1,0 0 0,0 0-1,1 0 1,-1 1-1,1 0 1,0 0-1,0 0 1,1 1-1,9-5 1,-13 7 11,-1 0 0,1 1 0,0-1 1,-1 0-1,1 1 0,0-1 0,0 1 0,-1 0 1,1 0-1,0 0 0,0 1 0,-1-1 0,1 0 1,0 1-1,0 0 0,-1 0 0,1-1 0,-1 2 1,1-1-1,-1 0 0,1 0 0,-1 1 0,0-1 1,0 1-1,0 0 0,1 0 0,-2 0 0,1 0 1,0 0-1,2 4 0,-1-1 12,0 1 0,0 0-1,0 0 1,-1 1 0,0-1 0,-1 0-1,1 1 1,-1-1 0,0 1 0,-1 0 0,0-1-1,0 1 1,0 0 0,-1-1 0,-1 9-1,-1 0 29,-1 0 0,0-1 0,-1 1 0,-1-1 0,-11 22 0,7-20-33,0-1 0,0-1 0,-1 1 0,-1-2 0,-1 0 0,0 0 1,0-1-1,-1-1 0,-18 12 0,28-20-90,-1-1 1,1 1-1,0-1 0,-1 0 1,1 0-1,-1 0 0,0-1 1,0 0-1,0 1 1,0-2-1,-5 1 0,8-1-38,0 0-1,0 0 0,0 0 0,1-1 0,-1 1 0,0-1 0,0 1 0,0-1 0,1 0 0,-1 0 0,1 0 0,-1 0 0,0 0 0,1 0 0,0 0 0,-1 0 0,1 0 0,0-1 0,-1 1 0,1-1 0,0 1 1,0-1-1,0 1 0,0-1 0,1 0 0,-1 1 0,0-1 0,1 0 0,-1 0 0,1 0 0,-1 1 0,1-4 0,-1-3-534,1-1-1,-1 1 1,2 0-1,-1-1 1,1 1-1,1 0 1,2-11-1,8-21-907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6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155 653 11514,'22'-23'4028,"-21"22"-3739,0 0 1,0-1 0,-1 1 0,1 0 0,0-1-1,-1 1 1,1 0 0,0-1 0,-1 1-1,0-1 1,1 1 0,-1-1 0,0 1-1,0-1 1,1 1 0,-1-1 0,-1 1-1,1-2 1,0 2-191,0 1 0,0-1 1,-1 1-1,1-1 0,0 1 0,0-1 0,0 1 0,-1-1 0,1 1 0,0-1 0,-1 1 1,1 0-1,0-1 0,-1 1 0,1 0 0,-1-1 0,1 1 0,-1 0 0,1 0 0,-1-1 1,1 1-1,0 0 0,-1 0 0,0-1 0,-15 3 1315,-15 11-157,20-7-1054,1 0-1,0 1 1,1 0-1,0 1 1,0 0-1,0 0 1,1 1 0,-13 18-1,17-21-184,0 0-1,0 0 1,1 1 0,0-1 0,0 1-1,1 0 1,-1 0 0,1 0-1,1 0 1,0 1 0,0-1-1,0 0 1,1 1 0,0-1-1,1 11 1,-1-16-28,0 0 0,1-1-1,-1 1 1,0 0 0,1 0 0,-1-1-1,1 1 1,0-1 0,-1 1 0,1 0-1,0-1 1,0 0 0,0 1 0,0-1 0,0 1-1,0-1 1,1 0 0,-1 0 0,0 0-1,1 0 1,-1 0 0,1 0 0,-1 0-1,1 0 1,-1 0 0,1-1 0,0 1-1,-1-1 1,1 1 0,0-1 0,-1 0-1,1 1 1,0-1 0,0 0 0,-1 0 0,1 0-1,0 0 1,-1-1 0,1 1 0,2-1-1,1 0-40,1-1-1,-1 0 0,0 0 0,0 0 0,0-1 0,0 0 1,0 1-1,-1-2 0,1 1 0,-1 0 0,7-8 0,-4 2 10,1-1-1,-1 0 0,-1-1 0,0 0 0,5-12 0,19-61 198,-17 46 194,-12 35-261,0 0 0,0-1 0,1 1 0,0 0 0,-1 0 0,1 0 0,0 0 0,0 1 0,1-1-1,-1 1 1,0-1 0,6-3 0,-7 5-45,0 0 0,1 1-1,-1-1 1,1 1 0,-1-1-1,1 1 1,0-1 0,-1 1-1,1 0 1,-1 0 0,1 0-1,0 0 1,-1 0 0,1 0-1,0 0 1,-1 0 0,1 1-1,-1-1 1,1 1 0,-1-1-1,1 1 1,-1-1 0,1 1-1,-1 0 1,1 0 0,-1 0-1,0 0 1,3 2 0,-2-1-14,1 0 0,-1 1 1,0-1-1,0 1 0,1 0 1,-2 0-1,1 0 0,0 0 1,-1 0-1,1 0 0,-1 0 0,0 0 1,0 0-1,0 1 0,0-1 1,-1 0-1,1 1 0,-1 5 1,-1 2-3,1 1 0,-2-1 1,0 0-1,-3 13 0,5-24-27,0 0 1,0 0-1,0 0 0,0 0 1,0 0-1,-1 0 0,1 0 0,0 0 1,0 0-1,0 0 0,0 0 1,0 0-1,0 0 0,0 0 0,0 0 1,0 0-1,0 0 0,0 0 1,0 1-1,0-1 0,0 0 0,0 0 1,0 0-1,0 0 0,1 0 1,-1 0-1,0 0 0,0 0 0,0 0 1,0 0-1,0 0 0,0 0 1,0 0-1,0 0 0,0 0 0,0 0 1,0 0-1,0 0 0,0 0 1,0 0-1,0 0 0,0 0 0,0 0 1,0 0-1,0 0 0,0 0 1,0 0-1,0 0 0,0 0 0,0 0 1,1 0-1,-1 0 0,0 0 0,0 0 1,0 0-1,0 0 0,0 0 1,0 0-1,0 0 0,0 0 0,0 0 1,0 0-1,0 0 0,0 0 1,0 0-1,0 0 0,0 0 0,6-3 10,4-7 1,45-74-42,-43 63-29,1 1 0,1 0-1,0 1 1,31-31 0,-42 47 56,0 0-1,1 1 1,-1-1 0,1 1 0,0 0-1,-1 0 1,1 0 0,0 0-1,8-2 1,-11 4 2,1 0 0,-1 0 1,1 0-1,0 0 0,-1 0 0,1 0 1,-1 0-1,1 1 0,-1-1 1,1 0-1,-1 1 0,1-1 0,-1 1 1,1 0-1,-1-1 0,0 1 1,1 0-1,-1 0 0,0 0 0,0 0 1,1 0-1,-1 0 0,0 0 0,0 0 1,0 1-1,0-1 0,-1 0 1,2 3-1,1 2-17,0 1 1,-1-1-1,0 1 0,0-1 1,-1 1-1,1 0 0,-1 12 1,0-11-199,0 1-1,0-1 1,1 1 0,5 13 0,-7-20 101,1-1 0,-1 1 1,1-1-1,0 0 0,0 1 0,0-1 0,0 0 1,0 0-1,0 0 0,0 1 0,0-1 1,0 0-1,0 0 0,1-1 0,-1 1 1,0 0-1,1 0 0,-1-1 0,0 1 0,1-1 1,2 2-1,-1-2-133,0 0 0,0 0 0,0 0 0,0 0 0,0 0 0,-1-1 0,1 0 0,0 1-1,0-1 1,5-2 0,1-2-441,1 0-1,-1 0 0,0-1 0,-1 0 0,13-11 1,-3-3-293,-1 0 0,-1-1 1,0 0-1,16-34 1,-6 13 555,12-25 568,-34 58 154,1 0 1,-2-1-1,1 0 0,-1 0 1,1-12-1,-3 21-206,-1 1-1,0-1 0,0 0 0,0 1 0,0-1 0,0 1 0,0-1 0,0 0 0,0 1 0,0-1 0,0 0 0,0 1 0,0-1 1,0 0-1,0 1 0,0-1 0,-1 0 0,1 1 0,0-1 0,0 1 0,-1-1 0,1 1 0,-1-1 0,1 1 0,-1-2 0,0 2 45,0 0-1,0 0 0,0 0 0,0 1 1,0-1-1,0 0 0,0 0 0,0 1 1,0-1-1,0 1 0,0-1 0,0 0 1,0 1-1,1 0 0,-1-1 0,0 1 1,-1 1-1,-13 11 716,1 0 1,1 1-1,-19 26 1,18-22-448,-1 3 271,-21 37 0,32-51-585,4-6-61,-5 6 88,2 0 0,-1 0 1,1 1-1,-3 10 0,6-17-106,-1 0 1,1 0-1,-1 0 0,1 0 0,0 0 0,0 0 0,0 0 1,0 0-1,0 0 0,0 1 0,0-1 0,0 0 1,0 0-1,0 0 0,1 0 0,-1 0 0,0 0 0,1 0 1,-1 0-1,1 0 0,-1 0 0,1 0 0,0 0 0,-1 0 1,1 0-1,0 0 0,0-1 0,-1 1 0,1 0 0,0 0 1,0-1-1,0 1 0,0-1 0,0 1 0,0-1 1,0 1-1,0-1 0,0 1 0,0-1 0,2 0 0,2 1-4,0-1-1,0 0 1,-1 0-1,1 0 1,0 0-1,0-1 1,-1 0-1,1 0 1,-1 0-1,1-1 1,-1 1-1,1-1 1,-1 0-1,0-1 1,1 1-1,-1-1 0,-1 1 1,1-1-1,0-1 1,4-4-1,1-2 9,0 0 0,0 0 0,-1-1 0,-1-1 0,0 1 0,7-15-1,-6 4 24,0 1 0,-1-1-1,-1 0 1,-2-1-1,0 1 1,-1-1 0,-1 0-1,-2 0 1,0 0-1,-1 0 1,-1 1-1,-1-1 1,-11-38 0,13 57-7,-1 0 0,1 0 0,-1 0 0,0 0 0,0 0 0,-4-6 0,5 10-18,1-1 1,-1 1-1,1-1 0,-1 1 1,1-1-1,-1 1 1,1-1-1,-1 1 1,1-1-1,-1 1 1,0 0-1,1-1 0,-1 1 1,0 0-1,1-1 1,-1 1-1,0 0 1,0 0-1,1 0 1,-1 0-1,0 0 1,0 0-1,1 0 0,-1 0 1,0 0-1,1 0 1,-1 0-1,0 0 1,0 0-1,1 1 1,-1-1-1,0 0 1,1 0-1,-1 1 0,0-1 1,1 1-1,-1-1 1,1 1-1,-1-1 1,1 0-1,-1 1 1,0 1-1,-2 0 17,1 1 0,0 0 0,1 0 0,-1 0 0,0 0 0,1 0 0,0 0 0,0 0 0,0 1 0,0-1 0,-1 4 0,-3 40 168,5-37-155,-2 19 67,1 1 0,5 31 1,-3-47-79,1-1 0,1 1 1,0 0-1,1-1 0,1 0 0,8 19 1,-11-28-16,0-1 1,0 0-1,0 0 1,0 0-1,0-1 1,0 1 0,1 0-1,-1-1 1,1 1-1,0-1 1,-1 0-1,1 0 1,0 0-1,0-1 1,1 1 0,5 2-1,-6-4 4,0 1 0,0-1-1,0 0 1,-1 1 0,1-1-1,0-1 1,0 1 0,0 0-1,0-1 1,0 1 0,0-1-1,-1 0 1,1 0 0,0 0-1,-1-1 1,1 1 0,-1 0-1,1-1 1,-1 0 0,4-2-1,20-18 130,-6 5-47,0 0 0,31-17 0,-44 30-54,-1 1-1,1-1 1,0 1-1,0 1 1,0 0-1,0 0 1,0 0 0,1 1-1,-1-1 1,1 2-1,-1-1 1,15 2-1,-20-1-18,0 0 0,1 1 0,-1-1-1,0 1 1,0-1 0,0 1 0,1 0-1,-1-1 1,0 1 0,0 0 0,0 1 0,0-1-1,0 0 1,-1 0 0,1 1 0,0-1-1,-1 1 1,1 0 0,-1-1 0,1 1-1,-1 0 1,0 0 0,1 0 0,-1 0-1,0 0 1,-1 0 0,1 0 0,1 4 0,-2-3 7,0 1 1,1-1 0,-1 1 0,-1 0 0,1-1 0,-1 1 0,1-1 0,-1 1 0,0-1-1,0 1 1,0-1 0,-1 0 0,1 0 0,-1 1 0,0-1 0,0 0 0,-3 4 0,-5 4 11,-1-1 1,1 0-1,-2 0 1,1-1 0,-1 0-1,-1-1 1,-24 11-1,7-5-51,0-2 0,-47 12 0,72-22-114,-1-1 0,0 0-1,0-1 1,0 1 0,0-1 0,0 0 0,0-1 0,0 1-1,1-1 1,-1 0 0,-10-4 0,13 4-176,0 0 0,0 0 0,0-1 0,0 1 0,1-1 1,-1 0-1,0 0 0,1 0 0,-1 0 0,1 0 0,0 0 0,0-1 0,0 1 1,0-1-1,0 0 0,0 1 0,1-1 0,0 0 0,-1 0 0,1 0 0,0 0 0,-1-4 1,2 4-132,0 0 0,-1 0 1,1 0-1,0 0 1,1 0-1,-1 0 1,1 1-1,-1-1 1,1 0-1,1-4 1,20-41-2545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06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 19692,'-11'39'2745,"-4"-3"2328,-11-14-3553,-5-13-1448,2-28-352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7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612 88 9978,'3'-14'1567,"0"0"0,-1 0 0,0-20 0,-1 33-1462,-1 0 1,0 1-1,0-1 1,0 1-1,0-1 0,0 0 1,-1 1-1,1-1 0,0 1 1,0-1-1,0 0 0,0 1 1,-1-1-1,1 1 0,0-1 1,-1 1-1,1-1 0,-1 0-35,1 1-1,0 0 0,0 0 1,-1 0-1,1 0 0,0 0 1,0 0-1,-1 0 1,1 0-1,0 0 0,0 0 1,-1 0-1,1 0 0,0 0 1,0 0-1,-1 0 0,1 0 1,0 0-1,0 1 0,0-1 1,-1 0-1,1 0 0,0 0 1,0 0-1,0 0 0,-1 1 1,1-1-1,-15 18 1800,3 5-1288,2 0 0,0 0 0,2 1 0,0 0 0,-3 27 1,-23 64 260,-78 162-181,58-163-129,-4-1 0,-137 193 0,171-269-477,16-24-49,-1 0 0,0-1 0,-12 13 0,21-25-14,0 0 0,0 0-1,-1 1 1,1-1 0,0 0 0,0 0 0,0 0-1,0 0 1,-1 1 0,1-1 0,0 0-1,0 0 1,0 0 0,-1 0 0,1 0-1,0 0 1,0 0 0,0 0 0,-1 0 0,1 1-1,0-1 1,0 0 0,-1 0 0,1 0-1,0 0 1,0 0 0,-1-1 0,1 1-1,0 0 1,0 0 0,0 0 0,-1 0 0,1 0-1,0 0 1,-5-9-521,3-12-1023,2 19 1279,0-23-3685,0 23 3496,0 1 0,0-1 0,0 1 0,0-1-1,1 0 1,-1 1 0,1-1 0,-1 1 0,1-1 0,0 1-1,-1 0 1,3-3 0,5-1-1417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0:57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 11674,'-9'15'1593,"1"2"1632,1 4-921,-2 5-368,1 3-263,-1 2-361,1-2-184,4-2-336,1-3-119,5-7-233,3-1-88,5-13-200,7-5-48,7-15-368,7-8-392,10-13-1153,4-5-943,-3 9 1399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0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7 506 8282,'-6'11'7697,"6"-11"-7602,0 0 1,0 0-1,0 0 1,0 0-1,1 0 1,0 1 158,1-1 1,0 0 0,-1 0-1,1 0 1,0 0-1,-1 0 1,1 0-1,0 0 1,2-1-1,22-7 886,0-1-1,33-15 1,-18 6-387,385-141 3005,0 1-1965,-186 71-1913,-135 59-3617,-70 18 848,-7-6 1011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10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75 756 5209,'-3'2'173,"0"0"1,0 1-1,1-1 0,-1 1 0,1-1 1,0 1-1,0 0 0,-1 0 0,0 3 1,1-3-117,1-1 1,0 0-1,-1 1 1,1-1 0,-1 0-1,0 0 1,0 0-1,0 0 1,0-1 0,0 1-1,0 0 1,0-1-1,0 0 1,-5 3 0,3-3 655,3-1-503,0 0 1,1 0-1,-1 0 0,0 1 1,1-1-1,-1 0 0,0 0 1,0 1-1,1-1 0,-1 0 1,1 1-1,-1-1 0,0 1 1,1-1-1,-1 1 0,1-1 1,-2 2-1,3-1-121,-1 0 0,1 0 0,0 1 0,0-1 0,-1 0 0,1 0 0,0 0 0,0 0 0,0 0 0,0 0 0,1 0 0,-1 1-132,9 8 302,-1 1 0,11 18 0,-10-14-221,14 17 1,-23-32-38,10 12 10,0 0 0,21 16 0,-28-25-1,0 0-1,0 0 1,0-1-1,0 0 1,1 0-1,-1 0 1,1 0-1,-1-1 1,1 0-1,0 0 1,-1 0-1,1 0 1,9-1-1,1-1 56,0-2 0,0 0 0,-1-1 1,1-1-1,22-10 0,151-72 727,-146 67-627,706-329 1540,-171 83-2249,-181 83-1520,-239 107 1327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8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76 832 14291,'2'0'374,"0"-1"0,1 0 0,-1 0-1,1 0 1,-1 0 0,0 0 0,0-1 0,0 1 0,0-1-1,0 1 1,0-1 0,0 0 0,0 0 0,-1 0 0,1 0-1,-1 0 1,2-2 0,2-5 654,0 0 0,6-17 0,-11 25-958,2-3 119,-1 0-1,0 0 1,0 0-1,0 0 1,0 0 0,-1 0-1,0 0 1,0 0-1,0-1 1,0 1-1,-1 0 1,1 0-1,-1 0 1,0 0-1,0 0 1,-1 0-1,-2-4 1,3 5-135,0 1 0,-1-1 0,0 1 0,0 0 0,1-1 1,-1 1-1,-1 0 0,1 0 0,0 0 0,0 1 1,-1-1-1,1 0 0,-1 1 0,1 0 0,-1-1 1,0 1-1,0 0 0,1 1 0,-1-1 0,0 0 0,0 1 1,0-1-1,0 1 0,-5 0 0,5 1-50,0-1-1,0 0 1,0 1-1,0 0 1,0-1-1,1 1 1,-1 0-1,0 1 1,1-1-1,-1 0 1,0 1-1,1 0 1,0-1-1,-1 1 1,1 0-1,0 0 1,0 0-1,0 0 1,0 1-1,1-1 1,-1 1 0,0-1-1,1 1 1,0-1-1,0 1 1,-1 0-1,2 0 1,-1-1-1,0 1 1,0 0-1,1 5 1,-1-3-5,0 0 0,1 0 0,0 0 0,0-1 0,0 1 0,1 0 0,0 0 0,0-1 0,0 1 0,0 0 0,1-1 0,0 1 0,0-1 0,0 0 0,0 0 0,1 1 0,-1-1 0,7 6 0,-6-7-7,0-1 1,0 0 0,0 1-1,0-1 1,1 0 0,-1-1-1,0 1 1,1-1 0,0 1-1,-1-1 1,1 0 0,0 0-1,7 0 1,-5-1-17,1 0 1,-1 0-1,0-1 0,1 0 1,-1 0-1,0-1 0,11-4 1,-1-1-72,-1 0 1,0-2 0,0 0 0,-1-1-1,19-15 1,-13 6-148,0 0 1,34-45-1,24-49-292,-77 112 533,17-28-250,-26 47 318,0 0-1,1 1 1,1 0 0,1 0-1,1 0 1,1 0 0,-2 31-1,5-46-29,0 1-1,0 0 1,1 0-1,0 0 0,0-1 1,0 1-1,1-1 0,-1 1 1,1-1-1,0 1 0,3 4 1,-4-8-27,0 1 0,0-1 1,0 0-1,0 0 1,0 1-1,1-1 0,-1 0 1,0 0-1,1 0 1,-1-1-1,1 1 0,-1 0 1,1 0-1,-1-1 1,1 1-1,0-1 0,-1 1 1,1-1-1,0 0 1,-1 0-1,1 0 0,0 0 1,-1 0-1,1 0 1,0 0-1,-1 0 0,1-1 1,0 1-1,-1 0 1,1-1-1,0 0 0,-1 1 1,1-1-1,1-1 1,4-2 12,1-1 0,-1 0 0,0 0 0,-1-1 0,1 0 1,-1 0-1,0 0 0,-1-1 0,1 0 0,-1 0 0,-1 0 0,1 0 1,-1-1-1,5-14 0,0-4 18,-1 0 0,0-1 1,4-37-1,-7 24-17,-2 0 0,-1 0 0,-7-71 0,-1 60-15,-3 0-1,-20-71 0,27 115-4,-9-22-3,11 28 3,-1 0 0,1 0 0,0 1 0,-1-1-1,1 0 1,-1 1 0,1-1 0,-1 0-1,0 1 1,1-1 0,-1 1 0,0-1 0,1 1-1,-1-1 1,0 1 0,0-1 0,0 1-1,1 0 1,-1 0 0,0-1 0,0 1 0,0 0-1,0 0 1,1 0 0,-1 0 0,0 0-1,0 0 1,0 0 0,-1 0 0,1 0 11,-1 1-1,1 0 1,-1-1 0,1 1 0,-1 0 0,1 0 0,0 0-1,0 0 1,-1 0 0,1 0 0,0 0 0,0 0 0,0 0 0,0 0-1,0 1 1,0-1 0,0 1 0,-1 1 0,-10 32 259,9-25-171,-8 35 152,1 0-1,3 0 1,2 1 0,1-1 0,4 61 0,1-81-453,2 0-1,0 0 1,2-1 0,1 1-1,0-1 1,2-1-1,1 1 1,22 40 0,-21-44-412,0 1-1,-2-1 1,0 1 0,-1 1 0,-1-1 0,5 40 0,-10 10 286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0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12043,'0'1'3514,"0"6"-1954,34 129 5022,12 45-3183,13 93-2707,-58-269-841,2 14-94,-3-18 158,0-1 0,0 1 0,0-1 0,0 1 0,0 0 0,0-1 0,0 1 0,0 0 0,0-1 0,0 1 0,0-1 0,0 1 0,0 0 0,-1-1 0,1 1 0,0-1 0,-1 1 0,1-1 0,0 1 0,-1-1 0,1 1-1,0-1 1,-1 1 0,0-1-55,0 0-1,0 0 1,1 0 0,-1 0-1,0 0 1,1-1-1,-1 1 1,0 0-1,0 0 1,1-1-1,-1 1 1,0 0-1,1-1 1,-1 1-1,1 0 1,-1-1-1,0 1 1,1-1-1,-1 0 1,1 1-1,-1-1 1,1 1-1,0-1 1,-1 0 0,0 0-1,-1-2-573,-13-15-1836,-2-3 1033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1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86 9986,'6'-7'696,"1"1"-1,-1-1 1,1 1-1,1 0 1,-1 1-1,1 0 1,0 0-1,0 1 1,0-1 0,0 2-1,1-1 1,14-3-1,-2 2 146,0 1-1,0 1 0,1 1 1,27 0-1,-39 2-556,0 0 0,1 1 0,-1 0 0,1 1 0,9 3 0,-16-4-220,-1 0 0,0 0-1,0 1 1,0-1 0,1 1-1,-1 0 1,0 0 0,-1 0-1,1 0 1,0 0 0,-1 1-1,1-1 1,-1 1 0,0 0 0,0 0-1,0 0 1,0 0 0,2 6-1,-1-1 6,0 1-1,-1 0 0,0-1 1,-1 1-1,0 0 0,-1 0 1,1 0-1,-2 0 0,1 0 1,-1 0-1,-1 0 0,0 0 1,-4 14-1,1-9-55,0-1 0,-1 0 0,0-1 0,-1 0 1,0 0-1,-1 0 0,0-1 0,-10 11 0,14-17-165,0-1 0,-1 0-1,1-1 1,-1 1 0,0-1 0,0 0-1,0 0 1,-1 0 0,1-1 0,0 0-1,-1 0 1,0 0 0,-6 1-1,8-3 60,0 0-1,1 1 1,-1-1-1,0-1 0,1 1 1,-1 0-1,0-1 1,1 0-1,-1 0 0,1 0 1,-1 0-1,1 0 0,-1-1 1,1 0-1,0 0 1,0 0-1,0 0 0,0 0 1,0 0-1,0-1 0,1 1 1,-3-4-1,-13-19 333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2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12259,'1'0'251,"0"0"0,1 0 0,-1 0 0,0 0 0,0 1 0,1-1 0,-1 0 0,0 0 0,0 1 0,0-1 0,1 1 0,-1-1 0,0 1 0,0 0 0,0-1 0,0 1 0,0 0 0,0 0 0,0 0 0,0 0 0,-1 0 0,1 0 0,0 0 0,0 0 0,-1 0 0,1 0 0,-1 0 0,1 1 0,4 7 519,-1 0 0,4 14 0,-6-19-387,43 181 3981,-31-117-3756,10 76 176,-7-39-537,-2-39-782,-15-65 416,0 0 0,0 0-1,0 0 1,1 0 0,-1 0 0,0 0-1,1 0 1,-1 0 0,1 0 0,-1 0-1,1 0 1,0 0 0,-1 0 0,1-1-1,0 1 1,-1 0 0,1 0 0,0-1-1,0 1 1,0 0 0,0-1 0,0 1-1,0-1 1,0 1 0,0-1 0,1 1-1,-1-1-132,1 0-1,-1 0 0,1 0 0,0 0 1,-1-1-1,0 1 0,1 0 1,-1-1-1,1 1 0,-1-1 0,1 1 1,-1-1-1,0 0 0,1 0 0,-1 1 1,0-1-1,0 0 0,2-1 1,9-11-1014</inkml:trace>
  <inkml:trace contextRef="#ctx0" brushRef="#br0" timeOffset="1">451 353 10578,'5'-25'5686,"-4"15"1834,-47 44-5298,29-23-1806,-26 23 1,38-29-365,1 0 0,-1 0 0,1 0 0,0 0 0,0 1 0,1 0 0,-1-1 0,1 1 0,-2 8 0,2-5-20,0 1-1,1-1 1,0 1 0,1-1-1,0 1 1,1 18 0,0-27-33,0 0 1,0 0 0,0-1 0,0 1-1,0 0 1,0 0 0,0-1 0,1 1 0,-1 0-1,0-1 1,1 1 0,-1 0 0,0-1 0,1 1-1,-1-1 1,1 1 0,-1-1 0,1 1-1,-1-1 1,1 1 0,-1-1 0,1 1 0,0-1-1,-1 0 1,1 1 0,1 0 0,-1-1-2,1 0 0,0 1 1,0-1-1,0 0 1,0 0-1,1 0 0,-1 0 1,0 0-1,3-1 0,3-1-13,0 0 0,1 0 0,11-7 0,-14 7 0,-1-1 0,0 0 0,0 0 0,-1-1 0,1 1 0,-1-1 0,1 0 0,-1-1 0,0 1 0,-1 0 0,6-8 0,-7 8 14,0 0 0,0 0 0,-1 0 0,1 0 0,-1 0 0,0 0 0,0 0 0,0 0 0,0-1 0,-1 1 0,0 0 0,0-1 0,0 1 0,0 0 0,-1 0 0,-1-6 0,-5-4 27,6 13 23,6 8 12,22 28 177,12 15 4,-35-45-239,1-1 1,-1 0 0,1 0 0,0 0 0,0 0 0,0-1-1,9 5 1,-13-8-107,0 1-1,0-1 1,1 1-1,-1-1 1,0 0-1,0 1 1,0-1-1,0 0 1,1 0-1,-1 0 1,0 0-1,0 0 0,0 0 1,0 0-1,1-1 1,-1 1-1,0 0 1,0-1-1,0 1 1,0 0-1,0-1 1,0 0-1,0 1 1,0-1-1,0 0 1,0 1-1,0-1 1,0 0-1,0 0 1,0 0-1,-1 0 0,1 1 1,1-3-1,1-3-925,0 0-1,-1 1 1,0-1-1,0 0 1,2-7-1,-3 9 549,6-18-1189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2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11715,'-1'2'417,"1"0"1,0 1 0,0-1 0,0 0 0,0 1 0,1-1 0,-1 0 0,1 0-1,-1 1 1,1-1 0,0 0 0,0 0 0,-1 0 0,3 3 0,20 29 2674,-15-23-1964,7 10 409,-8-13-896,-1 1 0,0-1 1,7 15-1,-12-20-534,1 1 0,-1-1 0,0 1 0,0 0 0,-1-1 0,1 1 0,-1 0 0,1 0 0,-1-1 0,0 1 0,-1 0 0,1 0 0,-2 5 0,-5 12 56,7-21-161,0 0 0,-1 1-1,1-1 1,0 1-1,0-1 1,-1 0-1,1 1 1,0-1 0,0 0-1,-1 1 1,1-1-1,-1 0 1,1 1-1,0-1 1,-1 0-1,1 0 1,0 1 0,-2-1-1,2 0-1,0 0 1,-1 0-1,1 0 0,0-1 1,-1 1-1,1 0 0,-1 0 1,1 0-1,0-1 0,-1 1 1,1 0-1,0-1 0,0 1 1,-1 0-1,1-1 0,0 1 1,-1 0-1,1-1 0,0 1 1,0 0-1,0-1 0,0 1 1,-1 0-1,1-1 0,0 0 1,-1-3-5,0-1 0,0 0 1,0 1-1,0-1 1,1 1-1,0-1 1,0 0-1,1-4 0,6-40-34,-3 26 32,1-1 1,2 1-1,0 0 1,1 1-1,12-24 1,-20 46 5,1-1 0,-1 0 0,0 0 0,1 1 0,-1-1 0,1 0 0,-1 0 0,1 1 0,0-1 0,-1 1 1,1-1-1,0 1 0,-1-1 0,1 1 0,0-1 0,0 1 0,0-1 0,-1 1 0,1 0 0,0 0 0,0-1 0,0 1 1,1 0-1,-1 0 5,0 0 0,0 1 1,0-1-1,0 0 0,1 1 1,-1-1-1,0 1 0,0-1 1,0 1-1,0 0 0,0-1 1,0 1-1,0 0 0,1 1 1,4 5 72,0 0 0,-1 0 0,8 14 0,-8-13 25,46 61 815,4 7-105,-49-58-995,-2-8-2021,-2-16-3088,1 0 5791,8 1-288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13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43 320 13571,'3'-2'808,"-1"1"1,1-1-1,-1 0 1,1 1-1,0 0 0,0-1 1,0 1-1,-1 0 1,6-1-1,-4 1-321,0 0-1,0 0 0,-1 0 1,1-1-1,5-3 0,-6 3-271,0-1-1,1 0 1,-1 1-1,-1-1 0,1-1 1,0 1-1,-1 0 1,0-1-1,3-4 1,-4 7-206,-1 0-1,1 0 1,-1 0 0,0 0 0,1 0 0,-1 0 0,0 0 0,0 0-1,1 0 1,-1 0 0,0 0 0,0 0 0,0 0 0,0 0 0,-1 0 0,1 0-1,0 0 1,0 0 0,0 0 0,-1 0 0,1 0 0,-1 0 0,1 0 0,-1 0-1,1 0 1,-1 1 0,1-1 0,-1 0 0,0 0 0,1 1 0,-1-1 0,0 0-1,0 1 1,0-1 0,1 0 0,-1 1 0,0-1 0,0 1 0,0-1 0,0 1-1,0 0 1,-1-1 0,-2 0-12,0 0 1,0 0-1,1 1 0,-1-1 1,0 1-1,0-1 0,0 1 1,0 1-1,1-1 0,-1 0 1,0 1-1,0 0 0,0 0 1,1 0-1,-1 0 0,1 1 1,-1-1-1,1 1 0,-1 0 1,1 0-1,0 0 0,0 1 1,0-1-1,0 1 0,0 0 1,1-1-1,-1 1 0,1 0 1,-1 1-1,1-1 0,0 0 1,1 1-1,-1-1 0,1 1 1,-1-1-1,1 1 0,0 0 1,0-1-1,0 1 0,1 0 1,0 0-1,-1 0 0,1 0 1,1 6-1,0-4 18,0 1 0,1 0 1,0 0-1,0-1 0,1 1 0,-1-1 0,1 0 0,1 0 0,-1 0 1,1 0-1,0 0 0,0-1 0,1 0 0,0 0 0,5 5 1,-6-7-33,0 1 1,0-1 0,1 0 0,0 0 0,-1 0-1,1 0 1,0-1 0,0 0 0,1 0 0,-1 0-1,0-1 1,1 0 0,-1 0 0,0 0 0,1-1-1,-1 1 1,1-1 0,-1-1 0,8 0 0,-10 0-247,-1 1 1,1-1 0,0 0-1,-1 0 1,1-1 0,-1 1-1,1 0 1,-1-1 0,0 1-1,0-1 1,0 0 0,1 0-1,-2 0 1,1 0 0,0 0-1,0 0 1,1-3 0,1-3-658,0 1 0,-1-1 0,0 0 1,3-12-1,1-11 27</inkml:trace>
  <inkml:trace contextRef="#ctx0" brushRef="#br0" timeOffset="1">312 113 12355,'9'3'806,"-1"1"1,0 0 0,1 0-1,9 7 1,-15-8-437,0 0 1,1 0 0,-2-1-1,1 2 1,0-1-1,0 0 1,-1 1 0,0-1-1,0 1 1,0 0 0,3 6-1,3 12 1064,-4-13-943,0 0 0,-1 0 0,0 0 0,-1 0 0,0 0-1,0 0 1,0 18 0,-2-27-469,1 1-1,-1-1 1,0 0-1,0 0 1,0 1-1,0-1 1,0 0-1,-1 1 0,1-1 1,0 0-1,0 0 1,0 1-1,0-1 1,0 0-1,0 1 1,0-1-1,0 0 1,-1 0-1,1 1 1,0-1-1,0 0 1,0 0-1,-1 0 1,1 1-1,0-1 0,0 0 1,-1 0-1,-4-4 167,-3-14-139,3-4-42,0 0 1,2 0-1,1 0 0,1-1 1,1 1-1,4-39 1,-3 56-7,-1 1 1,2-1-1,-1 0 1,0 0-1,1 1 1,0-1-1,0 1 1,0 0 0,1 0-1,-1-1 1,1 2-1,0-1 1,4-4-1,-4 5-1,0 1-1,0 0 0,1 0 1,-1 0-1,0 0 0,1 0 1,-1 1-1,1-1 0,0 1 1,-1 0-1,1 0 1,0 1-1,0-1 0,-1 1 1,1 0-1,8 0 0,-4 1-313,0 0-1,1 1 0,-1 0 0,0 0 0,0 1 0,-1 0 1,1 1-1,0-1 0,-1 1 0,0 1 0,12 8 0,6 6-934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28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826 85 7802,'0'-5'504,"1"1"0,-1-1 0,1 1 1,-1 0-1,1-1 0,0 1 0,1 0 1,-1-1-1,1 1 0,0 0 0,0 0 1,0 0-1,0 1 0,1-1 1,0 1-1,0-1 0,5-4 0,-8 8-443,0-1 0,0 1 0,0 0-1,0 0 1,0 0 0,0 0 0,0 0 0,0-1-1,0 1 1,0 0 0,0 0 0,0 0 0,0 0-1,0 0 1,0-1 0,0 1 0,0 0 0,0 0-1,0 0 1,0 0 0,0 0 0,0-1 0,0 1-1,0 0 1,0 0 0,0 0 0,0 0-1,0 0 1,-1 0 0,1 0 0,0-1 0,0 1-1,0 0 1,0 0 0,0 0 0,0 0 0,0 0-1,-1 0 1,1 0 0,0 0 0,0 0 0,0 0-1,0 0 1,0 0 0,-1 0 0,1 0 0,0 0-1,0 0 1,0 0 0,0 0 0,0 0 0,-1 0-1,1 0 1,0 0 0,0 0 0,-9-1 869,7 1-814,1 0 1,-1 0-1,0 1 1,1-1-1,-1 1 1,1-1-1,-1 1 1,0 0-1,1 0 1,-1-1-1,1 1 1,0 0-1,-1 0 1,1 0-1,0 1 1,0-1-1,-2 2 1,-17 26 562,13-18-491,-78 108 268,42-62-339,-63 113 0,68-98-52,-81 172 231,103-204-186,-2-2 1,-2 0-1,-2-1 0,-1-1 0,-50 58 1,59-78-30,-2 0 1,0-1-1,-1 0 1,0-2-1,-34 20 1,33-22 58,12-7-237,1-1 1,-1 1 0,0-1-1,0 0 1,0-1-1,0 0 1,0 0 0,0 0-1,-1-1 1,-10 2 0,17-4-188,-1 0 0,1 0 0,0 0 0,-1 1 0,1-1 0,0 0 1,0 0-1,0 0 0,-1 0 0,1 0 0,0 0 0,0 0 0,0 0 0,0 0 0,1-1 0,7-20-3855,-3 10 2725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29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3 12419,'-5'-2'8696,"1"10"-8152,0 0 0,0 0-1,0-1 1,-10 13 0,-6 9-129,2 6-33,1 1 0,2 1 0,-14 51 1,27-83-330,0 1 0,1 0 1,0 0-1,-1 12 0,2-18-47,0 1 0,0-1 0,0 0-1,0 0 1,0 1 0,0-1 0,0 0-1,0 0 1,0 1 0,0-1 0,0 0-1,0 0 1,0 1 0,0-1 0,0 0-1,0 0 1,1 1 0,-1-1 0,0 0-1,0 0 1,0 0 0,0 1 0,0-1-1,1 0 1,-1 0 0,0 0 0,0 1-1,0-1 1,1 0 0,-1 0 0,0 0-1,0 0 1,1 0 0,8-3 147,7-12 22,-2 1-150,1 1 0,0 0 0,1 1 0,21-13 0,75-31 48,-109 54-73,1 1 0,0-1 1,0 1 0,0-1 0,0 0-1,0-1 1,-1 1 0,1-1-1,-1 1 1,0-1 0,1 0 0,-1 0-1,4-7 1,-7 10 2,1 0 0,-1-1 0,0 1 0,0-1 0,0 1 0,1-1 0,-1 1 0,0 0 0,0-1 0,0 1 0,0-1 0,0 1 0,0-1 0,0 1 0,0-1 0,0 1 0,0-1 0,0 1 0,0-1 0,-1 1 0,1 0 0,0-1 0,0 1 0,0-1 0,0 1 0,-1-1 0,1 1 0,0 0 0,-1-1 0,1 1 0,0 0 0,-1-1 0,1 1 0,0 0 0,-1-1 0,1 1 0,0 0 0,-1 0 0,1 0 0,-1-1 0,1 1 0,-1 0 0,1 0 0,-1 0 0,1 0 0,0 0 0,-1 0-1,1 0 1,-1 0 0,0 0 0,-29 0 312,27 0-277,-33 4 867,-71 16 0,107-20-919,0 0 0,0 0 0,-1 1 1,1-1-1,0-1 0,0 1 0,-1 0 0,1 0 0,0 0 0,0 0 0,-1 0 0,1 0 0,0 0 0,0 0 1,-1 0-1,1 0 0,0-1 0,0 1 0,0 0 0,-1 0 0,1 0 0,0 0 0,0-1 0,0 1 0,0 0 1,-1 0-1,1 0 0,0-1 0,0 1 0,0 0 0,0 0 0,0 0 0,0-1 0,0 1 0,0 0 0,0 0 0,-1-1 1,1 1-1,0 0 0,0 0 0,0-1 0,1 1 0,-1 0 0,0 0 0,0-1 0,0 1 0,0 0 0,0 0 1,0-1-1,0 1 0,2-4-593,0 0 1,-1 0 0,1 1-1,1-1 1,-1 0-1,1 1 1,-1 0-1,5-4 1,-5 4 166,19-23-1983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1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18 7762,'-5'-4'4327,"5"3"-3847,0 1 1,-1-1 0,1 0 0,-1 0-1,4-9 1707,-6 17-355,-2 16-914,3-16-853,0 0 0,0 1 0,1 0 0,0-1 0,0 1 0,1 0 0,0 0 0,2 14 0,8-5-5145,-10-13 4397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2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9218,'2'-2'872,"0"-1"801,-1 1-281,3 1-184,1 1-96,-2 3-47,1 4-57,-4 7-120,0 1-96,-2 2-328,-1 0-120,-2 0-152,1-3-200,1-4-808,1-1-360,2 0 488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2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10586,'0'0'2793,"3"-3"-1297,-1 1-176,3 1-359,4-1-145,-6 4-360,4 3-144,-3 0-176,-1 2-48,2 0-136,-3-2-192,1 2-528,-3-6-208,0 4-385,-1 1 649</inkml:trace>
  <inkml:trace contextRef="#ctx0" brushRef="#br0" timeOffset="1">121 157 11466,'2'0'2633,"3"0"-1505,0 0-232,2 0-359,-4-2-145,4-1-448,3-1-312,-1 3-665,8 1 561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0:59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 13283,'-1'-1'-39,"-9"-5"2856,10 6-2714,-1 0-1,1 0 1,0-1 0,-1 1 0,1 0 0,0 1-1,-1-1 1,1 0 0,0 0 0,0 0 0,-1 0-1,1 0 1,0 0 0,-1 0 0,1 0 0,0 0-1,0 1 1,-1-1 0,1 0 0,0 0 0,0 0-1,0 0 1,-1 1 0,1-1 0,0 0 0,0 0-1,0 1 1,-1-1 0,1 0 0,0 0 0,0 1-1,0-1 1,0 0 0,0 1 0,0-1 0,0 0-1,0 0 1,0 1 0,0-1 0,0 0 0,0 1-1,0-1 1,0 0 0,0 0 0,0 1 0,0-1-1,0 1 1,1 11 834,0-1 1,1 1-1,0-1 0,1 1 0,8 20 0,-3-7-121,42 115 2099,17 64-1303,-59-169-1491,-5-18-57,1 0 0,11 31 1,-14-46-63,0 0 1,-1-1-1,1 1 0,0-1 1,0 1-1,0-1 0,0 0 1,0 1-1,1-1 1,-1 0-1,0 0 0,3 2 1,-4-3-3,1 1 0,0-1 0,0 0 0,-1 0 1,1 1-1,0-1 0,0 0 0,-1 0 0,1 0 1,0 0-1,0 0 0,0 0 0,-1 0 0,1 0 0,0 0 1,0 0-1,-1-1 0,1 1 0,0 0 0,0-1 1,3-1-1,-1-1 0,0 1 0,0-1 0,0 0 0,0 1 0,0-1 0,-1-1 0,0 1 0,4-6 0,31-55 2,-17 28-26,28-38 1,-40 64 16,0 1-1,0-1 1,1 1 0,0 1 0,0 0 0,1 0 0,0 1-1,14-8 1,-19 13 4,0-1 0,0 1 1,0 0-1,1 1 0,-1-1 0,1 1 0,-1 0 0,1 1 0,-1-1 0,12 2 1,-15-1 3,0 0 0,0 0 0,0 1-1,0-1 1,0 1 0,0-1 0,0 1 0,0 0 0,0 0 0,-1 0 0,1 0 0,0 0 0,0 0 0,-1 0 0,1 1 0,-1-1 0,1 1 0,-1-1 0,0 1 0,1-1 0,-1 1 0,0 0 0,0 0 0,0-1 0,0 1 0,0 0 0,-1 0 0,1 0 0,-1 0 0,1 0 0,-1 3 0,1 2 2,-1 0-1,0 0 1,-1 0 0,1 0-1,-1 0 1,-1 0 0,0 0-1,0 0 1,0 0-1,-5 10 1,0-3 11,0-1 0,-1 0-1,-19 23 1,6-13-294,-1-2 0,0 0-1,-2-2 1,-26 17 0,43-32-60,7-4 243,0 0 0,0 0 1,0-1-1,0 1 1,-1 0-1,1 0 1,0-1-1,0 1 1,0 0-1,0 0 1,0-1-1,0 1 1,0 0-1,0-1 1,0 1-1,0 0 1,0 0-1,0-1 1,0 1-1,0 0 1,0-1-1,0 1 1,0 0-1,0 0 1,0-1-1,1 1 0,-1 0 1,0 0-1,0-1 1,0 1-1,1 0 1,14-26-4216,1 2 0,30-35 0,-45 58 4193,33-37-2389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3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6657,'0'0'6138,"0"-4"-5066,1 1-184,3-6-240,1 2-104,0 0-184,0-1-71,2 1-145,0 0-24,-4-1-88,4 1-104,0-2-352,-2 2-225,2-1 729,1 3-312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4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0 695 9050,'2'-2'1544,"5"0"1393,-2-3-1441,0 2-232,0-2-543,-3-1-193,3 3-368,4 0-144,-4 1-496,-3 2-272,1-2 351</inkml:trace>
  <inkml:trace contextRef="#ctx0" brushRef="#br0" timeOffset="1">244 342 11282,'0'0'2865,"1"-5"-1585,-1 1-223,2 1-321,0 1-144,0 2-272,-1 0-600,4-3-3329</inkml:trace>
  <inkml:trace contextRef="#ctx0" brushRef="#br0" timeOffset="2">288 139 13083,'0'2'2464,"-1"2"-487,2-6-1489,3-3-400,-1-4-408,1 1-648,-3-3-425,1 5 625</inkml:trace>
  <inkml:trace contextRef="#ctx0" brushRef="#br0" timeOffset="3">307 44 10538,'-3'3'5874,"-1"-3"-4490,1-3-352,1-6-712,0 0-568,-1-4-1088,8 1 824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5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265 123 10834,'10'5'7218,"-14"-3"-5762,-1-2-256,0 1-495,0-1-225,-4 0-248,6 0-128,-4 2-376,2 0-344,0-2-1009,-2 0-407,2 0 960</inkml:trace>
  <inkml:trace contextRef="#ctx0" brushRef="#br0" timeOffset="1">95 59 13003,'-2'0'191,"1"0"0,-1-1 1,1 0-1,-1 1 0,1-1 1,-1 0-1,1 0 0,0 0 0,-1 1 1,1-2-1,0 1 0,0 0 1,0 0-1,0 0 0,-1 0 1,2-1-1,-1 1 0,0 0 0,0-1 1,0 1-1,1-1 0,-1 1 1,1-1-1,-1 1 0,0-4 1,-5-11-105,6 15-152,0 1 0,0-1 0,-1 1 0,1-1 0,0 1 0,0-1 0,-1 1 0,1-1 0,0 1 0,-1-1 0,1 1 0,0-1 0,-1 1 0,1-1 0,-1 1 0,1 0 0,-1-1 0,1 1 0,-1 0 0,1-1 1,-1 1-1,1 0 0,-1 0 0,1-1 0,-1 1 0,1 0 0,-1 0 0,0 0 0,1 0 0,-1 0 0,1 0 0,-1 0 0,0 0 0,1 0 0,-1 0 0,1 0 0,-1 0 0,0 1 0,1-1 0,-1 0 0,1 0 0,-1 0 0,1 1 0,-1-1 0,1 0 0,-1 1 0,0 0 0,-3 2-137,1 1-1,-1 0 0,1 0 1,-5 7-1,0 0 273,4-7 16,2-10 1288,2-4-641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35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32 9498,'-5'0'1560,"-2"-4"2137,2 4-1560,2-3-329,1-2-352,2-2-728,0 0-239,-2 3-385,-1 3-144,-4 1-457,-1 3-511,-4 2-824,0 0-321,3 7 1025</inkml:trace>
  <inkml:trace contextRef="#ctx0" brushRef="#br0" timeOffset="1">104 129 10266,'-6'3'1296,"0"-1"-1,1-1 1,-1 1 0,-10 1-1,10-2-1354,1 0-1,-1 0 1,1 0-1,-9 4 1,12-4-204,1 0 0,-1 0 0,0 0 0,1 0 1,-1 1-1,1-1 0,-1 0 0,1 1 0,0-1 0,0 1 1,0-1-1,-1 1 0,1 0 0,1-1 0,-1 1 0,0 0 1,0 2-1,0-1-40,0-1 544,0 0 0,0 0 0,1 0 0,-1 1 0,1-1-1,0 0 1,0 9 4196,0-11-4391,3-3-200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50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22 10706,'-37'-17'4131,"29"13"1691,16 9-5275,0 0-1,0-1 1,0 0 0,1 0-1,-1-1 1,11 3-1,56 10 1103,-26-10-714,0-2 1,72-3-1,99-18 703,-129 8-1015,-60 7-421,104-8 450,-106 10-557,0 0-1,49 9 1,-62-7-162,-13-2-147,1 0 0,-1 0 0,0 1-1,0-1 1,0 1 0,1 0 0,-1 0-1,0 0 1,0 0 0,3 2 0,9 13-728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52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207 125 8554,'-10'-4'489,"0"-1"1,0 0-1,0 0 0,1-1 1,-10-8-1,-38-39 1979,55 50-2325,-1 1 1,0 0-1,0 0 0,0 0 1,0 0-1,0 1 1,-1-1-1,1 1 1,0 0-1,-1 0 1,1 0-1,-6-1 1,-26 0 3895,157 11 1923,-41-2-4976,338 0 1122,1-28-756,-375 17-1191,2 0 26,0 2-1,0 1 1,52 7-1,-96-5-177,0-1-1,0 1 1,1 0-1,-2 0 0,1 0 1,0 0-1,0 0 1,0 0-1,0 1 1,-1 0-1,1-1 1,-1 1-1,1 0 0,2 3 1,-4-4-29,0 1 1,1 0-1,-1 0 1,0 0-1,0 1 0,0-1 1,0 0-1,-1 0 1,1 1-1,-1-1 1,1 0-1,-1 1 0,0-1 1,0 0-1,0 1 1,0-1-1,0 0 1,-1 4-1,1-3-125,-1-1 1,0 1-1,0-1 1,1 0-1,-1 1 1,-1-1-1,1 0 0,0 0 1,0 0-1,-1 0 1,1 0-1,-1 0 1,0 0-1,0-1 0,0 1 1,1 0-1,-4 1 1,-4 2-975,0 0 1,0-1 0,-11 4-1,-7 4-1949,-2 4 1468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1:53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57 14491,'-1'1'189,"1"0"0,-1 0 0,1 0 0,0 0 0,-1 1 0,1-1 0,0 0 0,-1 0 0,1 0 0,0 0 0,0 1 0,0-1 0,0 0 0,0 0 0,0 0 0,1 0 0,-1 0 0,0 1 0,1-1 0,-1 0 0,0 0 0,1 0 0,-1 0 0,1 0 0,1 2 0,1 1 281,1 1 0,0-1 1,-1 0-1,6 3 1,3 3 48,0-1 0,1-1 1,0 0-1,1-1 1,0 0-1,0-1 1,1 0-1,-1-2 0,1 0 1,0 0-1,29 2 1,-2-2-8,-1-2 0,1-3 0,46-5 0,140-32 759,-6-19-367,74-14-359,-292 70-543,11-2-1,-1 0 1,1 2-1,-1-1 0,20 2 1,-28 2-617,-8 0-870,2-2 1431,-1 0 0,1 0 1,0 0-1,0 0 1,0 0-1,-1 0 1,1 0-1,0 0 0,0 0 1,0 0-1,0 0 1,-1 0-1,1 0 1,0 0-1,0 0 0,0 0 1,0 0-1,-1 0 1,1 0-1,0-1 0,0 1 1,0 0-1,0 0 1,0 0-1,-1 0 1,1 0-1,0 0 0,0 0 1,0-1-1,0 1 1,0 0-1,0 0 1,0 0-1,0 0 0,-1 0 1,1-1-1,0 1 1,0 0-1,0 0 1,0 0-1,0 0 0,0-1 1,0 1-1,0 0 1,0 0-1,0 0 1,0 0-1,0-1 0,0 1 1,0 0-1,0 0 1,0 0-1,0 0 1,0-1-1,1 1 0,-1 0 1,0 0-1,0 0 1,0 0-1,0-1 1,0 1-1,0 0 0,1 0 1,2-10-1948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03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9314,'4'-3'272,"-1"0"0,1 0-1,-1 1 1,1-1 0,0 1 0,0 0 0,0 0-1,0 1 1,7-3 0,-4 3 67,1 0-1,-1 0 1,1 1-1,-1 0 1,10 1-1,37 5 683,71 19 0,-22-3-338,36-1 635,0-6 0,1-7 0,1-5 0,188-21 0,-259 10-934,109-8 459,-126 14-912,72 5 0,69 23-1670,-94-11 944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04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10450,'22'4'1873,"24"6"640,63 4 0,155-15-368,2-21-1013,-45 3-240,36 7 319,334 26 1,-366 7-266,389 89 1,-414-64 8,1-16 127,-78-24-461,57 6 72,-149-8-593,-1 1-1,0 2 1,50 17 0,-72-21-74,0 1-1,-1 0 1,1 1 0,7 5 0,12 8-63,-26-17-74,0-1-1,-1 1 1,1-1 0,0 0 0,0 1 0,0-1 0,0 0 0,0 0 0,0 0-1,-1 1 1,1-1 0,0 0 0,0 0 0,0 0 0,0-1 0,0 1 0,0 0-1,0 0 1,0 0 0,-1-1 0,1 1 0,0 0 0,0-1 0,0 1 0,-1-1-1,2 0 1,0-1-598,0 0 0,0 0 0,0 0 0,0 0 1,0-1-1,2-4 0,13-27-2536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10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1 327 10058,'0'-2'360,"0"0"0,1 0 1,-1 0-1,1 0 0,0 0 0,-1 0 0,1 1 0,0-1 0,0 0 0,0 0 1,0 0-1,1 1 0,-1-1 0,0 1 0,1-1 0,-1 1 0,1-1 1,0 1-1,-1 0 0,1 0 0,0 0 0,3-2 0,-5 3-326,0 0 0,0 0 0,0 0-1,0 0 1,0 0 0,0 0 0,0 0 0,0 0-1,0 0 1,0 0 0,1 0 0,-1 0-1,0 0 1,0 0 0,0 0 0,0 0 0,0 0-1,0 0 1,0 0 0,0 0 0,0 0-1,0 0 1,0 0 0,1 0 0,-1 0 0,0 0-1,0 0 1,0 0 0,0 0 0,0 0 0,0 0-1,0 0 1,0 0 0,0 0 0,0 0-1,0 0 1,0 0 0,0 0 0,1 0 0,-1 1-1,0-1 1,0 0 0,0 0 0,0 0-1,0 0 1,0 0 0,0 0 0,0 0 0,0 0-1,0 0 1,0 7 588,-3 5-73,0-4-74,0-2-199,1 0 0,0 0 0,-2 10 0,4-14-219,-1-1 0,1 0 0,0 0 0,0 0 0,0 0 0,0 0 0,0 1 0,0-1 0,0 0 0,1 0 0,-1 0 0,0 0 0,1 0 0,-1 0 0,1 0 0,-1 0 0,1 0 0,-1 0 0,1 0 0,0 0 0,-1 0 0,1 0 0,0 0 0,0 0 0,0-1 0,1 2 0,-1-1 4,0 0 0,0 0-1,0 0 1,0 0 0,0 0-1,0 0 1,-1 0 0,1 1 0,0-1-1,-1 0 1,1 0 0,-1 1 0,1-1-1,-1 0 1,1 1 0,-1-1-1,0 1 1,0-1 0,0 2 0,-1 31 112,1-22-54,-1-3-64,0-1 3,1-1 0,0 1-1,0-1 1,1 1-1,3 13 1,-4-20-39,0 0 1,1 1-1,0-1 1,-1 0-1,1 1 1,0-1-1,-1 0 1,1 0-1,0 0 0,0 1 1,0-1-1,0 0 1,0 0-1,0 0 1,1-1-1,-1 1 1,0 0-1,0 0 0,1-1 1,-1 1-1,0-1 1,1 1-1,-1-1 1,1 1-1,-1-1 1,0 0-1,1 0 0,-1 1 1,1-1-1,-1 0 1,1-1-1,-1 1 1,1 0-1,-1 0 1,0 0-1,3-2 0,12-2 218,0-1-1,0-1 1,0-1-1,-1 0 0,15-10 1,-9 6-31,42-25 531,84-63 1,47-57 193,-184 147-902,107-86 192,-91 75-905,2 1-1,38-19 1,-60 35 463,-1 1 1,1 0-1,10-3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00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12507,'14'-4'1150,"-8"1"239,0 1-1,0 1 1,0-1 0,13-1-1,-18 3-1222,-1 0 0,1 0 0,0 1-1,0-1 1,-1 0 0,1 0 0,0 0-1,0 1 1,-1-1 0,1 0 0,0 1-1,-1-1 1,1 1 0,0-1 0,-1 1-1,1-1 1,-1 1 0,1-1 0,-1 1-1,1-1 1,-1 1 0,1 0 0,-1-1-1,0 1 1,1 0 0,-1-1 0,0 1-1,0 0 1,1 0 0,-1-1-1,0 1 1,0 0 0,0 0 0,0-1-1,0 1 1,0 1 0,0 4 434,0 1 0,-1-1 0,-2 10 0,2-6-41,0-7-475,1 0 1,0 0 0,0 0 0,0 0-1,0 0 1,0 0 0,1 0-1,-1 0 1,1 0 0,0 0-1,0-1 1,0 1 0,0 0 0,1 0-1,-1-1 1,1 1 0,-1-1-1,1 1 1,2 2 0,-2-3-75,0-1 1,1 1-1,-1 0 0,0-1 1,1 0-1,-1 1 1,1-1-1,0 0 0,-1 0 1,1 0-1,0-1 1,0 1-1,-1-1 0,1 1 1,0-1-1,0 0 1,0 0-1,0 0 0,-1-1 1,6 0-1,-3 0-10,0 0 0,0-1 1,0 0-1,0 0 0,-1 0 0,1 0 0,0-1 0,-1 0 0,0 0 1,0 0-1,0 0 0,0-1 0,5-5 0,-1-1-22,-1 0 1,0 0-1,0-1 0,7-16 0,-13 25 19,0-1 0,0 1 0,0 0 0,1 0-1,-1-1 1,1 1 0,-1 0 0,1 1-1,0-1 1,-1 0 0,1 0 0,0 1 0,0-1-1,0 1 1,0 0 0,1-1 0,-1 1-1,0 0 1,1 0 0,-1 1 0,0-1 0,1 0-1,-1 1 1,1-1 0,-1 1 0,1 0-1,-1 0 1,1 0 0,-1 0 0,1 0 0,-1 1-1,1-1 1,-1 1 0,1 0 0,-1-1-1,1 1 1,-1 0 0,0 0 0,0 1 0,3 0-1,4 4 5,-1 0 1,1 1-1,-1 0 0,0 0 0,-1 0 0,0 1 0,0 1 0,-1-1 0,0 1 1,8 14-1,-1 3 69,0 1 0,12 41 0,-16-38 28,-1 0 0,-1 0-1,-2 1 1,-1-1 0,-2 1-1,-1 49 1,-3-55-45,-1 0 1,-1 0-1,-1-1 1,-1 1-1,-1-1 0,-1 0 1,-2-1-1,-16 32 0,21-47-51,0 0 0,0 0 0,0-1 0,-1 1 1,0-1-1,-1-1 0,1 1 0,-10 6 0,13-11-3,-1 0 1,1 0 0,-1 0 0,1 0 0,-1-1 0,0 1-1,0-1 1,0 0 0,0 0 0,0 0 0,0-1 0,0 1-1,0-1 1,0 0 0,0 0 0,0-1 0,0 1 0,0-1-1,0 0 1,-6-2 0,4 1 0,1 0 1,-1-1-1,1 0 1,0 0-1,0 0 0,0 0 1,0-1-1,1 0 0,-1 0 1,1 0-1,0-1 1,0 1-1,-3-6 0,2 3 0,1-1 1,0 0-1,1 0 0,0 0 0,0 0 0,1 0 0,0-1 0,-1-10 1,1 0-14,1 1 1,1-1 0,1 1 0,1-1 0,0 1 0,2 0-1,10-35 1,-5 26-298,2 1 0,1 0-1,28-46 1,-31 58-263,1 1 0,0 0 0,1 0 0,0 1 0,1 1 0,0 0 0,1 0 0,16-9 0,-20 15-384,0 0 1,18-7 0,28-2-800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15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7 389 13899,'-6'-1'4302,"9"11"-1975,-3-4-1986,1-1-1,0 0 0,1 0 0,-1 0 0,1 0 1,0 0-1,5 8 0,-6-11-220,0 0 0,1 0-1,-1 0 1,1 0 0,-1 0 0,1 0-1,0-1 1,0 1 0,0-1 0,0 1 0,0-1-1,0 0 1,0 0 0,0 1 0,1-2 0,-1 1-1,0 0 1,1 0 0,-1-1 0,4 1 0,2-1 86,0 0 0,0-1 1,0 0-1,0 0 1,0-1-1,0 0 1,12-5-1,57-28 873,-53 23-806,38-20 293,-2-4 1,68-50 0,26-43-2246,-82 63-739,-1 1 715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21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9050,'12'14'3083,"-10"-11"-2885,0 0-1,0 0 0,0-1 0,1 1 0,-1-1 0,6 4 1,-2-2-3,0-1 0,1 0 0,0 0 1,0-1-1,0 1 0,0-1 1,0-1-1,0 0 0,1 0 1,-1 0-1,0-1 0,13 0 1,7-3 580,-1-1 0,31-9 0,-21 5 6,327-51 2577,-284 53-2810,1 3 1,131 12-1,156 17 246,-44-5 60,-82 16 5,-5 17-263,-165-38-467,263 41 834,-133-28 213,-160-22-897,0-3 1,0-1-1,1-2 1,77-9 0,-74 1-141,-29 4-91,0 0-1,1 1 0,31 1 0,-48 1-124,1 0 0,-1 0 1,0 0-1,1 0 0,-1 0 0,0 0 0,0 0 0,1 0 1,-1 0-1,0 0 0,1 0 0,-1 0 0,0 0 1,1 0-1,-1 0 0,0 0 0,0 1 0,1-1 0,-1 0 1,0 0-1,0 0 0,1 0 0,-1 1 0,0-1 0,0 0 1,1 0-1,-1 1 0,0-1 0,0 0 0,0 0 1,0 1-1,1-1 0,-1 0 0,0 0 0,0 1 0,0-1 1,0 0-1,0 1 0,0-1 0,0 0 0,0 1 0,0-1 1,0 0-1,0 1 0,0-1 0,0 0 0,0 1 1,0 8-1300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26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28 8714,'-24'-9'2437,"15"5"-1629,0 0-1,0 1 0,-1 1 1,-13-3-1,21 5-603,-1 0 0,1-1-1,-1 2 1,1-1 0,-1 0-1,1 0 1,-1 1 0,1-1 0,0 1-1,-1 0 1,1 0 0,0 0-1,-1 0 1,1 0 0,0 0 0,0 1-1,0-1 1,0 1 0,0-1-1,0 1 1,0 0 0,-1 2 0,3-4-137,-1 0 0,1 1 0,-1-1 0,1 1 0,-1-1 0,1 1 0,0-1 0,-1 1 1,1-1-1,0 1 0,0-1 0,-1 1 0,1 0 0,0-1 0,0 1 0,0-1 0,0 1 1,0 0-1,0-1 0,0 1 0,0-1 0,0 1 0,0 0 0,0-1 0,0 1 0,0-1 0,0 1 1,0 0-1,1-1 0,-1 1 0,0-1 0,0 1 0,1-1 0,-1 1 0,1-1 0,-1 1 1,0-1-1,1 1 0,-1-1 0,1 1 0,-1-1 0,1 0 0,-1 1 0,1-1 0,-1 0 1,1 1-1,-1-1 0,1 0 0,-1 0 0,1 0 0,0 0 0,-1 1 0,1-1 0,0 0 0,7 2 293,0-1 0,-1 0-1,13 1 1,-11-2 1,194 37 3112,-73-10-2653,-112-25-1010,0 0 0,0-1 1,37-3-1,17-8-3085,-36 5 1809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27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11907,'5'-12'1208,"3"-1"1176,5-2-95,9 2-217,-1 5-255,14 8-369,5 5-208,6 9-184,3 6-47,2-1-409,-1-1-128,0-10-368,4-3-312,-5-11-2193,0-3-3616,-16-1 3441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27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62 9810,'-10'0'1240,"6"1"1473,9 3-817,7-4 249,6 0-1,9-9-103,9-2-41,16-1-288,11-1-255,5 3-481,5 0-256,0 8-360,-7 6-200,-4 5-816,-9 1-824,8 14 800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33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2 163 9938,'-1'-3'416,"1"0"0,0 0-1,0 0 1,0 0 0,0 0 0,0 0-1,1 0 1,-1 0 0,1-1 0,0 1 0,0 1-1,0-1 1,1 0 0,1-4 0,0 2 64,1 1 1,-1-1-1,1 1 1,0 0-1,0 1 1,0-1-1,8-5 1,-1 2 107,1 0 0,0 1 0,1 1 0,-1 0 0,1 0 0,13-2-1,6 1 111,-1 1 0,1 2 0,36 1 0,96 9 624,-74-2-716,520-22 2983,-580 15-3508,72-4 101,-83 6-166,1 0-1,-1 2 0,20 4 0,5 10-200,-44-30-2375,4 0 1504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36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1 9962,'0'2'413,"0"0"0,-1 0 0,1 0 0,-1 0 0,1 0 0,-1 0 0,0-1 0,1 1 0,-1 0 0,-2 3 0,2-4-289,0 0 1,0 0-1,1 0 0,-1 0 1,0 0-1,1 0 1,-1 1-1,1-1 0,-1 0 1,1 0-1,0 1 1,0-1-1,-1 0 0,1 1 1,0-1-1,0 0 1,0 1-1,0-1 0,1 0 1,-1 0-1,0 1 0,0-1 1,1 0-1,-1 0 1,1 1-1,-1-1 0,2 2 1,4 5 127,-1 1-1,0 0 1,-1 1 0,0-1 0,-1 0 0,1 1-1,-2 0 1,1 0 0,1 20 0,-2 1 64,3 25 324,-3 73-1,-11 57-408,-12 141 90,13-247-320,-54 455 14,18-199-89,5 272-35,35-491 114,1-36-5,-28 480 32,3-125-44,15-213 12,-17 404 52,18-274-41,3-41-4,-24 668 7,29-424 96,5-425-89,-12 306 378,-6-307-95,-4 69 500,-1 123-486,20-259 35,2-50-236,0 0 1,-1 1-1,0-1 0,-1 0 1,-1 0-1,-7 25 0,7-30-513,1 1-1,0 0 1,1-1-1,0 1 1,1 0-1,0 17 1,0-12-2811,12-10-68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36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10090,'0'1'296,"-1"0"-1,0 0 1,1 0 0,-1 0-1,1 0 1,-1 0 0,1 0-1,0 0 1,-1 0 0,1 0-1,0 0 1,0 1 0,0-1-1,0 0 1,0 0 0,0 0-1,0 0 1,0 1 0,0-1-1,0 0 1,1 0 0,-1 1-1,13 30 2295,-5-15-1839,42 152 1575,-22-65-1991,-19-65-302,-8-30 36,1 0 1,0 0 0,0 0 0,1 0-1,1-1 1,-1 1 0,9 13-1,-12-22-47,0 0 0,1 1-1,-1-1 1,0 0 0,0 1-1,0-1 1,1 0 0,-1 0 0,0 1-1,0-1 1,1 0 0,-1 0-1,0 0 1,1 1 0,-1-1-1,0 0 1,0 0 0,1 0-1,-1 0 1,0 0 0,1 0-1,-1 0 1,0 1 0,1-1 0,-1 0-1,1 0 1,-1 0 0,0 0-1,1-1 1,6-7 458,0-20 176,-6 24-550,7-39 594,13-51 579,-17 79-1326,2 0 0,-1 0 0,2 1 0,9-17 0,1 4-3384,-7 15 1924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37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108 146 11779,'-2'7'10453,"-12"30"-8308,-1 3-1484,-13 54 1,-5 14-559,26-96-92,7-12-11,0 0 1,0 0-1,0 0 0,0 1 0,0-1 0,0 0 1,0 0-1,-1 0 0,1 0 0,0 0 0,0 0 1,0 0-1,0 0 0,0 0 0,-1 0 1,1 0-1,0 0 0,0 0 0,0 0 0,0 0 1,0 0-1,0 0 0,-1-1 0,1 1 0,0 0 1,0 0-1,0 0 0,0 0 0,0 0 0,0 0 1,0 0-1,0 0 0,-1 0 0,1 0 1,0-1-1,0 1 0,0 0 0,0 0 0,0 0 1,0 0-1,0 0 0,0 0 0,0-1 0,0 1 1,-1-3-2,0 0 1,0 0 0,1 0-1,-1 0 1,1-1 0,0-2 0,0-17-24,1 0 1,1 1 0,2-1-1,0 1 1,1 0 0,11-28 0,4-3-118,37-67 0,-53 113 133,0 0 0,0 0-1,9-11 1,-11 17 9,-1-1 1,1 0 0,0 1-1,-1-1 1,1 1 0,0 0-1,0-1 1,0 1 0,0 0 0,0 0-1,0 0 1,0 1 0,0-1-1,0 0 1,0 1 0,1-1-1,-1 1 1,0 0 0,3 0-1,-1 0 29,0 1-1,0 0 1,0 0-1,0 1 1,0-1-1,0 1 0,0 0 1,-1 0-1,1 0 1,-1 0-1,6 5 1,4 5 267,17 19 0,-21-21-155,18 22 424,-1 1 0,30 51 0,-53-79-594,0-1 0,0 1 1,0-1-1,1 0 1,-1 0-1,7 5 0,-9-9-5,-1 1 0,1-1-1,-1 1 1,1-1 0,-1 0-1,1 1 1,0-1 0,-1 0-1,1 0 1,0 1 0,-1-1-1,1 0 1,0 0 0,-1 0-1,1 0 1,0 0 0,0 0-1,-1 0 1,1 0-1,0 0 1,0 0 0,26-13-431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8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234 885 10298,'-2'-2'138,"1"-1"-1,-1 0 0,1 0 1,0 0-1,0 0 0,0 0 1,0 0-1,0 0 0,1-1 1,-1 1-1,1 0 0,0 0 1,0-1-1,0 1 0,0 0 1,1 0-1,-1 0 0,1-1 1,1-3-1,2-6 126,1 0 0,0 0 0,8-13-1,29-46 1323,7-14 2103,-48 84-3518,0 0-1,0 0 0,0 0 0,-1 0 1,1 0-1,0 0 0,-1 0 0,0 0 1,1 0-1,-1 0 0,0 0 0,0-1 1,-1-2-1,1 5-114,0-1 1,0 1-1,-1-1 1,1 1-1,0-1 1,0 1-1,-1-1 1,1 1-1,0 0 1,-1-1-1,1 1 0,0 0 1,-1-1-1,1 1 1,-1 0-1,1-1 1,-1 1-1,1 0 1,-1 0-1,1-1 1,-2 1-1,1 0 13,-1 0 1,0-1-1,0 1 0,0 0 0,1 1 0,-1-1 0,0 0 1,0 0-1,-2 2 0,-5 1 91,-1 0 0,1 1 0,0 0 0,0 0 1,-12 10-1,-39 32 240,55-42-371,-19 17 152,1 0 0,-40 50 1,51-57-135,2 1 0,0 0 0,1 1 0,1 0 0,0 0 0,-9 28 0,16-42-44,0 1 0,1-1 0,-1 0 1,1 1-1,-1-1 0,1 0 0,0 1 1,0-1-1,0 1 0,0-1 0,0 0 1,1 1-1,-1-1 0,1 0 0,-1 1 1,1-1-1,2 5 0,-2-7-1,-1 1-1,1 0 0,0 0 0,0-1 1,-1 1-1,1 0 0,0-1 1,0 1-1,0-1 0,0 1 1,0-1-1,0 1 0,0-1 1,0 0-1,0 1 0,1-1 1,1 0-2,0 1 1,0-1 0,0 0 0,-1-1 0,1 1 0,0 0 0,5-2 0,4-2-10,0-1 1,0 0 0,-1 0-1,1-1 1,13-10-1,52-43-96,-50 37 66,45-29 0,-70 50 42,0-1 1,0 1-1,0 0 0,1 0 0,-1 1 0,0-1 1,0 0-1,0 1 0,1-1 0,-1 1 1,0 0-1,1 0 0,2 0 0,-3 0 2,-1 1-1,1-1 0,0 1 1,-1-1-1,1 1 1,0 0-1,-1 0 0,1 0 1,-1 0-1,1 0 0,-1 0 1,0 1-1,1-1 1,-1 0-1,0 1 0,0-1 1,1 2-1,21 30 212,-2 0 1,17 37-1,-29-50-148,0 0 0,-1 0 0,-2 1 0,0 0 0,4 26 0,-9-33-61,-1 0 0,0-1-1,0 1 1,-1 0 0,-1-1-1,-1 1 1,0-1-1,0 0 1,-1 1 0,-1-2-1,0 1 1,-1-1 0,0 1-1,-1-2 1,-1 1-1,0-1 1,0 0 0,-1 0-1,0-1 1,-1-1 0,0 1-1,-22 14 1,28-21-4,0-1 0,0 0 1,0 0-1,0 0 0,-1-1 0,1 1 1,0-1-1,-1 0 0,1 0 0,-1-1 1,1 1-1,-1-1 0,1 0 0,-1-1 1,1 1-1,-9-2 0,11 1-1,-1 0 0,1 0 0,-1 0 0,1 0 0,0 0 0,-1-1 0,1 1 0,0-1 0,0 0 1,0 1-1,0-1 0,0 0 0,1 0 0,-1 0 0,0-1 0,1 1 0,-1 0 0,1-1 0,0 1 0,0 0 0,0-1 0,0 0 0,1 1 0,-1-1 0,0 1 0,1-1 0,0 0 0,0 1 0,0-4 0,0-2-6,1-1 0,0 1 0,0-1 0,1 1-1,0 0 1,0 0 0,5-10 0,29-56-62,-28 58 58,33-60-19,60-117 10,-73 133 25,26-82 0,-35 80 4,-3-1 1,16-123-1,-29 158 5,-2 0-1,0 0 1,-2 0 0,-1 0-1,-2 0 1,-1 0 0,0 0-1,-2 1 1,-13-30-1,18 52-8,0 0-1,0 0 1,-1 1 0,0-1-1,0 1 1,0 0-1,-1 0 1,-4-5-1,7 8-1,0 0-1,0 0 1,-1 0-1,1 0 1,0 0-1,0 1 1,-1-1-1,1 0 1,-1 1 0,1-1-1,-1 1 1,1 0-1,0-1 1,-1 1-1,1 0 1,-1 0-1,1 0 1,-1 0-1,0 0 1,1 0 0,-1 0-1,1 1 1,0-1-1,-1 0 1,1 1-1,-1-1 1,1 1-1,-1 0 1,1-1-1,0 1 1,-2 2-1,-2 1 27,1 0 0,0 0 0,0 1 0,0 0-1,0 0 1,1 0 0,0 0 0,0 0 0,-3 9-1,-2 5 109,-7 31-1,10-28-49,1 1 0,1-1 0,1 29 0,6 68 217,-3-104-229,1 1-1,1 0 0,0 0 1,2-1-1,-1 0 0,2 0 1,0 0-1,13 23 0,-15-32-51,0 1 0,0-1 0,1 0 0,0 0 0,0 0 0,0-1 0,1 0 0,-1 0 0,1 0 0,0-1 0,1 0 0,-1 0 0,1 0 0,0-1 0,0 0 0,0-1 0,0 1 0,0-1-1,0 0 1,11 0 0,-12-1-16,1-1 0,-1-1 0,1 1 0,-1-1 0,1 0 0,-1-1 0,0 1 0,1-1 0,-1 0 0,11-6 0,-9 3 6,0 0 0,0-1 1,0 0-1,-1 0 0,0 0 0,0-1 0,5-7 1,-3 3-1,-2 0 1,1 0-1,-1-1 1,-1 0 0,0 0-1,-1-1 1,0 0 0,-1 0-1,0 0 1,2-22-1,-9 38 37,-1 5-26,2-3 6,1-1 0,0 0 0,1 0 0,-1 1 0,1-1 0,0 0 0,0 0 0,0 1 0,0-1 0,1 0 0,-1 1 0,1-1 0,3 7 0,-3-9-20,-1 0 0,1-1 1,0 1-1,0 0 1,0 0-1,0-1 1,1 1-1,-1-1 0,0 1 1,1-1-1,-1 0 1,1 1-1,-1-1 0,1 0 1,0 0-1,-1 0 1,1 0-1,0 0 1,0 0-1,0-1 0,0 1 1,0-1-1,0 1 1,0-1-1,0 0 0,0 0 1,0 0-1,0 0 1,0 0-1,0 0 0,0 0 1,3-1-1,3-1 4,0 0 1,0-1-1,0 0 0,-1 0 0,1 0 0,-1-1 0,0 0 0,0 0 0,0-1 1,0 0-1,-1 0 0,6-7 0,-4 4 16,-2-1 0,1 1 0,-1-1 0,0-1 0,-1 1 0,0-1 0,0 0 0,5-17 0,-5 8 10,-4 13-23,0 0 0,1 0 0,0 0 0,0 1 1,1-1-1,4-7 0,-7 13-15,0-1 0,0 1 1,0 0-1,1 0 0,-1 0 0,0 0 1,0 0-1,0 0 0,1 0 1,-1-1-1,0 1 0,0 0 0,0 0 1,1 0-1,-1 0 0,0 0 1,0 0-1,0 0 0,1 0 0,-1 0 1,0 0-1,0 0 0,0 0 1,1 0-1,-1 0 0,0 1 0,0-1 1,0 0-1,1 0 0,-1 0 1,0 0-1,0 0 0,0 0 0,1 0 1,-1 1-1,0-1 0,0 0 1,0 0-1,0 0 0,0 0 0,0 1 1,1-1-1,-1 0 0,0 0 1,0 0-1,0 0 0,0 1 0,0-1 1,0 0-1,0 0 0,0 0 1,0 1-1,0-1 0,0 0 1,5 15 145,-4-13-124,19 54 330,-18-50-474,1 0-1,0 0 1,1-1-1,0 1 1,-1-1 0,1 0-1,7 6 1,-10-10-197,0 0 0,1-1 0,-1 1 0,1 0 0,-1-1 0,0 1 0,1-1 1,-1 1-1,1-1 0,-1 0 0,1 0 0,-1 0 0,1 0 0,-1 0 0,1 0 0,-1 0 0,1 0 0,-1-1 0,1 1 0,-1 0 0,1-1 0,-1 1 0,1-1 0,-1 0 1,0 0-1,2 0 0,1-1-495,5-2-1393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00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239 775 11098,'36'-81'6810,"-34"77"-6218,0 0 1,-1 0 0,1-1-1,-1 1 1,1-9-1,-2 13-503,0-1 0,0 0 0,0 1 0,1-1 0,-1 0 0,0 0 0,0 1 0,-1-1 0,1 0 0,0 1 0,0-1-1,0 0 1,0 1 0,-1-1 0,1 0 0,0 1 0,-1-1 0,1 0 0,0 1 0,-1-1 0,1 1 0,-1-1-1,1 1 1,-1-1 0,1 1 0,-1-1 0,1 1 0,-1 0 0,1-1 0,-1 1 0,0 0 0,1-1 0,-1 1 0,0 0-1,1 0 1,-1-1 0,0 1 0,1 0 0,-1 0 0,0 0 0,1 0 0,-1 0 0,0 0 0,1 0 0,-1 0-1,0 0 1,0 0 0,0 1 0,-4 0 130,1 0-1,-1 1 1,1-1-1,0 1 1,0 0 0,0 0-1,0 0 1,0 1-1,0-1 1,-4 5-1,-5 4 418,-16 20-1,17-17-281,-7 7 44,-99 117 979,115-135-1363,0 1 0,1 0 1,-1 0-1,1 0 0,0 0 0,0 0 0,1 0 0,-1 0 0,0 6 0,2-10-13,0 1-1,0-1 0,0 1 1,0 0-1,0-1 0,0 1 1,0-1-1,0 1 0,0 0 1,0-1-1,1 1 0,-1-1 1,0 1-1,0-1 0,1 1 1,-1-1-1,0 1 0,1-1 1,-1 1-1,1-1 0,-1 1 1,0-1-1,1 0 0,-1 1 1,1-1-1,-1 0 0,1 1 1,-1-1-1,1 0 0,0 1 1,-1-1-1,1 0 0,-1 0 1,2 0-1,0 1 0,0-1 0,0 0 0,0 0 1,-1 1-1,1-1 0,0-1 0,0 1 1,3-1-1,0 0-14,0-1 0,-1 0 0,0-1 0,1 1 0,-1-1-1,0 1 1,0-1 0,0 0 0,-1-1 0,1 1 0,5-8 0,3-4-197,15-29-1,-20 32 80,3-7-109,-8 14 150,0 1-1,0 0 1,0 0-1,1 0 1,-1 0 0,1 1-1,0-1 1,0 1-1,5-5 1,-8 8 75,1 0 1,-1 0-1,1-1 1,-1 1-1,0 0 1,1 0 0,-1 0-1,1 0 1,-1 0-1,1-1 1,-1 1-1,1 0 1,-1 0-1,0 0 1,1 0-1,-1 0 1,1 0 0,-1 1-1,1-1 1,-1 0-1,1 0 1,-1 0-1,1 0 1,-1 0-1,1 1 1,10 10-179,5 22 95,-14-26 70,0-2 27,1 1 0,0-1 1,0 1-1,0-1 0,1 0 1,-1 0-1,1-1 0,1 1 1,6 6-1,-8-9 4,-1-1-1,1 1 1,0-1-1,0 1 1,0-1 0,0 0-1,0 0 1,0 0-1,0 0 1,0-1 0,0 1-1,0-1 1,0 0 0,0 0-1,1 0 1,-1 0-1,0 0 1,0-1 0,0 0-1,5-1 1,3-2 1,0-1 0,0 0-1,0 0 1,-1-2 0,0 1 0,0-1 0,-1 0-1,16-16 1,-7 5 2,-2-1-1,-1 0 0,18-28 1,-21 25-9,0 0 1,-2-1 0,0 0-1,-2-1 1,-1 1 0,0-2-1,-2 1 1,-1-1 0,1-31-1,-3-3-10,-3 0 1,-14-103-1,13 154 12,1-10-1,-2 0-1,0 1 1,-2-1-1,0 1 1,-10-26-1,13 41 13,1-1-1,-1 0 1,1 1 0,-1-1-1,0 1 1,0 0-1,0 0 1,-3-3-1,4 4 3,1 1-1,-1-1 0,0 1 0,1 0 0,-1-1 0,0 1 1,1 0-1,-1-1 0,0 1 0,0 0 0,1 0 0,-1 0 1,0 0-1,0 0 0,1 0 0,-1 0 0,0 0 0,0 0 0,1 0 1,-1 0-1,0 0 0,0 0 0,1 1 0,-1-1 0,0 0 1,1 1-1,-1-1 0,0 0 0,1 1 0,-1-1 0,0 1 1,1-1-1,-1 1 0,1-1 0,-1 1 0,1-1 0,-1 1 0,0 0 1,-1 3 54,-1 1-1,0-1 1,1 1 0,0-1 0,0 1 0,0 0 0,1 0 0,-1 0 0,1 0 0,0 5-1,-1 10 168,1 24 0,1-41-213,1 31 62,1 0 0,2 0 0,2 0 0,0-1 0,3 1 0,1-2 0,1 1-1,2-2 1,1 1 0,1-2 0,2 0 0,29 40 0,-46-69-86,12 13-46,16 18-1,-25-29-78,-1 0 0,1-1-1,0 1 1,0-1 0,0 0-1,0 0 1,1 0 0,-1 0-1,0 0 1,1-1 0,-1 0-1,1 0 1,5 2 0,-8-3 37,-1 0 0,1 0 0,-1 0 0,1 0 0,-1 0 0,1 0 0,0 0 0,-1 0 0,1 0 0,-1 0 0,1 0 0,-1 0 0,1 0 0,-1 0 0,1-1 0,-1 1 0,1 0 0,-1 0 0,1-1 0,-1 1 0,1 0 0,-1 0 0,1-1 0,-1 1 0,1-1 0,-1 1 0,0 0 0,1-1 0,-1 1 0,0-1 0,1 1 0,-1-1-1,0 1 1,0-1 0,1 1 0,-1-1 0,0 1 0,0-1 0,0 0 0,0 1 0,0-1 0,0 1 0,0-1 0,0 1 0,0-1 0,0 0 0,0 1 0,0-1 0,0 1 0,-1-1 0,1-2-164,-1 1 1,0 0-1,0 0 0,0 0 0,0 0 0,0 0 0,-1 0 0,1 0 1,0 0-1,-1 0 0,-2-1 0,-14-10-905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9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14427,'1'-8'1203,"2"6"729,-2 3-1684,0 0 0,0 0 0,-1 0-1,1 0 1,0 0 0,-1 0 0,1 0 0,0 1 0,-1-1 0,0 0 0,1 0 0,-1 1 0,1 0 0,33 197 5978,-22-113-5050,7 28-162,26 236-234,-44-348-803,0 17-230,-3 30 1,2-44-10,-1-1 1,1 1 0,-1-1 0,0 0-1,-1 0 1,1 1 0,-1-1 0,0 0-1,0 0 1,0 0 0,0 0 0,-5 5-1,6-8 61,0 0 0,0 0 0,0-1 0,0 1 0,0 0 0,0 0-1,0-1 1,0 1 0,0-1 0,0 1 0,0-1 0,-1 1 0,1-1-1,0 0 1,0 0 0,-1 1 0,1-1 0,-3 0 0,1-1 194,-1 1-1,0-1 1,0 0 0,1 0 0,-5-2-1,-16-5 70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0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1 228 13275,'0'5'1584,"5"-3"1161,5-2-89,20-8-543,3-11-329,15-7-448,3-7-319,-1-2-529,-8 3-184,-4 7-536,-5 5-256,-15 5-785,0 4-503,-9 4-1001,-1 4 65,7 6 1376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0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30 12331,'-2'-2'719,"0"-1"0,0 0 0,0 1 0,0-1 0,0 1 0,-1 0 0,1 0 0,-6-4 1,6 6-521,1-1 1,0 0 0,-1 1-1,1-1 1,0 1 0,-1 0-1,1-1 1,-1 1 0,1 0 0,-1 0-1,1 0 1,-1 0 0,1 0-1,-1 0 1,1 1 0,0-1-1,-1 0 1,1 1 0,-1-1 0,1 1-1,0-1 1,-3 2 0,0 1 16,0 0 0,0 1 0,0-1-1,1 1 1,-1 0 0,1 0 0,0 0 0,0 0 0,-5 9 0,-19 48 485,22-50-569,-3 8 38,2-1 0,-9 37 0,14-49-140,0-1-1,0 1 1,0-1 0,1 0 0,0 1-1,0-1 1,0 1 0,1-1 0,0 1-1,0-1 1,0 0 0,1 0 0,0 1-1,0-1 1,4 8 0,-5-12-25,0 1 0,0-1 1,0 0-1,0 0 0,0 1 0,0-1 1,1 0-1,-1 0 0,0 0 0,1 0 1,-1-1-1,0 1 0,1 0 0,-1 0 1,1-1-1,-1 1 0,1-1 0,-1 0 1,1 1-1,0-1 0,2 0 0,-1 0-2,0 0 0,-1-1 0,1 0-1,0 1 1,-1-1 0,1 0-1,-1-1 1,1 1 0,-1 0-1,1-1 1,-1 1 0,3-3 0,6-6 18,-1 0 1,1 0 0,-2-1 0,0 0 0,0 0 0,-1-1 0,-1-1 0,0 1-1,0-1 1,-1 0 0,-1-1 0,0 1 0,-1-1 0,3-22 0,-6 28 415,-3 12-186,-2 15 58,3-8-205,1 0 0,0 1 0,3 18 0,-2-26-139,-1 1 1,2-1-1,-1 1 0,0-1 1,1 1-1,0-1 0,0 0 1,0 0-1,0 0 0,1 0 1,5 6-1,-7-9-157,0 0 0,0 0 0,1 0 0,-1 0 0,0 0 0,0-1 0,1 1 0,-1-1 0,1 1 0,-1-1 0,0 1 0,1-1 1,-1 0-1,1 1 0,-1-1 0,1 0 0,-1 0 0,1 0 0,-1-1 0,1 1 0,-1 0 0,1 0 0,-1-1 0,1 1 0,-1-1 0,0 1 0,1-1 0,-1 0 0,0 1 0,1-1 0,-1 0 0,0 0 0,0 0 0,0 0 0,0 0 0,0 0 0,0 0 0,1-3 0,12-15-1615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0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12 168 14899,'9'24'2854,"-1"-5"-627,-2 0-1,7 27 0,-12-41-2046,0 1 1,-1 0-1,1 0 0,-1 0 0,0 0 0,-1-1 1,0 1-1,1 0 0,-2 0 0,1-1 1,-1 1-1,-3 8 0,-23 37 500,28-51-677,0 0 0,-1 0 1,1 0-1,0 1 0,0-1 0,0 0 0,0 0 0,0 0 0,0 0 0,0 1 0,0-1 0,0 0 1,0 0-1,0 0 0,0 0 0,-1 0 0,1 1 0,0-1 0,0 0 0,0 0 0,0 0 1,0 0-1,-1 0 0,1 0 0,0 0 0,0 0 0,0 1 0,0-1 0,-1 0 0,1 0 1,0 0-1,0 0 0,0 0 0,0 0 0,-1 0 0,1 0 0,0 0 0,0 0 0,0 0 0,0 0 1,-1 0-1,1 0 0,0-1 0,0 1 0,0 0 0,0 0 0,-1 0 0,1 0 0,0 0 1,0 0-1,0 0 0,0 0 0,0-1 0,-1 1 0,1 0 0,0 0 0,0 0 0,0 0 1,0 0-1,0-1 0,0 1 0,0 0 0,0 0 0,0 0 0,0 0 0,0-1 0,0 1 0,-1 0 1,-1-13 53,2 6-52,1-1-1,0 0 0,0 1 1,0-1-1,1 1 0,0-1 1,1 1-1,-1 0 0,2-1 1,5-9-1,-4 9-1,0-1 0,1 0 0,1 1 0,-1 0-1,1 1 1,0-1 0,12-8 0,-17 15 1,0-1 1,-1 1-1,1 0 0,0 0 1,0 0-1,0 0 0,0 0 1,0 0-1,0 1 1,0-1-1,0 1 0,0-1 1,0 1-1,1 0 0,-1 0 1,0 0-1,0 0 1,0 0-1,0 0 0,1 1 1,-1-1-1,0 1 0,2 0 1,-1 0 21,-1 1 1,1 0 0,-1-1 0,0 1-1,0 0 1,0 0 0,0 0-1,0 0 1,0 0 0,-1 1-1,1-1 1,0 1 0,-1-1 0,0 1-1,0-1 1,0 1 0,1 3-1,-1-1 39,0 0-1,0 1 0,0-1 0,-1 0 0,0 1 1,0-1-1,0 0 0,-1 0 0,0 1 0,-2 6 1,1-3 32,-1 0 1,0 0 0,-1 0 0,-9 15-1,7-18-36,3-10 15,2-14-15,3 5-55,1 0 0,0 0 0,1 1 0,0-1 1,1 1-1,7-13 0,-1 5-15,1 1 0,25-31 0,-31 42-4,1 0 0,14-11 0,-20 17 9,1 0 0,0 1 0,0-1 0,0 1 0,0 0 0,0 0 0,1 0 0,-1 0 0,0 0 0,0 0 0,1 0 0,-1 1 0,1-1 0,-1 1 0,0 0 0,1 0 0,2 0 0,-4 0 1,0 0 0,0 1 0,0-1 0,0 1 0,0-1 0,0 1 0,0 0 0,0-1 1,-1 1-1,1 0 0,0-1 0,0 1 0,0 0 0,-1 0 0,1 0 0,-1 0 0,1 0 0,-1 0 0,1 0 0,-1 0 0,1 0 0,-1 0 0,1 1 0,4 31-29,-2-16 40,-3-16-8,0 0 0,0 0 1,1 0-1,-1 0 0,0 0 0,1 0 0,-1 0 0,0 0 0,1 0 0,0 0 0,-1 0 0,1 0 0,-1 0 0,1-1 0,0 1 0,0 0 1,-1 0-1,1-1 0,0 1 0,0 0 0,0-1 0,0 1 0,0-1 0,0 1 0,0-1 0,0 0 0,0 1 0,0-1 0,0 0 1,0 0-1,0 0 0,0 0 0,0 0 0,0 0 0,0 0 0,0 0 0,0 0 0,0 0 0,0 0 0,2-1 0,2-1 4,-1 0 0,1 0 0,-1 0-1,0-1 1,0 1 0,0-1 0,6-5 0,8-7-6,-2 0 0,0-1 0,-1-1 0,0 0 0,-2-1 0,18-30 0,-10 4 52,-21 44-48,1-1 0,-1 1 1,0-1-1,0 1 1,0-1-1,1 1 0,-1-1 1,0 1-1,1 0 0,-1-1 1,0 1-1,1-1 1,-1 1-1,0 0 0,1-1 1,-1 1-1,1 0 0,-1 0 1,1-1-1,-1 1 1,1 0-1,0 0 0,-1 0 1,1 0 0,-1 0 0,0 0 0,1 0 0,-1 0-1,0 1 1,1-1 0,-1 0 0,1 0 0,-1 0 0,0 1-1,1-1 1,-1 0 0,0 1 0,1-1 0,-1 0 0,0 1 0,0-1-1,1 0 1,-1 1 0,10 23 97,-10-23-94,9 31 45,-2-9-199,0-1 0,1 0 0,13 26 1,-21-48 74,0 0 1,0 0-1,0 1 1,1-1-1,-1 0 1,0 0-1,0 0 1,0 0-1,0 0 1,0 1-1,0-1 1,0 0 0,0 0-1,0 0 1,0 0-1,1 0 1,-1 0-1,0 0 1,0 1-1,0-1 1,0 0-1,0 0 1,0 0-1,1 0 1,-1 0 0,0 0-1,0 0 1,0 0-1,0 0 1,0 0-1,1 0 1,-1 0-1,0 0 1,0 0-1,0 0 1,0 0-1,1 0 1,-1 0-1,0 0 1,0 0 0,0 0-1,0 0 1,4-7-2120,0-9-833,-3 3 1090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1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12187,'-11'20'1752,"1"-2"1513,3-2-993,7-6-784,3-3-583,6-5-553,1-2-240,1-4-480,1-1-256,3-1-913,1-3-215,6 1-481,1 1 985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1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78 376 11282,'-1'23'1679,"-1"1"0,-1 0 0,-1-1-1,-1 1 1,-2-1 0,0-1 0,-1 1-1,-22 41 1,27-59-1446,-4 13 672,7-18-882,1 0 1,-1 0 0,1 0 0,-1 0 0,1 0 0,-1 0-1,1 0 1,-1-1 0,0 1 0,1 0 0,-1 0 0,1 0-1,-1 0 1,1-1 0,-1 1 0,1 0 0,-1 0 0,0-1-1,1 1 1,-1 0 0,0 0 0,1-1 0,13-10 16,-2 0 0,1-1 0,-2 0 1,1-1-1,-2 0 0,0-1 0,10-16 1,49-111-237,-2 6-181,-64 130 365,-1 1-1,2-1 1,-1 0 0,0 1-1,1 0 1,0 0 0,0 0 0,8-6-1,-11 10 13,-1 0 0,0 0-1,1-1 1,-1 1 0,1 0-1,-1 0 1,1 0 0,-1 0-1,1 0 1,-1 0 0,1 0-1,-1 0 1,1 0 0,-1 0-1,1 0 1,-1 0 0,1 0-1,-1 0 1,1 0 0,-1 1-1,1-1 1,-1 0 0,0 0-1,1 1 1,-1-1 0,1 0-1,-1 0 1,1 1 0,7 14-12,-5 1 23,0 0 0,-1 0 0,0 0 0,-1 1 0,-2 17 1,1 28 262,0-62-269,0 1 0,0-1 0,0 0 0,0 0 0,0 0 0,0 1 0,0-1 0,0 0 0,0 0 0,0 1 0,0-1 0,0 0 0,0 0 0,0 0 0,1 1 0,-1-1 0,0 0 0,0 0 0,0 0 0,0 1 0,0-1 0,0 0 0,0 0 0,1 0 0,-1 1 0,0-1-1,0 0 1,0 0 0,0 0 0,1 0 0,-1 0 0,0 0 0,0 1 0,0-1 0,1 0 0,-1 0 0,7-6 80,6-15-19,-3-4-61,-2 1 0,0-1 0,-2-1-1,-1 1 1,-1-1 0,-1 0 0,-1 0 0,-1 0 0,-2 0 0,-5-42-1,4 57-3,2 8-10,0 0 0,0 0 0,0 0 0,-1 0 0,0 0 0,1 0 0,-1 0 0,0 0 0,-1 1 0,1-1 0,0 0 0,-1 0 0,-3-4 0,5 7 6,-1-1 0,1 1 0,0 0 0,0 0 0,-1 0 0,1 0 0,0-1 0,-1 1 0,1 0 0,0 0 0,-1 0 0,1 0 0,0 0 0,-1 0 0,1 0 0,0 0 0,-1 0 0,1 0 0,0 0 0,-1 0 0,1 0 0,0 0 0,-1 0 0,1 0 0,0 0 0,-1 0 0,1 0 0,0 0 0,-1 1 0,1-1 0,0 0 0,0 0 0,-1 0 0,1 1 0,0-1 0,-1 0 0,1 0 0,0 1 0,-5 6-1,0 0 1,1 1-1,0 0 1,1-1-1,-1 1 1,1 0-1,-3 17 1,-4 17 173,2 1 0,-3 45 1,2 89 110,9-163-327,-1 11-370,3 34 0,-1-51-130,0 0 0,1 0-1,0 0 1,0-1 0,0 1 0,1-1 0,1 1 0,4 7 0,20 26-1778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4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706 7 6681,'-66'-3'1255,"-52"-1"1865,97 5-2537,0 0 0,0 2 0,-30 7 0,43-8-513,0 1 0,0 0 0,1 1 0,-1 0 1,1 0-1,0 1 0,0 0 0,0 0 0,1 0 0,0 1 0,0 0 0,0 0 0,1 0 0,-8 12 0,-2 8 33,0 0-1,-18 48 0,29-65-65,-52 132 190,-70 280 0,109-344-117,4 1 0,3 1 0,4 0 0,3 0 0,9 102 0,1-121 56,4 0 1,2 0-1,37 105 1,-18-87-56,2-1 0,56 89 0,-69-130 13,2-2 1,1-1-1,2 0 1,1-2-1,2-1 1,1-2 0,1 0-1,1-2 1,54 33-1,-29-28 117,1-2-1,95 32 0,-66-34-87,114 21 0,-113-33-133,1-4 1,0-4-1,92-5 0,-139-5 136,0-1 0,-1-2 0,0-2 0,0-1-1,0-2 1,-1-3 0,-1 0 0,0-3 0,-1-1-1,69-45 1,-89 50-37,0-1 0,-1-1 0,-1-1 0,0 0 0,-1-1 0,15-23 0,-13 14-43,-1-1 0,-1-1 1,21-56-1,30-133-34,-58 178-1,-1 0 0,-2 0-1,-1-72 1,-7 62 106,-2 0 1,-2 0-1,-3 0 0,-1 1 0,-3 0 0,-2 1 1,-2 1-1,-1 1 0,-27-44 0,-122-177 35,-18 14-168,148 204 60,-70-69 0,82 93 79,-1 1-1,-2 1 1,0 2 0,-38-21-1,-154-56 575,45 24-553,118 45-339,-118-52 264,147 69-1012,0 1-1,-1 2 0,0 1 0,-34-4 0,47 11-321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5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1114 9898,'-3'23'353,"2"-1"0,0 1 0,2 0-1,0 0 1,2-1 0,0 1 0,2-1 0,0 0-1,1 0 1,11 23 0,-4-16-107,1-2-1,1 0 1,2 0-1,1-2 1,1 0 0,23 23-1,-14-20 10,1-1 0,1-1-1,2-2 1,44 26-1,-22-20 17,2-3 0,0-2 0,2-2 0,0-4 0,2-1 0,72 10 0,17-5 242,212 5 0,151-43 236,-358 0-291,257-58 0,-368 61-250,-1-1 0,0-2 0,-1-2-1,0-2 1,-1-2 0,-2-1 0,0-2-1,-2-1 1,47-43 0,-32 18 158,-2-2 1,76-105-1,-110 134-239,0 0 0,-1-1 0,11-28 1,-19 38-61,-1-1 0,-1 1 0,0-1 0,-1 0 0,-1 0 0,0-1 0,0-15 0,-4 7-22,0 0-1,-1 0 0,-1 0 0,-2 0 1,0 1-1,-1 0 0,-2 0 0,-20-40 1,5 20 23,-2 1 1,-2 1-1,-47-52 1,6 18-139,-158-131 1,175 165 19,-2 3 1,-75-41-1,84 56 24,-2 1 0,0 3 1,-80-22-1,35 21 10,-158-15 0,-97 17 56,102 7 20,199 8-55,-300-8 9,312 13-17,1 1 0,0 2 0,-65 17 0,73-14 3,2 1 0,-1 1 1,1 1-1,0 0 0,-39 30 0,39-23 24,1 1 1,1 1-1,0 0 0,2 2 1,-25 35-1,23-24 42,1 1 0,2 0 0,-21 55 0,17-27 68,-17 85-1,0 65 22,31-155-158,2 0 1,2 78-1,5-116-125,0 0-1,8 30 0,-7-42 10,0 0-1,0 0 1,1 0-1,0 0 0,0 0 1,1-1-1,0 0 1,0 0-1,5 7 0,-3-7-167,1-1-1,-1 1 0,1-1 1,0-1-1,0 1 1,0-1-1,0 0 0,9 2 1,4 2-629,1-1 1,24 4 0,72 6-1064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6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1399 3387 8706,'-6'13'439,"0"-1"1,0 1-1,2 1 1,-1-1-1,-2 20 0,6-29-252,1 0-1,0 0 0,0 0 1,0 0-1,0 0 0,1 0 0,-1 0 1,1 0-1,0 0 0,2 5 1,-2-7-59,1 1 1,-1-1 0,1 1 0,0-1 0,0 0-1,0 1 1,0-1 0,0 0 0,0 0 0,0 0 0,1-1-1,-1 1 1,1 0 0,-1-1 0,5 2 0,0 0 73,0-1 0,0 0 0,0 0 0,1-1 0,-1 0 0,0 0 0,0-1 0,15 0 0,3-3 242,33-9-1,-53 11-390,118-31 321,-1-5 0,211-96 0,-254 95-51,-2-3-1,-1-3 0,-3-4 0,-1-3 1,-3-3-1,-3-3 0,103-112 0,-96 82 334,-5-2 0,-3-4 1,-4-2-1,57-123 0,-80 134-597,-3-1 1,-5-1 0,-3-2 0,-4-1 0,19-148 0,-33 135-50,-4 0 0,-9-109 0,-3 125-18,-4 0-1,-39-151 1,41 205 1,-2 0 0,-1 0 0,-1 1 0,-2 1-1,-1 0 1,-1 1 0,-2 1 0,-1 0 0,-1 2 0,-28-29-1,22 30 11,-1 1 0,-1 2 0,-1 1 0,-58-31 0,33 26 13,-1 2 0,-62-17 0,27 12 2,-231-68 4,239 74-26,-111-14 0,147 31 10,-1 3 0,1 1 0,-94 10 0,111-2 2,-1 0-1,1 2 1,1 1 0,-50 23-1,-103 65 14,72-31-7,3 5 0,4 4 0,2 4 0,5 5 0,-169 190 0,44 19-31,184-233 12,2 1 0,3 2 0,-29 82-1,13 4 25,6 3 0,-37 274 0,63-292-10,1 191 0,18-244 11,3 0 0,3 0 0,32 129 0,-30-171 37,2 0-1,27 56 0,-29-73 0,0-1-1,2-1 0,1 0 0,1-1 0,26 28 0,-23-29 6,1-2 0,1-1 0,0 0-1,1-2 1,27 14 0,-17-12 5,1-2 1,1-1-1,41 10 0,-14-10-17,-1-3 0,1-2 0,1-3 0,63-4 0,-42-4-162,0-5 0,116-26 0,-81 5-1419,115-45 1,-60 9 171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7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1892 2362 9282,'-4'6'210,"-2"1"185,1-1-1,-1 1 1,0-1-1,0 0 1,0-1-1,-1 1 1,-8 4-1,14-10-267,1 0 0,-1 0 0,0 0 0,0 0 0,0 0 0,0 0 1,0 0-1,0 0 0,1 0 0,-1 0 0,0-1 0,0 1 0,0 0 0,0-1 0,1 1 0,-1 0 0,0-1 0,0 1 0,1-1 0,-1 1 0,0-1 1,1 0-1,-1 1 0,0-1 0,1 1 0,-3-4 1494,5 10-476,-1-5-1066,2 7 407,1 0 0,0 0 0,1 0 0,0 0 0,8 9 0,-9-13-366,0 0-1,0 0 1,1 0-1,-1 0 1,1-1 0,0 0-1,0 0 1,1 0-1,6 2 1,0-1-42,1-1 0,-1 0 0,0-1 0,1 0 0,-1-1 0,1 0 0,0-1 0,-1-1 0,1 0 0,-1 0 0,1-1 0,-1-1 0,14-4 0,1-3-35,-1 0 0,0-2 1,0 0-1,41-29 0,-19 7 73,-1-3 0,-1-1-1,-3-3 1,-1-1 0,63-84 0,-62 66 65,-3-2 1,-3-2-1,-3-1 0,34-87 1,-50 102-167,-2-1 0,-3 0 0,-2-1 0,-2 0 0,-2-1 0,-2 1 0,-3-1 0,-2 0 0,-8-54 1,1 47-11,-3 1 0,-2 1 1,-3 0-1,-2 1 1,-32-69-1,34 92-4,-2 1-1,-2 0 1,-1 2-1,-1 0 1,-2 1-1,-1 1 1,-1 2-1,-1 0 0,-50-38 1,36 38 1,-2 1 1,-1 3-1,-1 1 1,-1 2-1,0 2 1,-68-16-1,-296-46 21,385 76-22,-280-49 21,59 9-25,188 34-8,-1 3 0,-1 3 1,1 2-1,-80 8 0,106-2 2,1 2 1,-1 1-1,-53 19 0,62-17 7,1 1-1,0 2 1,1 0-1,0 1 0,-31 25 1,25-14 5,1 2-1,1 0 1,-33 47 0,-49 99 7,75-115-8,3 2-1,3 2 0,2 0 1,4 1-1,-23 107 0,32-99 27,3 1-1,3-1 0,3 1 1,3 0-1,3 0 0,3 0 1,4-1-1,2-1 0,4 0 1,2 0-1,29 65 0,-6-44 106,3-1-1,5-2 0,93 123 1,-99-152-63,82 81 1,-95-109-88,2-1 1,1-2-1,74 45 0,-66-51-281,0-1-1,2-2 1,0-2-1,0-2 0,77 13 1,-40-15-1766,1-4-1,113-2 1,3-17-424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01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1 441 17012,'23'-15'4350,"7"-13"-2725,-12 10-1079,174-137 1645,-21 16-1065,-95 72-910,-58 52-199,-18 14-17,0 1 0,0 0-1,1 0 1,-1 0 0,0-1 0,0 1 0,0 0-1,1 0 1,-1 0 0,0 0 0,0 0 0,1-1-1,-1 1 1,0 0 0,0 0 0,1 0-1,-1 0 1,0 0 0,1 0 0,-1 0 0,0 0-1,0 0 1,1 0 0,-1 0 0,0 0-1,0 0 1,1 0 0,-1 0 0,0 0 0,1 0-1,-1 1 1,0-1 0,0 0 0,1 0 0,-1 0-1,0 0 1,0 0 0,0 1 0,1-1-1,-1 0 1,0 0 0,0 0 0,0 1 0,0-1-1,1 0 1,-1 0 0,0 1 0,0-1-1,0 0 1,0 0 0,0 1 0,0-1 0,0 0-1,0 0 1,0 1 0,1-1 0,-1 0 0,0 1-1,0-1 1,-1 0 0,1 0 0,0 1-1,0-1 1,0 0 0,0 0 0,0 1 0,0-1-1,0 0 1,0 1 0,-5 22-28,4-20 24,-20 68-55,-5 21 42,22-76 24,1 0-1,1 1 0,0 27 1,2-39 0,0-1 1,0 1 0,1-1-1,0 1 1,0-1 0,0 0-1,1 1 1,-1-1 0,1 0-1,0 0 1,0 0 0,0 0-1,4 4 1,-5-6 8,2 0 1,-1 0-1,0 0 1,0 0-1,0 0 0,1-1 1,-1 1-1,1-1 1,0 0-1,-1 1 0,1-1 1,0 0-1,0-1 1,0 1-1,-1 0 0,1-1 1,0 0-1,0 1 1,0-1-1,0 0 0,4-1 1,-1 0 31,0-1-1,0 1 1,0-1 0,0 0 0,0 0 0,0-1-1,-1 0 1,1 0 0,-1 0 0,0-1 0,0 0-1,0 0 1,0 0 0,-1 0 0,5-6 0,-5 5-15,0 0 0,0 0 0,-1 0 0,1-1 0,-1 0 0,0 1 0,-1-1 0,1 0 0,-1 0 0,0 0 0,-1-1 0,0 1 0,0 0 0,1-10 0,-3 7-14,0 0-1,-1 0 1,1 0-1,-2 0 1,1 0-1,-1 0 1,-1 1-1,0-1 1,0 1 0,0 0-1,-1 0 1,0 1-1,-1-1 1,0 1-1,-10-9 1,12 11-165,-2 0 0,1 1 0,0-1 0,-1 1 1,0 1-1,0-1 0,0 1 0,0 0 0,-1 1 0,1-1 1,-1 1-1,0 0 0,1 1 0,-1 0 0,0 0 0,0 0 1,0 1-1,0 0 0,0 0 0,-13 3 0,14-1-313,-1 0-1,1 0 1,-1 0 0,1 1-1,0 0 1,-7 5 0,10-6 111,1-1 1,0 1 0,-1 0-1,1 0 1,0 0 0,0 0-1,0 0 1,0 0 0,1 1 0,-1-1-1,1 1 1,-1-1 0,1 1-1,0 0 1,-2 5 0,2 1-1106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08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2848 114 11618,'-43'-22'1254,"-1"2"-1,-49-15 1,61 25-1013,0 2 0,0 1 0,-1 2 1,-34-1-1,28 6-114,1 1 0,-1 2 0,1 2 0,0 2 0,0 1 0,1 2-1,-38 14 1,11 2 84,1 3-1,1 2 1,-65 44 0,52-23 218,1 4 1,-127 125-1,110-84 111,-112 156 0,-259 428 387,178-189-687,41 6-173,203-412-48,4 1 0,-40 150 0,67-200-11,2 0 1,1 1-1,2 0 0,2 0 0,1 0 1,2 0-1,2 0 0,2 0 0,11 49 1,-5-51-6,1-1 0,1-1 1,2 0-1,1 0 0,2-2 0,1 0 1,2-1-1,1-1 0,34 36 1,-27-37-2,0-1 0,2-2 0,1-1 0,1-1 0,1-2 0,1-1 1,1-2-1,53 20 0,-21-15 15,2-3 0,0-4 0,114 15 1,-87-23 158,2-4 0,109-9 0,-130-2 256,132-28 0,-153 20-36,-1-2 0,106-47 1,-74 18 73,-2-4-1,127-96 1,-157 103-300,64-65-1,-87 73-69,-2-2 0,51-75 0,-33 31 30,-3-2 1,-5-1-1,56-161 0,-64 137-93,-5-2-1,26-210 1,-34-90-78,-23 336-9,-2 0 0,-4 0 1,-28-113-1,23 142 17,0 0 0,-3 1 0,-2 1 0,-41-68 0,43 84 18,-1 0 0,-1 1 0,-1 1 0,-1 1 0,-2 1 0,0 1 0,-46-32-1,41 36-2,0 1 0,-2 2-1,1 1 1,-48-13-1,-128-23-350,16 5-1577,164 36 1011,-28-12 1,-12-15-305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0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1593 4326 10738,'0'-2'248,"-1"-1"0,0 0 0,1 0-1,-1 1 1,1-1 0,0 0 0,0 0-1,0 1 1,0-1 0,1-3 0,0 5-166,-1 0 0,1 0-1,-1 0 1,1 1 0,-1-1 0,1 0 0,0 0 0,-1 1 0,1-1 0,0 0 0,0 1 0,-1-1 0,1 1 0,0-1 0,0 1 0,0-1 0,0 1 0,0 0 0,0-1 0,0 1 0,0 0 0,0 0 0,0-1-1,0 1 1,0 0 0,0 0 0,0 0 0,0 0 0,0 1 0,0-1 0,1 0 0,13 3 465,-1 0-1,1 1 1,-1 0 0,0 1-1,20 10 1,22 9 619,-7-9-267,72 12 0,54-3-88,-124-20-664,1-3 0,-1-1 0,0-3 0,101-20 0,192-72 648,150-116 965,-417 174-1596,-1-4 1,-3-3-1,-1-3 0,94-82 0,157-195 569,-267 265-649,-16 14-52,-1 0 1,-3-3-1,-2-1 1,54-101-1,60-179 3,-95 210-31,-14 26 35,50-178 0,-72 201-15,-4-2 1,-2 1-1,1-99 0,-12 98-2,-3-1 0,-19-114-1,12 138-11,-2 1 0,-2 0-1,-2 1 1,-39-78-1,25 70 14,-2 1 0,-2 2 1,-3 1-1,-2 2 0,-2 1 0,-2 2 0,-2 3 0,-2 1 1,-1 2-1,-58-35 0,-141-67 224,78 47-153,163 92-92,-453-247 27,390 219-46,-2 3 1,-2 2-1,0 4 1,-139-23-1,136 36 1,0 3-1,-1 4 0,0 2 1,1 5-1,0 2 1,0 4-1,0 3 0,2 4 1,0 3-1,1 3 0,1 3 1,-111 59-1,-13 33-50,49-28-2,20-17-27,-224 140-259,38 12 204,246-172 156,2 4-1,-81 93 1,119-117-6,1 1 1,2 1-1,2 1 1,1 1-1,2 1 0,2 1 1,1 0-1,-15 62 1,9-7 3,4 1 0,-9 194 0,26-160 6,26 224-1,-12-264-5,28 96-1,-26-131-2,3-1 0,47 96 1,-46-115-1,3-2 1,0 0 0,2-1-1,2-1 1,0-1 0,2-2-1,32 25 1,15 6 7,144 85 0,-155-107 3,2-3 1,1-3-1,128 41 0,166 8 379,8-29 572,-100-16 100,28 33-129,-264-59-888,-18-5-183,1-1 0,0 0 1,0-1-1,0-1 0,0 0 1,0-2-1,0 0 0,0 0 0,0-1 1,-1-1-1,1-1 0,0-1 1,-1 0-1,0 0 0,21-12 1,35-22-733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20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49 8186,'-4'0'5033,"4"1"-4953,-9 8 2003,-11 15-749,17-20-517,-3 5 1167,6-9-1962,0 0 0,0 0 1,0 0-1,-1 0 0,1 0 0,0 0 0,0 1 0,0-1 1,0 0-1,0 0 0,0 0 0,0 0 0,0 0 0,0 0 1,0 0-1,0 0 0,0 0 0,0 0 0,0 0 0,0 0 0,0 0 1,0 0-1,0 0 0,0 0 0,0 1 0,0-1 0,0 0 1,0 0-1,0 0 0,1 0 0,-1 0 0,0 0 0,0 0 1,0 0-1,0 0 0,0 0 0,0 0 0,0 0 0,0 0 1,0 0-1,0 0 0,0 0 0,0 0 0,0 0 0,0 0 1,0 0-1,0 0 0,0 0 0,0 0 0,1 0 0,-1 0 1,0 0-1,0 0 0,0 0 0,0 0 0,0 0 0,0 0 1,0 0-1,0 0 0,0 0 0,16-7 1320,-1-1-1002,166-50 1890,-109 37-1767,-55 17-377,-17 4-85,0 0 1,0 0-1,0 0 1,0 0-1,0 0 1,0 0-1,0 0 1,0 0-1,0 0 1,1 0-1,-1 0 1,0 0-1,0 0 1,0 0-1,0 0 1,0 0-1,0 0 1,0 0-1,0 0 1,0 1-1,1-1 1,-1 0-1,0 0 1,0 0-1,0 0 1,0 0-1,0 0 1,0 0-1,0 0 1,0 0-1,0 0 1,0 0-1,0 0 1,0 0-1,0 1 1,1-1-1,-1 0 1,0 0-1,0 0 1,0 0-1,0 0 1,0 0-1,0 0 0,0 0 1,0 1-1,0-1 1,0 0-1,0 0 1,0 0-1,0 0 1,0 0-1,0 0 1,0 0-1,-1 0 1,1 0-1,0 1 1,0-1-1,0 0 1,-2 2 10,-1 1 1,1-1-1,-1 0 1,1 0-1,-1 0 1,-5 3-1,-24 14 109,-1-1 0,-1-2 0,0-1 0,-1-2 0,-46 11 0,60-18 748,-30 11 0,49-17-101,5-5-584,6-5-247,2 0-671,1 1-1,0 0 1,1 1 0,15-8-1,-23 13 396,30-19-1191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2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141 898 10906,'-28'18'2432,"-40"18"-1,58-31-1796,8-4-416,0 0 0,0 0 1,0 0-1,-1-1 1,1 1-1,0 0 1,0-1-1,-4 1 1,6-1-152,-1 0 0,1-1 0,-1 1 0,1 0 1,-1 0-1,1 0 0,-1 0 0,1 0 0,-1-1 0,1 1 0,-1 0 1,1 0-1,-1-1 0,1 1 0,0 0 0,-1-1 0,1 1 0,-1 0 1,1-1-1,0 1 0,-1-1 0,1 1 0,0 0 0,0-1 0,-1 1 1,1-1-1,0 1 0,0-1 0,0 1 0,0-1 0,0 1 0,-1-1 1,1 1-1,0-1 0,0 1 0,0-1 0,0 1 0,1-2 0,-1 0 42,0 0 0,1-1 0,-1 1-1,1 0 1,0 0 0,-1 0 0,1 0-1,0 0 1,0 0 0,0 0 0,1 0-1,-1 0 1,0 1 0,1-1-1,-1 0 1,1 1 0,2-3 0,2-1 139,18-18 822,48-35-1,-5 5-256,109-109 735,35-30-25,28 17-145,-2 2-118,-158 111-836,-68 54-363,-7 8-54,-18 17-495,2-6-598,0 2 0,2-1 0,-12 17 0,-3 18-666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29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21 11955,'-15'-2'3406,"13"2"-2761,0 1 0,0-1 0,0-1-1,0 1 1,0 0 0,0 0 0,0-1-1,0 1 1,0-1 0,1 1 0,-4-3-1,23 3 2236,24 1-716,70-9 1,-75 4-1570,1 2 0,61 3 0,-92 0-561,0 0 0,0 0-1,0 1 1,0 0 0,0 0 0,0 1-1,0 0 1,-1 0 0,1 1 0,-1 0-1,0 0 1,0 0 0,-1 0 0,1 1-1,-1 0 1,0 1 0,0-1 0,0 1-1,6 11 1,-11-18-41,0 1 0,0 0 1,0 0-1,0 0 0,0 0 0,0 0 0,0 0 1,0-1-1,0 1 0,0 0 0,1 0 0,-1 0 0,0 0 1,0 0-1,0 0 0,0 0 0,0 0 0,0-1 1,0 1-1,0 0 0,0 0 0,1 0 0,-1 0 1,0 0-1,0 0 0,0 0 0,0 0 0,0 0 1,0 0-1,1 0 0,-1 0 0,0 0 0,0 0 1,0 0-1,0 0 0,0 0 0,0 0 0,1 0 0,-1 0 1,0 0-1,0 0 0,0 0 0,0 0 0,0 0 1,0 0-1,1 0 0,-1 0 0,0 0 0,0 0 1,0 1-1,0-1 0,0 0 0,0 0 0,0 0 1,0 0-1,1 0 0,-1 0 0,0 0 0,0 0 0,0 1 1,0-1-1,0 0 0,0 0 0,0 0 0,0 0 1,2-17-982,0-1 35,12-23 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01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57 11290,'-1'3'461,"1"0"-1,0 0 1,0-1-1,0 1 0,0 0 1,1 0-1,-1 0 0,1 0 1,1 3-1,-2-5-294,1 1 0,0-1 0,-1 0-1,1 0 1,0 1 0,0-1 0,0 0 0,0 0-1,0 0 1,0 0 0,0 0 0,1-1 0,-1 1-1,0 0 1,0 0 0,1-1 0,-1 1 0,0-1 0,1 1-1,2 0 1,3 0 271,0 0 0,0-1 0,0 1 0,1-1 0,-1-1-1,10 0 1,45-13 1395,-27 6-885,-6 2-337,80-15 1173,-92 19-1584,0 0 0,-1 2 0,1 0 0,27 3 0,-39-2-127,-1 0 1,1 0 0,-1 1 0,0-1-1,7 4 1,-54-16 202,-4-5-235,15 4-13,-61-14 1,82 24 10,-1 1 1,1-1 0,0 2-1,-1 0 1,1 0-1,-1 1 1,1 1 0,0 0-1,-17 4 1,15-1 94,0 1-1,0-1 1,0 2 0,-19 13-1,25-16-58,1 1 1,0 0-1,0 0 0,1 0 0,-1 1 1,1 0-1,0 0 0,1 1 0,-8 12 1,12-19-74,-1 1 0,1-1 0,0 1 0,0-1 0,-1 1 0,1-1 1,0 1-1,0 0 0,0-1 0,-1 1 0,1-1 0,0 1 0,0-1 0,0 1 0,0 0 1,0-1-1,0 1 0,0-1 0,0 1 0,1 0 0,-1-1 0,0 1 0,0-1 1,0 1-1,1-1 0,-1 1 0,0-1 0,0 1 0,1-1 0,-1 1 0,1-1 0,-1 1 1,1 0-1,0-1-39,0 1 1,0-1 0,0 0-1,0 1 1,0-1-1,0 0 1,0 0 0,0 0-1,1 0 1,-1 0 0,0 0-1,0 0 1,0 0-1,0-1 1,0 1 0,2-1-1,-1 0-96,1 0 0,0 0 1,-1-1-1,1 1 0,-1-1 0,1 1 0,3-5 0,20-24-566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1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50 387 12931,'3'-7'513,"-2"5"70,0-1 0,1 1 0,-1-1 0,1 1 0,-1-1 0,4-3 0,-4 6-465,-1-1-1,1 1 0,0-1 1,-1 1-1,1 0 1,0-1-1,-1 1 0,1 0 1,0 0-1,0-1 1,-1 1-1,1 0 0,0 0 1,-1 0-1,1 0 1,0 0-1,0 0 0,-1 0 1,1 0-1,0 0 1,0 0-1,-1 1 0,1-1 1,0 0-1,-1 0 0,1 1 1,0-1-1,-1 0 1,1 1-1,0-1 0,-1 1 1,2 0-1,7 6 133,1 1 0,-1 1 0,0 0 0,-1 0 1,0 1-1,-1-1 0,0 2 0,0-1 0,-1 1 0,0 0 0,-1 0 0,0 1 0,-1 0 0,-1-1 0,1 2 0,-2-1 0,0 0 0,0 0 0,-1 1 0,-1-1 0,-2 25 0,1-26-220,-1-1-1,0 1 0,-1-1 0,0 1 0,-1-1 1,0 0-1,-1 0 0,-10 17 0,14-26-28,0 0-1,0 0 1,0 1 0,0-1-1,0 0 1,0 0 0,0 0-1,0 0 1,0 0 0,0-1-1,-1 1 1,1 0-1,0 0 1,-1-1 0,1 1-1,0-1 1,-1 1 0,1-1-1,-1 0 1,1 1 0,-1-1-1,1 0 1,-1 0 0,1 0-1,-1 0 1,1 0-1,0 0 1,-1-1 0,1 1-1,-1 0 1,1-1 0,-1 1-1,1-1 1,0 0 0,-1 1-1,-1-2 1,-1-2-4,0 1 0,0-1 0,1 1 0,-1-1 0,1 0 0,-1-1 1,1 1-1,1 0 0,-5-8 0,-4-14-108,1 0-1,1-1 1,1 0 0,-9-55 0,0-116-713,15 147 743,2 0 1,9-66 0,-8 109 124,0 1 0,0-1 0,1 1-1,1 0 1,-1-1 0,5-7-1,-6 13-11,0 0 1,1 0-1,-1 0 0,1 0 0,-1 0 0,1 1 0,-1-1 1,1 0-1,0 1 0,0-1 0,0 1 0,0 0 0,0 0 0,0 0 1,0 0-1,0 0 0,1 0 0,-1 0 0,0 1 0,1-1 1,-1 1-1,0-1 0,3 1 0,4 1 89,-1 0-1,1 0 1,-1 0 0,1 1 0,-1 1-1,0 0 1,1 0 0,-2 0 0,16 9-1,3 4 453,36 28 0,-31-19-188,67 54 416,-82-65-696,-1 1 1,-1 0-1,24 33 1,-31-35-47,1 0 1,-2 0-1,10 29 0,8 43 18,-19-63-122,-28-58-7372,10 15 4381,-3 2 1104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1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3 336 15395,'-2'-2'1841,"7"-11"1871,10-9-1087,11-13-465,4-3-487,3-2-841,-3 2-328,0 2-616,-2 1-296,-4 3-1160,-3 8-1001,-3 4 1369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2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169 815 18772,'6'-19'1605,"0"0"-1,-2 0 1,4-24 0,1-61 438,-6 62-1663,1-24-17,-4-78 1,-4 103-312,0-1 0,-3 1 0,-12-42 0,15 70-48,0 1 0,0-1 0,-1 1 0,-1 0 0,0 0 0,-1 0 0,0 1 0,0 0 0,-11-11 0,16 20-3,-1 0 0,1 0 1,-1-1-1,1 2 0,-1-1 1,0 0-1,0 1 1,1-1-1,-1 1 0,-5-2 1,7 3 3,-1 0 0,1-1 1,-1 1-1,1 0 1,-1 0-1,1 0 1,-1 0-1,1 0 0,-1 1 1,1-1-1,0 0 1,-1 1-1,1-1 1,-1 1-1,1-1 0,0 1 1,-1 0-1,1-1 1,0 1-1,-1 0 1,1 0-1,0 0 0,0 0 1,0 0-1,-2 2 1,-1 4 45,0-1 1,1 1-1,0 0 1,0 0-1,0 0 1,0 0-1,1 0 1,1 1-1,-2 10 1,-1 11 182,1 33 0,3-41-132,1 1 0,1 0 0,1-1 0,1 0 0,0 0 0,2 0 0,1 0 0,11 26 0,-11-32-31,1-1 0,1 0 1,0 0-1,0 0 0,1-1 0,1-1 0,0 0 0,1 0 1,0-1-1,1-1 0,22 14 0,-25-18-91,0-1 0,1 0 0,-1-1 0,1 0-1,1 0 1,-1-1 0,0-1 0,1 0 0,-1-1 0,1 0 0,15-1 0,-25 0-147,0 0 1,0-1-1,0 1 1,0-1-1,1 1 1,-1-1-1,0 0 1,0 0-1,-1 0 1,1 0-1,0 0 1,0 0-1,0-1 1,-1 1-1,1-1 1,-1 1-1,1-1 1,-1 0-1,1 1 1,-1-1-1,0 0 0,0 0 1,0 0-1,1-3 1,1-3-1230,-1 0 1,1-1-1,-2 1 0,2-17 1,-1-1-623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2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 15491,'-3'0'461,"-1"0"-1,1 0 0,0 0 0,-1 0 1,1 0-1,-1 1 0,1 0 0,0-1 1,-1 1-1,1 1 0,0-1 0,0 0 1,0 1-1,0-1 0,0 1 0,-3 3 1,-3 1 124,0 1 1,0 0 0,-11 14 0,14-14-396,1 0 0,0 0-1,0 0 1,0 1 0,1 0 0,1 0 0,-1 0 0,1 1-1,0-1 1,-1 13 0,2-15-135,2 1 0,-1-1 1,0 1-1,1-1 0,1 1 0,-1-1 0,1 1 0,0-1 0,0 1 0,1-1 1,0 0-1,0 0 0,0 0 0,6 11 0,-7-16-55,0 0 0,-1 1 0,1-1 1,0 0-1,0 0 0,0 0 0,0 0 0,0 0 0,0 0 0,0 0 1,0 0-1,1 0 0,-1 0 0,0-1 0,0 1 0,1 0 0,-1-1 0,1 1 1,-1-1-1,0 0 0,1 1 0,-1-1 0,1 0 0,-1 0 0,1 0 1,-1 0-1,1 0 0,-1 0 0,0 0 0,1 0 0,-1-1 0,1 1 0,-1-1 1,0 1-1,3-2 0,0 0 1,-1 0 0,0-1 1,1 1-1,-1-1 0,0 1 0,-1-1 1,1 0-1,0 0 0,-1 0 1,0-1-1,1 1 0,1-6 0,3-7 19,-2 0 0,7-31-1,-11 44-12,-1 1 0,1-1 0,0 1 0,0-1 0,0 1 0,0 0 0,1-1 0,-1 1 0,1 0 0,2-4 0,-3 6-3,-1-1 1,1 1-1,-1-1 0,1 1 1,0 0-1,-1-1 0,1 1 1,0-1-1,-1 1 0,1 0 1,0 0-1,-1 0 0,1-1 0,0 1 1,0 0-1,-1 0 0,1 0 1,0 0-1,0 0 0,-1 0 1,1 0-1,0 0 0,0 0 1,-1 1-1,1-1 0,0 0 1,-1 0-1,1 1 0,0-1 1,-1 0-1,1 1 0,0-1 1,-1 1-1,1-1 0,-1 1 1,1-1-1,-1 1 0,2 0 1,3 4-40,1 0 0,-1 0 1,1 0-1,1-1 0,-1 0 1,8 4-1,-10-7-720,0 1 1,0-1-1,0 1 0,1-1 1,-1-1-1,0 1 0,7 0 1,0-1-838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02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1 390 15131,'2'0'458,"1"0"-1,0 1 0,-1-1 1,1 0-1,0 1 0,-1 0 1,1-1-1,0 1 0,-1 0 1,1 0-1,-1 1 0,0-1 1,1 0-1,-1 1 0,0-1 1,0 1-1,3 3 0,-2-2-72,0 1-1,-1 0 0,1 0 1,-1 0-1,0 0 1,0 0-1,0 0 0,-1 1 1,2 6-1,0 5 54,0 0 0,-2 1-1,0-1 1,-2 27 0,-4 26 235,6-103-656,3 1-1,0-1 1,12-40 0,-12 58-19,1-1 1,10-23-1,-13 35 2,0 1 0,0-1 0,1 1 0,0 0 0,0 0 0,0 0 0,0 0 0,0 0 0,1 1 0,0-1 0,-1 1 0,1 0-1,5-3 1,-7 5 20,0 1 0,0-1-1,0 0 1,0 1 0,0-1-1,0 1 1,0 0 0,1-1-1,-1 1 1,0 0 0,0 0-1,0 1 1,0-1 0,0 0-1,0 1 1,0-1 0,0 1-1,0 0 1,0-1 0,0 1-1,0 0 1,0 0 0,0 0-1,-1 1 1,1-1 0,0 0-1,-1 1 1,1-1-1,-1 1 1,1-1 0,1 4-1,2 3 123,0-1 0,0 0 0,-1 1 0,-1 0 0,1 0-1,3 12 1,-3-9-75,-1 1-1,0 0 1,-1 0-1,0 0 1,0 0-1,-2 0 1,1 0 0,-1 0-1,-1 1 1,-2 11-1,1-53-39,3 3-32,8-126-96,-7 129 52,2 2 0,0-1 0,2 0 0,14-37 0,-17 54 39,0-1-1,-1 1 1,2 0-1,-1 0 1,1 0-1,-1 0 0,1 1 1,0 0-1,1-1 1,7-4-1,-10 7 10,1 0-1,-1 1 1,1 0-1,0-1 1,-1 1-1,1 0 1,0 1-1,0-1 1,0 0-1,0 1 1,-1-1-1,1 1 1,0 0-1,0 0 1,0 0-1,0 1 1,0-1-1,0 1 1,0-1-1,0 1 1,-1 0-1,1 0 1,4 2-1,-2 0 0,1 1 0,0 0 0,-1 0 0,0 0 0,0 0 0,8 10 0,24 36 14,-26-35 36,18 22 1,-28-35-37,1-1 1,0 1 0,-1 0-1,1-1 1,0 0-1,0 1 1,0-1-1,0 0 1,0 0 0,0 0-1,0 0 1,0 0-1,0 0 1,0-1-1,0 1 1,1-1 0,-1 1-1,0-1 1,1 0-1,-1 0 1,0 0-1,0 0 1,1-1 0,-1 1-1,0 0 1,0-1-1,1 0 1,-1 1-1,0-1 1,0 0 0,0 0-1,0 0 1,0-1-1,0 1 1,1-2-1,3-2 8,0 0-1,-1 0 0,0-1 0,0 1 0,0-1 0,-1-1 1,0 1-1,0 0 0,4-10 0,-3 4-34,-1-1 1,0 0-1,-1 0 0,0 0 1,0 0-1,-2 0 0,0 0 1,0-1-1,-1 1 0,-1 0 1,0 0-1,-1-1 0,-4-15 1,6 28-98,0 0 1,-1 0-1,1 0 1,0 0-1,0 0 1,-1 0-1,1 0 1,-1 0 0,1 0-1,-1 0 1,1 1-1,-1-1 1,0 0-1,1 0 1,-1 0-1,0 1 1,0-1-1,0 0 1,1 1 0,-1-1-1,0 1 1,0-1-1,-2 0 1,3 1-18,0 0 1,-1 0 0,1 0 0,0 0-1,-1 0 1,1 0 0,-1 0-1,1 1 1,0-1 0,-1 0 0,1 0-1,0 0 1,0 0 0,-1 1-1,1-1 1,0 0 0,-1 0-1,1 1 1,0-1 0,0 0 0,-1 0-1,1 1 1,0-1 0,0 1-1,-4 14-2829,4 7 974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2:54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1101 12947,'-6'2'537,"3"0"37,-1-1 0,1 1 0,0 0 0,-1 0 0,1 0-1,0 0 1,0 1 0,0-1 0,-4 6 0,7-8-530,0 0 0,0 0 0,0 0 0,0 0-1,0 0 1,0 1 0,0-1 0,0 0 0,-1 0 0,1 0 0,0 0 0,0 0 0,0 0 0,0 1 0,0-1 0,0 0 0,0 0 0,0 0 0,0 0 0,0 0 0,0 1-1,0-1 1,0 0 0,0 0 0,0 0 0,0 0 0,0 0 0,0 1 0,0-1 0,1 0 0,-1 0 0,0 0 0,0 0 0,0 0 0,0 0 0,0 0 0,0 1-1,0-1 1,0 0 0,0 0 0,1 0 0,-1 0 0,0 0 0,0 0 0,0 0 0,0 0 0,0 0 0,0 0 0,1 0 0,-1 0 0,0 0 0,0 1 0,0-1 0,0 0-1,0 0 1,1 0 0,-1 0 0,0 0 0,0-1 0,0 1 0,0 0 0,1 0 0,11-2 1258,-2-2-714,0 0-1,0-1 1,-1 0-1,15-11 1,-8 6-108,42-31 762,-3-2 0,72-71 0,-77 67-759,381-338 1208,-77 79-1535,-333 286-156,46-38 0,-56 50 0,1 0 0,0 1 0,0 0 0,14-5 0,-26 12-159,1 0 0,-1 0 0,1-1 0,-1 1 0,1 0 0,-1 0 0,1 0 0,-1 0 0,0 0 0,1-1 0,-1 1 0,1 0 0,-1 0 0,1-1 0,-1 1 0,0 0 0,1 0 0,-1-1 1,0 1-1,1-1 0,-1 1 0,0 0 0,0-1 0,1 1 0,-1-1 0,0 1 0,0 0 0,0-1 0,1 1 0,-1-1 0,0 1 0,0-1 0,0 1 0,0-1 0,0 1 0,0-1 0,0 1 0,0-1 0,0 0 0,0-4-1398,0-8-1537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44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1173 13283,'33'-28'5328,"20"-7"-2582,-10 8-1163,64-52 1725,102-99 0,-52 41-1624,110-79-817,121-101-207,-238 189-660,-145 120 2,-9 4-75,-14 1-777,14 3 223,-11-4-2523,-5-5 1215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59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1 671 16564,'2'-2'1360,"-4"-8"1176,2-1-327,7-11-241,1-5-159,16-13-377,6-3-120,9-11-256,4 2-135,3-1-425,0 6-160,-3 5-224,-5 1-176,-1 2-584,-1-4-433,-8-3-1383,-1 0-1137,-9-6 1985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00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1 675 19180,'72'155'7403,"-57"-115"-6122,21 79 0,-32-98-1133,0-4 66,11 33 0,-15-50-212,0 0-1,0 0 1,0 0-1,0 1 1,0-1 0,0 0-1,0 0 1,0 0-1,0 0 1,0 0 0,0 0-1,0 0 1,0 1-1,0-1 1,0 0 0,0 0-1,1 0 1,-1 0 0,0 0-1,0 0 1,0 0-1,0 0 1,0 0 0,0 0-1,0 0 1,0 0-1,1 1 1,-1-1 0,0 0-1,0 0 1,0 0-1,0 0 1,0 0 0,0 0-1,1 0 1,-1 0-1,0 0 1,0 0 0,0 0-1,0 0 1,0 0-1,0-1 1,0 1 0,1 0-1,-1 0 1,0 0-1,0 0 1,0 0 0,0 0-1,0 0 1,0 0 0,0 0-1,0 0 1,1 0-1,-1 0 1,0-1 0,0 1-1,4-6 10,-3-2-10,0 1-1,-1 0 1,0 0 0,0-1 0,-1-10-1,0 6 0,-3-45-12,-5-97-90,8 108 16,8-60-1,-5 88 67,1 1 0,0 0-1,11-29 1,-12 41 26,0 0 1,0 0-1,1 1 1,-1-1-1,1 0 0,0 1 1,0 0-1,0 0 1,1 0-1,0 0 1,0 0-1,0 1 0,0 0 1,0-1-1,9-3 1,-11 6 8,1 0 0,-1 0 0,1 1 1,-1-1-1,1 1 0,0 0 0,-1 0 0,1 0 1,-1 0-1,1 0 0,-1 0 0,1 1 0,0-1 1,-1 1-1,0 0 0,1 0 0,-1 0 1,1 0-1,-1 0 0,0 0 0,0 1 0,1-1 1,-1 1-1,0-1 0,2 3 0,4 4 55,-1 0 1,0 0-1,0 1 0,9 14 0,18 37 176,-18-31-109,39 52-1,-53-78-134,1-1 0,-1 1 0,0-1 1,1 1-1,-1-1 0,1 0 0,0 0 0,0 0 0,0 0 0,0-1 0,0 1 0,0-1 0,4 1 0,-5-1-5,1-1-1,-1 0 0,1 0 1,0 0-1,-1 0 0,1 0 0,-1-1 1,1 1-1,0-1 0,-1 0 1,1 1-1,-1-1 0,1 0 0,-1-1 1,0 1-1,0 0 0,1-1 1,1-1-1,9-8-56,0 0-1,-1-1 1,-1 0-1,0-1 1,-1 0 0,0 0-1,-1-1 1,-1-1-1,11-23 1,-4 2-37,-2 0-1,-2-1 1,8-38-1,-17 67 92,2-11-1,0 1 0,-2-1 0,2-37 0,-4 55 8,0 0 0,0 0 0,-1-1 0,1 1 0,0 0 0,0 0 1,0 0-1,-1 0 0,1 0 0,-1 0 0,1 0 0,-2-2 0,2 3 0,0 0 0,0 0-1,0 0 1,0 0 0,0 0 0,0 0-1,0 0 1,0 0 0,-1 0-1,1 0 1,0 0 0,0 0-1,0 0 1,0 0 0,0 0-1,0 0 1,0 0 0,-1 0 0,1 0-1,0 0 1,0 0 0,0 0-1,0 0 1,0 0 0,0 0-1,0 0 1,0 0 0,-1 0 0,1 0-1,0 1 1,0-1 0,0 0-1,0 0 1,0 0 0,0 0-1,0 0 1,0 0 0,0 0 0,0 0-1,0 0 1,0 1 0,-5 11 43,2 2 11,0 0 0,2 0 0,-1 0 0,2 1 1,0-1-1,0 0 0,1 1 0,1-1 0,5 19 0,-5-26-39,0-1 0,0 1 0,0 0-1,1-1 1,0 1 0,1-1 0,0 0 0,-1 0-1,2 0 1,-1 0 0,1-1 0,0 0-1,0 0 1,0 0 0,1-1 0,-1 1-1,1-1 1,0-1 0,1 1 0,11 4 0,-14-7-17,-1 0-1,1 0 1,-1 0 0,1 0 0,-1-1 0,1 0 0,0 0 0,-1 0 0,1 0 0,-1 0 0,1-1 0,0 0 0,-1 0 0,1 0 0,-1 0 0,0 0-1,1 0 1,-1-1 0,3-2 0,-3 3-2,-1-1 0,1 0 0,-1 0 0,0-1 0,0 1 0,0 0 0,0-1 0,0 1 0,-1-1 0,1 1 0,-1-1 0,1 0 0,-1 0 0,0 0 0,0 1 0,-1-1 0,1 0 0,0 0 0,-1 0 0,0-1 0,0 1 0,0-4 0,-1-4-14,-1-1 0,0 2-1,-1-1 1,0 0 0,-1 0 0,0 1 0,-1 0 0,0 0 0,-1 0-1,-6-9 1,4 7-27,-1 1 1,0 1-1,0 0 0,-1 0 0,0 1 1,-1 0-1,-19-13 0,21 16 34,9 2 22,18 1 42,18-1 188,1-1 0,-1-2 0,45-14 0,-78 20-219,8-3 135,1 1 1,0 0-1,0 0 0,17 0 1,-27 3-144,0-1 0,0 1 0,0 0 1,0 0-1,0 1 0,1-1 0,-1 0 0,0 1 1,0-1-1,0 1 0,0 0 0,0-1 0,0 1 1,-1 0-1,1 0 0,0 1 0,0-1 0,-1 0 1,1 0-1,0 1 0,-1-1 0,0 1 1,1-1-1,-1 1 0,0 0 0,0 0 0,0-1 1,0 1-1,0 0 0,0 0 0,0 0 0,0 4 1,0-2-15,0 0 0,0 0 1,-1 0-1,0 0 0,0 0 1,0 0-1,0 0 0,0 0 1,-1 0-1,0 0 0,0 0 1,0 0-1,0-1 0,-4 8 1,5-11-3,0 1 1,0-1-1,0 0 1,0 0-1,-1 1 1,1-1-1,0 0 1,0 0-1,0 0 0,0 0 1,0 1-1,-1-1 1,1 0-1,0 0 1,0 0-1,0 0 1,0 0-1,-1 0 1,1 1-1,0-1 1,0 0-1,-1 0 1,1 0-1,0 0 1,0 0-1,0 0 1,-1 0-1,1 0 1,0 0-1,0 0 1,-1 0-1,1 0 1,0 0-1,0 0 1,0 0-1,-1 0 1,1 0-1,0 0 1,0-1-1,0 1 1,-1 0-1,1 0 1,0 0-1,0 0 1,0 0-1,-1 0 1,1-1-1,0 1 1,0 0-1,0 0 1,0 0-1,0 0 0,0-1 1,-1 1-1,1 0 1,0 0-1,0 0 1,0-1-1,0 1 1,0 0-1,0 0 1,0-1-1,0 1 1,-5-19-59,2-3-44,0-1 0,2 1 0,2-31 0,-1 43 82,1-1 0,1 0-1,0 1 1,0 0 0,1-1 0,1 1-1,-1 0 1,2 1 0,6-14-1,-9 20 25,0 0 0,1 0-1,-1 0 1,0 0-1,1 1 1,0-1 0,0 1-1,-1-1 1,2 1-1,-1 0 1,0 0-1,0 0 1,0 1 0,1-1-1,-1 1 1,1 0-1,0 0 1,-1 0 0,1 0-1,0 0 1,-1 1-1,1 0 1,0 0 0,-1 0-1,8 1 1,-4 0 22,0 1 1,-1 0 0,1 1-1,0-1 1,-1 1-1,1 1 1,-1-1 0,0 1-1,0 0 1,0 0-1,-1 1 1,8 8 0,7 8 53,-12-12-71,0 0 1,0 0-1,1-1 0,12 8 1,-21-15-68,1-1 1,0 1-1,-1-1 1,1 0-1,0 1 1,-1-1 0,1 0-1,0 1 1,-1-1-1,1 0 1,0 0-1,-1 0 1,1 0-1,0 0 1,0 0-1,-1 0 1,1 0-1,0 0 1,0 0-1,-1 0 1,1 0-1,0 0 1,-1 0-1,1-1 1,0 1-1,-1 0 1,1-1-1,0 1 1,-1 0-1,1-1 1,0 1 0,-1-1-1,1 1 1,-1-1-1,1 1 1,-1-1-1,1 1 1,-1-1-1,0 0 1,1 1-1,-1-1 1,0 0-1,1 1 1,-1-1-1,0 0 1,0 1-1,1-2 1,1-4-1048,-1-1-1,0 1 1,0 0 0,0-7 0,-1 12 1099,1-23-2094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00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0 370 19660,'5'1'586,"-1"0"1,0 0-1,1-1 0,-1 0 0,0 0 0,1 0 0,-1 0 1,0 0-1,1-1 0,-1 0 0,0 0 0,8-3 1,2-2 445,0 0 1,17-12 0,-9 6-447,-14 8-498,0-1 1,0 0-1,-1-1 0,10-8 0,-14 11-433,0 0 0,0-1-1,-1 1 1,1 0-1,-1-1 1,0 0 0,3-5-1,-5 9 230,0-1 0,0 0 0,0 1-1,1-1 1,-1 0 0,0 1 0,1-1-1,-1 1 1,0-1 0,1 1 0,-1-1-1,1 1 1,-1-1 0,1 1 0,-1-1 0,1 1-1,-1-1 1,1 1 0,-1 0 0,1-1-1,0 1 1,-1 0 0,1 0 0,0-1-1,-1 1 1,1 0 0,0 0 0,-1 0-1,1 0 1,0 0 0,-1 0 0,1 0-1,0 0 1,-1 0 0,1 0 0,0 0-1,-1 0 1,1 1 0,0-1 0,2 1 22,-1 1 0,0-1 0,0 0 0,0 1 0,0-1 0,0 1 0,0 0 1,0 0-1,-1 0 0,3 2 0,13 23 338,0 1 0,14 35 0,-10-19 435,-13-29-375,72 152 2300,-65-132-2091,-2 0-1,15 70 0,-26-97-440,-2-6-57,1 0 1,0-1-1,-1 1 0,0 0 0,1-1 0,-1 1 1,0 0-1,0-1 0,0 1 0,0 0 1,0-1-1,0 1 0,-1 0 0,1 0 0,0-1 1,-1 1-1,1-1 0,-2 3 0,2-4-12,0 0 1,-1 1-1,1-1 0,0 0 0,-1 0 1,1 0-1,-1 1 0,1-1 0,0 0 1,-1 0-1,1 0 0,0 0 0,-1 0 0,1 0 1,-1 1-1,1-1 0,0 0 0,-1 0 1,1 0-1,-1 0 0,1-1 0,0 1 0,-1 0 1,1 0-1,-1 0 0,1 0 0,0 0 1,-1 0-1,1-1 0,0 1 0,-1 0 0,1 0 1,-1-1-1,-11-10 13,10 9-10,-10-12-1,1-1 0,0 0 0,1 0 0,-12-27 0,11 22-11,-17-35-118,2-1-1,-31-100 1,46 117 26,2-1 1,1 0-1,2 0 0,2 0 1,1-44-1,3 71 85,1 1-1,0 0 1,1-1-1,0 1 1,1 0 0,5-16-1,-7 26 16,0-1 0,0 1-1,0 0 1,0-1 0,1 1-1,-1 0 1,1 0 0,-1 0-1,1 0 1,0 1 0,-1-1-1,1 0 1,0 1 0,0-1-1,0 1 1,0-1 0,1 1-1,-1 0 1,0 0 0,1 0-1,-1 0 1,0 1 0,1-1-1,-1 1 1,1-1-1,-1 1 1,1 0 0,-1 0-1,1 0 1,-1 0 0,1 0-1,-1 0 1,1 1 0,-1 0-1,0-1 1,1 1 0,3 2-1,2 1 83,0 0-1,0 0 0,0 1 0,-1 0 0,0 0 0,0 1 0,0 0 0,-1 0 0,1 1 1,-2 0-1,1 0 0,-1 0 0,0 1 0,0 0 0,-1 0 0,0 0 0,5 16 0,-6-16-3,-1 1 0,0 0-1,0 0 1,-1-1 0,0 1-1,-1 0 1,0 0 0,-1 10-1,0-12-68,0-1 0,0 0 0,-1 0-1,0 1 1,0-1 0,-1 0-1,1 0 1,-1-1 0,-1 1 0,1-1-1,-8 10 1,8-12-90,0 0-1,0 0 0,-1 0 0,1-1 1,-1 1-1,0-1 0,1 0 1,-1 0-1,0 0 0,-1 0 1,1-1-1,0 1 0,0-1 0,0 0 1,-1-1-1,1 1 0,-1-1 1,-5 0-1,6 0-253,1 0 0,-1-1 0,0 1 1,0-1-1,0 0 0,1 0 0,-1-1 0,0 1 0,1-1 1,0 0-1,-1 0 0,1 0 0,0 0 0,0 0 1,0-1-1,0 0 0,0 1 0,0-1 0,1 0 0,0 0 1,-4-5-1,-4-20-1772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01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65 18452,'3'7'780,"1"0"0,-1 1 0,0-1 0,-1 1 0,1 0 0,-2 0 0,1 0 0,-1 0 0,0 14 0,4 17 793,-5-36-1499,0 0 1,1 0 0,0 0 0,0 0 0,0-1 0,0 1 0,0 0 0,0 0-1,1-1 1,-1 1 0,1-1 0,0 1 0,-1-1 0,1 0 0,1 0-1,-1 0 1,0 0 0,0 0 0,1 0 0,-1-1 0,1 1 0,-1-1 0,6 3-1,-5-4-45,0 1-1,1 0 0,-1-1 0,1 0 0,0 0 1,-1 0-1,1 0 0,-1 0 0,1-1 0,-1 1 0,1-1 1,-1 0-1,0 0 0,1-1 0,-1 1 0,0-1 1,0 1-1,0-1 0,5-4 0,-3 2-10,0 0 0,-1 0 0,1 0 0,-1-1 1,0 1-1,-1-1 0,1-1 0,-1 1 0,0 0 0,0-1 0,0 1 0,2-8 0,-4 9-4,0 0 0,0-1 0,0 1 0,0 0 0,-1-1 0,0 1 0,0-1 0,0 1 0,0-1 0,-1 1 0,1 0 0,-1-1 0,0 1 0,-1 0 1,1 0-1,-1-1 0,1 1 0,-4-4 0,1 2-42,0 1 1,0-1 0,-1 1 0,0 0 0,0 0-1,0 0 1,0 1 0,-1 0 0,1 0 0,-1 0 0,0 1-1,-1 0 1,1 0 0,0 0 0,-1 1 0,0 0-1,-6-1 1,-11-1-1381,0 2 0,-1 0 0,-35 3 0,21-1-2395,21 0 2029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01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17236,'4'5'5014,"-1"1"-4041,0 0 0,-1-1 0,3 10 0,-1 0-5,107 244 4312,-89-212-5002,43 72-271,-44-83-702,-20-35 494,-1 0 0,1 0 0,-1 0 0,1 0 0,0 0 0,-1 0 0,1 0 0,0 0 0,0 0 0,0 0 0,-1-1 0,1 1 0,0 0 0,0-1-1,2 2 1,-2-2-108,0-1 0,0 1 0,-1 0 0,1 0 0,0 0 0,0-1 0,0 1 0,0-1 0,0 1 0,0-1 0,0 1 0,-1-1 0,1 1 0,0-1 0,0 0 0,-1 1 0,1-1 0,0-1 0,15-10-1859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02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101 460 15875,'-1'0'628,"0"0"-1,-1 1 0,1-1 0,0 0 0,0 0 1,-1 1-1,1-1 0,0 1 0,0-1 1,0 1-1,0-1 0,-2 2 0,-11 13 2902,9-7-3025,1 1 1,-5 13-1,6-17-70,-6 19 32,-18 45 402,24-59-787,0 0 0,1 0-1,0 0 1,0 21 0,2-29-79,0 0 0,0 0 0,0-1 0,0 1 0,0 0 0,0 0 0,0 0 0,1-1 0,-1 1 0,1 0 0,0-1 0,-1 1-1,1 0 1,0-1 0,0 1 0,0-1 0,0 1 0,0-1 0,0 0 0,0 1 0,1-1 0,-1 0 0,0 0 0,1 0 0,-1 0 0,1 0 0,-1 0 0,1 0 0,0 0 0,-1-1 0,1 1 0,0-1 0,-1 1 0,1-1 0,0 1 0,0-1 0,-1 0 0,1 0 0,0 0 0,0 0 0,0 0 0,-1-1 0,1 1 0,0 0 0,0-1 0,1 0 0,3-1 7,-1 0-1,0 0 1,0 0 0,1 0-1,-1-1 1,0 0-1,-1 0 1,1-1 0,-1 1-1,1-1 1,-1 0 0,0 0-1,0 0 1,-1-1 0,1 1-1,-1-1 1,0 0 0,-1 0-1,1 0 1,2-6-1,-1 1-300,-1 0-1,0 0 0,-1 0 0,2-13 1,-3 10-1060,0 1-1,-1 0 1,-2-15 0,0 3-1459,1-3 997</inkml:trace>
  <inkml:trace contextRef="#ctx0" brushRef="#br0" timeOffset="1">306 316 15771,'76'125'9340,"10"-9"-4465,-57-87-4444,-32-42-436,-5-1-194,1-1 1,0 0 0,1 0-1,1-1 1,-6-25-1,9 29-26,0 0 0,1 0-1,0 0 1,1-1 0,0 1 0,1 0-1,0 0 1,4-15 0,-4 23 54,0 1 1,0 0 0,0-1 0,1 1-1,-1 0 1,1-1 0,0 1-1,0 0 1,0 0 0,0 1-1,0-1 1,1 0 0,-1 1-1,6-4 1,-4 3-430,0 1 0,0 0 1,0 0-1,1 0 0,-1 1 1,1-1-1,-1 1 0,1 0 1,0 1-1,-1-1 0,7 1 0,16-1-567</inkml:trace>
  <inkml:trace contextRef="#ctx0" brushRef="#br0" timeOffset="2">1141 33 20916,'42'-5'2929,"-10"4"4497,-49 1-6250,-29-27-1032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53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0 446 12971,'3'-9'629,"-1"3"222,0 0 0,0 1 0,0-1 0,1 0 0,0 0-1,0 1 1,5-8 0,-6 12-612,0 0 0,-1 1 1,1-1-1,0 1 0,0-1 0,-1 1 0,1 0 1,0 0-1,0-1 0,0 1 0,0 0 0,-1 1 0,1-1 1,0 0-1,0 0 0,-1 1 0,4 0 0,10 2 873,-5-3-689,0-1 0,-1 0 0,1 0 0,-1-1-1,1 0 1,11-4 0,56-26 770,-59 23-926,71-37 505,-1-3 1,134-102 0,-136 84-2286,-54 50 854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6:00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535 13 8370,'-2'-2'287,"1"1"0,0 0 0,0 0 0,-1 0 1,1 0-1,0 0 0,-1 1 0,1-1 0,-1 0 0,1 1 0,-1-1 1,0 0-1,1 1 0,-1 0 0,1 0 0,-1-1 0,0 1 1,-2 0-1,1 1-49,0-1 0,0 1 0,1 0 0,-1 0 1,0 0-1,1 0 0,-1 0 0,1 0 0,-1 1 1,-2 1-1,-3 5 186,-1-1 1,1 1-1,1 0 1,-11 14-1,-38 67 1199,22-32-1140,0-5-28,2 3 1,-44 102 0,33-37 295,-53 250 1,74-232-132,-4 168 0,24-253-491,7 74 1,-1-94-107,1 1 0,2-2 0,15 46 0,2-14-10,3-1 0,61 104 1,-77-149-11,0-2 1,1 1 0,1-2 0,18 19-1,-26-29 40,1 0-1,0 0 1,1 0 0,-1-1-1,1 0 1,0 0-1,0 0 1,0-1 0,1 0-1,-1-1 1,1 0-1,-1 0 1,1 0 0,8 0-1,13-2 313,0-2 0,43-6 0,-17 0-34,-51 8-295,40-5 244,71-16-1,-101 17-255,-1 0 0,1-1 0,-1 0 0,0-1 0,-1-1 0,0 0 0,0 0 0,0-2 0,14-12 0,-5 0-4,-2-1-1,0 0 0,23-37 1,39-81 96,-16 24 440,-47 85-187,20-52 0,-4 6-169,-19 45-149,0-1-1,-2-1 1,-2-1-1,-1 0 1,-1 0-1,4-44 1,2-164 667,-16 198-575,-1 1-1,-3-1 1,-14-61 0,13 84-123,-1 1-1,-1 0 1,-2 0 0,-11-21-1,-54-76 25,52 83-20,-10-16 5,1 1-11,-47-56 0,69 94-9,-1 2 1,-1-1 0,1 1 0,-2 1-1,1 0 1,-2 0 0,1 2-1,-1 0 1,0 0 0,0 1 0,-1 1-1,0 0 1,-16-2 0,2 2 0,0 1 1,0 1 0,0 2-1,-1 1 1,-57 8 0,69-5 23,-1 0 1,1 2 0,0 0-1,0 1 1,-28 13-1,38-15-130,1 0 0,-1 0 0,1 1-1,1 0 1,-1 0 0,1 1 0,0-1 0,0 2-1,0-1 1,1 0 0,0 1 0,1 0-1,-1 0 1,-6 15 0,11-20-116,-1-1 0,1 1-1,-1 0 1,1-1 0,0 1 0,0-1 0,0 1-1,-1 0 1,1-1 0,1 1 0,-1-1 0,0 1 0,0 0-1,1-1 1,-1 1 0,1-1 0,-1 1 0,1-1-1,-1 1 1,1-1 0,0 1 0,2 1 0,16 13-1624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02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35 27326,'-10'15'1488,"-6"-6"329,-4-6-641,-1-12-2072,-3-1 792,7-33-337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6:01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233 122 9762,'-3'-6'629,"0"1"-1,0 0 1,0 1 0,-1-1-1,1 1 1,-1-1 0,0 1-1,-9-7 1,12 10-504,0 0 0,-1 0 0,1 1 0,0-1 0,-1 0 0,1 0 0,-1 1 0,0-1 1,1 1-1,-1-1 0,1 1 0,-1 0 0,0 0 0,1 0 0,-1-1 0,0 1 0,1 1 0,-1-1 0,0 0 0,1 0 0,-1 1 1,1-1-1,-1 1 0,0-1 0,1 1 0,-1 0 0,1-1 0,0 1 0,-1 0 0,1 0 0,0 0 0,-1 0 0,1 0 1,-1 2-1,-6 6 256,1-1 1,1 1-1,0 1 1,-9 17-1,-15 44 401,22-51-581,-5 15 70,2-1 0,1 2 1,1 0-1,2 0 0,-3 55 1,11 273 1500,1-270-1248,2-22-291,2 0-1,4-1 1,2 0-1,4 0 0,3-2 1,3 0-1,35 77 0,-36-107-102,1 0 0,55 69 0,-3-5 210,-68-92-277,1-2 0,0 1 1,1-1-1,0 0 0,11 9 1,-14-15-31,-1 1 0,2 0 0,-1-1 1,0 0-1,1-1 0,-1 1 1,1-1-1,0 0 0,-1 0 0,1-1 1,0 1-1,8-1 0,2 0 6,-1-1 1,0-1-1,27-4 0,47-16 3,10-1-40,-69 17 7,-1 0 0,0-2 0,31-12 0,-47 13-8,1 0 0,-1-1-1,0 0 1,-1-1-1,0 0 1,0-1 0,-1 0-1,14-15 1,-1-4 39,-1-1-1,-1 0 1,-1-2 0,18-36 0,-23 30 222,-2 0 0,-1-1 0,10-55 0,-2 13-12,-6 23-81,10-70 0,-22 98-71,-1-1-1,-1 0 1,-1 1-1,-6-41 1,-5 4-39,-34-108 1,-39-59 9,76 213-69,-2-1 0,-1 2 0,0-1 0,-2 1 0,0 1 0,-1 0 0,-1 1 0,0 1 0,-19-16 0,-98-107 0,75 76 0,46 51 0,0 1 0,0 1 0,-1 0 0,0 0 0,-24-13 0,27 19 0,1 0 0,-1 1 0,0-1 0,0 2 0,0-1 0,-1 1 0,1 1 0,0 0 0,-1 0 0,-16 1 0,4 2-147,0 1 0,0 2 0,1 0 1,-1 1-1,-37 16 0,-96 59-1673,129-66-931,-33 25-1,32-16 882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12403,'28'-2'4261,"41"-6"0,-48 5-3352,1 0-1,-1 1 0,42 2 1,-24 6 114,54 15 1,0 1-181,-31-12-260,0-4 1,1-1-1,117-9 1,185-49 1296,-129 13-1206,-186 35-531,0 2 1,86 5-1,-107 3-143,0 0 0,0 2 0,-1 1 0,0 1 0,51 24 0,-62-25 0,26 8 1,-37-14-41,0-1 1,1 0-1,-1 0 1,0 0-1,0-1 1,1 1-1,-1-2 1,10 0-1,-7-2-340,1 0-1,0 0 1,-1-1 0,0 0-1,1-1 1,-2 0-1,12-8 1,21-17-879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2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13099,'0'2'213,"0"0"1,0-1 0,-1 1-1,1 0 1,0 0-1,0-1 1,1 1-1,-1 0 1,0 0 0,1-1-1,0 4 1,0-4-111,-1 0 0,1-1 0,0 1 1,0 0-1,-1-1 0,1 1 0,0-1 1,0 1-1,-1-1 0,1 1 0,0-1 1,0 1-1,0-1 0,0 0 0,0 0 0,0 1 1,-1-1-1,1 0 0,0 0 0,0 0 1,0 0-1,0 0 0,0 0 0,1 0 1,8-2 363,-1 1 1,1-1-1,-1 0 0,0-1 1,13-5-1,10-4 223,-7 4-361,2 1-1,-1 2 1,1 0 0,0 2 0,0 0 0,0 2 0,1 1 0,-1 2-1,33 5 1,28 14 102,89 33 0,82 20 34,-190-63-247,91 5-1,70-12 234,45 3 136,-38 16 138,-11 0 145,0-17 406,-189-8-906,0-2 0,68-16 0,-79 13-177,0-1-1,-1-1 0,0-2 0,38-21 0,-60 30-324,0 0 0,0 0 0,0 0 0,0 0-1,-1-1 1,1 1 0,-1-1 0,0 0 0,1 0 0,-1 0 0,-1 0 0,1 0 0,0 0-1,-1 0 1,3-7 0,-5-2-683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3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28 10370,'-2'-4'41,"-4"-13"2826,9 11-756,9 5-304,2 4-856,1 1 1,-1 0 0,0 1 0,26 12 0,9 4-31,33 6-221,1-3 1,2-5 0,91 10-1,262 8 329,-241-25-470,385 19 2440,-420-20-2196,-38-2-655,-100-5-1932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6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55 5689,'-5'-10'2410,"3"9"-1902,1-1 0,0 0 1,0 0-1,0 0 0,0 0 1,0 0-1,0 0 0,1 0 1,-1 0-1,0 0 1,1 0-1,0 0 0,-1 0 1,1-1-1,0 1 0,0 0 1,1-4-1,-1 6-437,0 0 1,0-1-1,0 1 0,0 0 1,1 0-1,-1 0 0,0-1 1,0 1-1,0 0 0,0 0 1,0 0-1,1-1 0,-1 1 1,0 0-1,0 0 0,0 0 1,1 0-1,-1 0 0,0-1 1,0 1-1,1 0 0,-1 0 1,0 0-1,0 0 1,0 0-1,1 0 0,-1 0 1,0 0-1,0 0 0,1 0 1,-1 0-1,0 0 0,0 0 1,1 0-1,-1 0 0,0 0 1,0 0-1,1 0 0,-1 0 1,0 0-1,0 1 0,1-1 1,-1 0-1,0 0 0,0 0 1,0 0-1,1 0 0,-1 1 1,0-1-1,0 0 0,0 0 1,0 0-1,1 1 0,8 11 1391,-4 0-897,-1 1 1,0-1-1,0 1 0,2 21 0,2 55 518,-7-74-907,3 100 545,-5-95-602,0-1 0,-1 1 0,-9 34 0,5-41-53,6-13-64,0 1 0,0-1 1,-1 0-1,1 0 0,0 0 1,0 0-1,0 0 0,0 0 0,0 0 1,0 1-1,-1-1 0,1 0 0,0 0 1,0 0-1,0 0 0,0 0 1,-1 0-1,1 0 0,0 0 0,0 0 1,0 0-1,0 0 0,-1 0 1,1 0-1,0 0 0,0 0 0,0 0 1,0 0-1,-1 0 0,1 0 0,0 0 1,0 0-1,0 0 0,0 0 1,-1 0-1,1-1 0,0 1 0,-1-2 8,0 1 0,-1-1 0,1 0 0,0 0 0,1 0 0,-1 0 0,0 0-1,1 0 1,-1 0 0,0-4 0,-4-32-11,1 0 0,2-1 0,5-59 0,-3 81-12,2-1 0,0 1 0,1 0 0,1 0 0,10-27 0,-12 38 19,1 1 0,-1 0 0,1 0 0,0 1 0,0-1 0,1 0 0,0 1-1,-1 0 1,7-5 0,-7 7 15,0 0-1,0 0 1,1 0-1,-1 0 1,1 0-1,-1 1 1,1-1 0,0 1-1,0 0 1,0 0-1,0 1 1,-1-1-1,1 1 1,7 0-1,-6 0 55,1 1-1,-1 0 1,1 0-1,-1 0 0,1 1 1,-1 0-1,0 0 1,0 0-1,0 1 1,0-1-1,0 1 0,0 1 1,-1-1-1,0 1 1,1-1-1,-1 1 0,0 0 1,-1 1-1,6 6 1,3 8 198,0 1 0,-1 0 1,12 33-1,-11-25-179,-6-15-41,-1 0 0,-1 0 0,0 0 0,0 1 1,-1-1-1,-1 1 0,0 0 0,-1 14 0,-1-26-35,0-2-17,0 0-1,0 0 1,0 0 0,0 0 0,0 0 0,0 1-1,0-1 1,0 0 0,0 0 0,0 0 0,0 0 0,0 0-1,0 0 1,0 0 0,0 1 0,0-1 0,0 0-1,0 0 1,0 0 0,-1 0 0,1 0 0,0 0-1,0 0 1,0 0 0,0 0 0,0 0 0,0 0-1,0 0 1,0 0 0,-1 1 0,1-1 0,0 0-1,0 0 1,0 0 0,0 0 0,0 0 0,0 0-1,-1 0 1,1 0 0,0 0 0,0 0 0,0 0 0,0-1-1,0 1 1,0 0 0,0 0 0,-1 0 0,1 0-1,0 0 1,0 0 0,0 0 0,0 0 0,0 0-1,0 0 1,0 0 0,-7-1 12,7 1-26,10-12-114,-7 5-1345,-3 7 1165,0 0 205,0 0-1,1 0 1,-1 0-1,0 0 1,0 0 0,0 0-1,0 0 1,0 0-1,1-1 1,-1 1 0,0 0-1,0 0 1,0 0-1,0 0 1,0 0 0,1 1-1,-1-1 1,0 0-1,0 0 1,0 0 0,0 0-1,0 0 1,0 0-1,1 0 1,-1 0-1,0 0 1,0 0 0,1 1-513,-5-14-8153,5 5 7599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6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11859,'1'0'342,"0"-1"0,1 1 0,-1 0 0,1 0 0,-1 0 0,1 0 0,-1 0 0,0 1 0,1-1 0,-1 0 0,1 1 0,-1-1 0,0 1 1,1-1-1,-1 1 0,0 0 0,0-1 0,1 1 0,-1 0 0,0 0 0,0 0 0,0 0 0,0 0 0,0 0 0,0 0 0,0 0 0,1 3 1,3 4 434,0 0 0,0 0 0,3 10 1,-5-12-324,12 35 871,-1 1 0,13 64 0,-24-93-1292,-2-8-156,0 1 1,0 0-1,0 0 1,-1-1-1,1 9 1,-1-13-48,-1 0 0,1 0 1,0 0-1,0 0 0,0 0 0,-1 0 1,1 0-1,0 0 0,-1 0 0,1 0 1,-1 0-1,1 0 0,-1-1 0,1 1 1,-1 0-1,1 0 0,-1-1 0,0 1 1,0 0-1,1-1 0,-1 1 0,0 0 1,0-1-1,0 1 0,0-1 0,1 0 1,-1 1-1,0-1 0,0 0 0,0 1 1,0-1-1,0 0 0,0 0 0,0 0 1,0 0-1,0 0 0,0 0 0,-2 0 1,-6-2-1408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7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15251,'2'0'3777,"6"-2"-1600,15-6-393,5-4-456,7-4-704,-3-4-368,-2 3-672,-4 4-344,-1 0-1080,2 3-457,2-2 1233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97 12267,'1'102'8587,"0"-3"-4933,-5-60-2962,3-72-424,2 20-262,1 1 0,0-1-1,1 1 1,0-1 0,1 1 0,6-15 0,-7 22 0,-1 0 0,1 1-1,0-1 1,0 1 0,1-1 0,-1 1 0,8-6 0,-9 8 8,1 0-1,0 0 1,-1 1 0,1-1 0,0 1-1,0-1 1,0 1 0,0 0 0,1 0-1,-1 0 1,0 0 0,0 1-1,6-1 1,-7 1 36,1 0 0,0 0 1,-1 1-1,1-1 0,0 1 0,-1-1 0,1 1 0,0 0 0,-1 0 0,1 0 0,-1 0 1,1 1-1,-1-1 0,3 3 0,-1-1 71,-1 0 1,0 1-1,1-1 1,-1 1-1,-1 0 1,1-1-1,4 9 1,-3-3 41,0 1 1,0 0-1,-1 0 1,0 0 0,-1 0-1,2 20 1,-5-2-27,-3-14-84,4-14-50,0 1-1,-1-1 0,1 0 0,0 1 0,0-1 0,0 0 0,-1 1 1,1-1-1,0 0 0,-1 0 0,1 1 0,0-1 0,0 0 0,-1 0 1,1 0-1,-1 0 0,1 1 0,0-1 0,-1 0 0,1 0 0,0 0 1,-1 0-1,1 0 0,0 0 0,-1 0 0,1 0 0,-1 0 0,0 0 2,1-1-1,-1 1 0,0-1 1,1 1-1,-1-1 0,1 0 1,-1 1-1,1-1 0,-1 1 0,1-1 1,-1 0-1,1 0 0,0 1 1,-1-1-1,1 0 0,0 0 1,0 1-1,-1-1 0,1 0 0,0-1 1,-4-21-4,4 19-1,-2-12-48,1 0 1,1 0 0,0 0 0,2-1 0,4-25 0,-5 35 21,1 0 1,0-1 0,0 1 0,1 0-1,0 0 1,0 0 0,1 1 0,0-1-1,0 1 1,0 0 0,1 0-1,0 0 1,0 1 0,7-6 0,-10 9 22,-1 1 1,1 0 0,0 0 0,0 0 0,0 0-1,0 0 1,-1 0 0,1 0 0,0 0-1,1 1 1,-1-1 0,0 1 0,0 0 0,0-1-1,0 1 1,0 0 0,0 0 0,0 0-1,0 1 1,4 0 0,-3 0 2,-1 0 1,1 1-1,-1-1 0,1 1 1,-1-1-1,1 1 0,-1 0 1,0 0-1,0 0 1,0 0-1,0 1 0,-1-1 1,1 0-1,2 5 0,3 7 40,0 1 0,-1 0 0,6 24 0,-8-26 15,0 1-1,1-1 0,0-1 1,1 1-1,8 13 0,-13-25-49,-1 0 0,1 0 0,0 0 0,0 0 0,-1 0 0,1 0 0,0 0 0,0 0 0,0 0 0,0 0 0,0-1 0,0 1 0,1 0 0,-1-1 0,0 1 0,0-1 0,0 1 0,1-1-1,-1 1 1,0-1 0,0 0 0,1 0 0,-1 0 0,2 0 0,-1 0-7,-1-1 0,1 0 0,0 1 0,0-1 1,0 0-1,-1 0 0,1 0 0,0 0 0,-1-1 0,1 1 0,-1 0 0,1-1 0,-1 1 0,0-1 0,2-2 0,5-8-70,-1-1 0,0 0 0,-1 0-1,0-1 1,-1 0 0,6-26-1,-7 26 22,0 0-1,0 1 1,1-1-1,1 1 1,0 0-1,1 0 0,9-12 1,-16 24 53,1 0-1,-1 0 1,1 0 0,0 0-1,0 0 1,-1 1 0,1-1-1,0 0 1,0 1 0,0-1-1,0 1 1,0-1 0,0 1 0,0-1-1,0 1 1,0-1 0,0 1-1,2 0 1,-3 0 5,1 0-1,0 0 1,0 0-1,-1 1 1,1-1-1,0 0 1,-1 1 0,1-1-1,0 0 1,-1 1-1,1-1 1,0 1-1,-1-1 1,1 1 0,-1-1-1,1 1 1,-1-1-1,1 1 1,-1 0 0,1 0-1,2 6 75,0-1 0,0 1 1,-1 0-1,2 11 0,0-6 73,6 18 498,17 38-1,-21-56-530,0 0 0,1-1 0,1 0 0,0 0 0,15 17 0,-22-28-176,-1 0 1,0 1 0,0-1 0,0 0 0,1 1 0,-1-1 0,0 0 0,1 1 0,-1-1 0,0 0 0,1 0 0,-1 1 0,0-1 0,1 0 0,-1 0 0,0 0 0,1 1 0,-1-1 0,0 0 0,1 0 0,-1 0 0,1 0 0,-1 0 0,1 0 0,-1 0 0,0 0 0,1 0 0,-1 0 0,1 0 0,0 0 0,-1-1-71,0 1-1,1-1 1,-1 0-1,0 0 0,0 1 1,0-1-1,1 0 1,-1 0-1,0 1 1,0-1-1,0 0 1,0 0-1,0 1 1,0-1-1,-1 0 1,-7-32-4325,-2 6 1789,3-5 778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8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13259,'-4'5'1776,"-1"2"1441,4 0 592,-1-6-2817,7-2-984,0-3-512,5 4-1329,3-1-591,4 7 1256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48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0 163 13979,'15'14'1546,"-2"1"1,0 1-1,13 21 0,-20-27-784,-1 0 0,0 0 0,0 0 0,-1 1-1,0 0 1,-1 0 0,3 14 0,-6-10-210,0-12-315,0-7 37,7-145-614,-7 140 302,2-28-98,-2 35 133,0 0 0,1 0 0,-1 0 1,1 0-1,-1 0 0,1 1 0,0-1 0,-1 0 1,1 1-1,0-1 0,0 0 0,0 1 0,1-1 1,-1 1-1,3-3 0,-4 4 12,1-1 0,0 1 0,0 0 0,-1-1 0,1 1 0,0 0 0,0 0 0,0-1 0,0 1 0,0 0 0,-1 0 0,1 0 0,0 0 0,0 0 0,0 1 0,0-1 0,0 0 0,-1 0 0,1 0 0,0 1 0,0-1 0,0 0 0,-1 1 0,1-1 0,0 1 0,-1-1 0,2 1 0,16 17 273,-12-11-169,-1 1 1,0-1 0,-1 1 0,0 0-1,6 16 1,10 44 385,-2-3-730,-18-63 96,1 0 0,0-1-1,-1 1 1,1 0 0,0-1 0,0 1-1,0-1 1,0 1 0,0-1-1,0 1 1,0-1 0,1 0-1,-1 0 1,0 1 0,4 1-1,-4-3-50,0 0 0,1 1 0,-1-1 0,0 0-1,1 0 1,-1 0 0,0 0 0,1 0-1,-1 0 1,0 0 0,1-1 0,-1 1 0,0 0-1,1-1 1,-1 1 0,0-1 0,0 1-1,1-1 1,-1 0 0,0 1 0,0-1 0,1-1-1,21-18-1185,7-6 277</inkml:trace>
  <inkml:trace contextRef="#ctx0" brushRef="#br0" timeOffset="1">558 0 12315,'-2'5'664,"-38"100"8588,35-88-8495,0 0 0,1 1-1,1-1 1,0 23 0,2-34-647,2 1 1,-1-1 0,1 1-1,0-1 1,0 0-1,0 1 1,1-1-1,0 0 1,1 0-1,-1 0 1,1 0 0,0 0-1,7 8 1,-8-11-92,0 0 0,1-1 0,-1 1 0,1-1 0,0 1 0,0-1 0,0 0 0,0 0 0,0 0 0,0-1 0,0 1 0,1-1 0,-1 0 0,1 0 0,-1 0 1,1 0-1,-1 0 0,1-1 0,-1 0 0,1 1 0,0-1 0,-1-1 0,1 1 0,-1 0 0,8-3 0,-2 0 10,0 0 0,-1 0 0,1-1 0,-1-1 0,0 1 0,0-1 1,0-1-1,-1 0 0,0 0 0,10-10 0,-9 7 63,0 1 0,-1-1 0,-1-1-1,0 1 1,0-1 0,-1 0 0,0-1 0,5-13 0,-9 20-71,0 1 1,0-1-1,0 0 1,0 0-1,-1 0 1,0 1-1,0-1 1,0 0-1,0 0 1,0 0-1,-1 0 1,0 1-1,0-1 1,0 0-1,0 1 1,0-1-1,-1 0 1,1 1-1,-1 0 1,0-1-1,0 1 1,-1 0-1,1 0 1,-1 0-1,1 0 1,-1 1-1,0-1 1,0 1-1,0-1 0,0 1 1,0 0-1,-1 0 1,1 0-1,-1 1 1,-5-2-1,-3-1-228,0 1-1,0 1 0,-1 0 1,1 0-1,-1 2 1,1-1-1,-1 2 0,1-1 1,-20 5-1,27-4-163,-1 0 1,1 1 0,-1 0-1,-7 4 1,-12 8-955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31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1881 7074,'29'-17'3676,"53"-28"538,-72 41-3977,1-1 1,0 2 0,-1 0-1,1 0 1,0 1 0,15-2 0,210-1 2780,115-1-762,-239 7-1282,-89-1-776,0-2 0,0 0 1,-1-2-1,1 0 1,-1-1-1,0-2 0,0 0 1,20-11-1,399-183 454,-425 194-615,-1 0 0,0-1-1,0-1 1,25-20-1,-31 20 9,0 1 0,-1-1 0,0 0 0,-1-1-1,0 0 1,0 0 0,8-18 0,-6 8-15,-1 0 0,-1 0 1,-1 0-1,6-34 0,-8 21-9,-1 0 0,-1-41 1,-11-71-30,6 127-64,0-1 0,-2 1-1,0 0 1,-1 0 0,-14-29-1,4 16-12,4 5 1,-1 1 0,-2 1 0,-28-38 0,5 17 2,1 4 60,2-1 1,-49-80-1,36 30 9,26 46-15,-35-52 0,48 87 19,0 0-1,0 1 1,-1 0 0,0 1 0,-1 0 0,0 0 0,-1 1 0,1 0 0,-2 1 0,1 1 0,-1 0-1,-18-6 1,-13-2 12,-1 3 0,-64-9 0,61 14-17,-95 3 0,97 3 6,-11 2 5,1 2-1,-110 22 0,82-5-6,-100 39 1,159-50 7,0 1 0,1 1 0,0 1 0,-32 23 0,44-27 0,1 0 0,0 1 1,0 0-1,1 1 0,1 0 1,0 1-1,0 0 0,1 0 1,-12 25-1,2 12 16,1 0 1,3 1-1,1 0 0,3 1 1,3 0-1,1 1 0,2 80 1,6-85 141,16 84 1,22 42 358,-19-101-80,33 75 1,-34-103-73,1 0 0,49 71 0,-61-102-296,1-1 1,-1 0-1,2-1 0,0 0 0,22 17 0,-25-23-105,0 1 0,1-2 0,-1 1-1,1-1 1,0-1 0,0 0 0,0 0 0,1 0-1,-1-1 1,17 1 0,-13-3 240,1 0 0,23-3 1,35-10-38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29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1 14251,'-34'9'5539,"27"-7"-5141,-1-1 0,1 2 1,-13 4-1,12-2-160,0 0-1,0 1 1,0 0-1,1 0 1,0 1 0,0 0-1,0 0 1,1 1-1,0-1 1,1 1-1,-6 11 1,1-2 80,2 1 1,1 0 0,0 0-1,-7 32 1,12-43-254,1-1 1,0 1 0,0-1-1,1 1 1,0 0-1,0 0 1,1-1 0,0 1-1,0 0 1,4 12-1,-4-16-56,0 0 0,1 1-1,0-1 1,0 0-1,0 0 1,0 0-1,0 0 1,0 0 0,1 0-1,0 0 1,-1-1-1,1 0 1,0 1-1,0-1 1,0 0 0,1 0-1,-1-1 1,0 1-1,1-1 1,6 2-1,0-1-137,1 0-1,-1-1 0,0 0 0,1-1 1,-1 0-1,0-1 0,19-3 1,-3-1-1676,46-17 0,-55 16-442,0-1 1,23-14 0,-8 1-245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0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15 13803,'-1'-1'305,"0"-1"0,0 1-1,-1 0 1,1 0 0,0 0 0,-1 0-1,1 0 1,0 0 0,-1 1 0,1-1 0,-1 0-1,1 1 1,-1-1 0,0 1 0,1 0-1,-1-1 1,1 1 0,-1 0 0,0 0 0,1 0-1,-1 0 1,0 0 0,1 0 0,-1 1 0,1-1-1,-3 1 1,-2 1-46,1-1 0,0 1 1,0 0-1,0 0 0,0 1 0,-7 4 0,2 1-85,1 0-1,1 1 1,0 0-1,0 0 0,1 0 1,0 1-1,0 0 0,1 0 1,0 1-1,1 0 1,1 0-1,-1 0 0,2 1 1,0-1-1,-2 15 0,4-24-133,1 1 0,-1-1-1,1 1 1,0-1-1,0 1 1,0-1 0,1 1-1,-1-1 1,1 1-1,-1-1 1,1 1 0,2 3-1,-3-4-32,1-1-1,0 0 1,0 0 0,0 0-1,0 0 1,0 0-1,0-1 1,0 1 0,0 0-1,0 0 1,0-1 0,0 1-1,1 0 1,-1-1-1,0 1 1,0-1 0,1 0-1,-1 1 1,0-1-1,1 0 1,-1 0 0,0 0-1,1 0 1,-1 0 0,3-1-1,2 1-6,-1-2-1,1 1 0,0-1 1,0 0-1,-1 0 1,1 0-1,-1-1 0,0 0 1,0 0-1,0 0 0,0-1 1,0 1-1,-1-1 1,8-9-1,-2 1-43,0 0-1,-1 0 1,0-1 0,10-22-1,-18 33 41,0-1-4,1 0 1,-1 0-1,1 0 0,0 0 0,0 0 1,3-3-1,-5 6 9,0 0 0,0 0 0,1 0-1,-1 0 1,0 0 0,0 0 0,0 0 0,0 0 0,1 0 0,-1 0 0,0 0 0,0 0 0,0 0 0,0 0 0,0 0 0,1 1 0,-1-1-1,0 0 1,0 0 0,0 0 0,0 0 0,0 0 0,1 0 0,-1 0 0,0 0 0,0 0 0,0 1 0,0-1 0,0 0 0,0 0 0,0 0-1,0 0 1,0 0 0,0 1 0,1-1 0,-1 0 0,0 0 0,0 0 0,0 0 0,0 0 0,0 1 0,0-1 0,0 0 0,0 0 0,0 0-1,0 0 1,0 1 0,0-1 0,0 0 0,0 0 0,-1 0 0,2 13 70,-1-12-58,1 8 104,0 0 0,1 0 1,-1 0-1,2 0 0,-1 0 0,1 0 1,1-1-1,4 10 0,-5-13-103,-1-1 0,1 0 0,-1 0 0,1-1 0,0 1 0,0-1 0,1 1 0,-1-1 0,1 0 0,0 0 0,0 0 0,0-1 0,0 1 0,0-1 0,0 0 0,1 0 0,7 1 0,-10-2-151,0-1 0,1 0 0,-1 1 0,1-1 0,-1-1 0,1 1 0,-1 0 0,0 0 1,1-1-1,-1 0 0,1 1 0,-1-1 0,0 0 0,0 0 0,0 0 0,1 0 0,-1-1 0,0 1 0,0 0 0,-1-1 1,1 0-1,0 1 0,0-1 0,-1 0 0,1 0 0,1-3 0,3-5-894,0 0 0,-1-1 0,0 0 0,4-13 0,-7 18 657,2-9-589,0 0 0,-1-1 0,-1 0 0,1-24 0,0 3 379,-3 36 618,0 0-1,0 0 1,0 0-1,0 0 1,0 1-1,0-1 1,1 0-1,-1 0 1,0 0-1,1 0 0,-1 0 1,0 0-1,2-1 1,-2 2 2,0 0 1,0 0 0,1 0-1,-1 0 1,0 0 0,0 0-1,1 0 1,-1 0-1,0 0 1,0 0 0,0 0-1,1 0 1,-1 0-1,0 0 1,0 0 0,1 0-1,-1 0 1,0 0 0,0 0-1,0 0 1,1 0-1,-1 0 1,0 1 0,0-1-1,0 0 1,1 0-1,-1 0 1,0 0 0,0 0-1,0 1 1,0-1 0,0 0-1,1 0 1,14 24 2653,-12-18-2323,8 11 590,1 0 1,0-1 0,1-1 0,1 0 0,20 16 0,-20-18-593,5 11 164,-18-22-472,2-8 177,-4-35 123,0 32-294,0 0 0,2-16 0,-1 22-57,0 0-1,1 0 1,0 0 0,0 0-1,0 0 1,0 1 0,0-1-1,0 0 1,1 0 0,-1 1 0,1-1-1,3-2 1,-4 3-18,0 1-1,1 0 1,-1 0 0,1 0 0,0 0-1,-1 0 1,1 0 0,0 0-1,0 0 1,-1 1 0,1-1 0,0 1-1,0-1 1,0 1 0,0 0-1,0 0 1,0-1 0,-1 1 0,1 1-1,0-1 1,0 0 0,0 0-1,3 2 1,5 1-394,0 0 1,0 1-1,12 6 1,1 1-1292,-18-9 1084,1 0 1,0 0 0,-1-1 0,1 1-1,0-1 1,6 0 0,14-2-871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1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13179,'1'34'2251,"1"0"1,2 0 0,1 0 0,12 40-1,58 139 854,-73-207-3063,7 12 7,-7-32-101,-3-28-157,0 12 21,2 0 0,0 1 0,7-38 0,-7 64 188,0 0-1,-1 1 0,1-1 0,0 0 0,1 0 0,-1 1 0,0-1 1,1 1-1,-1-1 0,1 1 0,0 0 0,0 0 0,0-1 0,0 1 1,3-2-1,-3 3 5,-1 0-1,1 0 1,0 1 0,0-1-1,-1 0 1,1 1 0,0-1-1,0 1 1,0 0 0,0 0 0,-1 0-1,1 0 1,0 0 0,0 0-1,0 0 1,0 0 0,0 1-1,-1-1 1,1 1 0,0-1 0,0 1-1,-1 0 1,1 0 0,0 0-1,1 1 1,4 2 43,-1 0 1,1 1-1,-1 0 0,0 0 0,0 1 1,-1-1-1,0 1 0,0 1 0,0-1 1,0 1-1,5 12 0,-8-15-24,0 1-1,0-1 1,-1 1-1,0-1 1,0 1-1,0 0 1,-1 0-1,1-1 1,-1 1-1,0 0 1,-1 0-1,1-1 1,-1 1 0,0 0-1,0-1 1,0 1-1,-1 0 1,0-1-1,1 0 1,-5 7-1,-1 0 11,0-1 0,0 0 0,-1 0 0,0-1 0,-1 0 0,-13 10 0,17-15-101,0 0-1,-1-1 0,1 1 1,-1-1-1,0-1 1,-7 3-1,10-4-96,0 0 0,-1 0 1,1 0-1,-1-1 0,1 0 0,-1 0 1,1 0-1,-1 0 0,1 0 0,-1-1 1,1 1-1,-4-2 0,6 2 69,0-1 0,0 1-1,1 0 1,-1-1 0,0 1 0,0-1 0,1 1-1,-1-1 1,0 1 0,1-1 0,-1 0 0,0 1-1,1-1 1,-1 0 0,1 1 0,-1-1 0,1 0-1,0 0 1,-1 0 0,1 0 0,0 1 0,-1-1-1,1 0 1,0 0 0,0 0 0,0 0 0,0 0-1,0 0 1,0 1 0,0-1 0,0 0 0,0 0-1,0 0 1,0 0 0,1 0 0,-1 0 0,0 1-1,1-1 1,-1 0 0,0 0 0,1 0 0,-1 1-1,2-2 1,11-19-491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2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18 199 13275,'-8'41'4686,"5"-29"-3841,1-1 1,0 1 0,0 0 0,1 0 0,1 17 0,1-26-783,-1 0 0,1 0 0,-1 0 0,1-1 0,0 1 0,0 0 1,0 0-1,1-1 0,-1 1 0,1-1 0,-1 1 0,1-1 0,0 1 0,0-1 1,0 0-1,0 0 0,0 0 0,0 0 0,1 0 0,-1-1 0,1 1 0,-1-1 0,1 1 1,0-1-1,0 0 0,5 1 0,-3-1-37,0 0 0,-1 0 0,1-1 0,0 0 0,0 0 0,0-1 1,0 1-1,0-1 0,0 0 0,0 0 0,0-1 0,-1 1 0,1-1 0,0 0 0,-1 0 0,0-1 0,8-5 0,-8 6 15,-1-1 0,-1 1-1,1-1 1,0 0 0,-1 1-1,1-1 1,-1-1-1,0 1 1,0 0 0,3-6-1,-4 6 10,0 1 0,-1-1 1,1 1-1,0-1 0,-1 0 0,0 1 0,0-1 0,0 1 0,0-1 0,0 0 1,0 1-1,-1-1 0,1 0 0,-1 1 0,0-1 0,-1-3 0,1 3-33,0 1 0,-1-1 0,1 1-1,-1 0 1,1 0 0,-1-1 0,0 1-1,0 0 1,0 1 0,0-1 0,0 0 0,0 0-1,-1 1 1,1-1 0,-1 1 0,1 0-1,-1 0 1,1 0 0,-1 0 0,1 0-1,-1 1 1,0-1 0,0 1 0,1-1-1,-1 1 1,0 0 0,-5 1 0,-4 0-399,0 1 1,1 0 0,-1 1-1,-21 9 1,12-4-4598,26-12 3923</inkml:trace>
  <inkml:trace contextRef="#ctx0" brushRef="#br0" timeOffset="1">433 1 17796,'3'21'1392,"-4"4"1049,-2 6-417,-6 3-480,-1-2-311,2 0-665,0 0-216,0 1-224,0-1-72,-1-5-248,0-4-200,-1-9-688,0-4-353,2-10-823,1-3-353,-1-13-111,3-4 1183</inkml:trace>
  <inkml:trace contextRef="#ctx0" brushRef="#br0" timeOffset="2">267 175 12691,'15'16'1688,"2"1"945,7-4-705,4-2-104,2-7-687,2-3-273,-4-2-440,-3-1-352,-7-3-728,-1-2-448,-4-2-1025,-2-3-311,1-3 1263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2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1 563 12963,'0'4'679,"1"0"1,-1 1-1,1-1 1,1 1-1,-1-1 0,0 0 1,5 8-1,-5-11-501,0 1-1,0-1 1,0 1 0,0-1-1,1 1 1,-1-1-1,0 0 1,1 0-1,-1 0 1,1 0 0,-1 0-1,1 0 1,-1 0-1,1 0 1,0 0-1,0-1 1,-1 1-1,1-1 1,0 1 0,0-1-1,3 0 1,-2 1-103,0-1 1,0 0 0,0-1 0,0 1-1,0-1 1,0 1 0,1-1 0,-1 0-1,-1 0 1,1 0 0,5-3-1,-2 0-68,0 0 0,-1 0-1,9-10 1,2-1-17,-15 14 7,1 0 0,-1 0 0,1 0 0,0 0 0,-1 0 0,1 0 0,0 1 0,-1-1 0,1 1 0,0-1 0,0 1 0,-1-1 0,1 1 0,0 0 1,0 0-1,0 0 0,0 0 0,-1 0 0,1 1 0,0-1 0,0 0 0,0 1 0,-1-1 0,3 2 0,4 2 16,1 0 0,-1 0-1,13 10 1,-10-6 26,5 2 195,-1 1 0,-1 0-1,0 1 1,-1 1-1,0 0 1,-1 1 0,0 0-1,-1 1 1,-1 0 0,10 20-1,-15-26-130,-1 1 0,0-1 0,0 1-1,-1 0 1,-1 0 0,0 0 0,0 1 0,-1-1 0,0 0-1,-1 1 1,0-1 0,0 1 0,-1-1 0,-1 0 0,0 1-1,0-1 1,-1 0 0,0 0 0,-7 13 0,6-16-102,0 0 1,0 0 0,0 0 0,-1-1-1,0 1 1,-1-1 0,0-1 0,1 1-1,-2-1 1,1 0 0,-1 0 0,1 0-1,-1-1 1,0-1 0,-10 5-1,11-6-129,1 0-1,-1-1 1,0 1-1,0-1 0,-1 0 1,1-1-1,0 1 0,0-1 1,0-1-1,0 1 0,0-1 1,0 0-1,0 0 0,0-1 1,0 0-1,0 0 0,0 0 1,1-1-1,-1 1 0,-8-7 1,6 2-339,1 1-1,-1-1 1,2 0 0,-1 0 0,1-1 0,0 0 0,0 0-1,1 0 1,-5-11 0,-14-39-1064</inkml:trace>
  <inkml:trace contextRef="#ctx0" brushRef="#br0" timeOffset="1">291 1 15083,'-2'9'881,"1"1"-1,0-1 0,0 1 0,0 0 1,1-1-1,1 1 0,2 15 1,-1-6-185,6 40 1166,21 87 0,31 56-427,-56-188-1387,1 0 0,1 1 0,0-2 0,0 1 0,16 22 0,-22-35-59,1 0 0,0 0-1,-1-1 1,1 1 0,-1 0 0,1-1 0,0 1 0,0 0 0,-1-1 0,1 1 0,0-1 0,0 1 0,0-1 0,0 1 0,0-1-1,-1 0 1,1 0 0,0 1 0,0-1 0,0 0 0,0 0 0,0 0 0,0 0 0,0 0 0,0 0 0,0 0 0,0 0 0,0 0-1,0-1 1,0 1 0,0 0 0,-1-1 0,1 1 0,0 0 0,0-1 0,0 1 0,0-1 0,-1 1 0,1-1 0,0 0 0,0 1-1,-1-1 1,1 0 0,-1 1 0,2-2 0,3-5-157,-1 1 0,1-1 0,-1 0 0,5-9 0,-6 9 55,3-6-83,-2 5 130,0 1 0,0-1 0,1 1 0,10-14 0,-13 20 87,-1 0 1,0 0-1,1 1 0,-1-1 0,1 0 0,0 1 1,-1-1-1,1 1 0,0-1 0,-1 1 0,1 0 1,0-1-1,-1 1 0,1 0 0,0 0 0,-1 0 0,1 1 1,0-1-1,-1 0 0,1 1 0,0-1 0,-1 1 1,1-1-1,-1 1 0,3 1 0,5 2 241,0 1 0,15 10 0,-22-14-226,23 18 19,0 0 0,27 30 0,-52-50-407,1 1 0,-1-1 0,0 1 0,0-1 1,0 1-1,0-1 0,0 1 0,0-1 0,0 1 0,0-1 0,0 0 1,0 1-1,0-1 0,0 1 0,0-1 0,-1 1 0,1-1 0,0 1 0,0-1 1,-1 1-1,1-1 0,0 1 0,0 0 0,-1-1 0,0 0 0,-7-7-2410</inkml:trace>
  <inkml:trace contextRef="#ctx0" brushRef="#br0" timeOffset="2">597 356 15699,'13'13'440,"7"-8"-264,4 0-15,8-5-514,2-4-543,-1-4 528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3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74 522 15011,'-16'23'2161,"-4"4"1631,4 4-1087,3 3-224,4-6-985,9 2-464,7-6-672,3-1-128,5-6-88,3-2-144,6-7-536,1-3-360,8-5-1353,3-3-959,10 3 1784</inkml:trace>
  <inkml:trace contextRef="#ctx0" brushRef="#br0" timeOffset="1">863 506 14179,'-1'25'1211,"-1"0"0,0-1 0,-2 1 0,-1-1 0,-1 0 1,-1 0-1,-10 24 0,15-44-955,0 0 1,-1 0 0,1-1-1,0 1 1,-6 5 0,8-9-223,-1 1 0,1-1 1,0 1-1,-1-1 0,1 1 1,-1-1-1,1 0 0,-1 1 1,1-1-1,-1 0 0,1 1 1,-1-1-1,1 0 0,-1 0 1,1 0-1,-1 1 0,0-1 1,1 0-1,-1 0 0,1 0 1,-1 0-1,0 0 0,1 0 1,-1 0-1,1 0 0,-1 0 1,0 0-1,1-1 0,-1 1 1,1 0-1,-1 0 0,0 0 1,1-1-1,-1 1 0,1 0 1,-1-1-1,1 1 0,-1 0 1,1-1-1,0 1 0,-1-1 1,1 1-1,-1-1 0,1 1 1,0-1-1,-1 1 0,1-1 0,0 0 1,-4-6 55,1 0 0,0 0 0,0 0 1,1 0-1,0 0 0,-1-9 0,-4-50 33,4 31-49,-35-333 50,36 351-129,-4-69-10,6 72 8,1 1 0,0-1 1,1 0-1,4-14 1,-5 24 3,0 1 0,0-1 0,1 1 0,-1-1 0,1 1 0,2-4 0,-4 6 3,1 1 1,-1-1-1,1 1 1,-1-1 0,1 1-1,-1-1 1,1 1-1,-1-1 1,1 1 0,-1-1-1,1 1 1,-1 0 0,1-1-1,0 1 1,-1 0-1,1 0 1,0 0 0,-1-1-1,1 1 1,0 0-1,-1 0 1,1 0 0,0 0-1,-1 0 1,1 0 0,0 0-1,-1 0 1,1 0-1,0 1 1,0-1 0,-1 0-1,1 0 1,-1 0-1,1 1 1,0-1 0,-1 0-1,1 1 1,-1-1 0,1 1-1,-1-1 1,1 1-1,0 0 1,5 6 40,0 0 0,0 1 1,0 0-1,-1 0 0,-1 0 0,1 1 0,4 13 0,-1-3 121,192 443 2498,-189-432-2659,12 27-1930,-41-96-9940,11 16 9036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4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17 552 15403,'-11'27'1721,"6"-4"1391,5-5-351,16-9-809,9-5-399,10-12-769,7-6-248,-2-7-320,-4 0-120,-3-4-520,-9 2-408,-4-3-1033,-2 1-967,3-4 1567</inkml:trace>
  <inkml:trace contextRef="#ctx0" brushRef="#br0" timeOffset="1">510 278 15195,'-17'28'7516,"13"-22"-6648,1 0 0,1 1 1,-1-1-1,-2 14 0,3-11-608,0 1 0,1-1 0,0 0-1,1 1 1,0 0 0,0-1 0,3 15 0,-3-20-253,1-1 0,0 0 0,0 1 0,0-1 0,1 0 0,-1 0 0,1 0 0,0 0 0,0 0 1,0 0-1,0 0 0,0-1 0,0 1 0,1-1 0,-1 1 0,1-1 0,0 0 0,0 0 0,0 0 1,0-1-1,0 1 0,0-1 0,6 3 0,-2-2-40,0 0 1,0-1-1,0 0 0,0 0 1,1 0-1,-1-1 0,0 0 0,0-1 1,1 1-1,-1-1 0,0-1 1,8-2-1,-10 3-27,-1-1 0,0 0 0,0 0 0,0 0 0,0-1 0,-1 1 0,1-1 0,-1 0 0,1 0 0,-1 0 0,0 0 0,0-1 0,-1 1 0,1-1-1,-1 0 1,1 0 0,-1 0 0,0 0 0,-1 0 0,1 0 0,1-5 0,0-10 6,0 0-1,-1 0 1,0-1-1,-2-21 1,1-26 130,-1 65-63,0 1-1,1 0 1,-1 0 0,0-1-1,0 1 1,1 0-1,-1 0 1,1 0 0,-1 0-1,1-1 1,0 0 0,-1 2 1,0 0 1,1-1 0,-1 1 0,0 0 0,1 0 0,-1 0 0,0-1-1,0 1 1,1 0 0,-1 0 0,0 0 0,1 0 0,-1-1 0,0 1 0,1 0-1,-1 0 1,0 0 0,1 0 0,-1 0 0,0 0 0,1 0 0,-1 0-1,0 0 1,1 0 0,0 0 0,0 1 29,1 0 1,-1-1-1,0 1 0,1 0 1,-1 0-1,0 0 0,1 0 1,-1 0-1,0 1 0,0-1 1,0 0-1,0 0 0,0 1 1,1 1-1,35 64 833,6 9-452,-36-65-401,0-1 1,1 0 0,0-1 0,16 16 0,-22-23-61,1 0 1,-1-1-1,0 1 1,1-1-1,-1 1 1,1-1-1,0 0 1,-1 0-1,1 0 1,0 0-1,5 1 1,-7-2-63,1 0 0,-1 0 1,0 0-1,1-1 0,-1 1 1,0 0-1,1 0 0,-1-1 1,0 1-1,0-1 1,1 1-1,-1-1 0,0 0 1,0 1-1,0-1 0,0 0 1,0 0-1,0 0 0,0 0 1,0 0-1,0 0 0,0 0 1,0 0-1,-1 0 0,1 0 1,0 0-1,-1-1 0,1 0 1,11-36-4012,-6 17 2180,6-16-167</inkml:trace>
  <inkml:trace contextRef="#ctx0" brushRef="#br0" timeOffset="2">830 1 15963,'-11'18'1769,"1"-2"1023,3-3-775,12-1-1009,4-3-528,12 3-344,0-2-336,6 0-864,0-2-857,3 5 905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6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70 412 17916,'-13'27'1048,"-22"53"2634,30-67-3174,1 0 0,0 0 0,1 0 0,-1 17-1,3-27-441,1 0 0,0 0 1,0 0-1,0 0 0,0 0 0,1 0 0,-1 0 0,1 0 0,0 0 0,-1-1 0,1 1 0,3 4 0,-3-6-58,-1 0 0,1 0 0,0 0-1,0 0 1,0 0 0,0 0 0,0 0 0,1-1 0,-1 1-1,0 0 1,0-1 0,0 1 0,1-1 0,-1 1-1,0-1 1,1 0 0,-1 0 0,0 1 0,0-1 0,1 0-1,-1 0 1,0 0 0,1 0 0,-1-1 0,0 1-1,1 0 1,-1-1 0,3 0 0,2-1-25,-1 0-1,1-1 1,-1 1 0,1-1-1,-1-1 1,0 1 0,0-1 0,0 0-1,0 0 1,7-9 0,2-3-56,-2 0 0,11-19 0,-9 11 47,-1 0 0,-2-1 0,0 0 1,-2-1-1,0 0 0,7-44 1,-9 26 127,-2 0 0,-2 0 0,-4-59 0,0 84-12,0 6 41,0 1 1,1 0-1,3-17 1,-2 28 439,1 7-322,2 13 116,3 163 1464,-6-88-1443,-1-54-383,3 1-1,1-1 1,3 0-1,1 0 1,16 48-1,-22-81-204,0 0 0,1 0 0,0 0 0,0-1 0,1 1 0,0-1 0,0 0 0,0 0 0,1 0 0,0-1 0,0 0 0,10 9 0,-7-9-188,0-1 0,15 7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5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1 352 15731,'1'-1'44,"4"-1"422,-1 0 0,1 0 0,0 1-1,0-1 1,0 1 0,6 0 0,-10 1-369,1 0 0,-1 0 0,1 0-1,-1 0 1,1 0 0,-1 1 0,0-1 0,1 1-1,-1-1 1,0 1 0,1-1 0,-1 1 0,0 0-1,0 0 1,0 0 0,0-1 0,1 1 0,-1 0-1,0 0 1,-1 1 0,1-1 0,0 0 0,0 0 0,0 0-1,-1 1 1,2 1 0,1 4 11,-1 0 1,0-1-1,0 1 0,0 0 1,-1 0-1,1 13 1,-3 44 70,0-11-102,1-52-75,0 0 0,0 0 0,0 0 0,1 1 0,-1-1 0,0 0 0,0 0 0,1 0 0,-1 0 0,0 0 0,1 0 0,0 1 0,-1-1 0,0-1 1,1 0 0,-1 0-1,0 0 1,0 0 0,0 0-1,1 1 1,-1-1-1,0 0 1,0 0 0,1 0-1,-1 0 1,0 0 0,0 0-1,0 0 1,1 0-1,-1 0 1,0 0 0,0 0-1,1 0 1,-1 0 0,0 0-1,0 0 1,0 0 0,1 0-1,-1-1 1,0 1-1,0 0 1,1 0 0,-1 0-1,0 0 1,0 0 0,0 0-1,1-1 1,2-2 38,0 0 0,0 0 0,-1-1 0,1 1 0,1-5 0,29-46 383,-12 18 137,36-48 0,-49 75-361,0-1-1,1 2 0,0-1 1,0 1-1,0 0 0,1 1 0,1 0 1,-1 0-1,16-6 0,-22 11-113,1 1-1,-1-1 0,1 1 1,0 0-1,0 0 0,-1 0 0,1 0 1,0 1-1,0 0 0,0 0 1,0 1-1,6 0 0,-8 0-48,1 0 0,0 0 0,-1 1 1,1-1-1,-1 1 0,0 0 0,1 0 0,-1 0 0,0 0 0,0 1 0,-1-1 0,1 1 0,0 0 0,-1 0 0,1 0 0,1 3 0,0 0 1,-1 1 0,0 0 0,0-1 0,0 1-1,-1 0 1,0 1 0,-1-1 0,1 0 0,-1 1-1,0 8 1,-1 9 29,-6 40-1,6-62-65,0-3 0,0-1 0,0 1 0,0 0 0,0 0 0,0 0 0,0 0 0,0 0 0,0 0 0,0 0 1,-1 0-1,1 0 0,0 0 0,0 0 0,0 0 0,0 0 0,0 0 0,0 0 0,0 0 0,0 0 0,0 0 0,0 0 0,0 0 0,-1 0 0,1 0 1,0 0-1,0 0 0,0 0 0,0 0 0,0 0 0,0 0 0,0 0 0,0 0 0,0 0 0,0 0 0,0 0 0,-1 0 0,1 0 0,0 0 0,0 0 1,0 1-1,-2-12 15,2 1-15,1 1 0,1-1 0,-1 1 0,1-1 1,1 1-1,0-1 0,0 1 0,1 0 0,0 1 0,1-1 0,-1 0 0,2 1 1,-1 0-1,10-9 0,-9 10 1,0 0 0,0 1 0,1 0 0,0 1 0,1-1 0,-1 1 1,1 1-1,0-1 0,0 1 0,0 1 0,1 0 0,-1 0 0,1 0 0,0 1 0,14-2 1,-20 4 11,1 0 0,0 0 0,0 0 1,0 0-1,0 1 0,0 0 1,-1-1-1,1 1 0,0 1 0,-1-1 1,1 0-1,-1 1 0,1 0 1,-1 0-1,0 0 0,6 4 0,-5-2 2,0 0-1,-1 0 1,0 0-1,0 1 1,0-1-1,0 1 0,0 0 1,-1-1-1,0 1 1,0 0-1,2 9 1,0 5 40,2 26 0,-5-27 77,7 27-1,-7-42-118,0 0 0,0-1 0,0 1 0,0 0 0,0-1 0,0 1 0,1-1-1,-1 0 1,1 1 0,-1-1 0,1 0 0,0 0 0,0 0 0,0 0 0,0 0 0,0-1 0,1 1 0,-1 0 0,0-1 0,1 0 0,-1 0 0,4 1-1,-3-1-9,1 0-1,0 0 0,0-1 0,0 0 0,0 0 0,0 0 0,-1 0 0,1 0 0,0-1 0,0 0 0,0 0 0,-1 0 0,1 0 0,0-1 0,3-1 0,4-3 6,0-1 0,0 0 0,-1-1 0,0 0 0,-1 0-1,13-13 1,-4 0 1,29-43 0,-45 59-10,23-37 9,-24 39-6,1 0-1,-1 0 1,0-1-1,0 1 0,0 0 1,0-1-1,-1 1 1,1-1-1,-1 1 1,0 0-1,-1-6 0,1 8-1,0 0-1,0 0 0,0 1 0,0-1 0,0 0 1,0 0-1,-1 1 0,1-1 0,0 0 1,-1 1-1,1-1 0,0 0 0,-1 1 0,1-1 1,-1 1-1,1-1 0,-1 0 0,1 1 0,-1-1 1,1 1-1,-1-1 0,0 1 0,1 0 0,-1-1 1,0 1-1,1 0 0,-1-1 0,0 1 0,0 0 1,1 0-1,-1 0 0,0-1 0,0 1 0,1 0 1,-1 0-1,0 0 0,0 0 0,1 0 0,-1 1 1,0-1-1,0 0 0,1 0 0,-1 0 0,0 1 1,1-1-1,-1 0 0,0 1 0,0 0 0,-3 0 1,1 1 0,-1 0-1,1 1 1,0-1 0,-1 1-1,1-1 1,0 1 0,-2 3-1,1-1 4,1-1 0,0 1 0,0 0 0,0 0-1,1 0 1,0 0 0,0 0 0,0 0-1,0 1 1,1-1 0,0 1 0,0-1-1,1 1 1,-1-1 0,2 11 0,-1-12-1,1 1 0,0-1 1,0 1-1,1-1 0,-1 0 1,1 1-1,0-1 0,0 0 1,1 0-1,-1 0 0,1 0 1,0-1-1,0 1 0,0-1 1,0 1-1,0-1 0,1 0 1,0-1-1,6 5 0,-2-3-1,0 0 0,1 0 0,-1-1-1,1 0 1,0-1 0,0 0 0,0 0-1,0-1 1,0 0 0,16 0 0,-13-2-1,-1 1 1,1-2-1,-1 0 1,0 0-1,0-1 1,0 0-1,0-1 1,12-6-1,-16 6-11,0 0 0,-1 0 0,0-1 0,0 0 0,0 0 0,0-1-1,-1 0 1,0 0 0,0 0 0,-1 0 0,0-1 0,0 1-1,0-1 1,-1 0 0,0 0 0,2-9 0,2-7-34,-2 0-1,0 0 1,2-47 0,-6-13 94,-2 48 111,1 33-153,1 1 1,-1 0 0,0 0-1,1 1 1,-1-1-1,0 0 1,1 0-1,-1 0 1,1 0 0,0 0-1,-1 0 1,1 0-1,0 1 1,-1-1-1,1 0 1,0 1 0,0-1-1,2-1 1,-2 2-9,0-1 1,0 0 0,0 0 0,0 0 0,0 0-1,0-1 1,0 1 0,0 0 0,1-2 0,-1 0 0,0 1 0,0 0 1,-1 0-1,1-1 0,0 1 1,-1 0-1,0-1 0,0 1 1,0-5-1,0 6 0,0 0-1,-1-1 1,1 1-1,0 0 1,-1 0-1,1 0 1,-1 0-1,1 0 1,-1 0-1,0 0 1,1 0-1,-1 1 1,0-1-1,0 0 1,0 0-1,1 0 1,-1 1-1,0-1 1,0 1-1,0-1 1,0 0-1,-2 0 1,3 1 0,0 0-1,-1 0 1,1 0 0,0 0 0,0-1-1,-1 1 1,1 0 0,0 0 0,0 0-1,-1 0 1,1 0 0,0 0 0,0 0-1,-1 0 1,1 0 0,0 0 0,0 0-1,-1 0 1,1 0 0,0 0 0,0 0-1,-1 0 1,1 0 0,0 0 0,0 0-1,-1 1 1,1-1 0,0 0 0,0 0-1,0 0 1,-1 0 0,1 0 0,0 1-1,0-1 1,0 0 0,0 0 0,-1 0-1,1 1 1,0-1 0,0 0 0,0 0-1,0 1 1,0-1 0,0 0 0,0 0-1,-1 1 1,1-1 0,0 16 5,1-7 3,-2 23 56,1-1 1,1 1 0,2-1-1,1 1 1,2-1 0,1 0-1,1-1 1,1 0 0,2 0 0,16 30-1,-26-58-117,0 0 0,0 1-1,0-1 1,0 0 0,1 0-1,-1 0 1,1 0 0,0 0-1,-1-1 1,1 1 0,0 0-1,0-1 1,0 1 0,0-1-1,0 0 1,5 2 0,-7-3-8,0 1-1,1-1 1,-1 0 0,0 0 0,0 0 0,1 0-1,-1 0 1,0 0 0,0 0 0,1 0 0,-1 0-1,0 0 1,0 0 0,1 0 0,-1 0-1,0 0 1,0 0 0,1-1 0,-1 1 0,0 0-1,0 0 1,0 0 0,1 0 0,-1 0 0,0 0-1,0-1 1,0 1 0,1 0 0,-1 0-1,0 0 1,0-1 0,0 1 0,0 0 0,1 0-1,-1 0 1,0-1 0,-1-11-2369,-7-10-1481,1 6 1813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57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0 436 15235,'0'0'29,"3"15"1479,9 26 0,-10-38-1205,-1 1 1,1-1-1,-1 0 0,1 1 1,0-1-1,0 0 0,1 0 0,-1 0 1,0 0-1,1-1 0,0 1 1,0-1-1,3 3 0,-2-3-68,1 0 0,0-1 0,0 1 0,-1-1 0,1 0 0,0 0 0,0-1 0,0 1 0,0-1 0,0 0 0,0 0 0,0-1 0,0 0 0,0 0 0,0 0 0,6-2 0,3-2 56,0 0 0,0-1 0,0-1-1,14-9 1,-16 7-246,0 0-1,-1 0 0,0-1 0,-1 0 1,0-1-1,0 0 0,-1 0 0,-1-1 0,0-1 1,0 1-1,-2-1 0,1 0 0,-2-1 1,5-15-1,-5 14-74,-1 0 0,-1 0 1,-1 0-1,0 0 0,-1-1 0,0 1 0,-2 0 1,1-1-1,-2 1 0,0 0 0,-1 0 1,-1 0-1,-6-18 0,3 21-17,7 12 47,-1 0 0,1-1 0,0 1-1,0 0 1,0 0 0,0 0 0,0 0 0,-1 0 0,1 0 0,0 0-1,0 0 1,0 0 0,0 0 0,-1 0 0,1 0 0,0 0 0,0 0-1,0 0 1,0 0 0,-1 0 0,1 0 0,0 0 0,0 0-1,0 0 1,0 0 0,-1 1 0,1-1 0,0 0 0,0 0 0,0 0-1,0 0 1,0 0 0,0 0 0,-1 0 0,1 1 0,0-1 0,0 0-1,0 0 1,0 0 0,-1 3 16,0 0 0,0-1 0,0 1 1,0 0-1,1-1 0,-1 1 0,1 4 0,-2 39 574,2-1 1,13 90-1,1 11 336,-13-117-767,-1-8 19,1 0 1,6 38-1,-3-50-118,0-12-19,3-18-10,-6 14-36,7-15 3,1 0-1,0 1 1,2 1 0,0 0-1,1 0 1,1 1 0,16-18-1,-28 36 3,0-1-1,0 1 0,0 0 0,0-1 0,1 1 1,-1 0-1,0 0 0,1 0 0,-1 0 0,1 0 0,0 0 1,-1 0-1,1 1 0,-1-1 0,1 1 0,0-1 0,0 1 1,-1-1-1,4 1 0,-3 0 2,0 1 0,0-1-1,0 1 1,0 0 0,-1-1 0,1 1 0,0 0-1,-1 0 1,1 0 0,-1 0 0,1 0 0,-1 1-1,1-1 1,-1 0 0,0 1 0,0-1 0,1 1-1,0 1 1,4 7 2,1 0 1,-2 1-1,1 0 0,-1 0 0,3 12 1,14 60 62,-16-60-33,-6-20-28,1-1 0,-1 1 0,1 0 0,0-1 0,0 0 0,0 1 0,0-1 0,1 0 0,-1 1 0,1-1 0,2 3 0,-4-5-4,1 1-1,-1-1 1,1 1 0,0-1-1,-1 0 1,1 1-1,0-1 1,-1 0-1,1 0 1,0 0 0,-1 1-1,1-1 1,0 0-1,0 0 1,-1 0-1,1 0 1,1 0 0,0-1-2,-1 1 1,1-1-1,0 1 1,-1-1 0,1 0-1,0 0 1,-1 0-1,1 0 1,2-2 0,8-8-9,-1-1 0,0-1 1,0 0-1,-2 0 1,17-28-1,-5 6-48,-20 35 57,-1-1-1,0 1 0,0-1 1,1 1-1,-1-1 0,0 1 0,0 0 1,1-1-1,-1 1 0,0 0 1,1-1-1,-1 1 0,1 0 0,-1-1 1,0 1-1,1 0 0,-1 0 0,1-1 1,-1 1-1,1 0 0,-1 0 1,1 0-1,-1 0 0,1 0 0,-1 0 1,1-1-1,-1 1 0,1 0 1,-1 0-1,1 1 0,-1-1 0,1 0 1,-1 0-1,1 0 0,-1 0 0,1 0 1,-1 1-1,1-1 0,-1 0 1,0 0-1,1 1 0,-1-1 0,1 0 1,-1 0-1,1 1 0,1 2-5,1 0 0,-1 0 0,0 0-1,1 0 1,0 4 0,1-1 2,3 4 4,1 0 0,0-1 0,0 0 0,0 0 0,1-1 0,1 0 0,15 10 0,-2-5 0,0-1 0,35 14 0,-55-25-3,1 1 0,-1-1 0,0 1 0,0 0-1,0 0 1,0 0 0,0 0 0,0 1 0,0-1 0,-1 1 0,1 0 0,-1 0 0,0 0 0,0 0 0,2 4 0,-2-2-9,0 0 1,0 0-1,-1 0 0,0 0 1,0 1-1,0-1 0,0 0 1,-1 0-1,0 9 0,-3 5-38,0 0-1,-1 0 0,-1-1 1,-12 31-1,8-25-104,-1 0 0,-17 29 0,22-46 120,0 1 0,0-1 0,0 0 0,-1 0 0,0 0 0,0-1 0,-1 0-1,0 0 1,0-1 0,-9 6 0,13-10 33,1 1-1,0-1 1,-1 0-1,1-1 0,-1 1 1,1 0-1,-1-1 1,1 1-1,-1-1 1,0 0-1,1 0 1,-1 0-1,0 0 0,1 0 1,-1 0-1,1-1 1,-1 1-1,1-1 1,-1 0-1,1 0 1,-1 0-1,1 0 1,0 0-1,-1-1 0,1 1 1,0 0-1,-3-4 1,1 2-7,1 0 0,0-1 0,0 0 0,1 0 0,-1 1 0,1-1 0,-1-1 0,1 1 0,0 0 0,1-1 0,-1 1 0,1 0 0,0-1 0,-1-7-1,2 2-15,0 0-1,0-1 1,1 1-1,0 0 1,1 0-1,0 0 0,1 0 1,0 0-1,0 0 1,1 0-1,0 1 0,1 0 1,10-16-1,7-5-44,1 1 1,40-39-1,-37 41 44,-15 14 37,0 0 0,0-2 0,-2 1 0,0-1 0,-1 0-1,0-1 1,-1 0 0,-1 0 0,0-1 0,-1 0 0,-1 0 0,-1 0 0,2-31 0,-3 7 20,-3 1 0,-1 0 1,-2 0-1,-16-72 0,17 101-31,1-1-2,0 0 0,-2 0 0,1 1 0,-1-1 0,-1 1 0,-9-15 0,13 24 1,1 1 0,-2-1 0,1 1 0,0 0 0,0-1 0,0 1 0,-1 0 0,1 0 1,0 0-1,-1 0 0,-2-2 0,4 3 0,-1 0 1,1 0 0,0 0-1,-1 0 1,1 0 0,-1 0-1,1 0 1,-1 0 0,1 0-1,-1 0 1,1 0 0,-1 0-1,1 0 1,0 0 0,-1 0 0,1 0-1,-1 1 1,1-1 0,-1 0-1,1 0 1,-1 1-1,0 0 1,0 0-1,0 0 0,1-1 0,-1 1 1,0 0-1,1 0 0,-1 0 1,0 0-1,1 0 0,0 0 1,-1 1-1,-3 10-1,1-1 0,1 1 0,0-1-1,0 1 1,1 0 0,1 14 0,8 75 62,-5-77 4,1 0-1,1 0 0,2 0 0,0-1 0,2 0 0,0 0 0,18 29 0,-21-42-26,0 0 0,1-1-1,1 0 1,-1-1 0,2 1 0,-1-1-1,16 11 1,-16-14-27,-1-1 0,1 0 0,-1 0 0,1-1 0,1 0 0,-1 0 0,0-1 0,0 0 0,1-1 0,-1 1 0,13-1 0,-12-1 21,0 0-1,0-1 1,0 0-1,0 0 1,0-1-1,-1 0 1,1 0-1,-1-1 0,13-6 1,-18 7-158,1 0 0,-1 0 1,0 0-1,0 0 0,0-1 0,0 1 1,-1-1-1,1 1 0,-1-1 0,0 0 1,1 0-1,-1-1 0,0 1 0,-1 0 0,1 0 1,-1-1-1,1 1 0,-1-1 0,0 0 1,0 1-1,-1-1 0,1 0 0,-1 1 1,0-1-1,0-5 0,-5-37-8348,-1 14 4999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3:32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146 657 8338,'1'1'187,"0"0"1,0 0-1,-1-1 1,1 1-1,0 0 1,0 0 0,0-1-1,0 1 1,-1-1-1,1 1 1,0-1-1,0 1 1,0-1-1,0 0 1,1 1-1,-1-1 1,0 0 0,0 0-1,0 1 1,0-1-1,0 0 1,0 0-1,0 0 1,0-1-1,2 1 1,29-8 1236,-30 8-1312,27-9 1047,0 1 1,0 2 0,57-6-1,-49 9-659,1-2-1,-1-1 1,0-2 0,-1-2-1,0-1 1,0-2-1,42-22 1,-65 28-316,-1-2-1,1 0 1,-1 0-1,14-15 1,1-1 180,-21 20-334,-1 0 0,0-1 0,0 0 0,-1 0 0,1 0 0,-1 0 0,0 0 0,-1-1 0,0 0 0,0 0 0,0 0 0,-1 0 0,0 0 0,-1 0 0,1-1 0,-1 1 0,-1-1 0,1 1 0,-1-1 0,-1 1 0,1 0 0,-4-14 0,3 18-27,0 0 1,-1-1-1,1 1 0,-1 0 0,0 0 0,0 0 0,0 0 0,0 0 0,-1 1 0,1-1 0,-5-3 0,-3-2 14,-1 1 1,-11-6-1,13 8 10,0-1 1,0 0 0,-9-8-1,-20-23 116,25 22-115,-1 1 1,-1 1-1,0 0 0,0 1 1,-2 1-1,-25-14 1,19 16 50,0 1 1,0 1-1,0 1 1,-1 1 0,0 1-1,0 2 1,0 0 0,-1 1-1,1 1 1,-37 6 0,50-4-57,0 0 0,1 0 1,-1 1-1,1 1 1,0-1-1,0 2 0,0-1 1,1 2-1,0-1 0,0 1 1,0 0-1,0 1 1,1 0-1,0 1 0,1-1 1,0 1-1,0 1 0,0-1 1,1 1-1,1 1 0,-1-1 1,-3 11-1,-9 21 5,-44 117 22,59-151-48,1 1 0,0 0 0,0 0 0,1 0 0,0 0 0,0 0 0,1 1 0,0-1 0,1 0 0,0 0 0,0 0 0,1 0 0,0 0 0,0 0 0,0 0 0,1-1 0,1 1 0,-1-1 0,1 0 0,8 11 0,3 3 155,0-1-1,34 33 1,-37-43-34,0 0-1,0-1 1,1 0 0,0-1-1,27 13 1,-17-12-4,0-1 0,0 0 0,1-2 0,0-1 0,0-1 0,0-1 0,1-1 0,-1-1 0,0-1 0,1-1 0,-1-1 0,0-2 0,0 0 0,25-8 1,-44 10-326,1 0 1,-1 0-1,0 0 1,1 0 0,-1-1-1,0 0 1,6-5-1,-10 7-111,0 0 0,0 0 0,0 1 0,0-1 0,0 0 0,0 1 0,0-1 0,0 1 0,1-1 0,-1 1 0,0 0 0,0-1 0,0 1 0,3 0 0,5 1-1558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57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24933,'2'31'1889,"-7"-2"863,-5-2-1087,-9-16-2089,-4 1-2889,-9-30 2121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6:07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464 58 7658,'-25'-24'4177,"23"21"-3788,0 1 0,0-1 0,-1 1 0,1-1 0,-1 1 0,0 0 0,1 0 0,-1 0 0,0 0 0,0 0 0,0 1 0,-1-1 0,1 1 0,0 0 0,-1 0 0,1 0 0,0 0 0,-1 1 0,-5-1 0,0 2-55,0 0-1,0 0 1,1 1 0,-1 0-1,0 1 1,1 0 0,-1 0 0,1 1-1,0 0 1,0 0 0,-13 10 0,-1 3 29,0 1 1,-29 30 0,38-33-245,1 1 0,0 0-1,1 0 1,0 1 0,2 0 0,0 1 0,1 1 0,-8 24 0,0 14 338,-14 87 0,22-89-180,2 0-1,3 1 1,2 0-1,10 84 1,-6-117-123,1 1 1,1-1-1,1 0 0,12 32 0,-14-46-107,0-1-1,1 1 0,-1-1 0,2 1 0,-1-2 0,1 1 0,0 0 1,1-1-1,0 0 0,0-1 0,0 0 0,1 0 0,12 8 1,2-4-6,0 0 0,1-2 0,0 0 1,0-1-1,0-2 0,28 4 0,145 3 33,-171-12-64,0-1 0,0-1-1,0-1 1,0-1-1,40-13 1,-51 12 27,0 0 1,0-1-1,0-1 1,-1 0-1,0-1 1,0 0-1,-1-1 0,0-1 1,0 0-1,16-19 1,-8 5 3,-1-1 1,18-29 0,-30 43-9,-1-1 0,-1 0 1,0-1-1,0 1 1,-1-1-1,-1 0 0,4-23 1,-5 13 62,0-1-1,-2 1 1,0-1 0,-7-40-1,4 50-46,-1-1-1,0 1 1,0 0-1,-2 1 1,0-1-1,0 1 1,-1 0-1,-16-21 1,10 16 12,-93-113 226,89 113-240,-1 0 0,-1 1 1,-1 0-1,-34-21 0,28 22 0,-15-8 179,-44-35 1,79 53-220,-1 0-1,2-1 1,-1 0 0,1 0-1,0 0 1,-7-13 0,1 1-6,10 17-99,-1 0-1,1 0 1,-1 0-1,0 0 1,1 1-1,-1-1 1,0 1-1,0-1 1,0 1-1,0 0 1,0 0 0,-3-2-1,5 3 17,-1 0-1,0-1 1,0 1-1,0 0 1,0 0 0,0 0-1,0 0 1,0-1-1,0 1 1,0 1-1,0-1 1,0 0 0,0 0-1,0 0 1,0 0-1,0 1 1,0-1 0,1 0-1,-1 1 1,0-1-1,0 1 1,0-1-1,0 1 1,1 0 0,-1-1-1,0 1 1,0 0-1,1-1 1,-1 1-1,1 0 1,-1 0 0,1-1-1,-2 3 1,-1 4-3064,1 7 1116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5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13787,'12'1'5653,"222"26"2387,2-13-5254,237-11-1014,-77-23-1244,-91 2-327,-293 17-201,5 0 0,1 1 0,20 3 0,-37-4-17,-1 1-1,0 0 1,0 0-1,0 0 1,0-1-1,1 1 1,-1 0-1,0 0 1,0 0-1,0-1 1,0 1-1,0 0 1,0 0-1,0-1 1,1 1-1,-1 0 1,0 0-1,0-1 1,0 1-1,0 0 1,0 0-1,0-1 1,0 1-1,0 0 1,0 0-1,-1-1 1,1 1-1,0 0 1,0 0-1,0-1 1,0 1-1,0 0 1,0 0-1,0 0 1,-1-1-1,1 1 1,0 0-1,0 0 1,0-1-1,-1 1-206,1-1-1,0 0 1,-1 0-1,1 1 1,-1-1 0,1 0-1,0 0 1,-1 1-1,0-1 1,1 0 0,-1 1-1,1-1 1,-1 1-1,-1-1 1,-11-6-9977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1 163 13147,'11'22'1538,"0"0"0,-1 0 0,-1 1 0,-2 0 0,9 39 0,10 123 488,-21-138-1230,-4-27-607,-1-15-101,0 0 0,0 0-1,1 0 1,-1 0 0,1 0-1,3 7 1,-4-12-83,0 0-1,0 0 1,0 0 0,0 0-1,0 0 1,0 0-1,0 0 1,1 0-1,-1 0 1,0 0-1,0 0 1,0 0 0,0 0-1,0 0 1,0 0-1,0 0 1,0 0-1,0 0 1,0 0 0,1 0-1,-1 0 1,0 0-1,0 0 1,0 0-1,0 0 1,0 0 0,0 0-1,0 0 1,0 0-1,0 0 1,0 0-1,0-1 1,1 1 0,-1 0-1,0 0 1,0 0-1,0 0 1,0 0-1,0 0 1,0 0 0,0 0-1,0 0 1,0 0-1,0-1 1,0 1-1,0 0 1,0 0 0,0 0-1,0 0 1,0 0-1,0 0 1,0 0-1,0 0 1,0 0 0,0 0-1,0-1 1,0 1-1,0 0 1,0 0-1,0 0 1,2-10 103,4-46-44,-2 0 0,-5-77 0,0-10-304,3 112 127,1 1 1,10-49 0,-13 78 109,3-10-45,0 0-1,7-17 1,-9 26 43,1-1 0,-1 0 0,1 1 0,-1-1 1,1 1-1,0 0 0,0-1 0,0 1 0,0 0 1,1 0-1,-1 0 0,0 1 0,1-1 0,2-1 1,-3 2 3,-1 1 0,1-1 0,-1 1 0,1-1 1,-1 1-1,1-1 0,0 1 0,-1 0 0,1 0 1,0 0-1,-1 0 0,1 0 0,0 0 0,-1 0 1,1 1-1,-1-1 0,1 1 0,2 0 0,-1 1 1,0-1 0,0 1 0,-1 0 0,1 0 0,-1 0 0,1 0 0,-1 0 0,4 6 0,2 3 25,0 1 1,-2 0-1,9 19 0,-12-25-4,15 40 481,17 65 0,-21-64 350,30 72-1,-42-115-816,13 29 295,35 56 0,-43-77-2013,-14-16-2394,-10-7 617,-2 5 1634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5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 14283,'4'6'1568,"9"-1"1593,10-3-656,8-7-289,5-2-416,3-4-807,-4-2-369,-2 1-480,0-3-144,-7 2-608,-2 0-561,-5 0-1527,-3 3-417,-3-2 1505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5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8 196 13427,'23'21'1995,"-17"-17"-1217,-1 0 1,1 1-1,-1 0 1,0 0-1,-1 0 1,1 1-1,-1 0 0,0 0 1,4 7-1,-8-12-726,0 0 0,1-1-1,-1 1 1,0 0 0,0 0-1,0 0 1,0 0 0,0-1-1,1 1 1,-1 0 0,0 0-1,-1 0 1,1 0 0,0-1-1,0 1 1,0 0 0,0 0-1,-1 0 1,1-1 0,0 1-1,-1 0 1,1 0-1,-1-1 1,1 1 0,-1 0-1,1-1 1,-1 1 0,1 0-1,-1-1 1,0 1 0,1-1-1,-1 1 1,0-1 0,1 1-1,-1-1 1,0 0 0,0 1-1,0-1 1,1 0 0,-1 0-1,0 1 1,0-1 0,0 0-1,0 0 1,1 0 0,-1 0-1,0 0 1,0 0 0,0 0-1,0 0 1,1 0 0,-1-1-1,0 1 1,0 0 0,0-1-1,0 1 1,-3-3-35,1 0-1,0 1 1,0-1-1,1 0 1,-1-1 0,0 1-1,1 0 1,0-1-1,0 1 1,0-1 0,-3-7-1,0-3-11,1 1 1,-3-17-1,5 21-8,0 0-1,1-1 1,0 1 0,1 0 0,1-16 0,-1 23 2,1 1 0,-1-1 1,0 0-1,1 0 0,0 1 0,-1-1 0,1 0 1,0 0-1,0 1 0,0-1 0,0 1 0,0-1 1,0 1-1,0-1 0,2 0 0,-2 1 1,1 0 0,-1 0-1,1 1 1,-1-1 0,0 1 0,1-1-1,-1 1 1,1 0 0,0-1-1,-1 1 1,1 0 0,-1 0 0,1 0-1,-1 0 1,1 0 0,-1 1 0,1-1-1,0 0 1,-1 1 0,1-1 0,1 2-1,3 0 3,0 1 1,0 0-1,-1 1 0,1-1 0,-1 1 0,9 8 0,31 33 37,-29-27-18,-13-15-12,5 5 76,-1 0 1,1-1 0,18 12 0,-24-17-60,0-1 1,1 0-1,-1 0 1,1 0-1,-1 0 1,1 0-1,-1 0 1,1-1-1,4 1 1,-5-1-14,-1 0 1,1 0 0,-1 0 0,1-1 0,-1 1 0,1 0 0,-1-1 0,1 1 0,-1-1 0,0 0 0,1 1 0,-1-1 0,0 0 0,0 0 0,1 0 0,-1 0 0,0 0 0,1-1 0,0-1 0,0 0 0,0 1 0,0-1 1,-1 0-1,1 0 0,-1-1 1,0 1-1,0 0 0,0 0 0,0 0 1,-1-1-1,1-3 0,0-9 23,-1-21 0,-1 17-12,1-4 19,0 2 369,4-43-1,-4 65-398,0 0 0,0-1-1,0 1 1,0 0 0,0-1 0,0 1 0,0 0-1,0-1 1,1 1 0,-1 0 0,0 0-1,0-1 1,0 1 0,1 0 0,-1 0 0,0-1-1,0 1 1,0 0 0,1 0 0,-1-1-1,0 1 1,1 0 0,-1 0 0,0 0 0,0 0-1,1-1 1,-1 1 0,0 0 0,1 0-1,-1 0 1,0 0 0,1 0 0,-1 0 0,0 0-1,1 0 1,-1 0 0,0 0 0,1 0 0,-1 0-1,0 0 1,1 0 0,-1 0 0,0 0-1,1 1 1,-1-1 0,0 0 0,1 0 0,-1 0-1,0 1 1,16 9 368,17 17 224,-18-16-420,-1 0 0,-1 1 0,1 1 0,-2 0 0,0 0 0,15 24 0,-17-22-130,0-1 0,14 15 0,0 1-578,-24-30 474,0 0 1,0 0 0,0 0-1,0 0 1,0 1 0,0-1-1,0 0 1,1 0 0,-1 0-1,0 0 1,0 0 0,0 0-1,0 0 1,0 0-1,0 0 1,1 1 0,-1-1-1,0 0 1,0 0 0,0 0-1,0 0 1,0 0 0,1 0-1,-1 0 1,0 0 0,0 0-1,0 0 1,0 0 0,1 0-1,-1 0 1,0 0 0,0 0-1,0 0 1,0 0 0,0 0-1,1-1 1,-1 1 0,0 0-1,0 0 1,0 0 0,0 0-1,0 0 1,0 0-1,1 0 1,-1 0 0,0-1-1,0 1 1,0 0 0,0 0-1,0 0 1,0 0 0,0 0-1,0 0 1,0-1 0,0 1-1,0 0 1,0 0 0,0 0-1,0-1 1,4-10-2640,-4 10 1923,1-1 58,-1-1 1,1 1 0,0 0-1,0 0 1,0 0 0,0 0-1,2-3 1,9-8-923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6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11450,'11'-3'1489,"-1"3"1319,3 7-39,1 7-112,0 3-369,1 3-480,3 1-335,-5-1-681,-3 1-240,-3 0-376,-2 1-56,-2-3-512,0-1-448,-1-9-1009,3-4-1095,6-10 1575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6 16147,'7'34'1793,"2"2"1352,6 5-553,0-3-720,5-2-567,-2-3-673,0-2-264,-2-6-264,-3-4-80,-3-8-568,-3-4-584,-24-31-5690</inkml:trace>
  <inkml:trace contextRef="#ctx0" brushRef="#br0" timeOffset="1">0 1 13563,'27'7'1861,"1"0"-1,0-2 1,0-1-1,52 1 1,-46-4-851,-16 0-519,-1 0 0,1 1 1,-1 1-1,1 1 0,27 9 0,-41-12-439,0 1-1,0 0 0,0 0 0,-1 0 1,1 0-1,-1 1 0,1-1 1,-1 1-1,0 0 0,0 0 0,0 0 1,0 0-1,0 1 0,-1-1 0,0 1 1,0-1-1,0 1 0,0 0 0,0 0 1,-1 0-1,1 0 0,-1 0 0,0 0 1,-1 1-1,1-1 0,-1 0 1,1 0-1,-2 9 0,0-4-25,-1 0 0,1 0 0,-2 0 0,0 0 1,0 0-1,0 0 0,-1-1 0,0 0 0,-1 0 0,0 0 0,0 0 0,-1-1 0,-7 9 1,4-7-71,1-1 0,-1 0-1,-1 0 1,1-1 0,-1 0 0,-1 0 0,1-1 0,-1-1 0,-20 8 0,26-11-176,-1-1 0,0 0 0,0 0 0,0 0-1,-11 0 1,14-1-62,0 0 1,0-1-1,0 1 0,1-1 0,-1 1 0,0-1 1,0 0-1,0 0 0,1 0 0,-1-1 0,0 1 1,1-1-1,-5-3 0,-11-16-1330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6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15427,'16'137'11425,"-10"2"-7694,2-4-3153,-13-146-2877,4 8 1748,0-4-209,0 0 0,1 0 0,-1 0 0,1 1 0,2-14-1,6-13 304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7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1 161 15811,'1'-1'2034,"2"-2"-871,0 0-1,0 0 1,1 0-1,-1 1 1,8-5-1,3-2 286,-2 0-502,85-58 2764,-80 57-3631,0 0 0,0 2 0,1 0 1,19-6-1,-19 11-351,-17 2 39,0 1-1,-1 0 0,1 0 0,0 0 0,-1 0 0,1 1 0,0-1 1,0 0-1,-1 0 0,1 0 0,-1 0 0,1 1 0,0-1 0,-1 0 0,1 1 1,-1-1-1,1 0 0,0 1 0,-1-1 0,1 1 0,-1-1 0,1 1 0</inkml:trace>
  <inkml:trace contextRef="#ctx0" brushRef="#br0" timeOffset="1">185 143 17692,'8'-1'1600,"5"-6"1121,5-4-233,7-7-815,1 0-377,0 1-704,-1 2-280,-9 6-264,-1 5-288,-8 3-1096,-2 1-449,-5 8 73,-5-2 424</inkml:trace>
  <inkml:trace contextRef="#ctx0" brushRef="#br0" timeOffset="2">234 406 17276,'7'2'1952,"6"-2"961,11-10-665,8-3-383,5-5-881,3-2-272,-2 2-592,-1 3-336,-4 2-1248,-2 2-1265,-11-4 1393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2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84 8058,'-2'0'205,"1"-1"0,0 1 0,-1-1 0,1 1 0,0-1 0,-1 0 0,1 0 0,0 1 0,0-1 0,0 0 0,0 0 0,0 0 0,0 0 0,-1-2 0,1 3-115,1-1 0,0 0 0,0 1 0,-1-1 0,1 1-1,0-1 1,0 0 0,0 1 0,0-1 0,0 0 0,0 1 0,0-1 0,0 0 0,0 1-1,0-1 1,0 1 0,0-1 0,0 0 0,1 1 0,-1-1 0,0 1 0,1-2 0,0 0 23,1 1 1,-1-1-1,1 0 1,-1 1-1,1-1 1,0 1-1,-1-1 1,1 1-1,0 0 0,0 0 1,0 0-1,0 0 1,0 0-1,0 1 1,0-1-1,5 0 1,4-1 226,0 2-1,0 0 1,0 0 0,17 3 0,26 0 964,89-15 902,-18 0-1677,207 11-439,-148 4-104,457 1-276,-315-11 268,152 4 104,9 31-66,-459-26-11,360 5 930,-284-7-524,22-2-164,128 4-156,-149 5-106,388 7 1665,-1-23-271,-419 5-707,128-22 0,43-3-43,147 31 1821,-349 2-1953,51 11 1,-61-8-452,1-2 1,0-1 0,33-1-1,44-10 5,-109 8-256,-5 0 50,-9 1-343,-50 3-3844,20 0 2643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5:37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12 26086,'-8'13'1976,"-5"3"1241,-10-1-2057,-3-3-832,3-14-328,5-8 0,9-8 0,5-5-1096,23 8 784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4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 9346,'-6'2'591,"-1"1"1,1-1-1,-1-1 0,1 1 1,-1-1-1,1 0 0,-1 0 1,0-1-1,0 0 0,1 0 1,-1-1-1,0 1 0,1-2 1,-9-1-1,15 3-543,0 0 1,0 0-1,0 0 0,0 0 1,0 0-1,0 1 1,0-1-1,0 0 0,0 0 1,0 0-1,0 0 1,0 0-1,0 0 0,0 0 1,0 0-1,0 1 1,0-1-1,0 0 0,0 0 1,0 0-1,0 0 1,0 0-1,0 0 0,0 0 1,0 0-1,0 0 1,0 1-1,0-1 0,-1 0 1,1 0-1,0 0 1,0 0-1,0 0 0,0 0 1,0 0-1,0 0 1,0 0-1,0 0 0,0 0 1,0 0-1,-1 0 0,1 0 1,0 0-1,0 0 1,0 0-1,0 0 0,0 0 1,0 0-1,0 0 1,-1 0-1,1 0 0,0 0 1,0 0-1,0 0 1,0 0-1,0 0 0,0 0 1,0 0-1,0 0 1,-1 0-1,1 0 0,0 0 1,6 8 859,1 0-439,0 0 0,1-1 0,0 0 0,0 0 0,1-1 0,0 0 0,17 9 0,-9-7 4,0-2-1,1 1 0,35 6 1,-5-6 31,-1-2-1,78-1 1,423-43 1506,-33 1-599,-488 37-1520,0 2 0,0 0-1,0 2 1,0 1 0,0 1 0,-1 1 0,0 2-1,46 19 1,-71-26 117,4 1-911,0 0 1,0 0-1,-1 1 1,1 0-1,-1 0 1,0 0-1,0 0 1,5 6-1,3 5-1285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15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15259,'4'2'316,"-1"0"0,1 0 0,-1 0 0,1-1-1,0 1 1,0-1 0,-1 0 0,1 0 0,0-1-1,0 1 1,0-1 0,0 0 0,0 0 0,0 0 0,0 0-1,5-2 1,-2 2-9,189-21 4654,-39 3-3330,588-21 1254,-665 40-2592,0 3 0,0 4 0,-1 3 0,99 28 0,-89-19-771,-44-16-1474,0-7-3650,-32 2 3514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4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29 213 10250,'0'-6'732,"1"-14"3267,-1 19-3774,0 0 1,0 1 0,0-1 0,0 0 0,0 0 0,0 1 0,1-1 0,-1 0 0,0 1 0,1-1-1,-1 1 1,0-1 0,1 0 0,-1 1 0,1-1 0,-1 1 0,1-1 0,-1 1 0,1-1 0,-1 1-1,1-1 1,0 1 0,0-1-127,-1 1 0,1 0 0,-1 0 0,1 0 0,-1 1-1,1-1 1,-1 0 0,1 0 0,-1 0 0,1 0 0,-1 0 0,1 1-1,-1-1 1,1 0 0,-1 0 0,1 1 0,-1-1 0,1 0 0,-1 1-1,0-1 1,1 0 0,-1 1 0,0-1 0,1 1 0,-1-1 0,0 1-1,1-1 1,-1 1 0,0-1 0,0 1 0,0-1 0,0 1 0,1-1-1,-1 1 1,0-1 0,0 1 0,5 23 1256,-5-5-946,-1 0-1,0-1 0,-2 1 0,-4 18 1,-1 9-50,-15 104 44,20-144-382,0-8-4,-2-12 11,2-49-188,10-115-1,-7 171 139,3-31-156,8-40 1,-9 68 160,1-1 1,-1 1-1,2 0 0,0 0 1,0 1-1,0-1 0,1 1 1,12-17-1,-15 23 40,1 1-1,-1-1 1,1 1 0,0-1-1,-1 1 1,1 0 0,0 0-1,0 0 1,1 0-1,-1 1 1,0-1 0,0 1-1,1 0 1,-1 0 0,1 0-1,-1 0 1,1 1 0,0-1-1,-1 1 1,1 0-1,-1 0 1,1 0 0,0 1-1,-1-1 1,1 1 0,-1 0-1,1 0 1,-1 0-1,0 0 1,1 1 0,-1-1-1,0 1 1,6 4 0,19 18 382,-28-24-396,0 0 0,1 0 1,-1 1-1,0-1 0,1 0 0,-1 1 1,0-1-1,0 0 0,1 1 0,-1-1 1,0 0-1,0 1 0,0-1 0,1 0 1,-1 1-1,0-1 0,0 1 0,0-1 1,0 0-1,0 1 0,0-1 0,0 1 1,0-1-1,0 1 0,-1-1 8,0 1-1,0-1 1,0 0-1,0 0 1,-1 0-1,1 0 1,0-1-1,0 1 1,0 0-1,0 0 1,0-1-1,0 1 1,0 0-1,-2-2 1,-118-47 488,120 49-490,0-1-1,0 1 1,-1-1-1,1 1 0,0 0 1,0 0-1,-1 0 1,1 0-1,0 0 0,0 0 1,-2 0-1,3 0-9,-1 0 1,1 0-1,0 0 0,0 1 1,-1-1-1,1 0 0,0 0 0,0 0 1,0 0-1,-1 1 0,1-1 0,0 0 1,0 0-1,0 0 0,-1 1 0,1-1 1,0 0-1,0 0 0,0 1 1,0-1-1,0 0 0,0 0 0,0 1 1,0-1-1,0 0 0,0 1 0,0-1 1,0 0-1,0 0 0,0 1 0,0-1 1,1 4 46,0 0 1,0-1-1,0 1 1,1-1-1,3 7 1,3 6 120,56 177 467,-54-155-572,-8-28-480,1 0-1,0-1 1,6 15-1,-18-40-7252,5 8 6012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4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1 104 18004,'7'0'1520,"14"-3"881,7-5-217,13-4-632,6-1-463,-5 0-521,-5 0-368,-5 1-712,-8 1-664,1 3-1409,-10-2-496,16 11 1433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4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15059,'6'5'1256,"-1"0"-1,0 0 1,0 1-1,0-1 0,0 1 1,-1 0-1,4 8 1,-7-11-1100,1-1 0,-1 1 0,0 0 0,0 0 0,-1 0 0,1 0 0,0 0 1,-1 0-1,0 0 0,0 0 0,0 0 0,0 0 0,0 0 0,0 0 0,-1 0 0,0 0 0,1 0 0,-1 0 1,-3 5-1,4-8-150,0 1-1,0 0 1,0-1 0,0 1 0,0-1 0,-1 1 0,1-1 0,0 1 0,-1-1-1,1 1 1,0-1 0,-1 1 0,1-1 0,0 1 0,-1-1 0,1 0 0,-1 1 0,1-1-1,-1 0 1,1 1 0,-1-1 0,1-12-95,8-24-247,-5 25 214,1 1-1,0-1 1,1 0 0,0 1 0,9-12 0,-13 20 127,0 0 0,0 0 0,1 0 0,-1 1 0,1-1 0,0 0-1,0 1 1,-1-1 0,1 1 0,0 0 0,0 0 0,0 0 0,0 0 0,0 0 0,1 0 0,-1 0 0,0 0 0,0 1 0,1-1 0,-1 1 0,0 0 0,0 0 0,1 0 0,-1 0 0,0 0 0,1 0-1,-1 1 1,0-1 0,1 1 0,-1-1 0,0 1 0,4 1 0,-1 1 116,0 1-1,0-1 1,0 1 0,0 0-1,0 0 1,-1 0 0,1 1-1,-1-1 1,0 1 0,-1 0-1,4 6 1,3 5 416,-1 1 0,8 23 1,-19-48-938,0 1 0,1-1 1,0-11-1,1 10-1108,0 0 0,0 0 0,1 1 0,1-10 1,0 17 542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5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56 234 11731,'-11'3'922,"6"-2"-212,0 1-1,1-1 0,-1 1 1,0 0-1,1 0 0,0 1 1,-6 2-1,10-4-648,0-1-1,0 0 1,-1 0 0,1 0 0,0 0-1,0 0 1,0 0 0,0 0-1,0 0 1,-1 0 0,1 0 0,0 1-1,0-1 1,0 0 0,0 0 0,0 0-1,0 0 1,0 0 0,-1 1 0,1-1-1,0 0 1,0 0 0,0 0-1,0 0 1,0 1 0,0-1 0,0 0-1,0 0 1,0 0 0,0 0 0,0 1-1,0-1 1,0 0 0,0 0-1,0 0 1,0 1 0,0-1 0,1 0-1,6 2 1474,17-3 238,30-8-17,0-2 0,55-20-1,103-45 371,-211 75-2113,15-5-5,99-41 644,-95 37-1385,0 0-1,-1-2 1,27-20 0,-27 18-1538,-11 12 689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5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3 396 15043,'-2'24'2180,"1"0"0,2 0 0,0 0-1,2 0 1,5 24 0,-11-64-1906,0 0 0,1 0-1,1 0 1,2-18 0,7-70-490,-4 65 309,2-28-185,21-92 0,-25 151 78,0-1 1,0 1 0,1 0-1,0 0 1,0 0 0,1 0-1,0 0 1,10-13 0,-13 20 14,0 0 1,0 1-1,0-1 1,0 0-1,0 0 1,0 0-1,0 1 1,1-1 0,-1 0-1,0 1 1,0-1-1,0 1 1,1 0-1,-1-1 1,0 1-1,1 0 1,-1 0 0,0 0-1,1 0 1,-1 0-1,2 0 1,-1 1 7,0-1-1,0 1 1,0 0 0,0 0 0,0 0-1,0 0 1,0 0 0,0 0 0,-1 1-1,1-1 1,2 4 0,2 2 44,0 1-1,0 0 1,-1 0 0,7 15-1,6 21 524,23 82-1,-2-4 133,17 7-926,-53-115-662,-3-14 789,0 0 0,0 1 1,0-1-1,0 0 0,0 1 0,0-1 0,0 0 0,0 1 0,-1-1 0,1 0 0,0 1 1,0-1-1,0 0 0,0 0 0,-1 1 0,1-1 0,0 0 0,0 0 0,-1 0 0,1 1 1,0-1-1,0 0 0,-1 0 0,-2 1-475,1 0 0,-1-1 1,0 0-1,1 0 0,-1 0 0,0 0 0,-4-1 1,-46-9-5207,21 5 4171</inkml:trace>
  <inkml:trace contextRef="#ctx0" brushRef="#br0" timeOffset="1">29 458 12131,'-6'10'2312,"-2"0"1849,9-2-1376,7-1-289,12-7-856,6-9-335,10-4-689,1-6-224,0-1-392,0-2-376,-13-2-944,1 4-529,-10 0-1327,3 6 1623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1 187 14107,'4'30'2126,"2"43"4878,-6-64-6126,0 1 1,-1-1-1,0 1 1,-1-1-1,-4 16 0,17-101-395,-4 43-561,-4 14 19,2 0 0,0 0 0,1 1 0,12-28 0,-17 45 58,0-1 1,0 1 0,-1-1-1,1 1 1,0 0-1,0 0 1,0-1-1,0 1 1,0 0 0,1 0-1,-1 0 1,0 0-1,0 0 1,1 1 0,-1-1-1,1 0 1,-1 0-1,1 1 1,-1-1 0,1 1-1,-1 0 1,1-1-1,1 1 1,-1 0 9,-1 0 0,0 1 0,1-1 1,-1 0-1,1 1 0,-1-1 0,1 1 0,-1 0 1,0 0-1,1-1 0,-1 1 0,0 0 0,0 0 1,0 0-1,0 0 0,0 0 0,0 0 0,0 1 1,0-1-1,0 0 0,0 0 0,-1 1 0,2 2 0,1 5 122,0 1 0,0 0 0,-1 0-1,-1 0 1,1 0 0,-1 17-1,2 16 441,-2-35-474,-1-6-60,1 0-1,-1 0 1,0 0 0,1 0 0,-1 0 0,0 0-1,0 0 1,-1 0 0,1 0 0,-1 3 0,12-38 109,-7 18-198,12-27 0,-6 23-53,0 1 0,13-17 0,-18 29 60,0-1-1,1 1 0,0 0 1,0 0-1,0 0 0,1 1 1,12-8-1,-18 12 41,1 1 0,-1-1-1,1 0 1,0 1 0,0-1 0,-1 1-1,1-1 1,0 1 0,0 0-1,0 0 1,-1 0 0,1 0 0,0 0-1,0 0 1,0 0 0,-1 1 0,1-1-1,0 1 1,0-1 0,-1 1 0,1 0-1,0-1 1,-1 1 0,1 0 0,-1 0-1,1 0 1,-1 0 0,1 1-1,-1-1 1,0 0 0,2 3 0,3 3-25,0 2-1,0-1 1,-1 1 0,6 13 0,-7-15 26,-1 1-1,15 23-128,-17-30 112,0 1 0,0-1 0,0 1 0,0-1 0,1 0 0,-1 0 0,1 0 0,-1 1 0,1-1 0,-1 0 0,1-1 0,-1 1 0,1 0 0,0 0 1,-1-1-1,3 1 0,-3-1-169,1 0 0,-1 0 0,0 0 1,0 0-1,0-1 0,0 1 0,0 0 1,0-1-1,0 1 0,0-1 0,0 1 1,0-1-1,0 1 0,0-1 0,0 0 1,-1 0-1,1 1 0,0-1 0,0 0 1,0-1-1,15-21-3092,-14 20 2823,22-44-2017,-15 28 2510,1 1-1,12-18 1,-18 31 279,-1 1 1,1-1-1,0 1 1,0 0-1,0 0 0,1 1 1,-1-1-1,1 1 0,0 0 1,0 0-1,10-4 1,-14 6-151,1 1 0,-1 0 0,1-1 0,-1 1 0,1 0 0,-1 0 0,0 0 0,1 0 1,-1 0-1,1 0 0,-1 0 0,1 0 0,-1 0 0,1 1 0,-1-1 0,0 1 0,1-1 1,2 2-1,-2 0-15,0 0 1,1 0-1,-1 0 1,0 0 0,0 0-1,0 0 1,0 0-1,-1 1 1,2 2-1,3 5 68,-2 0-1,1 0 1,5 21-1,-4-4-103,-5-20-313,0 0-1,1 0 0,0-1 0,0 1 0,6 11 0,-8-18 151,0 0 0,0 0 0,0 0-1,0 0 1,0 0 0,0 0 0,0 0 0,0 1 0,0-1-1,0 0 1,0 0 0,1 0 0,-1 0 0,0 0 0,0 0-1,0 0 1,0 0 0,0 0 0,0 0 0,0 0 0,0 0-1,1 0 1,-1 0 0,0 0 0,0 0 0,0 0 0,0 0-1,0 0 1,0 0 0,0 0 0,0 0 0,1 0-1,-1 0 1,0 0 0,0 0 0,0 0 0,0 0 0,0 0-1,0 0 1,0 0 0,0 0 0,0-1 0,0 1 0,1 0-1,-1 0 1,0 0 0,0 0 0,0 0 0,0 0 0,0 0-1,0 0 1,0 0 0,0 0 0,0-1 0,0 1 0,4-7-312,-3 4 753,8-8-602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6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17092,'0'5'752,"0"0"128,6-2-472,4 1-608,3-4-424,2 3 1632,-4 3-1008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08:1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802 1169 8698,'-35'20'543,"25"-13"-480,0-1 0,0-1 0,-12 5 0,18-9 20,0 1 1,0-1-1,1-1 0,-1 1 1,0-1-1,0 1 0,0-1 1,0 0-1,0 0 0,0-1 1,1 1-1,-1-1 0,-5-1 1,6 1 66,-1-1 52,1 1 1,0 0-1,-1 1 0,1-1 1,-1 0-1,-4 1 0,7 0-178,1 0 0,-1 0 0,1 0 0,-1 0 0,1 0 0,-1 1 0,1-1 0,-1 0 0,1 0 0,-1 1 0,1-1 0,-1 0 0,1 0 0,0 1 0,-1-1 0,1 0 0,-1 1 0,1-1 0,-1 1 0,1 0-23,-1 0-1,1 0 1,0 0 0,-1 0 0,1 0 0,0 0 0,0 0 0,0 0 0,0 0-1,0 0 1,0 0 0,0 0 0,0 0 0,1 2 0,-1-3 3,0 1 0,0 0 0,1 0 0,-1 0 1,0 0-1,1-1 0,-1 1 0,1 0 0,-1 0 1,1-1-1,-1 1 0,1 0 0,0-1 0,-1 1 0,1-1 1,0 1-1,-1 0 0,1-1 0,0 0 0,0 1 0,-1-1 1,1 1-1,0-1 0,0 0 0,0 0 0,0 1 1,-1-1-1,1 0 0,0 0 0,0 0 0,0 0 0,0 0 1,1 0-1,4-1 66,1 0 1,-1 0-1,11-3 0,-8 1-5,107-26 492,215-46 191,6 24-142,-69 13-286,-3-17-204,-187 36-83,168-42 35,4 17-22,-122 32-32,217 8 0,125 46 4,-262-20-17,81 13-3,-78 14-24,-14-2 29,-98-31 10,0-5-1,1-4 0,134-7 1,-123-6 23,0 4 1,169 21-1,124 54-19,-358-63-15,0-3-1,0-2 0,0-1 1,1-3-1,90-9 0,189-45 96,-207 32-58,-90 15-3,-1-1 0,0-1-1,0-2 1,0-1-1,-1-1 1,-1-1-1,0-2 1,-1 0 0,-1-2-1,0 0 1,-1-2-1,-1-1 1,-1 0-1,21-27 1,-42 47-36,93-119 183,-83 104-175,-1 0-1,-1 0 1,0-1-1,-1 0 1,-1 0-1,7-28 1,-10 30-3,-2-1 1,1 0-1,-2 0 1,-2-21 0,-10-59 12,11 92-17,-2-16-1,-1 0 0,0 1 0,-2 0 0,-8-21 0,10 32 4,1 0 0,-1-1 1,-1 1-1,0 1 1,0-1-1,0 1 0,0 0 1,-1 0-1,0 0 1,0 1-1,-1 0 1,-7-5-1,-18-6 78,0 1 0,-1 1 0,-35-9 1,-20-7-29,45 13-15,0 1 0,-1 3 0,-90-15 0,-388-5-18,402 28-16,-10 0-8,-138-5-9,0 17-30,-281 59-259,7 34 187,415-73 71,-707 131-271,606-123 313,-350 50 17,476-70-17,-137 14 18,59-13 22,62-5 53,-152-4 1,39-25-63,-74-2-29,251 20-9,1 2 1,-1 3-1,-90 19 0,96-11 6,1 2 0,0 1 0,2 3 0,0 2 0,-83 52 0,109-59 34,1 1 1,0 0 0,1 2 0,1 0-1,1 0 1,0 2 0,1 0 0,1 0-1,-13 27 1,0 10 69,1 0 0,-20 76 0,30-85-122,-15 84 0,28-118-218,0 1-1,1-1 1,1 0 0,0 1 0,1-1-1,0 0 1,1 0 0,0 0 0,1 0-1,1 0 1,8 19 0,17 18-853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50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1232 8178,'-1'0'220,"1"0"0,-1 0 0,1 0 1,-1 0-1,1 0 0,-1 0 0,1-1 0,-1 1 1,1 0-1,0 0 0,-1 0 0,1 0 1,-1-1-1,1 1 0,-1 0 0,1-1 0,0 1 1,-1 0-1,1-1 0,-1 1 0,1-1 0,-1 0-39,1 0-1,0 0 1,-1 0-1,1 0 1,0 0-1,-1 0 1,1 0-1,0 0 1,0 0-1,0 0 1,0 0-1,0 0 1,0 0-1,0-2 1,6-14 4359,-7 21-4381,1 0 1,0 0 0,-1 0 0,2 0-1,-1 0 1,0 0 0,1 0 0,0 0-1,2 7 1,-2-10-110,0 1 1,0 0-1,0 0 0,0 0 0,1-1 0,-1 1 0,0 0 1,1-1-1,0 0 0,-1 1 0,1-1 0,0 0 0,0 0 1,-1 1-1,1-2 0,0 1 0,0 0 0,0 0 1,0-1-1,3 2 0,5-1 266,0 0 0,0 0 0,0-1 0,0 0 0,0 0 0,20-5 0,-12 3 162,21-1 1,14 3-15,87-1 327,-105-2-431,70-12 1,-57 4-133,86-21 362,-110 25-470,0-2-1,0 0 1,29-17-1,-52 26-118,13-7 36,-1-1-1,0-1 1,0 0 0,0 0-1,-1-1 1,17-19 0,-4 2 59,-18 20-45,1 0 0,-1-1-1,-1-1 1,1 1 0,-2-1 0,1 0 0,6-14-1,-6 6 3,4-8 2,-1-1-1,7-35 0,-8 25-32,-5 28-2,-1 0 0,0-1 0,-1 1 0,0-1 0,0 1 0,-1-1 0,-1-11 0,-15-53 217,1 6-142,13 54-91,-1 1 0,0 0 0,-1 0-1,0 0 1,-7-12 0,-33-53 0,17 33 4,12 20-3,-2 0 0,0 2 0,-1 0 0,-1 1 0,-1 1 0,-38-30 1,41 38-5,0 1 0,-1 0 1,-20-9-1,-61-21 15,-9-5 28,88 37-40,1 2 0,-1 0 0,0 1-1,0 1 1,-1 1 0,0 1 0,1 0 0,-1 2 0,0 0 0,-39 5 0,37 0 16,1 1 1,-37 13-1,-8 2 8,-46 13-2,100-28-18,-1 1-1,1 1 1,0 0 0,1 1 0,0 0-1,-13 11 1,15-10 2,-1 1 0,1 1 0,-16 21 0,21-25-11,1 0-1,0 0 1,0 1 0,1-1 0,0 1 0,1-1 0,-1 1-1,-1 11 1,1 7-3,-41 322 78,44-314-35,1-1 1,7 50-1,0-17 4,7 49 35,-5-39 25,-9-66-65,1 0 1,0-1-1,0 1 0,1-1 0,0 0 0,1 0 0,-1 0 0,2 0 0,-1-1 0,2 1 0,-1-1 0,1-1 0,0 1 0,0-1 0,1 0 0,0 0 0,0-1 0,1 0 1,0 0-1,0 0 0,0-1 0,1-1 0,0 1 0,-1-2 0,16 6 0,-6-5-31,1 0 0,0-1 0,0-1 0,0 0 0,0-2 0,0 0 0,0-1 0,0-1 0,-1-1 0,1-1 0,0 0 0,-1-1 0,0-1 0,27-14 0,-34 14-572,-1 0-1,0-1 1,-1-1 0,12-10-1,10-11-513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16972,'5'14'1463,"0"0"1,-1 0 0,-1 1 0,-1-1 0,2 17 0,-4-7-944,-1-1 0,-4 31 0,30-117-429,-13 26-98,-9 25 6,1 1-1,0-1 1,1 1 0,0 0-1,10-14 1,-15 24 18,1 0 0,0 0 0,0 0-1,0 0 1,0 0 0,0 0 0,0 1 0,0-1 0,0 0-1,1 0 1,-1 1 0,0-1 0,0 1 0,1-1 0,-1 1-1,0 0 1,0-1 0,1 1 0,-1 0 0,0 0-1,1 0 1,-1 0 0,0 0 0,1 0 0,-1 0 0,1 0-1,-1 1 1,0-1 0,0 0 0,1 1 0,-1-1 0,0 1-1,0 0 1,0-1 0,2 2 0,1 1 73,0 0 1,0-1-1,-1 2 0,1-1 1,-1 0-1,0 1 0,0-1 1,5 9-1,-3-2 25,-1 1 0,0 0 1,0 0-1,-2 0 0,1 0 0,-1 1 0,1 21 0,-2-13-402,6 23 0,-6-42 129,-1 1 1,0-1 0,1 0-1,-1 0 1,1 1-1,-1-1 1,1 0 0,-1 0-1,1 0 1,0 1-1,0-1 1,-1 0 0,3 1-1,-3-2-5,1 1-1,0-1 1,-1 0-1,1 0 1,-1 0-1,1 0 0,0 0 1,-1 0-1,1 0 1,-1 0-1,1 0 1,0 0-1,-1 0 1,1 0-1,-1 0 1,1 0-1,0 0 0,-1-1 1,1 1-1,-1 0 1,1 0-1,-1-1 1,1 1-1,-1 0 1,1-1-1,-1 1 1,1-1-1,-1 1 0,1-1 1,0 0-1,5-5-252,0-1 0,9-13 0,3-8 850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3:57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0 12395,'2'3'5279,"-2"-3"-5176,-2 9 2636,-6 14-800,6-17-1081,-4 11 210,1 0 1,1 0-1,1 1 1,-3 34-1,6-41-906,0 1-1,0-1 0,1 1 1,1-1-1,0 0 1,0 0-1,1 0 0,9 20 1,-11-27-124,1-1 1,0 1 0,0-1-1,0 1 1,1-1-1,-1 0 1,1 0-1,0 0 1,0 0 0,0-1-1,0 1 1,0-1-1,0 0 1,1 0 0,-1 0-1,8 3 1,-7-4-15,1 0-1,0 0 1,0 0 0,0-1-1,0 1 1,0-1 0,0 0-1,0-1 1,0 1 0,0-1-1,0 0 1,5-2 0,-1 0 8,-1 0 0,1-1 0,-1 0 0,0 0 1,0 0-1,-1-1 0,1-1 0,-1 1 0,0-1 1,-1-1-1,1 1 0,-1-1 0,-1 0 1,8-11-1,-10 13-7,0-1 1,-1 0-1,1 1 0,-1-1 1,-1 0-1,1 0 1,-1 0-1,0-1 0,0 1 1,-1 0-1,0 0 1,0 0-1,0-1 1,-1 1-1,0 0 0,0 0 1,0 0-1,-1 0 1,0 0-1,0 0 0,-7-10 1,5 9-20,0 0 0,-1 1-1,0 0 1,0 0 0,0 0 0,-1 0 0,0 1 0,0 0 0,0 0-1,-1 1 1,0 0 0,1 0 0,-2 0 0,1 1 0,0 0 0,-14-3 0,-7 0-433,-1 2 0,0 2 0,1 0 1,-1 2-1,-49 6 0,75-6 126,2 0 27,0 0 1,0 0-1,-1 0 1,1 1-1,0-1 1,-1 0-1,1 0 0,0 1 1,0-1-1,0 1 1,-1-1-1,1 1 1,0-1-1,0 1 1,0 0-1,0 0 0,-1 0 1,-1 14-1526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6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47 13875,'0'-3'161,"0"0"400,0 0 0,0-1-1,-1 1 1,1 0 0,0-1-1,-1 1 1,-1-4 0,1 6-417,1 0-1,-1 0 1,1 0 0,-1 1 0,0-1 0,1 0 0,-1 0 0,0 0 0,0 1-1,0-1 1,0 0 0,0 1 0,1-1 0,-1 1 0,0-1 0,0 1-1,0-1 1,0 1 0,-1 0 0,1 0 0,0-1 0,0 1 0,0 0 0,0 0-1,0 0 1,-2 0 0,-4 1 102,0 0-1,0 0 1,0 1-1,0-1 1,0 1-1,0 1 1,1 0-1,-9 4 1,-2 2 239,-30 23-1,32-21-216,0 2-1,1 0 0,-23 26 0,30-29-154,0 0-1,0 0 1,1 0 0,0 1 0,1 0 0,0 0 0,-4 15 0,8-22-91,0-1 0,1 1 1,-1 0-1,1-1 1,-1 1-1,1 0 0,0 0 1,0-1-1,1 1 1,-1 0-1,1 0 0,0-1 1,1 6-1,0-6-17,-1-1 0,1 1 0,-1-1 0,1 0 0,0 1 0,-1-1 0,1 0 0,0 0 0,1 0 0,-1-1 0,0 1 0,1 0 0,-1-1 0,0 1 0,1-1 0,0 0 0,-1 0 0,6 1 0,6 2-24,0-1 0,1-1 0,-1 0 0,1-1 1,0-1-1,25-2 0,-9-2-550,0-1 1,34-10-1,-33 4-856,-1-1-1,0-2 1,44-26 0,-39 20 1547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7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41 12819,'-1'-2'393,"0"0"0,1 0-1,-1 1 1,0-1 0,0 0 0,-1 1 0,1-1 0,0 1 0,0-1 0,-1 1 0,1-1-1,-1 1 1,1 0 0,-1 0 0,0 0 0,1 0 0,-1 0 0,0 0 0,-2-1 0,1 2-45,0-1 0,-1 1 0,1-1 0,0 1 0,0 0 0,0 0 0,-1 0 0,1 1 0,0-1 0,-6 3 0,1-1-54,-1 1 0,1 1 1,0 0-1,0 0 1,1 0-1,-1 1 1,-10 9-1,12-9-204,0 1-1,1 0 0,0 0 0,0 0 0,0 1 1,1-1-1,0 1 0,-6 12 0,9-16-84,0-1 0,0 1 0,1 0 0,-1-1 0,0 1 0,1 0 0,0 0 0,0-1 0,0 1 0,0 0 0,0 0 0,0 0 0,1-1 0,-1 1 0,1 0-1,0 0 1,0-1 0,0 1 0,0-1 0,0 1 0,1-1 0,-1 1 0,1-1 0,-1 0 0,1 0 0,0 0 0,4 4 0,-4-5-5,0 1 0,0 0 0,0-1 0,0 0 0,1 0 0,-1 1 1,0-1-1,1-1 0,-1 1 0,1 0 0,-1-1 0,1 1 0,-1-1 0,1 0 0,-1 1 0,1-1 0,-1 0 0,1-1 1,-1 1-1,1 0 0,0-1 0,-1 0 0,0 1 0,1-1 0,-1 0 0,1 0 0,-1 0 0,0-1 0,0 1 1,0-1-1,3-1 0,2-3-14,0 0 1,0 0 0,0-1 0,-1 0 0,0 0 0,0-1-1,5-10 1,-5 8-28,-6 10 28,-3 17 34,3-14-4,-1 0-1,1 0 1,1 0 0,-1 0 0,0 0-1,1 0 1,-1 0 0,1 0 0,0 0-1,0-1 1,0 1 0,1 0 0,-1 0-1,0-1 1,1 1 0,0-1 0,0 1-1,0-1 1,0 0 0,0 0 0,0 0-1,0 0 1,1 0 0,-1 0 0,1-1-1,-1 1 1,1-1 0,0 0 0,-1 1-1,1-1 1,0-1 0,0 1 0,4 1-1,-4-2-130,0 1-1,0-1 1,0 1-1,0-1 0,0 0 1,0 0-1,0 0 0,0-1 1,0 1-1,0-1 1,-1 1-1,1-1 0,0 0 1,0 0-1,0 0 0,-1-1 1,1 1-1,-1-1 1,1 1-1,-1-1 0,1 0 1,-1 0-1,0 0 0,3-4 1,1-2-1079,-1-1-1,0 0 1,0-1 0,-1 1-1,5-18 1,-7 18 618,1 0 0,0 1 0,1 0 0,0-1 0,0 1-1,11-14 1,-15 22 637,1-1-1,0 0 0,-1 1 1,1-1-1,0 0 0,-1 1 1,1-1-1,0 1 0,-1-1 1,1 1-1,0 0 0,0-1 1,0 1-1,0 0 0,-1 0 1,1-1-1,0 1 0,0 0 1,0 0-1,0 0 0,0 0 1,0 0-1,0 0 0,-1 0 1,1 1-1,0-1 0,0 0 1,0 0-1,0 1 0,0-1 1,-1 0-1,1 1 0,0-1 1,0 1-1,-1-1 1,1 1-1,1 0 0,2 4 674,0-1-1,0 0 0,0 1 0,5 8 1,-1-2 124,7 7 608,-10-12-887,1 1 0,-1-1 0,0 1 0,0 0 0,-1 1 0,1-1 0,-2 1 0,6 14 0,-9-22-569,0 0 1,0 0 0,0 0 0,0 0-1,0 0 1,0 0 0,0-1 0,0 1-1,0 0 1,0 0 0,0 0 0,0 0-1,0 0 1,0 0 0,0 0 0,1 0-1,-1 0 1,0 0 0,0 0 0,0 0-1,0 0 1,0 0 0,0 0 0,0 0-1,0 0 1,0 0 0,0 0 0,0 0-1,0 0 1,0 0 0,0 0 0,1 0-1,-1 0 1,0 0 0,0 0 0,0 0-1,0 0 1,0 0 0,0 0 0,0 0-1,0 0 1,0 0 0,0 0 0,0 0-1,0 0 1,0 0 0,1 0 0,-1 0-1,0 0 1,0 0 0,0 0 0,0 0-1,0 0 1,0 0 0,0 0 0,0 0-1,0 0 1,0 1 0,0-1 0,0 0-1,0 0 1,0 0 0,0 0 0,0 0-1,0 0 1,0 0 0,0 0 0,0 0-1,6-9 206,4-18-163,-3-4-19,-3 15-22,9-27 0,-12 39-18,1 0-1,0 0 0,0 0 0,1 1 0,-1-1 0,1 0 0,-1 1 0,1 0 0,1-1 1,-1 1-1,5-3 0,-7 5-16,1 0 0,-1-1 1,1 2-1,0-1 0,-1 0 0,1 0 0,0 0 1,0 1-1,-1-1 0,1 1 0,0-1 1,0 1-1,0 0 0,0 0 0,0 0 1,-1 0-1,1 0 0,0 0 0,0 0 1,0 1-1,0-1 0,0 1 0,1 0 0,2 2-327,0 0 0,0 0 0,0 1 0,-1-1 0,1 1 0,3 5 0,-5-6-215,0 0 0,0 1 0,1-1 0,-1 0 0,1-1-1,0 1 1,-1-1 0,1 1 0,0-1 0,1 0 0,-1-1-1,8 3 1,13-3-905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8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15619,'7'72'4939,"20"81"-1,3 31-2567,-30-173-2305,0-9-54,0 1 0,0-1 1,0 1-1,1-1 0,-1 1 1,1-1-1,-1 0 1,1 1-1,0-1 0,1 4 1,-2-9-10,0 0 0,1 1-1,-1-1 1,0 0 0,1 0 0,0 0 0,-1 1 0,3-4 0,-1-2 1,3-9-33,0-1 1,11-21-1,-13 32 15,0 1 0,0 0 0,1 0 0,0 0 0,1 0 0,-1 1 1,1 0-1,0 0 0,6-5 0,-10 9 13,1-1 1,-1 1-1,0 1 0,1-1 0,-1 0 1,0 0-1,1 0 0,-1 1 1,1-1-1,-1 1 0,1-1 1,0 1-1,-1-1 0,1 1 0,0 0 1,-1 0-1,1 0 0,-1 0 1,1 0-1,0 0 0,-1 1 1,1-1-1,-1 0 0,1 1 0,0-1 1,-1 1-1,2 0 0,-1 1 13,0 0 0,0-1 0,-1 1 0,1 0 0,-1 0 0,1 0 0,-1 0 0,0 0 0,1 0 0,-1 0 0,0 1 0,0-1 0,-1 0 0,1 1 0,0-1 0,0 5 0,-1 2 100,1 1 1,-1-1-1,0 0 1,-1 1-1,0-1 1,-1 0-1,0 0 0,0 0 1,-1 0-1,-4 11 1,4-12-61,-1-1-1,0 1 1,0-1 0,0 0 0,-1 0 0,0-1 0,0 1 0,-1-1-1,0 0 1,0 0 0,-12 8 0,13-12-21,0 1 1,0-1-1,0 0 0,-1-1 1,1 1-1,0-1 0,-1 0 1,-6 0-1,9-1-91,1 0 0,-1 0-1,1 0 1,0 0-1,-1 0 1,1-1 0,-1 0-1,1 1 1,-4-2 0,5 1-63,0 0-1,0 1 1,0-1 0,1 1 0,-1-1 0,0 0 0,0 0 0,0 0 0,1 1 0,-1-1-1,0 0 1,1 0 0,-1 0 0,1 0 0,-1 0 0,1 0 0,-1 0 0,1 0-1,0 0 1,-1-1 0,1 0 0,0 0-224,0 0-1,0 0 1,0 0 0,0 0-1,1 0 1,-1 1 0,1-1-1,-1 0 1,1 0-1,0 0 1,-1 0 0,1 1-1,0-1 1,2-2 0,13-11-1414</inkml:trace>
  <inkml:trace contextRef="#ctx0" brushRef="#br0" timeOffset="1">383 312 18564,'-5'1'522,"0"1"1,0-1-1,0 1 1,0 0 0,1 0-1,-1 1 1,0-1-1,1 1 1,0 0-1,0 0 1,0 0-1,0 1 1,1 0-1,-1-1 1,1 1-1,0 1 1,-4 5-1,5-8-480,1 0 0,0 1 0,0-1 0,-1 0 0,2 0 1,-1 1-1,0-1 0,0 1 0,1-1 0,-1 1 0,1-1 0,0 1 0,0-1 0,0 1 0,0-1 0,0 1 0,0-1 0,1 1 0,-1-1 1,1 1-1,0-1 0,0 1 0,0-1 0,0 0 0,0 0 0,0 1 0,1-1 0,-1 0 0,1 0 0,-1 0 0,1 0 0,0-1 0,0 1 0,0 0 1,4 2-1,-2-2-38,0 0 1,1 0 0,-1 0-1,1-1 1,-1 0 0,1 1-1,0-2 1,-1 1 0,1 0-1,0-1 1,0 0 0,7-1-1,-6 0-4,0 1-1,-1-1 1,1 0-1,-1-1 1,0 1-1,1-1 1,-1 0-1,0-1 0,0 1 1,7-6-1,-10 7 4,-1 0-1,0 0 0,0-1 0,1 1 0,-1 0 1,0-1-1,0 1 0,0-1 0,0 1 0,-1-1 0,1 1 1,0-1-1,-1 0 0,1 1 0,-1-1 0,1 0 1,-1 0-1,0 1 0,0-1 0,0 0 0,0 0 1,0 0-1,0 1 0,0-1 0,-1 0 0,1 0 1,0 1-1,-1-1 0,0 0 0,1 1 0,-2-3 1,0 0-20,-1-1 0,0 1 0,1 0-1,-1 0 1,-1 0 0,1 1 0,-1-1 0,1 1 0,-1 0 0,-5-4 0,-4-1-623,0 1 0,-17-7 1,-10 1-3922,28 9 2672</inkml:trace>
  <inkml:trace contextRef="#ctx0" brushRef="#br0" timeOffset="2">729 145 15827,'13'16'2713,"-4"7"3040,-6 10-3608,-3 1-97,-8 3-1016,-2-3-296,-7-1-415,3 0-169,-4 0-168,1-6-216,4-4-609,0-4-351,1-11-1128,2-3-617,4-10-392,3-2 1401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8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12411,'7'9'1410,"0"-1"0,0 0 0,1 0 1,0-1-1,1 0 0,18 11 0,-17-12-1160,1 0-1,0-1 0,0-1 0,1 0 1,-1 0-1,1-1 0,0-1 0,-1 0 1,1-1-1,15 1 0,-25-2-339,1-1 1,-1 1-1,1 0 1,-1-1-1,0 1 0,1-1 1,-1 0-1,0 0 1,0 0-1,1 0 0,-1 0 1,0 0-1,0 0 0,0-1 1,0 1-1,-1-1 1,1 0-1,0 1 0,-1-1 1,1 0-1,-1 0 1,1 0-1,-1 0 0,2-5 1,0 1 63,-1 0 0,0 0 0,0 0 1,-1-1-1,0 1 0,0-1 0,0 1 0,-1-8 0,1 17 174,-1 0-1,1 0 0,0 1 1,0-1-1,0 0 0,0 0 0,1 0 1,-1 0-1,1-1 0,0 1 1,-1 0-1,1-1 0,0 1 0,1-1 1,-1 0-1,0 1 0,5 2 1,-5-4-144,-1 0 1,1 0 0,-1 1 0,1-1-1,-1-1 1,1 1 0,0 0 0,-1 0 0,1-1-1,0 1 1,0-1 0,0 1 0,0-1-1,-1 0 1,1 0 0,0 0 0,0 0 0,0 0-1,0 0 1,0 0 0,-1-1 0,1 1-1,0-1 1,0 1 0,0-1 0,-1 0-1,1 1 1,0-1 0,-1 0 0,1 0 0,-1 0-1,3-3 1,7-7 5,17-16-1,-26 25-8,1 0 0,-1 0 0,1 0 0,0 1 0,0-1 0,-1 1-1,1 0 1,0 0 0,6-2 0,-7 3-1,-1 0 1,1 0-1,0 1 0,-1-1 1,1 0-1,-1 1 0,1-1 1,-1 0-1,1 1 0,-1 0 1,1-1-1,-1 1 0,0 0 1,1 0-1,-1 0 0,0 0 1,0 0-1,0 0 0,1 0 1,-1 0-1,1 2 0,3 3 16,-1 0 0,7 14 1,-10-20-17,6 14 183,-1 0 0,0 0 0,-1 0 0,-1 1 0,0 0 1,-1 0-1,0 1 0,-1-1 0,-1 0 0,0 1 0,-3 21 0,1-26-112,-1 1 0,0 0 0,-1 0 0,0-1 0,0 1 0,-2-1 1,1 0-1,-1 0 0,-1 0 0,0-1 0,-1 0 0,0 0 0,0-1 0,-1 1 0,-9 8 0,14-16-75,0 1-1,0-1 1,0 0-1,0 0 1,0 0-1,-1-1 1,-5 3 0,8-3-30,0-1 1,0 0 0,-1 1 0,1-1 0,0 0 0,0 0 0,-1 0 0,1 0 0,0 0-1,-1 0 1,1 0 0,0-1 0,0 1 0,-1 0 0,1-1 0,0 1 0,0-1 0,0 1-1,-1-1 1,1 1 0,0-1 0,0 0 0,0 0 0,0 0 0,0 1 0,-1-3 0,-2-3-456,0-1 1,0 0 0,1 0-1,0 0 1,1 0 0,-4-11 0,-1-20-762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39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17828,'2'3'1028,"-1"1"0,0 0 0,-1 0 0,1 0-1,-1 0 1,1 8 0,-1 1 317,7 149 3646,-6-79-4553,17 107 0,-17-180-433,1-1 1,1 1-1,0-1 0,7 17 1,-10-24-25,1 0 0,0-1 0,0 1 0,0 0 1,0-1-1,0 1 0,1 0 0,-1-1 0,0 1 0,1-1 0,-1 0 1,1 1-1,0-1 0,-1 0 0,1 0 0,0 0 0,-1 0 0,1 0 1,0-1-1,0 1 0,0-1 0,0 1 0,0-1 0,0 1 0,0-1 1,0 0-1,0 0 0,0 0 0,3 0 0,-3-1-65,1 0 1,0-1-1,0 1 0,0 0 1,-1-1-1,1 1 0,0-1 0,-1 0 1,0 0-1,1 0 0,-1 0 1,0-1-1,0 1 0,0 0 0,2-5 1,2-1-191,-1-1 1,0 0 0,4-14 0,6-23-366,-11 31 484,1 0-1,13-29 0,-18 43 162,1 1 0,-1-1-1,0 0 1,1 0 0,-1 1 0,0-1-1,1 0 1,-1 1 0,1-1 0,-1 0 0,1 1-1,-1-1 1,1 1 0,0-1 0,-1 1-1,1-1 1,0 1 0,-1-1 0,1 1 0,0 0-1,0-1 1,-1 1 0,1 0 0,0 0-1,0 0 1,-1-1 0,1 1 0,0 0 0,0 0-1,0 0 1,-1 0 0,1 0 0,0 1-1,0-1 1,0 0 0,-1 0 0,1 0 0,0 1-1,0-1 1,-1 0 0,1 1 0,0-1-1,-1 1 1,1-1 0,0 0 0,-1 1 0,1 0-1,-1-1 1,1 1 0,-1-1 0,1 1-1,-1 0 1,1 0 0,3 5 66,0-1 0,0 1-1,-1 0 1,0-1 0,3 9 0,-1 1 25,-1 0 1,0 0-1,-2 1 1,3 29-1,-2-10-1148,-3-34 986,0-1 0,0 0-1,0 0 1,0 0 0,0 0 0,0 0 0,0 1 0,0-1 0,0 0 0,0 0 0,0 0 0,0 0-1,1 0 1,-1 0 0,0 1 0,0-1 0,0 0 0,0 0 0,0 0 0,0 0 0,1 0-1,-1 0 1,0 0 0,0 0 0,0 0 0,0 0 0,0 0 0,1 0 0,-1 1 0,0-1 0,0 0-1,0 0 1,0 0 0,0 0 0,1 0 0,-1 0 0,0-1 0,0 1 0,0 0 0,0 0 0,1 0-1,-1 0 1,0 0 0,0 0 0,0 0 0,0 0 0,0 0 0,0 0 0,1 0 0,-1 0 0,0-1-1,0 1 1,0 0 0,0 0 0,0 0 0,0 0 0,0 0 0,0 0 0,1-1 0,-1 1 0,0 0-1,0 0 1,0 0 0,0-1 0,9-10-1507</inkml:trace>
  <inkml:trace contextRef="#ctx0" brushRef="#br0" timeOffset="1">232 216 13307,'-2'1'912,"2"4"712,0 2-1280,13-1-360,9-1-296,7 2 200</inkml:trace>
  <inkml:trace contextRef="#ctx0" brushRef="#br0" timeOffset="2">585 265 13739,'-26'21'2048,"-4"6"2265,-3 5-856,4 6-648,6 0-481,10 0-1096,6-2-495,7-7-553,5-4-64,11-10-392,2-5-409,9-10-1143,-1-4-1489,-1-20 1857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41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47 484 16452,'-1'4'99,"-9"104"4634,7-93-3571,0 0 1,-1 0-1,0 0 1,-13 27-1,15-42-773,1-5-246,0-8-45,4-42 3,1-106-237,-6 92-44,-1-7-370,12-134 0,-6 193 407,5-21-1,-7 33 120,1-1 0,0 1 0,0 0 0,1-1-1,-1 1 1,1 1 0,5-8 0,-8 12 24,0 0 0,1-1 1,-1 1-1,0 0 0,0-1 0,0 1 1,0 0-1,1 0 0,-1-1 0,0 1 1,0 0-1,1 0 0,-1 0 0,0-1 1,0 1-1,1 0 0,-1 0 0,0 0 1,1 0-1,-1-1 0,0 1 0,1 0 0,-1 0 1,0 0-1,1 0 0,-1 0 0,0 0 1,1 0-1,-1 0 0,0 0 0,1 0 1,-1 0-1,0 0 0,1 0 0,-1 0 1,0 0-1,0 1 0,1-1 0,-1 0 1,0 0-1,1 0 0,-1 0 0,0 1 1,0-1-1,1 0 0,-1 0 0,0 0 1,0 1-1,1-1 0,-1 0 0,0 0 1,0 1-1,0-1 0,0 0 0,1 1 1,-1 0-1,7 23 107,-5-17-59,24 140 1467,-2-12-294,-19-115-1148,5 29 201,2-1 1,30 73-1,-39-115-296,-2-3-98,0 1 0,1-1 0,-1 1 1,1-1-1,0 0 0,0 0 0,1 0 0,-1 0 0,1 0 0,3 3 0,-6-5 62,0-1 0,0 0-1,1 0 1,-1 0 0,0 0-1,0 0 1,0 0 0,0 0 0,0 0-1,1 0 1,-1 0 0,0 0-1,0 0 1,0 0 0,0 0-1,0 0 1,1 0 0,-1 0-1,0 0 1,0 0 0,0 0-1,0 0 1,1 0 0,-1 0-1,0 0 1,0 0 0,0 0-1,0 0 1,0 0 0,1 0-1,-1 0 1,0-1 0,0 1 0,0 0-1,0 0 1,0 0 0,0 0-1,2-8-1678,-3-7-899,-4-5-143,-6-7 1168</inkml:trace>
  <inkml:trace contextRef="#ctx0" brushRef="#br0" timeOffset="1">60 376 14363,'0'8'1504,"0"0"865,3 0-385,10-6-991,7-2-401,8-6-512,5-3-240,1-4-841,2 0-527,-3-2 736</inkml:trace>
  <inkml:trace contextRef="#ctx0" brushRef="#br0" timeOffset="2">493 292 18228,'-20'24'2387,"2"-3"-355,0 1 0,1 1 0,-15 27 0,30-45-1936,0-1 0,0 0-1,1 1 1,-1-1-1,1 1 1,0-1 0,0 7-1,1-9-91,-1-1-1,1 0 1,0 1-1,0-1 1,1 1-1,-1-1 1,0 1-1,0-1 1,1 1-1,-1-1 1,1 0-1,-1 1 1,1-1-1,0 0 1,-1 1 0,1-1-1,0 0 1,0 0-1,0 0 1,0 0-1,0 0 1,0 0-1,0 0 1,0 0-1,3 2 1,0-2-24,0 0 1,0 0-1,0 0 0,1 0 1,-1 0-1,0-1 1,0 0-1,1 0 1,-1 0-1,0 0 0,9-2 1,-3-1-109,1 1-1,0-2 1,14-5 0,-17 5 25,-1 0 0,1 0 1,-1-1-1,1 0 1,-1 0-1,-1-1 0,1 0 1,-1 0-1,0-1 1,0 1-1,9-16 0,-9 10 86,0 0-1,0 0 0,-1-1 1,-1 1-1,0-1 0,4-26 1,-6 33 778,0 12-306,1 23-78,-1-12-206,-2-15-163,16 90 350,-13-77-453,1-1 1,1 0-1,0 0 1,10 17-1,-15-30-34,1 0 1,-1 0-1,1 0 0,-1 0 0,1 0 1,0 0-1,0 0 0,-1 0 0,1 0 0,0 0 1,0 0-1,0-1 0,0 1 0,0 0 1,0-1-1,2 1 0,-2-1-57,-1 0 1,1 0-1,0 0 0,-1 0 1,1 0-1,0 0 0,0-1 1,-1 1-1,1 0 0,0 0 1,-1-1-1,1 1 0,0-1 1,-1 1-1,1 0 0,-1-1 1,1 1-1,-1-1 0,1 0 1,-1 1-1,1-1 0,-1 1 1,0-1-1,1 0 0,-1 1 1,0-1-1,1 0 0,-1 0 1,11-22-1560</inkml:trace>
  <inkml:trace contextRef="#ctx0" brushRef="#br0" timeOffset="3">684 162 12595,'-4'0'1104,"1"4"984,3 1-1600,3-2-1064,12 5 360</inkml:trace>
  <inkml:trace contextRef="#ctx0" brushRef="#br0" timeOffset="4">907 287 19612,'-18'19'926,"-40"44"2400,50-53-2934,0 1 1,0 0-1,2 0 0,-8 15 1,13-25-371,1 0 0,-1-1 0,1 1 0,0 0 0,0 0 0,-1 0 0,1 0 1,0 0-1,0-1 0,0 1 0,0 0 0,0 0 0,0 0 0,0 0 1,0 0-1,0 0 0,1 1 0,-1-2-12,0 1-1,1-1 1,-1 1 0,0-1-1,1 1 1,-1-1 0,1 0-1,-1 1 1,1-1 0,-1 0-1,1 1 1,-1-1 0,1 0-1,-1 0 1,1 0 0,-1 1-1,1-1 1,-1 0 0,1 0-1,-1 0 1,1 0-1,2 0 0,0 0 0,0 0 0,-1 0 0,1-1-1,0 1 1,-1-1 0,1 0 0,0 0 0,3-1-1,5-4-42,-1 0 0,0 0-1,0-1 1,0-1 0,-1 1-1,0-2 1,-1 1-1,1-1 1,-2 0 0,10-15-1,-8 10-58,-1 0 0,-1-1 0,0 0-1,-1 0 1,0-1 0,-2 0-1,4-19 1,14-133-138,-21 156 249,-1 12-16,0 0-1,0 0 1,0 0-1,0 0 1,0 0-1,0 0 1,0 0-1,-1 0 0,1 0 1,0 0-1,0 0 1,0 0-1,0 0 1,0 0-1,0 0 1,0 0-1,0 0 0,0 0 1,0 0-1,0 0 1,0 0-1,0 0 1,0 0-1,0 0 0,0 0 1,0 0-1,0 0 1,0 0-1,0 0 1,0 0-1,0 0 1,0 0-1,0 0 0,0 0 1,0 0-1,0 0 1,0 0-1,0 0 1,0-1-1,-5 21 159,3-16-137,-32 176 1741,29-144-1191,2 1 0,2-1 0,3 40 0,-1-68-462,0 1-1,1-1 1,-1 0 0,5 11 0,-5-17-110,0 0 0,-1 0-1,1-1 1,0 1 0,0-1 0,0 1 0,0-1-1,1 1 1,-1-1 0,0 0 0,3 2-1,-3-2-29,0-1 0,0 1 0,0-1-1,0 1 1,0-1 0,0 0 0,0 0-1,0 1 1,0-1 0,0 0 0,0 0-1,0 0 1,0 0 0,0 0-1,0 0 1,0-1 0,0 1 0,0 0-1,1 0 1,-1-1 0,1 0 0,2-1-287,0 0 1,0 0 0,0-1-1,0 0 1,0 0 0,-1 0 0,1 0-1,-1 0 1,0-1 0,0 1-1,3-5 1,14-28-1332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4:42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0 22069,'-17'28'2856,"-6"-3"2898,2-2-3994,-17-13-1432,-3-10-408,-8-17-1376,-5 4-3721,8-2 3208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56:09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98 10106,'-19'-2'1023,"-1"1"0,1 1 0,0 1 0,0 1 0,-1 1-1,1 0 1,1 1 0,-1 1 0,1 1 0,0 1 0,-20 9 0,31-12-850,1 0-1,0 0 1,0 1 0,0-1 0,1 1-1,-1 1 1,1-1 0,-6 9 0,-3 7 189,-14 24 0,14-20-163,-51 96 509,57-102-580,1 0-1,1 0 0,0 1 1,-4 36-1,7-23 26,1-1 0,2 1 0,1-1 0,2 1-1,1-1 1,1 0 0,17 55 0,-13-60-66,2 0-1,0-1 1,2 0 0,1-1 0,1-1-1,1 0 1,1-1 0,1 0-1,23 21 1,-17-21-19,2 0 1,1-1-1,1-2 0,0-1 1,2-1-1,0-1 0,1-2 0,0-1 1,1-1-1,1-2 0,0-2 1,1 0-1,63 6 0,-68-13 68,-1 0-1,1-3 1,-1 0 0,45-8-1,-56 5-20,0 0 1,0-2-1,-1 1 0,0-2 0,0 0 1,-1-1-1,0-1 0,26-18 0,-17 7-1,0-1-1,-2-1 0,0 0 1,-1-2-1,-2-1 0,0 0 1,19-36-1,-31 45-66,0-1 1,-1 0-1,-1 0 0,0 0 1,-2-1-1,0 0 0,-1 0 0,0 0 1,-2-30-1,-5-11 87,-17-91 1,14 108-106,-25-75-1,26 98-19,-1 1 0,0 0 0,-2 0 0,0 1 0,-1 0 0,-15-18 0,9 16-7,0 1 1,-1 1-1,-1 0 1,0 2-1,-1 0 1,-1 1 0,0 1-1,-1 1 1,-1 1-1,1 1 1,-2 1-1,-45-12 1,31 14-3,0 1 0,-42 0 0,-77 6 0,140 1-8,-36-1-181,48-1 122,0 0-1,0 1 1,0-1 0,0-1 0,0 1 0,1-1 0,-1 0 0,-4-3 0,8 5 0,0 0 1,1 0 0,-1-1 0,0 1 0,1 0 0,-1-1 0,1 1 0,-1-1 0,1 1 0,-1-1 0,1 1 0,-1-1 0,1 1 0,-1-1 0,1 1 0,0-1 0,-1 1 0,1-1 0,0 0 0,-1 1 0,1-1 0,0 0 0,0 1 0,0-1 0,0 0 0,0 1 0,0-1 0,0 0 0,0 1 0,0-1 0,0-1 0,1 0-295,0 0 1,0 0-1,0 0 1,1 0-1,-1 0 1,1 0-1,-1 0 1,4-2-1,31-26-4425,17-8 1664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0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7850,'3'0'5823,"12"-1"-4381,-6 1-1021,1 0-1,-1 1 1,0 0 0,0 0-1,0 1 1,11 4-1,55 22 811,-40-14-701,-6-3-217,1-2 0,0-1 1,1-1-1,0-2 0,40 2 0,-33-6 0,0-2 0,0-2 0,75-14 1,-50 4 170,1 4 0,119-4-1,-137 14-250,1 2 0,-1 2-1,0 1 1,77 23 0,-99-21-171,106 28 222,-98-29-193,0-2 1,39 3 0,207-7 357,85 5 94,-226 7-355,110 10 64,-168-20-124,90-7-1,402-54 585,-469 44-394,163 0-1,-186 16-65,0 3 0,128 26 0,-207-31-251,236 42 222,-204-39-102,0-1 1,0-2 0,0-1-1,0-1 1,46-10 0,-36 1 109,0-2 0,69-31-1,74-51 98,-150 74-310,2 2 0,0 2 0,63-20 0,-73 32-8,1 1 1,-1 1-1,52 2 0,-35 1-4,282 11 46,-288-8-32,28 2 48,-65-5-83,0 0-1,-1 0 1,1 0 0,0 0-1,0 0 1,0 0 0,0 0 0,0-1-1,0 1 1,0 0 0,0 0-1,0-1 1,-1 1 0,1-1-1,0 1 1,0-1 0,0 1 0,-1-1-1,1 1 1,0-1 0,0 0-1,0-1-420,-1 0 0,1 1-1,0-1 1,-1 1-1,0-1 1,1 0 0,-1 1-1,0-1 1,0 0-1,0 1 1,0-3 0,0-7-1381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1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 6153,'0'-1'-936,"-7"-5"664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2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1 7298,'-83'3'1774,"70"-2"-1538,0 1-1,0 1 1,1 0 0,-18 7-1,10-7 1996,20-3-2162,0 0 0,-1 0 0,1 0 0,0 0 0,-1 0 0,1 1 0,-1-1 0,1 0 1,0 0-1,-1 0 0,1-1 0,0 1 0,-1 0 0,1 0 0,0 0 0,-1 0 1,1 0-1,0 0 0,-1 0 0,1-1 0,0 1 0,-1 0 0,1 0 0,0 0 1,0-1-1,-1 1 0,1 0 0,0 0 0,0-1 0,-1 1 0,1 0 0,0-1 0,0 1 1,0 0-1,0-1 0,-1 1 0,1 0 0,0-1 0,0 1 0,0 0 0,0-1 1,0 1-1,0 0 0,0-1 0,0 1 0,0-1 0,0 1 0,0-1 0,1 1 26,-1 0-1,0 0 0,0 0 0,1-1 0,-1 1 1,0 0-1,1 0 0,-1 0 0,0 0 0,1 0 1,-1 0-1,0 0 0,1 0 0,-1 0 0,0 0 1,1 0-1,-1 0 0,1 0 0,-1 0 0,0 0 1,1 0-1,-1 0 0,0 0 0,1 1 0,-1-1 1,0 0-1,0 0 0,1 1 0,13 6 257,-12-6-76,27 12 287,1-1 0,0-2-1,1 0 1,0-2-1,62 7 1,164-4 486,-179-10-930,424 25 255,-353-16-228,18-2-60,204 20-9,308 36-7,-65-13 793,-91-7 41,-278-48-689,55 1-7,-228 6-162,0 3-1,80 17 0,-42 2 103,118 43 0,-195-57-38,1-2 1,-1-1-1,41 4 1,103 0 173,-5 0-125,-129-6-93,69 5 123,-92-10-90,1-1 0,-1-1 0,31-5 0,-6-3 195,1 2 0,0 3 1,0 1-1,62 5 0,-44-1 94,-40-1-253,-1 1 0,41 6 0,-60-6-133,1 0-1,0 1 0,0 0 0,6 4 1,-10-6-86,0 1 1,1-1-1,-1 1 1,0 0-1,0 0 1,0-1-1,0 1 1,0 0-1,0 0 1,0 0-1,0 0 1,-1 0 0,1 0-1,0 0 1,0 1-1,-1-1 1,1 0-1,-1 0 1,1 0-1,-1 2 1,0 16-6404,-4-12 4147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0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269 205 5841,'-16'-3'811,"1"0"-1,-30-11 1,33 10-312,0 0 1,0 1-1,0 0 0,0 0 1,-18 0-1,25 4-252,1-1 0,-1 1 0,0 0 1,0 0-1,1 1 0,-1-1 0,-5 4 0,6-4-56,1 1-1,-1-1 1,1 1 0,-1-1-1,0 0 1,0 0 0,0-1-1,1 1 1,-6-1 0,8 0-127,0 0 0,0 0 0,1 0 1,-1 0-1,0-1 0,0 1 0,1 0 0,-1 0 1,0-1-1,1 1 0,-1 0 0,0-1 1,1 1-1,-1-1 0,1 1 0,-1-1 1,0 1-1,1-1 0,-1 1 0,1-1 0,0 0 1,-1 1-1,1-1 0,-1 0 0,1 1 1,0-1-1,0 0 0,-1 0 0,1 1 1,0-1-1,0 0 0,0 0 0,0 1 0,0-1 1,0 0-1,0 0 0,0 1 0,0-1 1,0 0-1,0 0 0,0 1 0,1-1 1,-1 0-1,0 1 0,0-1 0,1 0 0,-1 1 1,1-1-1,-1 0 0,1 1 0,-1-1 1,1 1-1,-1-1 0,1 0 0,-1 1 1,1-1-1,-1 1 0,1 0 0,0-1 1,-1 1-1,1 0 0,0-1 0,0 1 0,-1 0 1,1 0-1,1-1 0,8 1 297,-1 1 1,1 0-1,0 0 0,15 5 0,8 0 58,10-1-106,1-2 0,0-2 0,-1-2 0,45-7 0,174-38 582,-15 2-161,91 16 176,1 16-415,47-3-367,-339 12-100,400-15 214,-330 19-183,211 29 0,311 49 175,-626-78-223,870 76 377,-591-46-232,36 4 126,-3 27 105,-213-39-185,135 11 0,-196-28-65,21 6 49,-45-6-60,44 3 0,-39-9-73,1-2 1,-1-1-1,46-10 0,-41 8 7,-1 2-1,0 1 0,72 6 0,-65-1 62,0-2 0,54-5 0,-57 1 78,-1 2 0,50 5 0,28-1 199,-103-3-355,13-1 103,33 3 0,-51-1-94,0 0 0,-1 1 0,1 0 0,-1 1-1,1-1 1,-1 2 0,14 6 0,-5 1 38,-9-6-28,0 0 0,0-1 1,0 1-1,15 4 0,-21-9-94,0 1-1,0-1 1,1 1 0,-1-1 0,0 0 0,0 0-1,1 0 1,-1 0 0,0 0 0,0 0 0,1-1-1,-1 1 1,0-1 0,0 0 0,0 1-1,1-1 1,-1 0 0,0 0 0,0 0 0,0-1-1,-1 1 1,1 0 0,3-4 0,19-20-2777,-11 13 1797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53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 9202,'-6'3'6092,"24"-9"-879,-14 5-4907,-1 1 0,1-1 1,-1 1-1,1 0 0,-1 0 0,1 0 0,-1 1 1,1-1-1,-1 1 0,1 0 0,-1 0 0,0 0 0,7 3 1,11 2 603,6-1-171,-1-1 0,1-2 0,31-1 0,80-9-1417,-119 6 198,42-2-5067,-30-2 3164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1:54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36 11602,'-3'-3'5523,"10"6"-4925,1 0 0,-1-1 0,0 0 0,1 0-1,-1 0 1,1-1 0,12 0 0,3-1 321,29-4-1,-17-1 212,39-11 0,-50 9-662,1 2 0,-1 0-1,1 2 1,32-1-1,-54 4-498,-1 0 1,0 1-1,0-1 0,0 0 0,0 1 0,0-1 0,0 1 0,0-1 0,0 1 0,0 0 0,0 0 1,0 0-1,2 2 0,-1 0-330,0 0 0,0 0 0,0 1 1,0-1-1,2 6 0,-4-8 228,15 20-979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1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16620,'2'1'4465,"1"3"-2977,1-1-296,-1 2-632,6-1-328,6-3-1016,11-1-1160,13-12 1047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1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17020,'3'3'720,"1"-1"-704,6 0-3505,4-6 2297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1T00:22:12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33 187 12643,'-1'0'144,"0"0"0,-1 0 1,1 0-1,0 0 0,-1 0 1,1-1-1,0 1 0,-1-1 1,1 1-1,0-1 0,0 1 1,-1-1-1,1 0 0,0 1 1,0-1-1,0 0 0,0 0 1,0 0-1,0 0 0,0 0 1,0 0-1,0 0 0,1 0 1,-1 0-1,0-1 0,1 1 1,-1 0-1,1 0 0,-1-1 1,1 1-1,0 0 0,-1-1 1,1 1-1,0 0 0,0-1 1,0 1-1,0 0 0,0-1 1,0 1-1,0-1 0,1 1 1,-1 0-1,0-1 0,1 1 1,-1 0-1,1 0 0,0-1 1,0 0-1,3-6 228,1 0 0,-1 1 0,1-1 0,1 1 0,-1 0 0,1 1 0,0 0 0,11-9 0,-3 5 165,0-1 0,1 2 1,21-11-1,-31 17-411,1 1-1,0-1 1,0 1-1,0 1 1,0-1-1,0 1 1,10-1-1,-13 2-95,1 0-1,-1 0 1,0 0-1,1 1 0,-1-1 1,0 1-1,0 0 1,0 0-1,0 0 0,0 1 1,0-1-1,0 1 1,0-1-1,0 1 1,0 0-1,2 3 0,0 0-10,1 1 0,-1 1-1,0-1 1,-1 1-1,1 0 1,-1 0-1,-1 0 1,1 1 0,-1-1-1,3 13 1,-1 0-10,-1 1 0,4 40 0,-6-41-2,-1 1-1,-1-1 0,-1 0 0,-1 1 0,-1-1 0,0 0 1,-9 26-1,9-36-2,-28 72 16,27-74-15,0-1 0,0 1 1,-1-1-1,0 0 0,0 0 1,0-1-1,-13 12 0,17-17-1,0 0 0,-1 0 0,1 0 0,0 0-1,-1 0 1,1 0 0,-1 0 0,1-1 0,-1 1 0,0-1-1,1 1 1,-1-1 0,0 1 0,1-1 0,-1 0-1,0 0 1,1 0 0,-4 0 0,5 0 1,-1-1 0,0 1 1,1 0-1,-1 0 0,1-1 1,-1 1-1,0 0 0,1-1 1,-1 1-1,1-1 0,-1 1 1,1-1-1,-1 1 0,1-1 1,0 1-1,-1-1 0,1 1 1,-1-2-1,1 0 10,-1 1 1,1-1-1,-1 1 0,1-1 1,0 1-1,0-1 1,0 1-1,0-1 0,0 0 1,1-2-1,0-1 36,0 1 0,0 0-1,1-1 1,0 1 0,0 0-1,0 0 1,1 0 0,-1 0-1,1 1 1,0-1 0,0 1-1,0-1 1,0 1 0,1 0-1,-1 0 1,1 1 0,0-1-1,6-2 1,1-1 51,0 0 0,1 1 0,0 0 0,0 1 0,18-3 0,24 0 21,-39 6-385,0-1 0,0 0 0,22-7 0,-34 8-160,0-1 0,0 1 1,0-1-1,0 0 1,-1 1-1,1-1 1,0-1-1,-1 1 0,0 0 1,1-1-1,-1 1 1,0-1-1,0 0 1,1-2-1,9-12-2386,2 3 1047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970FE3-3ACB-419D-BE09-AA868D4ABA97}" type="datetimeFigureOut">
              <a:rPr lang="en-US" smtClean="0"/>
              <a:pPr/>
              <a:t>8/10/2024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698500"/>
            <a:ext cx="6111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4" rIns="91647" bIns="458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47" tIns="45824" rIns="91647" bIns="458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C2FDB8-7725-4B7A-B26B-075CB60AD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89387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78774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68161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57548" algn="l" defTabSz="978774" rtl="0" eaLnBrk="1" latinLnBrk="0" hangingPunct="1">
      <a:defRPr sz="1284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446934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1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301060"/>
            <a:ext cx="11036539" cy="158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97456"/>
            <a:ext cx="9088914" cy="189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B0B3-815D-4E26-BE36-E1976A0DAE3B}" type="datetime1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0FBE-DC57-42A9-9FA4-3474691715E8}" type="datetime1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3518" y="296638"/>
            <a:ext cx="2921437" cy="63201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208" y="296638"/>
            <a:ext cx="8547907" cy="63201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1AF0-660C-472F-B8D3-73338EBC7DE8}" type="datetime1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381-16EE-465A-AD2D-0B4E72767C21}" type="datetime1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59" y="4759864"/>
            <a:ext cx="11036539" cy="1471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659" y="3139520"/>
            <a:ext cx="11036539" cy="16203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43CF-3E3D-430A-BFEC-0DFB7A9EC0F2}" type="datetime1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08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283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C618-A7D6-48F4-B836-DFCE1BFE24D7}" type="datetime1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58064"/>
            <a:ext cx="5736927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08" y="2349066"/>
            <a:ext cx="5736927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777" y="1658064"/>
            <a:ext cx="5739180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5777" y="2349066"/>
            <a:ext cx="5739180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D46F-27F3-4134-A747-A7B9B248F83C}" type="datetime1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E07-E945-441C-B158-5B3EBE84EC99}" type="datetime1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451B-9214-4A8F-AADD-E55ED0138448}" type="datetime1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10" y="294919"/>
            <a:ext cx="4271700" cy="12551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447" y="294923"/>
            <a:ext cx="7258508" cy="63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10" y="1550045"/>
            <a:ext cx="4271700" cy="506678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3BF9-4C17-4F57-B5B2-97F45F548DEF}" type="datetime1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986" y="5185092"/>
            <a:ext cx="7790498" cy="612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4986" y="661854"/>
            <a:ext cx="7790498" cy="444436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4986" y="5797222"/>
            <a:ext cx="7790498" cy="86932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67E3-B901-4AAB-B325-DF16FF1F5FE8}" type="datetime1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96634"/>
            <a:ext cx="11685747" cy="123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728368"/>
            <a:ext cx="11685747" cy="488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D1F5176-AFD9-44B2-BA9A-7449B9C6021A}" type="datetime1">
              <a:rPr lang="en-US" smtClean="0"/>
              <a:t>8/10/2024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865450"/>
            <a:ext cx="4111652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Drugs and Disease F2024 - Warm-up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3BB032-4020-48F4-953B-341806DC4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3.xml"/><Relationship Id="rId21" Type="http://schemas.openxmlformats.org/officeDocument/2006/relationships/customXml" Target="../ink/ink825.xml"/><Relationship Id="rId42" Type="http://schemas.openxmlformats.org/officeDocument/2006/relationships/image" Target="../media/image858.png"/><Relationship Id="rId63" Type="http://schemas.openxmlformats.org/officeDocument/2006/relationships/customXml" Target="../ink/ink846.xml"/><Relationship Id="rId84" Type="http://schemas.openxmlformats.org/officeDocument/2006/relationships/image" Target="../media/image879.png"/><Relationship Id="rId138" Type="http://schemas.openxmlformats.org/officeDocument/2006/relationships/image" Target="../media/image906.png"/><Relationship Id="rId159" Type="http://schemas.openxmlformats.org/officeDocument/2006/relationships/customXml" Target="../ink/ink894.xml"/><Relationship Id="rId170" Type="http://schemas.openxmlformats.org/officeDocument/2006/relationships/image" Target="../media/image922.png"/><Relationship Id="rId107" Type="http://schemas.openxmlformats.org/officeDocument/2006/relationships/customXml" Target="../ink/ink868.xml"/><Relationship Id="rId11" Type="http://schemas.openxmlformats.org/officeDocument/2006/relationships/customXml" Target="../ink/ink820.xml"/><Relationship Id="rId32" Type="http://schemas.openxmlformats.org/officeDocument/2006/relationships/image" Target="../media/image853.png"/><Relationship Id="rId53" Type="http://schemas.openxmlformats.org/officeDocument/2006/relationships/customXml" Target="../ink/ink841.xml"/><Relationship Id="rId74" Type="http://schemas.openxmlformats.org/officeDocument/2006/relationships/image" Target="../media/image874.png"/><Relationship Id="rId128" Type="http://schemas.openxmlformats.org/officeDocument/2006/relationships/image" Target="../media/image901.png"/><Relationship Id="rId149" Type="http://schemas.openxmlformats.org/officeDocument/2006/relationships/customXml" Target="../ink/ink889.xml"/><Relationship Id="rId5" Type="http://schemas.openxmlformats.org/officeDocument/2006/relationships/customXml" Target="../ink/ink817.xml"/><Relationship Id="rId95" Type="http://schemas.openxmlformats.org/officeDocument/2006/relationships/customXml" Target="../ink/ink862.xml"/><Relationship Id="rId160" Type="http://schemas.openxmlformats.org/officeDocument/2006/relationships/image" Target="../media/image917.png"/><Relationship Id="rId181" Type="http://schemas.openxmlformats.org/officeDocument/2006/relationships/customXml" Target="../ink/ink905.xml"/><Relationship Id="rId22" Type="http://schemas.openxmlformats.org/officeDocument/2006/relationships/image" Target="../media/image848.png"/><Relationship Id="rId43" Type="http://schemas.openxmlformats.org/officeDocument/2006/relationships/customXml" Target="../ink/ink836.xml"/><Relationship Id="rId64" Type="http://schemas.openxmlformats.org/officeDocument/2006/relationships/image" Target="../media/image869.png"/><Relationship Id="rId118" Type="http://schemas.openxmlformats.org/officeDocument/2006/relationships/image" Target="../media/image896.png"/><Relationship Id="rId139" Type="http://schemas.openxmlformats.org/officeDocument/2006/relationships/customXml" Target="../ink/ink884.xml"/><Relationship Id="rId85" Type="http://schemas.openxmlformats.org/officeDocument/2006/relationships/customXml" Target="../ink/ink857.xml"/><Relationship Id="rId150" Type="http://schemas.openxmlformats.org/officeDocument/2006/relationships/image" Target="../media/image912.png"/><Relationship Id="rId171" Type="http://schemas.openxmlformats.org/officeDocument/2006/relationships/customXml" Target="../ink/ink900.xml"/><Relationship Id="rId12" Type="http://schemas.openxmlformats.org/officeDocument/2006/relationships/image" Target="../media/image843.png"/><Relationship Id="rId33" Type="http://schemas.openxmlformats.org/officeDocument/2006/relationships/customXml" Target="../ink/ink831.xml"/><Relationship Id="rId108" Type="http://schemas.openxmlformats.org/officeDocument/2006/relationships/image" Target="../media/image891.png"/><Relationship Id="rId129" Type="http://schemas.openxmlformats.org/officeDocument/2006/relationships/customXml" Target="../ink/ink879.xml"/><Relationship Id="rId54" Type="http://schemas.openxmlformats.org/officeDocument/2006/relationships/image" Target="../media/image864.png"/><Relationship Id="rId75" Type="http://schemas.openxmlformats.org/officeDocument/2006/relationships/customXml" Target="../ink/ink852.xml"/><Relationship Id="rId96" Type="http://schemas.openxmlformats.org/officeDocument/2006/relationships/image" Target="../media/image885.png"/><Relationship Id="rId140" Type="http://schemas.openxmlformats.org/officeDocument/2006/relationships/image" Target="../media/image907.png"/><Relationship Id="rId161" Type="http://schemas.openxmlformats.org/officeDocument/2006/relationships/customXml" Target="../ink/ink895.xml"/><Relationship Id="rId182" Type="http://schemas.openxmlformats.org/officeDocument/2006/relationships/image" Target="../media/image928.png"/><Relationship Id="rId6" Type="http://schemas.openxmlformats.org/officeDocument/2006/relationships/image" Target="../media/image840.png"/><Relationship Id="rId23" Type="http://schemas.openxmlformats.org/officeDocument/2006/relationships/customXml" Target="../ink/ink826.xml"/><Relationship Id="rId119" Type="http://schemas.openxmlformats.org/officeDocument/2006/relationships/customXml" Target="../ink/ink874.xml"/><Relationship Id="rId44" Type="http://schemas.openxmlformats.org/officeDocument/2006/relationships/image" Target="../media/image859.png"/><Relationship Id="rId65" Type="http://schemas.openxmlformats.org/officeDocument/2006/relationships/customXml" Target="../ink/ink847.xml"/><Relationship Id="rId86" Type="http://schemas.openxmlformats.org/officeDocument/2006/relationships/image" Target="../media/image880.png"/><Relationship Id="rId130" Type="http://schemas.openxmlformats.org/officeDocument/2006/relationships/image" Target="../media/image902.png"/><Relationship Id="rId151" Type="http://schemas.openxmlformats.org/officeDocument/2006/relationships/customXml" Target="../ink/ink890.xml"/><Relationship Id="rId172" Type="http://schemas.openxmlformats.org/officeDocument/2006/relationships/image" Target="../media/image923.png"/><Relationship Id="rId13" Type="http://schemas.openxmlformats.org/officeDocument/2006/relationships/customXml" Target="../ink/ink821.xml"/><Relationship Id="rId18" Type="http://schemas.openxmlformats.org/officeDocument/2006/relationships/image" Target="../media/image846.png"/><Relationship Id="rId39" Type="http://schemas.openxmlformats.org/officeDocument/2006/relationships/customXml" Target="../ink/ink834.xml"/><Relationship Id="rId109" Type="http://schemas.openxmlformats.org/officeDocument/2006/relationships/customXml" Target="../ink/ink869.xml"/><Relationship Id="rId34" Type="http://schemas.openxmlformats.org/officeDocument/2006/relationships/image" Target="../media/image854.png"/><Relationship Id="rId50" Type="http://schemas.openxmlformats.org/officeDocument/2006/relationships/image" Target="../media/image862.png"/><Relationship Id="rId55" Type="http://schemas.openxmlformats.org/officeDocument/2006/relationships/customXml" Target="../ink/ink842.xml"/><Relationship Id="rId76" Type="http://schemas.openxmlformats.org/officeDocument/2006/relationships/image" Target="../media/image875.png"/><Relationship Id="rId97" Type="http://schemas.openxmlformats.org/officeDocument/2006/relationships/customXml" Target="../ink/ink863.xml"/><Relationship Id="rId104" Type="http://schemas.openxmlformats.org/officeDocument/2006/relationships/image" Target="../media/image889.png"/><Relationship Id="rId120" Type="http://schemas.openxmlformats.org/officeDocument/2006/relationships/image" Target="../media/image897.png"/><Relationship Id="rId125" Type="http://schemas.openxmlformats.org/officeDocument/2006/relationships/customXml" Target="../ink/ink877.xml"/><Relationship Id="rId141" Type="http://schemas.openxmlformats.org/officeDocument/2006/relationships/customXml" Target="../ink/ink885.xml"/><Relationship Id="rId146" Type="http://schemas.openxmlformats.org/officeDocument/2006/relationships/image" Target="../media/image910.png"/><Relationship Id="rId167" Type="http://schemas.openxmlformats.org/officeDocument/2006/relationships/customXml" Target="../ink/ink898.xml"/><Relationship Id="rId188" Type="http://schemas.openxmlformats.org/officeDocument/2006/relationships/image" Target="../media/image931.png"/><Relationship Id="rId7" Type="http://schemas.openxmlformats.org/officeDocument/2006/relationships/customXml" Target="../ink/ink818.xml"/><Relationship Id="rId71" Type="http://schemas.openxmlformats.org/officeDocument/2006/relationships/customXml" Target="../ink/ink850.xml"/><Relationship Id="rId92" Type="http://schemas.openxmlformats.org/officeDocument/2006/relationships/image" Target="../media/image883.png"/><Relationship Id="rId162" Type="http://schemas.openxmlformats.org/officeDocument/2006/relationships/image" Target="../media/image918.png"/><Relationship Id="rId183" Type="http://schemas.openxmlformats.org/officeDocument/2006/relationships/customXml" Target="../ink/ink906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829.xml"/><Relationship Id="rId24" Type="http://schemas.openxmlformats.org/officeDocument/2006/relationships/image" Target="../media/image849.png"/><Relationship Id="rId40" Type="http://schemas.openxmlformats.org/officeDocument/2006/relationships/image" Target="../media/image857.png"/><Relationship Id="rId45" Type="http://schemas.openxmlformats.org/officeDocument/2006/relationships/customXml" Target="../ink/ink837.xml"/><Relationship Id="rId66" Type="http://schemas.openxmlformats.org/officeDocument/2006/relationships/image" Target="../media/image870.png"/><Relationship Id="rId87" Type="http://schemas.openxmlformats.org/officeDocument/2006/relationships/customXml" Target="../ink/ink858.xml"/><Relationship Id="rId110" Type="http://schemas.openxmlformats.org/officeDocument/2006/relationships/image" Target="../media/image892.png"/><Relationship Id="rId115" Type="http://schemas.openxmlformats.org/officeDocument/2006/relationships/customXml" Target="../ink/ink872.xml"/><Relationship Id="rId131" Type="http://schemas.openxmlformats.org/officeDocument/2006/relationships/customXml" Target="../ink/ink880.xml"/><Relationship Id="rId136" Type="http://schemas.openxmlformats.org/officeDocument/2006/relationships/image" Target="../media/image905.png"/><Relationship Id="rId157" Type="http://schemas.openxmlformats.org/officeDocument/2006/relationships/customXml" Target="../ink/ink893.xml"/><Relationship Id="rId178" Type="http://schemas.openxmlformats.org/officeDocument/2006/relationships/image" Target="../media/image926.png"/><Relationship Id="rId61" Type="http://schemas.openxmlformats.org/officeDocument/2006/relationships/customXml" Target="../ink/ink845.xml"/><Relationship Id="rId82" Type="http://schemas.openxmlformats.org/officeDocument/2006/relationships/image" Target="../media/image878.png"/><Relationship Id="rId152" Type="http://schemas.openxmlformats.org/officeDocument/2006/relationships/image" Target="../media/image913.png"/><Relationship Id="rId173" Type="http://schemas.openxmlformats.org/officeDocument/2006/relationships/customXml" Target="../ink/ink901.xml"/><Relationship Id="rId19" Type="http://schemas.openxmlformats.org/officeDocument/2006/relationships/customXml" Target="../ink/ink824.xml"/><Relationship Id="rId14" Type="http://schemas.openxmlformats.org/officeDocument/2006/relationships/image" Target="../media/image844.png"/><Relationship Id="rId30" Type="http://schemas.openxmlformats.org/officeDocument/2006/relationships/image" Target="../media/image852.png"/><Relationship Id="rId35" Type="http://schemas.openxmlformats.org/officeDocument/2006/relationships/customXml" Target="../ink/ink832.xml"/><Relationship Id="rId56" Type="http://schemas.openxmlformats.org/officeDocument/2006/relationships/image" Target="../media/image865.png"/><Relationship Id="rId77" Type="http://schemas.openxmlformats.org/officeDocument/2006/relationships/customXml" Target="../ink/ink853.xml"/><Relationship Id="rId100" Type="http://schemas.openxmlformats.org/officeDocument/2006/relationships/image" Target="../media/image887.png"/><Relationship Id="rId105" Type="http://schemas.openxmlformats.org/officeDocument/2006/relationships/customXml" Target="../ink/ink867.xml"/><Relationship Id="rId126" Type="http://schemas.openxmlformats.org/officeDocument/2006/relationships/image" Target="../media/image900.png"/><Relationship Id="rId147" Type="http://schemas.openxmlformats.org/officeDocument/2006/relationships/customXml" Target="../ink/ink888.xml"/><Relationship Id="rId168" Type="http://schemas.openxmlformats.org/officeDocument/2006/relationships/image" Target="../media/image921.png"/><Relationship Id="rId8" Type="http://schemas.openxmlformats.org/officeDocument/2006/relationships/image" Target="../media/image841.png"/><Relationship Id="rId51" Type="http://schemas.openxmlformats.org/officeDocument/2006/relationships/customXml" Target="../ink/ink840.xml"/><Relationship Id="rId72" Type="http://schemas.openxmlformats.org/officeDocument/2006/relationships/image" Target="../media/image873.png"/><Relationship Id="rId93" Type="http://schemas.openxmlformats.org/officeDocument/2006/relationships/customXml" Target="../ink/ink861.xml"/><Relationship Id="rId98" Type="http://schemas.openxmlformats.org/officeDocument/2006/relationships/image" Target="../media/image886.png"/><Relationship Id="rId121" Type="http://schemas.openxmlformats.org/officeDocument/2006/relationships/customXml" Target="../ink/ink875.xml"/><Relationship Id="rId142" Type="http://schemas.openxmlformats.org/officeDocument/2006/relationships/image" Target="../media/image908.png"/><Relationship Id="rId163" Type="http://schemas.openxmlformats.org/officeDocument/2006/relationships/customXml" Target="../ink/ink896.xml"/><Relationship Id="rId184" Type="http://schemas.openxmlformats.org/officeDocument/2006/relationships/image" Target="../media/image929.png"/><Relationship Id="rId189" Type="http://schemas.openxmlformats.org/officeDocument/2006/relationships/customXml" Target="../ink/ink909.xml"/><Relationship Id="rId3" Type="http://schemas.openxmlformats.org/officeDocument/2006/relationships/oleObject" Target="../embeddings/oleObject7.bin"/><Relationship Id="rId25" Type="http://schemas.openxmlformats.org/officeDocument/2006/relationships/customXml" Target="../ink/ink827.xml"/><Relationship Id="rId46" Type="http://schemas.openxmlformats.org/officeDocument/2006/relationships/image" Target="../media/image860.png"/><Relationship Id="rId67" Type="http://schemas.openxmlformats.org/officeDocument/2006/relationships/customXml" Target="../ink/ink848.xml"/><Relationship Id="rId116" Type="http://schemas.openxmlformats.org/officeDocument/2006/relationships/image" Target="../media/image895.png"/><Relationship Id="rId137" Type="http://schemas.openxmlformats.org/officeDocument/2006/relationships/customXml" Target="../ink/ink883.xml"/><Relationship Id="rId158" Type="http://schemas.openxmlformats.org/officeDocument/2006/relationships/image" Target="../media/image916.png"/><Relationship Id="rId20" Type="http://schemas.openxmlformats.org/officeDocument/2006/relationships/image" Target="../media/image847.png"/><Relationship Id="rId41" Type="http://schemas.openxmlformats.org/officeDocument/2006/relationships/customXml" Target="../ink/ink835.xml"/><Relationship Id="rId62" Type="http://schemas.openxmlformats.org/officeDocument/2006/relationships/image" Target="../media/image868.png"/><Relationship Id="rId83" Type="http://schemas.openxmlformats.org/officeDocument/2006/relationships/customXml" Target="../ink/ink856.xml"/><Relationship Id="rId88" Type="http://schemas.openxmlformats.org/officeDocument/2006/relationships/image" Target="../media/image881.png"/><Relationship Id="rId111" Type="http://schemas.openxmlformats.org/officeDocument/2006/relationships/customXml" Target="../ink/ink870.xml"/><Relationship Id="rId132" Type="http://schemas.openxmlformats.org/officeDocument/2006/relationships/image" Target="../media/image903.png"/><Relationship Id="rId153" Type="http://schemas.openxmlformats.org/officeDocument/2006/relationships/customXml" Target="../ink/ink891.xml"/><Relationship Id="rId174" Type="http://schemas.openxmlformats.org/officeDocument/2006/relationships/image" Target="../media/image924.png"/><Relationship Id="rId179" Type="http://schemas.openxmlformats.org/officeDocument/2006/relationships/customXml" Target="../ink/ink904.xml"/><Relationship Id="rId190" Type="http://schemas.openxmlformats.org/officeDocument/2006/relationships/image" Target="../media/image932.png"/><Relationship Id="rId15" Type="http://schemas.openxmlformats.org/officeDocument/2006/relationships/customXml" Target="../ink/ink822.xml"/><Relationship Id="rId36" Type="http://schemas.openxmlformats.org/officeDocument/2006/relationships/image" Target="../media/image855.png"/><Relationship Id="rId57" Type="http://schemas.openxmlformats.org/officeDocument/2006/relationships/customXml" Target="../ink/ink843.xml"/><Relationship Id="rId106" Type="http://schemas.openxmlformats.org/officeDocument/2006/relationships/image" Target="../media/image890.png"/><Relationship Id="rId127" Type="http://schemas.openxmlformats.org/officeDocument/2006/relationships/customXml" Target="../ink/ink878.xml"/><Relationship Id="rId10" Type="http://schemas.openxmlformats.org/officeDocument/2006/relationships/image" Target="../media/image842.png"/><Relationship Id="rId31" Type="http://schemas.openxmlformats.org/officeDocument/2006/relationships/customXml" Target="../ink/ink830.xml"/><Relationship Id="rId52" Type="http://schemas.openxmlformats.org/officeDocument/2006/relationships/image" Target="../media/image863.png"/><Relationship Id="rId73" Type="http://schemas.openxmlformats.org/officeDocument/2006/relationships/customXml" Target="../ink/ink851.xml"/><Relationship Id="rId78" Type="http://schemas.openxmlformats.org/officeDocument/2006/relationships/image" Target="../media/image876.png"/><Relationship Id="rId94" Type="http://schemas.openxmlformats.org/officeDocument/2006/relationships/image" Target="../media/image884.png"/><Relationship Id="rId99" Type="http://schemas.openxmlformats.org/officeDocument/2006/relationships/customXml" Target="../ink/ink864.xml"/><Relationship Id="rId101" Type="http://schemas.openxmlformats.org/officeDocument/2006/relationships/customXml" Target="../ink/ink865.xml"/><Relationship Id="rId122" Type="http://schemas.openxmlformats.org/officeDocument/2006/relationships/image" Target="../media/image898.png"/><Relationship Id="rId143" Type="http://schemas.openxmlformats.org/officeDocument/2006/relationships/customXml" Target="../ink/ink886.xml"/><Relationship Id="rId148" Type="http://schemas.openxmlformats.org/officeDocument/2006/relationships/image" Target="../media/image911.png"/><Relationship Id="rId164" Type="http://schemas.openxmlformats.org/officeDocument/2006/relationships/image" Target="../media/image919.png"/><Relationship Id="rId169" Type="http://schemas.openxmlformats.org/officeDocument/2006/relationships/customXml" Target="../ink/ink899.xml"/><Relationship Id="rId185" Type="http://schemas.openxmlformats.org/officeDocument/2006/relationships/customXml" Target="../ink/ink907.xml"/><Relationship Id="rId4" Type="http://schemas.openxmlformats.org/officeDocument/2006/relationships/image" Target="../media/image839.emf"/><Relationship Id="rId9" Type="http://schemas.openxmlformats.org/officeDocument/2006/relationships/customXml" Target="../ink/ink819.xml"/><Relationship Id="rId180" Type="http://schemas.openxmlformats.org/officeDocument/2006/relationships/image" Target="../media/image927.png"/><Relationship Id="rId26" Type="http://schemas.openxmlformats.org/officeDocument/2006/relationships/image" Target="../media/image850.png"/><Relationship Id="rId47" Type="http://schemas.openxmlformats.org/officeDocument/2006/relationships/customXml" Target="../ink/ink838.xml"/><Relationship Id="rId68" Type="http://schemas.openxmlformats.org/officeDocument/2006/relationships/image" Target="../media/image871.png"/><Relationship Id="rId89" Type="http://schemas.openxmlformats.org/officeDocument/2006/relationships/customXml" Target="../ink/ink859.xml"/><Relationship Id="rId112" Type="http://schemas.openxmlformats.org/officeDocument/2006/relationships/image" Target="../media/image893.png"/><Relationship Id="rId133" Type="http://schemas.openxmlformats.org/officeDocument/2006/relationships/customXml" Target="../ink/ink881.xml"/><Relationship Id="rId154" Type="http://schemas.openxmlformats.org/officeDocument/2006/relationships/image" Target="../media/image914.png"/><Relationship Id="rId175" Type="http://schemas.openxmlformats.org/officeDocument/2006/relationships/customXml" Target="../ink/ink902.xml"/><Relationship Id="rId16" Type="http://schemas.openxmlformats.org/officeDocument/2006/relationships/image" Target="../media/image845.png"/><Relationship Id="rId37" Type="http://schemas.openxmlformats.org/officeDocument/2006/relationships/customXml" Target="../ink/ink833.xml"/><Relationship Id="rId58" Type="http://schemas.openxmlformats.org/officeDocument/2006/relationships/image" Target="../media/image866.png"/><Relationship Id="rId79" Type="http://schemas.openxmlformats.org/officeDocument/2006/relationships/customXml" Target="../ink/ink854.xml"/><Relationship Id="rId102" Type="http://schemas.openxmlformats.org/officeDocument/2006/relationships/image" Target="../media/image888.png"/><Relationship Id="rId123" Type="http://schemas.openxmlformats.org/officeDocument/2006/relationships/customXml" Target="../ink/ink876.xml"/><Relationship Id="rId144" Type="http://schemas.openxmlformats.org/officeDocument/2006/relationships/image" Target="../media/image909.png"/><Relationship Id="rId90" Type="http://schemas.openxmlformats.org/officeDocument/2006/relationships/image" Target="../media/image882.png"/><Relationship Id="rId165" Type="http://schemas.openxmlformats.org/officeDocument/2006/relationships/customXml" Target="../ink/ink897.xml"/><Relationship Id="rId186" Type="http://schemas.openxmlformats.org/officeDocument/2006/relationships/image" Target="../media/image930.png"/><Relationship Id="rId27" Type="http://schemas.openxmlformats.org/officeDocument/2006/relationships/customXml" Target="../ink/ink828.xml"/><Relationship Id="rId48" Type="http://schemas.openxmlformats.org/officeDocument/2006/relationships/image" Target="../media/image861.png"/><Relationship Id="rId69" Type="http://schemas.openxmlformats.org/officeDocument/2006/relationships/customXml" Target="../ink/ink849.xml"/><Relationship Id="rId113" Type="http://schemas.openxmlformats.org/officeDocument/2006/relationships/customXml" Target="../ink/ink871.xml"/><Relationship Id="rId134" Type="http://schemas.openxmlformats.org/officeDocument/2006/relationships/image" Target="../media/image904.png"/><Relationship Id="rId80" Type="http://schemas.openxmlformats.org/officeDocument/2006/relationships/image" Target="../media/image877.png"/><Relationship Id="rId155" Type="http://schemas.openxmlformats.org/officeDocument/2006/relationships/customXml" Target="../ink/ink892.xml"/><Relationship Id="rId176" Type="http://schemas.openxmlformats.org/officeDocument/2006/relationships/image" Target="../media/image925.png"/><Relationship Id="rId17" Type="http://schemas.openxmlformats.org/officeDocument/2006/relationships/customXml" Target="../ink/ink823.xml"/><Relationship Id="rId38" Type="http://schemas.openxmlformats.org/officeDocument/2006/relationships/image" Target="../media/image856.png"/><Relationship Id="rId59" Type="http://schemas.openxmlformats.org/officeDocument/2006/relationships/customXml" Target="../ink/ink844.xml"/><Relationship Id="rId103" Type="http://schemas.openxmlformats.org/officeDocument/2006/relationships/customXml" Target="../ink/ink866.xml"/><Relationship Id="rId124" Type="http://schemas.openxmlformats.org/officeDocument/2006/relationships/image" Target="../media/image899.png"/><Relationship Id="rId70" Type="http://schemas.openxmlformats.org/officeDocument/2006/relationships/image" Target="../media/image872.png"/><Relationship Id="rId91" Type="http://schemas.openxmlformats.org/officeDocument/2006/relationships/customXml" Target="../ink/ink860.xml"/><Relationship Id="rId145" Type="http://schemas.openxmlformats.org/officeDocument/2006/relationships/customXml" Target="../ink/ink887.xml"/><Relationship Id="rId166" Type="http://schemas.openxmlformats.org/officeDocument/2006/relationships/image" Target="../media/image920.png"/><Relationship Id="rId187" Type="http://schemas.openxmlformats.org/officeDocument/2006/relationships/customXml" Target="../ink/ink908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51.png"/><Relationship Id="rId49" Type="http://schemas.openxmlformats.org/officeDocument/2006/relationships/customXml" Target="../ink/ink839.xml"/><Relationship Id="rId114" Type="http://schemas.openxmlformats.org/officeDocument/2006/relationships/image" Target="../media/image894.png"/><Relationship Id="rId60" Type="http://schemas.openxmlformats.org/officeDocument/2006/relationships/image" Target="../media/image867.png"/><Relationship Id="rId81" Type="http://schemas.openxmlformats.org/officeDocument/2006/relationships/customXml" Target="../ink/ink855.xml"/><Relationship Id="rId135" Type="http://schemas.openxmlformats.org/officeDocument/2006/relationships/customXml" Target="../ink/ink882.xml"/><Relationship Id="rId156" Type="http://schemas.openxmlformats.org/officeDocument/2006/relationships/image" Target="../media/image915.png"/><Relationship Id="rId177" Type="http://schemas.openxmlformats.org/officeDocument/2006/relationships/customXml" Target="../ink/ink9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png"/><Relationship Id="rId21" Type="http://schemas.openxmlformats.org/officeDocument/2006/relationships/image" Target="../media/image26.png"/><Relationship Id="rId42" Type="http://schemas.openxmlformats.org/officeDocument/2006/relationships/customXml" Target="../ink/ink34.xml"/><Relationship Id="rId63" Type="http://schemas.openxmlformats.org/officeDocument/2006/relationships/image" Target="../media/image47.png"/><Relationship Id="rId84" Type="http://schemas.openxmlformats.org/officeDocument/2006/relationships/customXml" Target="../ink/ink55.xml"/><Relationship Id="rId138" Type="http://schemas.openxmlformats.org/officeDocument/2006/relationships/customXml" Target="../ink/ink82.xml"/><Relationship Id="rId107" Type="http://schemas.openxmlformats.org/officeDocument/2006/relationships/image" Target="../media/image69.png"/><Relationship Id="rId11" Type="http://schemas.openxmlformats.org/officeDocument/2006/relationships/image" Target="../media/image21.png"/><Relationship Id="rId32" Type="http://schemas.openxmlformats.org/officeDocument/2006/relationships/customXml" Target="../ink/ink29.xml"/><Relationship Id="rId53" Type="http://schemas.openxmlformats.org/officeDocument/2006/relationships/image" Target="../media/image42.png"/><Relationship Id="rId74" Type="http://schemas.openxmlformats.org/officeDocument/2006/relationships/customXml" Target="../ink/ink50.xml"/><Relationship Id="rId128" Type="http://schemas.openxmlformats.org/officeDocument/2006/relationships/customXml" Target="../ink/ink77.xml"/><Relationship Id="rId149" Type="http://schemas.openxmlformats.org/officeDocument/2006/relationships/image" Target="../media/image90.png"/><Relationship Id="rId5" Type="http://schemas.openxmlformats.org/officeDocument/2006/relationships/image" Target="../media/image18.jpeg"/><Relationship Id="rId95" Type="http://schemas.openxmlformats.org/officeDocument/2006/relationships/image" Target="../media/image63.png"/><Relationship Id="rId22" Type="http://schemas.openxmlformats.org/officeDocument/2006/relationships/customXml" Target="../ink/ink24.xml"/><Relationship Id="rId27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customXml" Target="../ink/ink37.xml"/><Relationship Id="rId64" Type="http://schemas.openxmlformats.org/officeDocument/2006/relationships/customXml" Target="../ink/ink45.xml"/><Relationship Id="rId69" Type="http://schemas.openxmlformats.org/officeDocument/2006/relationships/image" Target="../media/image50.png"/><Relationship Id="rId113" Type="http://schemas.openxmlformats.org/officeDocument/2006/relationships/image" Target="../media/image72.png"/><Relationship Id="rId118" Type="http://schemas.openxmlformats.org/officeDocument/2006/relationships/customXml" Target="../ink/ink72.xml"/><Relationship Id="rId134" Type="http://schemas.openxmlformats.org/officeDocument/2006/relationships/customXml" Target="../ink/ink80.xml"/><Relationship Id="rId139" Type="http://schemas.openxmlformats.org/officeDocument/2006/relationships/image" Target="../media/image85.png"/><Relationship Id="rId80" Type="http://schemas.openxmlformats.org/officeDocument/2006/relationships/customXml" Target="../ink/ink53.xml"/><Relationship Id="rId85" Type="http://schemas.openxmlformats.org/officeDocument/2006/relationships/image" Target="../media/image58.png"/><Relationship Id="rId150" Type="http://schemas.openxmlformats.org/officeDocument/2006/relationships/customXml" Target="../ink/ink88.xml"/><Relationship Id="rId12" Type="http://schemas.openxmlformats.org/officeDocument/2006/relationships/customXml" Target="../ink/ink19.xml"/><Relationship Id="rId17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customXml" Target="../ink/ink32.xml"/><Relationship Id="rId59" Type="http://schemas.openxmlformats.org/officeDocument/2006/relationships/image" Target="../media/image45.png"/><Relationship Id="rId103" Type="http://schemas.openxmlformats.org/officeDocument/2006/relationships/image" Target="../media/image67.png"/><Relationship Id="rId108" Type="http://schemas.openxmlformats.org/officeDocument/2006/relationships/customXml" Target="../ink/ink67.xml"/><Relationship Id="rId124" Type="http://schemas.openxmlformats.org/officeDocument/2006/relationships/customXml" Target="../ink/ink75.xml"/><Relationship Id="rId129" Type="http://schemas.openxmlformats.org/officeDocument/2006/relationships/image" Target="../media/image80.png"/><Relationship Id="rId54" Type="http://schemas.openxmlformats.org/officeDocument/2006/relationships/customXml" Target="../ink/ink40.xml"/><Relationship Id="rId70" Type="http://schemas.openxmlformats.org/officeDocument/2006/relationships/customXml" Target="../ink/ink48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61.xml"/><Relationship Id="rId140" Type="http://schemas.openxmlformats.org/officeDocument/2006/relationships/customXml" Target="../ink/ink83.xml"/><Relationship Id="rId145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23" Type="http://schemas.openxmlformats.org/officeDocument/2006/relationships/image" Target="../media/image27.png"/><Relationship Id="rId28" Type="http://schemas.openxmlformats.org/officeDocument/2006/relationships/customXml" Target="../ink/ink27.xml"/><Relationship Id="rId49" Type="http://schemas.openxmlformats.org/officeDocument/2006/relationships/image" Target="../media/image40.png"/><Relationship Id="rId114" Type="http://schemas.openxmlformats.org/officeDocument/2006/relationships/customXml" Target="../ink/ink70.xml"/><Relationship Id="rId119" Type="http://schemas.openxmlformats.org/officeDocument/2006/relationships/image" Target="../media/image75.png"/><Relationship Id="rId44" Type="http://schemas.openxmlformats.org/officeDocument/2006/relationships/customXml" Target="../ink/ink35.xml"/><Relationship Id="rId60" Type="http://schemas.openxmlformats.org/officeDocument/2006/relationships/customXml" Target="../ink/ink43.xml"/><Relationship Id="rId65" Type="http://schemas.openxmlformats.org/officeDocument/2006/relationships/image" Target="../media/image48.png"/><Relationship Id="rId81" Type="http://schemas.openxmlformats.org/officeDocument/2006/relationships/image" Target="../media/image56.png"/><Relationship Id="rId86" Type="http://schemas.openxmlformats.org/officeDocument/2006/relationships/customXml" Target="../ink/ink56.xml"/><Relationship Id="rId130" Type="http://schemas.openxmlformats.org/officeDocument/2006/relationships/customXml" Target="../ink/ink78.xml"/><Relationship Id="rId135" Type="http://schemas.openxmlformats.org/officeDocument/2006/relationships/image" Target="../media/image83.png"/><Relationship Id="rId151" Type="http://schemas.openxmlformats.org/officeDocument/2006/relationships/image" Target="../media/image91.png"/><Relationship Id="rId13" Type="http://schemas.openxmlformats.org/officeDocument/2006/relationships/image" Target="../media/image22.png"/><Relationship Id="rId18" Type="http://schemas.openxmlformats.org/officeDocument/2006/relationships/customXml" Target="../ink/ink22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30.xml"/><Relationship Id="rId50" Type="http://schemas.openxmlformats.org/officeDocument/2006/relationships/customXml" Target="../ink/ink38.xml"/><Relationship Id="rId55" Type="http://schemas.openxmlformats.org/officeDocument/2006/relationships/image" Target="../media/image43.png"/><Relationship Id="rId76" Type="http://schemas.openxmlformats.org/officeDocument/2006/relationships/customXml" Target="../ink/ink51.xml"/><Relationship Id="rId97" Type="http://schemas.openxmlformats.org/officeDocument/2006/relationships/image" Target="../media/image64.png"/><Relationship Id="rId104" Type="http://schemas.openxmlformats.org/officeDocument/2006/relationships/customXml" Target="../ink/ink65.xml"/><Relationship Id="rId120" Type="http://schemas.openxmlformats.org/officeDocument/2006/relationships/customXml" Target="../ink/ink73.xml"/><Relationship Id="rId125" Type="http://schemas.openxmlformats.org/officeDocument/2006/relationships/image" Target="../media/image78.png"/><Relationship Id="rId141" Type="http://schemas.openxmlformats.org/officeDocument/2006/relationships/image" Target="../media/image86.png"/><Relationship Id="rId146" Type="http://schemas.openxmlformats.org/officeDocument/2006/relationships/customXml" Target="../ink/ink86.xml"/><Relationship Id="rId7" Type="http://schemas.openxmlformats.org/officeDocument/2006/relationships/image" Target="../media/image19.png"/><Relationship Id="rId71" Type="http://schemas.openxmlformats.org/officeDocument/2006/relationships/image" Target="../media/image51.png"/><Relationship Id="rId92" Type="http://schemas.openxmlformats.org/officeDocument/2006/relationships/customXml" Target="../ink/ink59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0.png"/><Relationship Id="rId24" Type="http://schemas.openxmlformats.org/officeDocument/2006/relationships/customXml" Target="../ink/ink25.xml"/><Relationship Id="rId40" Type="http://schemas.openxmlformats.org/officeDocument/2006/relationships/customXml" Target="../ink/ink33.xml"/><Relationship Id="rId45" Type="http://schemas.openxmlformats.org/officeDocument/2006/relationships/image" Target="../media/image38.png"/><Relationship Id="rId66" Type="http://schemas.openxmlformats.org/officeDocument/2006/relationships/customXml" Target="../ink/ink46.xml"/><Relationship Id="rId87" Type="http://schemas.openxmlformats.org/officeDocument/2006/relationships/image" Target="../media/image59.png"/><Relationship Id="rId110" Type="http://schemas.openxmlformats.org/officeDocument/2006/relationships/customXml" Target="../ink/ink68.xml"/><Relationship Id="rId115" Type="http://schemas.openxmlformats.org/officeDocument/2006/relationships/image" Target="../media/image73.png"/><Relationship Id="rId131" Type="http://schemas.openxmlformats.org/officeDocument/2006/relationships/image" Target="../media/image81.png"/><Relationship Id="rId136" Type="http://schemas.openxmlformats.org/officeDocument/2006/relationships/customXml" Target="../ink/ink81.xml"/><Relationship Id="rId61" Type="http://schemas.openxmlformats.org/officeDocument/2006/relationships/image" Target="../media/image46.png"/><Relationship Id="rId82" Type="http://schemas.openxmlformats.org/officeDocument/2006/relationships/customXml" Target="../ink/ink54.xml"/><Relationship Id="rId19" Type="http://schemas.openxmlformats.org/officeDocument/2006/relationships/image" Target="../media/image25.png"/><Relationship Id="rId14" Type="http://schemas.openxmlformats.org/officeDocument/2006/relationships/customXml" Target="../ink/ink20.xml"/><Relationship Id="rId30" Type="http://schemas.openxmlformats.org/officeDocument/2006/relationships/customXml" Target="../ink/ink28.xml"/><Relationship Id="rId35" Type="http://schemas.openxmlformats.org/officeDocument/2006/relationships/image" Target="../media/image33.png"/><Relationship Id="rId56" Type="http://schemas.openxmlformats.org/officeDocument/2006/relationships/customXml" Target="../ink/ink41.xml"/><Relationship Id="rId77" Type="http://schemas.openxmlformats.org/officeDocument/2006/relationships/image" Target="../media/image54.png"/><Relationship Id="rId100" Type="http://schemas.openxmlformats.org/officeDocument/2006/relationships/customXml" Target="../ink/ink63.xml"/><Relationship Id="rId105" Type="http://schemas.openxmlformats.org/officeDocument/2006/relationships/image" Target="../media/image68.png"/><Relationship Id="rId126" Type="http://schemas.openxmlformats.org/officeDocument/2006/relationships/customXml" Target="../ink/ink76.xml"/><Relationship Id="rId147" Type="http://schemas.openxmlformats.org/officeDocument/2006/relationships/image" Target="../media/image89.png"/><Relationship Id="rId8" Type="http://schemas.openxmlformats.org/officeDocument/2006/relationships/customXml" Target="../ink/ink17.xml"/><Relationship Id="rId51" Type="http://schemas.openxmlformats.org/officeDocument/2006/relationships/image" Target="../media/image41.png"/><Relationship Id="rId72" Type="http://schemas.openxmlformats.org/officeDocument/2006/relationships/customXml" Target="../ink/ink49.xml"/><Relationship Id="rId93" Type="http://schemas.openxmlformats.org/officeDocument/2006/relationships/image" Target="../media/image62.png"/><Relationship Id="rId98" Type="http://schemas.openxmlformats.org/officeDocument/2006/relationships/customXml" Target="../ink/ink62.xml"/><Relationship Id="rId121" Type="http://schemas.openxmlformats.org/officeDocument/2006/relationships/image" Target="../media/image76.png"/><Relationship Id="rId142" Type="http://schemas.openxmlformats.org/officeDocument/2006/relationships/customXml" Target="../ink/ink84.xml"/><Relationship Id="rId3" Type="http://schemas.openxmlformats.org/officeDocument/2006/relationships/image" Target="../media/image16.jpg"/><Relationship Id="rId25" Type="http://schemas.openxmlformats.org/officeDocument/2006/relationships/image" Target="../media/image28.png"/><Relationship Id="rId46" Type="http://schemas.openxmlformats.org/officeDocument/2006/relationships/customXml" Target="../ink/ink36.xml"/><Relationship Id="rId67" Type="http://schemas.openxmlformats.org/officeDocument/2006/relationships/image" Target="../media/image49.png"/><Relationship Id="rId116" Type="http://schemas.openxmlformats.org/officeDocument/2006/relationships/customXml" Target="../ink/ink71.xml"/><Relationship Id="rId137" Type="http://schemas.openxmlformats.org/officeDocument/2006/relationships/image" Target="../media/image84.png"/><Relationship Id="rId20" Type="http://schemas.openxmlformats.org/officeDocument/2006/relationships/customXml" Target="../ink/ink23.xml"/><Relationship Id="rId41" Type="http://schemas.openxmlformats.org/officeDocument/2006/relationships/image" Target="../media/image36.png"/><Relationship Id="rId62" Type="http://schemas.openxmlformats.org/officeDocument/2006/relationships/customXml" Target="../ink/ink44.xml"/><Relationship Id="rId83" Type="http://schemas.openxmlformats.org/officeDocument/2006/relationships/image" Target="../media/image57.png"/><Relationship Id="rId88" Type="http://schemas.openxmlformats.org/officeDocument/2006/relationships/customXml" Target="../ink/ink57.xml"/><Relationship Id="rId111" Type="http://schemas.openxmlformats.org/officeDocument/2006/relationships/image" Target="../media/image71.png"/><Relationship Id="rId132" Type="http://schemas.openxmlformats.org/officeDocument/2006/relationships/customXml" Target="../ink/ink79.xml"/><Relationship Id="rId15" Type="http://schemas.openxmlformats.org/officeDocument/2006/relationships/image" Target="../media/image23.png"/><Relationship Id="rId36" Type="http://schemas.openxmlformats.org/officeDocument/2006/relationships/customXml" Target="../ink/ink31.xml"/><Relationship Id="rId57" Type="http://schemas.openxmlformats.org/officeDocument/2006/relationships/image" Target="../media/image44.png"/><Relationship Id="rId106" Type="http://schemas.openxmlformats.org/officeDocument/2006/relationships/customXml" Target="../ink/ink66.xml"/><Relationship Id="rId127" Type="http://schemas.openxmlformats.org/officeDocument/2006/relationships/image" Target="../media/image79.png"/><Relationship Id="rId10" Type="http://schemas.openxmlformats.org/officeDocument/2006/relationships/customXml" Target="../ink/ink18.xml"/><Relationship Id="rId31" Type="http://schemas.openxmlformats.org/officeDocument/2006/relationships/image" Target="../media/image31.png"/><Relationship Id="rId52" Type="http://schemas.openxmlformats.org/officeDocument/2006/relationships/customXml" Target="../ink/ink39.xml"/><Relationship Id="rId73" Type="http://schemas.openxmlformats.org/officeDocument/2006/relationships/image" Target="../media/image52.png"/><Relationship Id="rId78" Type="http://schemas.openxmlformats.org/officeDocument/2006/relationships/customXml" Target="../ink/ink52.xml"/><Relationship Id="rId94" Type="http://schemas.openxmlformats.org/officeDocument/2006/relationships/customXml" Target="../ink/ink60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122" Type="http://schemas.openxmlformats.org/officeDocument/2006/relationships/customXml" Target="../ink/ink74.xml"/><Relationship Id="rId143" Type="http://schemas.openxmlformats.org/officeDocument/2006/relationships/image" Target="../media/image87.png"/><Relationship Id="rId148" Type="http://schemas.openxmlformats.org/officeDocument/2006/relationships/customXml" Target="../ink/ink87.xml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26" Type="http://schemas.openxmlformats.org/officeDocument/2006/relationships/customXml" Target="../ink/ink26.xml"/><Relationship Id="rId47" Type="http://schemas.openxmlformats.org/officeDocument/2006/relationships/image" Target="../media/image39.png"/><Relationship Id="rId68" Type="http://schemas.openxmlformats.org/officeDocument/2006/relationships/customXml" Target="../ink/ink47.xml"/><Relationship Id="rId89" Type="http://schemas.openxmlformats.org/officeDocument/2006/relationships/image" Target="../media/image60.png"/><Relationship Id="rId112" Type="http://schemas.openxmlformats.org/officeDocument/2006/relationships/customXml" Target="../ink/ink69.xml"/><Relationship Id="rId133" Type="http://schemas.openxmlformats.org/officeDocument/2006/relationships/image" Target="../media/image82.png"/><Relationship Id="rId16" Type="http://schemas.openxmlformats.org/officeDocument/2006/relationships/customXml" Target="../ink/ink21.xml"/><Relationship Id="rId37" Type="http://schemas.openxmlformats.org/officeDocument/2006/relationships/image" Target="../media/image34.png"/><Relationship Id="rId58" Type="http://schemas.openxmlformats.org/officeDocument/2006/relationships/customXml" Target="../ink/ink42.xml"/><Relationship Id="rId79" Type="http://schemas.openxmlformats.org/officeDocument/2006/relationships/image" Target="../media/image55.png"/><Relationship Id="rId102" Type="http://schemas.openxmlformats.org/officeDocument/2006/relationships/customXml" Target="../ink/ink64.xml"/><Relationship Id="rId123" Type="http://schemas.openxmlformats.org/officeDocument/2006/relationships/image" Target="../media/image77.png"/><Relationship Id="rId144" Type="http://schemas.openxmlformats.org/officeDocument/2006/relationships/customXml" Target="../ink/ink85.xml"/><Relationship Id="rId90" Type="http://schemas.openxmlformats.org/officeDocument/2006/relationships/customXml" Target="../ink/ink5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.xml"/><Relationship Id="rId21" Type="http://schemas.openxmlformats.org/officeDocument/2006/relationships/customXml" Target="../ink/ink96.xml"/><Relationship Id="rId42" Type="http://schemas.openxmlformats.org/officeDocument/2006/relationships/image" Target="../media/image112.png"/><Relationship Id="rId63" Type="http://schemas.openxmlformats.org/officeDocument/2006/relationships/customXml" Target="../ink/ink117.xml"/><Relationship Id="rId84" Type="http://schemas.openxmlformats.org/officeDocument/2006/relationships/image" Target="../media/image133.png"/><Relationship Id="rId138" Type="http://schemas.openxmlformats.org/officeDocument/2006/relationships/image" Target="../media/image160.png"/><Relationship Id="rId159" Type="http://schemas.openxmlformats.org/officeDocument/2006/relationships/customXml" Target="../ink/ink165.xml"/><Relationship Id="rId170" Type="http://schemas.openxmlformats.org/officeDocument/2006/relationships/image" Target="../media/image176.png"/><Relationship Id="rId191" Type="http://schemas.openxmlformats.org/officeDocument/2006/relationships/customXml" Target="../ink/ink181.xml"/><Relationship Id="rId205" Type="http://schemas.openxmlformats.org/officeDocument/2006/relationships/customXml" Target="../ink/ink188.xml"/><Relationship Id="rId107" Type="http://schemas.openxmlformats.org/officeDocument/2006/relationships/customXml" Target="../ink/ink139.xml"/><Relationship Id="rId11" Type="http://schemas.openxmlformats.org/officeDocument/2006/relationships/customXml" Target="../ink/ink91.xml"/><Relationship Id="rId32" Type="http://schemas.openxmlformats.org/officeDocument/2006/relationships/image" Target="../media/image107.png"/><Relationship Id="rId53" Type="http://schemas.openxmlformats.org/officeDocument/2006/relationships/customXml" Target="../ink/ink112.xml"/><Relationship Id="rId74" Type="http://schemas.openxmlformats.org/officeDocument/2006/relationships/image" Target="../media/image128.png"/><Relationship Id="rId128" Type="http://schemas.openxmlformats.org/officeDocument/2006/relationships/image" Target="../media/image155.png"/><Relationship Id="rId149" Type="http://schemas.openxmlformats.org/officeDocument/2006/relationships/customXml" Target="../ink/ink160.xml"/><Relationship Id="rId5" Type="http://schemas.openxmlformats.org/officeDocument/2006/relationships/image" Target="../media/image93.png"/><Relationship Id="rId95" Type="http://schemas.openxmlformats.org/officeDocument/2006/relationships/customXml" Target="../ink/ink133.xml"/><Relationship Id="rId160" Type="http://schemas.openxmlformats.org/officeDocument/2006/relationships/image" Target="../media/image171.png"/><Relationship Id="rId181" Type="http://schemas.openxmlformats.org/officeDocument/2006/relationships/customXml" Target="../ink/ink176.xml"/><Relationship Id="rId22" Type="http://schemas.openxmlformats.org/officeDocument/2006/relationships/image" Target="../media/image102.png"/><Relationship Id="rId43" Type="http://schemas.openxmlformats.org/officeDocument/2006/relationships/customXml" Target="../ink/ink107.xml"/><Relationship Id="rId64" Type="http://schemas.openxmlformats.org/officeDocument/2006/relationships/image" Target="../media/image123.png"/><Relationship Id="rId118" Type="http://schemas.openxmlformats.org/officeDocument/2006/relationships/image" Target="../media/image150.png"/><Relationship Id="rId139" Type="http://schemas.openxmlformats.org/officeDocument/2006/relationships/customXml" Target="../ink/ink155.xml"/><Relationship Id="rId85" Type="http://schemas.openxmlformats.org/officeDocument/2006/relationships/customXml" Target="../ink/ink128.xml"/><Relationship Id="rId150" Type="http://schemas.openxmlformats.org/officeDocument/2006/relationships/image" Target="../media/image166.png"/><Relationship Id="rId171" Type="http://schemas.openxmlformats.org/officeDocument/2006/relationships/customXml" Target="../ink/ink171.xml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12" Type="http://schemas.openxmlformats.org/officeDocument/2006/relationships/image" Target="../media/image97.png"/><Relationship Id="rId33" Type="http://schemas.openxmlformats.org/officeDocument/2006/relationships/customXml" Target="../ink/ink102.xml"/><Relationship Id="rId108" Type="http://schemas.openxmlformats.org/officeDocument/2006/relationships/image" Target="../media/image145.png"/><Relationship Id="rId129" Type="http://schemas.openxmlformats.org/officeDocument/2006/relationships/customXml" Target="../ink/ink150.xml"/><Relationship Id="rId54" Type="http://schemas.openxmlformats.org/officeDocument/2006/relationships/image" Target="../media/image118.png"/><Relationship Id="rId75" Type="http://schemas.openxmlformats.org/officeDocument/2006/relationships/customXml" Target="../ink/ink123.xml"/><Relationship Id="rId96" Type="http://schemas.openxmlformats.org/officeDocument/2006/relationships/image" Target="../media/image139.png"/><Relationship Id="rId140" Type="http://schemas.openxmlformats.org/officeDocument/2006/relationships/image" Target="../media/image161.png"/><Relationship Id="rId161" Type="http://schemas.openxmlformats.org/officeDocument/2006/relationships/customXml" Target="../ink/ink166.xml"/><Relationship Id="rId182" Type="http://schemas.openxmlformats.org/officeDocument/2006/relationships/image" Target="../media/image182.png"/><Relationship Id="rId6" Type="http://schemas.openxmlformats.org/officeDocument/2006/relationships/image" Target="../media/image94.jpg"/><Relationship Id="rId23" Type="http://schemas.openxmlformats.org/officeDocument/2006/relationships/customXml" Target="../ink/ink97.xml"/><Relationship Id="rId119" Type="http://schemas.openxmlformats.org/officeDocument/2006/relationships/customXml" Target="../ink/ink145.xml"/><Relationship Id="rId44" Type="http://schemas.openxmlformats.org/officeDocument/2006/relationships/image" Target="../media/image113.png"/><Relationship Id="rId65" Type="http://schemas.openxmlformats.org/officeDocument/2006/relationships/customXml" Target="../ink/ink118.xml"/><Relationship Id="rId86" Type="http://schemas.openxmlformats.org/officeDocument/2006/relationships/image" Target="../media/image134.png"/><Relationship Id="rId130" Type="http://schemas.openxmlformats.org/officeDocument/2006/relationships/image" Target="../media/image156.png"/><Relationship Id="rId151" Type="http://schemas.openxmlformats.org/officeDocument/2006/relationships/customXml" Target="../ink/ink161.xml"/><Relationship Id="rId172" Type="http://schemas.openxmlformats.org/officeDocument/2006/relationships/image" Target="../media/image177.png"/><Relationship Id="rId193" Type="http://schemas.openxmlformats.org/officeDocument/2006/relationships/customXml" Target="../ink/ink182.xml"/><Relationship Id="rId207" Type="http://schemas.openxmlformats.org/officeDocument/2006/relationships/customXml" Target="../ink/ink189.xml"/><Relationship Id="rId13" Type="http://schemas.openxmlformats.org/officeDocument/2006/relationships/customXml" Target="../ink/ink92.xml"/><Relationship Id="rId109" Type="http://schemas.openxmlformats.org/officeDocument/2006/relationships/customXml" Target="../ink/ink140.xml"/><Relationship Id="rId34" Type="http://schemas.openxmlformats.org/officeDocument/2006/relationships/image" Target="../media/image108.png"/><Relationship Id="rId55" Type="http://schemas.openxmlformats.org/officeDocument/2006/relationships/customXml" Target="../ink/ink113.xml"/><Relationship Id="rId76" Type="http://schemas.openxmlformats.org/officeDocument/2006/relationships/image" Target="../media/image129.png"/><Relationship Id="rId97" Type="http://schemas.openxmlformats.org/officeDocument/2006/relationships/customXml" Target="../ink/ink134.xml"/><Relationship Id="rId120" Type="http://schemas.openxmlformats.org/officeDocument/2006/relationships/image" Target="../media/image151.png"/><Relationship Id="rId141" Type="http://schemas.openxmlformats.org/officeDocument/2006/relationships/customXml" Target="../ink/ink156.xml"/><Relationship Id="rId7" Type="http://schemas.openxmlformats.org/officeDocument/2006/relationships/customXml" Target="../ink/ink89.xml"/><Relationship Id="rId162" Type="http://schemas.openxmlformats.org/officeDocument/2006/relationships/image" Target="../media/image172.png"/><Relationship Id="rId183" Type="http://schemas.openxmlformats.org/officeDocument/2006/relationships/customXml" Target="../ink/ink177.xml"/><Relationship Id="rId24" Type="http://schemas.openxmlformats.org/officeDocument/2006/relationships/image" Target="../media/image103.png"/><Relationship Id="rId45" Type="http://schemas.openxmlformats.org/officeDocument/2006/relationships/customXml" Target="../ink/ink108.xml"/><Relationship Id="rId66" Type="http://schemas.openxmlformats.org/officeDocument/2006/relationships/image" Target="../media/image124.png"/><Relationship Id="rId87" Type="http://schemas.openxmlformats.org/officeDocument/2006/relationships/customXml" Target="../ink/ink129.xml"/><Relationship Id="rId110" Type="http://schemas.openxmlformats.org/officeDocument/2006/relationships/image" Target="../media/image146.png"/><Relationship Id="rId131" Type="http://schemas.openxmlformats.org/officeDocument/2006/relationships/customXml" Target="../ink/ink151.xml"/><Relationship Id="rId152" Type="http://schemas.openxmlformats.org/officeDocument/2006/relationships/image" Target="../media/image167.png"/><Relationship Id="rId173" Type="http://schemas.openxmlformats.org/officeDocument/2006/relationships/customXml" Target="../ink/ink172.xml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19" Type="http://schemas.openxmlformats.org/officeDocument/2006/relationships/customXml" Target="../ink/ink95.xml"/><Relationship Id="rId14" Type="http://schemas.openxmlformats.org/officeDocument/2006/relationships/image" Target="../media/image98.png"/><Relationship Id="rId30" Type="http://schemas.openxmlformats.org/officeDocument/2006/relationships/image" Target="../media/image106.png"/><Relationship Id="rId35" Type="http://schemas.openxmlformats.org/officeDocument/2006/relationships/customXml" Target="../ink/ink103.xml"/><Relationship Id="rId56" Type="http://schemas.openxmlformats.org/officeDocument/2006/relationships/image" Target="../media/image119.png"/><Relationship Id="rId77" Type="http://schemas.openxmlformats.org/officeDocument/2006/relationships/customXml" Target="../ink/ink124.xml"/><Relationship Id="rId100" Type="http://schemas.openxmlformats.org/officeDocument/2006/relationships/image" Target="../media/image141.png"/><Relationship Id="rId105" Type="http://schemas.openxmlformats.org/officeDocument/2006/relationships/customXml" Target="../ink/ink138.xml"/><Relationship Id="rId126" Type="http://schemas.openxmlformats.org/officeDocument/2006/relationships/image" Target="../media/image154.png"/><Relationship Id="rId147" Type="http://schemas.openxmlformats.org/officeDocument/2006/relationships/customXml" Target="../ink/ink159.xml"/><Relationship Id="rId168" Type="http://schemas.openxmlformats.org/officeDocument/2006/relationships/image" Target="../media/image175.png"/><Relationship Id="rId8" Type="http://schemas.openxmlformats.org/officeDocument/2006/relationships/image" Target="../media/image95.png"/><Relationship Id="rId51" Type="http://schemas.openxmlformats.org/officeDocument/2006/relationships/customXml" Target="../ink/ink111.xml"/><Relationship Id="rId72" Type="http://schemas.openxmlformats.org/officeDocument/2006/relationships/image" Target="../media/image127.png"/><Relationship Id="rId93" Type="http://schemas.openxmlformats.org/officeDocument/2006/relationships/customXml" Target="../ink/ink132.xml"/><Relationship Id="rId98" Type="http://schemas.openxmlformats.org/officeDocument/2006/relationships/image" Target="../media/image140.png"/><Relationship Id="rId121" Type="http://schemas.openxmlformats.org/officeDocument/2006/relationships/customXml" Target="../ink/ink146.xml"/><Relationship Id="rId142" Type="http://schemas.openxmlformats.org/officeDocument/2006/relationships/image" Target="../media/image162.png"/><Relationship Id="rId163" Type="http://schemas.openxmlformats.org/officeDocument/2006/relationships/customXml" Target="../ink/ink167.xml"/><Relationship Id="rId184" Type="http://schemas.openxmlformats.org/officeDocument/2006/relationships/image" Target="../media/image183.png"/><Relationship Id="rId189" Type="http://schemas.openxmlformats.org/officeDocument/2006/relationships/customXml" Target="../ink/ink180.xml"/><Relationship Id="rId3" Type="http://schemas.openxmlformats.org/officeDocument/2006/relationships/image" Target="../media/image92.jpg"/><Relationship Id="rId214" Type="http://schemas.openxmlformats.org/officeDocument/2006/relationships/image" Target="../media/image198.png"/><Relationship Id="rId25" Type="http://schemas.openxmlformats.org/officeDocument/2006/relationships/customXml" Target="../ink/ink98.xml"/><Relationship Id="rId46" Type="http://schemas.openxmlformats.org/officeDocument/2006/relationships/image" Target="../media/image114.png"/><Relationship Id="rId67" Type="http://schemas.openxmlformats.org/officeDocument/2006/relationships/customXml" Target="../ink/ink119.xml"/><Relationship Id="rId116" Type="http://schemas.openxmlformats.org/officeDocument/2006/relationships/image" Target="../media/image149.png"/><Relationship Id="rId137" Type="http://schemas.openxmlformats.org/officeDocument/2006/relationships/customXml" Target="../ink/ink154.xml"/><Relationship Id="rId158" Type="http://schemas.openxmlformats.org/officeDocument/2006/relationships/image" Target="../media/image170.png"/><Relationship Id="rId20" Type="http://schemas.openxmlformats.org/officeDocument/2006/relationships/image" Target="../media/image101.png"/><Relationship Id="rId41" Type="http://schemas.openxmlformats.org/officeDocument/2006/relationships/customXml" Target="../ink/ink106.xml"/><Relationship Id="rId62" Type="http://schemas.openxmlformats.org/officeDocument/2006/relationships/image" Target="../media/image122.png"/><Relationship Id="rId83" Type="http://schemas.openxmlformats.org/officeDocument/2006/relationships/customXml" Target="../ink/ink127.xml"/><Relationship Id="rId88" Type="http://schemas.openxmlformats.org/officeDocument/2006/relationships/image" Target="../media/image135.png"/><Relationship Id="rId111" Type="http://schemas.openxmlformats.org/officeDocument/2006/relationships/customXml" Target="../ink/ink141.xml"/><Relationship Id="rId132" Type="http://schemas.openxmlformats.org/officeDocument/2006/relationships/image" Target="../media/image157.png"/><Relationship Id="rId153" Type="http://schemas.openxmlformats.org/officeDocument/2006/relationships/customXml" Target="../ink/ink162.xml"/><Relationship Id="rId174" Type="http://schemas.openxmlformats.org/officeDocument/2006/relationships/image" Target="../media/image178.png"/><Relationship Id="rId179" Type="http://schemas.openxmlformats.org/officeDocument/2006/relationships/customXml" Target="../ink/ink175.xml"/><Relationship Id="rId195" Type="http://schemas.openxmlformats.org/officeDocument/2006/relationships/customXml" Target="../ink/ink183.xml"/><Relationship Id="rId209" Type="http://schemas.openxmlformats.org/officeDocument/2006/relationships/customXml" Target="../ink/ink190.xml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15" Type="http://schemas.openxmlformats.org/officeDocument/2006/relationships/customXml" Target="../ink/ink93.xml"/><Relationship Id="rId36" Type="http://schemas.openxmlformats.org/officeDocument/2006/relationships/image" Target="../media/image109.png"/><Relationship Id="rId57" Type="http://schemas.openxmlformats.org/officeDocument/2006/relationships/customXml" Target="../ink/ink114.xml"/><Relationship Id="rId106" Type="http://schemas.openxmlformats.org/officeDocument/2006/relationships/image" Target="../media/image144.png"/><Relationship Id="rId127" Type="http://schemas.openxmlformats.org/officeDocument/2006/relationships/customXml" Target="../ink/ink149.xml"/><Relationship Id="rId10" Type="http://schemas.openxmlformats.org/officeDocument/2006/relationships/image" Target="../media/image96.png"/><Relationship Id="rId31" Type="http://schemas.openxmlformats.org/officeDocument/2006/relationships/customXml" Target="../ink/ink101.xml"/><Relationship Id="rId52" Type="http://schemas.openxmlformats.org/officeDocument/2006/relationships/image" Target="../media/image117.png"/><Relationship Id="rId73" Type="http://schemas.openxmlformats.org/officeDocument/2006/relationships/customXml" Target="../ink/ink122.xml"/><Relationship Id="rId78" Type="http://schemas.openxmlformats.org/officeDocument/2006/relationships/image" Target="../media/image130.png"/><Relationship Id="rId94" Type="http://schemas.openxmlformats.org/officeDocument/2006/relationships/image" Target="../media/image138.png"/><Relationship Id="rId99" Type="http://schemas.openxmlformats.org/officeDocument/2006/relationships/customXml" Target="../ink/ink135.xml"/><Relationship Id="rId101" Type="http://schemas.openxmlformats.org/officeDocument/2006/relationships/customXml" Target="../ink/ink136.xml"/><Relationship Id="rId122" Type="http://schemas.openxmlformats.org/officeDocument/2006/relationships/image" Target="../media/image152.png"/><Relationship Id="rId143" Type="http://schemas.openxmlformats.org/officeDocument/2006/relationships/customXml" Target="../ink/ink157.xml"/><Relationship Id="rId148" Type="http://schemas.openxmlformats.org/officeDocument/2006/relationships/image" Target="../media/image165.png"/><Relationship Id="rId164" Type="http://schemas.openxmlformats.org/officeDocument/2006/relationships/image" Target="../media/image173.png"/><Relationship Id="rId169" Type="http://schemas.openxmlformats.org/officeDocument/2006/relationships/customXml" Target="../ink/ink170.xml"/><Relationship Id="rId185" Type="http://schemas.openxmlformats.org/officeDocument/2006/relationships/customXml" Target="../ink/ink178.xml"/><Relationship Id="rId4" Type="http://schemas.openxmlformats.org/officeDocument/2006/relationships/image" Target="../media/image16.jpg"/><Relationship Id="rId9" Type="http://schemas.openxmlformats.org/officeDocument/2006/relationships/customXml" Target="../ink/ink90.xml"/><Relationship Id="rId180" Type="http://schemas.openxmlformats.org/officeDocument/2006/relationships/image" Target="../media/image181.png"/><Relationship Id="rId210" Type="http://schemas.openxmlformats.org/officeDocument/2006/relationships/image" Target="../media/image196.png"/><Relationship Id="rId26" Type="http://schemas.openxmlformats.org/officeDocument/2006/relationships/image" Target="../media/image104.png"/><Relationship Id="rId47" Type="http://schemas.openxmlformats.org/officeDocument/2006/relationships/customXml" Target="../ink/ink109.xml"/><Relationship Id="rId68" Type="http://schemas.openxmlformats.org/officeDocument/2006/relationships/image" Target="../media/image125.png"/><Relationship Id="rId89" Type="http://schemas.openxmlformats.org/officeDocument/2006/relationships/customXml" Target="../ink/ink130.xml"/><Relationship Id="rId112" Type="http://schemas.openxmlformats.org/officeDocument/2006/relationships/image" Target="../media/image147.png"/><Relationship Id="rId133" Type="http://schemas.openxmlformats.org/officeDocument/2006/relationships/customXml" Target="../ink/ink152.xml"/><Relationship Id="rId154" Type="http://schemas.openxmlformats.org/officeDocument/2006/relationships/image" Target="../media/image168.png"/><Relationship Id="rId175" Type="http://schemas.openxmlformats.org/officeDocument/2006/relationships/customXml" Target="../ink/ink173.xml"/><Relationship Id="rId196" Type="http://schemas.openxmlformats.org/officeDocument/2006/relationships/image" Target="../media/image189.png"/><Relationship Id="rId200" Type="http://schemas.openxmlformats.org/officeDocument/2006/relationships/image" Target="../media/image191.png"/><Relationship Id="rId16" Type="http://schemas.openxmlformats.org/officeDocument/2006/relationships/image" Target="../media/image99.png"/><Relationship Id="rId37" Type="http://schemas.openxmlformats.org/officeDocument/2006/relationships/customXml" Target="../ink/ink104.xml"/><Relationship Id="rId58" Type="http://schemas.openxmlformats.org/officeDocument/2006/relationships/image" Target="../media/image120.png"/><Relationship Id="rId79" Type="http://schemas.openxmlformats.org/officeDocument/2006/relationships/customXml" Target="../ink/ink125.xml"/><Relationship Id="rId102" Type="http://schemas.openxmlformats.org/officeDocument/2006/relationships/image" Target="../media/image142.png"/><Relationship Id="rId123" Type="http://schemas.openxmlformats.org/officeDocument/2006/relationships/customXml" Target="../ink/ink147.xml"/><Relationship Id="rId144" Type="http://schemas.openxmlformats.org/officeDocument/2006/relationships/image" Target="../media/image163.png"/><Relationship Id="rId90" Type="http://schemas.openxmlformats.org/officeDocument/2006/relationships/image" Target="../media/image136.png"/><Relationship Id="rId165" Type="http://schemas.openxmlformats.org/officeDocument/2006/relationships/customXml" Target="../ink/ink168.xml"/><Relationship Id="rId186" Type="http://schemas.openxmlformats.org/officeDocument/2006/relationships/image" Target="../media/image184.png"/><Relationship Id="rId211" Type="http://schemas.openxmlformats.org/officeDocument/2006/relationships/customXml" Target="../ink/ink191.xml"/><Relationship Id="rId27" Type="http://schemas.openxmlformats.org/officeDocument/2006/relationships/customXml" Target="../ink/ink99.xml"/><Relationship Id="rId48" Type="http://schemas.openxmlformats.org/officeDocument/2006/relationships/image" Target="../media/image115.png"/><Relationship Id="rId69" Type="http://schemas.openxmlformats.org/officeDocument/2006/relationships/customXml" Target="../ink/ink120.xml"/><Relationship Id="rId113" Type="http://schemas.openxmlformats.org/officeDocument/2006/relationships/customXml" Target="../ink/ink142.xml"/><Relationship Id="rId134" Type="http://schemas.openxmlformats.org/officeDocument/2006/relationships/image" Target="../media/image158.png"/><Relationship Id="rId80" Type="http://schemas.openxmlformats.org/officeDocument/2006/relationships/image" Target="../media/image131.png"/><Relationship Id="rId155" Type="http://schemas.openxmlformats.org/officeDocument/2006/relationships/customXml" Target="../ink/ink163.xml"/><Relationship Id="rId176" Type="http://schemas.openxmlformats.org/officeDocument/2006/relationships/image" Target="../media/image179.png"/><Relationship Id="rId197" Type="http://schemas.openxmlformats.org/officeDocument/2006/relationships/customXml" Target="../ink/ink184.xml"/><Relationship Id="rId201" Type="http://schemas.openxmlformats.org/officeDocument/2006/relationships/customXml" Target="../ink/ink186.xml"/><Relationship Id="rId17" Type="http://schemas.openxmlformats.org/officeDocument/2006/relationships/customXml" Target="../ink/ink94.xml"/><Relationship Id="rId38" Type="http://schemas.openxmlformats.org/officeDocument/2006/relationships/image" Target="../media/image110.png"/><Relationship Id="rId59" Type="http://schemas.openxmlformats.org/officeDocument/2006/relationships/customXml" Target="../ink/ink115.xml"/><Relationship Id="rId103" Type="http://schemas.openxmlformats.org/officeDocument/2006/relationships/customXml" Target="../ink/ink137.xml"/><Relationship Id="rId124" Type="http://schemas.openxmlformats.org/officeDocument/2006/relationships/image" Target="../media/image153.png"/><Relationship Id="rId70" Type="http://schemas.openxmlformats.org/officeDocument/2006/relationships/image" Target="../media/image126.png"/><Relationship Id="rId91" Type="http://schemas.openxmlformats.org/officeDocument/2006/relationships/customXml" Target="../ink/ink131.xml"/><Relationship Id="rId145" Type="http://schemas.openxmlformats.org/officeDocument/2006/relationships/customXml" Target="../ink/ink158.xml"/><Relationship Id="rId166" Type="http://schemas.openxmlformats.org/officeDocument/2006/relationships/image" Target="../media/image174.png"/><Relationship Id="rId187" Type="http://schemas.openxmlformats.org/officeDocument/2006/relationships/customXml" Target="../ink/ink17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7.png"/><Relationship Id="rId28" Type="http://schemas.openxmlformats.org/officeDocument/2006/relationships/image" Target="../media/image105.png"/><Relationship Id="rId49" Type="http://schemas.openxmlformats.org/officeDocument/2006/relationships/customXml" Target="../ink/ink110.xml"/><Relationship Id="rId114" Type="http://schemas.openxmlformats.org/officeDocument/2006/relationships/image" Target="../media/image148.png"/><Relationship Id="rId60" Type="http://schemas.openxmlformats.org/officeDocument/2006/relationships/image" Target="../media/image121.png"/><Relationship Id="rId81" Type="http://schemas.openxmlformats.org/officeDocument/2006/relationships/customXml" Target="../ink/ink126.xml"/><Relationship Id="rId135" Type="http://schemas.openxmlformats.org/officeDocument/2006/relationships/customXml" Target="../ink/ink153.xml"/><Relationship Id="rId156" Type="http://schemas.openxmlformats.org/officeDocument/2006/relationships/image" Target="../media/image169.png"/><Relationship Id="rId177" Type="http://schemas.openxmlformats.org/officeDocument/2006/relationships/customXml" Target="../ink/ink174.xml"/><Relationship Id="rId198" Type="http://schemas.openxmlformats.org/officeDocument/2006/relationships/image" Target="../media/image190.png"/><Relationship Id="rId202" Type="http://schemas.openxmlformats.org/officeDocument/2006/relationships/image" Target="../media/image192.png"/><Relationship Id="rId18" Type="http://schemas.openxmlformats.org/officeDocument/2006/relationships/image" Target="../media/image100.png"/><Relationship Id="rId39" Type="http://schemas.openxmlformats.org/officeDocument/2006/relationships/customXml" Target="../ink/ink105.xml"/><Relationship Id="rId50" Type="http://schemas.openxmlformats.org/officeDocument/2006/relationships/image" Target="../media/image116.png"/><Relationship Id="rId104" Type="http://schemas.openxmlformats.org/officeDocument/2006/relationships/image" Target="../media/image143.png"/><Relationship Id="rId125" Type="http://schemas.openxmlformats.org/officeDocument/2006/relationships/customXml" Target="../ink/ink148.xml"/><Relationship Id="rId146" Type="http://schemas.openxmlformats.org/officeDocument/2006/relationships/image" Target="../media/image164.png"/><Relationship Id="rId167" Type="http://schemas.openxmlformats.org/officeDocument/2006/relationships/customXml" Target="../ink/ink169.xml"/><Relationship Id="rId188" Type="http://schemas.openxmlformats.org/officeDocument/2006/relationships/image" Target="../media/image185.png"/><Relationship Id="rId71" Type="http://schemas.openxmlformats.org/officeDocument/2006/relationships/customXml" Target="../ink/ink121.xml"/><Relationship Id="rId92" Type="http://schemas.openxmlformats.org/officeDocument/2006/relationships/image" Target="../media/image137.png"/><Relationship Id="rId213" Type="http://schemas.openxmlformats.org/officeDocument/2006/relationships/customXml" Target="../ink/ink192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00.xml"/><Relationship Id="rId40" Type="http://schemas.openxmlformats.org/officeDocument/2006/relationships/image" Target="../media/image111.png"/><Relationship Id="rId115" Type="http://schemas.openxmlformats.org/officeDocument/2006/relationships/customXml" Target="../ink/ink143.xml"/><Relationship Id="rId136" Type="http://schemas.openxmlformats.org/officeDocument/2006/relationships/image" Target="../media/image159.png"/><Relationship Id="rId157" Type="http://schemas.openxmlformats.org/officeDocument/2006/relationships/customXml" Target="../ink/ink164.xml"/><Relationship Id="rId178" Type="http://schemas.openxmlformats.org/officeDocument/2006/relationships/image" Target="../media/image180.png"/><Relationship Id="rId61" Type="http://schemas.openxmlformats.org/officeDocument/2006/relationships/customXml" Target="../ink/ink116.xml"/><Relationship Id="rId82" Type="http://schemas.openxmlformats.org/officeDocument/2006/relationships/image" Target="../media/image132.png"/><Relationship Id="rId199" Type="http://schemas.openxmlformats.org/officeDocument/2006/relationships/customXml" Target="../ink/ink185.xml"/><Relationship Id="rId203" Type="http://schemas.openxmlformats.org/officeDocument/2006/relationships/customXml" Target="../ink/ink18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9.xml"/><Relationship Id="rId21" Type="http://schemas.openxmlformats.org/officeDocument/2006/relationships/customXml" Target="../ink/ink201.xml"/><Relationship Id="rId42" Type="http://schemas.openxmlformats.org/officeDocument/2006/relationships/image" Target="../media/image219.png"/><Relationship Id="rId63" Type="http://schemas.openxmlformats.org/officeDocument/2006/relationships/customXml" Target="../ink/ink222.xml"/><Relationship Id="rId84" Type="http://schemas.openxmlformats.org/officeDocument/2006/relationships/image" Target="../media/image240.png"/><Relationship Id="rId138" Type="http://schemas.openxmlformats.org/officeDocument/2006/relationships/image" Target="../media/image267.png"/><Relationship Id="rId159" Type="http://schemas.openxmlformats.org/officeDocument/2006/relationships/customXml" Target="../ink/ink270.xml"/><Relationship Id="rId170" Type="http://schemas.openxmlformats.org/officeDocument/2006/relationships/image" Target="../media/image283.png"/><Relationship Id="rId191" Type="http://schemas.openxmlformats.org/officeDocument/2006/relationships/customXml" Target="../ink/ink286.xml"/><Relationship Id="rId205" Type="http://schemas.openxmlformats.org/officeDocument/2006/relationships/customXml" Target="../ink/ink293.xml"/><Relationship Id="rId107" Type="http://schemas.openxmlformats.org/officeDocument/2006/relationships/customXml" Target="../ink/ink244.xml"/><Relationship Id="rId11" Type="http://schemas.openxmlformats.org/officeDocument/2006/relationships/customXml" Target="../ink/ink196.xml"/><Relationship Id="rId32" Type="http://schemas.openxmlformats.org/officeDocument/2006/relationships/image" Target="../media/image214.png"/><Relationship Id="rId53" Type="http://schemas.openxmlformats.org/officeDocument/2006/relationships/customXml" Target="../ink/ink217.xml"/><Relationship Id="rId74" Type="http://schemas.openxmlformats.org/officeDocument/2006/relationships/image" Target="../media/image235.png"/><Relationship Id="rId128" Type="http://schemas.openxmlformats.org/officeDocument/2006/relationships/image" Target="../media/image262.png"/><Relationship Id="rId149" Type="http://schemas.openxmlformats.org/officeDocument/2006/relationships/customXml" Target="../ink/ink265.xml"/><Relationship Id="rId5" Type="http://schemas.openxmlformats.org/officeDocument/2006/relationships/customXml" Target="../ink/ink193.xml"/><Relationship Id="rId95" Type="http://schemas.openxmlformats.org/officeDocument/2006/relationships/customXml" Target="../ink/ink238.xml"/><Relationship Id="rId160" Type="http://schemas.openxmlformats.org/officeDocument/2006/relationships/image" Target="../media/image278.png"/><Relationship Id="rId181" Type="http://schemas.openxmlformats.org/officeDocument/2006/relationships/customXml" Target="../ink/ink281.xml"/><Relationship Id="rId216" Type="http://schemas.openxmlformats.org/officeDocument/2006/relationships/image" Target="../media/image306.png"/><Relationship Id="rId22" Type="http://schemas.openxmlformats.org/officeDocument/2006/relationships/image" Target="../media/image209.png"/><Relationship Id="rId43" Type="http://schemas.openxmlformats.org/officeDocument/2006/relationships/customXml" Target="../ink/ink212.xml"/><Relationship Id="rId64" Type="http://schemas.openxmlformats.org/officeDocument/2006/relationships/image" Target="../media/image230.png"/><Relationship Id="rId118" Type="http://schemas.openxmlformats.org/officeDocument/2006/relationships/image" Target="../media/image257.png"/><Relationship Id="rId139" Type="http://schemas.openxmlformats.org/officeDocument/2006/relationships/customXml" Target="../ink/ink260.xml"/><Relationship Id="rId85" Type="http://schemas.openxmlformats.org/officeDocument/2006/relationships/customXml" Target="../ink/ink233.xml"/><Relationship Id="rId150" Type="http://schemas.openxmlformats.org/officeDocument/2006/relationships/image" Target="../media/image273.png"/><Relationship Id="rId171" Type="http://schemas.openxmlformats.org/officeDocument/2006/relationships/customXml" Target="../ink/ink276.xml"/><Relationship Id="rId192" Type="http://schemas.openxmlformats.org/officeDocument/2006/relationships/image" Target="../media/image294.png"/><Relationship Id="rId206" Type="http://schemas.openxmlformats.org/officeDocument/2006/relationships/image" Target="../media/image301.png"/><Relationship Id="rId12" Type="http://schemas.openxmlformats.org/officeDocument/2006/relationships/image" Target="../media/image204.png"/><Relationship Id="rId33" Type="http://schemas.openxmlformats.org/officeDocument/2006/relationships/customXml" Target="../ink/ink207.xml"/><Relationship Id="rId108" Type="http://schemas.openxmlformats.org/officeDocument/2006/relationships/image" Target="../media/image252.png"/><Relationship Id="rId129" Type="http://schemas.openxmlformats.org/officeDocument/2006/relationships/customXml" Target="../ink/ink255.xml"/><Relationship Id="rId54" Type="http://schemas.openxmlformats.org/officeDocument/2006/relationships/image" Target="../media/image225.png"/><Relationship Id="rId75" Type="http://schemas.openxmlformats.org/officeDocument/2006/relationships/customXml" Target="../ink/ink228.xml"/><Relationship Id="rId96" Type="http://schemas.openxmlformats.org/officeDocument/2006/relationships/image" Target="../media/image246.png"/><Relationship Id="rId140" Type="http://schemas.openxmlformats.org/officeDocument/2006/relationships/image" Target="../media/image268.png"/><Relationship Id="rId161" Type="http://schemas.openxmlformats.org/officeDocument/2006/relationships/customXml" Target="../ink/ink271.xml"/><Relationship Id="rId182" Type="http://schemas.openxmlformats.org/officeDocument/2006/relationships/image" Target="../media/image289.png"/><Relationship Id="rId217" Type="http://schemas.openxmlformats.org/officeDocument/2006/relationships/customXml" Target="../ink/ink299.xml"/><Relationship Id="rId6" Type="http://schemas.openxmlformats.org/officeDocument/2006/relationships/image" Target="../media/image201.png"/><Relationship Id="rId23" Type="http://schemas.openxmlformats.org/officeDocument/2006/relationships/customXml" Target="../ink/ink202.xml"/><Relationship Id="rId119" Type="http://schemas.openxmlformats.org/officeDocument/2006/relationships/customXml" Target="../ink/ink250.xml"/><Relationship Id="rId44" Type="http://schemas.openxmlformats.org/officeDocument/2006/relationships/image" Target="../media/image220.png"/><Relationship Id="rId65" Type="http://schemas.openxmlformats.org/officeDocument/2006/relationships/customXml" Target="../ink/ink223.xml"/><Relationship Id="rId86" Type="http://schemas.openxmlformats.org/officeDocument/2006/relationships/image" Target="../media/image241.png"/><Relationship Id="rId130" Type="http://schemas.openxmlformats.org/officeDocument/2006/relationships/image" Target="../media/image263.png"/><Relationship Id="rId151" Type="http://schemas.openxmlformats.org/officeDocument/2006/relationships/customXml" Target="../ink/ink266.xml"/><Relationship Id="rId172" Type="http://schemas.openxmlformats.org/officeDocument/2006/relationships/image" Target="../media/image284.png"/><Relationship Id="rId193" Type="http://schemas.openxmlformats.org/officeDocument/2006/relationships/customXml" Target="../ink/ink287.xml"/><Relationship Id="rId207" Type="http://schemas.openxmlformats.org/officeDocument/2006/relationships/customXml" Target="../ink/ink294.xml"/><Relationship Id="rId13" Type="http://schemas.openxmlformats.org/officeDocument/2006/relationships/customXml" Target="../ink/ink197.xml"/><Relationship Id="rId109" Type="http://schemas.openxmlformats.org/officeDocument/2006/relationships/customXml" Target="../ink/ink245.xml"/><Relationship Id="rId34" Type="http://schemas.openxmlformats.org/officeDocument/2006/relationships/image" Target="../media/image215.png"/><Relationship Id="rId55" Type="http://schemas.openxmlformats.org/officeDocument/2006/relationships/customXml" Target="../ink/ink218.xml"/><Relationship Id="rId76" Type="http://schemas.openxmlformats.org/officeDocument/2006/relationships/image" Target="../media/image236.png"/><Relationship Id="rId97" Type="http://schemas.openxmlformats.org/officeDocument/2006/relationships/customXml" Target="../ink/ink239.xml"/><Relationship Id="rId120" Type="http://schemas.openxmlformats.org/officeDocument/2006/relationships/image" Target="../media/image258.png"/><Relationship Id="rId141" Type="http://schemas.openxmlformats.org/officeDocument/2006/relationships/customXml" Target="../ink/ink261.xml"/><Relationship Id="rId7" Type="http://schemas.openxmlformats.org/officeDocument/2006/relationships/customXml" Target="../ink/ink194.xml"/><Relationship Id="rId162" Type="http://schemas.openxmlformats.org/officeDocument/2006/relationships/image" Target="../media/image279.png"/><Relationship Id="rId183" Type="http://schemas.openxmlformats.org/officeDocument/2006/relationships/customXml" Target="../ink/ink282.xml"/><Relationship Id="rId218" Type="http://schemas.openxmlformats.org/officeDocument/2006/relationships/image" Target="../media/image307.png"/><Relationship Id="rId24" Type="http://schemas.openxmlformats.org/officeDocument/2006/relationships/image" Target="../media/image210.png"/><Relationship Id="rId45" Type="http://schemas.openxmlformats.org/officeDocument/2006/relationships/customXml" Target="../ink/ink213.xml"/><Relationship Id="rId66" Type="http://schemas.openxmlformats.org/officeDocument/2006/relationships/image" Target="../media/image231.png"/><Relationship Id="rId87" Type="http://schemas.openxmlformats.org/officeDocument/2006/relationships/customXml" Target="../ink/ink234.xml"/><Relationship Id="rId110" Type="http://schemas.openxmlformats.org/officeDocument/2006/relationships/image" Target="../media/image253.png"/><Relationship Id="rId131" Type="http://schemas.openxmlformats.org/officeDocument/2006/relationships/customXml" Target="../ink/ink256.xml"/><Relationship Id="rId152" Type="http://schemas.openxmlformats.org/officeDocument/2006/relationships/image" Target="../media/image274.png"/><Relationship Id="rId173" Type="http://schemas.openxmlformats.org/officeDocument/2006/relationships/customXml" Target="../ink/ink277.xml"/><Relationship Id="rId194" Type="http://schemas.openxmlformats.org/officeDocument/2006/relationships/image" Target="../media/image295.png"/><Relationship Id="rId208" Type="http://schemas.openxmlformats.org/officeDocument/2006/relationships/image" Target="../media/image302.png"/><Relationship Id="rId14" Type="http://schemas.openxmlformats.org/officeDocument/2006/relationships/image" Target="../media/image205.png"/><Relationship Id="rId30" Type="http://schemas.openxmlformats.org/officeDocument/2006/relationships/image" Target="../media/image213.png"/><Relationship Id="rId35" Type="http://schemas.openxmlformats.org/officeDocument/2006/relationships/customXml" Target="../ink/ink208.xml"/><Relationship Id="rId56" Type="http://schemas.openxmlformats.org/officeDocument/2006/relationships/image" Target="../media/image226.png"/><Relationship Id="rId77" Type="http://schemas.openxmlformats.org/officeDocument/2006/relationships/customXml" Target="../ink/ink229.xml"/><Relationship Id="rId100" Type="http://schemas.openxmlformats.org/officeDocument/2006/relationships/image" Target="../media/image248.png"/><Relationship Id="rId105" Type="http://schemas.openxmlformats.org/officeDocument/2006/relationships/customXml" Target="../ink/ink243.xml"/><Relationship Id="rId126" Type="http://schemas.openxmlformats.org/officeDocument/2006/relationships/image" Target="../media/image261.png"/><Relationship Id="rId147" Type="http://schemas.openxmlformats.org/officeDocument/2006/relationships/customXml" Target="../ink/ink264.xml"/><Relationship Id="rId168" Type="http://schemas.openxmlformats.org/officeDocument/2006/relationships/image" Target="../media/image282.png"/><Relationship Id="rId8" Type="http://schemas.openxmlformats.org/officeDocument/2006/relationships/image" Target="../media/image202.png"/><Relationship Id="rId51" Type="http://schemas.openxmlformats.org/officeDocument/2006/relationships/customXml" Target="../ink/ink216.xml"/><Relationship Id="rId72" Type="http://schemas.openxmlformats.org/officeDocument/2006/relationships/image" Target="../media/image234.png"/><Relationship Id="rId93" Type="http://schemas.openxmlformats.org/officeDocument/2006/relationships/customXml" Target="../ink/ink237.xml"/><Relationship Id="rId98" Type="http://schemas.openxmlformats.org/officeDocument/2006/relationships/image" Target="../media/image247.png"/><Relationship Id="rId121" Type="http://schemas.openxmlformats.org/officeDocument/2006/relationships/customXml" Target="../ink/ink251.xml"/><Relationship Id="rId142" Type="http://schemas.openxmlformats.org/officeDocument/2006/relationships/image" Target="../media/image269.png"/><Relationship Id="rId163" Type="http://schemas.openxmlformats.org/officeDocument/2006/relationships/customXml" Target="../ink/ink272.xml"/><Relationship Id="rId184" Type="http://schemas.openxmlformats.org/officeDocument/2006/relationships/image" Target="../media/image290.png"/><Relationship Id="rId189" Type="http://schemas.openxmlformats.org/officeDocument/2006/relationships/customXml" Target="../ink/ink285.xml"/><Relationship Id="rId3" Type="http://schemas.openxmlformats.org/officeDocument/2006/relationships/image" Target="../media/image200.jpeg"/><Relationship Id="rId214" Type="http://schemas.openxmlformats.org/officeDocument/2006/relationships/image" Target="../media/image305.png"/><Relationship Id="rId25" Type="http://schemas.openxmlformats.org/officeDocument/2006/relationships/customXml" Target="../ink/ink203.xml"/><Relationship Id="rId46" Type="http://schemas.openxmlformats.org/officeDocument/2006/relationships/image" Target="../media/image221.png"/><Relationship Id="rId67" Type="http://schemas.openxmlformats.org/officeDocument/2006/relationships/customXml" Target="../ink/ink224.xml"/><Relationship Id="rId116" Type="http://schemas.openxmlformats.org/officeDocument/2006/relationships/image" Target="../media/image256.png"/><Relationship Id="rId137" Type="http://schemas.openxmlformats.org/officeDocument/2006/relationships/customXml" Target="../ink/ink259.xml"/><Relationship Id="rId158" Type="http://schemas.openxmlformats.org/officeDocument/2006/relationships/image" Target="../media/image277.png"/><Relationship Id="rId20" Type="http://schemas.openxmlformats.org/officeDocument/2006/relationships/image" Target="../media/image208.png"/><Relationship Id="rId41" Type="http://schemas.openxmlformats.org/officeDocument/2006/relationships/customXml" Target="../ink/ink211.xml"/><Relationship Id="rId62" Type="http://schemas.openxmlformats.org/officeDocument/2006/relationships/image" Target="../media/image229.png"/><Relationship Id="rId83" Type="http://schemas.openxmlformats.org/officeDocument/2006/relationships/customXml" Target="../ink/ink232.xml"/><Relationship Id="rId88" Type="http://schemas.openxmlformats.org/officeDocument/2006/relationships/image" Target="../media/image242.png"/><Relationship Id="rId111" Type="http://schemas.openxmlformats.org/officeDocument/2006/relationships/customXml" Target="../ink/ink246.xml"/><Relationship Id="rId132" Type="http://schemas.openxmlformats.org/officeDocument/2006/relationships/image" Target="../media/image264.png"/><Relationship Id="rId153" Type="http://schemas.openxmlformats.org/officeDocument/2006/relationships/customXml" Target="../ink/ink267.xml"/><Relationship Id="rId174" Type="http://schemas.openxmlformats.org/officeDocument/2006/relationships/image" Target="../media/image285.png"/><Relationship Id="rId179" Type="http://schemas.openxmlformats.org/officeDocument/2006/relationships/customXml" Target="../ink/ink280.xml"/><Relationship Id="rId195" Type="http://schemas.openxmlformats.org/officeDocument/2006/relationships/customXml" Target="../ink/ink288.xml"/><Relationship Id="rId209" Type="http://schemas.openxmlformats.org/officeDocument/2006/relationships/customXml" Target="../ink/ink295.xml"/><Relationship Id="rId190" Type="http://schemas.openxmlformats.org/officeDocument/2006/relationships/image" Target="../media/image293.png"/><Relationship Id="rId204" Type="http://schemas.openxmlformats.org/officeDocument/2006/relationships/image" Target="../media/image300.png"/><Relationship Id="rId15" Type="http://schemas.openxmlformats.org/officeDocument/2006/relationships/customXml" Target="../ink/ink198.xml"/><Relationship Id="rId36" Type="http://schemas.openxmlformats.org/officeDocument/2006/relationships/image" Target="../media/image216.png"/><Relationship Id="rId57" Type="http://schemas.openxmlformats.org/officeDocument/2006/relationships/customXml" Target="../ink/ink219.xml"/><Relationship Id="rId106" Type="http://schemas.openxmlformats.org/officeDocument/2006/relationships/image" Target="../media/image251.png"/><Relationship Id="rId127" Type="http://schemas.openxmlformats.org/officeDocument/2006/relationships/customXml" Target="../ink/ink254.xml"/><Relationship Id="rId10" Type="http://schemas.openxmlformats.org/officeDocument/2006/relationships/image" Target="../media/image203.png"/><Relationship Id="rId31" Type="http://schemas.openxmlformats.org/officeDocument/2006/relationships/customXml" Target="../ink/ink206.xml"/><Relationship Id="rId52" Type="http://schemas.openxmlformats.org/officeDocument/2006/relationships/image" Target="../media/image224.png"/><Relationship Id="rId73" Type="http://schemas.openxmlformats.org/officeDocument/2006/relationships/customXml" Target="../ink/ink227.xml"/><Relationship Id="rId78" Type="http://schemas.openxmlformats.org/officeDocument/2006/relationships/image" Target="../media/image237.png"/><Relationship Id="rId94" Type="http://schemas.openxmlformats.org/officeDocument/2006/relationships/image" Target="../media/image245.png"/><Relationship Id="rId99" Type="http://schemas.openxmlformats.org/officeDocument/2006/relationships/customXml" Target="../ink/ink240.xml"/><Relationship Id="rId101" Type="http://schemas.openxmlformats.org/officeDocument/2006/relationships/customXml" Target="../ink/ink241.xml"/><Relationship Id="rId122" Type="http://schemas.openxmlformats.org/officeDocument/2006/relationships/image" Target="../media/image259.png"/><Relationship Id="rId143" Type="http://schemas.openxmlformats.org/officeDocument/2006/relationships/customXml" Target="../ink/ink262.xml"/><Relationship Id="rId148" Type="http://schemas.openxmlformats.org/officeDocument/2006/relationships/image" Target="../media/image272.png"/><Relationship Id="rId164" Type="http://schemas.openxmlformats.org/officeDocument/2006/relationships/image" Target="../media/image280.png"/><Relationship Id="rId169" Type="http://schemas.openxmlformats.org/officeDocument/2006/relationships/customXml" Target="../ink/ink275.xml"/><Relationship Id="rId185" Type="http://schemas.openxmlformats.org/officeDocument/2006/relationships/customXml" Target="../ink/ink283.xml"/><Relationship Id="rId4" Type="http://schemas.openxmlformats.org/officeDocument/2006/relationships/image" Target="../media/image94.jpg"/><Relationship Id="rId9" Type="http://schemas.openxmlformats.org/officeDocument/2006/relationships/customXml" Target="../ink/ink195.xml"/><Relationship Id="rId180" Type="http://schemas.openxmlformats.org/officeDocument/2006/relationships/image" Target="../media/image288.png"/><Relationship Id="rId210" Type="http://schemas.openxmlformats.org/officeDocument/2006/relationships/image" Target="../media/image303.png"/><Relationship Id="rId215" Type="http://schemas.openxmlformats.org/officeDocument/2006/relationships/customXml" Target="../ink/ink298.xml"/><Relationship Id="rId26" Type="http://schemas.openxmlformats.org/officeDocument/2006/relationships/image" Target="../media/image211.png"/><Relationship Id="rId47" Type="http://schemas.openxmlformats.org/officeDocument/2006/relationships/customXml" Target="../ink/ink214.xml"/><Relationship Id="rId68" Type="http://schemas.openxmlformats.org/officeDocument/2006/relationships/image" Target="../media/image232.png"/><Relationship Id="rId89" Type="http://schemas.openxmlformats.org/officeDocument/2006/relationships/customXml" Target="../ink/ink235.xml"/><Relationship Id="rId112" Type="http://schemas.openxmlformats.org/officeDocument/2006/relationships/image" Target="../media/image254.png"/><Relationship Id="rId133" Type="http://schemas.openxmlformats.org/officeDocument/2006/relationships/customXml" Target="../ink/ink257.xml"/><Relationship Id="rId154" Type="http://schemas.openxmlformats.org/officeDocument/2006/relationships/image" Target="../media/image275.png"/><Relationship Id="rId175" Type="http://schemas.openxmlformats.org/officeDocument/2006/relationships/customXml" Target="../ink/ink278.xml"/><Relationship Id="rId196" Type="http://schemas.openxmlformats.org/officeDocument/2006/relationships/image" Target="../media/image296.png"/><Relationship Id="rId200" Type="http://schemas.openxmlformats.org/officeDocument/2006/relationships/image" Target="../media/image298.png"/><Relationship Id="rId16" Type="http://schemas.openxmlformats.org/officeDocument/2006/relationships/image" Target="../media/image206.png"/><Relationship Id="rId37" Type="http://schemas.openxmlformats.org/officeDocument/2006/relationships/customXml" Target="../ink/ink209.xml"/><Relationship Id="rId58" Type="http://schemas.openxmlformats.org/officeDocument/2006/relationships/image" Target="../media/image227.png"/><Relationship Id="rId79" Type="http://schemas.openxmlformats.org/officeDocument/2006/relationships/customXml" Target="../ink/ink230.xml"/><Relationship Id="rId102" Type="http://schemas.openxmlformats.org/officeDocument/2006/relationships/image" Target="../media/image249.png"/><Relationship Id="rId123" Type="http://schemas.openxmlformats.org/officeDocument/2006/relationships/customXml" Target="../ink/ink252.xml"/><Relationship Id="rId144" Type="http://schemas.openxmlformats.org/officeDocument/2006/relationships/image" Target="../media/image270.png"/><Relationship Id="rId90" Type="http://schemas.openxmlformats.org/officeDocument/2006/relationships/image" Target="../media/image243.png"/><Relationship Id="rId165" Type="http://schemas.openxmlformats.org/officeDocument/2006/relationships/customXml" Target="../ink/ink273.xml"/><Relationship Id="rId186" Type="http://schemas.openxmlformats.org/officeDocument/2006/relationships/image" Target="../media/image291.png"/><Relationship Id="rId211" Type="http://schemas.openxmlformats.org/officeDocument/2006/relationships/customXml" Target="../ink/ink296.xml"/><Relationship Id="rId27" Type="http://schemas.openxmlformats.org/officeDocument/2006/relationships/customXml" Target="../ink/ink204.xml"/><Relationship Id="rId48" Type="http://schemas.openxmlformats.org/officeDocument/2006/relationships/image" Target="../media/image222.png"/><Relationship Id="rId69" Type="http://schemas.openxmlformats.org/officeDocument/2006/relationships/customXml" Target="../ink/ink225.xml"/><Relationship Id="rId113" Type="http://schemas.openxmlformats.org/officeDocument/2006/relationships/customXml" Target="../ink/ink247.xml"/><Relationship Id="rId134" Type="http://schemas.openxmlformats.org/officeDocument/2006/relationships/image" Target="../media/image265.png"/><Relationship Id="rId80" Type="http://schemas.openxmlformats.org/officeDocument/2006/relationships/image" Target="../media/image238.png"/><Relationship Id="rId155" Type="http://schemas.openxmlformats.org/officeDocument/2006/relationships/customXml" Target="../ink/ink268.xml"/><Relationship Id="rId176" Type="http://schemas.openxmlformats.org/officeDocument/2006/relationships/image" Target="../media/image286.png"/><Relationship Id="rId197" Type="http://schemas.openxmlformats.org/officeDocument/2006/relationships/customXml" Target="../ink/ink289.xml"/><Relationship Id="rId201" Type="http://schemas.openxmlformats.org/officeDocument/2006/relationships/customXml" Target="../ink/ink291.xml"/><Relationship Id="rId17" Type="http://schemas.openxmlformats.org/officeDocument/2006/relationships/customXml" Target="../ink/ink199.xml"/><Relationship Id="rId38" Type="http://schemas.openxmlformats.org/officeDocument/2006/relationships/image" Target="../media/image217.png"/><Relationship Id="rId59" Type="http://schemas.openxmlformats.org/officeDocument/2006/relationships/customXml" Target="../ink/ink220.xml"/><Relationship Id="rId103" Type="http://schemas.openxmlformats.org/officeDocument/2006/relationships/customXml" Target="../ink/ink242.xml"/><Relationship Id="rId124" Type="http://schemas.openxmlformats.org/officeDocument/2006/relationships/image" Target="../media/image260.png"/><Relationship Id="rId70" Type="http://schemas.openxmlformats.org/officeDocument/2006/relationships/image" Target="../media/image233.png"/><Relationship Id="rId91" Type="http://schemas.openxmlformats.org/officeDocument/2006/relationships/customXml" Target="../ink/ink236.xml"/><Relationship Id="rId145" Type="http://schemas.openxmlformats.org/officeDocument/2006/relationships/customXml" Target="../ink/ink263.xml"/><Relationship Id="rId166" Type="http://schemas.openxmlformats.org/officeDocument/2006/relationships/image" Target="../media/image281.png"/><Relationship Id="rId187" Type="http://schemas.openxmlformats.org/officeDocument/2006/relationships/customXml" Target="../ink/ink2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04.png"/><Relationship Id="rId28" Type="http://schemas.openxmlformats.org/officeDocument/2006/relationships/image" Target="../media/image212.png"/><Relationship Id="rId49" Type="http://schemas.openxmlformats.org/officeDocument/2006/relationships/customXml" Target="../ink/ink215.xml"/><Relationship Id="rId114" Type="http://schemas.openxmlformats.org/officeDocument/2006/relationships/image" Target="../media/image255.png"/><Relationship Id="rId60" Type="http://schemas.openxmlformats.org/officeDocument/2006/relationships/image" Target="../media/image228.png"/><Relationship Id="rId81" Type="http://schemas.openxmlformats.org/officeDocument/2006/relationships/customXml" Target="../ink/ink231.xml"/><Relationship Id="rId135" Type="http://schemas.openxmlformats.org/officeDocument/2006/relationships/customXml" Target="../ink/ink258.xml"/><Relationship Id="rId156" Type="http://schemas.openxmlformats.org/officeDocument/2006/relationships/image" Target="../media/image276.png"/><Relationship Id="rId177" Type="http://schemas.openxmlformats.org/officeDocument/2006/relationships/customXml" Target="../ink/ink279.xml"/><Relationship Id="rId198" Type="http://schemas.openxmlformats.org/officeDocument/2006/relationships/image" Target="../media/image297.png"/><Relationship Id="rId202" Type="http://schemas.openxmlformats.org/officeDocument/2006/relationships/image" Target="../media/image299.png"/><Relationship Id="rId18" Type="http://schemas.openxmlformats.org/officeDocument/2006/relationships/image" Target="../media/image207.png"/><Relationship Id="rId39" Type="http://schemas.openxmlformats.org/officeDocument/2006/relationships/customXml" Target="../ink/ink210.xml"/><Relationship Id="rId50" Type="http://schemas.openxmlformats.org/officeDocument/2006/relationships/image" Target="../media/image223.png"/><Relationship Id="rId104" Type="http://schemas.openxmlformats.org/officeDocument/2006/relationships/image" Target="../media/image250.png"/><Relationship Id="rId125" Type="http://schemas.openxmlformats.org/officeDocument/2006/relationships/customXml" Target="../ink/ink253.xml"/><Relationship Id="rId146" Type="http://schemas.openxmlformats.org/officeDocument/2006/relationships/image" Target="../media/image271.png"/><Relationship Id="rId167" Type="http://schemas.openxmlformats.org/officeDocument/2006/relationships/customXml" Target="../ink/ink274.xml"/><Relationship Id="rId188" Type="http://schemas.openxmlformats.org/officeDocument/2006/relationships/image" Target="../media/image292.png"/><Relationship Id="rId71" Type="http://schemas.openxmlformats.org/officeDocument/2006/relationships/customXml" Target="../ink/ink226.xml"/><Relationship Id="rId92" Type="http://schemas.openxmlformats.org/officeDocument/2006/relationships/image" Target="../media/image244.png"/><Relationship Id="rId213" Type="http://schemas.openxmlformats.org/officeDocument/2006/relationships/customXml" Target="../ink/ink297.xml"/><Relationship Id="rId2" Type="http://schemas.openxmlformats.org/officeDocument/2006/relationships/image" Target="../media/image199.jpeg"/><Relationship Id="rId29" Type="http://schemas.openxmlformats.org/officeDocument/2006/relationships/customXml" Target="../ink/ink205.xml"/><Relationship Id="rId40" Type="http://schemas.openxmlformats.org/officeDocument/2006/relationships/image" Target="../media/image218.png"/><Relationship Id="rId115" Type="http://schemas.openxmlformats.org/officeDocument/2006/relationships/customXml" Target="../ink/ink248.xml"/><Relationship Id="rId136" Type="http://schemas.openxmlformats.org/officeDocument/2006/relationships/image" Target="../media/image266.png"/><Relationship Id="rId157" Type="http://schemas.openxmlformats.org/officeDocument/2006/relationships/customXml" Target="../ink/ink269.xml"/><Relationship Id="rId178" Type="http://schemas.openxmlformats.org/officeDocument/2006/relationships/image" Target="../media/image287.png"/><Relationship Id="rId61" Type="http://schemas.openxmlformats.org/officeDocument/2006/relationships/customXml" Target="../ink/ink221.xml"/><Relationship Id="rId82" Type="http://schemas.openxmlformats.org/officeDocument/2006/relationships/image" Target="../media/image239.png"/><Relationship Id="rId199" Type="http://schemas.openxmlformats.org/officeDocument/2006/relationships/customXml" Target="../ink/ink290.xml"/><Relationship Id="rId203" Type="http://schemas.openxmlformats.org/officeDocument/2006/relationships/customXml" Target="../ink/ink292.xml"/><Relationship Id="rId19" Type="http://schemas.openxmlformats.org/officeDocument/2006/relationships/customXml" Target="../ink/ink20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5.png"/><Relationship Id="rId21" Type="http://schemas.openxmlformats.org/officeDocument/2006/relationships/image" Target="../media/image317.png"/><Relationship Id="rId42" Type="http://schemas.openxmlformats.org/officeDocument/2006/relationships/customXml" Target="../ink/ink317.xml"/><Relationship Id="rId63" Type="http://schemas.openxmlformats.org/officeDocument/2006/relationships/image" Target="../media/image338.png"/><Relationship Id="rId84" Type="http://schemas.openxmlformats.org/officeDocument/2006/relationships/customXml" Target="../ink/ink338.xml"/><Relationship Id="rId138" Type="http://schemas.openxmlformats.org/officeDocument/2006/relationships/customXml" Target="../ink/ink365.xml"/><Relationship Id="rId159" Type="http://schemas.openxmlformats.org/officeDocument/2006/relationships/image" Target="../media/image386.png"/><Relationship Id="rId170" Type="http://schemas.openxmlformats.org/officeDocument/2006/relationships/customXml" Target="../ink/ink381.xml"/><Relationship Id="rId191" Type="http://schemas.openxmlformats.org/officeDocument/2006/relationships/image" Target="../media/image402.png"/><Relationship Id="rId205" Type="http://schemas.openxmlformats.org/officeDocument/2006/relationships/image" Target="../media/image409.png"/><Relationship Id="rId107" Type="http://schemas.openxmlformats.org/officeDocument/2006/relationships/image" Target="../media/image360.png"/><Relationship Id="rId11" Type="http://schemas.openxmlformats.org/officeDocument/2006/relationships/image" Target="../media/image312.png"/><Relationship Id="rId32" Type="http://schemas.openxmlformats.org/officeDocument/2006/relationships/customXml" Target="../ink/ink312.xml"/><Relationship Id="rId53" Type="http://schemas.openxmlformats.org/officeDocument/2006/relationships/image" Target="../media/image333.png"/><Relationship Id="rId74" Type="http://schemas.openxmlformats.org/officeDocument/2006/relationships/customXml" Target="../ink/ink333.xml"/><Relationship Id="rId128" Type="http://schemas.openxmlformats.org/officeDocument/2006/relationships/customXml" Target="../ink/ink360.xml"/><Relationship Id="rId149" Type="http://schemas.openxmlformats.org/officeDocument/2006/relationships/image" Target="../media/image381.png"/><Relationship Id="rId5" Type="http://schemas.openxmlformats.org/officeDocument/2006/relationships/image" Target="../media/image92.jpg"/><Relationship Id="rId95" Type="http://schemas.openxmlformats.org/officeDocument/2006/relationships/image" Target="../media/image354.png"/><Relationship Id="rId160" Type="http://schemas.openxmlformats.org/officeDocument/2006/relationships/customXml" Target="../ink/ink376.xml"/><Relationship Id="rId181" Type="http://schemas.openxmlformats.org/officeDocument/2006/relationships/image" Target="../media/image397.png"/><Relationship Id="rId22" Type="http://schemas.openxmlformats.org/officeDocument/2006/relationships/customXml" Target="../ink/ink307.xml"/><Relationship Id="rId43" Type="http://schemas.openxmlformats.org/officeDocument/2006/relationships/image" Target="../media/image328.png"/><Relationship Id="rId64" Type="http://schemas.openxmlformats.org/officeDocument/2006/relationships/customXml" Target="../ink/ink328.xml"/><Relationship Id="rId118" Type="http://schemas.openxmlformats.org/officeDocument/2006/relationships/customXml" Target="../ink/ink355.xml"/><Relationship Id="rId139" Type="http://schemas.openxmlformats.org/officeDocument/2006/relationships/image" Target="../media/image376.png"/><Relationship Id="rId85" Type="http://schemas.openxmlformats.org/officeDocument/2006/relationships/image" Target="../media/image349.png"/><Relationship Id="rId150" Type="http://schemas.openxmlformats.org/officeDocument/2006/relationships/customXml" Target="../ink/ink371.xml"/><Relationship Id="rId171" Type="http://schemas.openxmlformats.org/officeDocument/2006/relationships/image" Target="../media/image392.png"/><Relationship Id="rId192" Type="http://schemas.openxmlformats.org/officeDocument/2006/relationships/customXml" Target="../ink/ink392.xml"/><Relationship Id="rId206" Type="http://schemas.openxmlformats.org/officeDocument/2006/relationships/customXml" Target="../ink/ink399.xml"/><Relationship Id="rId12" Type="http://schemas.openxmlformats.org/officeDocument/2006/relationships/customXml" Target="../ink/ink302.xml"/><Relationship Id="rId33" Type="http://schemas.openxmlformats.org/officeDocument/2006/relationships/image" Target="../media/image323.png"/><Relationship Id="rId108" Type="http://schemas.openxmlformats.org/officeDocument/2006/relationships/customXml" Target="../ink/ink350.xml"/><Relationship Id="rId129" Type="http://schemas.openxmlformats.org/officeDocument/2006/relationships/image" Target="../media/image371.png"/><Relationship Id="rId54" Type="http://schemas.openxmlformats.org/officeDocument/2006/relationships/customXml" Target="../ink/ink323.xml"/><Relationship Id="rId75" Type="http://schemas.openxmlformats.org/officeDocument/2006/relationships/image" Target="../media/image344.png"/><Relationship Id="rId96" Type="http://schemas.openxmlformats.org/officeDocument/2006/relationships/customXml" Target="../ink/ink344.xml"/><Relationship Id="rId140" Type="http://schemas.openxmlformats.org/officeDocument/2006/relationships/customXml" Target="../ink/ink366.xml"/><Relationship Id="rId161" Type="http://schemas.openxmlformats.org/officeDocument/2006/relationships/image" Target="../media/image387.png"/><Relationship Id="rId182" Type="http://schemas.openxmlformats.org/officeDocument/2006/relationships/customXml" Target="../ink/ink387.xml"/><Relationship Id="rId6" Type="http://schemas.openxmlformats.org/officeDocument/2006/relationships/oleObject" Target="../embeddings/oleObject2.bin"/><Relationship Id="rId23" Type="http://schemas.openxmlformats.org/officeDocument/2006/relationships/image" Target="../media/image318.png"/><Relationship Id="rId119" Type="http://schemas.openxmlformats.org/officeDocument/2006/relationships/image" Target="../media/image366.png"/><Relationship Id="rId44" Type="http://schemas.openxmlformats.org/officeDocument/2006/relationships/customXml" Target="../ink/ink318.xml"/><Relationship Id="rId65" Type="http://schemas.openxmlformats.org/officeDocument/2006/relationships/image" Target="../media/image339.png"/><Relationship Id="rId86" Type="http://schemas.openxmlformats.org/officeDocument/2006/relationships/customXml" Target="../ink/ink339.xml"/><Relationship Id="rId130" Type="http://schemas.openxmlformats.org/officeDocument/2006/relationships/customXml" Target="../ink/ink361.xml"/><Relationship Id="rId151" Type="http://schemas.openxmlformats.org/officeDocument/2006/relationships/image" Target="../media/image382.png"/><Relationship Id="rId172" Type="http://schemas.openxmlformats.org/officeDocument/2006/relationships/customXml" Target="../ink/ink382.xml"/><Relationship Id="rId193" Type="http://schemas.openxmlformats.org/officeDocument/2006/relationships/image" Target="../media/image403.png"/><Relationship Id="rId207" Type="http://schemas.openxmlformats.org/officeDocument/2006/relationships/image" Target="../media/image410.png"/><Relationship Id="rId13" Type="http://schemas.openxmlformats.org/officeDocument/2006/relationships/image" Target="../media/image313.png"/><Relationship Id="rId109" Type="http://schemas.openxmlformats.org/officeDocument/2006/relationships/image" Target="../media/image361.png"/><Relationship Id="rId34" Type="http://schemas.openxmlformats.org/officeDocument/2006/relationships/customXml" Target="../ink/ink313.xml"/><Relationship Id="rId55" Type="http://schemas.openxmlformats.org/officeDocument/2006/relationships/image" Target="../media/image334.png"/><Relationship Id="rId76" Type="http://schemas.openxmlformats.org/officeDocument/2006/relationships/customXml" Target="../ink/ink334.xml"/><Relationship Id="rId97" Type="http://schemas.openxmlformats.org/officeDocument/2006/relationships/image" Target="../media/image355.png"/><Relationship Id="rId120" Type="http://schemas.openxmlformats.org/officeDocument/2006/relationships/customXml" Target="../ink/ink356.xml"/><Relationship Id="rId141" Type="http://schemas.openxmlformats.org/officeDocument/2006/relationships/image" Target="../media/image377.png"/><Relationship Id="rId7" Type="http://schemas.openxmlformats.org/officeDocument/2006/relationships/image" Target="../media/image310.emf"/><Relationship Id="rId162" Type="http://schemas.openxmlformats.org/officeDocument/2006/relationships/customXml" Target="../ink/ink377.xml"/><Relationship Id="rId183" Type="http://schemas.openxmlformats.org/officeDocument/2006/relationships/image" Target="../media/image398.png"/><Relationship Id="rId24" Type="http://schemas.openxmlformats.org/officeDocument/2006/relationships/customXml" Target="../ink/ink308.xml"/><Relationship Id="rId45" Type="http://schemas.openxmlformats.org/officeDocument/2006/relationships/image" Target="../media/image329.png"/><Relationship Id="rId66" Type="http://schemas.openxmlformats.org/officeDocument/2006/relationships/customXml" Target="../ink/ink329.xml"/><Relationship Id="rId87" Type="http://schemas.openxmlformats.org/officeDocument/2006/relationships/image" Target="../media/image350.png"/><Relationship Id="rId110" Type="http://schemas.openxmlformats.org/officeDocument/2006/relationships/customXml" Target="../ink/ink351.xml"/><Relationship Id="rId131" Type="http://schemas.openxmlformats.org/officeDocument/2006/relationships/image" Target="../media/image372.png"/><Relationship Id="rId61" Type="http://schemas.openxmlformats.org/officeDocument/2006/relationships/image" Target="../media/image337.png"/><Relationship Id="rId82" Type="http://schemas.openxmlformats.org/officeDocument/2006/relationships/customXml" Target="../ink/ink337.xml"/><Relationship Id="rId152" Type="http://schemas.openxmlformats.org/officeDocument/2006/relationships/customXml" Target="../ink/ink372.xml"/><Relationship Id="rId173" Type="http://schemas.openxmlformats.org/officeDocument/2006/relationships/image" Target="../media/image393.png"/><Relationship Id="rId194" Type="http://schemas.openxmlformats.org/officeDocument/2006/relationships/customXml" Target="../ink/ink393.xml"/><Relationship Id="rId199" Type="http://schemas.openxmlformats.org/officeDocument/2006/relationships/image" Target="../media/image406.png"/><Relationship Id="rId203" Type="http://schemas.openxmlformats.org/officeDocument/2006/relationships/image" Target="../media/image408.png"/><Relationship Id="rId208" Type="http://schemas.openxmlformats.org/officeDocument/2006/relationships/customXml" Target="../ink/ink400.xml"/><Relationship Id="rId19" Type="http://schemas.openxmlformats.org/officeDocument/2006/relationships/image" Target="../media/image316.png"/><Relationship Id="rId14" Type="http://schemas.openxmlformats.org/officeDocument/2006/relationships/customXml" Target="../ink/ink303.xml"/><Relationship Id="rId30" Type="http://schemas.openxmlformats.org/officeDocument/2006/relationships/customXml" Target="../ink/ink311.xml"/><Relationship Id="rId35" Type="http://schemas.openxmlformats.org/officeDocument/2006/relationships/image" Target="../media/image324.png"/><Relationship Id="rId56" Type="http://schemas.openxmlformats.org/officeDocument/2006/relationships/customXml" Target="../ink/ink324.xml"/><Relationship Id="rId77" Type="http://schemas.openxmlformats.org/officeDocument/2006/relationships/image" Target="../media/image345.png"/><Relationship Id="rId100" Type="http://schemas.openxmlformats.org/officeDocument/2006/relationships/customXml" Target="../ink/ink346.xml"/><Relationship Id="rId105" Type="http://schemas.openxmlformats.org/officeDocument/2006/relationships/image" Target="../media/image359.png"/><Relationship Id="rId126" Type="http://schemas.openxmlformats.org/officeDocument/2006/relationships/customXml" Target="../ink/ink359.xml"/><Relationship Id="rId147" Type="http://schemas.openxmlformats.org/officeDocument/2006/relationships/image" Target="../media/image380.png"/><Relationship Id="rId168" Type="http://schemas.openxmlformats.org/officeDocument/2006/relationships/customXml" Target="../ink/ink380.xml"/><Relationship Id="rId8" Type="http://schemas.openxmlformats.org/officeDocument/2006/relationships/customXml" Target="../ink/ink300.xml"/><Relationship Id="rId51" Type="http://schemas.openxmlformats.org/officeDocument/2006/relationships/image" Target="../media/image332.png"/><Relationship Id="rId72" Type="http://schemas.openxmlformats.org/officeDocument/2006/relationships/customXml" Target="../ink/ink332.xml"/><Relationship Id="rId93" Type="http://schemas.openxmlformats.org/officeDocument/2006/relationships/image" Target="../media/image353.png"/><Relationship Id="rId98" Type="http://schemas.openxmlformats.org/officeDocument/2006/relationships/customXml" Target="../ink/ink345.xml"/><Relationship Id="rId121" Type="http://schemas.openxmlformats.org/officeDocument/2006/relationships/image" Target="../media/image367.png"/><Relationship Id="rId142" Type="http://schemas.openxmlformats.org/officeDocument/2006/relationships/customXml" Target="../ink/ink367.xml"/><Relationship Id="rId163" Type="http://schemas.openxmlformats.org/officeDocument/2006/relationships/image" Target="../media/image388.png"/><Relationship Id="rId184" Type="http://schemas.openxmlformats.org/officeDocument/2006/relationships/customXml" Target="../ink/ink388.xml"/><Relationship Id="rId189" Type="http://schemas.openxmlformats.org/officeDocument/2006/relationships/image" Target="../media/image401.png"/><Relationship Id="rId3" Type="http://schemas.openxmlformats.org/officeDocument/2006/relationships/oleObject" Target="../embeddings/oleObject1.bin"/><Relationship Id="rId25" Type="http://schemas.openxmlformats.org/officeDocument/2006/relationships/image" Target="../media/image319.png"/><Relationship Id="rId46" Type="http://schemas.openxmlformats.org/officeDocument/2006/relationships/customXml" Target="../ink/ink319.xml"/><Relationship Id="rId67" Type="http://schemas.openxmlformats.org/officeDocument/2006/relationships/image" Target="../media/image340.png"/><Relationship Id="rId116" Type="http://schemas.openxmlformats.org/officeDocument/2006/relationships/customXml" Target="../ink/ink354.xml"/><Relationship Id="rId137" Type="http://schemas.openxmlformats.org/officeDocument/2006/relationships/image" Target="../media/image375.png"/><Relationship Id="rId158" Type="http://schemas.openxmlformats.org/officeDocument/2006/relationships/customXml" Target="../ink/ink375.xml"/><Relationship Id="rId20" Type="http://schemas.openxmlformats.org/officeDocument/2006/relationships/customXml" Target="../ink/ink306.xml"/><Relationship Id="rId41" Type="http://schemas.openxmlformats.org/officeDocument/2006/relationships/image" Target="../media/image327.png"/><Relationship Id="rId62" Type="http://schemas.openxmlformats.org/officeDocument/2006/relationships/customXml" Target="../ink/ink327.xml"/><Relationship Id="rId83" Type="http://schemas.openxmlformats.org/officeDocument/2006/relationships/image" Target="../media/image348.png"/><Relationship Id="rId88" Type="http://schemas.openxmlformats.org/officeDocument/2006/relationships/customXml" Target="../ink/ink340.xml"/><Relationship Id="rId111" Type="http://schemas.openxmlformats.org/officeDocument/2006/relationships/image" Target="../media/image362.png"/><Relationship Id="rId132" Type="http://schemas.openxmlformats.org/officeDocument/2006/relationships/customXml" Target="../ink/ink362.xml"/><Relationship Id="rId153" Type="http://schemas.openxmlformats.org/officeDocument/2006/relationships/image" Target="../media/image383.png"/><Relationship Id="rId174" Type="http://schemas.openxmlformats.org/officeDocument/2006/relationships/customXml" Target="../ink/ink383.xml"/><Relationship Id="rId179" Type="http://schemas.openxmlformats.org/officeDocument/2006/relationships/image" Target="../media/image396.png"/><Relationship Id="rId195" Type="http://schemas.openxmlformats.org/officeDocument/2006/relationships/image" Target="../media/image404.png"/><Relationship Id="rId209" Type="http://schemas.openxmlformats.org/officeDocument/2006/relationships/image" Target="../media/image411.png"/><Relationship Id="rId190" Type="http://schemas.openxmlformats.org/officeDocument/2006/relationships/customXml" Target="../ink/ink391.xml"/><Relationship Id="rId204" Type="http://schemas.openxmlformats.org/officeDocument/2006/relationships/customXml" Target="../ink/ink398.xml"/><Relationship Id="rId15" Type="http://schemas.openxmlformats.org/officeDocument/2006/relationships/image" Target="../media/image314.png"/><Relationship Id="rId36" Type="http://schemas.openxmlformats.org/officeDocument/2006/relationships/customXml" Target="../ink/ink314.xml"/><Relationship Id="rId57" Type="http://schemas.openxmlformats.org/officeDocument/2006/relationships/image" Target="../media/image335.png"/><Relationship Id="rId106" Type="http://schemas.openxmlformats.org/officeDocument/2006/relationships/customXml" Target="../ink/ink349.xml"/><Relationship Id="rId127" Type="http://schemas.openxmlformats.org/officeDocument/2006/relationships/image" Target="../media/image370.png"/><Relationship Id="rId10" Type="http://schemas.openxmlformats.org/officeDocument/2006/relationships/customXml" Target="../ink/ink301.xml"/><Relationship Id="rId31" Type="http://schemas.openxmlformats.org/officeDocument/2006/relationships/image" Target="../media/image322.png"/><Relationship Id="rId52" Type="http://schemas.openxmlformats.org/officeDocument/2006/relationships/customXml" Target="../ink/ink322.xml"/><Relationship Id="rId73" Type="http://schemas.openxmlformats.org/officeDocument/2006/relationships/image" Target="../media/image343.png"/><Relationship Id="rId78" Type="http://schemas.openxmlformats.org/officeDocument/2006/relationships/customXml" Target="../ink/ink335.xml"/><Relationship Id="rId94" Type="http://schemas.openxmlformats.org/officeDocument/2006/relationships/customXml" Target="../ink/ink343.xml"/><Relationship Id="rId99" Type="http://schemas.openxmlformats.org/officeDocument/2006/relationships/image" Target="../media/image356.png"/><Relationship Id="rId101" Type="http://schemas.openxmlformats.org/officeDocument/2006/relationships/image" Target="../media/image357.png"/><Relationship Id="rId122" Type="http://schemas.openxmlformats.org/officeDocument/2006/relationships/customXml" Target="../ink/ink357.xml"/><Relationship Id="rId143" Type="http://schemas.openxmlformats.org/officeDocument/2006/relationships/image" Target="../media/image378.png"/><Relationship Id="rId148" Type="http://schemas.openxmlformats.org/officeDocument/2006/relationships/customXml" Target="../ink/ink370.xml"/><Relationship Id="rId164" Type="http://schemas.openxmlformats.org/officeDocument/2006/relationships/customXml" Target="../ink/ink378.xml"/><Relationship Id="rId169" Type="http://schemas.openxmlformats.org/officeDocument/2006/relationships/image" Target="../media/image391.png"/><Relationship Id="rId185" Type="http://schemas.openxmlformats.org/officeDocument/2006/relationships/image" Target="../media/image399.png"/><Relationship Id="rId4" Type="http://schemas.openxmlformats.org/officeDocument/2006/relationships/image" Target="../media/image309.emf"/><Relationship Id="rId9" Type="http://schemas.openxmlformats.org/officeDocument/2006/relationships/image" Target="../media/image311.png"/><Relationship Id="rId180" Type="http://schemas.openxmlformats.org/officeDocument/2006/relationships/customXml" Target="../ink/ink386.xml"/><Relationship Id="rId26" Type="http://schemas.openxmlformats.org/officeDocument/2006/relationships/customXml" Target="../ink/ink309.xml"/><Relationship Id="rId47" Type="http://schemas.openxmlformats.org/officeDocument/2006/relationships/image" Target="../media/image330.png"/><Relationship Id="rId68" Type="http://schemas.openxmlformats.org/officeDocument/2006/relationships/customXml" Target="../ink/ink330.xml"/><Relationship Id="rId89" Type="http://schemas.openxmlformats.org/officeDocument/2006/relationships/image" Target="../media/image351.png"/><Relationship Id="rId112" Type="http://schemas.openxmlformats.org/officeDocument/2006/relationships/customXml" Target="../ink/ink352.xml"/><Relationship Id="rId133" Type="http://schemas.openxmlformats.org/officeDocument/2006/relationships/image" Target="../media/image373.png"/><Relationship Id="rId154" Type="http://schemas.openxmlformats.org/officeDocument/2006/relationships/customXml" Target="../ink/ink373.xml"/><Relationship Id="rId175" Type="http://schemas.openxmlformats.org/officeDocument/2006/relationships/image" Target="../media/image394.png"/><Relationship Id="rId196" Type="http://schemas.openxmlformats.org/officeDocument/2006/relationships/customXml" Target="../ink/ink394.xml"/><Relationship Id="rId200" Type="http://schemas.openxmlformats.org/officeDocument/2006/relationships/customXml" Target="../ink/ink396.xml"/><Relationship Id="rId16" Type="http://schemas.openxmlformats.org/officeDocument/2006/relationships/customXml" Target="../ink/ink304.xml"/><Relationship Id="rId37" Type="http://schemas.openxmlformats.org/officeDocument/2006/relationships/image" Target="../media/image325.png"/><Relationship Id="rId58" Type="http://schemas.openxmlformats.org/officeDocument/2006/relationships/customXml" Target="../ink/ink325.xml"/><Relationship Id="rId79" Type="http://schemas.openxmlformats.org/officeDocument/2006/relationships/image" Target="../media/image346.png"/><Relationship Id="rId102" Type="http://schemas.openxmlformats.org/officeDocument/2006/relationships/customXml" Target="../ink/ink347.xml"/><Relationship Id="rId123" Type="http://schemas.openxmlformats.org/officeDocument/2006/relationships/image" Target="../media/image368.png"/><Relationship Id="rId144" Type="http://schemas.openxmlformats.org/officeDocument/2006/relationships/customXml" Target="../ink/ink368.xml"/><Relationship Id="rId90" Type="http://schemas.openxmlformats.org/officeDocument/2006/relationships/customXml" Target="../ink/ink341.xml"/><Relationship Id="rId165" Type="http://schemas.openxmlformats.org/officeDocument/2006/relationships/image" Target="../media/image389.png"/><Relationship Id="rId186" Type="http://schemas.openxmlformats.org/officeDocument/2006/relationships/customXml" Target="../ink/ink389.xml"/><Relationship Id="rId27" Type="http://schemas.openxmlformats.org/officeDocument/2006/relationships/image" Target="../media/image320.png"/><Relationship Id="rId48" Type="http://schemas.openxmlformats.org/officeDocument/2006/relationships/customXml" Target="../ink/ink320.xml"/><Relationship Id="rId69" Type="http://schemas.openxmlformats.org/officeDocument/2006/relationships/image" Target="../media/image341.png"/><Relationship Id="rId113" Type="http://schemas.openxmlformats.org/officeDocument/2006/relationships/image" Target="../media/image363.png"/><Relationship Id="rId134" Type="http://schemas.openxmlformats.org/officeDocument/2006/relationships/customXml" Target="../ink/ink363.xml"/><Relationship Id="rId80" Type="http://schemas.openxmlformats.org/officeDocument/2006/relationships/customXml" Target="../ink/ink336.xml"/><Relationship Id="rId155" Type="http://schemas.openxmlformats.org/officeDocument/2006/relationships/image" Target="../media/image384.png"/><Relationship Id="rId176" Type="http://schemas.openxmlformats.org/officeDocument/2006/relationships/customXml" Target="../ink/ink384.xml"/><Relationship Id="rId197" Type="http://schemas.openxmlformats.org/officeDocument/2006/relationships/image" Target="../media/image405.png"/><Relationship Id="rId201" Type="http://schemas.openxmlformats.org/officeDocument/2006/relationships/image" Target="../media/image407.png"/><Relationship Id="rId17" Type="http://schemas.openxmlformats.org/officeDocument/2006/relationships/image" Target="../media/image315.png"/><Relationship Id="rId38" Type="http://schemas.openxmlformats.org/officeDocument/2006/relationships/customXml" Target="../ink/ink315.xml"/><Relationship Id="rId59" Type="http://schemas.openxmlformats.org/officeDocument/2006/relationships/image" Target="../media/image336.png"/><Relationship Id="rId103" Type="http://schemas.openxmlformats.org/officeDocument/2006/relationships/image" Target="../media/image358.png"/><Relationship Id="rId124" Type="http://schemas.openxmlformats.org/officeDocument/2006/relationships/customXml" Target="../ink/ink358.xml"/><Relationship Id="rId70" Type="http://schemas.openxmlformats.org/officeDocument/2006/relationships/customXml" Target="../ink/ink331.xml"/><Relationship Id="rId91" Type="http://schemas.openxmlformats.org/officeDocument/2006/relationships/image" Target="../media/image352.png"/><Relationship Id="rId145" Type="http://schemas.openxmlformats.org/officeDocument/2006/relationships/image" Target="../media/image379.png"/><Relationship Id="rId166" Type="http://schemas.openxmlformats.org/officeDocument/2006/relationships/customXml" Target="../ink/ink379.xml"/><Relationship Id="rId187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10.xml"/><Relationship Id="rId49" Type="http://schemas.openxmlformats.org/officeDocument/2006/relationships/image" Target="../media/image331.png"/><Relationship Id="rId114" Type="http://schemas.openxmlformats.org/officeDocument/2006/relationships/customXml" Target="../ink/ink353.xml"/><Relationship Id="rId60" Type="http://schemas.openxmlformats.org/officeDocument/2006/relationships/customXml" Target="../ink/ink326.xml"/><Relationship Id="rId81" Type="http://schemas.openxmlformats.org/officeDocument/2006/relationships/image" Target="../media/image347.png"/><Relationship Id="rId135" Type="http://schemas.openxmlformats.org/officeDocument/2006/relationships/image" Target="../media/image374.png"/><Relationship Id="rId156" Type="http://schemas.openxmlformats.org/officeDocument/2006/relationships/customXml" Target="../ink/ink374.xml"/><Relationship Id="rId177" Type="http://schemas.openxmlformats.org/officeDocument/2006/relationships/image" Target="../media/image395.png"/><Relationship Id="rId198" Type="http://schemas.openxmlformats.org/officeDocument/2006/relationships/customXml" Target="../ink/ink395.xml"/><Relationship Id="rId202" Type="http://schemas.openxmlformats.org/officeDocument/2006/relationships/customXml" Target="../ink/ink397.xml"/><Relationship Id="rId18" Type="http://schemas.openxmlformats.org/officeDocument/2006/relationships/customXml" Target="../ink/ink305.xml"/><Relationship Id="rId39" Type="http://schemas.openxmlformats.org/officeDocument/2006/relationships/image" Target="../media/image326.png"/><Relationship Id="rId50" Type="http://schemas.openxmlformats.org/officeDocument/2006/relationships/customXml" Target="../ink/ink321.xml"/><Relationship Id="rId104" Type="http://schemas.openxmlformats.org/officeDocument/2006/relationships/customXml" Target="../ink/ink348.xml"/><Relationship Id="rId125" Type="http://schemas.openxmlformats.org/officeDocument/2006/relationships/image" Target="../media/image369.png"/><Relationship Id="rId146" Type="http://schemas.openxmlformats.org/officeDocument/2006/relationships/customXml" Target="../ink/ink369.xml"/><Relationship Id="rId167" Type="http://schemas.openxmlformats.org/officeDocument/2006/relationships/image" Target="../media/image390.png"/><Relationship Id="rId188" Type="http://schemas.openxmlformats.org/officeDocument/2006/relationships/customXml" Target="../ink/ink390.xml"/><Relationship Id="rId71" Type="http://schemas.openxmlformats.org/officeDocument/2006/relationships/image" Target="../media/image342.png"/><Relationship Id="rId92" Type="http://schemas.openxmlformats.org/officeDocument/2006/relationships/customXml" Target="../ink/ink342.xml"/><Relationship Id="rId2" Type="http://schemas.openxmlformats.org/officeDocument/2006/relationships/image" Target="../media/image308.jpg"/><Relationship Id="rId29" Type="http://schemas.openxmlformats.org/officeDocument/2006/relationships/image" Target="../media/image321.png"/><Relationship Id="rId40" Type="http://schemas.openxmlformats.org/officeDocument/2006/relationships/customXml" Target="../ink/ink316.xml"/><Relationship Id="rId115" Type="http://schemas.openxmlformats.org/officeDocument/2006/relationships/image" Target="../media/image364.png"/><Relationship Id="rId136" Type="http://schemas.openxmlformats.org/officeDocument/2006/relationships/customXml" Target="../ink/ink364.xml"/><Relationship Id="rId157" Type="http://schemas.openxmlformats.org/officeDocument/2006/relationships/image" Target="../media/image385.png"/><Relationship Id="rId178" Type="http://schemas.openxmlformats.org/officeDocument/2006/relationships/customXml" Target="../ink/ink38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8.xml"/><Relationship Id="rId21" Type="http://schemas.openxmlformats.org/officeDocument/2006/relationships/customXml" Target="../ink/ink410.xml"/><Relationship Id="rId42" Type="http://schemas.openxmlformats.org/officeDocument/2006/relationships/image" Target="../media/image432.png"/><Relationship Id="rId63" Type="http://schemas.openxmlformats.org/officeDocument/2006/relationships/customXml" Target="../ink/ink431.xml"/><Relationship Id="rId84" Type="http://schemas.openxmlformats.org/officeDocument/2006/relationships/image" Target="../media/image453.png"/><Relationship Id="rId138" Type="http://schemas.openxmlformats.org/officeDocument/2006/relationships/image" Target="../media/image480.png"/><Relationship Id="rId159" Type="http://schemas.openxmlformats.org/officeDocument/2006/relationships/customXml" Target="../ink/ink479.xml"/><Relationship Id="rId170" Type="http://schemas.openxmlformats.org/officeDocument/2006/relationships/image" Target="../media/image496.png"/><Relationship Id="rId107" Type="http://schemas.openxmlformats.org/officeDocument/2006/relationships/customXml" Target="../ink/ink453.xml"/><Relationship Id="rId11" Type="http://schemas.openxmlformats.org/officeDocument/2006/relationships/customXml" Target="../ink/ink405.xml"/><Relationship Id="rId32" Type="http://schemas.openxmlformats.org/officeDocument/2006/relationships/image" Target="../media/image427.png"/><Relationship Id="rId53" Type="http://schemas.openxmlformats.org/officeDocument/2006/relationships/customXml" Target="../ink/ink426.xml"/><Relationship Id="rId74" Type="http://schemas.openxmlformats.org/officeDocument/2006/relationships/image" Target="../media/image448.png"/><Relationship Id="rId128" Type="http://schemas.openxmlformats.org/officeDocument/2006/relationships/image" Target="../media/image475.png"/><Relationship Id="rId149" Type="http://schemas.openxmlformats.org/officeDocument/2006/relationships/customXml" Target="../ink/ink474.xml"/><Relationship Id="rId5" Type="http://schemas.openxmlformats.org/officeDocument/2006/relationships/customXml" Target="../ink/ink402.xml"/><Relationship Id="rId95" Type="http://schemas.openxmlformats.org/officeDocument/2006/relationships/customXml" Target="../ink/ink447.xml"/><Relationship Id="rId160" Type="http://schemas.openxmlformats.org/officeDocument/2006/relationships/image" Target="../media/image491.png"/><Relationship Id="rId22" Type="http://schemas.openxmlformats.org/officeDocument/2006/relationships/image" Target="../media/image422.png"/><Relationship Id="rId43" Type="http://schemas.openxmlformats.org/officeDocument/2006/relationships/customXml" Target="../ink/ink421.xml"/><Relationship Id="rId64" Type="http://schemas.openxmlformats.org/officeDocument/2006/relationships/image" Target="../media/image443.png"/><Relationship Id="rId118" Type="http://schemas.openxmlformats.org/officeDocument/2006/relationships/image" Target="../media/image470.png"/><Relationship Id="rId139" Type="http://schemas.openxmlformats.org/officeDocument/2006/relationships/customXml" Target="../ink/ink469.xml"/><Relationship Id="rId85" Type="http://schemas.openxmlformats.org/officeDocument/2006/relationships/customXml" Target="../ink/ink442.xml"/><Relationship Id="rId150" Type="http://schemas.openxmlformats.org/officeDocument/2006/relationships/image" Target="../media/image486.png"/><Relationship Id="rId171" Type="http://schemas.openxmlformats.org/officeDocument/2006/relationships/customXml" Target="../ink/ink485.xml"/><Relationship Id="rId12" Type="http://schemas.openxmlformats.org/officeDocument/2006/relationships/image" Target="../media/image417.png"/><Relationship Id="rId33" Type="http://schemas.openxmlformats.org/officeDocument/2006/relationships/customXml" Target="../ink/ink416.xml"/><Relationship Id="rId108" Type="http://schemas.openxmlformats.org/officeDocument/2006/relationships/image" Target="../media/image465.png"/><Relationship Id="rId129" Type="http://schemas.openxmlformats.org/officeDocument/2006/relationships/customXml" Target="../ink/ink464.xml"/><Relationship Id="rId54" Type="http://schemas.openxmlformats.org/officeDocument/2006/relationships/image" Target="../media/image438.png"/><Relationship Id="rId70" Type="http://schemas.openxmlformats.org/officeDocument/2006/relationships/image" Target="../media/image446.png"/><Relationship Id="rId75" Type="http://schemas.openxmlformats.org/officeDocument/2006/relationships/customXml" Target="../ink/ink437.xml"/><Relationship Id="rId91" Type="http://schemas.openxmlformats.org/officeDocument/2006/relationships/customXml" Target="../ink/ink445.xml"/><Relationship Id="rId96" Type="http://schemas.openxmlformats.org/officeDocument/2006/relationships/image" Target="../media/image459.png"/><Relationship Id="rId140" Type="http://schemas.openxmlformats.org/officeDocument/2006/relationships/image" Target="../media/image481.png"/><Relationship Id="rId145" Type="http://schemas.openxmlformats.org/officeDocument/2006/relationships/customXml" Target="../ink/ink472.xml"/><Relationship Id="rId161" Type="http://schemas.openxmlformats.org/officeDocument/2006/relationships/customXml" Target="../ink/ink480.xml"/><Relationship Id="rId166" Type="http://schemas.openxmlformats.org/officeDocument/2006/relationships/image" Target="../media/image4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4.png"/><Relationship Id="rId23" Type="http://schemas.openxmlformats.org/officeDocument/2006/relationships/customXml" Target="../ink/ink411.xml"/><Relationship Id="rId28" Type="http://schemas.openxmlformats.org/officeDocument/2006/relationships/image" Target="../media/image425.png"/><Relationship Id="rId49" Type="http://schemas.openxmlformats.org/officeDocument/2006/relationships/customXml" Target="../ink/ink424.xml"/><Relationship Id="rId114" Type="http://schemas.openxmlformats.org/officeDocument/2006/relationships/image" Target="../media/image468.png"/><Relationship Id="rId119" Type="http://schemas.openxmlformats.org/officeDocument/2006/relationships/customXml" Target="../ink/ink459.xml"/><Relationship Id="rId44" Type="http://schemas.openxmlformats.org/officeDocument/2006/relationships/image" Target="../media/image433.png"/><Relationship Id="rId60" Type="http://schemas.openxmlformats.org/officeDocument/2006/relationships/image" Target="../media/image441.png"/><Relationship Id="rId65" Type="http://schemas.openxmlformats.org/officeDocument/2006/relationships/customXml" Target="../ink/ink432.xml"/><Relationship Id="rId81" Type="http://schemas.openxmlformats.org/officeDocument/2006/relationships/customXml" Target="../ink/ink440.xml"/><Relationship Id="rId86" Type="http://schemas.openxmlformats.org/officeDocument/2006/relationships/image" Target="../media/image454.png"/><Relationship Id="rId130" Type="http://schemas.openxmlformats.org/officeDocument/2006/relationships/image" Target="../media/image476.png"/><Relationship Id="rId135" Type="http://schemas.openxmlformats.org/officeDocument/2006/relationships/customXml" Target="../ink/ink467.xml"/><Relationship Id="rId151" Type="http://schemas.openxmlformats.org/officeDocument/2006/relationships/customXml" Target="../ink/ink475.xml"/><Relationship Id="rId156" Type="http://schemas.openxmlformats.org/officeDocument/2006/relationships/image" Target="../media/image489.png"/><Relationship Id="rId172" Type="http://schemas.openxmlformats.org/officeDocument/2006/relationships/image" Target="../media/image497.png"/><Relationship Id="rId13" Type="http://schemas.openxmlformats.org/officeDocument/2006/relationships/customXml" Target="../ink/ink406.xml"/><Relationship Id="rId18" Type="http://schemas.openxmlformats.org/officeDocument/2006/relationships/image" Target="../media/image420.png"/><Relationship Id="rId39" Type="http://schemas.openxmlformats.org/officeDocument/2006/relationships/customXml" Target="../ink/ink419.xml"/><Relationship Id="rId109" Type="http://schemas.openxmlformats.org/officeDocument/2006/relationships/customXml" Target="../ink/ink454.xml"/><Relationship Id="rId34" Type="http://schemas.openxmlformats.org/officeDocument/2006/relationships/image" Target="../media/image428.png"/><Relationship Id="rId50" Type="http://schemas.openxmlformats.org/officeDocument/2006/relationships/image" Target="../media/image436.png"/><Relationship Id="rId55" Type="http://schemas.openxmlformats.org/officeDocument/2006/relationships/customXml" Target="../ink/ink427.xml"/><Relationship Id="rId76" Type="http://schemas.openxmlformats.org/officeDocument/2006/relationships/image" Target="../media/image449.png"/><Relationship Id="rId97" Type="http://schemas.openxmlformats.org/officeDocument/2006/relationships/customXml" Target="../ink/ink448.xml"/><Relationship Id="rId104" Type="http://schemas.openxmlformats.org/officeDocument/2006/relationships/image" Target="../media/image463.png"/><Relationship Id="rId120" Type="http://schemas.openxmlformats.org/officeDocument/2006/relationships/image" Target="../media/image471.png"/><Relationship Id="rId125" Type="http://schemas.openxmlformats.org/officeDocument/2006/relationships/customXml" Target="../ink/ink462.xml"/><Relationship Id="rId141" Type="http://schemas.openxmlformats.org/officeDocument/2006/relationships/customXml" Target="../ink/ink470.xml"/><Relationship Id="rId146" Type="http://schemas.openxmlformats.org/officeDocument/2006/relationships/image" Target="../media/image484.png"/><Relationship Id="rId167" Type="http://schemas.openxmlformats.org/officeDocument/2006/relationships/customXml" Target="../ink/ink483.xml"/><Relationship Id="rId7" Type="http://schemas.openxmlformats.org/officeDocument/2006/relationships/customXml" Target="../ink/ink403.xml"/><Relationship Id="rId71" Type="http://schemas.openxmlformats.org/officeDocument/2006/relationships/customXml" Target="../ink/ink435.xml"/><Relationship Id="rId92" Type="http://schemas.openxmlformats.org/officeDocument/2006/relationships/image" Target="../media/image457.png"/><Relationship Id="rId162" Type="http://schemas.openxmlformats.org/officeDocument/2006/relationships/image" Target="../media/image492.png"/><Relationship Id="rId2" Type="http://schemas.openxmlformats.org/officeDocument/2006/relationships/image" Target="../media/image412.jpg"/><Relationship Id="rId29" Type="http://schemas.openxmlformats.org/officeDocument/2006/relationships/customXml" Target="../ink/ink414.xml"/><Relationship Id="rId24" Type="http://schemas.openxmlformats.org/officeDocument/2006/relationships/image" Target="../media/image423.png"/><Relationship Id="rId40" Type="http://schemas.openxmlformats.org/officeDocument/2006/relationships/image" Target="../media/image431.png"/><Relationship Id="rId45" Type="http://schemas.openxmlformats.org/officeDocument/2006/relationships/customXml" Target="../ink/ink422.xml"/><Relationship Id="rId66" Type="http://schemas.openxmlformats.org/officeDocument/2006/relationships/image" Target="../media/image444.png"/><Relationship Id="rId87" Type="http://schemas.openxmlformats.org/officeDocument/2006/relationships/customXml" Target="../ink/ink443.xml"/><Relationship Id="rId110" Type="http://schemas.openxmlformats.org/officeDocument/2006/relationships/image" Target="../media/image466.png"/><Relationship Id="rId115" Type="http://schemas.openxmlformats.org/officeDocument/2006/relationships/customXml" Target="../ink/ink457.xml"/><Relationship Id="rId131" Type="http://schemas.openxmlformats.org/officeDocument/2006/relationships/customXml" Target="../ink/ink465.xml"/><Relationship Id="rId136" Type="http://schemas.openxmlformats.org/officeDocument/2006/relationships/image" Target="../media/image479.png"/><Relationship Id="rId157" Type="http://schemas.openxmlformats.org/officeDocument/2006/relationships/customXml" Target="../ink/ink478.xml"/><Relationship Id="rId61" Type="http://schemas.openxmlformats.org/officeDocument/2006/relationships/customXml" Target="../ink/ink430.xml"/><Relationship Id="rId82" Type="http://schemas.openxmlformats.org/officeDocument/2006/relationships/image" Target="../media/image452.png"/><Relationship Id="rId152" Type="http://schemas.openxmlformats.org/officeDocument/2006/relationships/image" Target="../media/image487.png"/><Relationship Id="rId19" Type="http://schemas.openxmlformats.org/officeDocument/2006/relationships/customXml" Target="../ink/ink409.xml"/><Relationship Id="rId14" Type="http://schemas.openxmlformats.org/officeDocument/2006/relationships/image" Target="../media/image418.png"/><Relationship Id="rId30" Type="http://schemas.openxmlformats.org/officeDocument/2006/relationships/image" Target="../media/image426.png"/><Relationship Id="rId35" Type="http://schemas.openxmlformats.org/officeDocument/2006/relationships/customXml" Target="../ink/ink417.xml"/><Relationship Id="rId56" Type="http://schemas.openxmlformats.org/officeDocument/2006/relationships/image" Target="../media/image439.png"/><Relationship Id="rId77" Type="http://schemas.openxmlformats.org/officeDocument/2006/relationships/customXml" Target="../ink/ink438.xml"/><Relationship Id="rId100" Type="http://schemas.openxmlformats.org/officeDocument/2006/relationships/image" Target="../media/image461.png"/><Relationship Id="rId105" Type="http://schemas.openxmlformats.org/officeDocument/2006/relationships/customXml" Target="../ink/ink452.xml"/><Relationship Id="rId126" Type="http://schemas.openxmlformats.org/officeDocument/2006/relationships/image" Target="../media/image474.png"/><Relationship Id="rId147" Type="http://schemas.openxmlformats.org/officeDocument/2006/relationships/customXml" Target="../ink/ink473.xml"/><Relationship Id="rId168" Type="http://schemas.openxmlformats.org/officeDocument/2006/relationships/image" Target="../media/image495.png"/><Relationship Id="rId8" Type="http://schemas.openxmlformats.org/officeDocument/2006/relationships/image" Target="../media/image415.png"/><Relationship Id="rId51" Type="http://schemas.openxmlformats.org/officeDocument/2006/relationships/customXml" Target="../ink/ink425.xml"/><Relationship Id="rId72" Type="http://schemas.openxmlformats.org/officeDocument/2006/relationships/image" Target="../media/image447.png"/><Relationship Id="rId93" Type="http://schemas.openxmlformats.org/officeDocument/2006/relationships/customXml" Target="../ink/ink446.xml"/><Relationship Id="rId98" Type="http://schemas.openxmlformats.org/officeDocument/2006/relationships/image" Target="../media/image460.png"/><Relationship Id="rId121" Type="http://schemas.openxmlformats.org/officeDocument/2006/relationships/customXml" Target="../ink/ink460.xml"/><Relationship Id="rId142" Type="http://schemas.openxmlformats.org/officeDocument/2006/relationships/image" Target="../media/image482.png"/><Relationship Id="rId163" Type="http://schemas.openxmlformats.org/officeDocument/2006/relationships/customXml" Target="../ink/ink481.xml"/><Relationship Id="rId3" Type="http://schemas.openxmlformats.org/officeDocument/2006/relationships/customXml" Target="../ink/ink401.xml"/><Relationship Id="rId25" Type="http://schemas.openxmlformats.org/officeDocument/2006/relationships/customXml" Target="../ink/ink412.xml"/><Relationship Id="rId46" Type="http://schemas.openxmlformats.org/officeDocument/2006/relationships/image" Target="../media/image434.png"/><Relationship Id="rId67" Type="http://schemas.openxmlformats.org/officeDocument/2006/relationships/customXml" Target="../ink/ink433.xml"/><Relationship Id="rId116" Type="http://schemas.openxmlformats.org/officeDocument/2006/relationships/image" Target="../media/image469.png"/><Relationship Id="rId137" Type="http://schemas.openxmlformats.org/officeDocument/2006/relationships/customXml" Target="../ink/ink468.xml"/><Relationship Id="rId158" Type="http://schemas.openxmlformats.org/officeDocument/2006/relationships/image" Target="../media/image490.png"/><Relationship Id="rId20" Type="http://schemas.openxmlformats.org/officeDocument/2006/relationships/image" Target="../media/image421.png"/><Relationship Id="rId41" Type="http://schemas.openxmlformats.org/officeDocument/2006/relationships/customXml" Target="../ink/ink420.xml"/><Relationship Id="rId62" Type="http://schemas.openxmlformats.org/officeDocument/2006/relationships/image" Target="../media/image442.png"/><Relationship Id="rId83" Type="http://schemas.openxmlformats.org/officeDocument/2006/relationships/customXml" Target="../ink/ink441.xml"/><Relationship Id="rId88" Type="http://schemas.openxmlformats.org/officeDocument/2006/relationships/image" Target="../media/image455.png"/><Relationship Id="rId111" Type="http://schemas.openxmlformats.org/officeDocument/2006/relationships/customXml" Target="../ink/ink455.xml"/><Relationship Id="rId132" Type="http://schemas.openxmlformats.org/officeDocument/2006/relationships/image" Target="../media/image477.png"/><Relationship Id="rId153" Type="http://schemas.openxmlformats.org/officeDocument/2006/relationships/customXml" Target="../ink/ink476.xml"/><Relationship Id="rId15" Type="http://schemas.openxmlformats.org/officeDocument/2006/relationships/customXml" Target="../ink/ink407.xml"/><Relationship Id="rId36" Type="http://schemas.openxmlformats.org/officeDocument/2006/relationships/image" Target="../media/image429.png"/><Relationship Id="rId57" Type="http://schemas.openxmlformats.org/officeDocument/2006/relationships/customXml" Target="../ink/ink428.xml"/><Relationship Id="rId106" Type="http://schemas.openxmlformats.org/officeDocument/2006/relationships/image" Target="../media/image464.png"/><Relationship Id="rId127" Type="http://schemas.openxmlformats.org/officeDocument/2006/relationships/customXml" Target="../ink/ink463.xml"/><Relationship Id="rId10" Type="http://schemas.openxmlformats.org/officeDocument/2006/relationships/image" Target="../media/image416.png"/><Relationship Id="rId31" Type="http://schemas.openxmlformats.org/officeDocument/2006/relationships/customXml" Target="../ink/ink415.xml"/><Relationship Id="rId52" Type="http://schemas.openxmlformats.org/officeDocument/2006/relationships/image" Target="../media/image437.png"/><Relationship Id="rId73" Type="http://schemas.openxmlformats.org/officeDocument/2006/relationships/customXml" Target="../ink/ink436.xml"/><Relationship Id="rId78" Type="http://schemas.openxmlformats.org/officeDocument/2006/relationships/image" Target="../media/image450.png"/><Relationship Id="rId94" Type="http://schemas.openxmlformats.org/officeDocument/2006/relationships/image" Target="../media/image458.png"/><Relationship Id="rId99" Type="http://schemas.openxmlformats.org/officeDocument/2006/relationships/customXml" Target="../ink/ink449.xml"/><Relationship Id="rId101" Type="http://schemas.openxmlformats.org/officeDocument/2006/relationships/customXml" Target="../ink/ink450.xml"/><Relationship Id="rId122" Type="http://schemas.openxmlformats.org/officeDocument/2006/relationships/image" Target="../media/image472.png"/><Relationship Id="rId143" Type="http://schemas.openxmlformats.org/officeDocument/2006/relationships/customXml" Target="../ink/ink471.xml"/><Relationship Id="rId148" Type="http://schemas.openxmlformats.org/officeDocument/2006/relationships/image" Target="../media/image485.png"/><Relationship Id="rId164" Type="http://schemas.openxmlformats.org/officeDocument/2006/relationships/image" Target="../media/image493.png"/><Relationship Id="rId169" Type="http://schemas.openxmlformats.org/officeDocument/2006/relationships/customXml" Target="../ink/ink484.xml"/><Relationship Id="rId4" Type="http://schemas.openxmlformats.org/officeDocument/2006/relationships/image" Target="../media/image413.png"/><Relationship Id="rId9" Type="http://schemas.openxmlformats.org/officeDocument/2006/relationships/customXml" Target="../ink/ink404.xml"/><Relationship Id="rId26" Type="http://schemas.openxmlformats.org/officeDocument/2006/relationships/image" Target="../media/image424.png"/><Relationship Id="rId47" Type="http://schemas.openxmlformats.org/officeDocument/2006/relationships/customXml" Target="../ink/ink423.xml"/><Relationship Id="rId68" Type="http://schemas.openxmlformats.org/officeDocument/2006/relationships/image" Target="../media/image445.png"/><Relationship Id="rId89" Type="http://schemas.openxmlformats.org/officeDocument/2006/relationships/customXml" Target="../ink/ink444.xml"/><Relationship Id="rId112" Type="http://schemas.openxmlformats.org/officeDocument/2006/relationships/image" Target="../media/image467.png"/><Relationship Id="rId133" Type="http://schemas.openxmlformats.org/officeDocument/2006/relationships/customXml" Target="../ink/ink466.xml"/><Relationship Id="rId154" Type="http://schemas.openxmlformats.org/officeDocument/2006/relationships/image" Target="../media/image488.png"/><Relationship Id="rId16" Type="http://schemas.openxmlformats.org/officeDocument/2006/relationships/image" Target="../media/image419.png"/><Relationship Id="rId37" Type="http://schemas.openxmlformats.org/officeDocument/2006/relationships/customXml" Target="../ink/ink418.xml"/><Relationship Id="rId58" Type="http://schemas.openxmlformats.org/officeDocument/2006/relationships/image" Target="../media/image440.png"/><Relationship Id="rId79" Type="http://schemas.openxmlformats.org/officeDocument/2006/relationships/customXml" Target="../ink/ink439.xml"/><Relationship Id="rId102" Type="http://schemas.openxmlformats.org/officeDocument/2006/relationships/image" Target="../media/image462.png"/><Relationship Id="rId123" Type="http://schemas.openxmlformats.org/officeDocument/2006/relationships/customXml" Target="../ink/ink461.xml"/><Relationship Id="rId144" Type="http://schemas.openxmlformats.org/officeDocument/2006/relationships/image" Target="../media/image483.png"/><Relationship Id="rId90" Type="http://schemas.openxmlformats.org/officeDocument/2006/relationships/image" Target="../media/image456.png"/><Relationship Id="rId165" Type="http://schemas.openxmlformats.org/officeDocument/2006/relationships/customXml" Target="../ink/ink482.xml"/><Relationship Id="rId27" Type="http://schemas.openxmlformats.org/officeDocument/2006/relationships/customXml" Target="../ink/ink413.xml"/><Relationship Id="rId48" Type="http://schemas.openxmlformats.org/officeDocument/2006/relationships/image" Target="../media/image435.png"/><Relationship Id="rId69" Type="http://schemas.openxmlformats.org/officeDocument/2006/relationships/customXml" Target="../ink/ink434.xml"/><Relationship Id="rId113" Type="http://schemas.openxmlformats.org/officeDocument/2006/relationships/customXml" Target="../ink/ink456.xml"/><Relationship Id="rId134" Type="http://schemas.openxmlformats.org/officeDocument/2006/relationships/image" Target="../media/image478.png"/><Relationship Id="rId80" Type="http://schemas.openxmlformats.org/officeDocument/2006/relationships/image" Target="../media/image451.png"/><Relationship Id="rId155" Type="http://schemas.openxmlformats.org/officeDocument/2006/relationships/customXml" Target="../ink/ink477.xml"/><Relationship Id="rId17" Type="http://schemas.openxmlformats.org/officeDocument/2006/relationships/customXml" Target="../ink/ink408.xml"/><Relationship Id="rId38" Type="http://schemas.openxmlformats.org/officeDocument/2006/relationships/image" Target="../media/image430.png"/><Relationship Id="rId59" Type="http://schemas.openxmlformats.org/officeDocument/2006/relationships/customXml" Target="../ink/ink429.xml"/><Relationship Id="rId103" Type="http://schemas.openxmlformats.org/officeDocument/2006/relationships/customXml" Target="../ink/ink451.xml"/><Relationship Id="rId124" Type="http://schemas.openxmlformats.org/officeDocument/2006/relationships/image" Target="../media/image47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2.xml"/><Relationship Id="rId299" Type="http://schemas.openxmlformats.org/officeDocument/2006/relationships/customXml" Target="../ink/ink633.xml"/><Relationship Id="rId21" Type="http://schemas.openxmlformats.org/officeDocument/2006/relationships/customXml" Target="../ink/ink494.xml"/><Relationship Id="rId63" Type="http://schemas.openxmlformats.org/officeDocument/2006/relationships/customXml" Target="../ink/ink515.xml"/><Relationship Id="rId159" Type="http://schemas.openxmlformats.org/officeDocument/2006/relationships/customXml" Target="../ink/ink563.xml"/><Relationship Id="rId170" Type="http://schemas.openxmlformats.org/officeDocument/2006/relationships/image" Target="../media/image583.png"/><Relationship Id="rId226" Type="http://schemas.openxmlformats.org/officeDocument/2006/relationships/image" Target="../media/image611.png"/><Relationship Id="rId268" Type="http://schemas.openxmlformats.org/officeDocument/2006/relationships/image" Target="../media/image632.png"/><Relationship Id="rId32" Type="http://schemas.openxmlformats.org/officeDocument/2006/relationships/image" Target="../media/image514.png"/><Relationship Id="rId74" Type="http://schemas.openxmlformats.org/officeDocument/2006/relationships/image" Target="../media/image535.png"/><Relationship Id="rId128" Type="http://schemas.openxmlformats.org/officeDocument/2006/relationships/image" Target="../media/image562.png"/><Relationship Id="rId5" Type="http://schemas.openxmlformats.org/officeDocument/2006/relationships/customXml" Target="../ink/ink486.xml"/><Relationship Id="rId181" Type="http://schemas.openxmlformats.org/officeDocument/2006/relationships/customXml" Target="../ink/ink574.xml"/><Relationship Id="rId237" Type="http://schemas.openxmlformats.org/officeDocument/2006/relationships/customXml" Target="../ink/ink602.xml"/><Relationship Id="rId279" Type="http://schemas.openxmlformats.org/officeDocument/2006/relationships/customXml" Target="../ink/ink623.xml"/><Relationship Id="rId43" Type="http://schemas.openxmlformats.org/officeDocument/2006/relationships/customXml" Target="../ink/ink505.xml"/><Relationship Id="rId139" Type="http://schemas.openxmlformats.org/officeDocument/2006/relationships/customXml" Target="../ink/ink553.xml"/><Relationship Id="rId290" Type="http://schemas.openxmlformats.org/officeDocument/2006/relationships/image" Target="../media/image643.png"/><Relationship Id="rId304" Type="http://schemas.openxmlformats.org/officeDocument/2006/relationships/image" Target="../media/image650.png"/><Relationship Id="rId85" Type="http://schemas.openxmlformats.org/officeDocument/2006/relationships/customXml" Target="../ink/ink526.xml"/><Relationship Id="rId150" Type="http://schemas.openxmlformats.org/officeDocument/2006/relationships/image" Target="../media/image573.png"/><Relationship Id="rId192" Type="http://schemas.openxmlformats.org/officeDocument/2006/relationships/image" Target="../media/image594.png"/><Relationship Id="rId206" Type="http://schemas.openxmlformats.org/officeDocument/2006/relationships/image" Target="../media/image601.png"/><Relationship Id="rId248" Type="http://schemas.openxmlformats.org/officeDocument/2006/relationships/image" Target="../media/image622.png"/><Relationship Id="rId12" Type="http://schemas.openxmlformats.org/officeDocument/2006/relationships/image" Target="../media/image504.png"/><Relationship Id="rId108" Type="http://schemas.openxmlformats.org/officeDocument/2006/relationships/image" Target="../media/image552.png"/><Relationship Id="rId54" Type="http://schemas.openxmlformats.org/officeDocument/2006/relationships/image" Target="../media/image525.png"/><Relationship Id="rId96" Type="http://schemas.openxmlformats.org/officeDocument/2006/relationships/image" Target="../media/image546.png"/><Relationship Id="rId161" Type="http://schemas.openxmlformats.org/officeDocument/2006/relationships/customXml" Target="../ink/ink564.xml"/><Relationship Id="rId217" Type="http://schemas.openxmlformats.org/officeDocument/2006/relationships/customXml" Target="../ink/ink592.xml"/><Relationship Id="rId259" Type="http://schemas.openxmlformats.org/officeDocument/2006/relationships/customXml" Target="../ink/ink613.xml"/><Relationship Id="rId23" Type="http://schemas.openxmlformats.org/officeDocument/2006/relationships/customXml" Target="../ink/ink495.xml"/><Relationship Id="rId119" Type="http://schemas.openxmlformats.org/officeDocument/2006/relationships/customXml" Target="../ink/ink543.xml"/><Relationship Id="rId270" Type="http://schemas.openxmlformats.org/officeDocument/2006/relationships/image" Target="../media/image633.png"/><Relationship Id="rId291" Type="http://schemas.openxmlformats.org/officeDocument/2006/relationships/customXml" Target="../ink/ink629.xml"/><Relationship Id="rId305" Type="http://schemas.openxmlformats.org/officeDocument/2006/relationships/customXml" Target="../ink/ink636.xml"/><Relationship Id="rId44" Type="http://schemas.openxmlformats.org/officeDocument/2006/relationships/image" Target="../media/image520.png"/><Relationship Id="rId65" Type="http://schemas.openxmlformats.org/officeDocument/2006/relationships/customXml" Target="../ink/ink516.xml"/><Relationship Id="rId86" Type="http://schemas.openxmlformats.org/officeDocument/2006/relationships/image" Target="../media/image541.png"/><Relationship Id="rId130" Type="http://schemas.openxmlformats.org/officeDocument/2006/relationships/image" Target="../media/image563.png"/><Relationship Id="rId151" Type="http://schemas.openxmlformats.org/officeDocument/2006/relationships/customXml" Target="../ink/ink559.xml"/><Relationship Id="rId172" Type="http://schemas.openxmlformats.org/officeDocument/2006/relationships/image" Target="../media/image584.png"/><Relationship Id="rId193" Type="http://schemas.openxmlformats.org/officeDocument/2006/relationships/customXml" Target="../ink/ink580.xml"/><Relationship Id="rId207" Type="http://schemas.openxmlformats.org/officeDocument/2006/relationships/customXml" Target="../ink/ink587.xml"/><Relationship Id="rId228" Type="http://schemas.openxmlformats.org/officeDocument/2006/relationships/image" Target="../media/image612.png"/><Relationship Id="rId249" Type="http://schemas.openxmlformats.org/officeDocument/2006/relationships/customXml" Target="../ink/ink608.xml"/><Relationship Id="rId13" Type="http://schemas.openxmlformats.org/officeDocument/2006/relationships/customXml" Target="../ink/ink490.xml"/><Relationship Id="rId109" Type="http://schemas.openxmlformats.org/officeDocument/2006/relationships/customXml" Target="../ink/ink538.xml"/><Relationship Id="rId260" Type="http://schemas.openxmlformats.org/officeDocument/2006/relationships/image" Target="../media/image628.png"/><Relationship Id="rId281" Type="http://schemas.openxmlformats.org/officeDocument/2006/relationships/customXml" Target="../ink/ink624.xml"/><Relationship Id="rId34" Type="http://schemas.openxmlformats.org/officeDocument/2006/relationships/image" Target="../media/image515.png"/><Relationship Id="rId55" Type="http://schemas.openxmlformats.org/officeDocument/2006/relationships/customXml" Target="../ink/ink511.xml"/><Relationship Id="rId76" Type="http://schemas.openxmlformats.org/officeDocument/2006/relationships/image" Target="../media/image536.png"/><Relationship Id="rId97" Type="http://schemas.openxmlformats.org/officeDocument/2006/relationships/customXml" Target="../ink/ink532.xml"/><Relationship Id="rId120" Type="http://schemas.openxmlformats.org/officeDocument/2006/relationships/image" Target="../media/image558.png"/><Relationship Id="rId141" Type="http://schemas.openxmlformats.org/officeDocument/2006/relationships/customXml" Target="../ink/ink554.xml"/><Relationship Id="rId7" Type="http://schemas.openxmlformats.org/officeDocument/2006/relationships/customXml" Target="../ink/ink487.xml"/><Relationship Id="rId162" Type="http://schemas.openxmlformats.org/officeDocument/2006/relationships/image" Target="../media/image579.png"/><Relationship Id="rId183" Type="http://schemas.openxmlformats.org/officeDocument/2006/relationships/customXml" Target="../ink/ink575.xml"/><Relationship Id="rId218" Type="http://schemas.openxmlformats.org/officeDocument/2006/relationships/image" Target="../media/image607.png"/><Relationship Id="rId239" Type="http://schemas.openxmlformats.org/officeDocument/2006/relationships/customXml" Target="../ink/ink603.xml"/><Relationship Id="rId250" Type="http://schemas.openxmlformats.org/officeDocument/2006/relationships/image" Target="../media/image623.png"/><Relationship Id="rId271" Type="http://schemas.openxmlformats.org/officeDocument/2006/relationships/customXml" Target="../ink/ink619.xml"/><Relationship Id="rId292" Type="http://schemas.openxmlformats.org/officeDocument/2006/relationships/image" Target="../media/image644.png"/><Relationship Id="rId306" Type="http://schemas.openxmlformats.org/officeDocument/2006/relationships/image" Target="../media/image651.png"/><Relationship Id="rId24" Type="http://schemas.openxmlformats.org/officeDocument/2006/relationships/image" Target="../media/image510.png"/><Relationship Id="rId45" Type="http://schemas.openxmlformats.org/officeDocument/2006/relationships/customXml" Target="../ink/ink506.xml"/><Relationship Id="rId66" Type="http://schemas.openxmlformats.org/officeDocument/2006/relationships/image" Target="../media/image531.png"/><Relationship Id="rId87" Type="http://schemas.openxmlformats.org/officeDocument/2006/relationships/customXml" Target="../ink/ink527.xml"/><Relationship Id="rId110" Type="http://schemas.openxmlformats.org/officeDocument/2006/relationships/image" Target="../media/image553.png"/><Relationship Id="rId131" Type="http://schemas.openxmlformats.org/officeDocument/2006/relationships/customXml" Target="../ink/ink549.xml"/><Relationship Id="rId152" Type="http://schemas.openxmlformats.org/officeDocument/2006/relationships/image" Target="../media/image574.png"/><Relationship Id="rId173" Type="http://schemas.openxmlformats.org/officeDocument/2006/relationships/customXml" Target="../ink/ink570.xml"/><Relationship Id="rId194" Type="http://schemas.openxmlformats.org/officeDocument/2006/relationships/image" Target="../media/image595.png"/><Relationship Id="rId208" Type="http://schemas.openxmlformats.org/officeDocument/2006/relationships/image" Target="../media/image602.png"/><Relationship Id="rId229" Type="http://schemas.openxmlformats.org/officeDocument/2006/relationships/customXml" Target="../ink/ink598.xml"/><Relationship Id="rId240" Type="http://schemas.openxmlformats.org/officeDocument/2006/relationships/image" Target="../media/image618.png"/><Relationship Id="rId261" Type="http://schemas.openxmlformats.org/officeDocument/2006/relationships/customXml" Target="../ink/ink614.xml"/><Relationship Id="rId14" Type="http://schemas.openxmlformats.org/officeDocument/2006/relationships/image" Target="../media/image505.png"/><Relationship Id="rId35" Type="http://schemas.openxmlformats.org/officeDocument/2006/relationships/customXml" Target="../ink/ink501.xml"/><Relationship Id="rId56" Type="http://schemas.openxmlformats.org/officeDocument/2006/relationships/image" Target="../media/image526.png"/><Relationship Id="rId77" Type="http://schemas.openxmlformats.org/officeDocument/2006/relationships/customXml" Target="../ink/ink522.xml"/><Relationship Id="rId100" Type="http://schemas.openxmlformats.org/officeDocument/2006/relationships/image" Target="../media/image548.png"/><Relationship Id="rId282" Type="http://schemas.openxmlformats.org/officeDocument/2006/relationships/image" Target="../media/image639.png"/><Relationship Id="rId8" Type="http://schemas.openxmlformats.org/officeDocument/2006/relationships/image" Target="../media/image502.png"/><Relationship Id="rId98" Type="http://schemas.openxmlformats.org/officeDocument/2006/relationships/image" Target="../media/image547.png"/><Relationship Id="rId121" Type="http://schemas.openxmlformats.org/officeDocument/2006/relationships/customXml" Target="../ink/ink544.xml"/><Relationship Id="rId142" Type="http://schemas.openxmlformats.org/officeDocument/2006/relationships/image" Target="../media/image569.png"/><Relationship Id="rId163" Type="http://schemas.openxmlformats.org/officeDocument/2006/relationships/customXml" Target="../ink/ink565.xml"/><Relationship Id="rId184" Type="http://schemas.openxmlformats.org/officeDocument/2006/relationships/image" Target="../media/image590.png"/><Relationship Id="rId219" Type="http://schemas.openxmlformats.org/officeDocument/2006/relationships/customXml" Target="../ink/ink593.xml"/><Relationship Id="rId230" Type="http://schemas.openxmlformats.org/officeDocument/2006/relationships/image" Target="../media/image613.png"/><Relationship Id="rId251" Type="http://schemas.openxmlformats.org/officeDocument/2006/relationships/customXml" Target="../ink/ink609.xml"/><Relationship Id="rId25" Type="http://schemas.openxmlformats.org/officeDocument/2006/relationships/customXml" Target="../ink/ink496.xml"/><Relationship Id="rId46" Type="http://schemas.openxmlformats.org/officeDocument/2006/relationships/image" Target="../media/image521.png"/><Relationship Id="rId67" Type="http://schemas.openxmlformats.org/officeDocument/2006/relationships/customXml" Target="../ink/ink517.xml"/><Relationship Id="rId272" Type="http://schemas.openxmlformats.org/officeDocument/2006/relationships/image" Target="../media/image634.png"/><Relationship Id="rId293" Type="http://schemas.openxmlformats.org/officeDocument/2006/relationships/customXml" Target="../ink/ink630.xml"/><Relationship Id="rId88" Type="http://schemas.openxmlformats.org/officeDocument/2006/relationships/image" Target="../media/image542.png"/><Relationship Id="rId111" Type="http://schemas.openxmlformats.org/officeDocument/2006/relationships/customXml" Target="../ink/ink539.xml"/><Relationship Id="rId132" Type="http://schemas.openxmlformats.org/officeDocument/2006/relationships/image" Target="../media/image564.png"/><Relationship Id="rId153" Type="http://schemas.openxmlformats.org/officeDocument/2006/relationships/customXml" Target="../ink/ink560.xml"/><Relationship Id="rId174" Type="http://schemas.openxmlformats.org/officeDocument/2006/relationships/image" Target="../media/image585.png"/><Relationship Id="rId195" Type="http://schemas.openxmlformats.org/officeDocument/2006/relationships/customXml" Target="../ink/ink581.xml"/><Relationship Id="rId209" Type="http://schemas.openxmlformats.org/officeDocument/2006/relationships/customXml" Target="../ink/ink588.xml"/><Relationship Id="rId220" Type="http://schemas.openxmlformats.org/officeDocument/2006/relationships/image" Target="../media/image608.png"/><Relationship Id="rId241" Type="http://schemas.openxmlformats.org/officeDocument/2006/relationships/customXml" Target="../ink/ink604.xml"/><Relationship Id="rId15" Type="http://schemas.openxmlformats.org/officeDocument/2006/relationships/customXml" Target="../ink/ink491.xml"/><Relationship Id="rId36" Type="http://schemas.openxmlformats.org/officeDocument/2006/relationships/image" Target="../media/image516.png"/><Relationship Id="rId57" Type="http://schemas.openxmlformats.org/officeDocument/2006/relationships/customXml" Target="../ink/ink512.xml"/><Relationship Id="rId262" Type="http://schemas.openxmlformats.org/officeDocument/2006/relationships/image" Target="../media/image629.png"/><Relationship Id="rId283" Type="http://schemas.openxmlformats.org/officeDocument/2006/relationships/customXml" Target="../ink/ink625.xml"/><Relationship Id="rId78" Type="http://schemas.openxmlformats.org/officeDocument/2006/relationships/image" Target="../media/image537.png"/><Relationship Id="rId99" Type="http://schemas.openxmlformats.org/officeDocument/2006/relationships/customXml" Target="../ink/ink533.xml"/><Relationship Id="rId101" Type="http://schemas.openxmlformats.org/officeDocument/2006/relationships/customXml" Target="../ink/ink534.xml"/><Relationship Id="rId122" Type="http://schemas.openxmlformats.org/officeDocument/2006/relationships/image" Target="../media/image559.png"/><Relationship Id="rId143" Type="http://schemas.openxmlformats.org/officeDocument/2006/relationships/customXml" Target="../ink/ink555.xml"/><Relationship Id="rId164" Type="http://schemas.openxmlformats.org/officeDocument/2006/relationships/image" Target="../media/image580.png"/><Relationship Id="rId185" Type="http://schemas.openxmlformats.org/officeDocument/2006/relationships/customXml" Target="../ink/ink576.xml"/><Relationship Id="rId9" Type="http://schemas.openxmlformats.org/officeDocument/2006/relationships/customXml" Target="../ink/ink488.xml"/><Relationship Id="rId210" Type="http://schemas.openxmlformats.org/officeDocument/2006/relationships/image" Target="../media/image603.png"/><Relationship Id="rId26" Type="http://schemas.openxmlformats.org/officeDocument/2006/relationships/image" Target="../media/image511.png"/><Relationship Id="rId231" Type="http://schemas.openxmlformats.org/officeDocument/2006/relationships/customXml" Target="../ink/ink599.xml"/><Relationship Id="rId252" Type="http://schemas.openxmlformats.org/officeDocument/2006/relationships/image" Target="../media/image624.png"/><Relationship Id="rId273" Type="http://schemas.openxmlformats.org/officeDocument/2006/relationships/customXml" Target="../ink/ink620.xml"/><Relationship Id="rId294" Type="http://schemas.openxmlformats.org/officeDocument/2006/relationships/image" Target="../media/image645.png"/><Relationship Id="rId47" Type="http://schemas.openxmlformats.org/officeDocument/2006/relationships/customXml" Target="../ink/ink507.xml"/><Relationship Id="rId68" Type="http://schemas.openxmlformats.org/officeDocument/2006/relationships/image" Target="../media/image532.png"/><Relationship Id="rId89" Type="http://schemas.openxmlformats.org/officeDocument/2006/relationships/customXml" Target="../ink/ink528.xml"/><Relationship Id="rId112" Type="http://schemas.openxmlformats.org/officeDocument/2006/relationships/image" Target="../media/image554.png"/><Relationship Id="rId133" Type="http://schemas.openxmlformats.org/officeDocument/2006/relationships/customXml" Target="../ink/ink550.xml"/><Relationship Id="rId154" Type="http://schemas.openxmlformats.org/officeDocument/2006/relationships/image" Target="../media/image575.png"/><Relationship Id="rId175" Type="http://schemas.openxmlformats.org/officeDocument/2006/relationships/customXml" Target="../ink/ink571.xml"/><Relationship Id="rId196" Type="http://schemas.openxmlformats.org/officeDocument/2006/relationships/image" Target="../media/image596.png"/><Relationship Id="rId200" Type="http://schemas.openxmlformats.org/officeDocument/2006/relationships/image" Target="../media/image598.png"/><Relationship Id="rId16" Type="http://schemas.openxmlformats.org/officeDocument/2006/relationships/image" Target="../media/image506.png"/><Relationship Id="rId221" Type="http://schemas.openxmlformats.org/officeDocument/2006/relationships/customXml" Target="../ink/ink594.xml"/><Relationship Id="rId242" Type="http://schemas.openxmlformats.org/officeDocument/2006/relationships/image" Target="../media/image619.png"/><Relationship Id="rId263" Type="http://schemas.openxmlformats.org/officeDocument/2006/relationships/customXml" Target="../ink/ink615.xml"/><Relationship Id="rId284" Type="http://schemas.openxmlformats.org/officeDocument/2006/relationships/image" Target="../media/image640.png"/><Relationship Id="rId37" Type="http://schemas.openxmlformats.org/officeDocument/2006/relationships/customXml" Target="../ink/ink502.xml"/><Relationship Id="rId58" Type="http://schemas.openxmlformats.org/officeDocument/2006/relationships/image" Target="../media/image527.png"/><Relationship Id="rId79" Type="http://schemas.openxmlformats.org/officeDocument/2006/relationships/customXml" Target="../ink/ink523.xml"/><Relationship Id="rId102" Type="http://schemas.openxmlformats.org/officeDocument/2006/relationships/image" Target="../media/image549.png"/><Relationship Id="rId123" Type="http://schemas.openxmlformats.org/officeDocument/2006/relationships/customXml" Target="../ink/ink545.xml"/><Relationship Id="rId144" Type="http://schemas.openxmlformats.org/officeDocument/2006/relationships/image" Target="../media/image570.png"/><Relationship Id="rId90" Type="http://schemas.openxmlformats.org/officeDocument/2006/relationships/image" Target="../media/image543.png"/><Relationship Id="rId165" Type="http://schemas.openxmlformats.org/officeDocument/2006/relationships/customXml" Target="../ink/ink566.xml"/><Relationship Id="rId186" Type="http://schemas.openxmlformats.org/officeDocument/2006/relationships/image" Target="../media/image591.png"/><Relationship Id="rId211" Type="http://schemas.openxmlformats.org/officeDocument/2006/relationships/customXml" Target="../ink/ink589.xml"/><Relationship Id="rId232" Type="http://schemas.openxmlformats.org/officeDocument/2006/relationships/image" Target="../media/image614.png"/><Relationship Id="rId253" Type="http://schemas.openxmlformats.org/officeDocument/2006/relationships/customXml" Target="../ink/ink610.xml"/><Relationship Id="rId274" Type="http://schemas.openxmlformats.org/officeDocument/2006/relationships/image" Target="../media/image635.png"/><Relationship Id="rId295" Type="http://schemas.openxmlformats.org/officeDocument/2006/relationships/customXml" Target="../ink/ink631.xml"/><Relationship Id="rId27" Type="http://schemas.openxmlformats.org/officeDocument/2006/relationships/customXml" Target="../ink/ink497.xml"/><Relationship Id="rId48" Type="http://schemas.openxmlformats.org/officeDocument/2006/relationships/image" Target="../media/image522.png"/><Relationship Id="rId69" Type="http://schemas.openxmlformats.org/officeDocument/2006/relationships/customXml" Target="../ink/ink518.xml"/><Relationship Id="rId113" Type="http://schemas.openxmlformats.org/officeDocument/2006/relationships/customXml" Target="../ink/ink540.xml"/><Relationship Id="rId134" Type="http://schemas.openxmlformats.org/officeDocument/2006/relationships/image" Target="../media/image565.png"/><Relationship Id="rId80" Type="http://schemas.openxmlformats.org/officeDocument/2006/relationships/image" Target="../media/image538.png"/><Relationship Id="rId155" Type="http://schemas.openxmlformats.org/officeDocument/2006/relationships/customXml" Target="../ink/ink561.xml"/><Relationship Id="rId176" Type="http://schemas.openxmlformats.org/officeDocument/2006/relationships/image" Target="../media/image586.png"/><Relationship Id="rId197" Type="http://schemas.openxmlformats.org/officeDocument/2006/relationships/customXml" Target="../ink/ink582.xml"/><Relationship Id="rId201" Type="http://schemas.openxmlformats.org/officeDocument/2006/relationships/customXml" Target="../ink/ink584.xml"/><Relationship Id="rId222" Type="http://schemas.openxmlformats.org/officeDocument/2006/relationships/image" Target="../media/image609.png"/><Relationship Id="rId243" Type="http://schemas.openxmlformats.org/officeDocument/2006/relationships/customXml" Target="../ink/ink605.xml"/><Relationship Id="rId264" Type="http://schemas.openxmlformats.org/officeDocument/2006/relationships/image" Target="../media/image630.png"/><Relationship Id="rId285" Type="http://schemas.openxmlformats.org/officeDocument/2006/relationships/customXml" Target="../ink/ink626.xml"/><Relationship Id="rId17" Type="http://schemas.openxmlformats.org/officeDocument/2006/relationships/customXml" Target="../ink/ink492.xml"/><Relationship Id="rId38" Type="http://schemas.openxmlformats.org/officeDocument/2006/relationships/image" Target="../media/image517.png"/><Relationship Id="rId59" Type="http://schemas.openxmlformats.org/officeDocument/2006/relationships/customXml" Target="../ink/ink513.xml"/><Relationship Id="rId103" Type="http://schemas.openxmlformats.org/officeDocument/2006/relationships/customXml" Target="../ink/ink535.xml"/><Relationship Id="rId124" Type="http://schemas.openxmlformats.org/officeDocument/2006/relationships/image" Target="../media/image560.png"/><Relationship Id="rId70" Type="http://schemas.openxmlformats.org/officeDocument/2006/relationships/image" Target="../media/image533.png"/><Relationship Id="rId91" Type="http://schemas.openxmlformats.org/officeDocument/2006/relationships/customXml" Target="../ink/ink529.xml"/><Relationship Id="rId145" Type="http://schemas.openxmlformats.org/officeDocument/2006/relationships/customXml" Target="../ink/ink556.xml"/><Relationship Id="rId166" Type="http://schemas.openxmlformats.org/officeDocument/2006/relationships/image" Target="../media/image581.png"/><Relationship Id="rId187" Type="http://schemas.openxmlformats.org/officeDocument/2006/relationships/customXml" Target="../ink/ink57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04.png"/><Relationship Id="rId233" Type="http://schemas.openxmlformats.org/officeDocument/2006/relationships/customXml" Target="../ink/ink600.xml"/><Relationship Id="rId254" Type="http://schemas.openxmlformats.org/officeDocument/2006/relationships/image" Target="../media/image625.png"/><Relationship Id="rId28" Type="http://schemas.openxmlformats.org/officeDocument/2006/relationships/image" Target="../media/image512.png"/><Relationship Id="rId49" Type="http://schemas.openxmlformats.org/officeDocument/2006/relationships/customXml" Target="../ink/ink508.xml"/><Relationship Id="rId114" Type="http://schemas.openxmlformats.org/officeDocument/2006/relationships/image" Target="../media/image555.png"/><Relationship Id="rId275" Type="http://schemas.openxmlformats.org/officeDocument/2006/relationships/customXml" Target="../ink/ink621.xml"/><Relationship Id="rId296" Type="http://schemas.openxmlformats.org/officeDocument/2006/relationships/image" Target="../media/image646.png"/><Relationship Id="rId300" Type="http://schemas.openxmlformats.org/officeDocument/2006/relationships/image" Target="../media/image648.png"/><Relationship Id="rId60" Type="http://schemas.openxmlformats.org/officeDocument/2006/relationships/image" Target="../media/image528.png"/><Relationship Id="rId81" Type="http://schemas.openxmlformats.org/officeDocument/2006/relationships/customXml" Target="../ink/ink524.xml"/><Relationship Id="rId135" Type="http://schemas.openxmlformats.org/officeDocument/2006/relationships/customXml" Target="../ink/ink551.xml"/><Relationship Id="rId156" Type="http://schemas.openxmlformats.org/officeDocument/2006/relationships/image" Target="../media/image576.png"/><Relationship Id="rId177" Type="http://schemas.openxmlformats.org/officeDocument/2006/relationships/customXml" Target="../ink/ink572.xml"/><Relationship Id="rId198" Type="http://schemas.openxmlformats.org/officeDocument/2006/relationships/image" Target="../media/image597.png"/><Relationship Id="rId202" Type="http://schemas.openxmlformats.org/officeDocument/2006/relationships/image" Target="../media/image599.png"/><Relationship Id="rId223" Type="http://schemas.openxmlformats.org/officeDocument/2006/relationships/customXml" Target="../ink/ink595.xml"/><Relationship Id="rId244" Type="http://schemas.openxmlformats.org/officeDocument/2006/relationships/image" Target="../media/image620.png"/><Relationship Id="rId18" Type="http://schemas.openxmlformats.org/officeDocument/2006/relationships/image" Target="../media/image507.png"/><Relationship Id="rId39" Type="http://schemas.openxmlformats.org/officeDocument/2006/relationships/customXml" Target="../ink/ink503.xml"/><Relationship Id="rId265" Type="http://schemas.openxmlformats.org/officeDocument/2006/relationships/customXml" Target="../ink/ink616.xml"/><Relationship Id="rId286" Type="http://schemas.openxmlformats.org/officeDocument/2006/relationships/image" Target="../media/image641.png"/><Relationship Id="rId50" Type="http://schemas.openxmlformats.org/officeDocument/2006/relationships/image" Target="../media/image523.png"/><Relationship Id="rId104" Type="http://schemas.openxmlformats.org/officeDocument/2006/relationships/image" Target="../media/image550.png"/><Relationship Id="rId125" Type="http://schemas.openxmlformats.org/officeDocument/2006/relationships/customXml" Target="../ink/ink546.xml"/><Relationship Id="rId146" Type="http://schemas.openxmlformats.org/officeDocument/2006/relationships/image" Target="../media/image571.png"/><Relationship Id="rId167" Type="http://schemas.openxmlformats.org/officeDocument/2006/relationships/customXml" Target="../ink/ink567.xml"/><Relationship Id="rId188" Type="http://schemas.openxmlformats.org/officeDocument/2006/relationships/image" Target="../media/image592.png"/><Relationship Id="rId71" Type="http://schemas.openxmlformats.org/officeDocument/2006/relationships/customXml" Target="../ink/ink519.xml"/><Relationship Id="rId92" Type="http://schemas.openxmlformats.org/officeDocument/2006/relationships/image" Target="../media/image544.png"/><Relationship Id="rId213" Type="http://schemas.openxmlformats.org/officeDocument/2006/relationships/customXml" Target="../ink/ink590.xml"/><Relationship Id="rId234" Type="http://schemas.openxmlformats.org/officeDocument/2006/relationships/image" Target="../media/image615.png"/><Relationship Id="rId2" Type="http://schemas.openxmlformats.org/officeDocument/2006/relationships/image" Target="../media/image498.jpeg"/><Relationship Id="rId29" Type="http://schemas.openxmlformats.org/officeDocument/2006/relationships/customXml" Target="../ink/ink498.xml"/><Relationship Id="rId255" Type="http://schemas.openxmlformats.org/officeDocument/2006/relationships/customXml" Target="../ink/ink611.xml"/><Relationship Id="rId276" Type="http://schemas.openxmlformats.org/officeDocument/2006/relationships/image" Target="../media/image636.png"/><Relationship Id="rId297" Type="http://schemas.openxmlformats.org/officeDocument/2006/relationships/customXml" Target="../ink/ink632.xml"/><Relationship Id="rId40" Type="http://schemas.openxmlformats.org/officeDocument/2006/relationships/image" Target="../media/image518.png"/><Relationship Id="rId115" Type="http://schemas.openxmlformats.org/officeDocument/2006/relationships/customXml" Target="../ink/ink541.xml"/><Relationship Id="rId136" Type="http://schemas.openxmlformats.org/officeDocument/2006/relationships/image" Target="../media/image566.png"/><Relationship Id="rId157" Type="http://schemas.openxmlformats.org/officeDocument/2006/relationships/customXml" Target="../ink/ink562.xml"/><Relationship Id="rId178" Type="http://schemas.openxmlformats.org/officeDocument/2006/relationships/image" Target="../media/image587.png"/><Relationship Id="rId301" Type="http://schemas.openxmlformats.org/officeDocument/2006/relationships/customXml" Target="../ink/ink634.xml"/><Relationship Id="rId61" Type="http://schemas.openxmlformats.org/officeDocument/2006/relationships/customXml" Target="../ink/ink514.xml"/><Relationship Id="rId82" Type="http://schemas.openxmlformats.org/officeDocument/2006/relationships/image" Target="../media/image539.png"/><Relationship Id="rId199" Type="http://schemas.openxmlformats.org/officeDocument/2006/relationships/customXml" Target="../ink/ink583.xml"/><Relationship Id="rId203" Type="http://schemas.openxmlformats.org/officeDocument/2006/relationships/customXml" Target="../ink/ink585.xml"/><Relationship Id="rId19" Type="http://schemas.openxmlformats.org/officeDocument/2006/relationships/customXml" Target="../ink/ink493.xml"/><Relationship Id="rId224" Type="http://schemas.openxmlformats.org/officeDocument/2006/relationships/image" Target="../media/image610.png"/><Relationship Id="rId245" Type="http://schemas.openxmlformats.org/officeDocument/2006/relationships/customXml" Target="../ink/ink606.xml"/><Relationship Id="rId266" Type="http://schemas.openxmlformats.org/officeDocument/2006/relationships/image" Target="../media/image631.png"/><Relationship Id="rId287" Type="http://schemas.openxmlformats.org/officeDocument/2006/relationships/customXml" Target="../ink/ink627.xml"/><Relationship Id="rId30" Type="http://schemas.openxmlformats.org/officeDocument/2006/relationships/image" Target="../media/image513.png"/><Relationship Id="rId105" Type="http://schemas.openxmlformats.org/officeDocument/2006/relationships/customXml" Target="../ink/ink536.xml"/><Relationship Id="rId126" Type="http://schemas.openxmlformats.org/officeDocument/2006/relationships/image" Target="../media/image561.png"/><Relationship Id="rId147" Type="http://schemas.openxmlformats.org/officeDocument/2006/relationships/customXml" Target="../ink/ink557.xml"/><Relationship Id="rId168" Type="http://schemas.openxmlformats.org/officeDocument/2006/relationships/image" Target="../media/image582.png"/><Relationship Id="rId51" Type="http://schemas.openxmlformats.org/officeDocument/2006/relationships/customXml" Target="../ink/ink509.xml"/><Relationship Id="rId72" Type="http://schemas.openxmlformats.org/officeDocument/2006/relationships/image" Target="../media/image534.png"/><Relationship Id="rId93" Type="http://schemas.openxmlformats.org/officeDocument/2006/relationships/customXml" Target="../ink/ink530.xml"/><Relationship Id="rId189" Type="http://schemas.openxmlformats.org/officeDocument/2006/relationships/customXml" Target="../ink/ink578.xml"/><Relationship Id="rId3" Type="http://schemas.openxmlformats.org/officeDocument/2006/relationships/image" Target="../media/image499.jpg"/><Relationship Id="rId214" Type="http://schemas.openxmlformats.org/officeDocument/2006/relationships/image" Target="../media/image605.png"/><Relationship Id="rId235" Type="http://schemas.openxmlformats.org/officeDocument/2006/relationships/customXml" Target="../ink/ink601.xml"/><Relationship Id="rId256" Type="http://schemas.openxmlformats.org/officeDocument/2006/relationships/image" Target="../media/image626.png"/><Relationship Id="rId277" Type="http://schemas.openxmlformats.org/officeDocument/2006/relationships/customXml" Target="../ink/ink622.xml"/><Relationship Id="rId298" Type="http://schemas.openxmlformats.org/officeDocument/2006/relationships/image" Target="../media/image647.png"/><Relationship Id="rId116" Type="http://schemas.openxmlformats.org/officeDocument/2006/relationships/image" Target="../media/image556.png"/><Relationship Id="rId137" Type="http://schemas.openxmlformats.org/officeDocument/2006/relationships/customXml" Target="../ink/ink552.xml"/><Relationship Id="rId158" Type="http://schemas.openxmlformats.org/officeDocument/2006/relationships/image" Target="../media/image577.png"/><Relationship Id="rId302" Type="http://schemas.openxmlformats.org/officeDocument/2006/relationships/image" Target="../media/image649.png"/><Relationship Id="rId20" Type="http://schemas.openxmlformats.org/officeDocument/2006/relationships/image" Target="../media/image508.png"/><Relationship Id="rId41" Type="http://schemas.openxmlformats.org/officeDocument/2006/relationships/customXml" Target="../ink/ink504.xml"/><Relationship Id="rId62" Type="http://schemas.openxmlformats.org/officeDocument/2006/relationships/image" Target="../media/image529.png"/><Relationship Id="rId83" Type="http://schemas.openxmlformats.org/officeDocument/2006/relationships/customXml" Target="../ink/ink525.xml"/><Relationship Id="rId179" Type="http://schemas.openxmlformats.org/officeDocument/2006/relationships/customXml" Target="../ink/ink573.xml"/><Relationship Id="rId190" Type="http://schemas.openxmlformats.org/officeDocument/2006/relationships/image" Target="../media/image593.png"/><Relationship Id="rId204" Type="http://schemas.openxmlformats.org/officeDocument/2006/relationships/image" Target="../media/image600.png"/><Relationship Id="rId225" Type="http://schemas.openxmlformats.org/officeDocument/2006/relationships/customXml" Target="../ink/ink596.xml"/><Relationship Id="rId246" Type="http://schemas.openxmlformats.org/officeDocument/2006/relationships/image" Target="../media/image621.png"/><Relationship Id="rId267" Type="http://schemas.openxmlformats.org/officeDocument/2006/relationships/customXml" Target="../ink/ink617.xml"/><Relationship Id="rId288" Type="http://schemas.openxmlformats.org/officeDocument/2006/relationships/image" Target="../media/image642.png"/><Relationship Id="rId106" Type="http://schemas.openxmlformats.org/officeDocument/2006/relationships/image" Target="../media/image551.png"/><Relationship Id="rId127" Type="http://schemas.openxmlformats.org/officeDocument/2006/relationships/customXml" Target="../ink/ink547.xml"/><Relationship Id="rId10" Type="http://schemas.openxmlformats.org/officeDocument/2006/relationships/image" Target="../media/image503.png"/><Relationship Id="rId31" Type="http://schemas.openxmlformats.org/officeDocument/2006/relationships/customXml" Target="../ink/ink499.xml"/><Relationship Id="rId52" Type="http://schemas.openxmlformats.org/officeDocument/2006/relationships/image" Target="../media/image524.png"/><Relationship Id="rId73" Type="http://schemas.openxmlformats.org/officeDocument/2006/relationships/customXml" Target="../ink/ink520.xml"/><Relationship Id="rId94" Type="http://schemas.openxmlformats.org/officeDocument/2006/relationships/image" Target="../media/image545.png"/><Relationship Id="rId148" Type="http://schemas.openxmlformats.org/officeDocument/2006/relationships/image" Target="../media/image572.png"/><Relationship Id="rId169" Type="http://schemas.openxmlformats.org/officeDocument/2006/relationships/customXml" Target="../ink/ink568.xml"/><Relationship Id="rId4" Type="http://schemas.openxmlformats.org/officeDocument/2006/relationships/image" Target="../media/image500.jpg"/><Relationship Id="rId180" Type="http://schemas.openxmlformats.org/officeDocument/2006/relationships/image" Target="../media/image588.png"/><Relationship Id="rId215" Type="http://schemas.openxmlformats.org/officeDocument/2006/relationships/customXml" Target="../ink/ink591.xml"/><Relationship Id="rId236" Type="http://schemas.openxmlformats.org/officeDocument/2006/relationships/image" Target="../media/image616.png"/><Relationship Id="rId257" Type="http://schemas.openxmlformats.org/officeDocument/2006/relationships/customXml" Target="../ink/ink612.xml"/><Relationship Id="rId278" Type="http://schemas.openxmlformats.org/officeDocument/2006/relationships/image" Target="../media/image637.png"/><Relationship Id="rId303" Type="http://schemas.openxmlformats.org/officeDocument/2006/relationships/customXml" Target="../ink/ink635.xml"/><Relationship Id="rId42" Type="http://schemas.openxmlformats.org/officeDocument/2006/relationships/image" Target="../media/image519.png"/><Relationship Id="rId84" Type="http://schemas.openxmlformats.org/officeDocument/2006/relationships/image" Target="../media/image540.png"/><Relationship Id="rId138" Type="http://schemas.openxmlformats.org/officeDocument/2006/relationships/image" Target="../media/image567.png"/><Relationship Id="rId191" Type="http://schemas.openxmlformats.org/officeDocument/2006/relationships/customXml" Target="../ink/ink579.xml"/><Relationship Id="rId205" Type="http://schemas.openxmlformats.org/officeDocument/2006/relationships/customXml" Target="../ink/ink586.xml"/><Relationship Id="rId247" Type="http://schemas.openxmlformats.org/officeDocument/2006/relationships/customXml" Target="../ink/ink607.xml"/><Relationship Id="rId107" Type="http://schemas.openxmlformats.org/officeDocument/2006/relationships/customXml" Target="../ink/ink537.xml"/><Relationship Id="rId289" Type="http://schemas.openxmlformats.org/officeDocument/2006/relationships/customXml" Target="../ink/ink628.xml"/><Relationship Id="rId11" Type="http://schemas.openxmlformats.org/officeDocument/2006/relationships/customXml" Target="../ink/ink489.xml"/><Relationship Id="rId53" Type="http://schemas.openxmlformats.org/officeDocument/2006/relationships/customXml" Target="../ink/ink510.xml"/><Relationship Id="rId149" Type="http://schemas.openxmlformats.org/officeDocument/2006/relationships/customXml" Target="../ink/ink558.xml"/><Relationship Id="rId95" Type="http://schemas.openxmlformats.org/officeDocument/2006/relationships/customXml" Target="../ink/ink531.xml"/><Relationship Id="rId160" Type="http://schemas.openxmlformats.org/officeDocument/2006/relationships/image" Target="../media/image578.png"/><Relationship Id="rId216" Type="http://schemas.openxmlformats.org/officeDocument/2006/relationships/image" Target="../media/image606.png"/><Relationship Id="rId258" Type="http://schemas.openxmlformats.org/officeDocument/2006/relationships/image" Target="../media/image627.png"/><Relationship Id="rId22" Type="http://schemas.openxmlformats.org/officeDocument/2006/relationships/image" Target="../media/image509.png"/><Relationship Id="rId64" Type="http://schemas.openxmlformats.org/officeDocument/2006/relationships/image" Target="../media/image530.png"/><Relationship Id="rId118" Type="http://schemas.openxmlformats.org/officeDocument/2006/relationships/image" Target="../media/image557.png"/><Relationship Id="rId171" Type="http://schemas.openxmlformats.org/officeDocument/2006/relationships/customXml" Target="../ink/ink569.xml"/><Relationship Id="rId227" Type="http://schemas.openxmlformats.org/officeDocument/2006/relationships/customXml" Target="../ink/ink597.xml"/><Relationship Id="rId269" Type="http://schemas.openxmlformats.org/officeDocument/2006/relationships/customXml" Target="../ink/ink618.xml"/><Relationship Id="rId33" Type="http://schemas.openxmlformats.org/officeDocument/2006/relationships/customXml" Target="../ink/ink500.xml"/><Relationship Id="rId129" Type="http://schemas.openxmlformats.org/officeDocument/2006/relationships/customXml" Target="../ink/ink548.xml"/><Relationship Id="rId280" Type="http://schemas.openxmlformats.org/officeDocument/2006/relationships/image" Target="../media/image638.png"/><Relationship Id="rId75" Type="http://schemas.openxmlformats.org/officeDocument/2006/relationships/customXml" Target="../ink/ink521.xml"/><Relationship Id="rId140" Type="http://schemas.openxmlformats.org/officeDocument/2006/relationships/image" Target="../media/image568.png"/><Relationship Id="rId182" Type="http://schemas.openxmlformats.org/officeDocument/2006/relationships/image" Target="../media/image589.png"/><Relationship Id="rId6" Type="http://schemas.openxmlformats.org/officeDocument/2006/relationships/image" Target="../media/image501.png"/><Relationship Id="rId238" Type="http://schemas.openxmlformats.org/officeDocument/2006/relationships/image" Target="../media/image61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9.xml"/><Relationship Id="rId299" Type="http://schemas.openxmlformats.org/officeDocument/2006/relationships/customXml" Target="../ink/ink780.xml"/><Relationship Id="rId21" Type="http://schemas.openxmlformats.org/officeDocument/2006/relationships/customXml" Target="../ink/ink641.xml"/><Relationship Id="rId63" Type="http://schemas.openxmlformats.org/officeDocument/2006/relationships/customXml" Target="../ink/ink662.xml"/><Relationship Id="rId159" Type="http://schemas.openxmlformats.org/officeDocument/2006/relationships/customXml" Target="../ink/ink710.xml"/><Relationship Id="rId324" Type="http://schemas.openxmlformats.org/officeDocument/2006/relationships/image" Target="../media/image814.png"/><Relationship Id="rId366" Type="http://schemas.openxmlformats.org/officeDocument/2006/relationships/image" Target="../media/image835.png"/><Relationship Id="rId170" Type="http://schemas.openxmlformats.org/officeDocument/2006/relationships/image" Target="../media/image737.png"/><Relationship Id="rId226" Type="http://schemas.openxmlformats.org/officeDocument/2006/relationships/image" Target="../media/image765.png"/><Relationship Id="rId268" Type="http://schemas.openxmlformats.org/officeDocument/2006/relationships/image" Target="../media/image786.png"/><Relationship Id="rId32" Type="http://schemas.openxmlformats.org/officeDocument/2006/relationships/image" Target="../media/image668.png"/><Relationship Id="rId74" Type="http://schemas.openxmlformats.org/officeDocument/2006/relationships/image" Target="../media/image689.png"/><Relationship Id="rId128" Type="http://schemas.openxmlformats.org/officeDocument/2006/relationships/image" Target="../media/image716.png"/><Relationship Id="rId335" Type="http://schemas.openxmlformats.org/officeDocument/2006/relationships/customXml" Target="../ink/ink798.xml"/><Relationship Id="rId5" Type="http://schemas.openxmlformats.org/officeDocument/2006/relationships/image" Target="../media/image654.emf"/><Relationship Id="rId181" Type="http://schemas.openxmlformats.org/officeDocument/2006/relationships/customXml" Target="../ink/ink721.xml"/><Relationship Id="rId237" Type="http://schemas.openxmlformats.org/officeDocument/2006/relationships/customXml" Target="../ink/ink749.xml"/><Relationship Id="rId279" Type="http://schemas.openxmlformats.org/officeDocument/2006/relationships/customXml" Target="../ink/ink770.xml"/><Relationship Id="rId43" Type="http://schemas.openxmlformats.org/officeDocument/2006/relationships/customXml" Target="../ink/ink652.xml"/><Relationship Id="rId139" Type="http://schemas.openxmlformats.org/officeDocument/2006/relationships/customXml" Target="../ink/ink700.xml"/><Relationship Id="rId290" Type="http://schemas.openxmlformats.org/officeDocument/2006/relationships/image" Target="../media/image797.png"/><Relationship Id="rId304" Type="http://schemas.openxmlformats.org/officeDocument/2006/relationships/image" Target="../media/image804.png"/><Relationship Id="rId346" Type="http://schemas.openxmlformats.org/officeDocument/2006/relationships/image" Target="../media/image825.png"/><Relationship Id="rId85" Type="http://schemas.openxmlformats.org/officeDocument/2006/relationships/customXml" Target="../ink/ink673.xml"/><Relationship Id="rId150" Type="http://schemas.openxmlformats.org/officeDocument/2006/relationships/image" Target="../media/image727.png"/><Relationship Id="rId192" Type="http://schemas.openxmlformats.org/officeDocument/2006/relationships/image" Target="../media/image748.png"/><Relationship Id="rId206" Type="http://schemas.openxmlformats.org/officeDocument/2006/relationships/image" Target="../media/image755.png"/><Relationship Id="rId248" Type="http://schemas.openxmlformats.org/officeDocument/2006/relationships/image" Target="../media/image776.png"/><Relationship Id="rId12" Type="http://schemas.openxmlformats.org/officeDocument/2006/relationships/image" Target="../media/image658.emf"/><Relationship Id="rId108" Type="http://schemas.openxmlformats.org/officeDocument/2006/relationships/image" Target="../media/image706.png"/><Relationship Id="rId315" Type="http://schemas.openxmlformats.org/officeDocument/2006/relationships/customXml" Target="../ink/ink788.xml"/><Relationship Id="rId357" Type="http://schemas.openxmlformats.org/officeDocument/2006/relationships/customXml" Target="../ink/ink809.xml"/><Relationship Id="rId54" Type="http://schemas.openxmlformats.org/officeDocument/2006/relationships/image" Target="../media/image679.png"/><Relationship Id="rId96" Type="http://schemas.openxmlformats.org/officeDocument/2006/relationships/image" Target="../media/image700.png"/><Relationship Id="rId161" Type="http://schemas.openxmlformats.org/officeDocument/2006/relationships/customXml" Target="../ink/ink711.xml"/><Relationship Id="rId217" Type="http://schemas.openxmlformats.org/officeDocument/2006/relationships/customXml" Target="../ink/ink739.xml"/><Relationship Id="rId259" Type="http://schemas.openxmlformats.org/officeDocument/2006/relationships/customXml" Target="../ink/ink760.xml"/><Relationship Id="rId23" Type="http://schemas.openxmlformats.org/officeDocument/2006/relationships/customXml" Target="../ink/ink642.xml"/><Relationship Id="rId119" Type="http://schemas.openxmlformats.org/officeDocument/2006/relationships/customXml" Target="../ink/ink690.xml"/><Relationship Id="rId270" Type="http://schemas.openxmlformats.org/officeDocument/2006/relationships/image" Target="../media/image787.png"/><Relationship Id="rId326" Type="http://schemas.openxmlformats.org/officeDocument/2006/relationships/image" Target="../media/image815.png"/><Relationship Id="rId65" Type="http://schemas.openxmlformats.org/officeDocument/2006/relationships/customXml" Target="../ink/ink663.xml"/><Relationship Id="rId130" Type="http://schemas.openxmlformats.org/officeDocument/2006/relationships/image" Target="../media/image717.png"/><Relationship Id="rId368" Type="http://schemas.openxmlformats.org/officeDocument/2006/relationships/image" Target="../media/image836.png"/><Relationship Id="rId172" Type="http://schemas.openxmlformats.org/officeDocument/2006/relationships/image" Target="../media/image738.png"/><Relationship Id="rId228" Type="http://schemas.openxmlformats.org/officeDocument/2006/relationships/image" Target="../media/image766.png"/><Relationship Id="rId281" Type="http://schemas.openxmlformats.org/officeDocument/2006/relationships/customXml" Target="../ink/ink771.xml"/><Relationship Id="rId337" Type="http://schemas.openxmlformats.org/officeDocument/2006/relationships/customXml" Target="../ink/ink799.xml"/><Relationship Id="rId34" Type="http://schemas.openxmlformats.org/officeDocument/2006/relationships/image" Target="../media/image669.png"/><Relationship Id="rId76" Type="http://schemas.openxmlformats.org/officeDocument/2006/relationships/image" Target="../media/image690.png"/><Relationship Id="rId141" Type="http://schemas.openxmlformats.org/officeDocument/2006/relationships/customXml" Target="../ink/ink701.xml"/><Relationship Id="rId7" Type="http://schemas.openxmlformats.org/officeDocument/2006/relationships/image" Target="../media/image655.emf"/><Relationship Id="rId183" Type="http://schemas.openxmlformats.org/officeDocument/2006/relationships/customXml" Target="../ink/ink722.xml"/><Relationship Id="rId239" Type="http://schemas.openxmlformats.org/officeDocument/2006/relationships/customXml" Target="../ink/ink750.xml"/><Relationship Id="rId250" Type="http://schemas.openxmlformats.org/officeDocument/2006/relationships/image" Target="../media/image777.png"/><Relationship Id="rId292" Type="http://schemas.openxmlformats.org/officeDocument/2006/relationships/image" Target="../media/image798.png"/><Relationship Id="rId306" Type="http://schemas.openxmlformats.org/officeDocument/2006/relationships/image" Target="../media/image805.png"/><Relationship Id="rId45" Type="http://schemas.openxmlformats.org/officeDocument/2006/relationships/customXml" Target="../ink/ink653.xml"/><Relationship Id="rId87" Type="http://schemas.openxmlformats.org/officeDocument/2006/relationships/customXml" Target="../ink/ink674.xml"/><Relationship Id="rId110" Type="http://schemas.openxmlformats.org/officeDocument/2006/relationships/image" Target="../media/image707.png"/><Relationship Id="rId348" Type="http://schemas.openxmlformats.org/officeDocument/2006/relationships/image" Target="../media/image826.png"/><Relationship Id="rId152" Type="http://schemas.openxmlformats.org/officeDocument/2006/relationships/image" Target="../media/image728.png"/><Relationship Id="rId194" Type="http://schemas.openxmlformats.org/officeDocument/2006/relationships/image" Target="../media/image749.png"/><Relationship Id="rId208" Type="http://schemas.openxmlformats.org/officeDocument/2006/relationships/image" Target="../media/image756.png"/><Relationship Id="rId261" Type="http://schemas.openxmlformats.org/officeDocument/2006/relationships/customXml" Target="../ink/ink761.xml"/><Relationship Id="rId14" Type="http://schemas.openxmlformats.org/officeDocument/2006/relationships/image" Target="../media/image659.png"/><Relationship Id="rId56" Type="http://schemas.openxmlformats.org/officeDocument/2006/relationships/image" Target="../media/image680.png"/><Relationship Id="rId317" Type="http://schemas.openxmlformats.org/officeDocument/2006/relationships/customXml" Target="../ink/ink789.xml"/><Relationship Id="rId359" Type="http://schemas.openxmlformats.org/officeDocument/2006/relationships/customXml" Target="../ink/ink810.xml"/><Relationship Id="rId98" Type="http://schemas.openxmlformats.org/officeDocument/2006/relationships/image" Target="../media/image701.png"/><Relationship Id="rId121" Type="http://schemas.openxmlformats.org/officeDocument/2006/relationships/customXml" Target="../ink/ink691.xml"/><Relationship Id="rId163" Type="http://schemas.openxmlformats.org/officeDocument/2006/relationships/customXml" Target="../ink/ink712.xml"/><Relationship Id="rId219" Type="http://schemas.openxmlformats.org/officeDocument/2006/relationships/customXml" Target="../ink/ink740.xml"/><Relationship Id="rId370" Type="http://schemas.openxmlformats.org/officeDocument/2006/relationships/image" Target="../media/image837.png"/><Relationship Id="rId230" Type="http://schemas.openxmlformats.org/officeDocument/2006/relationships/image" Target="../media/image767.png"/><Relationship Id="rId25" Type="http://schemas.openxmlformats.org/officeDocument/2006/relationships/customXml" Target="../ink/ink643.xml"/><Relationship Id="rId67" Type="http://schemas.openxmlformats.org/officeDocument/2006/relationships/customXml" Target="../ink/ink664.xml"/><Relationship Id="rId272" Type="http://schemas.openxmlformats.org/officeDocument/2006/relationships/image" Target="../media/image788.png"/><Relationship Id="rId328" Type="http://schemas.openxmlformats.org/officeDocument/2006/relationships/image" Target="../media/image816.png"/><Relationship Id="rId132" Type="http://schemas.openxmlformats.org/officeDocument/2006/relationships/image" Target="../media/image718.png"/><Relationship Id="rId174" Type="http://schemas.openxmlformats.org/officeDocument/2006/relationships/image" Target="../media/image739.png"/><Relationship Id="rId241" Type="http://schemas.openxmlformats.org/officeDocument/2006/relationships/customXml" Target="../ink/ink751.xml"/><Relationship Id="rId15" Type="http://schemas.openxmlformats.org/officeDocument/2006/relationships/customXml" Target="../ink/ink638.xml"/><Relationship Id="rId36" Type="http://schemas.openxmlformats.org/officeDocument/2006/relationships/image" Target="../media/image670.png"/><Relationship Id="rId57" Type="http://schemas.openxmlformats.org/officeDocument/2006/relationships/customXml" Target="../ink/ink659.xml"/><Relationship Id="rId262" Type="http://schemas.openxmlformats.org/officeDocument/2006/relationships/image" Target="../media/image783.png"/><Relationship Id="rId283" Type="http://schemas.openxmlformats.org/officeDocument/2006/relationships/customXml" Target="../ink/ink772.xml"/><Relationship Id="rId318" Type="http://schemas.openxmlformats.org/officeDocument/2006/relationships/image" Target="../media/image811.png"/><Relationship Id="rId339" Type="http://schemas.openxmlformats.org/officeDocument/2006/relationships/customXml" Target="../ink/ink800.xml"/><Relationship Id="rId78" Type="http://schemas.openxmlformats.org/officeDocument/2006/relationships/image" Target="../media/image691.png"/><Relationship Id="rId99" Type="http://schemas.openxmlformats.org/officeDocument/2006/relationships/customXml" Target="../ink/ink680.xml"/><Relationship Id="rId101" Type="http://schemas.openxmlformats.org/officeDocument/2006/relationships/customXml" Target="../ink/ink681.xml"/><Relationship Id="rId122" Type="http://schemas.openxmlformats.org/officeDocument/2006/relationships/image" Target="../media/image713.png"/><Relationship Id="rId143" Type="http://schemas.openxmlformats.org/officeDocument/2006/relationships/customXml" Target="../ink/ink702.xml"/><Relationship Id="rId164" Type="http://schemas.openxmlformats.org/officeDocument/2006/relationships/image" Target="../media/image734.png"/><Relationship Id="rId185" Type="http://schemas.openxmlformats.org/officeDocument/2006/relationships/customXml" Target="../ink/ink723.xml"/><Relationship Id="rId350" Type="http://schemas.openxmlformats.org/officeDocument/2006/relationships/image" Target="../media/image827.png"/><Relationship Id="rId371" Type="http://schemas.openxmlformats.org/officeDocument/2006/relationships/customXml" Target="../ink/ink816.xml"/><Relationship Id="rId9" Type="http://schemas.openxmlformats.org/officeDocument/2006/relationships/oleObject" Target="../embeddings/oleObject5.bin"/><Relationship Id="rId210" Type="http://schemas.openxmlformats.org/officeDocument/2006/relationships/image" Target="../media/image757.png"/><Relationship Id="rId26" Type="http://schemas.openxmlformats.org/officeDocument/2006/relationships/image" Target="../media/image665.png"/><Relationship Id="rId231" Type="http://schemas.openxmlformats.org/officeDocument/2006/relationships/customXml" Target="../ink/ink746.xml"/><Relationship Id="rId252" Type="http://schemas.openxmlformats.org/officeDocument/2006/relationships/image" Target="../media/image778.png"/><Relationship Id="rId273" Type="http://schemas.openxmlformats.org/officeDocument/2006/relationships/customXml" Target="../ink/ink767.xml"/><Relationship Id="rId294" Type="http://schemas.openxmlformats.org/officeDocument/2006/relationships/image" Target="../media/image799.png"/><Relationship Id="rId308" Type="http://schemas.openxmlformats.org/officeDocument/2006/relationships/image" Target="../media/image806.png"/><Relationship Id="rId329" Type="http://schemas.openxmlformats.org/officeDocument/2006/relationships/customXml" Target="../ink/ink795.xml"/><Relationship Id="rId47" Type="http://schemas.openxmlformats.org/officeDocument/2006/relationships/customXml" Target="../ink/ink654.xml"/><Relationship Id="rId68" Type="http://schemas.openxmlformats.org/officeDocument/2006/relationships/image" Target="../media/image686.png"/><Relationship Id="rId89" Type="http://schemas.openxmlformats.org/officeDocument/2006/relationships/customXml" Target="../ink/ink675.xml"/><Relationship Id="rId112" Type="http://schemas.openxmlformats.org/officeDocument/2006/relationships/image" Target="../media/image708.png"/><Relationship Id="rId133" Type="http://schemas.openxmlformats.org/officeDocument/2006/relationships/customXml" Target="../ink/ink697.xml"/><Relationship Id="rId154" Type="http://schemas.openxmlformats.org/officeDocument/2006/relationships/image" Target="../media/image729.png"/><Relationship Id="rId175" Type="http://schemas.openxmlformats.org/officeDocument/2006/relationships/customXml" Target="../ink/ink718.xml"/><Relationship Id="rId340" Type="http://schemas.openxmlformats.org/officeDocument/2006/relationships/image" Target="../media/image822.png"/><Relationship Id="rId361" Type="http://schemas.openxmlformats.org/officeDocument/2006/relationships/customXml" Target="../ink/ink811.xml"/><Relationship Id="rId196" Type="http://schemas.openxmlformats.org/officeDocument/2006/relationships/image" Target="../media/image750.png"/><Relationship Id="rId200" Type="http://schemas.openxmlformats.org/officeDocument/2006/relationships/image" Target="../media/image752.png"/><Relationship Id="rId16" Type="http://schemas.openxmlformats.org/officeDocument/2006/relationships/image" Target="../media/image660.png"/><Relationship Id="rId221" Type="http://schemas.openxmlformats.org/officeDocument/2006/relationships/customXml" Target="../ink/ink741.xml"/><Relationship Id="rId242" Type="http://schemas.openxmlformats.org/officeDocument/2006/relationships/image" Target="../media/image773.png"/><Relationship Id="rId263" Type="http://schemas.openxmlformats.org/officeDocument/2006/relationships/customXml" Target="../ink/ink762.xml"/><Relationship Id="rId284" Type="http://schemas.openxmlformats.org/officeDocument/2006/relationships/image" Target="../media/image794.png"/><Relationship Id="rId319" Type="http://schemas.openxmlformats.org/officeDocument/2006/relationships/customXml" Target="../ink/ink790.xml"/><Relationship Id="rId37" Type="http://schemas.openxmlformats.org/officeDocument/2006/relationships/customXml" Target="../ink/ink649.xml"/><Relationship Id="rId58" Type="http://schemas.openxmlformats.org/officeDocument/2006/relationships/image" Target="../media/image681.png"/><Relationship Id="rId79" Type="http://schemas.openxmlformats.org/officeDocument/2006/relationships/customXml" Target="../ink/ink670.xml"/><Relationship Id="rId102" Type="http://schemas.openxmlformats.org/officeDocument/2006/relationships/image" Target="../media/image703.png"/><Relationship Id="rId123" Type="http://schemas.openxmlformats.org/officeDocument/2006/relationships/customXml" Target="../ink/ink692.xml"/><Relationship Id="rId144" Type="http://schemas.openxmlformats.org/officeDocument/2006/relationships/image" Target="../media/image724.png"/><Relationship Id="rId330" Type="http://schemas.openxmlformats.org/officeDocument/2006/relationships/image" Target="../media/image817.png"/><Relationship Id="rId90" Type="http://schemas.openxmlformats.org/officeDocument/2006/relationships/image" Target="../media/image697.png"/><Relationship Id="rId165" Type="http://schemas.openxmlformats.org/officeDocument/2006/relationships/customXml" Target="../ink/ink713.xml"/><Relationship Id="rId186" Type="http://schemas.openxmlformats.org/officeDocument/2006/relationships/image" Target="../media/image745.png"/><Relationship Id="rId351" Type="http://schemas.openxmlformats.org/officeDocument/2006/relationships/customXml" Target="../ink/ink806.xml"/><Relationship Id="rId372" Type="http://schemas.openxmlformats.org/officeDocument/2006/relationships/image" Target="../media/image838.png"/><Relationship Id="rId211" Type="http://schemas.openxmlformats.org/officeDocument/2006/relationships/customXml" Target="../ink/ink736.xml"/><Relationship Id="rId232" Type="http://schemas.openxmlformats.org/officeDocument/2006/relationships/image" Target="../media/image768.png"/><Relationship Id="rId253" Type="http://schemas.openxmlformats.org/officeDocument/2006/relationships/customXml" Target="../ink/ink757.xml"/><Relationship Id="rId274" Type="http://schemas.openxmlformats.org/officeDocument/2006/relationships/image" Target="../media/image789.png"/><Relationship Id="rId295" Type="http://schemas.openxmlformats.org/officeDocument/2006/relationships/customXml" Target="../ink/ink778.xml"/><Relationship Id="rId309" Type="http://schemas.openxmlformats.org/officeDocument/2006/relationships/customXml" Target="../ink/ink785.xml"/><Relationship Id="rId27" Type="http://schemas.openxmlformats.org/officeDocument/2006/relationships/customXml" Target="../ink/ink644.xml"/><Relationship Id="rId48" Type="http://schemas.openxmlformats.org/officeDocument/2006/relationships/image" Target="../media/image676.png"/><Relationship Id="rId69" Type="http://schemas.openxmlformats.org/officeDocument/2006/relationships/customXml" Target="../ink/ink665.xml"/><Relationship Id="rId113" Type="http://schemas.openxmlformats.org/officeDocument/2006/relationships/customXml" Target="../ink/ink687.xml"/><Relationship Id="rId134" Type="http://schemas.openxmlformats.org/officeDocument/2006/relationships/image" Target="../media/image719.png"/><Relationship Id="rId320" Type="http://schemas.openxmlformats.org/officeDocument/2006/relationships/image" Target="../media/image812.png"/><Relationship Id="rId80" Type="http://schemas.openxmlformats.org/officeDocument/2006/relationships/image" Target="../media/image692.png"/><Relationship Id="rId155" Type="http://schemas.openxmlformats.org/officeDocument/2006/relationships/customXml" Target="../ink/ink708.xml"/><Relationship Id="rId176" Type="http://schemas.openxmlformats.org/officeDocument/2006/relationships/image" Target="../media/image740.png"/><Relationship Id="rId197" Type="http://schemas.openxmlformats.org/officeDocument/2006/relationships/customXml" Target="../ink/ink729.xml"/><Relationship Id="rId341" Type="http://schemas.openxmlformats.org/officeDocument/2006/relationships/customXml" Target="../ink/ink801.xml"/><Relationship Id="rId362" Type="http://schemas.openxmlformats.org/officeDocument/2006/relationships/image" Target="../media/image833.png"/><Relationship Id="rId201" Type="http://schemas.openxmlformats.org/officeDocument/2006/relationships/customXml" Target="../ink/ink731.xml"/><Relationship Id="rId222" Type="http://schemas.openxmlformats.org/officeDocument/2006/relationships/image" Target="../media/image763.png"/><Relationship Id="rId243" Type="http://schemas.openxmlformats.org/officeDocument/2006/relationships/customXml" Target="../ink/ink752.xml"/><Relationship Id="rId264" Type="http://schemas.openxmlformats.org/officeDocument/2006/relationships/image" Target="../media/image784.png"/><Relationship Id="rId285" Type="http://schemas.openxmlformats.org/officeDocument/2006/relationships/customXml" Target="../ink/ink773.xml"/><Relationship Id="rId17" Type="http://schemas.openxmlformats.org/officeDocument/2006/relationships/customXml" Target="../ink/ink639.xml"/><Relationship Id="rId38" Type="http://schemas.openxmlformats.org/officeDocument/2006/relationships/image" Target="../media/image671.png"/><Relationship Id="rId59" Type="http://schemas.openxmlformats.org/officeDocument/2006/relationships/customXml" Target="../ink/ink660.xml"/><Relationship Id="rId103" Type="http://schemas.openxmlformats.org/officeDocument/2006/relationships/customXml" Target="../ink/ink682.xml"/><Relationship Id="rId124" Type="http://schemas.openxmlformats.org/officeDocument/2006/relationships/image" Target="../media/image714.png"/><Relationship Id="rId310" Type="http://schemas.openxmlformats.org/officeDocument/2006/relationships/image" Target="../media/image807.png"/><Relationship Id="rId70" Type="http://schemas.openxmlformats.org/officeDocument/2006/relationships/image" Target="../media/image687.png"/><Relationship Id="rId91" Type="http://schemas.openxmlformats.org/officeDocument/2006/relationships/customXml" Target="../ink/ink676.xml"/><Relationship Id="rId145" Type="http://schemas.openxmlformats.org/officeDocument/2006/relationships/customXml" Target="../ink/ink703.xml"/><Relationship Id="rId166" Type="http://schemas.openxmlformats.org/officeDocument/2006/relationships/image" Target="../media/image735.png"/><Relationship Id="rId187" Type="http://schemas.openxmlformats.org/officeDocument/2006/relationships/customXml" Target="../ink/ink724.xml"/><Relationship Id="rId331" Type="http://schemas.openxmlformats.org/officeDocument/2006/relationships/customXml" Target="../ink/ink796.xml"/><Relationship Id="rId352" Type="http://schemas.openxmlformats.org/officeDocument/2006/relationships/image" Target="../media/image82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58.png"/><Relationship Id="rId233" Type="http://schemas.openxmlformats.org/officeDocument/2006/relationships/customXml" Target="../ink/ink747.xml"/><Relationship Id="rId254" Type="http://schemas.openxmlformats.org/officeDocument/2006/relationships/image" Target="../media/image779.png"/><Relationship Id="rId28" Type="http://schemas.openxmlformats.org/officeDocument/2006/relationships/image" Target="../media/image666.png"/><Relationship Id="rId49" Type="http://schemas.openxmlformats.org/officeDocument/2006/relationships/customXml" Target="../ink/ink655.xml"/><Relationship Id="rId114" Type="http://schemas.openxmlformats.org/officeDocument/2006/relationships/image" Target="../media/image709.png"/><Relationship Id="rId275" Type="http://schemas.openxmlformats.org/officeDocument/2006/relationships/customXml" Target="../ink/ink768.xml"/><Relationship Id="rId296" Type="http://schemas.openxmlformats.org/officeDocument/2006/relationships/image" Target="../media/image800.png"/><Relationship Id="rId300" Type="http://schemas.openxmlformats.org/officeDocument/2006/relationships/image" Target="../media/image802.png"/><Relationship Id="rId60" Type="http://schemas.openxmlformats.org/officeDocument/2006/relationships/image" Target="../media/image682.png"/><Relationship Id="rId81" Type="http://schemas.openxmlformats.org/officeDocument/2006/relationships/customXml" Target="../ink/ink671.xml"/><Relationship Id="rId135" Type="http://schemas.openxmlformats.org/officeDocument/2006/relationships/customXml" Target="../ink/ink698.xml"/><Relationship Id="rId156" Type="http://schemas.openxmlformats.org/officeDocument/2006/relationships/image" Target="../media/image730.png"/><Relationship Id="rId177" Type="http://schemas.openxmlformats.org/officeDocument/2006/relationships/customXml" Target="../ink/ink719.xml"/><Relationship Id="rId198" Type="http://schemas.openxmlformats.org/officeDocument/2006/relationships/image" Target="../media/image751.png"/><Relationship Id="rId321" Type="http://schemas.openxmlformats.org/officeDocument/2006/relationships/customXml" Target="../ink/ink791.xml"/><Relationship Id="rId342" Type="http://schemas.openxmlformats.org/officeDocument/2006/relationships/image" Target="../media/image823.png"/><Relationship Id="rId363" Type="http://schemas.openxmlformats.org/officeDocument/2006/relationships/customXml" Target="../ink/ink812.xml"/><Relationship Id="rId202" Type="http://schemas.openxmlformats.org/officeDocument/2006/relationships/image" Target="../media/image753.png"/><Relationship Id="rId223" Type="http://schemas.openxmlformats.org/officeDocument/2006/relationships/customXml" Target="../ink/ink742.xml"/><Relationship Id="rId244" Type="http://schemas.openxmlformats.org/officeDocument/2006/relationships/image" Target="../media/image774.png"/><Relationship Id="rId18" Type="http://schemas.openxmlformats.org/officeDocument/2006/relationships/image" Target="../media/image661.png"/><Relationship Id="rId39" Type="http://schemas.openxmlformats.org/officeDocument/2006/relationships/customXml" Target="../ink/ink650.xml"/><Relationship Id="rId265" Type="http://schemas.openxmlformats.org/officeDocument/2006/relationships/customXml" Target="../ink/ink763.xml"/><Relationship Id="rId286" Type="http://schemas.openxmlformats.org/officeDocument/2006/relationships/image" Target="../media/image795.png"/><Relationship Id="rId50" Type="http://schemas.openxmlformats.org/officeDocument/2006/relationships/image" Target="../media/image677.png"/><Relationship Id="rId104" Type="http://schemas.openxmlformats.org/officeDocument/2006/relationships/image" Target="../media/image704.png"/><Relationship Id="rId125" Type="http://schemas.openxmlformats.org/officeDocument/2006/relationships/customXml" Target="../ink/ink693.xml"/><Relationship Id="rId146" Type="http://schemas.openxmlformats.org/officeDocument/2006/relationships/image" Target="../media/image725.png"/><Relationship Id="rId167" Type="http://schemas.openxmlformats.org/officeDocument/2006/relationships/customXml" Target="../ink/ink714.xml"/><Relationship Id="rId188" Type="http://schemas.openxmlformats.org/officeDocument/2006/relationships/image" Target="../media/image746.png"/><Relationship Id="rId311" Type="http://schemas.openxmlformats.org/officeDocument/2006/relationships/customXml" Target="../ink/ink786.xml"/><Relationship Id="rId332" Type="http://schemas.openxmlformats.org/officeDocument/2006/relationships/image" Target="../media/image818.png"/><Relationship Id="rId353" Type="http://schemas.openxmlformats.org/officeDocument/2006/relationships/customXml" Target="../ink/ink807.xml"/><Relationship Id="rId71" Type="http://schemas.openxmlformats.org/officeDocument/2006/relationships/customXml" Target="../ink/ink666.xml"/><Relationship Id="rId92" Type="http://schemas.openxmlformats.org/officeDocument/2006/relationships/image" Target="../media/image698.png"/><Relationship Id="rId213" Type="http://schemas.openxmlformats.org/officeDocument/2006/relationships/customXml" Target="../ink/ink737.xml"/><Relationship Id="rId234" Type="http://schemas.openxmlformats.org/officeDocument/2006/relationships/image" Target="../media/image769.png"/><Relationship Id="rId2" Type="http://schemas.openxmlformats.org/officeDocument/2006/relationships/image" Target="../media/image652.png"/><Relationship Id="rId29" Type="http://schemas.openxmlformats.org/officeDocument/2006/relationships/customXml" Target="../ink/ink645.xml"/><Relationship Id="rId255" Type="http://schemas.openxmlformats.org/officeDocument/2006/relationships/customXml" Target="../ink/ink758.xml"/><Relationship Id="rId276" Type="http://schemas.openxmlformats.org/officeDocument/2006/relationships/image" Target="../media/image790.png"/><Relationship Id="rId297" Type="http://schemas.openxmlformats.org/officeDocument/2006/relationships/customXml" Target="../ink/ink779.xml"/><Relationship Id="rId40" Type="http://schemas.openxmlformats.org/officeDocument/2006/relationships/image" Target="../media/image672.png"/><Relationship Id="rId115" Type="http://schemas.openxmlformats.org/officeDocument/2006/relationships/customXml" Target="../ink/ink688.xml"/><Relationship Id="rId136" Type="http://schemas.openxmlformats.org/officeDocument/2006/relationships/image" Target="../media/image720.png"/><Relationship Id="rId157" Type="http://schemas.openxmlformats.org/officeDocument/2006/relationships/customXml" Target="../ink/ink709.xml"/><Relationship Id="rId178" Type="http://schemas.openxmlformats.org/officeDocument/2006/relationships/image" Target="../media/image741.png"/><Relationship Id="rId301" Type="http://schemas.openxmlformats.org/officeDocument/2006/relationships/customXml" Target="../ink/ink781.xml"/><Relationship Id="rId322" Type="http://schemas.openxmlformats.org/officeDocument/2006/relationships/image" Target="../media/image813.png"/><Relationship Id="rId343" Type="http://schemas.openxmlformats.org/officeDocument/2006/relationships/customXml" Target="../ink/ink802.xml"/><Relationship Id="rId364" Type="http://schemas.openxmlformats.org/officeDocument/2006/relationships/image" Target="../media/image834.png"/><Relationship Id="rId61" Type="http://schemas.openxmlformats.org/officeDocument/2006/relationships/customXml" Target="../ink/ink661.xml"/><Relationship Id="rId82" Type="http://schemas.openxmlformats.org/officeDocument/2006/relationships/image" Target="../media/image693.png"/><Relationship Id="rId199" Type="http://schemas.openxmlformats.org/officeDocument/2006/relationships/customXml" Target="../ink/ink730.xml"/><Relationship Id="rId203" Type="http://schemas.openxmlformats.org/officeDocument/2006/relationships/customXml" Target="../ink/ink732.xml"/><Relationship Id="rId19" Type="http://schemas.openxmlformats.org/officeDocument/2006/relationships/customXml" Target="../ink/ink640.xml"/><Relationship Id="rId224" Type="http://schemas.openxmlformats.org/officeDocument/2006/relationships/image" Target="../media/image764.png"/><Relationship Id="rId245" Type="http://schemas.openxmlformats.org/officeDocument/2006/relationships/customXml" Target="../ink/ink753.xml"/><Relationship Id="rId266" Type="http://schemas.openxmlformats.org/officeDocument/2006/relationships/image" Target="../media/image785.png"/><Relationship Id="rId287" Type="http://schemas.openxmlformats.org/officeDocument/2006/relationships/customXml" Target="../ink/ink774.xml"/><Relationship Id="rId30" Type="http://schemas.openxmlformats.org/officeDocument/2006/relationships/image" Target="../media/image667.png"/><Relationship Id="rId105" Type="http://schemas.openxmlformats.org/officeDocument/2006/relationships/customXml" Target="../ink/ink683.xml"/><Relationship Id="rId126" Type="http://schemas.openxmlformats.org/officeDocument/2006/relationships/image" Target="../media/image715.png"/><Relationship Id="rId147" Type="http://schemas.openxmlformats.org/officeDocument/2006/relationships/customXml" Target="../ink/ink704.xml"/><Relationship Id="rId168" Type="http://schemas.openxmlformats.org/officeDocument/2006/relationships/image" Target="../media/image736.png"/><Relationship Id="rId312" Type="http://schemas.openxmlformats.org/officeDocument/2006/relationships/image" Target="../media/image808.png"/><Relationship Id="rId333" Type="http://schemas.openxmlformats.org/officeDocument/2006/relationships/customXml" Target="../ink/ink797.xml"/><Relationship Id="rId354" Type="http://schemas.openxmlformats.org/officeDocument/2006/relationships/image" Target="../media/image829.png"/><Relationship Id="rId51" Type="http://schemas.openxmlformats.org/officeDocument/2006/relationships/customXml" Target="../ink/ink656.xml"/><Relationship Id="rId72" Type="http://schemas.openxmlformats.org/officeDocument/2006/relationships/image" Target="../media/image688.png"/><Relationship Id="rId93" Type="http://schemas.openxmlformats.org/officeDocument/2006/relationships/customXml" Target="../ink/ink677.xml"/><Relationship Id="rId189" Type="http://schemas.openxmlformats.org/officeDocument/2006/relationships/customXml" Target="../ink/ink725.xml"/><Relationship Id="rId3" Type="http://schemas.openxmlformats.org/officeDocument/2006/relationships/image" Target="../media/image653.png"/><Relationship Id="rId214" Type="http://schemas.openxmlformats.org/officeDocument/2006/relationships/image" Target="../media/image759.png"/><Relationship Id="rId235" Type="http://schemas.openxmlformats.org/officeDocument/2006/relationships/customXml" Target="../ink/ink748.xml"/><Relationship Id="rId256" Type="http://schemas.openxmlformats.org/officeDocument/2006/relationships/image" Target="../media/image780.png"/><Relationship Id="rId277" Type="http://schemas.openxmlformats.org/officeDocument/2006/relationships/customXml" Target="../ink/ink769.xml"/><Relationship Id="rId298" Type="http://schemas.openxmlformats.org/officeDocument/2006/relationships/image" Target="../media/image801.png"/><Relationship Id="rId116" Type="http://schemas.openxmlformats.org/officeDocument/2006/relationships/image" Target="../media/image710.png"/><Relationship Id="rId137" Type="http://schemas.openxmlformats.org/officeDocument/2006/relationships/customXml" Target="../ink/ink699.xml"/><Relationship Id="rId158" Type="http://schemas.openxmlformats.org/officeDocument/2006/relationships/image" Target="../media/image731.png"/><Relationship Id="rId302" Type="http://schemas.openxmlformats.org/officeDocument/2006/relationships/image" Target="../media/image803.png"/><Relationship Id="rId323" Type="http://schemas.openxmlformats.org/officeDocument/2006/relationships/customXml" Target="../ink/ink792.xml"/><Relationship Id="rId344" Type="http://schemas.openxmlformats.org/officeDocument/2006/relationships/image" Target="../media/image824.png"/><Relationship Id="rId20" Type="http://schemas.openxmlformats.org/officeDocument/2006/relationships/image" Target="../media/image662.png"/><Relationship Id="rId41" Type="http://schemas.openxmlformats.org/officeDocument/2006/relationships/customXml" Target="../ink/ink651.xml"/><Relationship Id="rId62" Type="http://schemas.openxmlformats.org/officeDocument/2006/relationships/image" Target="../media/image683.png"/><Relationship Id="rId83" Type="http://schemas.openxmlformats.org/officeDocument/2006/relationships/customXml" Target="../ink/ink672.xml"/><Relationship Id="rId179" Type="http://schemas.openxmlformats.org/officeDocument/2006/relationships/customXml" Target="../ink/ink720.xml"/><Relationship Id="rId365" Type="http://schemas.openxmlformats.org/officeDocument/2006/relationships/customXml" Target="../ink/ink813.xml"/><Relationship Id="rId190" Type="http://schemas.openxmlformats.org/officeDocument/2006/relationships/image" Target="../media/image747.png"/><Relationship Id="rId204" Type="http://schemas.openxmlformats.org/officeDocument/2006/relationships/image" Target="../media/image754.png"/><Relationship Id="rId225" Type="http://schemas.openxmlformats.org/officeDocument/2006/relationships/customXml" Target="../ink/ink743.xml"/><Relationship Id="rId246" Type="http://schemas.openxmlformats.org/officeDocument/2006/relationships/image" Target="../media/image775.png"/><Relationship Id="rId267" Type="http://schemas.openxmlformats.org/officeDocument/2006/relationships/customXml" Target="../ink/ink764.xml"/><Relationship Id="rId288" Type="http://schemas.openxmlformats.org/officeDocument/2006/relationships/image" Target="../media/image796.png"/><Relationship Id="rId106" Type="http://schemas.openxmlformats.org/officeDocument/2006/relationships/image" Target="../media/image705.png"/><Relationship Id="rId127" Type="http://schemas.openxmlformats.org/officeDocument/2006/relationships/customXml" Target="../ink/ink694.xml"/><Relationship Id="rId313" Type="http://schemas.openxmlformats.org/officeDocument/2006/relationships/customXml" Target="../ink/ink787.xml"/><Relationship Id="rId10" Type="http://schemas.openxmlformats.org/officeDocument/2006/relationships/image" Target="../media/image657.emf"/><Relationship Id="rId31" Type="http://schemas.openxmlformats.org/officeDocument/2006/relationships/customXml" Target="../ink/ink646.xml"/><Relationship Id="rId52" Type="http://schemas.openxmlformats.org/officeDocument/2006/relationships/image" Target="../media/image678.png"/><Relationship Id="rId73" Type="http://schemas.openxmlformats.org/officeDocument/2006/relationships/customXml" Target="../ink/ink667.xml"/><Relationship Id="rId94" Type="http://schemas.openxmlformats.org/officeDocument/2006/relationships/image" Target="../media/image699.png"/><Relationship Id="rId148" Type="http://schemas.openxmlformats.org/officeDocument/2006/relationships/image" Target="../media/image726.png"/><Relationship Id="rId169" Type="http://schemas.openxmlformats.org/officeDocument/2006/relationships/customXml" Target="../ink/ink715.xml"/><Relationship Id="rId334" Type="http://schemas.openxmlformats.org/officeDocument/2006/relationships/image" Target="../media/image819.png"/><Relationship Id="rId355" Type="http://schemas.openxmlformats.org/officeDocument/2006/relationships/customXml" Target="../ink/ink808.xml"/><Relationship Id="rId4" Type="http://schemas.openxmlformats.org/officeDocument/2006/relationships/oleObject" Target="../embeddings/oleObject3.bin"/><Relationship Id="rId180" Type="http://schemas.openxmlformats.org/officeDocument/2006/relationships/image" Target="../media/image742.png"/><Relationship Id="rId215" Type="http://schemas.openxmlformats.org/officeDocument/2006/relationships/customXml" Target="../ink/ink738.xml"/><Relationship Id="rId236" Type="http://schemas.openxmlformats.org/officeDocument/2006/relationships/image" Target="../media/image770.png"/><Relationship Id="rId257" Type="http://schemas.openxmlformats.org/officeDocument/2006/relationships/customXml" Target="../ink/ink759.xml"/><Relationship Id="rId278" Type="http://schemas.openxmlformats.org/officeDocument/2006/relationships/image" Target="../media/image791.png"/><Relationship Id="rId303" Type="http://schemas.openxmlformats.org/officeDocument/2006/relationships/customXml" Target="../ink/ink782.xml"/><Relationship Id="rId42" Type="http://schemas.openxmlformats.org/officeDocument/2006/relationships/image" Target="../media/image673.png"/><Relationship Id="rId84" Type="http://schemas.openxmlformats.org/officeDocument/2006/relationships/image" Target="../media/image694.png"/><Relationship Id="rId138" Type="http://schemas.openxmlformats.org/officeDocument/2006/relationships/image" Target="../media/image721.png"/><Relationship Id="rId345" Type="http://schemas.openxmlformats.org/officeDocument/2006/relationships/customXml" Target="../ink/ink803.xml"/><Relationship Id="rId191" Type="http://schemas.openxmlformats.org/officeDocument/2006/relationships/customXml" Target="../ink/ink726.xml"/><Relationship Id="rId205" Type="http://schemas.openxmlformats.org/officeDocument/2006/relationships/customXml" Target="../ink/ink733.xml"/><Relationship Id="rId247" Type="http://schemas.openxmlformats.org/officeDocument/2006/relationships/customXml" Target="../ink/ink754.xml"/><Relationship Id="rId107" Type="http://schemas.openxmlformats.org/officeDocument/2006/relationships/customXml" Target="../ink/ink684.xml"/><Relationship Id="rId289" Type="http://schemas.openxmlformats.org/officeDocument/2006/relationships/customXml" Target="../ink/ink775.xml"/><Relationship Id="rId11" Type="http://schemas.openxmlformats.org/officeDocument/2006/relationships/oleObject" Target="../embeddings/oleObject6.bin"/><Relationship Id="rId53" Type="http://schemas.openxmlformats.org/officeDocument/2006/relationships/customXml" Target="../ink/ink657.xml"/><Relationship Id="rId149" Type="http://schemas.openxmlformats.org/officeDocument/2006/relationships/customXml" Target="../ink/ink705.xml"/><Relationship Id="rId314" Type="http://schemas.openxmlformats.org/officeDocument/2006/relationships/image" Target="../media/image809.png"/><Relationship Id="rId356" Type="http://schemas.openxmlformats.org/officeDocument/2006/relationships/image" Target="../media/image830.png"/><Relationship Id="rId95" Type="http://schemas.openxmlformats.org/officeDocument/2006/relationships/customXml" Target="../ink/ink678.xml"/><Relationship Id="rId160" Type="http://schemas.openxmlformats.org/officeDocument/2006/relationships/image" Target="../media/image732.png"/><Relationship Id="rId216" Type="http://schemas.openxmlformats.org/officeDocument/2006/relationships/image" Target="../media/image760.png"/><Relationship Id="rId258" Type="http://schemas.openxmlformats.org/officeDocument/2006/relationships/image" Target="../media/image781.png"/><Relationship Id="rId22" Type="http://schemas.openxmlformats.org/officeDocument/2006/relationships/image" Target="../media/image663.png"/><Relationship Id="rId64" Type="http://schemas.openxmlformats.org/officeDocument/2006/relationships/image" Target="../media/image684.png"/><Relationship Id="rId118" Type="http://schemas.openxmlformats.org/officeDocument/2006/relationships/image" Target="../media/image711.png"/><Relationship Id="rId325" Type="http://schemas.openxmlformats.org/officeDocument/2006/relationships/customXml" Target="../ink/ink793.xml"/><Relationship Id="rId367" Type="http://schemas.openxmlformats.org/officeDocument/2006/relationships/customXml" Target="../ink/ink814.xml"/><Relationship Id="rId171" Type="http://schemas.openxmlformats.org/officeDocument/2006/relationships/customXml" Target="../ink/ink716.xml"/><Relationship Id="rId227" Type="http://schemas.openxmlformats.org/officeDocument/2006/relationships/customXml" Target="../ink/ink744.xml"/><Relationship Id="rId269" Type="http://schemas.openxmlformats.org/officeDocument/2006/relationships/customXml" Target="../ink/ink765.xml"/><Relationship Id="rId33" Type="http://schemas.openxmlformats.org/officeDocument/2006/relationships/customXml" Target="../ink/ink647.xml"/><Relationship Id="rId129" Type="http://schemas.openxmlformats.org/officeDocument/2006/relationships/customXml" Target="../ink/ink695.xml"/><Relationship Id="rId280" Type="http://schemas.openxmlformats.org/officeDocument/2006/relationships/image" Target="../media/image792.png"/><Relationship Id="rId336" Type="http://schemas.openxmlformats.org/officeDocument/2006/relationships/image" Target="../media/image820.png"/><Relationship Id="rId75" Type="http://schemas.openxmlformats.org/officeDocument/2006/relationships/customXml" Target="../ink/ink668.xml"/><Relationship Id="rId140" Type="http://schemas.openxmlformats.org/officeDocument/2006/relationships/image" Target="../media/image722.png"/><Relationship Id="rId182" Type="http://schemas.openxmlformats.org/officeDocument/2006/relationships/image" Target="../media/image743.png"/><Relationship Id="rId6" Type="http://schemas.openxmlformats.org/officeDocument/2006/relationships/oleObject" Target="../embeddings/oleObject4.bin"/><Relationship Id="rId238" Type="http://schemas.openxmlformats.org/officeDocument/2006/relationships/image" Target="../media/image771.png"/><Relationship Id="rId291" Type="http://schemas.openxmlformats.org/officeDocument/2006/relationships/customXml" Target="../ink/ink776.xml"/><Relationship Id="rId305" Type="http://schemas.openxmlformats.org/officeDocument/2006/relationships/customXml" Target="../ink/ink783.xml"/><Relationship Id="rId347" Type="http://schemas.openxmlformats.org/officeDocument/2006/relationships/customXml" Target="../ink/ink804.xml"/><Relationship Id="rId44" Type="http://schemas.openxmlformats.org/officeDocument/2006/relationships/image" Target="../media/image674.png"/><Relationship Id="rId86" Type="http://schemas.openxmlformats.org/officeDocument/2006/relationships/image" Target="../media/image695.png"/><Relationship Id="rId151" Type="http://schemas.openxmlformats.org/officeDocument/2006/relationships/customXml" Target="../ink/ink706.xml"/><Relationship Id="rId193" Type="http://schemas.openxmlformats.org/officeDocument/2006/relationships/customXml" Target="../ink/ink727.xml"/><Relationship Id="rId207" Type="http://schemas.openxmlformats.org/officeDocument/2006/relationships/customXml" Target="../ink/ink734.xml"/><Relationship Id="rId249" Type="http://schemas.openxmlformats.org/officeDocument/2006/relationships/customXml" Target="../ink/ink755.xml"/><Relationship Id="rId13" Type="http://schemas.openxmlformats.org/officeDocument/2006/relationships/customXml" Target="../ink/ink637.xml"/><Relationship Id="rId109" Type="http://schemas.openxmlformats.org/officeDocument/2006/relationships/customXml" Target="../ink/ink685.xml"/><Relationship Id="rId260" Type="http://schemas.openxmlformats.org/officeDocument/2006/relationships/image" Target="../media/image782.png"/><Relationship Id="rId316" Type="http://schemas.openxmlformats.org/officeDocument/2006/relationships/image" Target="../media/image810.png"/><Relationship Id="rId55" Type="http://schemas.openxmlformats.org/officeDocument/2006/relationships/customXml" Target="../ink/ink658.xml"/><Relationship Id="rId97" Type="http://schemas.openxmlformats.org/officeDocument/2006/relationships/customXml" Target="../ink/ink679.xml"/><Relationship Id="rId120" Type="http://schemas.openxmlformats.org/officeDocument/2006/relationships/image" Target="../media/image712.png"/><Relationship Id="rId358" Type="http://schemas.openxmlformats.org/officeDocument/2006/relationships/image" Target="../media/image831.png"/><Relationship Id="rId162" Type="http://schemas.openxmlformats.org/officeDocument/2006/relationships/image" Target="../media/image733.png"/><Relationship Id="rId218" Type="http://schemas.openxmlformats.org/officeDocument/2006/relationships/image" Target="../media/image761.png"/><Relationship Id="rId271" Type="http://schemas.openxmlformats.org/officeDocument/2006/relationships/customXml" Target="../ink/ink766.xml"/><Relationship Id="rId24" Type="http://schemas.openxmlformats.org/officeDocument/2006/relationships/image" Target="../media/image664.png"/><Relationship Id="rId66" Type="http://schemas.openxmlformats.org/officeDocument/2006/relationships/image" Target="../media/image685.png"/><Relationship Id="rId131" Type="http://schemas.openxmlformats.org/officeDocument/2006/relationships/customXml" Target="../ink/ink696.xml"/><Relationship Id="rId327" Type="http://schemas.openxmlformats.org/officeDocument/2006/relationships/customXml" Target="../ink/ink794.xml"/><Relationship Id="rId369" Type="http://schemas.openxmlformats.org/officeDocument/2006/relationships/customXml" Target="../ink/ink815.xml"/><Relationship Id="rId173" Type="http://schemas.openxmlformats.org/officeDocument/2006/relationships/customXml" Target="../ink/ink717.xml"/><Relationship Id="rId229" Type="http://schemas.openxmlformats.org/officeDocument/2006/relationships/customXml" Target="../ink/ink745.xml"/><Relationship Id="rId240" Type="http://schemas.openxmlformats.org/officeDocument/2006/relationships/image" Target="../media/image772.png"/><Relationship Id="rId35" Type="http://schemas.openxmlformats.org/officeDocument/2006/relationships/customXml" Target="../ink/ink648.xml"/><Relationship Id="rId77" Type="http://schemas.openxmlformats.org/officeDocument/2006/relationships/customXml" Target="../ink/ink669.xml"/><Relationship Id="rId100" Type="http://schemas.openxmlformats.org/officeDocument/2006/relationships/image" Target="../media/image702.png"/><Relationship Id="rId282" Type="http://schemas.openxmlformats.org/officeDocument/2006/relationships/image" Target="../media/image793.png"/><Relationship Id="rId338" Type="http://schemas.openxmlformats.org/officeDocument/2006/relationships/image" Target="../media/image821.png"/><Relationship Id="rId8" Type="http://schemas.openxmlformats.org/officeDocument/2006/relationships/image" Target="../media/image656.png"/><Relationship Id="rId142" Type="http://schemas.openxmlformats.org/officeDocument/2006/relationships/image" Target="../media/image723.png"/><Relationship Id="rId184" Type="http://schemas.openxmlformats.org/officeDocument/2006/relationships/image" Target="../media/image744.png"/><Relationship Id="rId251" Type="http://schemas.openxmlformats.org/officeDocument/2006/relationships/customXml" Target="../ink/ink756.xml"/><Relationship Id="rId46" Type="http://schemas.openxmlformats.org/officeDocument/2006/relationships/image" Target="../media/image675.png"/><Relationship Id="rId293" Type="http://schemas.openxmlformats.org/officeDocument/2006/relationships/customXml" Target="../ink/ink777.xml"/><Relationship Id="rId307" Type="http://schemas.openxmlformats.org/officeDocument/2006/relationships/customXml" Target="../ink/ink784.xml"/><Relationship Id="rId349" Type="http://schemas.openxmlformats.org/officeDocument/2006/relationships/customXml" Target="../ink/ink805.xml"/><Relationship Id="rId88" Type="http://schemas.openxmlformats.org/officeDocument/2006/relationships/image" Target="../media/image696.png"/><Relationship Id="rId111" Type="http://schemas.openxmlformats.org/officeDocument/2006/relationships/customXml" Target="../ink/ink686.xml"/><Relationship Id="rId153" Type="http://schemas.openxmlformats.org/officeDocument/2006/relationships/customXml" Target="../ink/ink707.xml"/><Relationship Id="rId195" Type="http://schemas.openxmlformats.org/officeDocument/2006/relationships/customXml" Target="../ink/ink728.xml"/><Relationship Id="rId209" Type="http://schemas.openxmlformats.org/officeDocument/2006/relationships/customXml" Target="../ink/ink735.xml"/><Relationship Id="rId360" Type="http://schemas.openxmlformats.org/officeDocument/2006/relationships/image" Target="../media/image832.png"/><Relationship Id="rId220" Type="http://schemas.openxmlformats.org/officeDocument/2006/relationships/image" Target="../media/image7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09950-E5CF-1680-2680-ABE5383713BE}"/>
              </a:ext>
            </a:extLst>
          </p:cNvPr>
          <p:cNvSpPr txBox="1"/>
          <p:nvPr/>
        </p:nvSpPr>
        <p:spPr>
          <a:xfrm>
            <a:off x="946737" y="1032267"/>
            <a:ext cx="4912307" cy="2464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Course Overview: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Introductory Biochemistry</a:t>
            </a:r>
          </a:p>
          <a:p>
            <a:pPr marL="342900" indent="-342900">
              <a:buAutoNum type="arabicPeriod"/>
            </a:pPr>
            <a:r>
              <a:rPr lang="en-US" dirty="0"/>
              <a:t>DNA, RNA, protein synthesis, biotechnology</a:t>
            </a:r>
          </a:p>
          <a:p>
            <a:pPr marL="342900" indent="-342900">
              <a:buAutoNum type="arabicPeriod"/>
            </a:pPr>
            <a:r>
              <a:rPr lang="en-US" dirty="0"/>
              <a:t>Immunology &amp; Immunotherapy</a:t>
            </a:r>
          </a:p>
          <a:p>
            <a:pPr marL="342900" indent="-342900">
              <a:buAutoNum type="arabicPeriod"/>
            </a:pPr>
            <a:r>
              <a:rPr lang="en-US" dirty="0"/>
              <a:t>Drug Discovery – Enzyme Inhibitors</a:t>
            </a:r>
          </a:p>
          <a:p>
            <a:pPr marL="342900" indent="-342900">
              <a:buAutoNum type="arabicPeriod"/>
            </a:pPr>
            <a:r>
              <a:rPr lang="en-US" dirty="0"/>
              <a:t>Genome Editing – CRISPR</a:t>
            </a:r>
          </a:p>
          <a:p>
            <a:pPr marL="342900" indent="-342900">
              <a:buAutoNum type="arabicPeriod"/>
            </a:pPr>
            <a:r>
              <a:rPr lang="en-US" dirty="0"/>
              <a:t>Final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7D2C5-0D18-24F0-D2A7-7D2954357DAC}"/>
              </a:ext>
            </a:extLst>
          </p:cNvPr>
          <p:cNvSpPr txBox="1"/>
          <p:nvPr/>
        </p:nvSpPr>
        <p:spPr>
          <a:xfrm>
            <a:off x="853281" y="3856037"/>
            <a:ext cx="4698209" cy="187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Expectations: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 Problem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mid-class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Presentation (10 min, topic of choice)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paper  (Same topic as presentation)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6FB01-83FD-D415-0D03-C5AAC0D2BD58}"/>
              </a:ext>
            </a:extLst>
          </p:cNvPr>
          <p:cNvSpPr txBox="1"/>
          <p:nvPr/>
        </p:nvSpPr>
        <p:spPr>
          <a:xfrm>
            <a:off x="4314062" y="41941"/>
            <a:ext cx="426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Drugs &amp; Disease – Fall 2024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318A8-DCBE-1D29-D8AC-BA0B4212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61FA-7EED-4B82-A97F-6A848E910E99}" type="datetime1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EBD10-C3E2-217D-08E3-16C6BCFD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BC002-1585-7400-582F-3012EDC8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126B-6C15-CB4B-E722-CD6711E165CA}"/>
              </a:ext>
            </a:extLst>
          </p:cNvPr>
          <p:cNvSpPr txBox="1"/>
          <p:nvPr/>
        </p:nvSpPr>
        <p:spPr>
          <a:xfrm>
            <a:off x="6842201" y="1112837"/>
            <a:ext cx="5985165" cy="216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My 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Born in Ottawa Canada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Undergraduate: University of Waterloo, largely physics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MS: Penn State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PhD: Carnegie Mellon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Post-doc: Stanford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Faculty: University of Virginia, Carnegie Mellon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8E39C-020E-C1F0-4F05-39BC8D6377EA}"/>
              </a:ext>
            </a:extLst>
          </p:cNvPr>
          <p:cNvSpPr txBox="1"/>
          <p:nvPr/>
        </p:nvSpPr>
        <p:spPr>
          <a:xfrm>
            <a:off x="6842201" y="3436806"/>
            <a:ext cx="3669787" cy="98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Research area: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Protein structure and dynamics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Drug discovery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93544-D003-5CB9-B7B3-D857185DD302}"/>
              </a:ext>
            </a:extLst>
          </p:cNvPr>
          <p:cNvSpPr txBox="1"/>
          <p:nvPr/>
        </p:nvSpPr>
        <p:spPr>
          <a:xfrm>
            <a:off x="6856145" y="4709636"/>
            <a:ext cx="4503821" cy="15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Take-home exercise:</a:t>
            </a:r>
          </a:p>
          <a:p>
            <a:pPr algn="l"/>
            <a:r>
              <a:rPr lang="en-US" dirty="0"/>
              <a:t>Send me an email with a short paragraph describing why you took the course and what you hope to take away from the course.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D639-5C2D-33B9-ABF0-CCA8CC4D60F5}"/>
              </a:ext>
            </a:extLst>
          </p:cNvPr>
          <p:cNvSpPr txBox="1"/>
          <p:nvPr/>
        </p:nvSpPr>
        <p:spPr>
          <a:xfrm>
            <a:off x="959543" y="6221575"/>
            <a:ext cx="6612144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Course materials:</a:t>
            </a:r>
          </a:p>
          <a:p>
            <a:pPr algn="l"/>
            <a:r>
              <a:rPr lang="en-US" dirty="0"/>
              <a:t>https://www.andrew.cmu.edu/user/rule/Drugs_Disease/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A3DA21D-E47B-7B51-03E4-39DB69D43170}"/>
                  </a:ext>
                </a:extLst>
              </p14:cNvPr>
              <p14:cNvContentPartPr/>
              <p14:nvPr/>
            </p14:nvContentPartPr>
            <p14:xfrm>
              <a:off x="6630214" y="4696826"/>
              <a:ext cx="2741400" cy="394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A3DA21D-E47B-7B51-03E4-39DB69D43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214" y="4688186"/>
                <a:ext cx="27590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66B33E-C8AD-49F4-4DFA-FE23F718D009}"/>
                  </a:ext>
                </a:extLst>
              </p14:cNvPr>
              <p14:cNvContentPartPr/>
              <p14:nvPr/>
            </p14:nvContentPartPr>
            <p14:xfrm>
              <a:off x="735214" y="1728266"/>
              <a:ext cx="51120" cy="1773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66B33E-C8AD-49F4-4DFA-FE23F718D0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214" y="1719626"/>
                <a:ext cx="68760" cy="17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CE139-3EC5-A37B-0DED-1E50DB854AFB}"/>
                  </a:ext>
                </a:extLst>
              </p14:cNvPr>
              <p14:cNvContentPartPr/>
              <p14:nvPr/>
            </p14:nvContentPartPr>
            <p14:xfrm>
              <a:off x="4510894" y="2219666"/>
              <a:ext cx="1190880" cy="96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CE139-3EC5-A37B-0DED-1E50DB854A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1894" y="2211026"/>
                <a:ext cx="12085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B7D326-175F-41D4-6688-89EDFAB75E89}"/>
                  </a:ext>
                </a:extLst>
              </p14:cNvPr>
              <p14:cNvContentPartPr/>
              <p14:nvPr/>
            </p14:nvContentPartPr>
            <p14:xfrm>
              <a:off x="1320574" y="2473466"/>
              <a:ext cx="3339720" cy="196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B7D326-175F-41D4-6688-89EDFAB75E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1934" y="2464826"/>
                <a:ext cx="3357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F90756-8C12-B46A-A74E-5EE785DD28D7}"/>
                  </a:ext>
                </a:extLst>
              </p14:cNvPr>
              <p14:cNvContentPartPr/>
              <p14:nvPr/>
            </p14:nvContentPartPr>
            <p14:xfrm>
              <a:off x="1351534" y="2814026"/>
              <a:ext cx="3125880" cy="14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F90756-8C12-B46A-A74E-5EE785DD28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2534" y="2805386"/>
                <a:ext cx="3143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F1A5CF-E41A-CFBA-4291-FD0058CDE778}"/>
                  </a:ext>
                </a:extLst>
              </p14:cNvPr>
              <p14:cNvContentPartPr/>
              <p14:nvPr/>
            </p14:nvContentPartPr>
            <p14:xfrm>
              <a:off x="1354774" y="3103106"/>
              <a:ext cx="2545560" cy="147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F1A5CF-E41A-CFBA-4291-FD0058CDE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6134" y="3094466"/>
                <a:ext cx="25632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D737836-6899-8B09-E291-0183E6905601}"/>
              </a:ext>
            </a:extLst>
          </p:cNvPr>
          <p:cNvGrpSpPr/>
          <p:nvPr/>
        </p:nvGrpSpPr>
        <p:grpSpPr>
          <a:xfrm>
            <a:off x="2895214" y="4407026"/>
            <a:ext cx="1400040" cy="556560"/>
            <a:chOff x="2895214" y="4407026"/>
            <a:chExt cx="140004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1A0D0B-E523-ACC9-4DC8-1F5EB55A0952}"/>
                    </a:ext>
                  </a:extLst>
                </p14:cNvPr>
                <p14:cNvContentPartPr/>
                <p14:nvPr/>
              </p14:nvContentPartPr>
              <p14:xfrm>
                <a:off x="2895214" y="4407026"/>
                <a:ext cx="475200" cy="231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1A0D0B-E523-ACC9-4DC8-1F5EB55A09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6574" y="4398026"/>
                  <a:ext cx="49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ED39E2-23F0-9672-51AE-41E70F7A622B}"/>
                    </a:ext>
                  </a:extLst>
                </p14:cNvPr>
                <p14:cNvContentPartPr/>
                <p14:nvPr/>
              </p14:nvContentPartPr>
              <p14:xfrm>
                <a:off x="3420454" y="4598906"/>
                <a:ext cx="874800" cy="36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ED39E2-23F0-9672-51AE-41E70F7A62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1454" y="4589906"/>
                  <a:ext cx="89244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586D22-8F3D-54C0-77DA-B4180CEB56BF}"/>
                  </a:ext>
                </a:extLst>
              </p14:cNvPr>
              <p14:cNvContentPartPr/>
              <p14:nvPr/>
            </p14:nvContentPartPr>
            <p14:xfrm>
              <a:off x="766894" y="3080786"/>
              <a:ext cx="2603520" cy="55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586D22-8F3D-54C0-77DA-B4180CEB56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8254" y="3071786"/>
                <a:ext cx="262116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2FAFE87-091B-CB83-DC99-BE05C7DB9BD9}"/>
              </a:ext>
            </a:extLst>
          </p:cNvPr>
          <p:cNvGrpSpPr/>
          <p:nvPr/>
        </p:nvGrpSpPr>
        <p:grpSpPr>
          <a:xfrm>
            <a:off x="2818534" y="5357786"/>
            <a:ext cx="2042280" cy="103320"/>
            <a:chOff x="2818534" y="5357786"/>
            <a:chExt cx="20422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CA2600-3359-984C-F77E-955F5E5F90E5}"/>
                    </a:ext>
                  </a:extLst>
                </p14:cNvPr>
                <p14:cNvContentPartPr/>
                <p14:nvPr/>
              </p14:nvContentPartPr>
              <p14:xfrm>
                <a:off x="2818534" y="5357786"/>
                <a:ext cx="392040" cy="56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CA2600-3359-984C-F77E-955F5E5F90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9894" y="5348786"/>
                  <a:ext cx="40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FE4047-EB55-66EC-49E7-FBA2D8F21D66}"/>
                    </a:ext>
                  </a:extLst>
                </p14:cNvPr>
                <p14:cNvContentPartPr/>
                <p14:nvPr/>
              </p14:nvContentPartPr>
              <p14:xfrm>
                <a:off x="3611254" y="5371466"/>
                <a:ext cx="1249560" cy="8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FE4047-EB55-66EC-49E7-FBA2D8F21D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2614" y="5362826"/>
                  <a:ext cx="12672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FEDE43-CED6-5559-6A80-6ED8908CF85A}"/>
                  </a:ext>
                </a:extLst>
              </p14:cNvPr>
              <p14:cNvContentPartPr/>
              <p14:nvPr/>
            </p14:nvContentPartPr>
            <p14:xfrm>
              <a:off x="1342174" y="5733986"/>
              <a:ext cx="3484440" cy="135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FEDE43-CED6-5559-6A80-6ED8908CF8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3534" y="5724986"/>
                <a:ext cx="3502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F92947C-4710-8F6D-9A74-E71D05CE0B32}"/>
                  </a:ext>
                </a:extLst>
              </p14:cNvPr>
              <p14:cNvContentPartPr/>
              <p14:nvPr/>
            </p14:nvContentPartPr>
            <p14:xfrm>
              <a:off x="475294" y="6087866"/>
              <a:ext cx="6857280" cy="1038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F92947C-4710-8F6D-9A74-E71D05CE0B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654" y="6078866"/>
                <a:ext cx="6874920" cy="10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46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13AF-8694-4B38-88E1-E7A735FD71DB}"/>
              </a:ext>
            </a:extLst>
          </p:cNvPr>
          <p:cNvSpPr/>
          <p:nvPr/>
        </p:nvSpPr>
        <p:spPr>
          <a:xfrm>
            <a:off x="396081" y="731837"/>
            <a:ext cx="6096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Number of bonds formed by common elements:</a:t>
            </a:r>
          </a:p>
          <a:p>
            <a:r>
              <a:rPr lang="en-US" sz="1800" dirty="0">
                <a:latin typeface="Calibri" panose="020F0502020204030204" pitchFamily="34" charset="0"/>
              </a:rPr>
              <a:t>	(N=3, C=4, O=2, S=2, H=1).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You should be able to complete chemical structures by adding hydrogens to carbons.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Predict degree of bond polarity based on </a:t>
            </a:r>
            <a:r>
              <a:rPr lang="en-US" sz="1800" dirty="0" err="1">
                <a:latin typeface="Calibri" panose="020F0502020204030204" pitchFamily="34" charset="0"/>
              </a:rPr>
              <a:t>electronegativies</a:t>
            </a:r>
            <a:r>
              <a:rPr lang="en-US" sz="1800" dirty="0">
                <a:latin typeface="Calibri" panose="020F0502020204030204" pitchFamily="34" charset="0"/>
              </a:rPr>
              <a:t>,  N-H and O-H and C=O are polar, C-H is not.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able to draw the following functional groups &amp; identify them on larger molecules.</a:t>
            </a:r>
          </a:p>
          <a:p>
            <a:pPr marL="775131" lvl="1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Non-polar: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Methyl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Phenyl</a:t>
            </a:r>
          </a:p>
          <a:p>
            <a:pPr marL="775131" lvl="1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Polar: 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Alcohol (C-OH)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Thiol (C-SH)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Carboxylate (ketone, aldehyde) (C=O)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Ester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Carboxylic acid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Amide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D1AAE-E4CD-47C6-8929-9A260EFDB3E3}"/>
              </a:ext>
            </a:extLst>
          </p:cNvPr>
          <p:cNvSpPr txBox="1"/>
          <p:nvPr/>
        </p:nvSpPr>
        <p:spPr>
          <a:xfrm>
            <a:off x="167481" y="421947"/>
            <a:ext cx="126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Chemistry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DF16BE8-99C2-5A8C-65A0-1EBDF2B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8D1-4497-407F-9A80-32DC97C66410}" type="datetime1">
              <a:rPr lang="en-US" smtClean="0"/>
              <a:t>8/10/2024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6058C4-5EE7-E6E3-E649-5084725B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CBFCE4-B771-C5AB-E3F7-1AD98DD8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06EE85-3522-962D-9EAB-202CA3EE8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46995"/>
              </p:ext>
            </p:extLst>
          </p:nvPr>
        </p:nvGraphicFramePr>
        <p:xfrm>
          <a:off x="6806364" y="2375391"/>
          <a:ext cx="5323400" cy="26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4123974" imgH="2057400" progId="MDLDrawOLE.MDLDrawObject.1">
                  <p:embed/>
                </p:oleObj>
              </mc:Choice>
              <mc:Fallback>
                <p:oleObj name="MDLDrawObject Class" r:id="rId3" imgW="4123974" imgH="2057400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6364" y="2375391"/>
                        <a:ext cx="5323400" cy="2656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BE6364-5DFD-BE9E-F34F-E03C3BF4CDB6}"/>
              </a:ext>
            </a:extLst>
          </p:cNvPr>
          <p:cNvSpPr txBox="1"/>
          <p:nvPr/>
        </p:nvSpPr>
        <p:spPr>
          <a:xfrm>
            <a:off x="6851427" y="1131947"/>
            <a:ext cx="5233274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A. Give the names of  the functional groups on these two amino acids.</a:t>
            </a:r>
          </a:p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B. Which functional groups are common?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7516F-78F3-3E4B-E75C-11DCC5256907}"/>
              </a:ext>
            </a:extLst>
          </p:cNvPr>
          <p:cNvSpPr txBox="1"/>
          <p:nvPr/>
        </p:nvSpPr>
        <p:spPr>
          <a:xfrm>
            <a:off x="694928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CD17D-640D-B050-66C3-62F649842FA2}"/>
              </a:ext>
            </a:extLst>
          </p:cNvPr>
          <p:cNvSpPr txBox="1"/>
          <p:nvPr/>
        </p:nvSpPr>
        <p:spPr>
          <a:xfrm>
            <a:off x="1042964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C48BC-C35E-B73D-3018-4F8B57C627F4}"/>
              </a:ext>
            </a:extLst>
          </p:cNvPr>
          <p:cNvCxnSpPr>
            <a:cxnSpLocks/>
          </p:cNvCxnSpPr>
          <p:nvPr/>
        </p:nvCxnSpPr>
        <p:spPr>
          <a:xfrm>
            <a:off x="6568281" y="1173980"/>
            <a:ext cx="0" cy="569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32DF36-8768-4BBF-22EB-F25CF0B7B6D0}"/>
              </a:ext>
            </a:extLst>
          </p:cNvPr>
          <p:cNvSpPr txBox="1"/>
          <p:nvPr/>
        </p:nvSpPr>
        <p:spPr>
          <a:xfrm>
            <a:off x="3246245" y="20832"/>
            <a:ext cx="6491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Key Points &amp; Expectations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51611-65A6-0A09-CE62-AA3766058155}"/>
              </a:ext>
            </a:extLst>
          </p:cNvPr>
          <p:cNvGrpSpPr/>
          <p:nvPr/>
        </p:nvGrpSpPr>
        <p:grpSpPr>
          <a:xfrm>
            <a:off x="4878322" y="521015"/>
            <a:ext cx="2909520" cy="125280"/>
            <a:chOff x="4878322" y="521015"/>
            <a:chExt cx="29095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19BD0F-472C-3268-2A2A-5D57F3C16BC6}"/>
                    </a:ext>
                  </a:extLst>
                </p14:cNvPr>
                <p14:cNvContentPartPr/>
                <p14:nvPr/>
              </p14:nvContentPartPr>
              <p14:xfrm>
                <a:off x="4878322" y="521015"/>
                <a:ext cx="716760" cy="36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19BD0F-472C-3268-2A2A-5D57F3C16B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9322" y="512375"/>
                  <a:ext cx="73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25482C-34B4-75B7-AED3-8B752DB8618B}"/>
                    </a:ext>
                  </a:extLst>
                </p14:cNvPr>
                <p14:cNvContentPartPr/>
                <p14:nvPr/>
              </p14:nvContentPartPr>
              <p14:xfrm>
                <a:off x="6484282" y="528215"/>
                <a:ext cx="1303560" cy="118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25482C-34B4-75B7-AED3-8B752DB861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5282" y="519575"/>
                  <a:ext cx="13212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2961AA-14B4-36B6-5E78-9E0E43A28F01}"/>
                  </a:ext>
                </a:extLst>
              </p14:cNvPr>
              <p14:cNvContentPartPr/>
              <p14:nvPr/>
            </p14:nvContentPartPr>
            <p14:xfrm>
              <a:off x="4099642" y="1014575"/>
              <a:ext cx="323640" cy="195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2961AA-14B4-36B6-5E78-9E0E43A28F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1002" y="1005575"/>
                <a:ext cx="341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66C9FC-55D2-BBF5-EB3E-5D04FBE7E94D}"/>
                  </a:ext>
                </a:extLst>
              </p14:cNvPr>
              <p14:cNvContentPartPr/>
              <p14:nvPr/>
            </p14:nvContentPartPr>
            <p14:xfrm>
              <a:off x="3753322" y="1599935"/>
              <a:ext cx="284040" cy="171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66C9FC-55D2-BBF5-EB3E-5D04FBE7E9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4682" y="1591295"/>
                <a:ext cx="301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270547-5E94-87E9-4ACB-C28F33E81E39}"/>
                  </a:ext>
                </a:extLst>
              </p14:cNvPr>
              <p14:cNvContentPartPr/>
              <p14:nvPr/>
            </p14:nvContentPartPr>
            <p14:xfrm>
              <a:off x="2417722" y="2152175"/>
              <a:ext cx="1160640" cy="95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270547-5E94-87E9-4ACB-C28F33E81E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9082" y="2143535"/>
                <a:ext cx="117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CD0BD3-6CB8-C8B9-9EAA-9B536F348DCC}"/>
                  </a:ext>
                </a:extLst>
              </p14:cNvPr>
              <p14:cNvContentPartPr/>
              <p14:nvPr/>
            </p14:nvContentPartPr>
            <p14:xfrm>
              <a:off x="797002" y="2381855"/>
              <a:ext cx="222120" cy="44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CD0BD3-6CB8-C8B9-9EAA-9B536F348D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8362" y="2372855"/>
                <a:ext cx="239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164815-831F-5F54-BB99-8B63A1621ADD}"/>
                  </a:ext>
                </a:extLst>
              </p14:cNvPr>
              <p14:cNvContentPartPr/>
              <p14:nvPr/>
            </p14:nvContentPartPr>
            <p14:xfrm>
              <a:off x="1602322" y="2458535"/>
              <a:ext cx="207720" cy="32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164815-831F-5F54-BB99-8B63A1621AD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3682" y="2449895"/>
                <a:ext cx="225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303E0D4-3B6A-27DE-523C-4030EDF7EFC1}"/>
                  </a:ext>
                </a:extLst>
              </p14:cNvPr>
              <p14:cNvContentPartPr/>
              <p14:nvPr/>
            </p14:nvContentPartPr>
            <p14:xfrm>
              <a:off x="2469922" y="2457455"/>
              <a:ext cx="241200" cy="2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303E0D4-3B6A-27DE-523C-4030EDF7EF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922" y="2448455"/>
                <a:ext cx="2588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8E5288-DAC0-72E9-B087-80687153E3A8}"/>
                  </a:ext>
                </a:extLst>
              </p14:cNvPr>
              <p14:cNvContentPartPr/>
              <p14:nvPr/>
            </p14:nvContentPartPr>
            <p14:xfrm>
              <a:off x="3842962" y="2431535"/>
              <a:ext cx="523080" cy="59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8E5288-DAC0-72E9-B087-80687153E3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34322" y="2422895"/>
                <a:ext cx="5407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90880C-AEDD-B279-91DE-BD1BED7A056B}"/>
              </a:ext>
            </a:extLst>
          </p:cNvPr>
          <p:cNvGrpSpPr/>
          <p:nvPr/>
        </p:nvGrpSpPr>
        <p:grpSpPr>
          <a:xfrm>
            <a:off x="347362" y="3925535"/>
            <a:ext cx="309960" cy="3043440"/>
            <a:chOff x="347362" y="3925535"/>
            <a:chExt cx="309960" cy="30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A808C5-14B2-F82D-F221-8F89B7793C8B}"/>
                    </a:ext>
                  </a:extLst>
                </p14:cNvPr>
                <p14:cNvContentPartPr/>
                <p14:nvPr/>
              </p14:nvContentPartPr>
              <p14:xfrm>
                <a:off x="391642" y="3965135"/>
                <a:ext cx="161640" cy="2953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A808C5-14B2-F82D-F221-8F89B7793C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3002" y="3956495"/>
                  <a:ext cx="179280" cy="29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1BDEAA-FC20-E0FD-0946-9D57741601F8}"/>
                    </a:ext>
                  </a:extLst>
                </p14:cNvPr>
                <p14:cNvContentPartPr/>
                <p14:nvPr/>
              </p14:nvContentPartPr>
              <p14:xfrm>
                <a:off x="347362" y="6797255"/>
                <a:ext cx="92880" cy="171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1BDEAA-FC20-E0FD-0946-9D57741601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722" y="6788255"/>
                  <a:ext cx="110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26F601-9AF5-2377-1CE4-1480830BD33E}"/>
                    </a:ext>
                  </a:extLst>
                </p14:cNvPr>
                <p14:cNvContentPartPr/>
                <p14:nvPr/>
              </p14:nvContentPartPr>
              <p14:xfrm>
                <a:off x="491722" y="3925535"/>
                <a:ext cx="165600" cy="160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26F601-9AF5-2377-1CE4-1480830BD3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082" y="3916895"/>
                  <a:ext cx="18324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A55EACD-69D7-3C90-78EB-37CED0334500}"/>
                  </a:ext>
                </a:extLst>
              </p14:cNvPr>
              <p14:cNvContentPartPr/>
              <p14:nvPr/>
            </p14:nvContentPartPr>
            <p14:xfrm>
              <a:off x="11897242" y="2298335"/>
              <a:ext cx="414000" cy="496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A55EACD-69D7-3C90-78EB-37CED03345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888602" y="2289695"/>
                <a:ext cx="431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9B443A-A7B6-AF36-C850-EBB885727842}"/>
                  </a:ext>
                </a:extLst>
              </p14:cNvPr>
              <p14:cNvContentPartPr/>
              <p14:nvPr/>
            </p14:nvContentPartPr>
            <p14:xfrm>
              <a:off x="12352282" y="2112935"/>
              <a:ext cx="45360" cy="326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9B443A-A7B6-AF36-C850-EBB88572784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343642" y="2103935"/>
                <a:ext cx="630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77D7D6-8F92-D97A-CB68-EFC63D76DDE3}"/>
                  </a:ext>
                </a:extLst>
              </p14:cNvPr>
              <p14:cNvContentPartPr/>
              <p14:nvPr/>
            </p14:nvContentPartPr>
            <p14:xfrm>
              <a:off x="12301522" y="2266655"/>
              <a:ext cx="147240" cy="8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77D7D6-8F92-D97A-CB68-EFC63D76DD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292882" y="2258015"/>
                <a:ext cx="164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63BA1-9D80-3E18-7561-F4B4B4503C2F}"/>
                  </a:ext>
                </a:extLst>
              </p14:cNvPr>
              <p14:cNvContentPartPr/>
              <p14:nvPr/>
            </p14:nvContentPartPr>
            <p14:xfrm>
              <a:off x="12427162" y="2263775"/>
              <a:ext cx="104040" cy="118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63BA1-9D80-3E18-7561-F4B4B4503C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418522" y="2255135"/>
                <a:ext cx="121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6E0229-6A78-6CCC-3FC8-78E951054E6A}"/>
                  </a:ext>
                </a:extLst>
              </p14:cNvPr>
              <p14:cNvContentPartPr/>
              <p14:nvPr/>
            </p14:nvContentPartPr>
            <p14:xfrm>
              <a:off x="12594922" y="2155775"/>
              <a:ext cx="231120" cy="149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6E0229-6A78-6CCC-3FC8-78E951054E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585922" y="2147135"/>
                <a:ext cx="2487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B5997F-3346-7E1D-AFDC-00E467793D09}"/>
                  </a:ext>
                </a:extLst>
              </p14:cNvPr>
              <p14:cNvContentPartPr/>
              <p14:nvPr/>
            </p14:nvContentPartPr>
            <p14:xfrm>
              <a:off x="12785362" y="2089895"/>
              <a:ext cx="43920" cy="26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B5997F-3346-7E1D-AFDC-00E467793D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76722" y="2081255"/>
                <a:ext cx="61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6909A2-3570-99AB-91E6-590437157F3A}"/>
                  </a:ext>
                </a:extLst>
              </p14:cNvPr>
              <p14:cNvContentPartPr/>
              <p14:nvPr/>
            </p14:nvContentPartPr>
            <p14:xfrm>
              <a:off x="12862042" y="1988375"/>
              <a:ext cx="140760" cy="23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6909A2-3570-99AB-91E6-590437157F3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853402" y="1979735"/>
                <a:ext cx="158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429B165-87D8-9C4E-72ED-52EE6C124AA7}"/>
                  </a:ext>
                </a:extLst>
              </p14:cNvPr>
              <p14:cNvContentPartPr/>
              <p14:nvPr/>
            </p14:nvContentPartPr>
            <p14:xfrm>
              <a:off x="6854002" y="3962255"/>
              <a:ext cx="861120" cy="936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429B165-87D8-9C4E-72ED-52EE6C124AA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45362" y="3953255"/>
                <a:ext cx="87876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B111F2-5E76-A621-DBB5-3A8D46A46EA4}"/>
                  </a:ext>
                </a:extLst>
              </p14:cNvPr>
              <p14:cNvContentPartPr/>
              <p14:nvPr/>
            </p14:nvContentPartPr>
            <p14:xfrm>
              <a:off x="7253962" y="3194015"/>
              <a:ext cx="1152360" cy="708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B111F2-5E76-A621-DBB5-3A8D46A46E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44962" y="3185015"/>
                <a:ext cx="117000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0D0DF86-97C4-ECD3-C6F1-FB991115BDF8}"/>
                  </a:ext>
                </a:extLst>
              </p14:cNvPr>
              <p14:cNvContentPartPr/>
              <p14:nvPr/>
            </p14:nvContentPartPr>
            <p14:xfrm>
              <a:off x="7955242" y="3731855"/>
              <a:ext cx="1234080" cy="1294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0D0DF86-97C4-ECD3-C6F1-FB991115BDF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46242" y="3722855"/>
                <a:ext cx="1251720" cy="13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8E31979-B92B-C6E0-648E-E31CB1C78A3B}"/>
                  </a:ext>
                </a:extLst>
              </p14:cNvPr>
              <p14:cNvContentPartPr/>
              <p14:nvPr/>
            </p14:nvContentPartPr>
            <p14:xfrm>
              <a:off x="9912562" y="3903575"/>
              <a:ext cx="1041480" cy="1012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8E31979-B92B-C6E0-648E-E31CB1C78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903922" y="3894575"/>
                <a:ext cx="105912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7F3551E-5E94-E3ED-48C8-C2CD7250532A}"/>
                  </a:ext>
                </a:extLst>
              </p14:cNvPr>
              <p14:cNvContentPartPr/>
              <p14:nvPr/>
            </p14:nvContentPartPr>
            <p14:xfrm>
              <a:off x="10972402" y="3613055"/>
              <a:ext cx="1084320" cy="1465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7F3551E-5E94-E3ED-48C8-C2CD725053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963402" y="3604415"/>
                <a:ext cx="1101960" cy="14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3314D63-7D30-52E4-E9AD-694EB9CD796B}"/>
                  </a:ext>
                </a:extLst>
              </p14:cNvPr>
              <p14:cNvContentPartPr/>
              <p14:nvPr/>
            </p14:nvContentPartPr>
            <p14:xfrm>
              <a:off x="9787642" y="2012495"/>
              <a:ext cx="1721880" cy="1587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3314D63-7D30-52E4-E9AD-694EB9CD796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79002" y="2003855"/>
                <a:ext cx="1739520" cy="16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228EA0-84AD-254B-8887-EEEE60FF4AA4}"/>
                  </a:ext>
                </a:extLst>
              </p14:cNvPr>
              <p14:cNvContentPartPr/>
              <p14:nvPr/>
            </p14:nvContentPartPr>
            <p14:xfrm>
              <a:off x="6981442" y="1442615"/>
              <a:ext cx="125280" cy="54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228EA0-84AD-254B-8887-EEEE60FF4A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2802" y="1433615"/>
                <a:ext cx="142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2FB7386-626C-0A8D-405F-1A963E40B20D}"/>
                  </a:ext>
                </a:extLst>
              </p14:cNvPr>
              <p14:cNvContentPartPr/>
              <p14:nvPr/>
            </p14:nvContentPartPr>
            <p14:xfrm>
              <a:off x="6832042" y="3108695"/>
              <a:ext cx="413280" cy="3470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2FB7386-626C-0A8D-405F-1A963E40B2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23042" y="3100055"/>
                <a:ext cx="4309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927C9F5-0E33-FB2C-0421-1C41401D4280}"/>
                  </a:ext>
                </a:extLst>
              </p14:cNvPr>
              <p14:cNvContentPartPr/>
              <p14:nvPr/>
            </p14:nvContentPartPr>
            <p14:xfrm>
              <a:off x="7044082" y="5602775"/>
              <a:ext cx="180000" cy="30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927C9F5-0E33-FB2C-0421-1C41401D42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5442" y="5594135"/>
                <a:ext cx="197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EDC738E-35B0-18A4-7BD7-B6365230E0EF}"/>
                  </a:ext>
                </a:extLst>
              </p14:cNvPr>
              <p14:cNvContentPartPr/>
              <p14:nvPr/>
            </p14:nvContentPartPr>
            <p14:xfrm>
              <a:off x="7026600" y="5957730"/>
              <a:ext cx="178200" cy="518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EDC738E-35B0-18A4-7BD7-B6365230E0E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17600" y="5949090"/>
                <a:ext cx="19584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FFA0D3-AC07-FBCF-ED97-E0B19B076DC9}"/>
              </a:ext>
            </a:extLst>
          </p:cNvPr>
          <p:cNvGrpSpPr/>
          <p:nvPr/>
        </p:nvGrpSpPr>
        <p:grpSpPr>
          <a:xfrm>
            <a:off x="6717202" y="2829695"/>
            <a:ext cx="606398" cy="608035"/>
            <a:chOff x="6717202" y="2829695"/>
            <a:chExt cx="606398" cy="6080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8C313E-C847-1CBD-F902-061B175BFDE2}"/>
                    </a:ext>
                  </a:extLst>
                </p14:cNvPr>
                <p14:cNvContentPartPr/>
                <p14:nvPr/>
              </p14:nvContentPartPr>
              <p14:xfrm>
                <a:off x="6717202" y="3008975"/>
                <a:ext cx="194040" cy="26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8C313E-C847-1CBD-F902-061B175BFD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8562" y="2999975"/>
                  <a:ext cx="211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6BE88A-2DE2-EAFF-201E-2E4F1189E57B}"/>
                    </a:ext>
                  </a:extLst>
                </p14:cNvPr>
                <p14:cNvContentPartPr/>
                <p14:nvPr/>
              </p14:nvContentPartPr>
              <p14:xfrm>
                <a:off x="6788122" y="3065495"/>
                <a:ext cx="94320" cy="120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6BE88A-2DE2-EAFF-201E-2E4F1189E5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79482" y="3056855"/>
                  <a:ext cx="111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BDDC43-F68B-A296-B3C2-7A546D4258ED}"/>
                    </a:ext>
                  </a:extLst>
                </p14:cNvPr>
                <p14:cNvContentPartPr/>
                <p14:nvPr/>
              </p14:nvContentPartPr>
              <p14:xfrm>
                <a:off x="6915922" y="2829695"/>
                <a:ext cx="142920" cy="29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BDDC43-F68B-A296-B3C2-7A546D4258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06922" y="2820695"/>
                  <a:ext cx="160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95C68-4005-EF75-E5ED-D6C6F73F57A0}"/>
                    </a:ext>
                  </a:extLst>
                </p14:cNvPr>
                <p14:cNvContentPartPr/>
                <p14:nvPr/>
              </p14:nvContentPartPr>
              <p14:xfrm>
                <a:off x="7086562" y="2895575"/>
                <a:ext cx="98280" cy="10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95C68-4005-EF75-E5ED-D6C6F73F57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77562" y="2886935"/>
                  <a:ext cx="115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8FB524-0EE9-B0DC-CFD5-F7F28B161988}"/>
                    </a:ext>
                  </a:extLst>
                </p14:cNvPr>
                <p14:cNvContentPartPr/>
                <p14:nvPr/>
              </p14:nvContentPartPr>
              <p14:xfrm>
                <a:off x="6784882" y="3004655"/>
                <a:ext cx="483840" cy="408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8FB524-0EE9-B0DC-CFD5-F7F28B1619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75882" y="2995655"/>
                  <a:ext cx="501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E88BC2-6F8B-348D-A547-850CEAC39D11}"/>
                    </a:ext>
                  </a:extLst>
                </p14:cNvPr>
                <p14:cNvContentPartPr/>
                <p14:nvPr/>
              </p14:nvContentPartPr>
              <p14:xfrm>
                <a:off x="6814920" y="3015090"/>
                <a:ext cx="508680" cy="422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E88BC2-6F8B-348D-A547-850CEAC39D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06280" y="3006090"/>
                  <a:ext cx="526320" cy="44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4BE598-75E0-2B0E-1209-2C5C2B333CCE}"/>
              </a:ext>
            </a:extLst>
          </p:cNvPr>
          <p:cNvGrpSpPr/>
          <p:nvPr/>
        </p:nvGrpSpPr>
        <p:grpSpPr>
          <a:xfrm>
            <a:off x="7900320" y="2186730"/>
            <a:ext cx="1587960" cy="1119960"/>
            <a:chOff x="7900320" y="2186730"/>
            <a:chExt cx="1587960" cy="11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F95B7AD-E0A8-B114-66C1-EEDB83C1F11D}"/>
                    </a:ext>
                  </a:extLst>
                </p14:cNvPr>
                <p14:cNvContentPartPr/>
                <p14:nvPr/>
              </p14:nvContentPartPr>
              <p14:xfrm>
                <a:off x="7900320" y="3065130"/>
                <a:ext cx="169560" cy="241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F95B7AD-E0A8-B114-66C1-EEDB83C1F1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91680" y="3056490"/>
                  <a:ext cx="187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13E2DD-4523-291E-4C7C-C755D491390F}"/>
                    </a:ext>
                  </a:extLst>
                </p14:cNvPr>
                <p14:cNvContentPartPr/>
                <p14:nvPr/>
              </p14:nvContentPartPr>
              <p14:xfrm>
                <a:off x="8101920" y="2707650"/>
                <a:ext cx="504720" cy="388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13E2DD-4523-291E-4C7C-C755D49139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93280" y="2699010"/>
                  <a:ext cx="522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B9C9EC-02F9-A04C-50A9-2893CF63178C}"/>
                    </a:ext>
                  </a:extLst>
                </p14:cNvPr>
                <p14:cNvContentPartPr/>
                <p14:nvPr/>
              </p14:nvContentPartPr>
              <p14:xfrm>
                <a:off x="8648400" y="2523690"/>
                <a:ext cx="178920" cy="298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B9C9EC-02F9-A04C-50A9-2893CF6317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39400" y="2515050"/>
                  <a:ext cx="19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882E3C5-DFE0-A882-98C1-9CF103A47D59}"/>
                    </a:ext>
                  </a:extLst>
                </p14:cNvPr>
                <p14:cNvContentPartPr/>
                <p14:nvPr/>
              </p14:nvContentPartPr>
              <p14:xfrm>
                <a:off x="8823360" y="2482290"/>
                <a:ext cx="112320" cy="91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882E3C5-DFE0-A882-98C1-9CF103A47D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14720" y="2473650"/>
                  <a:ext cx="129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AEB3905-D7DB-C7A8-EBBA-FDDF8F70340B}"/>
                    </a:ext>
                  </a:extLst>
                </p14:cNvPr>
                <p14:cNvContentPartPr/>
                <p14:nvPr/>
              </p14:nvContentPartPr>
              <p14:xfrm>
                <a:off x="8915520" y="2300130"/>
                <a:ext cx="103320" cy="190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AEB3905-D7DB-C7A8-EBBA-FDDF8F7034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06880" y="2291490"/>
                  <a:ext cx="120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C0CD4F-D2C0-ADDA-7CE1-04013C391A03}"/>
                    </a:ext>
                  </a:extLst>
                </p14:cNvPr>
                <p14:cNvContentPartPr/>
                <p14:nvPr/>
              </p14:nvContentPartPr>
              <p14:xfrm>
                <a:off x="9050880" y="2186730"/>
                <a:ext cx="437400" cy="264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C0CD4F-D2C0-ADDA-7CE1-04013C391A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42240" y="2177730"/>
                  <a:ext cx="45504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6D36F43-639D-4F4C-CA37-1A654310CFF8}"/>
                  </a:ext>
                </a:extLst>
              </p14:cNvPr>
              <p14:cNvContentPartPr/>
              <p14:nvPr/>
            </p14:nvContentPartPr>
            <p14:xfrm>
              <a:off x="6932640" y="2047050"/>
              <a:ext cx="277200" cy="1605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6D36F43-639D-4F4C-CA37-1A654310CFF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3640" y="2038410"/>
                <a:ext cx="294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52DAA2E-929A-0D33-BF1E-E436620AD716}"/>
                  </a:ext>
                </a:extLst>
              </p14:cNvPr>
              <p14:cNvContentPartPr/>
              <p14:nvPr/>
            </p14:nvContentPartPr>
            <p14:xfrm>
              <a:off x="6842640" y="5250690"/>
              <a:ext cx="468000" cy="7966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52DAA2E-929A-0D33-BF1E-E436620AD71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34000" y="5241690"/>
                <a:ext cx="48564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57CA006-CCE4-5AE8-7774-FD1D192CA14B}"/>
                  </a:ext>
                </a:extLst>
              </p14:cNvPr>
              <p14:cNvContentPartPr/>
              <p14:nvPr/>
            </p14:nvContentPartPr>
            <p14:xfrm>
              <a:off x="10336080" y="5261130"/>
              <a:ext cx="464040" cy="7153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57CA006-CCE4-5AE8-7774-FD1D192CA14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327080" y="5252490"/>
                <a:ext cx="481680" cy="73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C3C963-8352-9DD6-A097-ED52868414B8}"/>
              </a:ext>
            </a:extLst>
          </p:cNvPr>
          <p:cNvGrpSpPr/>
          <p:nvPr/>
        </p:nvGrpSpPr>
        <p:grpSpPr>
          <a:xfrm>
            <a:off x="6949200" y="5391455"/>
            <a:ext cx="2778840" cy="1095835"/>
            <a:chOff x="6949200" y="5391455"/>
            <a:chExt cx="2778840" cy="10958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32B387-37F1-980F-412A-E44178A06E62}"/>
                    </a:ext>
                  </a:extLst>
                </p14:cNvPr>
                <p14:cNvContentPartPr/>
                <p14:nvPr/>
              </p14:nvContentPartPr>
              <p14:xfrm>
                <a:off x="7583362" y="6381815"/>
                <a:ext cx="766440" cy="38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32B387-37F1-980F-412A-E44178A06E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74722" y="6373175"/>
                  <a:ext cx="78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4611DB-EE62-40F3-694A-066A515430D6}"/>
                    </a:ext>
                  </a:extLst>
                </p14:cNvPr>
                <p14:cNvContentPartPr/>
                <p14:nvPr/>
              </p14:nvContentPartPr>
              <p14:xfrm>
                <a:off x="7375282" y="5603855"/>
                <a:ext cx="992520" cy="89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4611DB-EE62-40F3-694A-066A515430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6282" y="5594855"/>
                  <a:ext cx="1010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3D282F-3CA2-E694-0D71-A5FB18EA97B9}"/>
                    </a:ext>
                  </a:extLst>
                </p14:cNvPr>
                <p14:cNvContentPartPr/>
                <p14:nvPr/>
              </p14:nvContentPartPr>
              <p14:xfrm>
                <a:off x="7463842" y="5947295"/>
                <a:ext cx="761400" cy="92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3D282F-3CA2-E694-0D71-A5FB18EA97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55202" y="5938295"/>
                  <a:ext cx="77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7D268F-D3B4-C2F0-3F55-83039492E925}"/>
                    </a:ext>
                  </a:extLst>
                </p14:cNvPr>
                <p14:cNvContentPartPr/>
                <p14:nvPr/>
              </p14:nvContentPartPr>
              <p14:xfrm>
                <a:off x="7561402" y="5435735"/>
                <a:ext cx="123840" cy="160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7D268F-D3B4-C2F0-3F55-83039492E9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52402" y="5427095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3404AA-E53C-6B2B-AD95-E1A6B92A8D10}"/>
                    </a:ext>
                  </a:extLst>
                </p14:cNvPr>
                <p14:cNvContentPartPr/>
                <p14:nvPr/>
              </p14:nvContentPartPr>
              <p14:xfrm>
                <a:off x="7666522" y="5521415"/>
                <a:ext cx="45720" cy="120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3404AA-E53C-6B2B-AD95-E1A6B92A8D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57882" y="5512415"/>
                  <a:ext cx="6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62ECB6-25E9-235B-1BC9-D0DA614F6302}"/>
                    </a:ext>
                  </a:extLst>
                </p14:cNvPr>
                <p14:cNvContentPartPr/>
                <p14:nvPr/>
              </p14:nvContentPartPr>
              <p14:xfrm>
                <a:off x="7577962" y="5540855"/>
                <a:ext cx="96120" cy="44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62ECB6-25E9-235B-1BC9-D0DA614F63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69322" y="5531855"/>
                  <a:ext cx="11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7885DB-D735-0614-1FE4-A7591B7C9459}"/>
                    </a:ext>
                  </a:extLst>
                </p14:cNvPr>
                <p14:cNvContentPartPr/>
                <p14:nvPr/>
              </p14:nvContentPartPr>
              <p14:xfrm>
                <a:off x="7781002" y="5459495"/>
                <a:ext cx="252720" cy="12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7885DB-D735-0614-1FE4-A7591B7C945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2002" y="5450855"/>
                  <a:ext cx="27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E0CA53-F3C0-4C2A-A2EB-155B612957E2}"/>
                    </a:ext>
                  </a:extLst>
                </p14:cNvPr>
                <p14:cNvContentPartPr/>
                <p14:nvPr/>
              </p14:nvContentPartPr>
              <p14:xfrm>
                <a:off x="7994122" y="5405135"/>
                <a:ext cx="18360" cy="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E0CA53-F3C0-4C2A-A2EB-155B612957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5122" y="5396135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AE9C9E-EE70-B601-6C0B-4054F8AB65BB}"/>
                    </a:ext>
                  </a:extLst>
                </p14:cNvPr>
                <p14:cNvContentPartPr/>
                <p14:nvPr/>
              </p14:nvContentPartPr>
              <p14:xfrm>
                <a:off x="8096722" y="5391455"/>
                <a:ext cx="280800" cy="135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AE9C9E-EE70-B601-6C0B-4054F8AB65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87722" y="5382455"/>
                  <a:ext cx="29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E3509B-0832-0657-5016-F6B6BD2937F0}"/>
                    </a:ext>
                  </a:extLst>
                </p14:cNvPr>
                <p14:cNvContentPartPr/>
                <p14:nvPr/>
              </p14:nvContentPartPr>
              <p14:xfrm>
                <a:off x="7717080" y="5858010"/>
                <a:ext cx="134640" cy="137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E3509B-0832-0657-5016-F6B6BD2937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08440" y="5849370"/>
                  <a:ext cx="152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B3453D-55FF-48BE-9252-4C2CD03E6E40}"/>
                    </a:ext>
                  </a:extLst>
                </p14:cNvPr>
                <p14:cNvContentPartPr/>
                <p14:nvPr/>
              </p14:nvContentPartPr>
              <p14:xfrm>
                <a:off x="7890960" y="5899050"/>
                <a:ext cx="280080" cy="92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B3453D-55FF-48BE-9252-4C2CD03E6E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81960" y="5890410"/>
                  <a:ext cx="297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7759C3-7E13-30C2-4FB2-FA08DFFEFCE1}"/>
                    </a:ext>
                  </a:extLst>
                </p14:cNvPr>
                <p14:cNvContentPartPr/>
                <p14:nvPr/>
              </p14:nvContentPartPr>
              <p14:xfrm>
                <a:off x="8215680" y="5811930"/>
                <a:ext cx="101880" cy="174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7759C3-7E13-30C2-4FB2-FA08DFFEFC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06680" y="5803290"/>
                  <a:ext cx="119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3EC2CD-F407-18DA-699B-7374A981C4D9}"/>
                    </a:ext>
                  </a:extLst>
                </p14:cNvPr>
                <p14:cNvContentPartPr/>
                <p14:nvPr/>
              </p14:nvContentPartPr>
              <p14:xfrm>
                <a:off x="8370840" y="5824890"/>
                <a:ext cx="193320" cy="140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3EC2CD-F407-18DA-699B-7374A981C4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61840" y="5816250"/>
                  <a:ext cx="21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71FCDF-8342-64BA-27F7-602A8BCD41E4}"/>
                    </a:ext>
                  </a:extLst>
                </p14:cNvPr>
                <p14:cNvContentPartPr/>
                <p14:nvPr/>
              </p14:nvContentPartPr>
              <p14:xfrm>
                <a:off x="8586840" y="5659290"/>
                <a:ext cx="271080" cy="390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71FCDF-8342-64BA-27F7-602A8BCD41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78200" y="5650650"/>
                  <a:ext cx="2887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DA8AA9-2A74-EA6F-381C-3200E75BE5B9}"/>
                    </a:ext>
                  </a:extLst>
                </p14:cNvPr>
                <p14:cNvContentPartPr/>
                <p14:nvPr/>
              </p14:nvContentPartPr>
              <p14:xfrm>
                <a:off x="8926320" y="5581530"/>
                <a:ext cx="373680" cy="283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DA8AA9-2A74-EA6F-381C-3200E75BE5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17320" y="5572890"/>
                  <a:ext cx="391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77B617-9F43-B743-76FD-3AF06FBF04B1}"/>
                    </a:ext>
                  </a:extLst>
                </p14:cNvPr>
                <p14:cNvContentPartPr/>
                <p14:nvPr/>
              </p14:nvContentPartPr>
              <p14:xfrm>
                <a:off x="9202800" y="5572530"/>
                <a:ext cx="350280" cy="227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77B617-9F43-B743-76FD-3AF06FBF04B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94160" y="5563890"/>
                  <a:ext cx="367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E8077-971D-EB0C-7BEF-0889303F8121}"/>
                    </a:ext>
                  </a:extLst>
                </p14:cNvPr>
                <p14:cNvContentPartPr/>
                <p14:nvPr/>
              </p14:nvContentPartPr>
              <p14:xfrm>
                <a:off x="9578280" y="5494050"/>
                <a:ext cx="149760" cy="252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E8077-971D-EB0C-7BEF-0889303F81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9640" y="5485410"/>
                  <a:ext cx="167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3A36BA4-22CF-B5C0-F248-B0910F712AAA}"/>
                    </a:ext>
                  </a:extLst>
                </p14:cNvPr>
                <p14:cNvContentPartPr/>
                <p14:nvPr/>
              </p14:nvContentPartPr>
              <p14:xfrm>
                <a:off x="7658040" y="6174450"/>
                <a:ext cx="539280" cy="200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3A36BA4-22CF-B5C0-F248-B0910F712A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9400" y="6165810"/>
                  <a:ext cx="556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212C4F-5C21-33DA-21D3-D01008B89783}"/>
                    </a:ext>
                  </a:extLst>
                </p14:cNvPr>
                <p14:cNvContentPartPr/>
                <p14:nvPr/>
              </p14:nvContentPartPr>
              <p14:xfrm>
                <a:off x="8113440" y="6112890"/>
                <a:ext cx="492840" cy="374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212C4F-5C21-33DA-21D3-D01008B897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04440" y="6104250"/>
                  <a:ext cx="510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09ADFF-89AB-8086-4EE4-9B1E634D9C3F}"/>
                    </a:ext>
                  </a:extLst>
                </p14:cNvPr>
                <p14:cNvContentPartPr/>
                <p14:nvPr/>
              </p14:nvContentPartPr>
              <p14:xfrm>
                <a:off x="8641920" y="6264810"/>
                <a:ext cx="32400" cy="39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09ADFF-89AB-8086-4EE4-9B1E634D9C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32920" y="6256170"/>
                  <a:ext cx="50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F4BD63-2111-EBFA-CD6D-350FAA964570}"/>
                    </a:ext>
                  </a:extLst>
                </p14:cNvPr>
                <p14:cNvContentPartPr/>
                <p14:nvPr/>
              </p14:nvContentPartPr>
              <p14:xfrm>
                <a:off x="6949200" y="6017850"/>
                <a:ext cx="358560" cy="430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F4BD63-2111-EBFA-CD6D-350FAA96457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40200" y="6008850"/>
                  <a:ext cx="37620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96B98D5-6E69-E712-06A7-51C14DECECC7}"/>
              </a:ext>
            </a:extLst>
          </p:cNvPr>
          <p:cNvGrpSpPr/>
          <p:nvPr/>
        </p:nvGrpSpPr>
        <p:grpSpPr>
          <a:xfrm>
            <a:off x="10398720" y="5155290"/>
            <a:ext cx="2464200" cy="1306800"/>
            <a:chOff x="10398720" y="5155290"/>
            <a:chExt cx="2464200" cy="13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7E5F939-19DB-A990-D6E4-554A72CC60C5}"/>
                    </a:ext>
                  </a:extLst>
                </p14:cNvPr>
                <p14:cNvContentPartPr/>
                <p14:nvPr/>
              </p14:nvContentPartPr>
              <p14:xfrm>
                <a:off x="11109202" y="6359855"/>
                <a:ext cx="628200" cy="23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7E5F939-19DB-A990-D6E4-554A72CC60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00202" y="6350855"/>
                  <a:ext cx="64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159D50-1886-8A62-7233-1D2B695673D4}"/>
                    </a:ext>
                  </a:extLst>
                </p14:cNvPr>
                <p14:cNvContentPartPr/>
                <p14:nvPr/>
              </p14:nvContentPartPr>
              <p14:xfrm>
                <a:off x="11143920" y="6140610"/>
                <a:ext cx="168480" cy="227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159D50-1886-8A62-7233-1D2B695673D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35280" y="6131970"/>
                  <a:ext cx="18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4846057-5410-8816-A904-FD9C222D4780}"/>
                    </a:ext>
                  </a:extLst>
                </p14:cNvPr>
                <p14:cNvContentPartPr/>
                <p14:nvPr/>
              </p14:nvContentPartPr>
              <p14:xfrm>
                <a:off x="11179560" y="6283170"/>
                <a:ext cx="124560" cy="44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4846057-5410-8816-A904-FD9C222D47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70560" y="6274170"/>
                  <a:ext cx="14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78C1D8-1B1C-4B68-DEE5-61374CF43F3D}"/>
                    </a:ext>
                  </a:extLst>
                </p14:cNvPr>
                <p14:cNvContentPartPr/>
                <p14:nvPr/>
              </p14:nvContentPartPr>
              <p14:xfrm>
                <a:off x="11351640" y="6228090"/>
                <a:ext cx="200160" cy="109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78C1D8-1B1C-4B68-DEE5-61374CF43F3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42640" y="6219450"/>
                  <a:ext cx="21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B12A616-5271-A8EA-8E90-A60F96EACD1D}"/>
                    </a:ext>
                  </a:extLst>
                </p14:cNvPr>
                <p14:cNvContentPartPr/>
                <p14:nvPr/>
              </p14:nvContentPartPr>
              <p14:xfrm>
                <a:off x="11581680" y="6219450"/>
                <a:ext cx="55800" cy="77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B12A616-5271-A8EA-8E90-A60F96EACD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72680" y="6210450"/>
                  <a:ext cx="7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E0D6C9-972B-5502-1B36-EC4F323C899B}"/>
                    </a:ext>
                  </a:extLst>
                </p14:cNvPr>
                <p14:cNvContentPartPr/>
                <p14:nvPr/>
              </p14:nvContentPartPr>
              <p14:xfrm>
                <a:off x="11667360" y="6186690"/>
                <a:ext cx="153360" cy="132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E0D6C9-972B-5502-1B36-EC4F323C899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58360" y="6178050"/>
                  <a:ext cx="171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503927A-6BA2-09FF-06E9-3C630CC7CB76}"/>
                    </a:ext>
                  </a:extLst>
                </p14:cNvPr>
                <p14:cNvContentPartPr/>
                <p14:nvPr/>
              </p14:nvContentPartPr>
              <p14:xfrm>
                <a:off x="11842320" y="6182010"/>
                <a:ext cx="11520" cy="148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503927A-6BA2-09FF-06E9-3C630CC7CB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33320" y="6173370"/>
                  <a:ext cx="2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923C1A-8648-4134-A086-6FCE5A347BFA}"/>
                    </a:ext>
                  </a:extLst>
                </p14:cNvPr>
                <p14:cNvContentPartPr/>
                <p14:nvPr/>
              </p14:nvContentPartPr>
              <p14:xfrm>
                <a:off x="11819640" y="6152490"/>
                <a:ext cx="196560" cy="146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923C1A-8648-4134-A086-6FCE5A347B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11000" y="6143490"/>
                  <a:ext cx="214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4D3D3F8-6789-454D-DB08-7E6E537FBCC3}"/>
                    </a:ext>
                  </a:extLst>
                </p14:cNvPr>
                <p14:cNvContentPartPr/>
                <p14:nvPr/>
              </p14:nvContentPartPr>
              <p14:xfrm>
                <a:off x="12086400" y="6303330"/>
                <a:ext cx="45360" cy="24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4D3D3F8-6789-454D-DB08-7E6E537FBC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077760" y="6294330"/>
                  <a:ext cx="63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3FF03B-68A5-3A53-479C-547CED0455A9}"/>
                    </a:ext>
                  </a:extLst>
                </p14:cNvPr>
                <p14:cNvContentPartPr/>
                <p14:nvPr/>
              </p14:nvContentPartPr>
              <p14:xfrm>
                <a:off x="11024602" y="5544815"/>
                <a:ext cx="655560" cy="5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3FF03B-68A5-3A53-479C-547CED0455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15602" y="5536175"/>
                  <a:ext cx="673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A62B86-2A5C-DB41-33F1-ED931A69C90B}"/>
                    </a:ext>
                  </a:extLst>
                </p14:cNvPr>
                <p14:cNvContentPartPr/>
                <p14:nvPr/>
              </p14:nvContentPartPr>
              <p14:xfrm>
                <a:off x="11052322" y="5894015"/>
                <a:ext cx="671400" cy="31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A62B86-2A5C-DB41-33F1-ED931A69C9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43322" y="5885375"/>
                  <a:ext cx="689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35F9B7-F09F-9E8C-82AC-CF0DEF8E61F2}"/>
                    </a:ext>
                  </a:extLst>
                </p14:cNvPr>
                <p14:cNvContentPartPr/>
                <p14:nvPr/>
              </p14:nvContentPartPr>
              <p14:xfrm>
                <a:off x="11249760" y="5308290"/>
                <a:ext cx="77400" cy="187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35F9B7-F09F-9E8C-82AC-CF0DEF8E61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40760" y="5299650"/>
                  <a:ext cx="95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2FBAC3-5F32-F70D-3E93-DE01560E915C}"/>
                    </a:ext>
                  </a:extLst>
                </p14:cNvPr>
                <p14:cNvContentPartPr/>
                <p14:nvPr/>
              </p14:nvContentPartPr>
              <p14:xfrm>
                <a:off x="11178120" y="5373810"/>
                <a:ext cx="126360" cy="37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2FBAC3-5F32-F70D-3E93-DE01560E91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69480" y="5365170"/>
                  <a:ext cx="14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FD5433-1102-076B-FD10-3D72B28CC8CE}"/>
                    </a:ext>
                  </a:extLst>
                </p14:cNvPr>
                <p14:cNvContentPartPr/>
                <p14:nvPr/>
              </p14:nvContentPartPr>
              <p14:xfrm>
                <a:off x="11384760" y="5365530"/>
                <a:ext cx="87840" cy="54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FD5433-1102-076B-FD10-3D72B28CC8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75760" y="5356890"/>
                  <a:ext cx="10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36EAF7-D2C3-0259-ECB1-30565DD2CC10}"/>
                    </a:ext>
                  </a:extLst>
                </p14:cNvPr>
                <p14:cNvContentPartPr/>
                <p14:nvPr/>
              </p14:nvContentPartPr>
              <p14:xfrm>
                <a:off x="11225640" y="5337090"/>
                <a:ext cx="261000" cy="94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36EAF7-D2C3-0259-ECB1-30565DD2CC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16640" y="5328450"/>
                  <a:ext cx="278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3B301F-A2CF-A137-8543-966C71EC5B90}"/>
                    </a:ext>
                  </a:extLst>
                </p14:cNvPr>
                <p14:cNvContentPartPr/>
                <p14:nvPr/>
              </p14:nvContentPartPr>
              <p14:xfrm>
                <a:off x="11636760" y="5200290"/>
                <a:ext cx="119880" cy="203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3B301F-A2CF-A137-8543-966C71EC5B9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27760" y="5191650"/>
                  <a:ext cx="137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35376E-B8E1-664F-16CE-F3935EE25280}"/>
                    </a:ext>
                  </a:extLst>
                </p14:cNvPr>
                <p14:cNvContentPartPr/>
                <p14:nvPr/>
              </p14:nvContentPartPr>
              <p14:xfrm>
                <a:off x="11798760" y="5237730"/>
                <a:ext cx="248400" cy="130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35376E-B8E1-664F-16CE-F3935EE2528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790120" y="5229090"/>
                  <a:ext cx="266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AF4F67-6F81-AC7D-01F7-16EF6D0C5EA2}"/>
                    </a:ext>
                  </a:extLst>
                </p14:cNvPr>
                <p14:cNvContentPartPr/>
                <p14:nvPr/>
              </p14:nvContentPartPr>
              <p14:xfrm>
                <a:off x="11995320" y="5168250"/>
                <a:ext cx="20520" cy="9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AF4F67-6F81-AC7D-01F7-16EF6D0C5E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986680" y="5159250"/>
                  <a:ext cx="3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71DE5F-7D2D-4337-6E7E-7B83D0F57894}"/>
                    </a:ext>
                  </a:extLst>
                </p14:cNvPr>
                <p14:cNvContentPartPr/>
                <p14:nvPr/>
              </p14:nvContentPartPr>
              <p14:xfrm>
                <a:off x="12104760" y="5199570"/>
                <a:ext cx="100440" cy="87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71DE5F-7D2D-4337-6E7E-7B83D0F578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095760" y="5190570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A52E8D-D323-10A9-BC2F-9209CBCCCAF2}"/>
                    </a:ext>
                  </a:extLst>
                </p14:cNvPr>
                <p14:cNvContentPartPr/>
                <p14:nvPr/>
              </p14:nvContentPartPr>
              <p14:xfrm>
                <a:off x="12206280" y="5155290"/>
                <a:ext cx="138240" cy="122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A52E8D-D323-10A9-BC2F-9209CBCCCA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197640" y="5146290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271549-16E9-0298-0A7E-1EEE376B8703}"/>
                    </a:ext>
                  </a:extLst>
                </p14:cNvPr>
                <p14:cNvContentPartPr/>
                <p14:nvPr/>
              </p14:nvContentPartPr>
              <p14:xfrm>
                <a:off x="11151840" y="5733810"/>
                <a:ext cx="183600" cy="123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271549-16E9-0298-0A7E-1EEE376B870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42840" y="5724810"/>
                  <a:ext cx="201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D12466-F765-70EF-DD69-07578E14B28B}"/>
                    </a:ext>
                  </a:extLst>
                </p14:cNvPr>
                <p14:cNvContentPartPr/>
                <p14:nvPr/>
              </p14:nvContentPartPr>
              <p14:xfrm>
                <a:off x="11311680" y="5757210"/>
                <a:ext cx="261720" cy="78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D12466-F765-70EF-DD69-07578E14B28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03040" y="5748570"/>
                  <a:ext cx="279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DFF5B6-290B-CCF0-0789-E7C24ADD1350}"/>
                    </a:ext>
                  </a:extLst>
                </p14:cNvPr>
                <p14:cNvContentPartPr/>
                <p14:nvPr/>
              </p14:nvContentPartPr>
              <p14:xfrm>
                <a:off x="11613000" y="5670810"/>
                <a:ext cx="271800" cy="190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DFF5B6-290B-CCF0-0789-E7C24ADD135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04000" y="5661810"/>
                  <a:ext cx="289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F7BE04-ED07-689C-7223-39749282441A}"/>
                    </a:ext>
                  </a:extLst>
                </p14:cNvPr>
                <p14:cNvContentPartPr/>
                <p14:nvPr/>
              </p14:nvContentPartPr>
              <p14:xfrm>
                <a:off x="11827920" y="5764770"/>
                <a:ext cx="192960" cy="162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F7BE04-ED07-689C-7223-3974928244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819280" y="5755770"/>
                  <a:ext cx="21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C4544F-CB65-2844-0868-2C0310611C2F}"/>
                    </a:ext>
                  </a:extLst>
                </p14:cNvPr>
                <p14:cNvContentPartPr/>
                <p14:nvPr/>
              </p14:nvContentPartPr>
              <p14:xfrm>
                <a:off x="12058680" y="5587290"/>
                <a:ext cx="210960" cy="208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C4544F-CB65-2844-0868-2C0310611C2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049680" y="5578650"/>
                  <a:ext cx="22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83FAA0-688B-C903-0C97-0B4387181722}"/>
                    </a:ext>
                  </a:extLst>
                </p14:cNvPr>
                <p14:cNvContentPartPr/>
                <p14:nvPr/>
              </p14:nvContentPartPr>
              <p14:xfrm>
                <a:off x="12369000" y="5567490"/>
                <a:ext cx="389160" cy="25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83FAA0-688B-C903-0C97-0B438718172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360360" y="5558850"/>
                  <a:ext cx="406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4143DB-66F5-0F85-B4AD-E6D389976EB9}"/>
                    </a:ext>
                  </a:extLst>
                </p14:cNvPr>
                <p14:cNvContentPartPr/>
                <p14:nvPr/>
              </p14:nvContentPartPr>
              <p14:xfrm>
                <a:off x="12758520" y="5647050"/>
                <a:ext cx="104400" cy="3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4143DB-66F5-0F85-B4AD-E6D389976E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749880" y="5638050"/>
                  <a:ext cx="122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98D60CC-02D8-46FB-1C60-7C3BFC261B81}"/>
                    </a:ext>
                  </a:extLst>
                </p14:cNvPr>
                <p14:cNvContentPartPr/>
                <p14:nvPr/>
              </p14:nvContentPartPr>
              <p14:xfrm>
                <a:off x="10398720" y="5975010"/>
                <a:ext cx="457560" cy="487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98D60CC-02D8-46FB-1C60-7C3BFC261B8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90080" y="5966370"/>
                  <a:ext cx="475200" cy="50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84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B2BBD95-304C-4B08-9A16-BF5796F26525}"/>
              </a:ext>
            </a:extLst>
          </p:cNvPr>
          <p:cNvSpPr txBox="1">
            <a:spLocks noChangeArrowheads="1"/>
          </p:cNvSpPr>
          <p:nvPr/>
        </p:nvSpPr>
        <p:spPr>
          <a:xfrm>
            <a:off x="2600905" y="510007"/>
            <a:ext cx="8005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</a:rPr>
              <a:t>Chemistry and Biology Fundamentals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A98A5-84A1-4394-BEC3-0E5E7644FB7C}"/>
              </a:ext>
            </a:extLst>
          </p:cNvPr>
          <p:cNvSpPr txBox="1"/>
          <p:nvPr/>
        </p:nvSpPr>
        <p:spPr>
          <a:xfrm>
            <a:off x="3710038" y="2484438"/>
            <a:ext cx="621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Chemical Bonding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Functional Groups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0FF5482-3075-04B4-5D82-163BF92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EE7B-F44C-468C-9CD2-D55BDC6903D7}" type="datetime1">
              <a:rPr lang="en-US" smtClean="0"/>
              <a:t>8/10/2024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D5C442-3B06-78AB-DFC4-346E5C41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BACA79-0CA3-733B-2257-377B7DC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F6A375-60A7-D2E8-53BC-31AF16CA5C93}"/>
                  </a:ext>
                </a:extLst>
              </p14:cNvPr>
              <p14:cNvContentPartPr/>
              <p14:nvPr/>
            </p14:nvContentPartPr>
            <p14:xfrm>
              <a:off x="4248094" y="2776876"/>
              <a:ext cx="1451160" cy="9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F6A375-60A7-D2E8-53BC-31AF16CA5C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9454" y="2768236"/>
                <a:ext cx="1468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B85E78-65DC-696E-20A1-B09620DA4691}"/>
                  </a:ext>
                </a:extLst>
              </p14:cNvPr>
              <p14:cNvContentPartPr/>
              <p14:nvPr/>
            </p14:nvContentPartPr>
            <p14:xfrm>
              <a:off x="4209214" y="3135076"/>
              <a:ext cx="1798200" cy="9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B85E78-65DC-696E-20A1-B09620DA46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0214" y="3126076"/>
                <a:ext cx="181584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3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6659563" y="458788"/>
            <a:ext cx="6324600" cy="3100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8B339-C80F-41B3-B0E6-B5B52B2C3E64}"/>
              </a:ext>
            </a:extLst>
          </p:cNvPr>
          <p:cNvSpPr txBox="1"/>
          <p:nvPr/>
        </p:nvSpPr>
        <p:spPr>
          <a:xfrm>
            <a:off x="5958682" y="3648045"/>
            <a:ext cx="666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Atomic number = # of protons = # electrons in element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Isotope = different # of neutrons = same bonding capability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363B6B-1E19-30CE-53B4-D5504F89B0D7}"/>
              </a:ext>
            </a:extLst>
          </p:cNvPr>
          <p:cNvSpPr txBox="1">
            <a:spLocks/>
          </p:cNvSpPr>
          <p:nvPr/>
        </p:nvSpPr>
        <p:spPr>
          <a:xfrm>
            <a:off x="1027983" y="3419254"/>
            <a:ext cx="4510298" cy="315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Atoms are composed of:</a:t>
            </a:r>
          </a:p>
          <a:p>
            <a:pPr lvl="1"/>
            <a:r>
              <a:rPr lang="en-US" sz="1800" dirty="0"/>
              <a:t>Protons – positively charged particles</a:t>
            </a:r>
          </a:p>
          <a:p>
            <a:pPr lvl="1"/>
            <a:r>
              <a:rPr lang="en-US" sz="1800" dirty="0"/>
              <a:t>Neutrons – neutral particles</a:t>
            </a:r>
          </a:p>
          <a:p>
            <a:pPr lvl="1"/>
            <a:r>
              <a:rPr lang="en-US" sz="1800" dirty="0"/>
              <a:t>Electrons – negatively charged particles</a:t>
            </a:r>
          </a:p>
          <a:p>
            <a:r>
              <a:rPr lang="en-US" sz="1800" dirty="0"/>
              <a:t>Protons and neutrons are located in the nucleus.</a:t>
            </a:r>
          </a:p>
          <a:p>
            <a:r>
              <a:rPr lang="en-US" sz="1800" dirty="0"/>
              <a:t>Electrons are found in </a:t>
            </a:r>
            <a:r>
              <a:rPr lang="en-US" sz="1800" b="1" dirty="0"/>
              <a:t>orbitals</a:t>
            </a:r>
            <a:r>
              <a:rPr lang="en-US" sz="1800" dirty="0"/>
              <a:t> surrounding the nucleus.</a:t>
            </a:r>
          </a:p>
          <a:p>
            <a:r>
              <a:rPr lang="en-US" sz="1800" dirty="0"/>
              <a:t>The overall charge on an element is neutral (#electrons = # protons).</a:t>
            </a:r>
          </a:p>
        </p:txBody>
      </p:sp>
      <p:pic>
        <p:nvPicPr>
          <p:cNvPr id="10" name="Content Placeholder 4" descr="figure_02_02.jpg">
            <a:extLst>
              <a:ext uri="{FF2B5EF4-FFF2-40B4-BE49-F238E27FC236}">
                <a16:creationId xmlns:a16="http://schemas.microsoft.com/office/drawing/2014/main" id="{CF0DCC06-7AAC-DC6E-315A-463DD4857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2" r="-17462" b="3192"/>
          <a:stretch/>
        </p:blipFill>
        <p:spPr>
          <a:xfrm>
            <a:off x="319881" y="503238"/>
            <a:ext cx="5218400" cy="277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F4A0-DEC1-E8B5-7AD9-5FA2B1D76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>
          <a:xfrm>
            <a:off x="5686771" y="4590652"/>
            <a:ext cx="1610619" cy="2129481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A56C92-36FE-260E-A5AF-8446B89D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806A-83F6-4F22-83EB-2E913FCF0678}" type="datetime1">
              <a:rPr lang="en-US" smtClean="0"/>
              <a:t>8/10/2024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B179058-41AC-84AF-99D1-BE6BEED1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E81BB7-53B7-F462-52AD-A4C67EA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3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E08CC3-0C4E-8D70-DC02-8D6D720D52A0}"/>
              </a:ext>
            </a:extLst>
          </p:cNvPr>
          <p:cNvGrpSpPr/>
          <p:nvPr/>
        </p:nvGrpSpPr>
        <p:grpSpPr>
          <a:xfrm>
            <a:off x="1752934" y="263716"/>
            <a:ext cx="5207760" cy="1765080"/>
            <a:chOff x="1752934" y="263716"/>
            <a:chExt cx="5207760" cy="176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E92AF0-2127-599D-DE83-F03DAC5F0B8A}"/>
                    </a:ext>
                  </a:extLst>
                </p14:cNvPr>
                <p14:cNvContentPartPr/>
                <p14:nvPr/>
              </p14:nvContentPartPr>
              <p14:xfrm>
                <a:off x="1752934" y="1470076"/>
                <a:ext cx="513360" cy="558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E92AF0-2127-599D-DE83-F03DAC5F0B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3934" y="1461436"/>
                  <a:ext cx="5310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8BA945-1773-3648-2F15-CE7FA55F1065}"/>
                    </a:ext>
                  </a:extLst>
                </p14:cNvPr>
                <p14:cNvContentPartPr/>
                <p14:nvPr/>
              </p14:nvContentPartPr>
              <p14:xfrm>
                <a:off x="2122654" y="1134196"/>
                <a:ext cx="808560" cy="574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8BA945-1773-3648-2F15-CE7FA55F10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4014" y="1125556"/>
                  <a:ext cx="826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CC4682-7875-9D17-5A0F-A6C4CB140E86}"/>
                    </a:ext>
                  </a:extLst>
                </p14:cNvPr>
                <p14:cNvContentPartPr/>
                <p14:nvPr/>
              </p14:nvContentPartPr>
              <p14:xfrm>
                <a:off x="3041014" y="885076"/>
                <a:ext cx="275040" cy="18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CC4682-7875-9D17-5A0F-A6C4CB140E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2374" y="876436"/>
                  <a:ext cx="29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81DCD3-328F-D76B-2F42-E5ECEB718E84}"/>
                    </a:ext>
                  </a:extLst>
                </p14:cNvPr>
                <p14:cNvContentPartPr/>
                <p14:nvPr/>
              </p14:nvContentPartPr>
              <p14:xfrm>
                <a:off x="3360694" y="800116"/>
                <a:ext cx="182880" cy="149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81DCD3-328F-D76B-2F42-E5ECEB718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52054" y="791476"/>
                  <a:ext cx="200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88F400-75E5-FA88-071E-FB6716AC3F61}"/>
                    </a:ext>
                  </a:extLst>
                </p14:cNvPr>
                <p14:cNvContentPartPr/>
                <p14:nvPr/>
              </p14:nvContentPartPr>
              <p14:xfrm>
                <a:off x="3622054" y="417436"/>
                <a:ext cx="558720" cy="399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88F400-75E5-FA88-071E-FB6716AC3F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3414" y="408796"/>
                  <a:ext cx="576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444152-F79B-8D90-6605-0FE32B3B04FE}"/>
                    </a:ext>
                  </a:extLst>
                </p14:cNvPr>
                <p14:cNvContentPartPr/>
                <p14:nvPr/>
              </p14:nvContentPartPr>
              <p14:xfrm>
                <a:off x="4201294" y="438316"/>
                <a:ext cx="8280" cy="12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444152-F79B-8D90-6605-0FE32B3B04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2294" y="429676"/>
                  <a:ext cx="2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896E44-71DE-1049-5CB8-FB02986B35E9}"/>
                    </a:ext>
                  </a:extLst>
                </p14:cNvPr>
                <p14:cNvContentPartPr/>
                <p14:nvPr/>
              </p14:nvContentPartPr>
              <p14:xfrm>
                <a:off x="3230734" y="1319236"/>
                <a:ext cx="151560" cy="240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896E44-71DE-1049-5CB8-FB02986B35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1734" y="1310596"/>
                  <a:ext cx="169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29D182-C237-8EE2-2C04-33F1FEEDBB08}"/>
                    </a:ext>
                  </a:extLst>
                </p14:cNvPr>
                <p14:cNvContentPartPr/>
                <p14:nvPr/>
              </p14:nvContentPartPr>
              <p14:xfrm>
                <a:off x="3207694" y="1273516"/>
                <a:ext cx="178920" cy="17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29D182-C237-8EE2-2C04-33F1FEEDBB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9054" y="1264876"/>
                  <a:ext cx="19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2B892D-1B33-7215-F2E7-CA9801EECDCF}"/>
                    </a:ext>
                  </a:extLst>
                </p14:cNvPr>
                <p14:cNvContentPartPr/>
                <p14:nvPr/>
              </p14:nvContentPartPr>
              <p14:xfrm>
                <a:off x="3392374" y="1114396"/>
                <a:ext cx="238320" cy="201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2B892D-1B33-7215-F2E7-CA9801EEC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3374" y="1105756"/>
                  <a:ext cx="25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937BC2-97A0-CCCA-DA91-5631315FE39B}"/>
                    </a:ext>
                  </a:extLst>
                </p14:cNvPr>
                <p14:cNvContentPartPr/>
                <p14:nvPr/>
              </p14:nvContentPartPr>
              <p14:xfrm>
                <a:off x="3572014" y="933316"/>
                <a:ext cx="145440" cy="232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937BC2-97A0-CCCA-DA91-5631315FE3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3374" y="924676"/>
                  <a:ext cx="163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36C421-E4AF-B6B5-052F-7DB41C39C47B}"/>
                    </a:ext>
                  </a:extLst>
                </p14:cNvPr>
                <p14:cNvContentPartPr/>
                <p14:nvPr/>
              </p14:nvContentPartPr>
              <p14:xfrm>
                <a:off x="3527374" y="794716"/>
                <a:ext cx="549000" cy="325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36C421-E4AF-B6B5-052F-7DB41C39C4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8734" y="785716"/>
                  <a:ext cx="566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6AAF70-F598-8F80-2C2B-F139CE4EBD2D}"/>
                    </a:ext>
                  </a:extLst>
                </p14:cNvPr>
                <p14:cNvContentPartPr/>
                <p14:nvPr/>
              </p14:nvContentPartPr>
              <p14:xfrm>
                <a:off x="4147654" y="562516"/>
                <a:ext cx="179280" cy="234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6AAF70-F598-8F80-2C2B-F139CE4EBD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38654" y="553516"/>
                  <a:ext cx="196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D03335-65F8-C55F-727A-9EC08153B162}"/>
                    </a:ext>
                  </a:extLst>
                </p14:cNvPr>
                <p14:cNvContentPartPr/>
                <p14:nvPr/>
              </p14:nvContentPartPr>
              <p14:xfrm>
                <a:off x="4334854" y="579076"/>
                <a:ext cx="106560" cy="9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D03335-65F8-C55F-727A-9EC08153B1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6214" y="570076"/>
                  <a:ext cx="124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FB57DE-1EC3-2A4A-2794-F20E58CBFCDB}"/>
                    </a:ext>
                  </a:extLst>
                </p14:cNvPr>
                <p14:cNvContentPartPr/>
                <p14:nvPr/>
              </p14:nvContentPartPr>
              <p14:xfrm>
                <a:off x="4365814" y="446956"/>
                <a:ext cx="321120" cy="311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FB57DE-1EC3-2A4A-2794-F20E58CBFC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57174" y="438316"/>
                  <a:ext cx="338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421FB7-1D00-4BC9-AA91-88EE1A55D5FA}"/>
                    </a:ext>
                  </a:extLst>
                </p14:cNvPr>
                <p14:cNvContentPartPr/>
                <p14:nvPr/>
              </p14:nvContentPartPr>
              <p14:xfrm>
                <a:off x="4902214" y="487276"/>
                <a:ext cx="699120" cy="563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421FB7-1D00-4BC9-AA91-88EE1A55D5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93214" y="478636"/>
                  <a:ext cx="7167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A06420-08A1-BF52-D1BC-44EDA3755973}"/>
                    </a:ext>
                  </a:extLst>
                </p14:cNvPr>
                <p14:cNvContentPartPr/>
                <p14:nvPr/>
              </p14:nvContentPartPr>
              <p14:xfrm>
                <a:off x="5455534" y="534796"/>
                <a:ext cx="141480" cy="76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A06420-08A1-BF52-D1BC-44EDA37559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46534" y="525796"/>
                  <a:ext cx="159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4F5389-3DC0-E710-E617-3BDAA23DA8EE}"/>
                    </a:ext>
                  </a:extLst>
                </p14:cNvPr>
                <p14:cNvContentPartPr/>
                <p14:nvPr/>
              </p14:nvContentPartPr>
              <p14:xfrm>
                <a:off x="5633014" y="463156"/>
                <a:ext cx="151560" cy="129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4F5389-3DC0-E710-E617-3BDAA23DA8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4374" y="454156"/>
                  <a:ext cx="169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CE9EDD-DA0B-BFB7-C191-2A619B25BB8D}"/>
                    </a:ext>
                  </a:extLst>
                </p14:cNvPr>
                <p14:cNvContentPartPr/>
                <p14:nvPr/>
              </p14:nvContentPartPr>
              <p14:xfrm>
                <a:off x="5818054" y="272356"/>
                <a:ext cx="250560" cy="248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CE9EDD-DA0B-BFB7-C191-2A619B25BB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09414" y="263716"/>
                  <a:ext cx="26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5F6129-9582-9B8E-D565-61AFE69CF0E3}"/>
                    </a:ext>
                  </a:extLst>
                </p14:cNvPr>
                <p14:cNvContentPartPr/>
                <p14:nvPr/>
              </p14:nvContentPartPr>
              <p14:xfrm>
                <a:off x="5312614" y="1024036"/>
                <a:ext cx="212760" cy="228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5F6129-9582-9B8E-D565-61AFE69CF0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03614" y="1015036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E47676-FF71-6570-6638-2A95DE7A5BCF}"/>
                    </a:ext>
                  </a:extLst>
                </p14:cNvPr>
                <p14:cNvContentPartPr/>
                <p14:nvPr/>
              </p14:nvContentPartPr>
              <p14:xfrm>
                <a:off x="5584414" y="1002436"/>
                <a:ext cx="2160" cy="2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E47676-FF71-6570-6638-2A95DE7A5B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5414" y="993436"/>
                  <a:ext cx="1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F8A5F2-A4A0-BE7A-7881-B9EA9358955C}"/>
                    </a:ext>
                  </a:extLst>
                </p14:cNvPr>
                <p14:cNvContentPartPr/>
                <p14:nvPr/>
              </p14:nvContentPartPr>
              <p14:xfrm>
                <a:off x="5520694" y="821716"/>
                <a:ext cx="418320" cy="261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F8A5F2-A4A0-BE7A-7881-B9EA935895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11694" y="812716"/>
                  <a:ext cx="435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4A2201-9D90-FC74-D50E-09C22945F1FF}"/>
                    </a:ext>
                  </a:extLst>
                </p14:cNvPr>
                <p14:cNvContentPartPr/>
                <p14:nvPr/>
              </p14:nvContentPartPr>
              <p14:xfrm>
                <a:off x="6067174" y="667276"/>
                <a:ext cx="113760" cy="104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4A2201-9D90-FC74-D50E-09C22945F1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58534" y="658276"/>
                  <a:ext cx="131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7A2F97-CBE9-FCEE-6D49-D01A14C1B759}"/>
                    </a:ext>
                  </a:extLst>
                </p14:cNvPr>
                <p14:cNvContentPartPr/>
                <p14:nvPr/>
              </p14:nvContentPartPr>
              <p14:xfrm>
                <a:off x="6148174" y="503836"/>
                <a:ext cx="197280" cy="144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7A2F97-CBE9-FCEE-6D49-D01A14C1B7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39534" y="494836"/>
                  <a:ext cx="214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ED686D-90DF-5157-811C-DE2174CE97F6}"/>
                    </a:ext>
                  </a:extLst>
                </p14:cNvPr>
                <p14:cNvContentPartPr/>
                <p14:nvPr/>
              </p14:nvContentPartPr>
              <p14:xfrm>
                <a:off x="6352294" y="503116"/>
                <a:ext cx="80640" cy="63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ED686D-90DF-5157-811C-DE2174CE97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43294" y="494476"/>
                  <a:ext cx="98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FA46FE-5A9E-D999-CB75-50D23642711E}"/>
                    </a:ext>
                  </a:extLst>
                </p14:cNvPr>
                <p14:cNvContentPartPr/>
                <p14:nvPr/>
              </p14:nvContentPartPr>
              <p14:xfrm>
                <a:off x="6475414" y="402676"/>
                <a:ext cx="256680" cy="227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FA46FE-5A9E-D999-CB75-50D2364271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66774" y="393676"/>
                  <a:ext cx="274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E150DD-AFAA-4788-2053-E3932489586E}"/>
                    </a:ext>
                  </a:extLst>
                </p14:cNvPr>
                <p14:cNvContentPartPr/>
                <p14:nvPr/>
              </p14:nvContentPartPr>
              <p14:xfrm>
                <a:off x="6817054" y="263716"/>
                <a:ext cx="143640" cy="333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E150DD-AFAA-4788-2053-E393248958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08054" y="255076"/>
                  <a:ext cx="16128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3ADA217-4167-5CDD-5DE3-1486EB1E28B5}"/>
              </a:ext>
            </a:extLst>
          </p:cNvPr>
          <p:cNvGrpSpPr/>
          <p:nvPr/>
        </p:nvGrpSpPr>
        <p:grpSpPr>
          <a:xfrm>
            <a:off x="215014" y="2245516"/>
            <a:ext cx="1009800" cy="1000440"/>
            <a:chOff x="215014" y="2245516"/>
            <a:chExt cx="1009800" cy="10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6EF0B9-0FCD-D4CC-F58A-E64BDB8FF193}"/>
                    </a:ext>
                  </a:extLst>
                </p14:cNvPr>
                <p14:cNvContentPartPr/>
                <p14:nvPr/>
              </p14:nvContentPartPr>
              <p14:xfrm>
                <a:off x="788494" y="2484556"/>
                <a:ext cx="374400" cy="33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6EF0B9-0FCD-D4CC-F58A-E64BDB8FF1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9854" y="2475916"/>
                  <a:ext cx="392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81A406-2F3B-0488-CD75-355D5C2787E8}"/>
                    </a:ext>
                  </a:extLst>
                </p14:cNvPr>
                <p14:cNvContentPartPr/>
                <p14:nvPr/>
              </p14:nvContentPartPr>
              <p14:xfrm>
                <a:off x="1084414" y="2475916"/>
                <a:ext cx="140400" cy="116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81A406-2F3B-0488-CD75-355D5C2787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5414" y="2467276"/>
                  <a:ext cx="158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DB1FF6-3A3F-ACAE-46F5-A6F394BAD2D4}"/>
                    </a:ext>
                  </a:extLst>
                </p14:cNvPr>
                <p14:cNvContentPartPr/>
                <p14:nvPr/>
              </p14:nvContentPartPr>
              <p14:xfrm>
                <a:off x="215014" y="2722156"/>
                <a:ext cx="284760" cy="523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DB1FF6-3A3F-ACAE-46F5-A6F394BAD2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6374" y="2713156"/>
                  <a:ext cx="3024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5B50EA-FC9B-ABDC-2827-13E672F8A43C}"/>
                    </a:ext>
                  </a:extLst>
                </p14:cNvPr>
                <p14:cNvContentPartPr/>
                <p14:nvPr/>
              </p14:nvContentPartPr>
              <p14:xfrm>
                <a:off x="490054" y="2485636"/>
                <a:ext cx="146880" cy="337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5B50EA-FC9B-ABDC-2827-13E672F8A4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1054" y="2476996"/>
                  <a:ext cx="164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573E9F-2C13-D622-66C1-70F165DB281C}"/>
                    </a:ext>
                  </a:extLst>
                </p14:cNvPr>
                <p14:cNvContentPartPr/>
                <p14:nvPr/>
              </p14:nvContentPartPr>
              <p14:xfrm>
                <a:off x="516694" y="2459356"/>
                <a:ext cx="182880" cy="237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573E9F-2C13-D622-66C1-70F165DB28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8054" y="2450716"/>
                  <a:ext cx="200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46DAA3-611A-2E00-D978-A5395B97CA49}"/>
                    </a:ext>
                  </a:extLst>
                </p14:cNvPr>
                <p14:cNvContentPartPr/>
                <p14:nvPr/>
              </p14:nvContentPartPr>
              <p14:xfrm>
                <a:off x="689854" y="2245516"/>
                <a:ext cx="215280" cy="267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46DAA3-611A-2E00-D978-A5395B97CA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854" y="2236876"/>
                  <a:ext cx="2329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6955EE5-C3F9-6D85-7E02-B770922630CA}"/>
                  </a:ext>
                </a:extLst>
              </p14:cNvPr>
              <p14:cNvContentPartPr/>
              <p14:nvPr/>
            </p14:nvContentPartPr>
            <p14:xfrm>
              <a:off x="1022854" y="2068396"/>
              <a:ext cx="5400" cy="25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6955EE5-C3F9-6D85-7E02-B770922630C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3854" y="2059396"/>
                <a:ext cx="23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95038E5-68C0-6BB7-D0E0-731926F018AC}"/>
                  </a:ext>
                </a:extLst>
              </p14:cNvPr>
              <p14:cNvContentPartPr/>
              <p14:nvPr/>
            </p14:nvContentPartPr>
            <p14:xfrm>
              <a:off x="6841894" y="1233916"/>
              <a:ext cx="519120" cy="659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95038E5-68C0-6BB7-D0E0-731926F018A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32894" y="1225276"/>
                <a:ext cx="53676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7B0F583-639C-9923-5EAC-38BA3BF05C59}"/>
                  </a:ext>
                </a:extLst>
              </p14:cNvPr>
              <p14:cNvContentPartPr/>
              <p14:nvPr/>
            </p14:nvContentPartPr>
            <p14:xfrm>
              <a:off x="12268534" y="1318156"/>
              <a:ext cx="596880" cy="547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7B0F583-639C-9923-5EAC-38BA3BF05C5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259894" y="1309156"/>
                <a:ext cx="614520" cy="56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2D100FC-BF75-9A01-5BD2-137F00EA2DC2}"/>
              </a:ext>
            </a:extLst>
          </p:cNvPr>
          <p:cNvGrpSpPr/>
          <p:nvPr/>
        </p:nvGrpSpPr>
        <p:grpSpPr>
          <a:xfrm>
            <a:off x="7130254" y="1811356"/>
            <a:ext cx="131760" cy="1453680"/>
            <a:chOff x="7130254" y="1811356"/>
            <a:chExt cx="131760" cy="14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5DE343-345F-DEC5-A826-B654C8057EE9}"/>
                    </a:ext>
                  </a:extLst>
                </p14:cNvPr>
                <p14:cNvContentPartPr/>
                <p14:nvPr/>
              </p14:nvContentPartPr>
              <p14:xfrm>
                <a:off x="7202614" y="1811356"/>
                <a:ext cx="39960" cy="139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5DE343-345F-DEC5-A826-B654C8057E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3614" y="1802356"/>
                  <a:ext cx="57600" cy="14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A90064-78A8-6CD6-AF90-5C10C11D3484}"/>
                    </a:ext>
                  </a:extLst>
                </p14:cNvPr>
                <p14:cNvContentPartPr/>
                <p14:nvPr/>
              </p14:nvContentPartPr>
              <p14:xfrm>
                <a:off x="7130254" y="3065236"/>
                <a:ext cx="131760" cy="199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A90064-78A8-6CD6-AF90-5C10C11D34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21254" y="3056236"/>
                  <a:ext cx="1494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51D767-B91E-EA2B-4892-3B1169158FA3}"/>
              </a:ext>
            </a:extLst>
          </p:cNvPr>
          <p:cNvGrpSpPr/>
          <p:nvPr/>
        </p:nvGrpSpPr>
        <p:grpSpPr>
          <a:xfrm>
            <a:off x="12512974" y="1852396"/>
            <a:ext cx="137880" cy="1369800"/>
            <a:chOff x="12512974" y="1852396"/>
            <a:chExt cx="137880" cy="13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64290A-B037-CF58-A20D-9D41E7620D0C}"/>
                    </a:ext>
                  </a:extLst>
                </p14:cNvPr>
                <p14:cNvContentPartPr/>
                <p14:nvPr/>
              </p14:nvContentPartPr>
              <p14:xfrm>
                <a:off x="12564454" y="1852396"/>
                <a:ext cx="86400" cy="1369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64290A-B037-CF58-A20D-9D41E7620D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55454" y="1843396"/>
                  <a:ext cx="104040" cy="13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692C25-63CA-9670-25BB-155646C3BB4B}"/>
                    </a:ext>
                  </a:extLst>
                </p14:cNvPr>
                <p14:cNvContentPartPr/>
                <p14:nvPr/>
              </p14:nvContentPartPr>
              <p14:xfrm>
                <a:off x="12512974" y="3076396"/>
                <a:ext cx="104760" cy="82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692C25-63CA-9670-25BB-155646C3BB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04334" y="3067396"/>
                  <a:ext cx="1224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2DBACB-E347-4E04-3846-6881A245D2CC}"/>
                  </a:ext>
                </a:extLst>
              </p14:cNvPr>
              <p14:cNvContentPartPr/>
              <p14:nvPr/>
            </p14:nvContentPartPr>
            <p14:xfrm>
              <a:off x="10680934" y="2008996"/>
              <a:ext cx="623160" cy="1556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2DBACB-E347-4E04-3846-6881A245D2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71934" y="2000356"/>
                <a:ext cx="64080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8834E2-D32C-8878-B440-58A0A1C24FA1}"/>
                  </a:ext>
                </a:extLst>
              </p14:cNvPr>
              <p14:cNvContentPartPr/>
              <p14:nvPr/>
            </p14:nvContentPartPr>
            <p14:xfrm>
              <a:off x="7503214" y="2118796"/>
              <a:ext cx="265320" cy="252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8834E2-D32C-8878-B440-58A0A1C24F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94574" y="2109796"/>
                <a:ext cx="2829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502003A-153F-3E3F-C1A9-574A127BA159}"/>
                  </a:ext>
                </a:extLst>
              </p14:cNvPr>
              <p14:cNvContentPartPr/>
              <p14:nvPr/>
            </p14:nvContentPartPr>
            <p14:xfrm>
              <a:off x="7462894" y="2355316"/>
              <a:ext cx="275040" cy="270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02003A-153F-3E3F-C1A9-574A127BA15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54254" y="2346316"/>
                <a:ext cx="292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83E50A2-BA92-4867-24D9-2CB7B1339410}"/>
                  </a:ext>
                </a:extLst>
              </p14:cNvPr>
              <p14:cNvContentPartPr/>
              <p14:nvPr/>
            </p14:nvContentPartPr>
            <p14:xfrm>
              <a:off x="5928934" y="3953716"/>
              <a:ext cx="947160" cy="403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83E50A2-BA92-4867-24D9-2CB7B133941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20294" y="3944716"/>
                <a:ext cx="9648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1D7BB45-B16B-C4AC-09D2-88F9436E9C35}"/>
                  </a:ext>
                </a:extLst>
              </p14:cNvPr>
              <p14:cNvContentPartPr/>
              <p14:nvPr/>
            </p14:nvContentPartPr>
            <p14:xfrm>
              <a:off x="7351294" y="4317676"/>
              <a:ext cx="1940760" cy="50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1D7BB45-B16B-C4AC-09D2-88F9436E9C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42294" y="4308676"/>
                <a:ext cx="1958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6D60F0-6F83-A608-89B7-4751B26F44EB}"/>
                  </a:ext>
                </a:extLst>
              </p14:cNvPr>
              <p14:cNvContentPartPr/>
              <p14:nvPr/>
            </p14:nvContentPartPr>
            <p14:xfrm>
              <a:off x="8915854" y="1910716"/>
              <a:ext cx="855000" cy="8467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6D60F0-6F83-A608-89B7-4751B26F44E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906854" y="1901716"/>
                <a:ext cx="872640" cy="8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1225A5B-03A2-BC10-FDF3-205CAC3E17BE}"/>
              </a:ext>
            </a:extLst>
          </p:cNvPr>
          <p:cNvGrpSpPr/>
          <p:nvPr/>
        </p:nvGrpSpPr>
        <p:grpSpPr>
          <a:xfrm>
            <a:off x="10720174" y="4373836"/>
            <a:ext cx="552240" cy="369360"/>
            <a:chOff x="10720174" y="4373836"/>
            <a:chExt cx="55224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A9DAE6-0B8F-C7BD-1E5D-98E7A9CCD76D}"/>
                    </a:ext>
                  </a:extLst>
                </p14:cNvPr>
                <p14:cNvContentPartPr/>
                <p14:nvPr/>
              </p14:nvContentPartPr>
              <p14:xfrm>
                <a:off x="11028334" y="4513516"/>
                <a:ext cx="244080" cy="229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A9DAE6-0B8F-C7BD-1E5D-98E7A9CCD7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19334" y="4504516"/>
                  <a:ext cx="261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368FDB-B299-52CD-4194-74C3F59EA684}"/>
                    </a:ext>
                  </a:extLst>
                </p14:cNvPr>
                <p14:cNvContentPartPr/>
                <p14:nvPr/>
              </p14:nvContentPartPr>
              <p14:xfrm>
                <a:off x="10720174" y="4438996"/>
                <a:ext cx="38160" cy="11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368FDB-B299-52CD-4194-74C3F59EA6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11534" y="4430356"/>
                  <a:ext cx="55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240FFB-622C-9E9D-530A-2B8B30508A5C}"/>
                    </a:ext>
                  </a:extLst>
                </p14:cNvPr>
                <p14:cNvContentPartPr/>
                <p14:nvPr/>
              </p14:nvContentPartPr>
              <p14:xfrm>
                <a:off x="10793254" y="4373836"/>
                <a:ext cx="94320" cy="149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240FFB-622C-9E9D-530A-2B8B30508A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84254" y="4364836"/>
                  <a:ext cx="11196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BCB55F-9693-6F5E-0FE4-16A40912BBDC}"/>
                  </a:ext>
                </a:extLst>
              </p14:cNvPr>
              <p14:cNvContentPartPr/>
              <p14:nvPr/>
            </p14:nvContentPartPr>
            <p14:xfrm>
              <a:off x="6304414" y="5806636"/>
              <a:ext cx="383400" cy="319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BCB55F-9693-6F5E-0FE4-16A40912BB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95414" y="5797996"/>
                <a:ext cx="40104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FAD12074-3316-D446-9EDB-9AA1CC45CAF2}"/>
              </a:ext>
            </a:extLst>
          </p:cNvPr>
          <p:cNvGrpSpPr/>
          <p:nvPr/>
        </p:nvGrpSpPr>
        <p:grpSpPr>
          <a:xfrm>
            <a:off x="6928654" y="4906276"/>
            <a:ext cx="3453840" cy="1759680"/>
            <a:chOff x="6928654" y="4906276"/>
            <a:chExt cx="3453840" cy="175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6B3D7C-54B6-86A2-667D-9490618C667E}"/>
                    </a:ext>
                  </a:extLst>
                </p14:cNvPr>
                <p14:cNvContentPartPr/>
                <p14:nvPr/>
              </p14:nvContentPartPr>
              <p14:xfrm>
                <a:off x="6982294" y="5365276"/>
                <a:ext cx="526320" cy="28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6B3D7C-54B6-86A2-667D-9490618C66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73654" y="5356276"/>
                  <a:ext cx="543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8AA050-4FB9-74C5-D3E0-163562E04C8F}"/>
                    </a:ext>
                  </a:extLst>
                </p14:cNvPr>
                <p14:cNvContentPartPr/>
                <p14:nvPr/>
              </p14:nvContentPartPr>
              <p14:xfrm>
                <a:off x="6928654" y="5565436"/>
                <a:ext cx="155880" cy="120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8AA050-4FB9-74C5-D3E0-163562E04C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20014" y="5556436"/>
                  <a:ext cx="17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E88292-D595-34F3-8DEE-13EDB21E2815}"/>
                    </a:ext>
                  </a:extLst>
                </p14:cNvPr>
                <p14:cNvContentPartPr/>
                <p14:nvPr/>
              </p14:nvContentPartPr>
              <p14:xfrm>
                <a:off x="7697974" y="5068276"/>
                <a:ext cx="374040" cy="504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E88292-D595-34F3-8DEE-13EDB21E28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89334" y="5059276"/>
                  <a:ext cx="391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AAC426-2724-138B-9E60-7346428BB4B1}"/>
                    </a:ext>
                  </a:extLst>
                </p14:cNvPr>
                <p14:cNvContentPartPr/>
                <p14:nvPr/>
              </p14:nvContentPartPr>
              <p14:xfrm>
                <a:off x="8156254" y="5075836"/>
                <a:ext cx="178200" cy="201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AAC426-2724-138B-9E60-7346428BB4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47614" y="5066836"/>
                  <a:ext cx="195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DE735C-2669-F043-7A79-EF1AD5B444F9}"/>
                    </a:ext>
                  </a:extLst>
                </p14:cNvPr>
                <p14:cNvContentPartPr/>
                <p14:nvPr/>
              </p14:nvContentPartPr>
              <p14:xfrm>
                <a:off x="8277934" y="4906276"/>
                <a:ext cx="476640" cy="306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DE735C-2669-F043-7A79-EF1AD5B444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68934" y="4897636"/>
                  <a:ext cx="494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E375BE-64D7-C84C-FF1D-F20B6B6F25B1}"/>
                    </a:ext>
                  </a:extLst>
                </p14:cNvPr>
                <p14:cNvContentPartPr/>
                <p14:nvPr/>
              </p14:nvContentPartPr>
              <p14:xfrm>
                <a:off x="8310694" y="5591356"/>
                <a:ext cx="166680" cy="10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E375BE-64D7-C84C-FF1D-F20B6B6F25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01694" y="5582356"/>
                  <a:ext cx="18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5E8009-ABEF-E179-D30A-7C61B5DC7A3D}"/>
                    </a:ext>
                  </a:extLst>
                </p14:cNvPr>
                <p14:cNvContentPartPr/>
                <p14:nvPr/>
              </p14:nvContentPartPr>
              <p14:xfrm>
                <a:off x="8428414" y="5381116"/>
                <a:ext cx="479880" cy="206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5E8009-ABEF-E179-D30A-7C61B5DC7A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19414" y="5372116"/>
                  <a:ext cx="497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5B66BC-A26A-22C6-35C2-FD394D2EEC75}"/>
                    </a:ext>
                  </a:extLst>
                </p14:cNvPr>
                <p14:cNvContentPartPr/>
                <p14:nvPr/>
              </p14:nvContentPartPr>
              <p14:xfrm>
                <a:off x="8898214" y="5061796"/>
                <a:ext cx="181440" cy="28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5B66BC-A26A-22C6-35C2-FD394D2EEC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89214" y="5053156"/>
                  <a:ext cx="199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6B3494-A659-0DD7-C54A-FA623E6C2D3D}"/>
                    </a:ext>
                  </a:extLst>
                </p14:cNvPr>
                <p14:cNvContentPartPr/>
                <p14:nvPr/>
              </p14:nvContentPartPr>
              <p14:xfrm>
                <a:off x="8071654" y="6258436"/>
                <a:ext cx="13680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6B3494-A659-0DD7-C54A-FA623E6C2D3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63014" y="6249436"/>
                  <a:ext cx="154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507F8F-8157-F020-0DA9-31D00CC120F5}"/>
                    </a:ext>
                  </a:extLst>
                </p14:cNvPr>
                <p14:cNvContentPartPr/>
                <p14:nvPr/>
              </p14:nvContentPartPr>
              <p14:xfrm>
                <a:off x="8258854" y="6198676"/>
                <a:ext cx="146880" cy="257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507F8F-8157-F020-0DA9-31D00CC120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49854" y="6190036"/>
                  <a:ext cx="164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3ACCA85-B7AE-6AD7-E115-5809387FFF55}"/>
                    </a:ext>
                  </a:extLst>
                </p14:cNvPr>
                <p14:cNvContentPartPr/>
                <p14:nvPr/>
              </p14:nvContentPartPr>
              <p14:xfrm>
                <a:off x="8416174" y="6127756"/>
                <a:ext cx="143280" cy="119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3ACCA85-B7AE-6AD7-E115-5809387FFF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07534" y="6119116"/>
                  <a:ext cx="160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C68FDF-E551-2834-3B86-83F9F0A6A389}"/>
                    </a:ext>
                  </a:extLst>
                </p14:cNvPr>
                <p14:cNvContentPartPr/>
                <p14:nvPr/>
              </p14:nvContentPartPr>
              <p14:xfrm>
                <a:off x="8589694" y="5999236"/>
                <a:ext cx="242640" cy="143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C68FDF-E551-2834-3B86-83F9F0A6A38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80694" y="5990236"/>
                  <a:ext cx="260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3E1D0C-45FB-7CA3-5D5F-8787A757070B}"/>
                    </a:ext>
                  </a:extLst>
                </p14:cNvPr>
                <p14:cNvContentPartPr/>
                <p14:nvPr/>
              </p14:nvContentPartPr>
              <p14:xfrm>
                <a:off x="9011974" y="5756596"/>
                <a:ext cx="292320" cy="226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3E1D0C-45FB-7CA3-5D5F-8787A757070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03334" y="5747956"/>
                  <a:ext cx="30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ABD65A-FFF4-485F-6E98-FC919FBFD09C}"/>
                    </a:ext>
                  </a:extLst>
                </p14:cNvPr>
                <p14:cNvContentPartPr/>
                <p14:nvPr/>
              </p14:nvContentPartPr>
              <p14:xfrm>
                <a:off x="9335254" y="5475436"/>
                <a:ext cx="380880" cy="315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ABD65A-FFF4-485F-6E98-FC919FBFD0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6254" y="5466796"/>
                  <a:ext cx="398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BEC178-BE63-54DF-544D-095277AC2E77}"/>
                    </a:ext>
                  </a:extLst>
                </p14:cNvPr>
                <p14:cNvContentPartPr/>
                <p14:nvPr/>
              </p14:nvContentPartPr>
              <p14:xfrm>
                <a:off x="9707854" y="5380036"/>
                <a:ext cx="80640" cy="156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BEC178-BE63-54DF-544D-095277AC2E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99214" y="5371036"/>
                  <a:ext cx="98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4CA7598-C8F6-64AB-6349-F99534AEF0C4}"/>
                    </a:ext>
                  </a:extLst>
                </p14:cNvPr>
                <p14:cNvContentPartPr/>
                <p14:nvPr/>
              </p14:nvContentPartPr>
              <p14:xfrm>
                <a:off x="9832054" y="5163676"/>
                <a:ext cx="218880" cy="329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CA7598-C8F6-64AB-6349-F99534AEF0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23414" y="5155036"/>
                  <a:ext cx="236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FD6A44-65C9-AA82-5981-B558898FB9ED}"/>
                    </a:ext>
                  </a:extLst>
                </p14:cNvPr>
                <p14:cNvContentPartPr/>
                <p14:nvPr/>
              </p14:nvContentPartPr>
              <p14:xfrm>
                <a:off x="8855014" y="6292636"/>
                <a:ext cx="200160" cy="227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FD6A44-65C9-AA82-5981-B558898FB9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46374" y="6283636"/>
                  <a:ext cx="21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A1C043-DCF2-9BCD-BB4A-B5EF9DDE7272}"/>
                    </a:ext>
                  </a:extLst>
                </p14:cNvPr>
                <p14:cNvContentPartPr/>
                <p14:nvPr/>
              </p14:nvContentPartPr>
              <p14:xfrm>
                <a:off x="9108094" y="6366796"/>
                <a:ext cx="187920" cy="29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A1C043-DCF2-9BCD-BB4A-B5EF9DDE72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9454" y="6358156"/>
                  <a:ext cx="205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5CC5A0-E172-8DD5-5F3A-4DA03689240B}"/>
                    </a:ext>
                  </a:extLst>
                </p14:cNvPr>
                <p14:cNvContentPartPr/>
                <p14:nvPr/>
              </p14:nvContentPartPr>
              <p14:xfrm>
                <a:off x="9509134" y="5936956"/>
                <a:ext cx="265680" cy="339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5CC5A0-E172-8DD5-5F3A-4DA0368924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00494" y="5928316"/>
                  <a:ext cx="283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D65785-1043-CB05-538F-FFF49B32F9AE}"/>
                    </a:ext>
                  </a:extLst>
                </p14:cNvPr>
                <p14:cNvContentPartPr/>
                <p14:nvPr/>
              </p14:nvContentPartPr>
              <p14:xfrm>
                <a:off x="9651694" y="5963956"/>
                <a:ext cx="247680" cy="158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D65785-1043-CB05-538F-FFF49B32F9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43054" y="5955316"/>
                  <a:ext cx="265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65DDC7-2155-24E5-9B6F-6821978A40ED}"/>
                    </a:ext>
                  </a:extLst>
                </p14:cNvPr>
                <p14:cNvContentPartPr/>
                <p14:nvPr/>
              </p14:nvContentPartPr>
              <p14:xfrm>
                <a:off x="9925654" y="5790436"/>
                <a:ext cx="257400" cy="228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65DDC7-2155-24E5-9B6F-6821978A40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7014" y="5781436"/>
                  <a:ext cx="275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3A1B81-F9ED-E283-3E44-BB3FD1DF10BB}"/>
                    </a:ext>
                  </a:extLst>
                </p14:cNvPr>
                <p14:cNvContentPartPr/>
                <p14:nvPr/>
              </p14:nvContentPartPr>
              <p14:xfrm>
                <a:off x="10343254" y="5825356"/>
                <a:ext cx="39240" cy="22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3A1B81-F9ED-E283-3E44-BB3FD1DF10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34614" y="5816356"/>
                  <a:ext cx="56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0E0C0EF-0BED-A2A9-F3C4-DE956FE0F160}"/>
              </a:ext>
            </a:extLst>
          </p:cNvPr>
          <p:cNvGrpSpPr/>
          <p:nvPr/>
        </p:nvGrpSpPr>
        <p:grpSpPr>
          <a:xfrm>
            <a:off x="12112654" y="2053276"/>
            <a:ext cx="775440" cy="677160"/>
            <a:chOff x="12112654" y="2053276"/>
            <a:chExt cx="775440" cy="67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795A32-5AC2-D687-A74F-753AF36955FD}"/>
                    </a:ext>
                  </a:extLst>
                </p14:cNvPr>
                <p14:cNvContentPartPr/>
                <p14:nvPr/>
              </p14:nvContentPartPr>
              <p14:xfrm>
                <a:off x="12179614" y="2053276"/>
                <a:ext cx="708480" cy="677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795A32-5AC2-D687-A74F-753AF36955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170614" y="2044636"/>
                  <a:ext cx="72612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B5E068-F336-268C-D622-F23CA8278482}"/>
                    </a:ext>
                  </a:extLst>
                </p14:cNvPr>
                <p14:cNvContentPartPr/>
                <p14:nvPr/>
              </p14:nvContentPartPr>
              <p14:xfrm>
                <a:off x="12112654" y="2385916"/>
                <a:ext cx="315720" cy="265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B5E068-F336-268C-D622-F23CA82784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103654" y="2376916"/>
                  <a:ext cx="33336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95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2481" y="18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Electron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4513"/>
            <a:ext cx="4410075" cy="4525962"/>
          </a:xfrm>
        </p:spPr>
        <p:txBody>
          <a:bodyPr>
            <a:noAutofit/>
          </a:bodyPr>
          <a:lstStyle/>
          <a:p>
            <a:r>
              <a:rPr lang="en-US" sz="1800" dirty="0"/>
              <a:t>Electrons arranged around the nucleus in specific regions called orbitals.</a:t>
            </a:r>
          </a:p>
          <a:p>
            <a:pPr lvl="1"/>
            <a:r>
              <a:rPr lang="en-US" sz="1800" dirty="0"/>
              <a:t>Each orbital can only hold two electrons</a:t>
            </a:r>
          </a:p>
          <a:p>
            <a:r>
              <a:rPr lang="en-US" sz="1800" dirty="0"/>
              <a:t>Orbitals are grouped into electron shells</a:t>
            </a:r>
          </a:p>
          <a:p>
            <a:pPr lvl="1"/>
            <a:r>
              <a:rPr lang="en-US" sz="1800" dirty="0"/>
              <a:t>Numbered 1,2,3…</a:t>
            </a:r>
          </a:p>
          <a:p>
            <a:pPr lvl="1"/>
            <a:r>
              <a:rPr lang="en-US" sz="1800" dirty="0"/>
              <a:t>Lower numbers = shells closer to the nucleus</a:t>
            </a:r>
          </a:p>
          <a:p>
            <a:pPr lvl="1"/>
            <a:r>
              <a:rPr lang="en-US" sz="1800" dirty="0"/>
              <a:t>First shell can hold a maximum of 2 electrons</a:t>
            </a:r>
          </a:p>
          <a:p>
            <a:pPr lvl="1"/>
            <a:r>
              <a:rPr lang="en-US" sz="1800" dirty="0"/>
              <a:t>Second shell can hold up to 8</a:t>
            </a:r>
          </a:p>
          <a:p>
            <a:pPr lvl="1"/>
            <a:r>
              <a:rPr lang="en-US" sz="1800" dirty="0"/>
              <a:t>Third shell can also hold 8</a:t>
            </a:r>
          </a:p>
          <a:p>
            <a:pPr marL="514338" indent="-457189"/>
            <a:r>
              <a:rPr lang="en-US" sz="1800" dirty="0"/>
              <a:t>Orbitals are usually filled from lowest energy (inner shell) to highest energy (outer shell)</a:t>
            </a:r>
          </a:p>
          <a:p>
            <a:pPr marL="514338" indent="-457189"/>
            <a:r>
              <a:rPr lang="en-US" sz="1800" dirty="0"/>
              <a:t>Outer shell is the </a:t>
            </a:r>
            <a:r>
              <a:rPr lang="en-US" sz="1800" b="1" i="1" dirty="0">
                <a:solidFill>
                  <a:srgbClr val="C00000"/>
                </a:solidFill>
              </a:rPr>
              <a:t>valence shell </a:t>
            </a:r>
            <a:r>
              <a:rPr lang="en-US" sz="1800" dirty="0"/>
              <a:t>and is used for forming bonds with other elements.</a:t>
            </a:r>
          </a:p>
          <a:p>
            <a:pPr marL="514338" indent="-457189"/>
            <a:r>
              <a:rPr lang="en-US" sz="1800" dirty="0"/>
              <a:t>The most stable configuration is a complete (full) outer shell.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31AB1-47F3-406E-A2DD-A6F44C0C6ECA}"/>
              </a:ext>
            </a:extLst>
          </p:cNvPr>
          <p:cNvGrpSpPr/>
          <p:nvPr/>
        </p:nvGrpSpPr>
        <p:grpSpPr>
          <a:xfrm>
            <a:off x="7711282" y="1511910"/>
            <a:ext cx="4456557" cy="1676399"/>
            <a:chOff x="6019800" y="2895600"/>
            <a:chExt cx="2673584" cy="1005707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A08CBE7E-E44E-4FBE-9B9D-5940BC39F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8" t="28798" r="25306" b="37168"/>
            <a:stretch/>
          </p:blipFill>
          <p:spPr>
            <a:xfrm>
              <a:off x="7855184" y="2895600"/>
              <a:ext cx="838200" cy="990601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3CDC314F-DCCA-41A0-AE71-FD7F27B1F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6" t="29774" r="36598" b="36192"/>
            <a:stretch/>
          </p:blipFill>
          <p:spPr>
            <a:xfrm>
              <a:off x="6934200" y="2910706"/>
              <a:ext cx="838200" cy="990601"/>
            </a:xfrm>
            <a:prstGeom prst="rect">
              <a:avLst/>
            </a:prstGeom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D750D17A-BC0C-4D6C-B219-EFA7FB227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7" t="29346" r="48727" b="36620"/>
            <a:stretch/>
          </p:blipFill>
          <p:spPr>
            <a:xfrm>
              <a:off x="6019800" y="2910706"/>
              <a:ext cx="838200" cy="990601"/>
            </a:xfrm>
            <a:prstGeom prst="rect">
              <a:avLst/>
            </a:prstGeom>
          </p:spPr>
        </p:pic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19C7D37-5594-43C5-BAE0-F18C6AA5E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41021" r="23342" b="22516"/>
          <a:stretch/>
        </p:blipFill>
        <p:spPr>
          <a:xfrm>
            <a:off x="8854282" y="521309"/>
            <a:ext cx="2105027" cy="990601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514853FD-3C56-9699-7528-557639FF13D6}"/>
              </a:ext>
            </a:extLst>
          </p:cNvPr>
          <p:cNvSpPr/>
          <p:nvPr/>
        </p:nvSpPr>
        <p:spPr>
          <a:xfrm>
            <a:off x="4936491" y="3683392"/>
            <a:ext cx="428883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59267-59E0-C594-373A-9679B1D79F96}"/>
              </a:ext>
            </a:extLst>
          </p:cNvPr>
          <p:cNvSpPr txBox="1"/>
          <p:nvPr/>
        </p:nvSpPr>
        <p:spPr>
          <a:xfrm>
            <a:off x="5044281" y="5966950"/>
            <a:ext cx="489224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spcBef>
                <a:spcPts val="95"/>
              </a:spcBef>
            </a:pPr>
            <a:r>
              <a:rPr lang="en-US" sz="18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Shells: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1s, 2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2s + 2p,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aseline="30864" dirty="0">
                <a:latin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3s +</a:t>
            </a:r>
            <a:r>
              <a:rPr lang="en-US"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3p</a:t>
            </a:r>
          </a:p>
          <a:p>
            <a:pPr marL="38100" algn="just">
              <a:spcBef>
                <a:spcPts val="95"/>
              </a:spcBef>
            </a:pP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Shell is a collection of orbitals with similar energy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094BC8-2567-9008-9073-F7F9ECB72994}"/>
              </a:ext>
            </a:extLst>
          </p:cNvPr>
          <p:cNvGrpSpPr/>
          <p:nvPr/>
        </p:nvGrpSpPr>
        <p:grpSpPr>
          <a:xfrm>
            <a:off x="10483690" y="4423500"/>
            <a:ext cx="1617980" cy="2065312"/>
            <a:chOff x="6447790" y="1342656"/>
            <a:chExt cx="1355090" cy="1729739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8D643A89-7DDB-59F1-B5D1-F829A67EF493}"/>
                </a:ext>
              </a:extLst>
            </p:cNvPr>
            <p:cNvSpPr/>
            <p:nvPr/>
          </p:nvSpPr>
          <p:spPr>
            <a:xfrm>
              <a:off x="6447790" y="1391268"/>
              <a:ext cx="1312746" cy="16765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CD21526D-9D72-0AD8-3608-165B98533BFD}"/>
                </a:ext>
              </a:extLst>
            </p:cNvPr>
            <p:cNvSpPr/>
            <p:nvPr/>
          </p:nvSpPr>
          <p:spPr>
            <a:xfrm>
              <a:off x="6447790" y="1342656"/>
              <a:ext cx="1355090" cy="1729739"/>
            </a:xfrm>
            <a:custGeom>
              <a:avLst/>
              <a:gdLst/>
              <a:ahLst/>
              <a:cxnLst/>
              <a:rect l="l" t="t" r="r" b="b"/>
              <a:pathLst>
                <a:path w="1355089" h="1729739">
                  <a:moveTo>
                    <a:pt x="0" y="1729739"/>
                  </a:moveTo>
                  <a:lnTo>
                    <a:pt x="1355089" y="1729739"/>
                  </a:lnTo>
                  <a:lnTo>
                    <a:pt x="1355089" y="0"/>
                  </a:lnTo>
                  <a:lnTo>
                    <a:pt x="0" y="0"/>
                  </a:lnTo>
                  <a:lnTo>
                    <a:pt x="0" y="17297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6F2D32-2A40-3BD5-5FFC-95B00C597743}"/>
              </a:ext>
            </a:extLst>
          </p:cNvPr>
          <p:cNvSpPr txBox="1"/>
          <p:nvPr/>
        </p:nvSpPr>
        <p:spPr>
          <a:xfrm flipH="1">
            <a:off x="9997279" y="3564367"/>
            <a:ext cx="2743201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Configuration of Ne – an inert gas (10e)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760950F-DF0F-8BCD-0F36-DF1136D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DB3A-0DEC-4005-B879-4363D4EA3A1D}" type="datetime1">
              <a:rPr lang="en-US" smtClean="0"/>
              <a:t>8/10/2024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3DC959C-279F-188D-8AE0-D8DC35D0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20FE99-37BB-60F1-D076-B574FCDC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FB2B0B-31C0-B13C-6B47-2D8524C1CF1F}"/>
                  </a:ext>
                </a:extLst>
              </p14:cNvPr>
              <p14:cNvContentPartPr/>
              <p14:nvPr/>
            </p14:nvContentPartPr>
            <p14:xfrm>
              <a:off x="5174374" y="840796"/>
              <a:ext cx="2228040" cy="3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FB2B0B-31C0-B13C-6B47-2D8524C1CF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5734" y="832156"/>
                <a:ext cx="2245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E89144-622D-4E46-C41A-9DE5587D4858}"/>
                  </a:ext>
                </a:extLst>
              </p14:cNvPr>
              <p14:cNvContentPartPr/>
              <p14:nvPr/>
            </p14:nvContentPartPr>
            <p14:xfrm>
              <a:off x="5102014" y="5559676"/>
              <a:ext cx="495720" cy="459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E89144-622D-4E46-C41A-9DE5587D48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3374" y="5550676"/>
                <a:ext cx="51336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F52BE8-80C4-E3F8-8AB2-88FBD45B5716}"/>
                  </a:ext>
                </a:extLst>
              </p14:cNvPr>
              <p14:cNvContentPartPr/>
              <p14:nvPr/>
            </p14:nvContentPartPr>
            <p14:xfrm>
              <a:off x="4851454" y="5323156"/>
              <a:ext cx="2108520" cy="112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F52BE8-80C4-E3F8-8AB2-88FBD45B57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2454" y="5314156"/>
                <a:ext cx="21261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C21D82-CEB2-4107-70E0-96BE0267F1B0}"/>
                  </a:ext>
                </a:extLst>
              </p14:cNvPr>
              <p14:cNvContentPartPr/>
              <p14:nvPr/>
            </p14:nvContentPartPr>
            <p14:xfrm>
              <a:off x="5066734" y="4431076"/>
              <a:ext cx="2880" cy="2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C21D82-CEB2-4107-70E0-96BE0267F1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7734" y="4422076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526CB9-2FED-1FDE-A880-F10F3E217C97}"/>
                  </a:ext>
                </a:extLst>
              </p14:cNvPr>
              <p14:cNvContentPartPr/>
              <p14:nvPr/>
            </p14:nvContentPartPr>
            <p14:xfrm>
              <a:off x="4977094" y="4415596"/>
              <a:ext cx="2193840" cy="2077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526CB9-2FED-1FDE-A880-F10F3E217C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8454" y="4406956"/>
                <a:ext cx="2211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9BC65A-BAF4-98C3-3E0A-758901D0E406}"/>
                  </a:ext>
                </a:extLst>
              </p14:cNvPr>
              <p14:cNvContentPartPr/>
              <p14:nvPr/>
            </p14:nvContentPartPr>
            <p14:xfrm>
              <a:off x="4890334" y="3888556"/>
              <a:ext cx="2574720" cy="163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9BC65A-BAF4-98C3-3E0A-758901D0E4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1694" y="3879916"/>
                <a:ext cx="259236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FDE1D35-028F-3C2B-7935-313281E4B721}"/>
              </a:ext>
            </a:extLst>
          </p:cNvPr>
          <p:cNvGrpSpPr/>
          <p:nvPr/>
        </p:nvGrpSpPr>
        <p:grpSpPr>
          <a:xfrm>
            <a:off x="5523214" y="5153596"/>
            <a:ext cx="666000" cy="55800"/>
            <a:chOff x="5523214" y="5153596"/>
            <a:chExt cx="666000" cy="5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DC5EDC-1FBC-15FE-EB61-380E56617AFA}"/>
                    </a:ext>
                  </a:extLst>
                </p14:cNvPr>
                <p14:cNvContentPartPr/>
                <p14:nvPr/>
              </p14:nvContentPartPr>
              <p14:xfrm>
                <a:off x="5523214" y="5197516"/>
                <a:ext cx="173520" cy="1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DC5EDC-1FBC-15FE-EB61-380E56617A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14574" y="5188516"/>
                  <a:ext cx="191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B1B1E6-73C5-256E-02B4-1CA755E44103}"/>
                    </a:ext>
                  </a:extLst>
                </p14:cNvPr>
                <p14:cNvContentPartPr/>
                <p14:nvPr/>
              </p14:nvContentPartPr>
              <p14:xfrm>
                <a:off x="5991934" y="5153596"/>
                <a:ext cx="172800" cy="20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B1B1E6-73C5-256E-02B4-1CA755E441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82934" y="5144596"/>
                  <a:ext cx="19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5C02B9-9C7A-B2EF-3F0B-FFF696E56BB2}"/>
                    </a:ext>
                  </a:extLst>
                </p14:cNvPr>
                <p14:cNvContentPartPr/>
                <p14:nvPr/>
              </p14:nvContentPartPr>
              <p14:xfrm>
                <a:off x="5614654" y="5202196"/>
                <a:ext cx="36720" cy="7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5C02B9-9C7A-B2EF-3F0B-FFF696E56B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5654" y="5193556"/>
                  <a:ext cx="5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1569DA-CEFE-D695-9431-812D9B3C3A15}"/>
                    </a:ext>
                  </a:extLst>
                </p14:cNvPr>
                <p14:cNvContentPartPr/>
                <p14:nvPr/>
              </p14:nvContentPartPr>
              <p14:xfrm>
                <a:off x="6177694" y="5173036"/>
                <a:ext cx="11520" cy="2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1569DA-CEFE-D695-9431-812D9B3C3A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69054" y="5164396"/>
                  <a:ext cx="291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3007AE-6F87-66A0-3D42-C5613964197F}"/>
              </a:ext>
            </a:extLst>
          </p:cNvPr>
          <p:cNvGrpSpPr/>
          <p:nvPr/>
        </p:nvGrpSpPr>
        <p:grpSpPr>
          <a:xfrm>
            <a:off x="6742174" y="4760476"/>
            <a:ext cx="479880" cy="415800"/>
            <a:chOff x="6742174" y="4760476"/>
            <a:chExt cx="47988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15AE1B-A97F-64E1-4DE3-54E307D0D050}"/>
                    </a:ext>
                  </a:extLst>
                </p14:cNvPr>
                <p14:cNvContentPartPr/>
                <p14:nvPr/>
              </p14:nvContentPartPr>
              <p14:xfrm>
                <a:off x="6742174" y="4971436"/>
                <a:ext cx="187920" cy="20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15AE1B-A97F-64E1-4DE3-54E307D0D0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3534" y="4962796"/>
                  <a:ext cx="205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BDC809-2BA4-9547-F2C3-B7AE4B7C8790}"/>
                    </a:ext>
                  </a:extLst>
                </p14:cNvPr>
                <p14:cNvContentPartPr/>
                <p14:nvPr/>
              </p14:nvContentPartPr>
              <p14:xfrm>
                <a:off x="6893374" y="4889356"/>
                <a:ext cx="119520" cy="84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BDC809-2BA4-9547-F2C3-B7AE4B7C87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84734" y="4880716"/>
                  <a:ext cx="13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ACC940-04B2-E2DB-92C5-54840BDFF148}"/>
                    </a:ext>
                  </a:extLst>
                </p14:cNvPr>
                <p14:cNvContentPartPr/>
                <p14:nvPr/>
              </p14:nvContentPartPr>
              <p14:xfrm>
                <a:off x="7060774" y="4760476"/>
                <a:ext cx="161280" cy="153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ACC940-04B2-E2DB-92C5-54840BDFF1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51774" y="4751476"/>
                  <a:ext cx="1789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B464737-BDAB-E151-4DB1-30B65F87C0E7}"/>
              </a:ext>
            </a:extLst>
          </p:cNvPr>
          <p:cNvGrpSpPr/>
          <p:nvPr/>
        </p:nvGrpSpPr>
        <p:grpSpPr>
          <a:xfrm>
            <a:off x="6419614" y="4447276"/>
            <a:ext cx="582840" cy="95040"/>
            <a:chOff x="6419614" y="4447276"/>
            <a:chExt cx="58284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6384E8-1D17-12FF-C9E6-1F52B3E31931}"/>
                    </a:ext>
                  </a:extLst>
                </p14:cNvPr>
                <p14:cNvContentPartPr/>
                <p14:nvPr/>
              </p14:nvContentPartPr>
              <p14:xfrm>
                <a:off x="6419614" y="4490836"/>
                <a:ext cx="143640" cy="51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6384E8-1D17-12FF-C9E6-1F52B3E319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10614" y="4482196"/>
                  <a:ext cx="161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E8BFB5-DCC4-0B07-8724-86ACB1329D05}"/>
                    </a:ext>
                  </a:extLst>
                </p14:cNvPr>
                <p14:cNvContentPartPr/>
                <p14:nvPr/>
              </p14:nvContentPartPr>
              <p14:xfrm>
                <a:off x="6838654" y="4447276"/>
                <a:ext cx="163800" cy="29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E8BFB5-DCC4-0B07-8724-86ACB1329D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9654" y="4438276"/>
                  <a:ext cx="18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395011-E65E-2213-C9F3-D41D16740039}"/>
                    </a:ext>
                  </a:extLst>
                </p14:cNvPr>
                <p14:cNvContentPartPr/>
                <p14:nvPr/>
              </p14:nvContentPartPr>
              <p14:xfrm>
                <a:off x="6451654" y="4498756"/>
                <a:ext cx="70560" cy="34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395011-E65E-2213-C9F3-D41D167400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43014" y="4490116"/>
                  <a:ext cx="882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C8BEAF-78C5-5546-EB67-B305EBEA922C}"/>
              </a:ext>
            </a:extLst>
          </p:cNvPr>
          <p:cNvGrpSpPr/>
          <p:nvPr/>
        </p:nvGrpSpPr>
        <p:grpSpPr>
          <a:xfrm>
            <a:off x="7060054" y="5416396"/>
            <a:ext cx="1282320" cy="443520"/>
            <a:chOff x="7060054" y="5416396"/>
            <a:chExt cx="128232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34027B-EF9F-B0CF-1B36-75244CFAF444}"/>
                    </a:ext>
                  </a:extLst>
                </p14:cNvPr>
                <p14:cNvContentPartPr/>
                <p14:nvPr/>
              </p14:nvContentPartPr>
              <p14:xfrm>
                <a:off x="7060054" y="5637076"/>
                <a:ext cx="86760" cy="22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34027B-EF9F-B0CF-1B36-75244CFAF4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51054" y="5628076"/>
                  <a:ext cx="104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20D35-AC23-47F5-D6DE-B985BE77FEA0}"/>
                    </a:ext>
                  </a:extLst>
                </p14:cNvPr>
                <p14:cNvContentPartPr/>
                <p14:nvPr/>
              </p14:nvContentPartPr>
              <p14:xfrm>
                <a:off x="7165894" y="5509996"/>
                <a:ext cx="57600" cy="102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20D35-AC23-47F5-D6DE-B985BE77FE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6894" y="5501356"/>
                  <a:ext cx="75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13EB23-C7B3-A177-95FE-DE46728E111C}"/>
                    </a:ext>
                  </a:extLst>
                </p14:cNvPr>
                <p14:cNvContentPartPr/>
                <p14:nvPr/>
              </p14:nvContentPartPr>
              <p14:xfrm>
                <a:off x="7290094" y="5416396"/>
                <a:ext cx="37440" cy="143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13EB23-C7B3-A177-95FE-DE46728E11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81454" y="5407396"/>
                  <a:ext cx="55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0EA5EE-6D30-4F1C-2B3B-EE9AF3A16A79}"/>
                    </a:ext>
                  </a:extLst>
                </p14:cNvPr>
                <p14:cNvContentPartPr/>
                <p14:nvPr/>
              </p14:nvContentPartPr>
              <p14:xfrm>
                <a:off x="7277854" y="5433676"/>
                <a:ext cx="89640" cy="9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0EA5EE-6D30-4F1C-2B3B-EE9AF3A16A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68854" y="5424676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AC22BA-3E0A-5D43-164D-C56AECFE51DA}"/>
                    </a:ext>
                  </a:extLst>
                </p14:cNvPr>
                <p14:cNvContentPartPr/>
                <p14:nvPr/>
              </p14:nvContentPartPr>
              <p14:xfrm>
                <a:off x="7601134" y="5687116"/>
                <a:ext cx="92160" cy="74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AC22BA-3E0A-5D43-164D-C56AECFE51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92134" y="5678116"/>
                  <a:ext cx="109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ED3CFE-F1E4-C1DD-DA3B-CD3796FE7591}"/>
                    </a:ext>
                  </a:extLst>
                </p14:cNvPr>
                <p14:cNvContentPartPr/>
                <p14:nvPr/>
              </p14:nvContentPartPr>
              <p14:xfrm>
                <a:off x="7679974" y="5740036"/>
                <a:ext cx="93600" cy="105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ED3CFE-F1E4-C1DD-DA3B-CD3796FE75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1334" y="5731396"/>
                  <a:ext cx="111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8CC62F-4EE1-5615-C877-44322C64770B}"/>
                    </a:ext>
                  </a:extLst>
                </p14:cNvPr>
                <p14:cNvContentPartPr/>
                <p14:nvPr/>
              </p14:nvContentPartPr>
              <p14:xfrm>
                <a:off x="7903894" y="5533036"/>
                <a:ext cx="173880" cy="205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8CC62F-4EE1-5615-C877-44322C6477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95254" y="5524036"/>
                  <a:ext cx="19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5911E0-1AB3-4DE8-081D-C719A80B1B03}"/>
                    </a:ext>
                  </a:extLst>
                </p14:cNvPr>
                <p14:cNvContentPartPr/>
                <p14:nvPr/>
              </p14:nvContentPartPr>
              <p14:xfrm>
                <a:off x="8181454" y="5511436"/>
                <a:ext cx="160920" cy="146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5911E0-1AB3-4DE8-081D-C719A80B1B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72814" y="5502796"/>
                  <a:ext cx="1785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7D1355-1A77-7A27-695F-A2B41B6D830D}"/>
              </a:ext>
            </a:extLst>
          </p:cNvPr>
          <p:cNvGrpSpPr/>
          <p:nvPr/>
        </p:nvGrpSpPr>
        <p:grpSpPr>
          <a:xfrm>
            <a:off x="7446334" y="4755076"/>
            <a:ext cx="653040" cy="297000"/>
            <a:chOff x="7446334" y="4755076"/>
            <a:chExt cx="65304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B86A13-AEA6-0587-6863-BF9D006A2DAC}"/>
                    </a:ext>
                  </a:extLst>
                </p14:cNvPr>
                <p14:cNvContentPartPr/>
                <p14:nvPr/>
              </p14:nvContentPartPr>
              <p14:xfrm>
                <a:off x="7446334" y="4922836"/>
                <a:ext cx="93600" cy="79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B86A13-AEA6-0587-6863-BF9D006A2D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37334" y="4913836"/>
                  <a:ext cx="11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85317C-DA33-2ACF-CC98-33D853993224}"/>
                    </a:ext>
                  </a:extLst>
                </p14:cNvPr>
                <p14:cNvContentPartPr/>
                <p14:nvPr/>
              </p14:nvContentPartPr>
              <p14:xfrm>
                <a:off x="7521574" y="4985836"/>
                <a:ext cx="66960" cy="66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85317C-DA33-2ACF-CC98-33D8539932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2574" y="4976836"/>
                  <a:ext cx="8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43BC03-5892-C5F2-33F3-88E5A4592C15}"/>
                    </a:ext>
                  </a:extLst>
                </p14:cNvPr>
                <p14:cNvContentPartPr/>
                <p14:nvPr/>
              </p14:nvContentPartPr>
              <p14:xfrm>
                <a:off x="7755934" y="4755076"/>
                <a:ext cx="121320" cy="245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43BC03-5892-C5F2-33F3-88E5A4592C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7294" y="4746076"/>
                  <a:ext cx="138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900DC2-5547-0D19-87DF-AA1ED8977B10}"/>
                    </a:ext>
                  </a:extLst>
                </p14:cNvPr>
                <p14:cNvContentPartPr/>
                <p14:nvPr/>
              </p14:nvContentPartPr>
              <p14:xfrm>
                <a:off x="7995694" y="4792876"/>
                <a:ext cx="103680" cy="91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900DC2-5547-0D19-87DF-AA1ED8977B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86694" y="4784236"/>
                  <a:ext cx="1213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A6C5CA0-652A-8CED-AFD8-31D35B659EC3}"/>
              </a:ext>
            </a:extLst>
          </p:cNvPr>
          <p:cNvGrpSpPr/>
          <p:nvPr/>
        </p:nvGrpSpPr>
        <p:grpSpPr>
          <a:xfrm>
            <a:off x="6961414" y="4140916"/>
            <a:ext cx="1545840" cy="424080"/>
            <a:chOff x="6961414" y="4140916"/>
            <a:chExt cx="154584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9A11EF0-0C41-D036-EF2A-53DDC19AC50E}"/>
                    </a:ext>
                  </a:extLst>
                </p14:cNvPr>
                <p14:cNvContentPartPr/>
                <p14:nvPr/>
              </p14:nvContentPartPr>
              <p14:xfrm>
                <a:off x="6961414" y="4350076"/>
                <a:ext cx="32400" cy="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9A11EF0-0C41-D036-EF2A-53DDC19AC5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52414" y="4341436"/>
                  <a:ext cx="5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41C1E4-D975-63F9-6CC0-14378EF7C040}"/>
                    </a:ext>
                  </a:extLst>
                </p14:cNvPr>
                <p14:cNvContentPartPr/>
                <p14:nvPr/>
              </p14:nvContentPartPr>
              <p14:xfrm>
                <a:off x="7203694" y="4326676"/>
                <a:ext cx="167760" cy="23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41C1E4-D975-63F9-6CC0-14378EF7C0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95054" y="4318036"/>
                  <a:ext cx="185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482717-40A0-10A5-CC48-A0443757769F}"/>
                    </a:ext>
                  </a:extLst>
                </p14:cNvPr>
                <p14:cNvContentPartPr/>
                <p14:nvPr/>
              </p14:nvContentPartPr>
              <p14:xfrm>
                <a:off x="7361734" y="4257916"/>
                <a:ext cx="110880" cy="114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482717-40A0-10A5-CC48-A044375776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2734" y="4248916"/>
                  <a:ext cx="12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16887F-87B0-ECC1-5E17-D74B06E81285}"/>
                    </a:ext>
                  </a:extLst>
                </p14:cNvPr>
                <p14:cNvContentPartPr/>
                <p14:nvPr/>
              </p14:nvContentPartPr>
              <p14:xfrm>
                <a:off x="7519054" y="4140916"/>
                <a:ext cx="181440" cy="160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16887F-87B0-ECC1-5E17-D74B06E812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10054" y="4131916"/>
                  <a:ext cx="199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AD1476B-A43D-2FF1-1837-B4DAC081CB82}"/>
                    </a:ext>
                  </a:extLst>
                </p14:cNvPr>
                <p14:cNvContentPartPr/>
                <p14:nvPr/>
              </p14:nvContentPartPr>
              <p14:xfrm>
                <a:off x="7774294" y="4364476"/>
                <a:ext cx="77040" cy="50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AD1476B-A43D-2FF1-1837-B4DAC081CB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65654" y="4355476"/>
                  <a:ext cx="94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C4F5F6-5E16-4549-0784-E3064B0E97B0}"/>
                    </a:ext>
                  </a:extLst>
                </p14:cNvPr>
                <p14:cNvContentPartPr/>
                <p14:nvPr/>
              </p14:nvContentPartPr>
              <p14:xfrm>
                <a:off x="7831174" y="4429276"/>
                <a:ext cx="69480" cy="52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C4F5F6-5E16-4549-0784-E3064B0E97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22534" y="4420276"/>
                  <a:ext cx="87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A7098FD-D6D8-767C-1538-1799C434BCA5}"/>
                    </a:ext>
                  </a:extLst>
                </p14:cNvPr>
                <p14:cNvContentPartPr/>
                <p14:nvPr/>
              </p14:nvContentPartPr>
              <p14:xfrm>
                <a:off x="8057254" y="4244236"/>
                <a:ext cx="146880" cy="249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A7098FD-D6D8-767C-1538-1799C434BC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8254" y="4235596"/>
                  <a:ext cx="164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522022-A174-E577-B94D-4419B470D607}"/>
                    </a:ext>
                  </a:extLst>
                </p14:cNvPr>
                <p14:cNvContentPartPr/>
                <p14:nvPr/>
              </p14:nvContentPartPr>
              <p14:xfrm>
                <a:off x="8312134" y="4311916"/>
                <a:ext cx="195120" cy="117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522022-A174-E577-B94D-4419B470D6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03134" y="4303276"/>
                  <a:ext cx="212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8709517-4C30-3CA9-B871-57951DBE7DE6}"/>
              </a:ext>
            </a:extLst>
          </p:cNvPr>
          <p:cNvGrpSpPr/>
          <p:nvPr/>
        </p:nvGrpSpPr>
        <p:grpSpPr>
          <a:xfrm>
            <a:off x="4807534" y="1032676"/>
            <a:ext cx="1913040" cy="2258640"/>
            <a:chOff x="4807534" y="1032676"/>
            <a:chExt cx="1913040" cy="22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4CDA07-1020-0FC9-D8BB-2A5CBBF6AB16}"/>
                    </a:ext>
                  </a:extLst>
                </p14:cNvPr>
                <p14:cNvContentPartPr/>
                <p14:nvPr/>
              </p14:nvContentPartPr>
              <p14:xfrm>
                <a:off x="4967014" y="1539916"/>
                <a:ext cx="221040" cy="221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4CDA07-1020-0FC9-D8BB-2A5CBBF6AB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58374" y="1530916"/>
                  <a:ext cx="238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6BD293-72FD-F030-18E8-763C25234203}"/>
                    </a:ext>
                  </a:extLst>
                </p14:cNvPr>
                <p14:cNvContentPartPr/>
                <p14:nvPr/>
              </p14:nvContentPartPr>
              <p14:xfrm>
                <a:off x="5257894" y="1521196"/>
                <a:ext cx="141480" cy="133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6BD293-72FD-F030-18E8-763C252342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49254" y="1512196"/>
                  <a:ext cx="15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936249-104E-75E5-3743-8110E0CD4AFA}"/>
                    </a:ext>
                  </a:extLst>
                </p14:cNvPr>
                <p14:cNvContentPartPr/>
                <p14:nvPr/>
              </p14:nvContentPartPr>
              <p14:xfrm>
                <a:off x="5556694" y="1291876"/>
                <a:ext cx="61920" cy="299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936249-104E-75E5-3743-8110E0CD4A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47694" y="1282876"/>
                  <a:ext cx="79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4A3DEA-E43E-7FB4-9EF1-D5DE2425ECDB}"/>
                    </a:ext>
                  </a:extLst>
                </p14:cNvPr>
                <p14:cNvContentPartPr/>
                <p14:nvPr/>
              </p14:nvContentPartPr>
              <p14:xfrm>
                <a:off x="5698534" y="1409956"/>
                <a:ext cx="63000" cy="110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4A3DEA-E43E-7FB4-9EF1-D5DE2425ECD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89534" y="1401316"/>
                  <a:ext cx="80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8434B2-3658-EA4C-00EC-5266CE116F1F}"/>
                    </a:ext>
                  </a:extLst>
                </p14:cNvPr>
                <p14:cNvContentPartPr/>
                <p14:nvPr/>
              </p14:nvContentPartPr>
              <p14:xfrm>
                <a:off x="5797174" y="1340476"/>
                <a:ext cx="112680" cy="8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8434B2-3658-EA4C-00EC-5266CE116F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88174" y="1331476"/>
                  <a:ext cx="1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C4322A-861D-C1A0-4147-B3B395DF378C}"/>
                    </a:ext>
                  </a:extLst>
                </p14:cNvPr>
                <p14:cNvContentPartPr/>
                <p14:nvPr/>
              </p14:nvContentPartPr>
              <p14:xfrm>
                <a:off x="5917414" y="1191076"/>
                <a:ext cx="160560" cy="20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C4322A-861D-C1A0-4147-B3B395DF37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8774" y="1182076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66CFB6-B180-0BF6-6E54-F40EB35D284C}"/>
                    </a:ext>
                  </a:extLst>
                </p14:cNvPr>
                <p14:cNvContentPartPr/>
                <p14:nvPr/>
              </p14:nvContentPartPr>
              <p14:xfrm>
                <a:off x="6070414" y="1188556"/>
                <a:ext cx="72720" cy="14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66CFB6-B180-0BF6-6E54-F40EB35D284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61774" y="1179916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05726D-46B1-D8B1-875A-AB15EEC0A8EB}"/>
                    </a:ext>
                  </a:extLst>
                </p14:cNvPr>
                <p14:cNvContentPartPr/>
                <p14:nvPr/>
              </p14:nvContentPartPr>
              <p14:xfrm>
                <a:off x="6159334" y="1082356"/>
                <a:ext cx="109440" cy="177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05726D-46B1-D8B1-875A-AB15EEC0A8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0334" y="1073716"/>
                  <a:ext cx="127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A14E3E-49AF-18D7-41B1-1D93E5132BB7}"/>
                    </a:ext>
                  </a:extLst>
                </p14:cNvPr>
                <p14:cNvContentPartPr/>
                <p14:nvPr/>
              </p14:nvContentPartPr>
              <p14:xfrm>
                <a:off x="6334294" y="1032676"/>
                <a:ext cx="266400" cy="20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A14E3E-49AF-18D7-41B1-1D93E5132B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25294" y="1023676"/>
                  <a:ext cx="284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405BBF-E219-A83D-42CD-F680E6264AB4}"/>
                    </a:ext>
                  </a:extLst>
                </p14:cNvPr>
                <p14:cNvContentPartPr/>
                <p14:nvPr/>
              </p14:nvContentPartPr>
              <p14:xfrm>
                <a:off x="6716974" y="1121956"/>
                <a:ext cx="3600" cy="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405BBF-E219-A83D-42CD-F680E6264A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08334" y="1112956"/>
                  <a:ext cx="2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C3C734-25BA-03EE-3696-354286527EDA}"/>
                    </a:ext>
                  </a:extLst>
                </p14:cNvPr>
                <p14:cNvContentPartPr/>
                <p14:nvPr/>
              </p14:nvContentPartPr>
              <p14:xfrm>
                <a:off x="4807534" y="2415436"/>
                <a:ext cx="177120" cy="36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C3C734-25BA-03EE-3696-354286527E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98534" y="2406796"/>
                  <a:ext cx="1947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BB030B-F372-847C-73D6-3844F62B7189}"/>
                    </a:ext>
                  </a:extLst>
                </p14:cNvPr>
                <p14:cNvContentPartPr/>
                <p14:nvPr/>
              </p14:nvContentPartPr>
              <p14:xfrm>
                <a:off x="4807534" y="2643316"/>
                <a:ext cx="144720" cy="178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BB030B-F372-847C-73D6-3844F62B718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98894" y="2634316"/>
                  <a:ext cx="162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E2D6E27-DBE0-9B13-8093-19F87DC04311}"/>
                    </a:ext>
                  </a:extLst>
                </p14:cNvPr>
                <p14:cNvContentPartPr/>
                <p14:nvPr/>
              </p14:nvContentPartPr>
              <p14:xfrm>
                <a:off x="5027134" y="2493916"/>
                <a:ext cx="113760" cy="159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E2D6E27-DBE0-9B13-8093-19F87DC043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18494" y="2485276"/>
                  <a:ext cx="13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6E19D7-8A3D-8947-855A-02B6716A0690}"/>
                    </a:ext>
                  </a:extLst>
                </p14:cNvPr>
                <p14:cNvContentPartPr/>
                <p14:nvPr/>
              </p14:nvContentPartPr>
              <p14:xfrm>
                <a:off x="5089054" y="2289076"/>
                <a:ext cx="204120" cy="270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6E19D7-8A3D-8947-855A-02B6716A06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80054" y="2280436"/>
                  <a:ext cx="22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0835C7-96C7-E6D3-9B73-99F941BB4FBF}"/>
                    </a:ext>
                  </a:extLst>
                </p14:cNvPr>
                <p14:cNvContentPartPr/>
                <p14:nvPr/>
              </p14:nvContentPartPr>
              <p14:xfrm>
                <a:off x="5522854" y="2050756"/>
                <a:ext cx="273240" cy="45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0835C7-96C7-E6D3-9B73-99F941BB4F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14214" y="2042116"/>
                  <a:ext cx="290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C6F43B-7B4B-8C0E-B01F-43C59298D209}"/>
                    </a:ext>
                  </a:extLst>
                </p14:cNvPr>
                <p14:cNvContentPartPr/>
                <p14:nvPr/>
              </p14:nvContentPartPr>
              <p14:xfrm>
                <a:off x="5828134" y="1979476"/>
                <a:ext cx="136440" cy="161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C6F43B-7B4B-8C0E-B01F-43C59298D2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19134" y="1970476"/>
                  <a:ext cx="154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D01597-2A87-0DBC-35E3-56C0621B4CA8}"/>
                    </a:ext>
                  </a:extLst>
                </p14:cNvPr>
                <p14:cNvContentPartPr/>
                <p14:nvPr/>
              </p14:nvContentPartPr>
              <p14:xfrm>
                <a:off x="6012094" y="1684636"/>
                <a:ext cx="277920" cy="311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D01597-2A87-0DBC-35E3-56C0621B4C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3454" y="1675996"/>
                  <a:ext cx="295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1A807B-664D-159A-EF99-A553205FB923}"/>
                    </a:ext>
                  </a:extLst>
                </p14:cNvPr>
                <p14:cNvContentPartPr/>
                <p14:nvPr/>
              </p14:nvContentPartPr>
              <p14:xfrm>
                <a:off x="6162214" y="1686436"/>
                <a:ext cx="173880" cy="113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1A807B-664D-159A-EF99-A553205FB9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53574" y="1677436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C21A03-F2E5-C4DB-8824-2572D8D0F611}"/>
                    </a:ext>
                  </a:extLst>
                </p14:cNvPr>
                <p14:cNvContentPartPr/>
                <p14:nvPr/>
              </p14:nvContentPartPr>
              <p14:xfrm>
                <a:off x="5114254" y="2435236"/>
                <a:ext cx="1023840" cy="856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C21A03-F2E5-C4DB-8824-2572D8D0F6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05254" y="2426596"/>
                  <a:ext cx="1041480" cy="87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80F5424-0420-18C4-8908-BAA606D8F752}"/>
                  </a:ext>
                </a:extLst>
              </p14:cNvPr>
              <p14:cNvContentPartPr/>
              <p14:nvPr/>
            </p14:nvContentPartPr>
            <p14:xfrm>
              <a:off x="10114654" y="4186276"/>
              <a:ext cx="209520" cy="781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80F5424-0420-18C4-8908-BAA606D8F75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105654" y="4177276"/>
                <a:ext cx="227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230B1B3-5CF7-175D-ABD7-7E4796A07BD2}"/>
                  </a:ext>
                </a:extLst>
              </p14:cNvPr>
              <p14:cNvContentPartPr/>
              <p14:nvPr/>
            </p14:nvContentPartPr>
            <p14:xfrm>
              <a:off x="10776334" y="3873796"/>
              <a:ext cx="1081080" cy="4028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230B1B3-5CF7-175D-ABD7-7E4796A07BD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767694" y="3864796"/>
                <a:ext cx="109872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7737E8C-86E8-26CD-66BE-F3D0A26FFD4D}"/>
              </a:ext>
            </a:extLst>
          </p:cNvPr>
          <p:cNvGrpSpPr/>
          <p:nvPr/>
        </p:nvGrpSpPr>
        <p:grpSpPr>
          <a:xfrm>
            <a:off x="9086134" y="4787116"/>
            <a:ext cx="3475080" cy="1617840"/>
            <a:chOff x="9086134" y="4787116"/>
            <a:chExt cx="3475080" cy="16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29B8B1-5A13-E15A-F51D-44DC40CBBE60}"/>
                    </a:ext>
                  </a:extLst>
                </p14:cNvPr>
                <p14:cNvContentPartPr/>
                <p14:nvPr/>
              </p14:nvContentPartPr>
              <p14:xfrm>
                <a:off x="10445494" y="5876476"/>
                <a:ext cx="1900440" cy="81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29B8B1-5A13-E15A-F51D-44DC40CBBE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6494" y="5867836"/>
                  <a:ext cx="191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B5B6FD-2C7F-5518-F055-F29D78430993}"/>
                    </a:ext>
                  </a:extLst>
                </p14:cNvPr>
                <p14:cNvContentPartPr/>
                <p14:nvPr/>
              </p14:nvContentPartPr>
              <p14:xfrm>
                <a:off x="10385374" y="5189236"/>
                <a:ext cx="1861200" cy="79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B5B6FD-2C7F-5518-F055-F29D784309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76374" y="5180596"/>
                  <a:ext cx="1878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BC4387-2787-D1CA-43E4-4623EBF1BC64}"/>
                    </a:ext>
                  </a:extLst>
                </p14:cNvPr>
                <p14:cNvContentPartPr/>
                <p14:nvPr/>
              </p14:nvContentPartPr>
              <p14:xfrm>
                <a:off x="12434134" y="6148996"/>
                <a:ext cx="48600" cy="130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BC4387-2787-D1CA-43E4-4623EBF1BC6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425494" y="6140356"/>
                  <a:ext cx="6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50F8F6F-3956-200D-A7CF-1E540C62C67D}"/>
                    </a:ext>
                  </a:extLst>
                </p14:cNvPr>
                <p14:cNvContentPartPr/>
                <p14:nvPr/>
              </p14:nvContentPartPr>
              <p14:xfrm>
                <a:off x="12357814" y="5605756"/>
                <a:ext cx="203400" cy="144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50F8F6F-3956-200D-A7CF-1E540C62C6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348814" y="5596756"/>
                  <a:ext cx="221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CBA56C-6F1D-C029-EA28-A730A0AFF533}"/>
                    </a:ext>
                  </a:extLst>
                </p14:cNvPr>
                <p14:cNvContentPartPr/>
                <p14:nvPr/>
              </p14:nvContentPartPr>
              <p14:xfrm>
                <a:off x="12382654" y="4787116"/>
                <a:ext cx="117000" cy="162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CBA56C-6F1D-C029-EA28-A730A0AFF53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374014" y="4778476"/>
                  <a:ext cx="134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F42F574-2D0D-3074-1C70-DBFE32D5DAFB}"/>
                    </a:ext>
                  </a:extLst>
                </p14:cNvPr>
                <p14:cNvContentPartPr/>
                <p14:nvPr/>
              </p14:nvContentPartPr>
              <p14:xfrm>
                <a:off x="10775614" y="6295876"/>
                <a:ext cx="16920" cy="93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F42F574-2D0D-3074-1C70-DBFE32D5DA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66614" y="6287236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9A44443-7CF2-1623-E1E5-8BCD4F89D977}"/>
                    </a:ext>
                  </a:extLst>
                </p14:cNvPr>
                <p14:cNvContentPartPr/>
                <p14:nvPr/>
              </p14:nvContentPartPr>
              <p14:xfrm>
                <a:off x="10849054" y="6300916"/>
                <a:ext cx="23400" cy="104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9A44443-7CF2-1623-E1E5-8BCD4F89D9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40054" y="6292276"/>
                  <a:ext cx="41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EB205C-F364-E0AD-767F-F22814242CBD}"/>
                    </a:ext>
                  </a:extLst>
                </p14:cNvPr>
                <p14:cNvContentPartPr/>
                <p14:nvPr/>
              </p14:nvContentPartPr>
              <p14:xfrm>
                <a:off x="10777774" y="5638516"/>
                <a:ext cx="18720" cy="128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EB205C-F364-E0AD-767F-F22814242CB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69134" y="5629876"/>
                  <a:ext cx="36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793978-9454-F27B-5DC6-78A698EEE233}"/>
                    </a:ext>
                  </a:extLst>
                </p14:cNvPr>
                <p14:cNvContentPartPr/>
                <p14:nvPr/>
              </p14:nvContentPartPr>
              <p14:xfrm>
                <a:off x="10877494" y="5650036"/>
                <a:ext cx="27360" cy="114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793978-9454-F27B-5DC6-78A698EEE2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68854" y="5641396"/>
                  <a:ext cx="4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A76E84-08AA-F25C-C007-749DEA2DCB63}"/>
                    </a:ext>
                  </a:extLst>
                </p14:cNvPr>
                <p14:cNvContentPartPr/>
                <p14:nvPr/>
              </p14:nvContentPartPr>
              <p14:xfrm>
                <a:off x="11466814" y="5324596"/>
                <a:ext cx="43200" cy="70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A76E84-08AA-F25C-C007-749DEA2DCB6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57814" y="5315956"/>
                  <a:ext cx="60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397F4A-7F14-9D33-5DE3-2E6A7DA54F0B}"/>
                    </a:ext>
                  </a:extLst>
                </p14:cNvPr>
                <p14:cNvContentPartPr/>
                <p14:nvPr/>
              </p14:nvContentPartPr>
              <p14:xfrm>
                <a:off x="11684254" y="5318476"/>
                <a:ext cx="19080" cy="79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397F4A-7F14-9D33-5DE3-2E6A7DA54F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75614" y="5309476"/>
                  <a:ext cx="36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3B3E508-12BB-12D0-9D00-14DFF303521A}"/>
                    </a:ext>
                  </a:extLst>
                </p14:cNvPr>
                <p14:cNvContentPartPr/>
                <p14:nvPr/>
              </p14:nvContentPartPr>
              <p14:xfrm>
                <a:off x="11898814" y="5317036"/>
                <a:ext cx="17640" cy="81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3B3E508-12BB-12D0-9D00-14DFF30352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889814" y="5308036"/>
                  <a:ext cx="35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C8A56A-FC47-BBE8-039B-0C72643F6B13}"/>
                    </a:ext>
                  </a:extLst>
                </p14:cNvPr>
                <p14:cNvContentPartPr/>
                <p14:nvPr/>
              </p14:nvContentPartPr>
              <p14:xfrm>
                <a:off x="11771374" y="5342596"/>
                <a:ext cx="8640" cy="81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C8A56A-FC47-BBE8-039B-0C72643F6B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62374" y="5333596"/>
                  <a:ext cx="2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391D2D-E7B1-3422-E51C-0876FD4AACAB}"/>
                    </a:ext>
                  </a:extLst>
                </p14:cNvPr>
                <p14:cNvContentPartPr/>
                <p14:nvPr/>
              </p14:nvContentPartPr>
              <p14:xfrm>
                <a:off x="11522254" y="5321716"/>
                <a:ext cx="39240" cy="72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391D2D-E7B1-3422-E51C-0876FD4AAC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13614" y="5313076"/>
                  <a:ext cx="56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870CC7-0F85-C21C-E69A-FD57CF721973}"/>
                    </a:ext>
                  </a:extLst>
                </p14:cNvPr>
                <p14:cNvContentPartPr/>
                <p14:nvPr/>
              </p14:nvContentPartPr>
              <p14:xfrm>
                <a:off x="11868934" y="5310916"/>
                <a:ext cx="21960" cy="77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870CC7-0F85-C21C-E69A-FD57CF72197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60294" y="5301916"/>
                  <a:ext cx="39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DFB583-93BE-086F-01E0-DE8B74481542}"/>
                    </a:ext>
                  </a:extLst>
                </p14:cNvPr>
                <p14:cNvContentPartPr/>
                <p14:nvPr/>
              </p14:nvContentPartPr>
              <p14:xfrm>
                <a:off x="9086134" y="5575516"/>
                <a:ext cx="238680" cy="141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DFB583-93BE-086F-01E0-DE8B744815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77134" y="5566876"/>
                  <a:ext cx="256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4EB5F4-3258-8C52-A3E5-7A07F769DC07}"/>
                    </a:ext>
                  </a:extLst>
                </p14:cNvPr>
                <p14:cNvContentPartPr/>
                <p14:nvPr/>
              </p14:nvContentPartPr>
              <p14:xfrm>
                <a:off x="9374134" y="5378956"/>
                <a:ext cx="264240" cy="209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4EB5F4-3258-8C52-A3E5-7A07F769DC0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65134" y="5370316"/>
                  <a:ext cx="281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65708B-D596-9392-47CF-56DDD19EA262}"/>
                    </a:ext>
                  </a:extLst>
                </p14:cNvPr>
                <p14:cNvContentPartPr/>
                <p14:nvPr/>
              </p14:nvContentPartPr>
              <p14:xfrm>
                <a:off x="9638734" y="5169076"/>
                <a:ext cx="64080" cy="179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65708B-D596-9392-47CF-56DDD19EA2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30094" y="5160076"/>
                  <a:ext cx="81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199FE4-7FF3-BEB2-9D61-88B329C50DD8}"/>
                    </a:ext>
                  </a:extLst>
                </p14:cNvPr>
                <p14:cNvContentPartPr/>
                <p14:nvPr/>
              </p14:nvContentPartPr>
              <p14:xfrm>
                <a:off x="9725854" y="5033356"/>
                <a:ext cx="173880" cy="283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199FE4-7FF3-BEB2-9D61-88B329C50DD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16854" y="5024716"/>
                  <a:ext cx="191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05FFC9-9CB2-955E-89B9-FC31F6190793}"/>
                    </a:ext>
                  </a:extLst>
                </p14:cNvPr>
                <p14:cNvContentPartPr/>
                <p14:nvPr/>
              </p14:nvContentPartPr>
              <p14:xfrm>
                <a:off x="9567454" y="4961356"/>
                <a:ext cx="631800" cy="942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05FFC9-9CB2-955E-89B9-FC31F61907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58814" y="4952356"/>
                  <a:ext cx="649440" cy="9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FCEE13-058F-4677-F853-1637B75363B2}"/>
                    </a:ext>
                  </a:extLst>
                </p14:cNvPr>
                <p14:cNvContentPartPr/>
                <p14:nvPr/>
              </p14:nvContentPartPr>
              <p14:xfrm>
                <a:off x="9543334" y="5725276"/>
                <a:ext cx="146520" cy="140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FCEE13-058F-4677-F853-1637B75363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34334" y="5716636"/>
                  <a:ext cx="164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420E97-01A7-38D8-E1E4-F534853B5099}"/>
                    </a:ext>
                  </a:extLst>
                </p14:cNvPr>
                <p14:cNvContentPartPr/>
                <p14:nvPr/>
              </p14:nvContentPartPr>
              <p14:xfrm>
                <a:off x="9718294" y="5437636"/>
                <a:ext cx="384120" cy="351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420E97-01A7-38D8-E1E4-F534853B509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09654" y="5428996"/>
                  <a:ext cx="401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DACB50-60DD-232B-B8CC-6463448F91B0}"/>
                    </a:ext>
                  </a:extLst>
                </p14:cNvPr>
                <p14:cNvContentPartPr/>
                <p14:nvPr/>
              </p14:nvContentPartPr>
              <p14:xfrm>
                <a:off x="9641254" y="6069436"/>
                <a:ext cx="97560" cy="119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DACB50-60DD-232B-B8CC-6463448F91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32254" y="6060796"/>
                  <a:ext cx="115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7FA7A2-8BB2-8DC1-406C-B1EB636B00FF}"/>
                    </a:ext>
                  </a:extLst>
                </p14:cNvPr>
                <p14:cNvContentPartPr/>
                <p14:nvPr/>
              </p14:nvContentPartPr>
              <p14:xfrm>
                <a:off x="9743854" y="5715916"/>
                <a:ext cx="470520" cy="379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7FA7A2-8BB2-8DC1-406C-B1EB636B00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34854" y="5707276"/>
                  <a:ext cx="488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E93F81-E4A3-D648-600A-118BBB67051A}"/>
                    </a:ext>
                  </a:extLst>
                </p14:cNvPr>
                <p14:cNvContentPartPr/>
                <p14:nvPr/>
              </p14:nvContentPartPr>
              <p14:xfrm>
                <a:off x="10269454" y="5848036"/>
                <a:ext cx="32400" cy="1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E93F81-E4A3-D648-600A-118BBB67051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60454" y="5839396"/>
                  <a:ext cx="50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C843415-57B3-1474-588A-F3C4B11309CD}"/>
              </a:ext>
            </a:extLst>
          </p:cNvPr>
          <p:cNvGrpSpPr/>
          <p:nvPr/>
        </p:nvGrpSpPr>
        <p:grpSpPr>
          <a:xfrm>
            <a:off x="8549374" y="670876"/>
            <a:ext cx="2793240" cy="1472400"/>
            <a:chOff x="8549374" y="670876"/>
            <a:chExt cx="2793240" cy="14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655C5C-B431-473E-A9B5-13F8D2F40C09}"/>
                    </a:ext>
                  </a:extLst>
                </p14:cNvPr>
                <p14:cNvContentPartPr/>
                <p14:nvPr/>
              </p14:nvContentPartPr>
              <p14:xfrm>
                <a:off x="8838094" y="670876"/>
                <a:ext cx="592200" cy="609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655C5C-B431-473E-A9B5-13F8D2F40C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29094" y="662236"/>
                  <a:ext cx="6098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EFD520-0D90-9F1F-96C5-51872A6E75D6}"/>
                    </a:ext>
                  </a:extLst>
                </p14:cNvPr>
                <p14:cNvContentPartPr/>
                <p14:nvPr/>
              </p14:nvContentPartPr>
              <p14:xfrm>
                <a:off x="9497614" y="712636"/>
                <a:ext cx="605160" cy="581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EFD520-0D90-9F1F-96C5-51872A6E75D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88974" y="703996"/>
                  <a:ext cx="6228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DC8EAC-A3B1-C6BF-B866-F7E2DFEBD3BB}"/>
                    </a:ext>
                  </a:extLst>
                </p14:cNvPr>
                <p14:cNvContentPartPr/>
                <p14:nvPr/>
              </p14:nvContentPartPr>
              <p14:xfrm>
                <a:off x="10167574" y="674116"/>
                <a:ext cx="631440" cy="674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DC8EAC-A3B1-C6BF-B866-F7E2DFEBD3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58574" y="665116"/>
                  <a:ext cx="64908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10F2985-0AA8-C761-D9D1-7DADEA0A53B4}"/>
                    </a:ext>
                  </a:extLst>
                </p14:cNvPr>
                <p14:cNvContentPartPr/>
                <p14:nvPr/>
              </p14:nvContentPartPr>
              <p14:xfrm>
                <a:off x="8549374" y="1251196"/>
                <a:ext cx="586800" cy="858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10F2985-0AA8-C761-D9D1-7DADEA0A53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40734" y="1242196"/>
                  <a:ext cx="604440" cy="87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87E53EF-2805-2177-6241-950331C00D84}"/>
                    </a:ext>
                  </a:extLst>
                </p14:cNvPr>
                <p14:cNvContentPartPr/>
                <p14:nvPr/>
              </p14:nvContentPartPr>
              <p14:xfrm>
                <a:off x="9728374" y="1251556"/>
                <a:ext cx="131400" cy="776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87E53EF-2805-2177-6241-950331C00D8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19374" y="1242556"/>
                  <a:ext cx="14904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11619F2-94C7-3EF7-1D75-33F109C44D48}"/>
                    </a:ext>
                  </a:extLst>
                </p14:cNvPr>
                <p14:cNvContentPartPr/>
                <p14:nvPr/>
              </p14:nvContentPartPr>
              <p14:xfrm>
                <a:off x="10667254" y="1149316"/>
                <a:ext cx="672480" cy="993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11619F2-94C7-3EF7-1D75-33F109C44D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8254" y="1140316"/>
                  <a:ext cx="69012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D85275-2068-AF30-F198-27807C6271BC}"/>
                    </a:ext>
                  </a:extLst>
                </p14:cNvPr>
                <p14:cNvContentPartPr/>
                <p14:nvPr/>
              </p14:nvContentPartPr>
              <p14:xfrm>
                <a:off x="11325694" y="1877596"/>
                <a:ext cx="16920" cy="20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D85275-2068-AF30-F198-27807C6271B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16694" y="1868956"/>
                  <a:ext cx="34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4975E4C-EF8B-A3C6-4943-FB7675DAD5B1}"/>
              </a:ext>
            </a:extLst>
          </p:cNvPr>
          <p:cNvGrpSpPr/>
          <p:nvPr/>
        </p:nvGrpSpPr>
        <p:grpSpPr>
          <a:xfrm>
            <a:off x="11099254" y="171196"/>
            <a:ext cx="1604520" cy="1350000"/>
            <a:chOff x="11099254" y="171196"/>
            <a:chExt cx="1604520" cy="13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B4DFEB-3AE4-B1DC-7DD9-3620F2EBF837}"/>
                    </a:ext>
                  </a:extLst>
                </p14:cNvPr>
                <p14:cNvContentPartPr/>
                <p14:nvPr/>
              </p14:nvContentPartPr>
              <p14:xfrm>
                <a:off x="11099254" y="398716"/>
                <a:ext cx="248040" cy="368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B4DFEB-3AE4-B1DC-7DD9-3620F2EBF8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90254" y="389716"/>
                  <a:ext cx="265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7BEDD0-5D05-E30B-2105-B6FDC336ECDB}"/>
                    </a:ext>
                  </a:extLst>
                </p14:cNvPr>
                <p14:cNvContentPartPr/>
                <p14:nvPr/>
              </p14:nvContentPartPr>
              <p14:xfrm>
                <a:off x="11522974" y="329956"/>
                <a:ext cx="252000" cy="187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7BEDD0-5D05-E30B-2105-B6FDC336EC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13974" y="320956"/>
                  <a:ext cx="269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BA3F7C-C7AE-74A6-025B-97AF5F4A710F}"/>
                    </a:ext>
                  </a:extLst>
                </p14:cNvPr>
                <p14:cNvContentPartPr/>
                <p14:nvPr/>
              </p14:nvContentPartPr>
              <p14:xfrm>
                <a:off x="11764174" y="171196"/>
                <a:ext cx="139320" cy="195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BA3F7C-C7AE-74A6-025B-97AF5F4A71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755534" y="162556"/>
                  <a:ext cx="15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0F0431-6365-B960-DCCC-BCF3636CFA55}"/>
                    </a:ext>
                  </a:extLst>
                </p14:cNvPr>
                <p14:cNvContentPartPr/>
                <p14:nvPr/>
              </p14:nvContentPartPr>
              <p14:xfrm>
                <a:off x="11181694" y="825316"/>
                <a:ext cx="227520" cy="207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0F0431-6365-B960-DCCC-BCF3636CFA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73054" y="816316"/>
                  <a:ext cx="245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A8A25F-F7A9-AE1F-F4F8-0A262A3B7A05}"/>
                    </a:ext>
                  </a:extLst>
                </p14:cNvPr>
                <p14:cNvContentPartPr/>
                <p14:nvPr/>
              </p14:nvContentPartPr>
              <p14:xfrm>
                <a:off x="11480854" y="738556"/>
                <a:ext cx="351720" cy="219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A8A25F-F7A9-AE1F-F4F8-0A262A3B7A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71854" y="729916"/>
                  <a:ext cx="369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A311895-500A-C45A-E5A6-8E7F5325FF53}"/>
                    </a:ext>
                  </a:extLst>
                </p14:cNvPr>
                <p14:cNvContentPartPr/>
                <p14:nvPr/>
              </p14:nvContentPartPr>
              <p14:xfrm>
                <a:off x="12040654" y="407356"/>
                <a:ext cx="52200" cy="357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A311895-500A-C45A-E5A6-8E7F5325FF5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031654" y="398356"/>
                  <a:ext cx="69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7C4C7B-B0DB-5CA9-408E-56E340350E82}"/>
                    </a:ext>
                  </a:extLst>
                </p14:cNvPr>
                <p14:cNvContentPartPr/>
                <p14:nvPr/>
              </p14:nvContentPartPr>
              <p14:xfrm>
                <a:off x="11967934" y="608236"/>
                <a:ext cx="165240" cy="110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7C4C7B-B0DB-5CA9-408E-56E340350E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958934" y="599236"/>
                  <a:ext cx="182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FE94118-9B5E-9138-3553-03CEC1CDABB2}"/>
                    </a:ext>
                  </a:extLst>
                </p14:cNvPr>
                <p14:cNvContentPartPr/>
                <p14:nvPr/>
              </p14:nvContentPartPr>
              <p14:xfrm>
                <a:off x="12140014" y="392236"/>
                <a:ext cx="319680" cy="288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FE94118-9B5E-9138-3553-03CEC1CDAB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131014" y="383236"/>
                  <a:ext cx="33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25299AC-CF17-CC3D-3A92-75EB2997A80F}"/>
                    </a:ext>
                  </a:extLst>
                </p14:cNvPr>
                <p14:cNvContentPartPr/>
                <p14:nvPr/>
              </p14:nvContentPartPr>
              <p14:xfrm>
                <a:off x="11522614" y="993076"/>
                <a:ext cx="455400" cy="402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25299AC-CF17-CC3D-3A92-75EB2997A8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13614" y="984436"/>
                  <a:ext cx="473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D70595-B6A5-64FC-613D-B1C8C04E1DAC}"/>
                    </a:ext>
                  </a:extLst>
                </p14:cNvPr>
                <p14:cNvContentPartPr/>
                <p14:nvPr/>
              </p14:nvContentPartPr>
              <p14:xfrm>
                <a:off x="11871454" y="1053556"/>
                <a:ext cx="134280" cy="73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D70595-B6A5-64FC-613D-B1C8C04E1D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62814" y="1044556"/>
                  <a:ext cx="151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C5847A-CEBC-2CBF-42FB-EFE4CA8D0629}"/>
                    </a:ext>
                  </a:extLst>
                </p14:cNvPr>
                <p14:cNvContentPartPr/>
                <p14:nvPr/>
              </p14:nvContentPartPr>
              <p14:xfrm>
                <a:off x="11997094" y="1050316"/>
                <a:ext cx="222120" cy="154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C5847A-CEBC-2CBF-42FB-EFE4CA8D06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988454" y="1041676"/>
                  <a:ext cx="23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1141F58-342C-6E17-2F9D-028CE2BC3A59}"/>
                    </a:ext>
                  </a:extLst>
                </p14:cNvPr>
                <p14:cNvContentPartPr/>
                <p14:nvPr/>
              </p14:nvContentPartPr>
              <p14:xfrm>
                <a:off x="12042094" y="1332556"/>
                <a:ext cx="111960" cy="188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1141F58-342C-6E17-2F9D-028CE2BC3A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033094" y="1323916"/>
                  <a:ext cx="129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613EC4-D50D-3F98-8F67-2415E3711B74}"/>
                    </a:ext>
                  </a:extLst>
                </p14:cNvPr>
                <p14:cNvContentPartPr/>
                <p14:nvPr/>
              </p14:nvContentPartPr>
              <p14:xfrm>
                <a:off x="12169174" y="1075156"/>
                <a:ext cx="464760" cy="334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613EC4-D50D-3F98-8F67-2415E3711B7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160174" y="1066156"/>
                  <a:ext cx="482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286E7F-CA30-C37C-EB9C-042255A7CD45}"/>
                    </a:ext>
                  </a:extLst>
                </p14:cNvPr>
                <p14:cNvContentPartPr/>
                <p14:nvPr/>
              </p14:nvContentPartPr>
              <p14:xfrm>
                <a:off x="12685414" y="1207636"/>
                <a:ext cx="18360" cy="40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286E7F-CA30-C37C-EB9C-042255A7CD4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676414" y="1198996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7E3640-A140-0E83-6FBF-DCEE19CFAED8}"/>
                    </a:ext>
                  </a:extLst>
                </p14:cNvPr>
                <p14:cNvContentPartPr/>
                <p14:nvPr/>
              </p14:nvContentPartPr>
              <p14:xfrm>
                <a:off x="12357454" y="1085596"/>
                <a:ext cx="159840" cy="241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7E3640-A140-0E83-6FBF-DCEE19CFAED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348454" y="1076596"/>
                  <a:ext cx="177480" cy="25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133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1AC52DD-9ECB-457A-8635-B3EF8462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7318842" y="862116"/>
            <a:ext cx="5129919" cy="2514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865388" y="1304111"/>
            <a:ext cx="4358481" cy="4525962"/>
          </a:xfrm>
        </p:spPr>
        <p:txBody>
          <a:bodyPr>
            <a:noAutofit/>
          </a:bodyPr>
          <a:lstStyle/>
          <a:p>
            <a:r>
              <a:rPr lang="en-US" sz="1800" dirty="0"/>
              <a:t>Some elements cannot form stable ions because it would involve the loss or gain of too many electrons. This includes C, N, and O – which are common in biological systems.</a:t>
            </a:r>
          </a:p>
          <a:p>
            <a:r>
              <a:rPr lang="en-US" sz="1800" dirty="0"/>
              <a:t>Unfilled electron orbitals on elements like C, N, and O allow for the formation of </a:t>
            </a:r>
            <a:r>
              <a:rPr lang="en-US" sz="1800" b="1" i="1" dirty="0">
                <a:solidFill>
                  <a:srgbClr val="FF0000"/>
                </a:solidFill>
              </a:rPr>
              <a:t>covalent bonds</a:t>
            </a:r>
            <a:r>
              <a:rPr lang="en-US" sz="1800" dirty="0"/>
              <a:t>, and atoms are most stable when each electron orbital is filled.</a:t>
            </a:r>
          </a:p>
          <a:p>
            <a:pPr lvl="1"/>
            <a:r>
              <a:rPr lang="en-US" sz="1800" dirty="0"/>
              <a:t>Each atom’s unpaired </a:t>
            </a:r>
            <a:r>
              <a:rPr lang="en-US" sz="1800" i="1" dirty="0">
                <a:solidFill>
                  <a:srgbClr val="C00000"/>
                </a:solidFill>
              </a:rPr>
              <a:t>valence</a:t>
            </a:r>
            <a:r>
              <a:rPr lang="en-US" sz="1800" dirty="0"/>
              <a:t> electrons are shared by both nuclei to fill their orbitals. </a:t>
            </a:r>
          </a:p>
          <a:p>
            <a:pPr lvl="1"/>
            <a:r>
              <a:rPr lang="en-US" sz="1800" dirty="0"/>
              <a:t>Substances held together by covalent bonds are called molecules</a:t>
            </a:r>
          </a:p>
        </p:txBody>
      </p:sp>
      <p:pic>
        <p:nvPicPr>
          <p:cNvPr id="4" name="Content Placeholder 3" descr="figure_02_06.jpg">
            <a:extLst>
              <a:ext uri="{FF2B5EF4-FFF2-40B4-BE49-F238E27FC236}">
                <a16:creationId xmlns:a16="http://schemas.microsoft.com/office/drawing/2014/main" id="{E6E59FA1-F0B7-4988-91D4-05920F05E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0" r="45738" b="2537"/>
          <a:stretch/>
        </p:blipFill>
        <p:spPr>
          <a:xfrm>
            <a:off x="8625681" y="3460318"/>
            <a:ext cx="2872725" cy="288713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6C2B61-2E75-6ECB-FC88-15DD0233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15D4-FB7E-4AF2-8B28-0CF7BF29B34D}" type="datetime1">
              <a:rPr lang="en-US" smtClean="0"/>
              <a:t>8/10/2024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6B3C333-AEE4-2537-5E4F-7E7593F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5E4BE2-E966-9EA6-706D-46D16B84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42081-5D6C-351F-4BEE-0881B302FD80}"/>
              </a:ext>
            </a:extLst>
          </p:cNvPr>
          <p:cNvGrpSpPr/>
          <p:nvPr/>
        </p:nvGrpSpPr>
        <p:grpSpPr>
          <a:xfrm>
            <a:off x="396081" y="3196407"/>
            <a:ext cx="1617980" cy="2065312"/>
            <a:chOff x="6447790" y="1342656"/>
            <a:chExt cx="1355090" cy="1729739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5B37FB2-9B6E-D7AE-4372-6070196ACCF4}"/>
                </a:ext>
              </a:extLst>
            </p:cNvPr>
            <p:cNvSpPr/>
            <p:nvPr/>
          </p:nvSpPr>
          <p:spPr>
            <a:xfrm>
              <a:off x="6447790" y="1391268"/>
              <a:ext cx="1312746" cy="16765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07D322C-98FD-C45A-D623-DA324331C851}"/>
                </a:ext>
              </a:extLst>
            </p:cNvPr>
            <p:cNvSpPr/>
            <p:nvPr/>
          </p:nvSpPr>
          <p:spPr>
            <a:xfrm>
              <a:off x="6447790" y="1342656"/>
              <a:ext cx="1355090" cy="1729739"/>
            </a:xfrm>
            <a:custGeom>
              <a:avLst/>
              <a:gdLst/>
              <a:ahLst/>
              <a:cxnLst/>
              <a:rect l="l" t="t" r="r" b="b"/>
              <a:pathLst>
                <a:path w="1355089" h="1729739">
                  <a:moveTo>
                    <a:pt x="0" y="1729739"/>
                  </a:moveTo>
                  <a:lnTo>
                    <a:pt x="1355089" y="1729739"/>
                  </a:lnTo>
                  <a:lnTo>
                    <a:pt x="1355089" y="0"/>
                  </a:lnTo>
                  <a:lnTo>
                    <a:pt x="0" y="0"/>
                  </a:lnTo>
                  <a:lnTo>
                    <a:pt x="0" y="17297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9C2F59-358C-7ED4-BA81-21DDC14E7E7C}"/>
              </a:ext>
            </a:extLst>
          </p:cNvPr>
          <p:cNvSpPr txBox="1"/>
          <p:nvPr/>
        </p:nvSpPr>
        <p:spPr>
          <a:xfrm>
            <a:off x="66764" y="1179260"/>
            <a:ext cx="2322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Elements like Li, Na, F, Cl, Mg, readily form ions to generate a complete outer shell.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C49BE-872E-9A50-E0C0-3C791F7D3C6F}"/>
              </a:ext>
            </a:extLst>
          </p:cNvPr>
          <p:cNvSpPr txBox="1"/>
          <p:nvPr/>
        </p:nvSpPr>
        <p:spPr>
          <a:xfrm>
            <a:off x="200186" y="5426674"/>
            <a:ext cx="2012923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Example:</a:t>
            </a:r>
          </a:p>
          <a:p>
            <a:pPr algn="l"/>
            <a:r>
              <a:rPr lang="en-US" dirty="0"/>
              <a:t>Li with 3 electrons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D6FB5-59DA-8C54-9855-5B4CE9149C59}"/>
              </a:ext>
            </a:extLst>
          </p:cNvPr>
          <p:cNvSpPr txBox="1"/>
          <p:nvPr/>
        </p:nvSpPr>
        <p:spPr>
          <a:xfrm>
            <a:off x="926485" y="-3806"/>
            <a:ext cx="1112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Ions or Covalent Chemical Bonds – What’s an Element going to do?</a:t>
            </a:r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3B8722-2724-F8FE-421A-AA0681F44D90}"/>
              </a:ext>
            </a:extLst>
          </p:cNvPr>
          <p:cNvCxnSpPr/>
          <p:nvPr/>
        </p:nvCxnSpPr>
        <p:spPr>
          <a:xfrm>
            <a:off x="2682081" y="655637"/>
            <a:ext cx="0" cy="6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22CA14-D0EA-76F1-0468-F154960B33AE}"/>
                  </a:ext>
                </a:extLst>
              </p14:cNvPr>
              <p14:cNvContentPartPr/>
              <p14:nvPr/>
            </p14:nvContentPartPr>
            <p14:xfrm>
              <a:off x="1696774" y="489076"/>
              <a:ext cx="482400" cy="3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22CA14-D0EA-76F1-0468-F154960B33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7774" y="480076"/>
                <a:ext cx="50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9E1B41-2AEC-61C2-13DD-EF4024659B28}"/>
                  </a:ext>
                </a:extLst>
              </p14:cNvPr>
              <p14:cNvContentPartPr/>
              <p14:nvPr/>
            </p14:nvContentPartPr>
            <p14:xfrm>
              <a:off x="2872894" y="501676"/>
              <a:ext cx="3523680" cy="12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9E1B41-2AEC-61C2-13DD-EF4024659B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3894" y="493036"/>
                <a:ext cx="354132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DEA0A4E-6EF7-B8E9-1388-A72B9918FE26}"/>
              </a:ext>
            </a:extLst>
          </p:cNvPr>
          <p:cNvGrpSpPr/>
          <p:nvPr/>
        </p:nvGrpSpPr>
        <p:grpSpPr>
          <a:xfrm>
            <a:off x="480334" y="658636"/>
            <a:ext cx="693360" cy="405360"/>
            <a:chOff x="480334" y="658636"/>
            <a:chExt cx="69336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13DF1F-7574-5DC8-9D93-31896F98A7EF}"/>
                    </a:ext>
                  </a:extLst>
                </p14:cNvPr>
                <p14:cNvContentPartPr/>
                <p14:nvPr/>
              </p14:nvContentPartPr>
              <p14:xfrm>
                <a:off x="497614" y="922156"/>
                <a:ext cx="99000" cy="14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13DF1F-7574-5DC8-9D93-31896F98A7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974" y="913156"/>
                  <a:ext cx="11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2C10FC-C231-1E72-6BBA-8ED2407B7104}"/>
                    </a:ext>
                  </a:extLst>
                </p14:cNvPr>
                <p14:cNvContentPartPr/>
                <p14:nvPr/>
              </p14:nvContentPartPr>
              <p14:xfrm>
                <a:off x="480334" y="780316"/>
                <a:ext cx="14400" cy="15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2C10FC-C231-1E72-6BBA-8ED2407B71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1694" y="771316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6482CC-0220-7742-8960-C39BE4DDE860}"/>
                    </a:ext>
                  </a:extLst>
                </p14:cNvPr>
                <p14:cNvContentPartPr/>
                <p14:nvPr/>
              </p14:nvContentPartPr>
              <p14:xfrm>
                <a:off x="650254" y="658636"/>
                <a:ext cx="363600" cy="27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6482CC-0220-7742-8960-C39BE4DDE8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1254" y="649996"/>
                  <a:ext cx="381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FE6ACB-E467-35A8-E581-11CCB185D5DB}"/>
                    </a:ext>
                  </a:extLst>
                </p14:cNvPr>
                <p14:cNvContentPartPr/>
                <p14:nvPr/>
              </p14:nvContentPartPr>
              <p14:xfrm>
                <a:off x="1138054" y="700036"/>
                <a:ext cx="35640" cy="32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FE6ACB-E467-35A8-E581-11CCB185D5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29054" y="691036"/>
                  <a:ext cx="532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74817B0-EB10-B66E-20A3-FAE057BDC1F6}"/>
                  </a:ext>
                </a:extLst>
              </p14:cNvPr>
              <p14:cNvContentPartPr/>
              <p14:nvPr/>
            </p14:nvContentPartPr>
            <p14:xfrm>
              <a:off x="1817374" y="1461796"/>
              <a:ext cx="87480" cy="24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74817B0-EB10-B66E-20A3-FAE057BDC1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8374" y="1453156"/>
                <a:ext cx="1051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7540065-23E8-7CFF-8C09-AD53AFDF0466}"/>
              </a:ext>
            </a:extLst>
          </p:cNvPr>
          <p:cNvGrpSpPr/>
          <p:nvPr/>
        </p:nvGrpSpPr>
        <p:grpSpPr>
          <a:xfrm>
            <a:off x="540094" y="1730716"/>
            <a:ext cx="1078200" cy="59040"/>
            <a:chOff x="540094" y="1730716"/>
            <a:chExt cx="107820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5D8FB1-DD6B-D068-3D8F-1777801F5504}"/>
                    </a:ext>
                  </a:extLst>
                </p14:cNvPr>
                <p14:cNvContentPartPr/>
                <p14:nvPr/>
              </p14:nvContentPartPr>
              <p14:xfrm>
                <a:off x="540094" y="1764916"/>
                <a:ext cx="178200" cy="15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5D8FB1-DD6B-D068-3D8F-1777801F55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1454" y="1755916"/>
                  <a:ext cx="195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265ADF-A2B8-B53A-2010-C270DBD7F3B3}"/>
                    </a:ext>
                  </a:extLst>
                </p14:cNvPr>
                <p14:cNvContentPartPr/>
                <p14:nvPr/>
              </p14:nvContentPartPr>
              <p14:xfrm>
                <a:off x="872014" y="1765996"/>
                <a:ext cx="115560" cy="23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265ADF-A2B8-B53A-2010-C270DBD7F3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3374" y="1757356"/>
                  <a:ext cx="13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C602E1-84E7-C4C2-7DE4-CD0C923BA0E2}"/>
                    </a:ext>
                  </a:extLst>
                </p14:cNvPr>
                <p14:cNvContentPartPr/>
                <p14:nvPr/>
              </p14:nvContentPartPr>
              <p14:xfrm>
                <a:off x="1072174" y="1730716"/>
                <a:ext cx="173880" cy="3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C602E1-84E7-C4C2-7DE4-CD0C923BA0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3174" y="1722076"/>
                  <a:ext cx="191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81D22D-6CA7-7BAD-A5EF-C0F551D5E2C9}"/>
                    </a:ext>
                  </a:extLst>
                </p14:cNvPr>
                <p14:cNvContentPartPr/>
                <p14:nvPr/>
              </p14:nvContentPartPr>
              <p14:xfrm>
                <a:off x="1439014" y="1759156"/>
                <a:ext cx="179280" cy="22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81D22D-6CA7-7BAD-A5EF-C0F551D5E2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30374" y="1750516"/>
                  <a:ext cx="1969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C0BBAC-7389-7986-4178-5AFB892E01DB}"/>
                  </a:ext>
                </a:extLst>
              </p14:cNvPr>
              <p14:cNvContentPartPr/>
              <p14:nvPr/>
            </p14:nvContentPartPr>
            <p14:xfrm>
              <a:off x="329854" y="6028396"/>
              <a:ext cx="704520" cy="10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C0BBAC-7389-7986-4178-5AFB892E01D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854" y="6019396"/>
                <a:ext cx="722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73B4C5-22D6-7272-A541-BE93E21B2804}"/>
                  </a:ext>
                </a:extLst>
              </p14:cNvPr>
              <p14:cNvContentPartPr/>
              <p14:nvPr/>
            </p14:nvContentPartPr>
            <p14:xfrm>
              <a:off x="7350574" y="2389876"/>
              <a:ext cx="255960" cy="30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73B4C5-22D6-7272-A541-BE93E21B280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41934" y="2381236"/>
                <a:ext cx="27360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5462162-B62C-4AFB-FC3C-077A16DD4847}"/>
              </a:ext>
            </a:extLst>
          </p:cNvPr>
          <p:cNvGrpSpPr/>
          <p:nvPr/>
        </p:nvGrpSpPr>
        <p:grpSpPr>
          <a:xfrm>
            <a:off x="258934" y="4780996"/>
            <a:ext cx="2343960" cy="803880"/>
            <a:chOff x="258934" y="4780996"/>
            <a:chExt cx="2343960" cy="80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84080D-15C2-D7BE-CAC7-A8DCC3450B9A}"/>
                    </a:ext>
                  </a:extLst>
                </p14:cNvPr>
                <p14:cNvContentPartPr/>
                <p14:nvPr/>
              </p14:nvContentPartPr>
              <p14:xfrm>
                <a:off x="659614" y="5027596"/>
                <a:ext cx="19080" cy="10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84080D-15C2-D7BE-CAC7-A8DCC3450B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0614" y="5018956"/>
                  <a:ext cx="3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1C1438-3571-9646-3117-B3EFF5DF10AB}"/>
                    </a:ext>
                  </a:extLst>
                </p14:cNvPr>
                <p14:cNvContentPartPr/>
                <p14:nvPr/>
              </p14:nvContentPartPr>
              <p14:xfrm>
                <a:off x="762214" y="5029396"/>
                <a:ext cx="9720" cy="11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1C1438-3571-9646-3117-B3EFF5DF10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3574" y="5020396"/>
                  <a:ext cx="2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6B0525-CA87-46D2-04DA-3ED60281EA2C}"/>
                    </a:ext>
                  </a:extLst>
                </p14:cNvPr>
                <p14:cNvContentPartPr/>
                <p14:nvPr/>
              </p14:nvContentPartPr>
              <p14:xfrm>
                <a:off x="258934" y="4780996"/>
                <a:ext cx="1982160" cy="5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6B0525-CA87-46D2-04DA-3ED60281EA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9934" y="4771996"/>
                  <a:ext cx="1999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63AC31-C66A-E03C-5A96-A475F991E182}"/>
                    </a:ext>
                  </a:extLst>
                </p14:cNvPr>
                <p14:cNvContentPartPr/>
                <p14:nvPr/>
              </p14:nvContentPartPr>
              <p14:xfrm>
                <a:off x="2183134" y="5136316"/>
                <a:ext cx="84960" cy="11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63AC31-C66A-E03C-5A96-A475F991E1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74134" y="5127676"/>
                  <a:ext cx="102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7DB81-37A7-2778-6BE3-38F6FB7C22EC}"/>
                    </a:ext>
                  </a:extLst>
                </p14:cNvPr>
                <p14:cNvContentPartPr/>
                <p14:nvPr/>
              </p14:nvContentPartPr>
              <p14:xfrm>
                <a:off x="2258734" y="4998796"/>
                <a:ext cx="83160" cy="117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7DB81-37A7-2778-6BE3-38F6FB7C22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49734" y="4989796"/>
                  <a:ext cx="100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F009A9-1360-8454-5163-72E69E61E9F2}"/>
                    </a:ext>
                  </a:extLst>
                </p14:cNvPr>
                <p14:cNvContentPartPr/>
                <p14:nvPr/>
              </p14:nvContentPartPr>
              <p14:xfrm>
                <a:off x="2298334" y="4872796"/>
                <a:ext cx="99000" cy="163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F009A9-1360-8454-5163-72E69E61E9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9694" y="4863796"/>
                  <a:ext cx="1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23FB3F-BB0A-7DD6-4187-2BBFD960430E}"/>
                    </a:ext>
                  </a:extLst>
                </p14:cNvPr>
                <p14:cNvContentPartPr/>
                <p14:nvPr/>
              </p14:nvContentPartPr>
              <p14:xfrm>
                <a:off x="2137054" y="5428636"/>
                <a:ext cx="109800" cy="156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23FB3F-BB0A-7DD6-4187-2BBFD96043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8054" y="5419996"/>
                  <a:ext cx="127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CCF98A-B701-66A8-5EC2-7A2CF06BB93E}"/>
                    </a:ext>
                  </a:extLst>
                </p14:cNvPr>
                <p14:cNvContentPartPr/>
                <p14:nvPr/>
              </p14:nvContentPartPr>
              <p14:xfrm>
                <a:off x="2160454" y="5511796"/>
                <a:ext cx="60840" cy="68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CCF98A-B701-66A8-5EC2-7A2CF06BB9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51454" y="5503156"/>
                  <a:ext cx="78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E8EB1F-562B-47CD-2428-71BE246FD8CC}"/>
                    </a:ext>
                  </a:extLst>
                </p14:cNvPr>
                <p14:cNvContentPartPr/>
                <p14:nvPr/>
              </p14:nvContentPartPr>
              <p14:xfrm>
                <a:off x="2300854" y="5189956"/>
                <a:ext cx="302040" cy="296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E8EB1F-562B-47CD-2428-71BE246FD8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2214" y="5181316"/>
                  <a:ext cx="319680" cy="31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9086E5-DE2B-3E2D-575B-30BE3B0C21EB}"/>
                  </a:ext>
                </a:extLst>
              </p14:cNvPr>
              <p14:cNvContentPartPr/>
              <p14:nvPr/>
            </p14:nvContentPartPr>
            <p14:xfrm>
              <a:off x="377014" y="3878836"/>
              <a:ext cx="1852920" cy="128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9086E5-DE2B-3E2D-575B-30BE3B0C21E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8374" y="3870196"/>
                <a:ext cx="187056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B2E52BF-A76F-AB93-700E-4497AF22839F}"/>
              </a:ext>
            </a:extLst>
          </p:cNvPr>
          <p:cNvGrpSpPr/>
          <p:nvPr/>
        </p:nvGrpSpPr>
        <p:grpSpPr>
          <a:xfrm>
            <a:off x="2151094" y="4213636"/>
            <a:ext cx="308880" cy="204840"/>
            <a:chOff x="2151094" y="4213636"/>
            <a:chExt cx="3088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754808-1307-32D8-441F-358C3CE09FF5}"/>
                    </a:ext>
                  </a:extLst>
                </p14:cNvPr>
                <p14:cNvContentPartPr/>
                <p14:nvPr/>
              </p14:nvContentPartPr>
              <p14:xfrm>
                <a:off x="2151094" y="4278796"/>
                <a:ext cx="77040" cy="139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754808-1307-32D8-441F-358C3CE09F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42094" y="4269796"/>
                  <a:ext cx="9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4A716B-3A8E-C437-A5FB-6A93167A9D32}"/>
                    </a:ext>
                  </a:extLst>
                </p14:cNvPr>
                <p14:cNvContentPartPr/>
                <p14:nvPr/>
              </p14:nvContentPartPr>
              <p14:xfrm>
                <a:off x="2312014" y="4213636"/>
                <a:ext cx="147960" cy="114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4A716B-3A8E-C437-A5FB-6A93167A9D3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03014" y="4204996"/>
                  <a:ext cx="1656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6AC49C-2913-B450-2914-C73DFB55A327}"/>
              </a:ext>
            </a:extLst>
          </p:cNvPr>
          <p:cNvGrpSpPr/>
          <p:nvPr/>
        </p:nvGrpSpPr>
        <p:grpSpPr>
          <a:xfrm>
            <a:off x="847534" y="5770276"/>
            <a:ext cx="2905920" cy="1225800"/>
            <a:chOff x="847534" y="5770276"/>
            <a:chExt cx="2905920" cy="12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6A9C09-90E0-F3C6-4D12-DC296AAC3F6B}"/>
                    </a:ext>
                  </a:extLst>
                </p14:cNvPr>
                <p14:cNvContentPartPr/>
                <p14:nvPr/>
              </p14:nvContentPartPr>
              <p14:xfrm>
                <a:off x="2338654" y="5797996"/>
                <a:ext cx="102240" cy="127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6A9C09-90E0-F3C6-4D12-DC296AAC3F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29654" y="5789356"/>
                  <a:ext cx="11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1BC78E-237D-6110-D625-2DA01F13F947}"/>
                    </a:ext>
                  </a:extLst>
                </p14:cNvPr>
                <p14:cNvContentPartPr/>
                <p14:nvPr/>
              </p14:nvContentPartPr>
              <p14:xfrm>
                <a:off x="2361334" y="5770276"/>
                <a:ext cx="99720" cy="141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1BC78E-237D-6110-D625-2DA01F13F9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52694" y="5761636"/>
                  <a:ext cx="117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DB053D-91BB-48EC-C0D8-43B97BD13B6E}"/>
                    </a:ext>
                  </a:extLst>
                </p14:cNvPr>
                <p14:cNvContentPartPr/>
                <p14:nvPr/>
              </p14:nvContentPartPr>
              <p14:xfrm>
                <a:off x="847534" y="6161596"/>
                <a:ext cx="416880" cy="432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DB053D-91BB-48EC-C0D8-43B97BD13B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8534" y="6152956"/>
                  <a:ext cx="434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1B47CB-53B6-61D0-9200-26D8D7796574}"/>
                    </a:ext>
                  </a:extLst>
                </p14:cNvPr>
                <p14:cNvContentPartPr/>
                <p14:nvPr/>
              </p14:nvContentPartPr>
              <p14:xfrm>
                <a:off x="1193494" y="6505756"/>
                <a:ext cx="131040" cy="154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1B47CB-53B6-61D0-9200-26D8D77965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4854" y="6496756"/>
                  <a:ext cx="14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67DDA2-33A5-B57E-10B1-25F6F36B43DB}"/>
                    </a:ext>
                  </a:extLst>
                </p14:cNvPr>
                <p14:cNvContentPartPr/>
                <p14:nvPr/>
              </p14:nvContentPartPr>
              <p14:xfrm>
                <a:off x="1428574" y="6611236"/>
                <a:ext cx="225360" cy="208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67DDA2-33A5-B57E-10B1-25F6F36B43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19934" y="6602236"/>
                  <a:ext cx="243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8F49D9-5279-1302-8F6B-B9BF7099CB34}"/>
                    </a:ext>
                  </a:extLst>
                </p14:cNvPr>
                <p14:cNvContentPartPr/>
                <p14:nvPr/>
              </p14:nvContentPartPr>
              <p14:xfrm>
                <a:off x="1743934" y="6642556"/>
                <a:ext cx="86400" cy="80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8F49D9-5279-1302-8F6B-B9BF7099C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35294" y="6633556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8C9FE80-AB45-689F-40A9-09A0FA8654B6}"/>
                    </a:ext>
                  </a:extLst>
                </p14:cNvPr>
                <p14:cNvContentPartPr/>
                <p14:nvPr/>
              </p14:nvContentPartPr>
              <p14:xfrm>
                <a:off x="1705774" y="6560476"/>
                <a:ext cx="23040" cy="1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8C9FE80-AB45-689F-40A9-09A0FA8654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96774" y="6551836"/>
                  <a:ext cx="40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B1BEB5-9657-308D-F74D-AFCB4DD96774}"/>
                    </a:ext>
                  </a:extLst>
                </p14:cNvPr>
                <p14:cNvContentPartPr/>
                <p14:nvPr/>
              </p14:nvContentPartPr>
              <p14:xfrm>
                <a:off x="1925734" y="6439156"/>
                <a:ext cx="190080" cy="178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B1BEB5-9657-308D-F74D-AFCB4DD967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17094" y="6430156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C82756-AB7B-8609-948C-FD2DDE0F4B0F}"/>
                    </a:ext>
                  </a:extLst>
                </p14:cNvPr>
                <p14:cNvContentPartPr/>
                <p14:nvPr/>
              </p14:nvContentPartPr>
              <p14:xfrm>
                <a:off x="2078734" y="6376156"/>
                <a:ext cx="89280" cy="89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C82756-AB7B-8609-948C-FD2DDE0F4B0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70094" y="6367516"/>
                  <a:ext cx="106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C643F7-BB97-1F0A-0304-625AA8C763E3}"/>
                    </a:ext>
                  </a:extLst>
                </p14:cNvPr>
                <p14:cNvContentPartPr/>
                <p14:nvPr/>
              </p14:nvContentPartPr>
              <p14:xfrm>
                <a:off x="1924294" y="6290836"/>
                <a:ext cx="84960" cy="265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C643F7-BB97-1F0A-0304-625AA8C763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15294" y="6281836"/>
                  <a:ext cx="102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DFC98C-6674-4701-7AB9-D0DA0F9BDCBE}"/>
                    </a:ext>
                  </a:extLst>
                </p14:cNvPr>
                <p14:cNvContentPartPr/>
                <p14:nvPr/>
              </p14:nvContentPartPr>
              <p14:xfrm>
                <a:off x="1785334" y="6152596"/>
                <a:ext cx="173880" cy="138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DFC98C-6674-4701-7AB9-D0DA0F9BDC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76334" y="6143596"/>
                  <a:ext cx="191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FE9FB5-9BA2-3600-4635-6F911A8388F5}"/>
                    </a:ext>
                  </a:extLst>
                </p14:cNvPr>
                <p14:cNvContentPartPr/>
                <p14:nvPr/>
              </p14:nvContentPartPr>
              <p14:xfrm>
                <a:off x="2241814" y="6180676"/>
                <a:ext cx="184320" cy="228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FE9FB5-9BA2-3600-4635-6F911A8388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32814" y="6172036"/>
                  <a:ext cx="201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DA278C-3A88-A718-FA46-D575DCA2E4C5}"/>
                    </a:ext>
                  </a:extLst>
                </p14:cNvPr>
                <p14:cNvContentPartPr/>
                <p14:nvPr/>
              </p14:nvContentPartPr>
              <p14:xfrm>
                <a:off x="2406334" y="6061516"/>
                <a:ext cx="157680" cy="205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DA278C-3A88-A718-FA46-D575DCA2E4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97694" y="6052876"/>
                  <a:ext cx="175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9CD5D6-FF7E-44F5-1D5C-01E17E581D70}"/>
                    </a:ext>
                  </a:extLst>
                </p14:cNvPr>
                <p14:cNvContentPartPr/>
                <p14:nvPr/>
              </p14:nvContentPartPr>
              <p14:xfrm>
                <a:off x="2390854" y="6275356"/>
                <a:ext cx="349200" cy="266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9CD5D6-FF7E-44F5-1D5C-01E17E581D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81854" y="6266716"/>
                  <a:ext cx="366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7988BF-EC43-1A0D-7688-E8DA425B33B7}"/>
                    </a:ext>
                  </a:extLst>
                </p14:cNvPr>
                <p14:cNvContentPartPr/>
                <p14:nvPr/>
              </p14:nvContentPartPr>
              <p14:xfrm>
                <a:off x="2554654" y="6708796"/>
                <a:ext cx="99000" cy="287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7988BF-EC43-1A0D-7688-E8DA425B33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46014" y="6700156"/>
                  <a:ext cx="116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3CA4F8-22F5-5033-185D-2672DD40528C}"/>
                    </a:ext>
                  </a:extLst>
                </p14:cNvPr>
                <p14:cNvContentPartPr/>
                <p14:nvPr/>
              </p14:nvContentPartPr>
              <p14:xfrm>
                <a:off x="2551414" y="6834436"/>
                <a:ext cx="82440" cy="158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3CA4F8-22F5-5033-185D-2672DD4052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42774" y="6825796"/>
                  <a:ext cx="100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0B5226-A0D9-A7FF-783E-98A4479D6371}"/>
                    </a:ext>
                  </a:extLst>
                </p14:cNvPr>
                <p14:cNvContentPartPr/>
                <p14:nvPr/>
              </p14:nvContentPartPr>
              <p14:xfrm>
                <a:off x="2701894" y="6440236"/>
                <a:ext cx="374400" cy="46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0B5226-A0D9-A7FF-783E-98A4479D637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93254" y="6431236"/>
                  <a:ext cx="3920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EA0B1C-185C-BD17-0A53-51DA70CDAFD5}"/>
                    </a:ext>
                  </a:extLst>
                </p14:cNvPr>
                <p14:cNvContentPartPr/>
                <p14:nvPr/>
              </p14:nvContentPartPr>
              <p14:xfrm>
                <a:off x="3161974" y="5989516"/>
                <a:ext cx="306360" cy="474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EA0B1C-185C-BD17-0A53-51DA70CDAF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52974" y="5980516"/>
                  <a:ext cx="3240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5C0765-8FAC-66D6-07F8-DE45F7572FD7}"/>
                    </a:ext>
                  </a:extLst>
                </p14:cNvPr>
                <p14:cNvContentPartPr/>
                <p14:nvPr/>
              </p14:nvContentPartPr>
              <p14:xfrm>
                <a:off x="3369334" y="5926876"/>
                <a:ext cx="264240" cy="212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5C0765-8FAC-66D6-07F8-DE45F7572F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60694" y="5917876"/>
                  <a:ext cx="281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9490FD-E353-2668-61B1-39D5FCF40591}"/>
                    </a:ext>
                  </a:extLst>
                </p14:cNvPr>
                <p14:cNvContentPartPr/>
                <p14:nvPr/>
              </p14:nvContentPartPr>
              <p14:xfrm>
                <a:off x="3181774" y="6763876"/>
                <a:ext cx="113400" cy="207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9490FD-E353-2668-61B1-39D5FCF4059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72774" y="6754876"/>
                  <a:ext cx="131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277D32-DA61-39D7-9727-E55EBDD876A1}"/>
                    </a:ext>
                  </a:extLst>
                </p14:cNvPr>
                <p14:cNvContentPartPr/>
                <p14:nvPr/>
              </p14:nvContentPartPr>
              <p14:xfrm>
                <a:off x="3233254" y="6281836"/>
                <a:ext cx="520200" cy="540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277D32-DA61-39D7-9727-E55EBDD876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24254" y="6272836"/>
                  <a:ext cx="537840" cy="55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B3CE5C1-B274-E875-36E0-594963853D3E}"/>
                  </a:ext>
                </a:extLst>
              </p14:cNvPr>
              <p14:cNvContentPartPr/>
              <p14:nvPr/>
            </p14:nvContentPartPr>
            <p14:xfrm>
              <a:off x="11125894" y="2102236"/>
              <a:ext cx="587880" cy="1378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B3CE5C1-B274-E875-36E0-594963853D3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117254" y="2093236"/>
                <a:ext cx="60552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38D4421-FF24-B8D6-5E9D-85D1EF52073C}"/>
                  </a:ext>
                </a:extLst>
              </p14:cNvPr>
              <p14:cNvContentPartPr/>
              <p14:nvPr/>
            </p14:nvContentPartPr>
            <p14:xfrm>
              <a:off x="11292574" y="1080556"/>
              <a:ext cx="716760" cy="1169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38D4421-FF24-B8D6-5E9D-85D1EF52073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283574" y="1071916"/>
                <a:ext cx="73440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AC23C4B-0961-63CA-48EC-BE53828F0CA3}"/>
                  </a:ext>
                </a:extLst>
              </p14:cNvPr>
              <p14:cNvContentPartPr/>
              <p14:nvPr/>
            </p14:nvContentPartPr>
            <p14:xfrm>
              <a:off x="11701534" y="553156"/>
              <a:ext cx="486000" cy="420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AC23C4B-0961-63CA-48EC-BE53828F0C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692894" y="544156"/>
                <a:ext cx="5036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A9794B4-0BF3-D044-268A-30DD0DCB1E1A}"/>
                  </a:ext>
                </a:extLst>
              </p14:cNvPr>
              <p14:cNvContentPartPr/>
              <p14:nvPr/>
            </p14:nvContentPartPr>
            <p14:xfrm>
              <a:off x="12104014" y="447676"/>
              <a:ext cx="29880" cy="23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A9794B4-0BF3-D044-268A-30DD0DCB1E1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095374" y="438676"/>
                <a:ext cx="47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154E65-59A3-1379-A882-88EB030830AB}"/>
                  </a:ext>
                </a:extLst>
              </p14:cNvPr>
              <p14:cNvContentPartPr/>
              <p14:nvPr/>
            </p14:nvContentPartPr>
            <p14:xfrm>
              <a:off x="12231814" y="477556"/>
              <a:ext cx="132840" cy="975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154E65-59A3-1379-A882-88EB030830A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2223174" y="468916"/>
                <a:ext cx="150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8C55785-2503-B6E7-509A-42004321CA8A}"/>
                  </a:ext>
                </a:extLst>
              </p14:cNvPr>
              <p14:cNvContentPartPr/>
              <p14:nvPr/>
            </p14:nvContentPartPr>
            <p14:xfrm>
              <a:off x="12253774" y="696436"/>
              <a:ext cx="158760" cy="319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8C55785-2503-B6E7-509A-42004321CA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245134" y="687796"/>
                <a:ext cx="1764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7D52B00-9F68-2B66-4885-21B3409B48FE}"/>
                  </a:ext>
                </a:extLst>
              </p14:cNvPr>
              <p14:cNvContentPartPr/>
              <p14:nvPr/>
            </p14:nvContentPartPr>
            <p14:xfrm>
              <a:off x="12247294" y="1151476"/>
              <a:ext cx="208080" cy="147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7D52B00-9F68-2B66-4885-21B3409B48F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238654" y="1142836"/>
                <a:ext cx="225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015892-5AA9-1086-2D0B-431AF50B4436}"/>
                  </a:ext>
                </a:extLst>
              </p14:cNvPr>
              <p14:cNvContentPartPr/>
              <p14:nvPr/>
            </p14:nvContentPartPr>
            <p14:xfrm>
              <a:off x="11549614" y="3228676"/>
              <a:ext cx="316800" cy="340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015892-5AA9-1086-2D0B-431AF50B443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540614" y="3219676"/>
                <a:ext cx="3344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E924063-1B20-E494-D526-6E8557C7148C}"/>
                  </a:ext>
                </a:extLst>
              </p14:cNvPr>
              <p14:cNvContentPartPr/>
              <p14:nvPr/>
            </p14:nvContentPartPr>
            <p14:xfrm>
              <a:off x="11949214" y="3710356"/>
              <a:ext cx="388080" cy="2653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E924063-1B20-E494-D526-6E8557C714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940214" y="3701716"/>
                <a:ext cx="4057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6561A41-3C63-DF00-823C-4B94C0C0C564}"/>
                  </a:ext>
                </a:extLst>
              </p14:cNvPr>
              <p14:cNvContentPartPr/>
              <p14:nvPr/>
            </p14:nvContentPartPr>
            <p14:xfrm>
              <a:off x="12321454" y="3565996"/>
              <a:ext cx="135360" cy="72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6561A41-3C63-DF00-823C-4B94C0C0C56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312454" y="3557356"/>
                <a:ext cx="153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4F55CCF-8614-305C-4771-DA95305392AE}"/>
                  </a:ext>
                </a:extLst>
              </p14:cNvPr>
              <p14:cNvContentPartPr/>
              <p14:nvPr/>
            </p14:nvContentPartPr>
            <p14:xfrm>
              <a:off x="9226534" y="2165236"/>
              <a:ext cx="538920" cy="5349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4F55CCF-8614-305C-4771-DA95305392A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17534" y="2156596"/>
                <a:ext cx="55656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4DD38D9-4089-7812-C28C-70184A50F131}"/>
                  </a:ext>
                </a:extLst>
              </p14:cNvPr>
              <p14:cNvContentPartPr/>
              <p14:nvPr/>
            </p14:nvContentPartPr>
            <p14:xfrm>
              <a:off x="9907654" y="2128516"/>
              <a:ext cx="511560" cy="554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4DD38D9-4089-7812-C28C-70184A50F13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99014" y="2119876"/>
                <a:ext cx="5292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6BCEA4E-CA98-E5C4-6ADC-1531134E935E}"/>
                  </a:ext>
                </a:extLst>
              </p14:cNvPr>
              <p14:cNvContentPartPr/>
              <p14:nvPr/>
            </p14:nvContentPartPr>
            <p14:xfrm>
              <a:off x="10547734" y="2115196"/>
              <a:ext cx="532800" cy="570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6BCEA4E-CA98-E5C4-6ADC-1531134E935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539094" y="2106196"/>
                <a:ext cx="5504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1550FDF-0EC2-2AC4-C6AA-D2197632948A}"/>
                  </a:ext>
                </a:extLst>
              </p14:cNvPr>
              <p14:cNvContentPartPr/>
              <p14:nvPr/>
            </p14:nvContentPartPr>
            <p14:xfrm>
              <a:off x="10532974" y="2740156"/>
              <a:ext cx="549720" cy="637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1550FDF-0EC2-2AC4-C6AA-D2197632948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524334" y="2731516"/>
                <a:ext cx="56736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DCC4589-C3DF-167C-46ED-A0B9453CBD2B}"/>
                  </a:ext>
                </a:extLst>
              </p14:cNvPr>
              <p14:cNvContentPartPr/>
              <p14:nvPr/>
            </p14:nvContentPartPr>
            <p14:xfrm>
              <a:off x="9962014" y="2808556"/>
              <a:ext cx="516600" cy="5310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DCC4589-C3DF-167C-46ED-A0B9453CBD2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53374" y="2799916"/>
                <a:ext cx="53424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CBEE647-0489-B0DE-BC20-7C7AFDB6806C}"/>
                  </a:ext>
                </a:extLst>
              </p14:cNvPr>
              <p14:cNvContentPartPr/>
              <p14:nvPr/>
            </p14:nvContentPartPr>
            <p14:xfrm>
              <a:off x="9027094" y="1852756"/>
              <a:ext cx="2296080" cy="178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CBEE647-0489-B0DE-BC20-7C7AFDB6806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018094" y="1844116"/>
                <a:ext cx="2313720" cy="180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1E0950E-8FB5-6C12-4F1A-C233F7E7E202}"/>
              </a:ext>
            </a:extLst>
          </p:cNvPr>
          <p:cNvGrpSpPr/>
          <p:nvPr/>
        </p:nvGrpSpPr>
        <p:grpSpPr>
          <a:xfrm>
            <a:off x="7184974" y="1455316"/>
            <a:ext cx="2004840" cy="4084560"/>
            <a:chOff x="7184974" y="1455316"/>
            <a:chExt cx="2004840" cy="40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067048-BC94-1BEE-F8C9-7C118703A790}"/>
                    </a:ext>
                  </a:extLst>
                </p14:cNvPr>
                <p14:cNvContentPartPr/>
                <p14:nvPr/>
              </p14:nvContentPartPr>
              <p14:xfrm>
                <a:off x="7435174" y="2099716"/>
                <a:ext cx="29880" cy="19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067048-BC94-1BEE-F8C9-7C118703A79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26174" y="2090716"/>
                  <a:ext cx="47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4DED180-2DFC-44AD-4D98-9A5590983124}"/>
                    </a:ext>
                  </a:extLst>
                </p14:cNvPr>
                <p14:cNvContentPartPr/>
                <p14:nvPr/>
              </p14:nvContentPartPr>
              <p14:xfrm>
                <a:off x="7278214" y="1988836"/>
                <a:ext cx="761760" cy="1556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4DED180-2DFC-44AD-4D98-9A55909831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9574" y="1979836"/>
                  <a:ext cx="779400" cy="15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9AEC97-C9C2-EDA9-348C-E859C9C187F7}"/>
                    </a:ext>
                  </a:extLst>
                </p14:cNvPr>
                <p14:cNvContentPartPr/>
                <p14:nvPr/>
              </p14:nvContentPartPr>
              <p14:xfrm>
                <a:off x="7859614" y="2700196"/>
                <a:ext cx="772920" cy="79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9AEC97-C9C2-EDA9-348C-E859C9C187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50974" y="2691556"/>
                  <a:ext cx="79056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AF682A-8CDC-CEF1-6A9B-0597EE815F46}"/>
                    </a:ext>
                  </a:extLst>
                </p14:cNvPr>
                <p14:cNvContentPartPr/>
                <p14:nvPr/>
              </p14:nvContentPartPr>
              <p14:xfrm>
                <a:off x="7797694" y="1971556"/>
                <a:ext cx="317160" cy="259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AF682A-8CDC-CEF1-6A9B-0597EE815F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89054" y="1962556"/>
                  <a:ext cx="334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B91C58E-EDC6-86D0-AFD5-DABD16CF0640}"/>
                    </a:ext>
                  </a:extLst>
                </p14:cNvPr>
                <p14:cNvContentPartPr/>
                <p14:nvPr/>
              </p14:nvContentPartPr>
              <p14:xfrm>
                <a:off x="8222494" y="1598236"/>
                <a:ext cx="241200" cy="384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B91C58E-EDC6-86D0-AFD5-DABD16CF06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13494" y="1589596"/>
                  <a:ext cx="258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10ADA6-275C-EC65-55A9-678B7674F3B3}"/>
                    </a:ext>
                  </a:extLst>
                </p14:cNvPr>
                <p14:cNvContentPartPr/>
                <p14:nvPr/>
              </p14:nvContentPartPr>
              <p14:xfrm>
                <a:off x="8494294" y="1529116"/>
                <a:ext cx="72360" cy="177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10ADA6-275C-EC65-55A9-678B7674F3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85294" y="1520476"/>
                  <a:ext cx="9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B78D27-49F7-CEB5-3051-14872EE3525E}"/>
                    </a:ext>
                  </a:extLst>
                </p14:cNvPr>
                <p14:cNvContentPartPr/>
                <p14:nvPr/>
              </p14:nvContentPartPr>
              <p14:xfrm>
                <a:off x="8621014" y="1455316"/>
                <a:ext cx="86760" cy="18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B78D27-49F7-CEB5-3051-14872EE352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12014" y="1446316"/>
                  <a:ext cx="10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DED94C2-9FA2-1C91-DBA0-A536889F1130}"/>
                    </a:ext>
                  </a:extLst>
                </p14:cNvPr>
                <p14:cNvContentPartPr/>
                <p14:nvPr/>
              </p14:nvContentPartPr>
              <p14:xfrm>
                <a:off x="8447134" y="3643396"/>
                <a:ext cx="705960" cy="720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DED94C2-9FA2-1C91-DBA0-A536889F11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38134" y="3634396"/>
                  <a:ext cx="72360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3F21BD-A003-2E25-EDC6-9850C141F556}"/>
                    </a:ext>
                  </a:extLst>
                </p14:cNvPr>
                <p14:cNvContentPartPr/>
                <p14:nvPr/>
              </p14:nvContentPartPr>
              <p14:xfrm>
                <a:off x="9007294" y="3601996"/>
                <a:ext cx="182520" cy="171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3F21BD-A003-2E25-EDC6-9850C141F5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98654" y="3592996"/>
                  <a:ext cx="20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43FAC8B-976A-57D4-0DEF-8C08497FBE33}"/>
                    </a:ext>
                  </a:extLst>
                </p14:cNvPr>
                <p14:cNvContentPartPr/>
                <p14:nvPr/>
              </p14:nvContentPartPr>
              <p14:xfrm>
                <a:off x="7184974" y="4800796"/>
                <a:ext cx="147960" cy="282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43FAC8B-976A-57D4-0DEF-8C08497FBE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75974" y="4792156"/>
                  <a:ext cx="165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D95ADD-3265-101A-356C-F3F749A3AF32}"/>
                    </a:ext>
                  </a:extLst>
                </p14:cNvPr>
                <p14:cNvContentPartPr/>
                <p14:nvPr/>
              </p14:nvContentPartPr>
              <p14:xfrm>
                <a:off x="7338334" y="4603876"/>
                <a:ext cx="227880" cy="277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D95ADD-3265-101A-356C-F3F749A3AF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29334" y="4594876"/>
                  <a:ext cx="245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D708C9-7EC5-3F09-6A15-6FFBEBE81072}"/>
                    </a:ext>
                  </a:extLst>
                </p14:cNvPr>
                <p14:cNvContentPartPr/>
                <p14:nvPr/>
              </p14:nvContentPartPr>
              <p14:xfrm>
                <a:off x="7606174" y="4510636"/>
                <a:ext cx="208800" cy="250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D708C9-7EC5-3F09-6A15-6FFBEBE810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97174" y="4501996"/>
                  <a:ext cx="226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4E6B7A-8A18-D086-1B1E-D62520E3E88A}"/>
                    </a:ext>
                  </a:extLst>
                </p14:cNvPr>
                <p14:cNvContentPartPr/>
                <p14:nvPr/>
              </p14:nvContentPartPr>
              <p14:xfrm>
                <a:off x="7824334" y="4417036"/>
                <a:ext cx="76320" cy="17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4E6B7A-8A18-D086-1B1E-D62520E3E8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15694" y="4408036"/>
                  <a:ext cx="93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BAF031-C77A-2E75-3EFA-0A278EF7D89B}"/>
                    </a:ext>
                  </a:extLst>
                </p14:cNvPr>
                <p14:cNvContentPartPr/>
                <p14:nvPr/>
              </p14:nvContentPartPr>
              <p14:xfrm>
                <a:off x="7961854" y="4428916"/>
                <a:ext cx="86040" cy="78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BAF031-C77A-2E75-3EFA-0A278EF7D89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53214" y="4420276"/>
                  <a:ext cx="103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F0ABCC-5B60-A3E0-9E60-B6266662F32F}"/>
                    </a:ext>
                  </a:extLst>
                </p14:cNvPr>
                <p14:cNvContentPartPr/>
                <p14:nvPr/>
              </p14:nvContentPartPr>
              <p14:xfrm>
                <a:off x="8093614" y="4341076"/>
                <a:ext cx="114480" cy="265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F0ABCC-5B60-A3E0-9E60-B6266662F3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84614" y="4332076"/>
                  <a:ext cx="132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E7F58BD-7BCD-7A5B-197A-A1FF056DCD1C}"/>
                    </a:ext>
                  </a:extLst>
                </p14:cNvPr>
                <p14:cNvContentPartPr/>
                <p14:nvPr/>
              </p14:nvContentPartPr>
              <p14:xfrm>
                <a:off x="7479094" y="4890076"/>
                <a:ext cx="596160" cy="649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E7F58BD-7BCD-7A5B-197A-A1FF056DCD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70094" y="4881436"/>
                  <a:ext cx="6138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D630CF-C82E-203C-9B16-85AE09B557B0}"/>
                    </a:ext>
                  </a:extLst>
                </p14:cNvPr>
                <p14:cNvContentPartPr/>
                <p14:nvPr/>
              </p14:nvContentPartPr>
              <p14:xfrm>
                <a:off x="7996054" y="4869556"/>
                <a:ext cx="194040" cy="166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D630CF-C82E-203C-9B16-85AE09B557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87054" y="4860916"/>
                  <a:ext cx="211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3A618D-8234-BD48-9130-3A396A6C0258}"/>
                    </a:ext>
                  </a:extLst>
                </p14:cNvPr>
                <p14:cNvContentPartPr/>
                <p14:nvPr/>
              </p14:nvContentPartPr>
              <p14:xfrm>
                <a:off x="8220334" y="4782436"/>
                <a:ext cx="214560" cy="144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3A618D-8234-BD48-9130-3A396A6C02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11334" y="4773436"/>
                  <a:ext cx="23220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F3FA40D-016F-E277-E23E-5A83BA4053AC}"/>
                  </a:ext>
                </a:extLst>
              </p14:cNvPr>
              <p14:cNvContentPartPr/>
              <p14:nvPr/>
            </p14:nvContentPartPr>
            <p14:xfrm>
              <a:off x="9613894" y="5996356"/>
              <a:ext cx="1273680" cy="500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F3FA40D-016F-E277-E23E-5A83BA4053A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604894" y="5987716"/>
                <a:ext cx="129132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02B4F9-6171-D6E0-F598-0107D1A6778A}"/>
              </a:ext>
            </a:extLst>
          </p:cNvPr>
          <p:cNvGrpSpPr/>
          <p:nvPr/>
        </p:nvGrpSpPr>
        <p:grpSpPr>
          <a:xfrm>
            <a:off x="9434614" y="4485076"/>
            <a:ext cx="241200" cy="240120"/>
            <a:chOff x="9434614" y="4485076"/>
            <a:chExt cx="2412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2CBFB3-738B-C8AD-E982-8A53B15F55B7}"/>
                    </a:ext>
                  </a:extLst>
                </p14:cNvPr>
                <p14:cNvContentPartPr/>
                <p14:nvPr/>
              </p14:nvContentPartPr>
              <p14:xfrm>
                <a:off x="9434614" y="4513156"/>
                <a:ext cx="64080" cy="212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2CBFB3-738B-C8AD-E982-8A53B15F55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25974" y="4504156"/>
                  <a:ext cx="81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AD9229-F732-5B43-77C9-BAC891A64C16}"/>
                    </a:ext>
                  </a:extLst>
                </p14:cNvPr>
                <p14:cNvContentPartPr/>
                <p14:nvPr/>
              </p14:nvContentPartPr>
              <p14:xfrm>
                <a:off x="9481054" y="4485076"/>
                <a:ext cx="194760" cy="222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AD9229-F732-5B43-77C9-BAC891A64C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72054" y="4476436"/>
                  <a:ext cx="2124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C9E9B7E-E2D2-70F6-7C5D-20DD0FA762D9}"/>
                  </a:ext>
                </a:extLst>
              </p14:cNvPr>
              <p14:cNvContentPartPr/>
              <p14:nvPr/>
            </p14:nvContentPartPr>
            <p14:xfrm>
              <a:off x="9669334" y="3625036"/>
              <a:ext cx="371160" cy="268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C9E9B7E-E2D2-70F6-7C5D-20DD0FA762D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660334" y="3616036"/>
                <a:ext cx="3888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E369A30-F850-71E7-C7FC-AE93F9042743}"/>
                  </a:ext>
                </a:extLst>
              </p14:cNvPr>
              <p14:cNvContentPartPr/>
              <p14:nvPr/>
            </p14:nvContentPartPr>
            <p14:xfrm>
              <a:off x="10840414" y="3607396"/>
              <a:ext cx="333720" cy="258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E369A30-F850-71E7-C7FC-AE93F904274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831774" y="3598396"/>
                <a:ext cx="3513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29908DD-0371-DC2E-A66E-6EC224E6481C}"/>
              </a:ext>
            </a:extLst>
          </p:cNvPr>
          <p:cNvGrpSpPr/>
          <p:nvPr/>
        </p:nvGrpSpPr>
        <p:grpSpPr>
          <a:xfrm>
            <a:off x="10032934" y="4411276"/>
            <a:ext cx="2379240" cy="1774440"/>
            <a:chOff x="10032934" y="4411276"/>
            <a:chExt cx="2379240" cy="17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C3A9BA8-DD66-8049-CC23-3B0E7437C3E2}"/>
                    </a:ext>
                  </a:extLst>
                </p14:cNvPr>
                <p14:cNvContentPartPr/>
                <p14:nvPr/>
              </p14:nvContentPartPr>
              <p14:xfrm>
                <a:off x="11030134" y="4501276"/>
                <a:ext cx="67320" cy="187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C3A9BA8-DD66-8049-CC23-3B0E7437C3E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21134" y="4492636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D8F8E02-E15B-E4F0-9255-E1BDDE25618C}"/>
                    </a:ext>
                  </a:extLst>
                </p14:cNvPr>
                <p14:cNvContentPartPr/>
                <p14:nvPr/>
              </p14:nvContentPartPr>
              <p14:xfrm>
                <a:off x="11049934" y="4568236"/>
                <a:ext cx="159120" cy="61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D8F8E02-E15B-E4F0-9255-E1BDDE2561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40934" y="4559236"/>
                  <a:ext cx="176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0250F1-56E0-80AC-6440-26C8BBB963A9}"/>
                    </a:ext>
                  </a:extLst>
                </p14:cNvPr>
                <p14:cNvContentPartPr/>
                <p14:nvPr/>
              </p14:nvContentPartPr>
              <p14:xfrm>
                <a:off x="11167654" y="4428196"/>
                <a:ext cx="219240" cy="253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0250F1-56E0-80AC-6440-26C8BBB963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59014" y="4419196"/>
                  <a:ext cx="236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27614E-1F4E-DF5E-49E3-82A6F28950D9}"/>
                    </a:ext>
                  </a:extLst>
                </p14:cNvPr>
                <p14:cNvContentPartPr/>
                <p14:nvPr/>
              </p14:nvContentPartPr>
              <p14:xfrm>
                <a:off x="11498134" y="5360596"/>
                <a:ext cx="83520" cy="287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27614E-1F4E-DF5E-49E3-82A6F28950D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89494" y="5351596"/>
                  <a:ext cx="101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A974A1-323B-77EF-E389-DA5EE51DB021}"/>
                    </a:ext>
                  </a:extLst>
                </p14:cNvPr>
                <p14:cNvContentPartPr/>
                <p14:nvPr/>
              </p14:nvContentPartPr>
              <p14:xfrm>
                <a:off x="11532334" y="5414596"/>
                <a:ext cx="125640" cy="153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A974A1-323B-77EF-E389-DA5EE51DB0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23334" y="5405596"/>
                  <a:ext cx="143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E8A84C9-A44D-683F-4160-C70FBF7B0AB9}"/>
                    </a:ext>
                  </a:extLst>
                </p14:cNvPr>
                <p14:cNvContentPartPr/>
                <p14:nvPr/>
              </p14:nvContentPartPr>
              <p14:xfrm>
                <a:off x="11637814" y="5298316"/>
                <a:ext cx="303840" cy="265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E8A84C9-A44D-683F-4160-C70FBF7B0A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28814" y="5289316"/>
                  <a:ext cx="321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5AD120-4B0C-B94C-67BB-53AE4B0E2E29}"/>
                    </a:ext>
                  </a:extLst>
                </p14:cNvPr>
                <p14:cNvContentPartPr/>
                <p14:nvPr/>
              </p14:nvContentPartPr>
              <p14:xfrm>
                <a:off x="12021574" y="5201116"/>
                <a:ext cx="139320" cy="267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5AD120-4B0C-B94C-67BB-53AE4B0E2E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012574" y="5192116"/>
                  <a:ext cx="156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81483C-FCCC-9226-A641-78061E559112}"/>
                    </a:ext>
                  </a:extLst>
                </p14:cNvPr>
                <p14:cNvContentPartPr/>
                <p14:nvPr/>
              </p14:nvContentPartPr>
              <p14:xfrm>
                <a:off x="12145414" y="5133076"/>
                <a:ext cx="41760" cy="287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81483C-FCCC-9226-A641-78061E5591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136774" y="5124436"/>
                  <a:ext cx="59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5600D5-1B02-76FF-A924-E110C310EB30}"/>
                    </a:ext>
                  </a:extLst>
                </p14:cNvPr>
                <p14:cNvContentPartPr/>
                <p14:nvPr/>
              </p14:nvContentPartPr>
              <p14:xfrm>
                <a:off x="11651134" y="5916436"/>
                <a:ext cx="87840" cy="202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5600D5-1B02-76FF-A924-E110C310EB3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42494" y="5907796"/>
                  <a:ext cx="10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BDD01BC-239C-77A0-351C-5D28A3986128}"/>
                    </a:ext>
                  </a:extLst>
                </p14:cNvPr>
                <p14:cNvContentPartPr/>
                <p14:nvPr/>
              </p14:nvContentPartPr>
              <p14:xfrm>
                <a:off x="11748694" y="5843716"/>
                <a:ext cx="162000" cy="213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BDD01BC-239C-77A0-351C-5D28A398612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40054" y="5834716"/>
                  <a:ext cx="179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91D622D-92BB-A82D-CB8D-92FF0305E04F}"/>
                    </a:ext>
                  </a:extLst>
                </p14:cNvPr>
                <p14:cNvContentPartPr/>
                <p14:nvPr/>
              </p14:nvContentPartPr>
              <p14:xfrm>
                <a:off x="12001054" y="5957836"/>
                <a:ext cx="214560" cy="147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91D622D-92BB-A82D-CB8D-92FF0305E0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92414" y="5948836"/>
                  <a:ext cx="232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517A7AB-B58C-A8A4-74B7-F28023261F8C}"/>
                    </a:ext>
                  </a:extLst>
                </p14:cNvPr>
                <p14:cNvContentPartPr/>
                <p14:nvPr/>
              </p14:nvContentPartPr>
              <p14:xfrm>
                <a:off x="10769854" y="5533756"/>
                <a:ext cx="1110600" cy="651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517A7AB-B58C-A8A4-74B7-F28023261F8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61214" y="5525116"/>
                  <a:ext cx="112824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7F3A030-6B4A-80AA-52E6-22F905513F67}"/>
                    </a:ext>
                  </a:extLst>
                </p14:cNvPr>
                <p14:cNvContentPartPr/>
                <p14:nvPr/>
              </p14:nvContentPartPr>
              <p14:xfrm>
                <a:off x="10167574" y="5260876"/>
                <a:ext cx="8280" cy="2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7F3A030-6B4A-80AA-52E6-22F905513F6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58574" y="5251876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833D46-3B4D-223A-8B71-1DEB720D6E6A}"/>
                    </a:ext>
                  </a:extLst>
                </p14:cNvPr>
                <p14:cNvContentPartPr/>
                <p14:nvPr/>
              </p14:nvContentPartPr>
              <p14:xfrm>
                <a:off x="10236694" y="5666236"/>
                <a:ext cx="16920" cy="15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833D46-3B4D-223A-8B71-1DEB720D6E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27694" y="5657236"/>
                  <a:ext cx="3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AFA0AF9-371C-F878-B01B-C0FF65663D09}"/>
                    </a:ext>
                  </a:extLst>
                </p14:cNvPr>
                <p14:cNvContentPartPr/>
                <p14:nvPr/>
              </p14:nvContentPartPr>
              <p14:xfrm>
                <a:off x="10032934" y="4986916"/>
                <a:ext cx="393840" cy="865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AFA0AF9-371C-F878-B01B-C0FF65663D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24294" y="4977916"/>
                  <a:ext cx="411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8C7C4F-50A9-E6BA-9778-5F6723790D8F}"/>
                    </a:ext>
                  </a:extLst>
                </p14:cNvPr>
                <p14:cNvContentPartPr/>
                <p14:nvPr/>
              </p14:nvContentPartPr>
              <p14:xfrm>
                <a:off x="10282054" y="5096356"/>
                <a:ext cx="555840" cy="166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8C7C4F-50A9-E6BA-9778-5F6723790D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73414" y="5087356"/>
                  <a:ext cx="57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133E50-E795-729B-F3B3-047683AB0ACF}"/>
                    </a:ext>
                  </a:extLst>
                </p14:cNvPr>
                <p14:cNvContentPartPr/>
                <p14:nvPr/>
              </p14:nvContentPartPr>
              <p14:xfrm>
                <a:off x="11007454" y="4884316"/>
                <a:ext cx="61560" cy="306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133E50-E795-729B-F3B3-047683AB0AC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98454" y="4875676"/>
                  <a:ext cx="79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4EE06A-FE39-B506-514A-1E43EAF9E61F}"/>
                    </a:ext>
                  </a:extLst>
                </p14:cNvPr>
                <p14:cNvContentPartPr/>
                <p14:nvPr/>
              </p14:nvContentPartPr>
              <p14:xfrm>
                <a:off x="10957774" y="5089156"/>
                <a:ext cx="143640" cy="105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4EE06A-FE39-B506-514A-1E43EAF9E61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9134" y="5080516"/>
                  <a:ext cx="161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F949F4-ABD2-3636-3885-03CE2B73E7BC}"/>
                    </a:ext>
                  </a:extLst>
                </p14:cNvPr>
                <p14:cNvContentPartPr/>
                <p14:nvPr/>
              </p14:nvContentPartPr>
              <p14:xfrm>
                <a:off x="11180614" y="4738516"/>
                <a:ext cx="403200" cy="358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F949F4-ABD2-3636-3885-03CE2B73E7B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71614" y="4729516"/>
                  <a:ext cx="4208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734683-DDF0-DA78-3945-CB718A5D9EE7}"/>
                    </a:ext>
                  </a:extLst>
                </p14:cNvPr>
                <p14:cNvContentPartPr/>
                <p14:nvPr/>
              </p14:nvContentPartPr>
              <p14:xfrm>
                <a:off x="11711254" y="4684516"/>
                <a:ext cx="100440" cy="160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734683-DDF0-DA78-3945-CB718A5D9E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702254" y="4675516"/>
                  <a:ext cx="118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04A368A-2E7D-9A44-3023-17CF9D0B682A}"/>
                    </a:ext>
                  </a:extLst>
                </p14:cNvPr>
                <p14:cNvContentPartPr/>
                <p14:nvPr/>
              </p14:nvContentPartPr>
              <p14:xfrm>
                <a:off x="11834014" y="4411276"/>
                <a:ext cx="493200" cy="385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04A368A-2E7D-9A44-3023-17CF9D0B68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825014" y="4402636"/>
                  <a:ext cx="510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7E25578-4652-E65A-9C1F-DFD379A489B1}"/>
                    </a:ext>
                  </a:extLst>
                </p14:cNvPr>
                <p14:cNvContentPartPr/>
                <p14:nvPr/>
              </p14:nvContentPartPr>
              <p14:xfrm>
                <a:off x="12397774" y="4509556"/>
                <a:ext cx="14400" cy="45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7E25578-4652-E65A-9C1F-DFD379A489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389134" y="4500556"/>
                  <a:ext cx="3204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35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0"/>
          <a:stretch/>
        </p:blipFill>
        <p:spPr>
          <a:xfrm>
            <a:off x="7863681" y="611746"/>
            <a:ext cx="2717800" cy="11588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298B3A-4210-4106-88E8-E18D36F5C1A2}"/>
              </a:ext>
            </a:extLst>
          </p:cNvPr>
          <p:cNvSpPr/>
          <p:nvPr/>
        </p:nvSpPr>
        <p:spPr>
          <a:xfrm>
            <a:off x="175228" y="451685"/>
            <a:ext cx="5631053" cy="662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number of unpaired electrons in the outer shell determines the number of bonds an atom can make.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Multiple bonds form when atoms share multiple electrons.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The number of covalent bonds (valence) formed by common elements.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Oxygen = 2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Nitrogen = 3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Carbon =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_________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Sulfur = 2 bonds (in biological systems)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 = 1 bond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Phosphorous = 5 bonds in biological molecules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these numbers.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</a:rPr>
              <a:t>Abbreviated Chemical Drawings: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“C” for carbon is not drawn, but carbons are found at the ends of lines and when lines join or “kink”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Hydrogens attached to carbon are not shown, you need to add them to complete  to complete the valence of the carbon atoms.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how to do this.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1B58E7-F38B-4654-AB35-1B03A6BC4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7933"/>
              </p:ext>
            </p:extLst>
          </p:nvPr>
        </p:nvGraphicFramePr>
        <p:xfrm>
          <a:off x="6428797" y="5005745"/>
          <a:ext cx="5366380" cy="150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5219281" imgH="1466193" progId="MDLDrawOLE.MDLDrawObject.1">
                  <p:embed/>
                </p:oleObj>
              </mc:Choice>
              <mc:Fallback>
                <p:oleObj name="MDLDrawObject Class" r:id="rId3" imgW="5219281" imgH="1466193" progId="MDLDrawOLE.MDLDrawObject.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1B58E7-F38B-4654-AB35-1B03A6BC4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8797" y="5005745"/>
                        <a:ext cx="5366380" cy="150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4676A9-CE1D-490D-AD23-B984712648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8" t="28798" r="25306" b="37168"/>
          <a:stretch/>
        </p:blipFill>
        <p:spPr>
          <a:xfrm>
            <a:off x="6669866" y="774242"/>
            <a:ext cx="838200" cy="99060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79DA25-B816-4E3A-AABB-02DDC2FC2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t="29774" r="36598" b="36192"/>
          <a:stretch/>
        </p:blipFill>
        <p:spPr>
          <a:xfrm>
            <a:off x="10901489" y="744869"/>
            <a:ext cx="838200" cy="9906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E3DB583-6EF3-4155-9562-93C8A1C3BF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29346" r="48727" b="36620"/>
          <a:stretch/>
        </p:blipFill>
        <p:spPr>
          <a:xfrm>
            <a:off x="6669866" y="2121766"/>
            <a:ext cx="838200" cy="99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CDCA0-9039-4494-970B-5D0FEE907180}"/>
              </a:ext>
            </a:extLst>
          </p:cNvPr>
          <p:cNvSpPr txBox="1"/>
          <p:nvPr/>
        </p:nvSpPr>
        <p:spPr>
          <a:xfrm>
            <a:off x="8244681" y="4667191"/>
            <a:ext cx="1466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“C” for carbons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6D72B-B2A8-4378-A5C1-54BA60EED155}"/>
              </a:ext>
            </a:extLst>
          </p:cNvPr>
          <p:cNvSpPr txBox="1"/>
          <p:nvPr/>
        </p:nvSpPr>
        <p:spPr>
          <a:xfrm>
            <a:off x="9997281" y="4659899"/>
            <a:ext cx="226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Complete valence with H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1C5289F-0072-4D18-8799-C14552FD4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23951"/>
              </p:ext>
            </p:extLst>
          </p:nvPr>
        </p:nvGraphicFramePr>
        <p:xfrm>
          <a:off x="6019641" y="3479006"/>
          <a:ext cx="1031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696686" imgH="304761" progId="MDLDrawOLE.MDLDrawObject.1">
                  <p:embed/>
                </p:oleObj>
              </mc:Choice>
              <mc:Fallback>
                <p:oleObj name="MDLDrawObject Class" r:id="rId6" imgW="696686" imgH="304761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1C5289F-0072-4D18-8799-C14552FD4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641" y="3479006"/>
                        <a:ext cx="103187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A11F8DE-8763-8777-2D42-EFB26B15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7" b="25614"/>
          <a:stretch/>
        </p:blipFill>
        <p:spPr>
          <a:xfrm>
            <a:off x="7221934" y="3315427"/>
            <a:ext cx="2717166" cy="1007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872F0-6677-B8A0-6658-3D5D893A3E05}"/>
              </a:ext>
            </a:extLst>
          </p:cNvPr>
          <p:cNvSpPr txBox="1"/>
          <p:nvPr/>
        </p:nvSpPr>
        <p:spPr>
          <a:xfrm>
            <a:off x="7508066" y="1906259"/>
            <a:ext cx="3709029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Calibri" panose="020F0502020204030204" pitchFamily="34" charset="0"/>
              </a:rPr>
              <a:t>How many bonds will carbon form?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CF1B27D-BC6D-EBCB-0363-DC00C53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79B-604D-4A54-9ACB-2E2890FF0F16}" type="datetime1">
              <a:rPr lang="en-US" smtClean="0"/>
              <a:t>8/10/2024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CE0B134-8E23-AB63-1A0B-4ED730E7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E5012D-A545-1285-07B6-BC03D59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24A01-0A47-AC42-72CA-707311379AB0}"/>
              </a:ext>
            </a:extLst>
          </p:cNvPr>
          <p:cNvSpPr txBox="1"/>
          <p:nvPr/>
        </p:nvSpPr>
        <p:spPr>
          <a:xfrm>
            <a:off x="3315001" y="36411"/>
            <a:ext cx="751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Covalent Bonds – Filling the Outer Shell by 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B2FD1-8F04-32FE-3D09-BF184C7E894A}"/>
              </a:ext>
            </a:extLst>
          </p:cNvPr>
          <p:cNvSpPr txBox="1"/>
          <p:nvPr/>
        </p:nvSpPr>
        <p:spPr>
          <a:xfrm>
            <a:off x="6220104" y="727557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6e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89CD-9684-34B9-5943-40E103B7FEAB}"/>
              </a:ext>
            </a:extLst>
          </p:cNvPr>
          <p:cNvSpPr txBox="1"/>
          <p:nvPr/>
        </p:nvSpPr>
        <p:spPr>
          <a:xfrm>
            <a:off x="11791926" y="655637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5e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12DBD-CB3A-51C9-D4DA-EFC7E002EFCA}"/>
              </a:ext>
            </a:extLst>
          </p:cNvPr>
          <p:cNvSpPr txBox="1"/>
          <p:nvPr/>
        </p:nvSpPr>
        <p:spPr>
          <a:xfrm>
            <a:off x="6211349" y="2100703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4e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616C7E-5FF3-A9D8-22CB-719291A1A525}"/>
              </a:ext>
            </a:extLst>
          </p:cNvPr>
          <p:cNvCxnSpPr/>
          <p:nvPr/>
        </p:nvCxnSpPr>
        <p:spPr>
          <a:xfrm>
            <a:off x="6644481" y="1044526"/>
            <a:ext cx="304800" cy="14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60AD25-20D6-CC00-72C7-D784C9809E4D}"/>
              </a:ext>
            </a:extLst>
          </p:cNvPr>
          <p:cNvCxnSpPr>
            <a:stCxn id="16" idx="3"/>
          </p:cNvCxnSpPr>
          <p:nvPr/>
        </p:nvCxnSpPr>
        <p:spPr>
          <a:xfrm>
            <a:off x="6747073" y="2443425"/>
            <a:ext cx="202208" cy="6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A26AEC-F671-D60E-6678-5BD680891537}"/>
                  </a:ext>
                </a:extLst>
              </p14:cNvPr>
              <p14:cNvContentPartPr/>
              <p14:nvPr/>
            </p14:nvContentPartPr>
            <p14:xfrm>
              <a:off x="6978334" y="555676"/>
              <a:ext cx="186120" cy="214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A26AEC-F671-D60E-6678-5BD6808915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9334" y="546676"/>
                <a:ext cx="203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9CA129-B036-0BAD-0F0D-EDBD4E20BF87}"/>
                  </a:ext>
                </a:extLst>
              </p14:cNvPr>
              <p14:cNvContentPartPr/>
              <p14:nvPr/>
            </p14:nvContentPartPr>
            <p14:xfrm>
              <a:off x="6340774" y="1052476"/>
              <a:ext cx="207000" cy="43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9CA129-B036-0BAD-0F0D-EDBD4E20BF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1774" y="1043476"/>
                <a:ext cx="2246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A677CE-6CF5-E2D4-EFF7-87C732388853}"/>
                  </a:ext>
                </a:extLst>
              </p14:cNvPr>
              <p14:cNvContentPartPr/>
              <p14:nvPr/>
            </p14:nvContentPartPr>
            <p14:xfrm>
              <a:off x="6375694" y="1334716"/>
              <a:ext cx="217080" cy="3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A677CE-6CF5-E2D4-EFF7-87C7323888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7054" y="1326076"/>
                <a:ext cx="234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9DFB67-91BA-C358-9E11-04700490A4A2}"/>
                  </a:ext>
                </a:extLst>
              </p14:cNvPr>
              <p14:cNvContentPartPr/>
              <p14:nvPr/>
            </p14:nvContentPartPr>
            <p14:xfrm>
              <a:off x="7134214" y="1525516"/>
              <a:ext cx="44640" cy="50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9DFB67-91BA-C358-9E11-04700490A4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5214" y="1516516"/>
                <a:ext cx="62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8B4939-F329-7E10-25EA-68CAA184D56A}"/>
                  </a:ext>
                </a:extLst>
              </p14:cNvPr>
              <p14:cNvContentPartPr/>
              <p14:nvPr/>
            </p14:nvContentPartPr>
            <p14:xfrm>
              <a:off x="7332214" y="1372516"/>
              <a:ext cx="26280" cy="44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8B4939-F329-7E10-25EA-68CAA184D5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3214" y="1363516"/>
                <a:ext cx="43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904B40A-5E01-8E2C-B3B1-BB9DBC5688AE}"/>
                  </a:ext>
                </a:extLst>
              </p14:cNvPr>
              <p14:cNvContentPartPr/>
              <p14:nvPr/>
            </p14:nvContentPartPr>
            <p14:xfrm>
              <a:off x="7340134" y="1277476"/>
              <a:ext cx="12240" cy="26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904B40A-5E01-8E2C-B3B1-BB9DBC5688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1134" y="1268476"/>
                <a:ext cx="298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7B2B1AE-4D84-5CF0-EF0B-CB4E9578A29C}"/>
              </a:ext>
            </a:extLst>
          </p:cNvPr>
          <p:cNvGrpSpPr/>
          <p:nvPr/>
        </p:nvGrpSpPr>
        <p:grpSpPr>
          <a:xfrm>
            <a:off x="7072294" y="1088476"/>
            <a:ext cx="153720" cy="43200"/>
            <a:chOff x="7072294" y="1088476"/>
            <a:chExt cx="15372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39A5E3-C449-39F7-D717-0D80B5E46E2C}"/>
                    </a:ext>
                  </a:extLst>
                </p14:cNvPr>
                <p14:cNvContentPartPr/>
                <p14:nvPr/>
              </p14:nvContentPartPr>
              <p14:xfrm>
                <a:off x="7211254" y="1126276"/>
                <a:ext cx="14760" cy="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39A5E3-C449-39F7-D717-0D80B5E46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02254" y="1117276"/>
                  <a:ext cx="3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78DC3A-2659-A3E3-4166-66A9BC7B0781}"/>
                    </a:ext>
                  </a:extLst>
                </p14:cNvPr>
                <p14:cNvContentPartPr/>
                <p14:nvPr/>
              </p14:nvContentPartPr>
              <p14:xfrm>
                <a:off x="7072294" y="1088476"/>
                <a:ext cx="46080" cy="3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78DC3A-2659-A3E3-4166-66A9BC7B07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63654" y="1079836"/>
                  <a:ext cx="6372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275F60C-7FC0-C351-9D61-1D4B293E9F2C}"/>
                  </a:ext>
                </a:extLst>
              </p14:cNvPr>
              <p14:cNvContentPartPr/>
              <p14:nvPr/>
            </p14:nvContentPartPr>
            <p14:xfrm>
              <a:off x="6929734" y="1340836"/>
              <a:ext cx="27000" cy="10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275F60C-7FC0-C351-9D61-1D4B293E9F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21094" y="1332196"/>
                <a:ext cx="446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78B61A0-24CC-068B-F231-59BDB740D178}"/>
              </a:ext>
            </a:extLst>
          </p:cNvPr>
          <p:cNvGrpSpPr/>
          <p:nvPr/>
        </p:nvGrpSpPr>
        <p:grpSpPr>
          <a:xfrm>
            <a:off x="8001814" y="1141756"/>
            <a:ext cx="723600" cy="349560"/>
            <a:chOff x="8001814" y="1141756"/>
            <a:chExt cx="72360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75C732-E8BC-5C0B-37F0-6C7B3490A7C2}"/>
                    </a:ext>
                  </a:extLst>
                </p14:cNvPr>
                <p14:cNvContentPartPr/>
                <p14:nvPr/>
              </p14:nvContentPartPr>
              <p14:xfrm>
                <a:off x="8001814" y="1167676"/>
                <a:ext cx="300960" cy="32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75C732-E8BC-5C0B-37F0-6C7B3490A7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92814" y="1158676"/>
                  <a:ext cx="318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E61DD0-2202-CDBF-B020-A76F44938295}"/>
                    </a:ext>
                  </a:extLst>
                </p14:cNvPr>
                <p14:cNvContentPartPr/>
                <p14:nvPr/>
              </p14:nvContentPartPr>
              <p14:xfrm>
                <a:off x="8384494" y="1141756"/>
                <a:ext cx="340920" cy="223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E61DD0-2202-CDBF-B020-A76F449382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75494" y="1132756"/>
                  <a:ext cx="358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6CED10-66EF-745B-BEF5-D90290D7BCE5}"/>
                    </a:ext>
                  </a:extLst>
                </p14:cNvPr>
                <p14:cNvContentPartPr/>
                <p14:nvPr/>
              </p14:nvContentPartPr>
              <p14:xfrm>
                <a:off x="8280814" y="1387996"/>
                <a:ext cx="7920" cy="1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6CED10-66EF-745B-BEF5-D90290D7BC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72174" y="1378996"/>
                  <a:ext cx="255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9FEF53-4395-3526-6BB2-C4BB5FEDFCBC}"/>
              </a:ext>
            </a:extLst>
          </p:cNvPr>
          <p:cNvGrpSpPr/>
          <p:nvPr/>
        </p:nvGrpSpPr>
        <p:grpSpPr>
          <a:xfrm>
            <a:off x="8657734" y="773836"/>
            <a:ext cx="542880" cy="283320"/>
            <a:chOff x="8657734" y="773836"/>
            <a:chExt cx="54288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698AA6-F62E-B031-96D3-38BAB0875DB1}"/>
                    </a:ext>
                  </a:extLst>
                </p14:cNvPr>
                <p14:cNvContentPartPr/>
                <p14:nvPr/>
              </p14:nvContentPartPr>
              <p14:xfrm>
                <a:off x="8657734" y="937636"/>
                <a:ext cx="155880" cy="11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698AA6-F62E-B031-96D3-38BAB0875D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49094" y="928636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21C2DD-5BED-E5E8-8F79-6407FF15804C}"/>
                    </a:ext>
                  </a:extLst>
                </p14:cNvPr>
                <p14:cNvContentPartPr/>
                <p14:nvPr/>
              </p14:nvContentPartPr>
              <p14:xfrm>
                <a:off x="8906494" y="786076"/>
                <a:ext cx="100440" cy="173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21C2DD-5BED-E5E8-8F79-6407FF1580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97494" y="777076"/>
                  <a:ext cx="118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F9ED74-24B3-FB2B-7C32-FA6B0D1D6C6B}"/>
                    </a:ext>
                  </a:extLst>
                </p14:cNvPr>
                <p14:cNvContentPartPr/>
                <p14:nvPr/>
              </p14:nvContentPartPr>
              <p14:xfrm>
                <a:off x="9089014" y="773836"/>
                <a:ext cx="111600" cy="84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F9ED74-24B3-FB2B-7C32-FA6B0D1D6C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80014" y="764836"/>
                  <a:ext cx="129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EFB3ED-AA23-9EF7-340C-E7F05FFFEE48}"/>
              </a:ext>
            </a:extLst>
          </p:cNvPr>
          <p:cNvGrpSpPr/>
          <p:nvPr/>
        </p:nvGrpSpPr>
        <p:grpSpPr>
          <a:xfrm>
            <a:off x="8866894" y="1291156"/>
            <a:ext cx="393480" cy="335520"/>
            <a:chOff x="8866894" y="1291156"/>
            <a:chExt cx="39348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8C3E75-4ABF-61A8-D3B1-DB87658DB8F3}"/>
                    </a:ext>
                  </a:extLst>
                </p14:cNvPr>
                <p14:cNvContentPartPr/>
                <p14:nvPr/>
              </p14:nvContentPartPr>
              <p14:xfrm>
                <a:off x="8866894" y="1291156"/>
                <a:ext cx="104040" cy="116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8C3E75-4ABF-61A8-D3B1-DB87658DB8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58254" y="1282156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1EC1BF-8007-B56D-E227-FE3068D724BA}"/>
                    </a:ext>
                  </a:extLst>
                </p14:cNvPr>
                <p14:cNvContentPartPr/>
                <p14:nvPr/>
              </p14:nvContentPartPr>
              <p14:xfrm>
                <a:off x="8933494" y="1516516"/>
                <a:ext cx="104400" cy="11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1EC1BF-8007-B56D-E227-FE3068D724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24494" y="1507516"/>
                  <a:ext cx="12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D737C2-2741-B3AD-1446-8B797CF7E7D3}"/>
                    </a:ext>
                  </a:extLst>
                </p14:cNvPr>
                <p14:cNvContentPartPr/>
                <p14:nvPr/>
              </p14:nvContentPartPr>
              <p14:xfrm>
                <a:off x="9057694" y="1475476"/>
                <a:ext cx="108720" cy="73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D737C2-2741-B3AD-1446-8B797CF7E7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49054" y="1466476"/>
                  <a:ext cx="126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4DA250-C975-93E7-FBF7-97E92B4DA5DA}"/>
                    </a:ext>
                  </a:extLst>
                </p14:cNvPr>
                <p14:cNvContentPartPr/>
                <p14:nvPr/>
              </p14:nvContentPartPr>
              <p14:xfrm>
                <a:off x="9244534" y="1494556"/>
                <a:ext cx="15840" cy="28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4DA250-C975-93E7-FBF7-97E92B4DA5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35894" y="1485916"/>
                  <a:ext cx="334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C2F568-8D6F-F04E-D4EC-5A137FE5AD6E}"/>
                  </a:ext>
                </a:extLst>
              </p14:cNvPr>
              <p14:cNvContentPartPr/>
              <p14:nvPr/>
            </p14:nvContentPartPr>
            <p14:xfrm>
              <a:off x="11868574" y="947356"/>
              <a:ext cx="218880" cy="45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C2F568-8D6F-F04E-D4EC-5A137FE5AD6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859574" y="938716"/>
                <a:ext cx="236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BFB2BCB-382B-C354-197C-F64B2880145E}"/>
                  </a:ext>
                </a:extLst>
              </p14:cNvPr>
              <p14:cNvContentPartPr/>
              <p14:nvPr/>
            </p14:nvContentPartPr>
            <p14:xfrm>
              <a:off x="10252534" y="1632076"/>
              <a:ext cx="213840" cy="59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BFB2BCB-382B-C354-197C-F64B2880145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243894" y="1623436"/>
                <a:ext cx="2314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15E8B10-8045-F9C1-A896-C296F6EF7C13}"/>
              </a:ext>
            </a:extLst>
          </p:cNvPr>
          <p:cNvGrpSpPr/>
          <p:nvPr/>
        </p:nvGrpSpPr>
        <p:grpSpPr>
          <a:xfrm>
            <a:off x="9558094" y="577276"/>
            <a:ext cx="1393920" cy="858960"/>
            <a:chOff x="9558094" y="577276"/>
            <a:chExt cx="139392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103C5E-FE48-3FDB-6B88-004C656912C8}"/>
                    </a:ext>
                  </a:extLst>
                </p14:cNvPr>
                <p14:cNvContentPartPr/>
                <p14:nvPr/>
              </p14:nvContentPartPr>
              <p14:xfrm>
                <a:off x="9558094" y="1086676"/>
                <a:ext cx="280800" cy="23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103C5E-FE48-3FDB-6B88-004C656912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49454" y="1078036"/>
                  <a:ext cx="29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E1496F-DC50-7B20-62EC-31E238C07A8A}"/>
                    </a:ext>
                  </a:extLst>
                </p14:cNvPr>
                <p14:cNvContentPartPr/>
                <p14:nvPr/>
              </p14:nvContentPartPr>
              <p14:xfrm>
                <a:off x="9934654" y="1133836"/>
                <a:ext cx="21240" cy="250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E1496F-DC50-7B20-62EC-31E238C07A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26014" y="1124836"/>
                  <a:ext cx="38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0B2D19-1066-C268-93E4-37DF3746EE67}"/>
                    </a:ext>
                  </a:extLst>
                </p14:cNvPr>
                <p14:cNvContentPartPr/>
                <p14:nvPr/>
              </p14:nvContentPartPr>
              <p14:xfrm>
                <a:off x="9955894" y="1098196"/>
                <a:ext cx="312120" cy="4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0B2D19-1066-C268-93E4-37DF3746EE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46894" y="1089556"/>
                  <a:ext cx="329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0F58DF-B3E5-EF01-8F97-875F6C9B471A}"/>
                    </a:ext>
                  </a:extLst>
                </p14:cNvPr>
                <p14:cNvContentPartPr/>
                <p14:nvPr/>
              </p14:nvContentPartPr>
              <p14:xfrm>
                <a:off x="9597694" y="946276"/>
                <a:ext cx="151920" cy="300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0F58DF-B3E5-EF01-8F97-875F6C9B47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88694" y="937636"/>
                  <a:ext cx="169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CC816A-BADB-9E03-7D6D-15AF5B629FB3}"/>
                    </a:ext>
                  </a:extLst>
                </p14:cNvPr>
                <p14:cNvContentPartPr/>
                <p14:nvPr/>
              </p14:nvContentPartPr>
              <p14:xfrm>
                <a:off x="9783814" y="1269556"/>
                <a:ext cx="251280" cy="166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CC816A-BADB-9E03-7D6D-15AF5B629F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75174" y="1260916"/>
                  <a:ext cx="268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A51815-D820-F411-0562-C4A409E3A67F}"/>
                    </a:ext>
                  </a:extLst>
                </p14:cNvPr>
                <p14:cNvContentPartPr/>
                <p14:nvPr/>
              </p14:nvContentPartPr>
              <p14:xfrm>
                <a:off x="10059934" y="1003156"/>
                <a:ext cx="192240" cy="208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A51815-D820-F411-0562-C4A409E3A6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51294" y="994156"/>
                  <a:ext cx="209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E4ED43-CE03-FDEB-2BB4-27264A9CC318}"/>
                    </a:ext>
                  </a:extLst>
                </p14:cNvPr>
                <p14:cNvContentPartPr/>
                <p14:nvPr/>
              </p14:nvContentPartPr>
              <p14:xfrm>
                <a:off x="10077934" y="798676"/>
                <a:ext cx="154080" cy="97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E4ED43-CE03-FDEB-2BB4-27264A9CC3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68934" y="790036"/>
                  <a:ext cx="171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5CC5BD-6982-747B-F9F9-786B4806F030}"/>
                    </a:ext>
                  </a:extLst>
                </p14:cNvPr>
                <p14:cNvContentPartPr/>
                <p14:nvPr/>
              </p14:nvContentPartPr>
              <p14:xfrm>
                <a:off x="10279174" y="647476"/>
                <a:ext cx="183600" cy="99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5CC5BD-6982-747B-F9F9-786B4806F0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70534" y="638836"/>
                  <a:ext cx="20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71291C-5445-C3CF-399B-3D18668E529E}"/>
                    </a:ext>
                  </a:extLst>
                </p14:cNvPr>
                <p14:cNvContentPartPr/>
                <p14:nvPr/>
              </p14:nvContentPartPr>
              <p14:xfrm>
                <a:off x="10490854" y="577276"/>
                <a:ext cx="66960" cy="98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71291C-5445-C3CF-399B-3D18668E52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82214" y="568636"/>
                  <a:ext cx="84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F60FDF-6595-271B-053E-462D82356D7D}"/>
                    </a:ext>
                  </a:extLst>
                </p14:cNvPr>
                <p14:cNvContentPartPr/>
                <p14:nvPr/>
              </p14:nvContentPartPr>
              <p14:xfrm>
                <a:off x="10113214" y="598516"/>
                <a:ext cx="103680" cy="166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F60FDF-6595-271B-053E-462D82356D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04574" y="589876"/>
                  <a:ext cx="121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3DF9F1-6796-D7F4-3A6F-F502F901D201}"/>
                    </a:ext>
                  </a:extLst>
                </p14:cNvPr>
                <p14:cNvContentPartPr/>
                <p14:nvPr/>
              </p14:nvContentPartPr>
              <p14:xfrm>
                <a:off x="10446574" y="809116"/>
                <a:ext cx="131040" cy="132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3DF9F1-6796-D7F4-3A6F-F502F901D2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37934" y="800476"/>
                  <a:ext cx="148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A63BAF-4FD3-91ED-BA65-9868E90574F3}"/>
                    </a:ext>
                  </a:extLst>
                </p14:cNvPr>
                <p14:cNvContentPartPr/>
                <p14:nvPr/>
              </p14:nvContentPartPr>
              <p14:xfrm>
                <a:off x="10645294" y="713356"/>
                <a:ext cx="130320" cy="124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A63BAF-4FD3-91ED-BA65-9868E90574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36294" y="704356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668DA2-217A-CAF2-E236-E67BB920D877}"/>
                    </a:ext>
                  </a:extLst>
                </p14:cNvPr>
                <p14:cNvContentPartPr/>
                <p14:nvPr/>
              </p14:nvContentPartPr>
              <p14:xfrm>
                <a:off x="10777054" y="672676"/>
                <a:ext cx="174960" cy="110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668DA2-217A-CAF2-E236-E67BB920D8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68054" y="664036"/>
                  <a:ext cx="1926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0E6799-5A72-A244-C68B-7B1B7E4DB970}"/>
              </a:ext>
            </a:extLst>
          </p:cNvPr>
          <p:cNvGrpSpPr/>
          <p:nvPr/>
        </p:nvGrpSpPr>
        <p:grpSpPr>
          <a:xfrm>
            <a:off x="6212974" y="2107996"/>
            <a:ext cx="350280" cy="414360"/>
            <a:chOff x="6212974" y="2107996"/>
            <a:chExt cx="35028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2B97AF-6105-41A4-E2EB-0CB9D40B746B}"/>
                    </a:ext>
                  </a:extLst>
                </p14:cNvPr>
                <p14:cNvContentPartPr/>
                <p14:nvPr/>
              </p14:nvContentPartPr>
              <p14:xfrm>
                <a:off x="6388294" y="2518756"/>
                <a:ext cx="1440" cy="3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2B97AF-6105-41A4-E2EB-0CB9D40B74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9294" y="2509756"/>
                  <a:ext cx="19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E18F13-0CDC-E35B-4272-55C8FD0C0A54}"/>
                    </a:ext>
                  </a:extLst>
                </p14:cNvPr>
                <p14:cNvContentPartPr/>
                <p14:nvPr/>
              </p14:nvContentPartPr>
              <p14:xfrm>
                <a:off x="6212974" y="2107996"/>
                <a:ext cx="350280" cy="40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E18F13-0CDC-E35B-4272-55C8FD0C0A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4334" y="2098996"/>
                  <a:ext cx="367920" cy="42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2ADD60A-7BE7-5FDD-D587-ADA6E76544A8}"/>
                  </a:ext>
                </a:extLst>
              </p14:cNvPr>
              <p14:cNvContentPartPr/>
              <p14:nvPr/>
            </p14:nvContentPartPr>
            <p14:xfrm>
              <a:off x="8507254" y="2300236"/>
              <a:ext cx="1246320" cy="38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2ADD60A-7BE7-5FDD-D587-ADA6E76544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98614" y="2291236"/>
                <a:ext cx="12639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F61BD084-AD9A-3316-01B9-1D23182A55BE}"/>
              </a:ext>
            </a:extLst>
          </p:cNvPr>
          <p:cNvGrpSpPr/>
          <p:nvPr/>
        </p:nvGrpSpPr>
        <p:grpSpPr>
          <a:xfrm>
            <a:off x="11008534" y="3721156"/>
            <a:ext cx="171720" cy="178920"/>
            <a:chOff x="11008534" y="3721156"/>
            <a:chExt cx="17172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B40D6A-3E3E-0F5E-B89C-2539A917FE6C}"/>
                    </a:ext>
                  </a:extLst>
                </p14:cNvPr>
                <p14:cNvContentPartPr/>
                <p14:nvPr/>
              </p14:nvContentPartPr>
              <p14:xfrm>
                <a:off x="11008534" y="3749236"/>
                <a:ext cx="15840" cy="150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B40D6A-3E3E-0F5E-B89C-2539A917FE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99534" y="3740596"/>
                  <a:ext cx="33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01BE97-6B8B-5CA9-0CA9-6BAA98E813FF}"/>
                    </a:ext>
                  </a:extLst>
                </p14:cNvPr>
                <p14:cNvContentPartPr/>
                <p14:nvPr/>
              </p14:nvContentPartPr>
              <p14:xfrm>
                <a:off x="11008534" y="3721156"/>
                <a:ext cx="171720" cy="161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01BE97-6B8B-5CA9-0CA9-6BAA98E813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9534" y="3712156"/>
                  <a:ext cx="18936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68E7DA-2A13-7806-FC52-FAF7BFF54928}"/>
                  </a:ext>
                </a:extLst>
              </p14:cNvPr>
              <p14:cNvContentPartPr/>
              <p14:nvPr/>
            </p14:nvContentPartPr>
            <p14:xfrm>
              <a:off x="9881374" y="3214996"/>
              <a:ext cx="78120" cy="1760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68E7DA-2A13-7806-FC52-FAF7BFF5492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72374" y="3206356"/>
                <a:ext cx="95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FAAD852-69C3-C6F8-8BA9-FE8FDE3FEEB3}"/>
                  </a:ext>
                </a:extLst>
              </p14:cNvPr>
              <p14:cNvContentPartPr/>
              <p14:nvPr/>
            </p14:nvContentPartPr>
            <p14:xfrm>
              <a:off x="9917734" y="3130396"/>
              <a:ext cx="208440" cy="2048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FAAD852-69C3-C6F8-8BA9-FE8FDE3FEEB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908734" y="3121756"/>
                <a:ext cx="22608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B6C7AE4-03F6-0BCC-C127-18A82CCB5052}"/>
              </a:ext>
            </a:extLst>
          </p:cNvPr>
          <p:cNvGrpSpPr/>
          <p:nvPr/>
        </p:nvGrpSpPr>
        <p:grpSpPr>
          <a:xfrm>
            <a:off x="10565374" y="2296276"/>
            <a:ext cx="295920" cy="408240"/>
            <a:chOff x="10565374" y="2296276"/>
            <a:chExt cx="29592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85355E-5FDF-9D9A-4967-A64BC013BE12}"/>
                    </a:ext>
                  </a:extLst>
                </p14:cNvPr>
                <p14:cNvContentPartPr/>
                <p14:nvPr/>
              </p14:nvContentPartPr>
              <p14:xfrm>
                <a:off x="10696774" y="2532076"/>
                <a:ext cx="37440" cy="163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85355E-5FDF-9D9A-4967-A64BC013B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88134" y="2523436"/>
                  <a:ext cx="55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15F7F6-5B2E-2080-79AC-F2D0AEF69AE5}"/>
                    </a:ext>
                  </a:extLst>
                </p14:cNvPr>
                <p14:cNvContentPartPr/>
                <p14:nvPr/>
              </p14:nvContentPartPr>
              <p14:xfrm>
                <a:off x="10633054" y="2296276"/>
                <a:ext cx="173880" cy="181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15F7F6-5B2E-2080-79AC-F2D0AEF69A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24414" y="2287636"/>
                  <a:ext cx="191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B00352-25C3-A4AE-DDD9-8EAD0F1D3007}"/>
                    </a:ext>
                  </a:extLst>
                </p14:cNvPr>
                <p14:cNvContentPartPr/>
                <p14:nvPr/>
              </p14:nvContentPartPr>
              <p14:xfrm>
                <a:off x="10565374" y="2687596"/>
                <a:ext cx="51480" cy="16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B00352-25C3-A4AE-DDD9-8EAD0F1D30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6734" y="2678956"/>
                  <a:ext cx="69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518FAA-159A-F894-9B08-2FB882DC9B6D}"/>
                    </a:ext>
                  </a:extLst>
                </p14:cNvPr>
                <p14:cNvContentPartPr/>
                <p14:nvPr/>
              </p14:nvContentPartPr>
              <p14:xfrm>
                <a:off x="10844374" y="2627116"/>
                <a:ext cx="16920" cy="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518FAA-159A-F894-9B08-2FB882DC9B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35374" y="2618476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B62598-11FF-B8E3-D925-DB90EFA8E85A}"/>
              </a:ext>
            </a:extLst>
          </p:cNvPr>
          <p:cNvGrpSpPr/>
          <p:nvPr/>
        </p:nvGrpSpPr>
        <p:grpSpPr>
          <a:xfrm>
            <a:off x="11034454" y="2271796"/>
            <a:ext cx="731520" cy="324720"/>
            <a:chOff x="11034454" y="2271796"/>
            <a:chExt cx="7315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D6877D-070D-FEF8-163B-941A67C60F2B}"/>
                    </a:ext>
                  </a:extLst>
                </p14:cNvPr>
                <p14:cNvContentPartPr/>
                <p14:nvPr/>
              </p14:nvContentPartPr>
              <p14:xfrm>
                <a:off x="11034454" y="2424436"/>
                <a:ext cx="236880" cy="172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D6877D-070D-FEF8-163B-941A67C60F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25454" y="2415436"/>
                  <a:ext cx="254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15432D-8CB5-B659-5431-4842048A1574}"/>
                    </a:ext>
                  </a:extLst>
                </p14:cNvPr>
                <p14:cNvContentPartPr/>
                <p14:nvPr/>
              </p14:nvContentPartPr>
              <p14:xfrm>
                <a:off x="11063614" y="2501476"/>
                <a:ext cx="186840" cy="83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15432D-8CB5-B659-5431-4842048A15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54974" y="2492476"/>
                  <a:ext cx="204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E1DAF9-EE6B-BF16-9072-23DC64571E66}"/>
                    </a:ext>
                  </a:extLst>
                </p14:cNvPr>
                <p14:cNvContentPartPr/>
                <p14:nvPr/>
              </p14:nvContentPartPr>
              <p14:xfrm>
                <a:off x="11422174" y="2271796"/>
                <a:ext cx="110160" cy="181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E1DAF9-EE6B-BF16-9072-23DC64571E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13174" y="2262796"/>
                  <a:ext cx="127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3B6BAA-284C-0541-2FFA-C30B1C0D2B6C}"/>
                    </a:ext>
                  </a:extLst>
                </p14:cNvPr>
                <p14:cNvContentPartPr/>
                <p14:nvPr/>
              </p14:nvContentPartPr>
              <p14:xfrm>
                <a:off x="11624134" y="2283676"/>
                <a:ext cx="141840" cy="78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3B6BAA-284C-0541-2FFA-C30B1C0D2B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15134" y="2275036"/>
                  <a:ext cx="1594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F07796E-2CA4-A97D-FC32-0A7AE2BF08D5}"/>
              </a:ext>
            </a:extLst>
          </p:cNvPr>
          <p:cNvGrpSpPr/>
          <p:nvPr/>
        </p:nvGrpSpPr>
        <p:grpSpPr>
          <a:xfrm>
            <a:off x="10318774" y="2841316"/>
            <a:ext cx="1783440" cy="723240"/>
            <a:chOff x="10318774" y="2841316"/>
            <a:chExt cx="1783440" cy="72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9FC406-B6E8-08DE-6EDD-E74C2A916823}"/>
                    </a:ext>
                  </a:extLst>
                </p14:cNvPr>
                <p14:cNvContentPartPr/>
                <p14:nvPr/>
              </p14:nvContentPartPr>
              <p14:xfrm>
                <a:off x="10755454" y="2880196"/>
                <a:ext cx="218160" cy="20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9FC406-B6E8-08DE-6EDD-E74C2A9168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46454" y="2871196"/>
                  <a:ext cx="235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33DF29-B9DA-4C7A-86C6-C4BE806ED585}"/>
                    </a:ext>
                  </a:extLst>
                </p14:cNvPr>
                <p14:cNvContentPartPr/>
                <p14:nvPr/>
              </p14:nvContentPartPr>
              <p14:xfrm>
                <a:off x="11078734" y="2952196"/>
                <a:ext cx="213120" cy="42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33DF29-B9DA-4C7A-86C6-C4BE806ED5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70094" y="2943556"/>
                  <a:ext cx="230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F910CA-4A0D-710B-081C-AAE31B4178E6}"/>
                    </a:ext>
                  </a:extLst>
                </p14:cNvPr>
                <p14:cNvContentPartPr/>
                <p14:nvPr/>
              </p14:nvContentPartPr>
              <p14:xfrm>
                <a:off x="11424334" y="2841316"/>
                <a:ext cx="158400" cy="222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F910CA-4A0D-710B-081C-AAE31B4178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15334" y="2832676"/>
                  <a:ext cx="176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476E14-0A01-7ED3-64EA-487DEF383DD8}"/>
                    </a:ext>
                  </a:extLst>
                </p14:cNvPr>
                <p14:cNvContentPartPr/>
                <p14:nvPr/>
              </p14:nvContentPartPr>
              <p14:xfrm>
                <a:off x="10318774" y="3058396"/>
                <a:ext cx="252000" cy="12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476E14-0A01-7ED3-64EA-487DEF383D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9774" y="3049756"/>
                  <a:ext cx="269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6087C5-A600-AA75-7387-3F157F87FBEE}"/>
                    </a:ext>
                  </a:extLst>
                </p14:cNvPr>
                <p14:cNvContentPartPr/>
                <p14:nvPr/>
              </p14:nvContentPartPr>
              <p14:xfrm>
                <a:off x="10924654" y="3359356"/>
                <a:ext cx="69480" cy="205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6087C5-A600-AA75-7387-3F157F87FB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15654" y="3350716"/>
                  <a:ext cx="87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D51ED8-FC5A-4E24-D0F1-07DE254B8DFF}"/>
                    </a:ext>
                  </a:extLst>
                </p14:cNvPr>
                <p14:cNvContentPartPr/>
                <p14:nvPr/>
              </p14:nvContentPartPr>
              <p14:xfrm>
                <a:off x="10429294" y="3065236"/>
                <a:ext cx="45360" cy="10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D51ED8-FC5A-4E24-D0F1-07DE254B8D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20294" y="3056236"/>
                  <a:ext cx="63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53893B-331A-F30D-4756-3E58EDC758BA}"/>
                    </a:ext>
                  </a:extLst>
                </p14:cNvPr>
                <p14:cNvContentPartPr/>
                <p14:nvPr/>
              </p14:nvContentPartPr>
              <p14:xfrm>
                <a:off x="10501294" y="3180436"/>
                <a:ext cx="13320" cy="24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53893B-331A-F30D-4756-3E58EDC758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92654" y="3171796"/>
                  <a:ext cx="3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E23946-BBD9-D99B-52C2-FA64E07CF525}"/>
                    </a:ext>
                  </a:extLst>
                </p14:cNvPr>
                <p14:cNvContentPartPr/>
                <p14:nvPr/>
              </p14:nvContentPartPr>
              <p14:xfrm>
                <a:off x="10797574" y="3454036"/>
                <a:ext cx="26280" cy="1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E23946-BBD9-D99B-52C2-FA64E07CF5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88574" y="3445036"/>
                  <a:ext cx="4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8388CA3-6EBB-48B5-A014-126F050E4848}"/>
                    </a:ext>
                  </a:extLst>
                </p14:cNvPr>
                <p14:cNvContentPartPr/>
                <p14:nvPr/>
              </p14:nvContentPartPr>
              <p14:xfrm>
                <a:off x="11061454" y="3396436"/>
                <a:ext cx="12240" cy="3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8388CA3-6EBB-48B5-A014-126F050E48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52814" y="3387796"/>
                  <a:ext cx="29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3AEDAAB-4E86-9795-3688-4626BFBB9952}"/>
                    </a:ext>
                  </a:extLst>
                </p14:cNvPr>
                <p14:cNvContentPartPr/>
                <p14:nvPr/>
              </p14:nvContentPartPr>
              <p14:xfrm>
                <a:off x="11173774" y="2869036"/>
                <a:ext cx="80640" cy="282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3AEDAAB-4E86-9795-3688-4626BFBB99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65134" y="2860396"/>
                  <a:ext cx="98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010A6-E26D-8255-D799-3442F0659B32}"/>
                    </a:ext>
                  </a:extLst>
                </p14:cNvPr>
                <p14:cNvContentPartPr/>
                <p14:nvPr/>
              </p14:nvContentPartPr>
              <p14:xfrm>
                <a:off x="11322094" y="3222556"/>
                <a:ext cx="219960" cy="10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010A6-E26D-8255-D799-3442F0659B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13094" y="3213556"/>
                  <a:ext cx="237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989247-4D7D-2CF9-3B93-E3EAF1CA997B}"/>
                    </a:ext>
                  </a:extLst>
                </p14:cNvPr>
                <p14:cNvContentPartPr/>
                <p14:nvPr/>
              </p14:nvContentPartPr>
              <p14:xfrm>
                <a:off x="11748334" y="3275116"/>
                <a:ext cx="124560" cy="116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989247-4D7D-2CF9-3B93-E3EAF1CA99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39694" y="3266116"/>
                  <a:ext cx="142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422DA74-9F7B-BF87-F55F-77BBCDACCC18}"/>
                    </a:ext>
                  </a:extLst>
                </p14:cNvPr>
                <p14:cNvContentPartPr/>
                <p14:nvPr/>
              </p14:nvContentPartPr>
              <p14:xfrm>
                <a:off x="11922574" y="3229036"/>
                <a:ext cx="179640" cy="89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422DA74-9F7B-BF87-F55F-77BBCDACCC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913574" y="3220396"/>
                  <a:ext cx="19728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6475451-E820-1F24-768A-E03344A411AA}"/>
                  </a:ext>
                </a:extLst>
              </p14:cNvPr>
              <p14:cNvContentPartPr/>
              <p14:nvPr/>
            </p14:nvContentPartPr>
            <p14:xfrm>
              <a:off x="7186054" y="3109156"/>
              <a:ext cx="1231200" cy="471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6475451-E820-1F24-768A-E03344A411A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77054" y="3100516"/>
                <a:ext cx="12488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DFD41E8-6C1A-4B88-DC16-94E7259CD5F4}"/>
                  </a:ext>
                </a:extLst>
              </p14:cNvPr>
              <p14:cNvContentPartPr/>
              <p14:nvPr/>
            </p14:nvContentPartPr>
            <p14:xfrm>
              <a:off x="6229534" y="3854356"/>
              <a:ext cx="674640" cy="31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DFD41E8-6C1A-4B88-DC16-94E7259CD5F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20534" y="3845356"/>
                <a:ext cx="692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EB49B91-3C48-BD1B-63EB-A629E0332E85}"/>
                  </a:ext>
                </a:extLst>
              </p14:cNvPr>
              <p14:cNvContentPartPr/>
              <p14:nvPr/>
            </p14:nvContentPartPr>
            <p14:xfrm>
              <a:off x="8218534" y="3684436"/>
              <a:ext cx="113760" cy="2401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EB49B91-3C48-BD1B-63EB-A629E0332E8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209894" y="3675796"/>
                <a:ext cx="131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FE96F82-C6C5-71F1-3666-DDFC9E45086B}"/>
                  </a:ext>
                </a:extLst>
              </p14:cNvPr>
              <p14:cNvContentPartPr/>
              <p14:nvPr/>
            </p14:nvContentPartPr>
            <p14:xfrm>
              <a:off x="8827654" y="3709636"/>
              <a:ext cx="99360" cy="2041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FE96F82-C6C5-71F1-3666-DDFC9E45086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18654" y="3700636"/>
                <a:ext cx="11700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62DE9D4-A215-8DE9-F116-057BB1D3326B}"/>
              </a:ext>
            </a:extLst>
          </p:cNvPr>
          <p:cNvGrpSpPr/>
          <p:nvPr/>
        </p:nvGrpSpPr>
        <p:grpSpPr>
          <a:xfrm>
            <a:off x="8630734" y="3144076"/>
            <a:ext cx="436680" cy="399960"/>
            <a:chOff x="8630734" y="3144076"/>
            <a:chExt cx="43668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343EDA-ABE7-A34B-A706-98F55DFFC203}"/>
                    </a:ext>
                  </a:extLst>
                </p14:cNvPr>
                <p14:cNvContentPartPr/>
                <p14:nvPr/>
              </p14:nvContentPartPr>
              <p14:xfrm>
                <a:off x="8630734" y="3402556"/>
                <a:ext cx="72720" cy="141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343EDA-ABE7-A34B-A706-98F55DFFC2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1734" y="3393916"/>
                  <a:ext cx="90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2A9657-002E-EB5D-5B35-04783BB4AD2A}"/>
                    </a:ext>
                  </a:extLst>
                </p14:cNvPr>
                <p14:cNvContentPartPr/>
                <p14:nvPr/>
              </p14:nvContentPartPr>
              <p14:xfrm>
                <a:off x="8747014" y="3144076"/>
                <a:ext cx="320400" cy="228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2A9657-002E-EB5D-5B35-04783BB4AD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38014" y="3135436"/>
                  <a:ext cx="3380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83C693-9DC1-1535-D73C-50F03794BC5F}"/>
              </a:ext>
            </a:extLst>
          </p:cNvPr>
          <p:cNvGrpSpPr/>
          <p:nvPr/>
        </p:nvGrpSpPr>
        <p:grpSpPr>
          <a:xfrm>
            <a:off x="9203854" y="3968476"/>
            <a:ext cx="540720" cy="303840"/>
            <a:chOff x="9203854" y="3968476"/>
            <a:chExt cx="54072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9F8645-967F-5764-3D27-78BEF9B02342}"/>
                    </a:ext>
                  </a:extLst>
                </p14:cNvPr>
                <p14:cNvContentPartPr/>
                <p14:nvPr/>
              </p14:nvContentPartPr>
              <p14:xfrm>
                <a:off x="9203854" y="4047316"/>
                <a:ext cx="126720" cy="85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9F8645-967F-5764-3D27-78BEF9B023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95214" y="4038676"/>
                  <a:ext cx="14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954FD4-18A7-237C-8277-EE33E99F9B65}"/>
                    </a:ext>
                  </a:extLst>
                </p14:cNvPr>
                <p14:cNvContentPartPr/>
                <p14:nvPr/>
              </p14:nvContentPartPr>
              <p14:xfrm>
                <a:off x="9446134" y="4055956"/>
                <a:ext cx="110520" cy="87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954FD4-18A7-237C-8277-EE33E99F9B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37134" y="4046956"/>
                  <a:ext cx="128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580791-B9B8-4652-9146-011C61E2B924}"/>
                    </a:ext>
                  </a:extLst>
                </p14:cNvPr>
                <p14:cNvContentPartPr/>
                <p14:nvPr/>
              </p14:nvContentPartPr>
              <p14:xfrm>
                <a:off x="9609934" y="3968476"/>
                <a:ext cx="134640" cy="141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580791-B9B8-4652-9146-011C61E2B9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01294" y="3959836"/>
                  <a:ext cx="152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FFD137-9D5D-B058-E733-04F9A7DB332E}"/>
                    </a:ext>
                  </a:extLst>
                </p14:cNvPr>
                <p14:cNvContentPartPr/>
                <p14:nvPr/>
              </p14:nvContentPartPr>
              <p14:xfrm>
                <a:off x="9438214" y="4093036"/>
                <a:ext cx="96840" cy="92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FFD137-9D5D-B058-E733-04F9A7DB33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29214" y="4084396"/>
                  <a:ext cx="114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F7B7B83-32DB-104D-3A9A-411696441556}"/>
                    </a:ext>
                  </a:extLst>
                </p14:cNvPr>
                <p14:cNvContentPartPr/>
                <p14:nvPr/>
              </p14:nvContentPartPr>
              <p14:xfrm>
                <a:off x="9490414" y="4152436"/>
                <a:ext cx="90000" cy="11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F7B7B83-32DB-104D-3A9A-4116964415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81414" y="4143436"/>
                  <a:ext cx="1076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BF86873-812A-EF6B-B5AA-E0DED4F1A868}"/>
                  </a:ext>
                </a:extLst>
              </p14:cNvPr>
              <p14:cNvContentPartPr/>
              <p14:nvPr/>
            </p14:nvContentPartPr>
            <p14:xfrm>
              <a:off x="118894" y="2824756"/>
              <a:ext cx="75960" cy="2010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BF86873-812A-EF6B-B5AA-E0DED4F1A86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9894" y="2816116"/>
                <a:ext cx="93600" cy="20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2728B3F-50A0-1254-F099-0E7F75DB0B92}"/>
              </a:ext>
            </a:extLst>
          </p:cNvPr>
          <p:cNvGrpSpPr/>
          <p:nvPr/>
        </p:nvGrpSpPr>
        <p:grpSpPr>
          <a:xfrm>
            <a:off x="2423254" y="2587876"/>
            <a:ext cx="454320" cy="491760"/>
            <a:chOff x="2423254" y="2587876"/>
            <a:chExt cx="45432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51336CD-84FB-AF85-1BC9-57343A24C41D}"/>
                    </a:ext>
                  </a:extLst>
                </p14:cNvPr>
                <p14:cNvContentPartPr/>
                <p14:nvPr/>
              </p14:nvContentPartPr>
              <p14:xfrm>
                <a:off x="2423254" y="2587876"/>
                <a:ext cx="236520" cy="209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51336CD-84FB-AF85-1BC9-57343A24C4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14254" y="2578876"/>
                  <a:ext cx="254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2D1DBE-F98F-2E3E-4A86-E30465B78B0D}"/>
                    </a:ext>
                  </a:extLst>
                </p14:cNvPr>
                <p14:cNvContentPartPr/>
                <p14:nvPr/>
              </p14:nvContentPartPr>
              <p14:xfrm>
                <a:off x="2653654" y="2877676"/>
                <a:ext cx="223920" cy="20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2D1DBE-F98F-2E3E-4A86-E30465B78B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44654" y="2869036"/>
                  <a:ext cx="241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35E37E-B5A9-3934-4AB3-7E35DCBE196C}"/>
              </a:ext>
            </a:extLst>
          </p:cNvPr>
          <p:cNvGrpSpPr/>
          <p:nvPr/>
        </p:nvGrpSpPr>
        <p:grpSpPr>
          <a:xfrm>
            <a:off x="1799014" y="3311836"/>
            <a:ext cx="192600" cy="241200"/>
            <a:chOff x="1799014" y="3311836"/>
            <a:chExt cx="19260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F0B1BF-087D-0704-AC24-59DB107EDF7D}"/>
                    </a:ext>
                  </a:extLst>
                </p14:cNvPr>
                <p14:cNvContentPartPr/>
                <p14:nvPr/>
              </p14:nvContentPartPr>
              <p14:xfrm>
                <a:off x="1886494" y="3311836"/>
                <a:ext cx="43560" cy="241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F0B1BF-087D-0704-AC24-59DB107EDF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77494" y="3303196"/>
                  <a:ext cx="61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022852-3ADE-EC77-4485-9A4EA98B784C}"/>
                    </a:ext>
                  </a:extLst>
                </p14:cNvPr>
                <p14:cNvContentPartPr/>
                <p14:nvPr/>
              </p14:nvContentPartPr>
              <p14:xfrm>
                <a:off x="1799014" y="3324436"/>
                <a:ext cx="192600" cy="146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022852-3ADE-EC77-4485-9A4EA98B78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90014" y="3315796"/>
                  <a:ext cx="2102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50A0A6D-B8DC-16FD-C7A3-2B369918B42C}"/>
                  </a:ext>
                </a:extLst>
              </p14:cNvPr>
              <p14:cNvContentPartPr/>
              <p14:nvPr/>
            </p14:nvContentPartPr>
            <p14:xfrm>
              <a:off x="4491094" y="3587236"/>
              <a:ext cx="254520" cy="2116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50A0A6D-B8DC-16FD-C7A3-2B369918B42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482454" y="3578236"/>
                <a:ext cx="2721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C1E5EA9-88A6-1905-C46F-340C994BE214}"/>
                  </a:ext>
                </a:extLst>
              </p14:cNvPr>
              <p14:cNvContentPartPr/>
              <p14:nvPr/>
            </p14:nvContentPartPr>
            <p14:xfrm>
              <a:off x="2595694" y="3884596"/>
              <a:ext cx="253800" cy="193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C1E5EA9-88A6-1905-C46F-340C994BE21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87054" y="3875596"/>
                <a:ext cx="2714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87383B8-66D7-52CF-044F-181FD2BD3949}"/>
                  </a:ext>
                </a:extLst>
              </p14:cNvPr>
              <p14:cNvContentPartPr/>
              <p14:nvPr/>
            </p14:nvContentPartPr>
            <p14:xfrm>
              <a:off x="746734" y="4445116"/>
              <a:ext cx="1283040" cy="860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87383B8-66D7-52CF-044F-181FD2BD394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8094" y="4436476"/>
                <a:ext cx="1300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8A2B8E9-8B20-F216-F311-6F5BCCE14936}"/>
                  </a:ext>
                </a:extLst>
              </p14:cNvPr>
              <p14:cNvContentPartPr/>
              <p14:nvPr/>
            </p14:nvContentPartPr>
            <p14:xfrm>
              <a:off x="203494" y="4267636"/>
              <a:ext cx="3443760" cy="6300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8A2B8E9-8B20-F216-F311-6F5BCCE1493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94854" y="4258636"/>
                <a:ext cx="346140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C89E1CE-078B-0EA0-81CA-47C7D03E9964}"/>
                  </a:ext>
                </a:extLst>
              </p14:cNvPr>
              <p14:cNvContentPartPr/>
              <p14:nvPr/>
            </p14:nvContentPartPr>
            <p14:xfrm>
              <a:off x="427414" y="5192327"/>
              <a:ext cx="3089520" cy="1216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C89E1CE-078B-0EA0-81CA-47C7D03E996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18414" y="5183327"/>
                <a:ext cx="3107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7B8A9D8-1B8A-F324-8FCB-A5043611533C}"/>
                  </a:ext>
                </a:extLst>
              </p14:cNvPr>
              <p14:cNvContentPartPr/>
              <p14:nvPr/>
            </p14:nvContentPartPr>
            <p14:xfrm>
              <a:off x="6179854" y="5095487"/>
              <a:ext cx="1650600" cy="16041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7B8A9D8-1B8A-F324-8FCB-A5043611533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70854" y="5086487"/>
                <a:ext cx="1668240" cy="16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9B79D88-2E56-0EBA-C95C-27B1BE7143C1}"/>
                  </a:ext>
                </a:extLst>
              </p14:cNvPr>
              <p14:cNvContentPartPr/>
              <p14:nvPr/>
            </p14:nvContentPartPr>
            <p14:xfrm>
              <a:off x="7128454" y="5649167"/>
              <a:ext cx="264960" cy="2368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9B79D88-2E56-0EBA-C95C-27B1BE7143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19814" y="5640527"/>
                <a:ext cx="2826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71F1A6F-4CFA-5153-C4B3-0736EBDE554A}"/>
              </a:ext>
            </a:extLst>
          </p:cNvPr>
          <p:cNvGrpSpPr/>
          <p:nvPr/>
        </p:nvGrpSpPr>
        <p:grpSpPr>
          <a:xfrm>
            <a:off x="9019174" y="5522087"/>
            <a:ext cx="268200" cy="184680"/>
            <a:chOff x="9019174" y="5522087"/>
            <a:chExt cx="26820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E75B03-C49A-E033-C7D9-9D6F3F07916C}"/>
                    </a:ext>
                  </a:extLst>
                </p14:cNvPr>
                <p14:cNvContentPartPr/>
                <p14:nvPr/>
              </p14:nvContentPartPr>
              <p14:xfrm>
                <a:off x="9040054" y="5522087"/>
                <a:ext cx="247320" cy="179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E75B03-C49A-E033-C7D9-9D6F3F0791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31054" y="5513087"/>
                  <a:ext cx="264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AEFD08-E54F-8C39-D368-FEF9B9A5BB7A}"/>
                    </a:ext>
                  </a:extLst>
                </p14:cNvPr>
                <p14:cNvContentPartPr/>
                <p14:nvPr/>
              </p14:nvContentPartPr>
              <p14:xfrm>
                <a:off x="9019174" y="5585087"/>
                <a:ext cx="106200" cy="121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AEFD08-E54F-8C39-D368-FEF9B9A5BB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10174" y="5576447"/>
                  <a:ext cx="1238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9BD4C92-0256-06ED-CE38-034E5EAAF1F8}"/>
                  </a:ext>
                </a:extLst>
              </p14:cNvPr>
              <p14:cNvContentPartPr/>
              <p14:nvPr/>
            </p14:nvContentPartPr>
            <p14:xfrm>
              <a:off x="7474054" y="6228407"/>
              <a:ext cx="226080" cy="2037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9BD4C92-0256-06ED-CE38-034E5EAAF1F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65054" y="6219407"/>
                <a:ext cx="24372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BB5EDC1-1DF5-DF16-0592-35A7ABAA9F0F}"/>
              </a:ext>
            </a:extLst>
          </p:cNvPr>
          <p:cNvGrpSpPr/>
          <p:nvPr/>
        </p:nvGrpSpPr>
        <p:grpSpPr>
          <a:xfrm>
            <a:off x="9361174" y="6117527"/>
            <a:ext cx="195480" cy="162000"/>
            <a:chOff x="9361174" y="6117527"/>
            <a:chExt cx="19548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4EF978-EEFE-20A2-4C14-ABFB0CC29044}"/>
                    </a:ext>
                  </a:extLst>
                </p14:cNvPr>
                <p14:cNvContentPartPr/>
                <p14:nvPr/>
              </p14:nvContentPartPr>
              <p14:xfrm>
                <a:off x="9380614" y="6117527"/>
                <a:ext cx="176040" cy="146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4EF978-EEFE-20A2-4C14-ABFB0CC290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71614" y="6108527"/>
                  <a:ext cx="19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72D8E1-FC91-07A5-BB27-5AE3A4DD6842}"/>
                    </a:ext>
                  </a:extLst>
                </p14:cNvPr>
                <p14:cNvContentPartPr/>
                <p14:nvPr/>
              </p14:nvContentPartPr>
              <p14:xfrm>
                <a:off x="9361174" y="6152447"/>
                <a:ext cx="96120" cy="127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72D8E1-FC91-07A5-BB27-5AE3A4DD68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52174" y="6143447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1181D4F-D096-EBED-2A52-661C2340B5C7}"/>
                  </a:ext>
                </a:extLst>
              </p14:cNvPr>
              <p14:cNvContentPartPr/>
              <p14:nvPr/>
            </p14:nvContentPartPr>
            <p14:xfrm>
              <a:off x="7164814" y="5310047"/>
              <a:ext cx="186840" cy="1886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1181D4F-D096-EBED-2A52-661C2340B5C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56174" y="5301407"/>
                <a:ext cx="2044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3F60C1B-9582-F970-24AD-9A555F56D7AC}"/>
              </a:ext>
            </a:extLst>
          </p:cNvPr>
          <p:cNvGrpSpPr/>
          <p:nvPr/>
        </p:nvGrpSpPr>
        <p:grpSpPr>
          <a:xfrm>
            <a:off x="8949694" y="5130767"/>
            <a:ext cx="223920" cy="188280"/>
            <a:chOff x="8949694" y="5130767"/>
            <a:chExt cx="22392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57C318-53B8-B32E-0333-C85AD694C9DB}"/>
                    </a:ext>
                  </a:extLst>
                </p14:cNvPr>
                <p14:cNvContentPartPr/>
                <p14:nvPr/>
              </p14:nvContentPartPr>
              <p14:xfrm>
                <a:off x="8989654" y="5130767"/>
                <a:ext cx="183960" cy="162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57C318-53B8-B32E-0333-C85AD694C9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80654" y="5121767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210C3C-07D5-55F5-3FD1-9ABEC7C16EF7}"/>
                    </a:ext>
                  </a:extLst>
                </p14:cNvPr>
                <p14:cNvContentPartPr/>
                <p14:nvPr/>
              </p14:nvContentPartPr>
              <p14:xfrm>
                <a:off x="8949694" y="5175047"/>
                <a:ext cx="111600" cy="144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210C3C-07D5-55F5-3FD1-9ABEC7C16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40694" y="5166407"/>
                  <a:ext cx="12924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D3B8C4C-E463-749B-0931-7ED07C364BDD}"/>
                  </a:ext>
                </a:extLst>
              </p14:cNvPr>
              <p14:cNvContentPartPr/>
              <p14:nvPr/>
            </p14:nvContentPartPr>
            <p14:xfrm>
              <a:off x="10664014" y="5245967"/>
              <a:ext cx="136080" cy="640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D3B8C4C-E463-749B-0931-7ED07C364BD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655374" y="5236967"/>
                <a:ext cx="15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D502D11-1332-1554-A7B6-0651DDF8031B}"/>
                  </a:ext>
                </a:extLst>
              </p14:cNvPr>
              <p14:cNvContentPartPr/>
              <p14:nvPr/>
            </p14:nvContentPartPr>
            <p14:xfrm>
              <a:off x="11385454" y="5265047"/>
              <a:ext cx="89640" cy="453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D502D11-1332-1554-A7B6-0651DDF8031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376454" y="5256047"/>
                <a:ext cx="107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A149B56-07A8-3E4E-B132-07E19221E23A}"/>
                  </a:ext>
                </a:extLst>
              </p14:cNvPr>
              <p14:cNvContentPartPr/>
              <p14:nvPr/>
            </p14:nvContentPartPr>
            <p14:xfrm>
              <a:off x="10989814" y="4929527"/>
              <a:ext cx="538200" cy="723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A149B56-07A8-3E4E-B132-07E19221E23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981174" y="4920887"/>
                <a:ext cx="5558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ECA6ECA-627B-F62C-7795-22165295D8DD}"/>
                  </a:ext>
                </a:extLst>
              </p14:cNvPr>
              <p14:cNvContentPartPr/>
              <p14:nvPr/>
            </p14:nvContentPartPr>
            <p14:xfrm>
              <a:off x="11328934" y="5248847"/>
              <a:ext cx="157680" cy="792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ECA6ECA-627B-F62C-7795-22165295D8D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1320294" y="5240207"/>
                <a:ext cx="175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5EB431B-60D6-6E3E-B9C9-C6AA781387E9}"/>
                  </a:ext>
                </a:extLst>
              </p14:cNvPr>
              <p14:cNvContentPartPr/>
              <p14:nvPr/>
            </p14:nvContentPartPr>
            <p14:xfrm>
              <a:off x="10665454" y="5280527"/>
              <a:ext cx="127440" cy="684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5EB431B-60D6-6E3E-B9C9-C6AA781387E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656454" y="5271527"/>
                <a:ext cx="145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6B184D3-AF42-0705-5BA6-BB23D313F588}"/>
                  </a:ext>
                </a:extLst>
              </p14:cNvPr>
              <p14:cNvContentPartPr/>
              <p14:nvPr/>
            </p14:nvContentPartPr>
            <p14:xfrm>
              <a:off x="11536654" y="6436487"/>
              <a:ext cx="185040" cy="730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6B184D3-AF42-0705-5BA6-BB23D313F58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527654" y="6427847"/>
                <a:ext cx="2026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F14BC4C-33FC-32C7-5D04-3033E22AEE4C}"/>
              </a:ext>
            </a:extLst>
          </p:cNvPr>
          <p:cNvGrpSpPr/>
          <p:nvPr/>
        </p:nvGrpSpPr>
        <p:grpSpPr>
          <a:xfrm>
            <a:off x="6106414" y="4901807"/>
            <a:ext cx="357480" cy="445680"/>
            <a:chOff x="6106414" y="4901807"/>
            <a:chExt cx="35748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BC5A3F-F2CB-B27B-9A1D-ED95F838E778}"/>
                    </a:ext>
                  </a:extLst>
                </p14:cNvPr>
                <p14:cNvContentPartPr/>
                <p14:nvPr/>
              </p14:nvContentPartPr>
              <p14:xfrm>
                <a:off x="6106414" y="4901807"/>
                <a:ext cx="279720" cy="445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BC5A3F-F2CB-B27B-9A1D-ED95F838E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97774" y="4892807"/>
                  <a:ext cx="2973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9637720-6233-600A-0A13-C3B85C555693}"/>
                    </a:ext>
                  </a:extLst>
                </p14:cNvPr>
                <p14:cNvContentPartPr/>
                <p14:nvPr/>
              </p14:nvContentPartPr>
              <p14:xfrm>
                <a:off x="6254374" y="5185127"/>
                <a:ext cx="209520" cy="160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9637720-6233-600A-0A13-C3B85C55569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45734" y="5176487"/>
                  <a:ext cx="22716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506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048902"/>
            <a:ext cx="6527800" cy="5410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49B2D-C085-41B3-9963-E9D93D4473EE}"/>
              </a:ext>
            </a:extLst>
          </p:cNvPr>
          <p:cNvSpPr txBox="1"/>
          <p:nvPr/>
        </p:nvSpPr>
        <p:spPr>
          <a:xfrm>
            <a:off x="4307637" y="60898"/>
            <a:ext cx="436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Representation of Molecules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9A46643-41CB-3CBD-368F-0C083CEB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EB9E-302F-46A2-A2A4-6A6DDA2BD7E3}" type="datetime1">
              <a:rPr lang="en-US" smtClean="0"/>
              <a:t>8/10/2024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5080FC-071C-6DFF-8226-A4B6E568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E37399-A505-8E7C-CF1D-F9C49CBF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909D1-A95D-1299-9627-31A5CB67A0FE}"/>
              </a:ext>
            </a:extLst>
          </p:cNvPr>
          <p:cNvGrpSpPr/>
          <p:nvPr/>
        </p:nvGrpSpPr>
        <p:grpSpPr>
          <a:xfrm>
            <a:off x="435334" y="1562956"/>
            <a:ext cx="154440" cy="4361040"/>
            <a:chOff x="435334" y="1562956"/>
            <a:chExt cx="154440" cy="43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B52FE2-13EA-CBBE-9D8A-549E5086D67B}"/>
                    </a:ext>
                  </a:extLst>
                </p14:cNvPr>
                <p14:cNvContentPartPr/>
                <p14:nvPr/>
              </p14:nvContentPartPr>
              <p14:xfrm>
                <a:off x="499054" y="1562956"/>
                <a:ext cx="90720" cy="4303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B52FE2-13EA-CBBE-9D8A-549E5086D6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054" y="1554316"/>
                  <a:ext cx="108360" cy="43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5A0ED8-5121-0579-DD0A-6582CB1B9639}"/>
                    </a:ext>
                  </a:extLst>
                </p14:cNvPr>
                <p14:cNvContentPartPr/>
                <p14:nvPr/>
              </p14:nvContentPartPr>
              <p14:xfrm>
                <a:off x="435334" y="5748316"/>
                <a:ext cx="126720" cy="175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5A0ED8-5121-0579-DD0A-6582CB1B96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6694" y="5739316"/>
                  <a:ext cx="14436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9BD7C4-5213-A9A8-047D-7BCA740D67DB}"/>
                  </a:ext>
                </a:extLst>
              </p14:cNvPr>
              <p14:cNvContentPartPr/>
              <p14:nvPr/>
            </p14:nvContentPartPr>
            <p14:xfrm>
              <a:off x="2632774" y="1948876"/>
              <a:ext cx="379800" cy="1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9BD7C4-5213-A9A8-047D-7BCA740D67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4134" y="1939876"/>
                <a:ext cx="397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6A01C5-A620-DA19-ACC2-F533E29A7EDA}"/>
                  </a:ext>
                </a:extLst>
              </p14:cNvPr>
              <p14:cNvContentPartPr/>
              <p14:nvPr/>
            </p14:nvContentPartPr>
            <p14:xfrm>
              <a:off x="3994294" y="1947076"/>
              <a:ext cx="33372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6A01C5-A620-DA19-ACC2-F533E29A7E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654" y="1938076"/>
                <a:ext cx="351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3B8491-FA36-B9BE-28F0-9A00605A14C4}"/>
                  </a:ext>
                </a:extLst>
              </p14:cNvPr>
              <p14:cNvContentPartPr/>
              <p14:nvPr/>
            </p14:nvContentPartPr>
            <p14:xfrm>
              <a:off x="5309014" y="1898476"/>
              <a:ext cx="333000" cy="2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3B8491-FA36-B9BE-28F0-9A00605A14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0374" y="1889836"/>
                <a:ext cx="3506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F228451-ED9A-03D6-A94B-B5B9BA6D1E53}"/>
              </a:ext>
            </a:extLst>
          </p:cNvPr>
          <p:cNvGrpSpPr/>
          <p:nvPr/>
        </p:nvGrpSpPr>
        <p:grpSpPr>
          <a:xfrm>
            <a:off x="968854" y="3016636"/>
            <a:ext cx="594360" cy="363240"/>
            <a:chOff x="968854" y="3016636"/>
            <a:chExt cx="59436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6B2A25-9731-AF1B-515A-B63856067C74}"/>
                    </a:ext>
                  </a:extLst>
                </p14:cNvPr>
                <p14:cNvContentPartPr/>
                <p14:nvPr/>
              </p14:nvContentPartPr>
              <p14:xfrm>
                <a:off x="968854" y="3016636"/>
                <a:ext cx="594360" cy="81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6B2A25-9731-AF1B-515A-B63856067C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9854" y="3007636"/>
                  <a:ext cx="61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E01C9A-1CE1-82E8-DB95-97E40BDE36B8}"/>
                    </a:ext>
                  </a:extLst>
                </p14:cNvPr>
                <p14:cNvContentPartPr/>
                <p14:nvPr/>
              </p14:nvContentPartPr>
              <p14:xfrm>
                <a:off x="1081174" y="3357196"/>
                <a:ext cx="478440" cy="2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E01C9A-1CE1-82E8-DB95-97E40BDE36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2534" y="3348196"/>
                  <a:ext cx="496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9E79C6-08A4-E11E-10F3-24B9D4672F81}"/>
              </a:ext>
            </a:extLst>
          </p:cNvPr>
          <p:cNvGrpSpPr/>
          <p:nvPr/>
        </p:nvGrpSpPr>
        <p:grpSpPr>
          <a:xfrm>
            <a:off x="2220574" y="2304196"/>
            <a:ext cx="1164960" cy="1227960"/>
            <a:chOff x="2220574" y="2304196"/>
            <a:chExt cx="1164960" cy="12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F0F3CA-261B-2053-9FCA-AF31F1950BDD}"/>
                    </a:ext>
                  </a:extLst>
                </p14:cNvPr>
                <p14:cNvContentPartPr/>
                <p14:nvPr/>
              </p14:nvContentPartPr>
              <p14:xfrm>
                <a:off x="2668774" y="2304196"/>
                <a:ext cx="366480" cy="73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F0F3CA-261B-2053-9FCA-AF31F1950B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59774" y="2295196"/>
                  <a:ext cx="3841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2027D3-CEE9-6241-82D8-FF63032862E6}"/>
                    </a:ext>
                  </a:extLst>
                </p14:cNvPr>
                <p14:cNvContentPartPr/>
                <p14:nvPr/>
              </p14:nvContentPartPr>
              <p14:xfrm>
                <a:off x="2660134" y="2846716"/>
                <a:ext cx="340200" cy="685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2027D3-CEE9-6241-82D8-FF63032862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1134" y="2837716"/>
                  <a:ext cx="35784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A090E2-D694-F0FE-0ADE-90A92DC30A8E}"/>
                    </a:ext>
                  </a:extLst>
                </p14:cNvPr>
                <p14:cNvContentPartPr/>
                <p14:nvPr/>
              </p14:nvContentPartPr>
              <p14:xfrm>
                <a:off x="2814934" y="2704156"/>
                <a:ext cx="570600" cy="443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A090E2-D694-F0FE-0ADE-90A92DC30A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06294" y="2695516"/>
                  <a:ext cx="5882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312FD8-7955-8E95-5284-0329AA0D1704}"/>
                    </a:ext>
                  </a:extLst>
                </p14:cNvPr>
                <p14:cNvContentPartPr/>
                <p14:nvPr/>
              </p14:nvContentPartPr>
              <p14:xfrm>
                <a:off x="2220574" y="2657356"/>
                <a:ext cx="596160" cy="491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312FD8-7955-8E95-5284-0329AA0D1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11934" y="2648716"/>
                  <a:ext cx="613800" cy="50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FB42E6-BD3E-625A-34D2-1A158213F105}"/>
                  </a:ext>
                </a:extLst>
              </p14:cNvPr>
              <p14:cNvContentPartPr/>
              <p14:nvPr/>
            </p14:nvContentPartPr>
            <p14:xfrm>
              <a:off x="6197494" y="2590756"/>
              <a:ext cx="992880" cy="585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FB42E6-BD3E-625A-34D2-1A158213F1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8854" y="2581756"/>
                <a:ext cx="101052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44A306D-FE40-A7B7-8A39-78B836293A90}"/>
                  </a:ext>
                </a:extLst>
              </p14:cNvPr>
              <p14:cNvContentPartPr/>
              <p14:nvPr/>
            </p14:nvContentPartPr>
            <p14:xfrm>
              <a:off x="2118334" y="4538356"/>
              <a:ext cx="1836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44A306D-FE40-A7B7-8A39-78B836293A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09694" y="4529716"/>
                <a:ext cx="3600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74116CA-5128-4E40-1C24-3C497368633E}"/>
              </a:ext>
            </a:extLst>
          </p:cNvPr>
          <p:cNvGrpSpPr/>
          <p:nvPr/>
        </p:nvGrpSpPr>
        <p:grpSpPr>
          <a:xfrm>
            <a:off x="2401654" y="3847156"/>
            <a:ext cx="968760" cy="997920"/>
            <a:chOff x="2401654" y="3847156"/>
            <a:chExt cx="968760" cy="9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6F93BDA-B3F6-94BE-8067-C817E4685F1E}"/>
                    </a:ext>
                  </a:extLst>
                </p14:cNvPr>
                <p14:cNvContentPartPr/>
                <p14:nvPr/>
              </p14:nvContentPartPr>
              <p14:xfrm>
                <a:off x="2882614" y="3872356"/>
                <a:ext cx="61200" cy="13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6F93BDA-B3F6-94BE-8067-C817E4685F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73974" y="3863716"/>
                  <a:ext cx="7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B019C1-BD0E-2658-9DA5-1A20C39F6230}"/>
                    </a:ext>
                  </a:extLst>
                </p14:cNvPr>
                <p14:cNvContentPartPr/>
                <p14:nvPr/>
              </p14:nvContentPartPr>
              <p14:xfrm>
                <a:off x="2933374" y="3847156"/>
                <a:ext cx="100440" cy="145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B019C1-BD0E-2658-9DA5-1A20C39F62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24374" y="3838516"/>
                  <a:ext cx="118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A95ACAF-166B-9B9C-3443-C7F3F5690C14}"/>
                    </a:ext>
                  </a:extLst>
                </p14:cNvPr>
                <p14:cNvContentPartPr/>
                <p14:nvPr/>
              </p14:nvContentPartPr>
              <p14:xfrm>
                <a:off x="3209134" y="4491556"/>
                <a:ext cx="161280" cy="176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A95ACAF-166B-9B9C-3443-C7F3F5690C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0134" y="4482556"/>
                  <a:ext cx="178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E0930B6-3800-9B2A-7479-5FFC64FCA2A5}"/>
                    </a:ext>
                  </a:extLst>
                </p14:cNvPr>
                <p14:cNvContentPartPr/>
                <p14:nvPr/>
              </p14:nvContentPartPr>
              <p14:xfrm>
                <a:off x="2699014" y="4701436"/>
                <a:ext cx="102960" cy="143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E0930B6-3800-9B2A-7479-5FFC64FCA2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90014" y="4692436"/>
                  <a:ext cx="120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87CF30-EF77-8723-3FA5-84B103DBEAD0}"/>
                    </a:ext>
                  </a:extLst>
                </p14:cNvPr>
                <p14:cNvContentPartPr/>
                <p14:nvPr/>
              </p14:nvContentPartPr>
              <p14:xfrm>
                <a:off x="2401654" y="4523236"/>
                <a:ext cx="461160" cy="249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87CF30-EF77-8723-3FA5-84B103DBEA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3014" y="4514236"/>
                  <a:ext cx="478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D59372-6661-174F-288F-8BCC551616E1}"/>
                    </a:ext>
                  </a:extLst>
                </p14:cNvPr>
                <p14:cNvContentPartPr/>
                <p14:nvPr/>
              </p14:nvContentPartPr>
              <p14:xfrm>
                <a:off x="2414614" y="4464196"/>
                <a:ext cx="151560" cy="117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D59372-6661-174F-288F-8BCC551616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5614" y="4455556"/>
                  <a:ext cx="16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256E5A-1602-8849-6A61-783EE1BD7DD0}"/>
                    </a:ext>
                  </a:extLst>
                </p14:cNvPr>
                <p14:cNvContentPartPr/>
                <p14:nvPr/>
              </p14:nvContentPartPr>
              <p14:xfrm>
                <a:off x="2447014" y="3966676"/>
                <a:ext cx="411480" cy="613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256E5A-1602-8849-6A61-783EE1BD7D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38014" y="3958036"/>
                  <a:ext cx="42912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E3F455-8DA3-D7B9-7365-538697FE7EBE}"/>
                    </a:ext>
                  </a:extLst>
                </p14:cNvPr>
                <p14:cNvContentPartPr/>
                <p14:nvPr/>
              </p14:nvContentPartPr>
              <p14:xfrm>
                <a:off x="2710174" y="3978916"/>
                <a:ext cx="169560" cy="784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E3F455-8DA3-D7B9-7365-538697FE7E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01174" y="3969916"/>
                  <a:ext cx="1872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309CC2-7DB5-AAB1-030C-6F77CCBF0DE1}"/>
                    </a:ext>
                  </a:extLst>
                </p14:cNvPr>
                <p14:cNvContentPartPr/>
                <p14:nvPr/>
              </p14:nvContentPartPr>
              <p14:xfrm>
                <a:off x="2533054" y="4519996"/>
                <a:ext cx="214920" cy="220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309CC2-7DB5-AAB1-030C-6F77CCBF0D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24054" y="4510996"/>
                  <a:ext cx="232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D8A3B9-2A56-7373-4801-EB8FD749020C}"/>
                    </a:ext>
                  </a:extLst>
                </p14:cNvPr>
                <p14:cNvContentPartPr/>
                <p14:nvPr/>
              </p14:nvContentPartPr>
              <p14:xfrm>
                <a:off x="2819974" y="4465636"/>
                <a:ext cx="408600" cy="26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D8A3B9-2A56-7373-4801-EB8FD7490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10974" y="4456636"/>
                  <a:ext cx="42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019D99-F4AD-774F-51B4-1794FF401E56}"/>
                    </a:ext>
                  </a:extLst>
                </p14:cNvPr>
                <p14:cNvContentPartPr/>
                <p14:nvPr/>
              </p14:nvContentPartPr>
              <p14:xfrm>
                <a:off x="2904934" y="4030756"/>
                <a:ext cx="302400" cy="539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019D99-F4AD-774F-51B4-1794FF401E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6294" y="4021756"/>
                  <a:ext cx="32004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3BDD26-51B3-3DF7-0F14-A008F51FA78C}"/>
              </a:ext>
            </a:extLst>
          </p:cNvPr>
          <p:cNvGrpSpPr/>
          <p:nvPr/>
        </p:nvGrpSpPr>
        <p:grpSpPr>
          <a:xfrm>
            <a:off x="3736174" y="4289236"/>
            <a:ext cx="872640" cy="436320"/>
            <a:chOff x="3736174" y="4289236"/>
            <a:chExt cx="87264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258138-EDD7-E9D5-ED8F-ED264B9319CD}"/>
                    </a:ext>
                  </a:extLst>
                </p14:cNvPr>
                <p14:cNvContentPartPr/>
                <p14:nvPr/>
              </p14:nvContentPartPr>
              <p14:xfrm>
                <a:off x="3934534" y="4584076"/>
                <a:ext cx="48960" cy="141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258138-EDD7-E9D5-ED8F-ED264B9319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25894" y="4575076"/>
                  <a:ext cx="66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CC5709-1D83-BA36-69F8-7EC662D6FBF6}"/>
                    </a:ext>
                  </a:extLst>
                </p14:cNvPr>
                <p14:cNvContentPartPr/>
                <p14:nvPr/>
              </p14:nvContentPartPr>
              <p14:xfrm>
                <a:off x="3980254" y="4546636"/>
                <a:ext cx="130680" cy="103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CC5709-1D83-BA36-69F8-7EC662D6FB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71614" y="4537996"/>
                  <a:ext cx="148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BBC7D8D-B81C-6FED-90C1-C5913B428757}"/>
                    </a:ext>
                  </a:extLst>
                </p14:cNvPr>
                <p14:cNvContentPartPr/>
                <p14:nvPr/>
              </p14:nvContentPartPr>
              <p14:xfrm>
                <a:off x="4492174" y="4413076"/>
                <a:ext cx="41760" cy="13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BBC7D8D-B81C-6FED-90C1-C5913B4287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83534" y="4404436"/>
                  <a:ext cx="59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BE2923-C418-6F0F-3F67-DB08946B3576}"/>
                    </a:ext>
                  </a:extLst>
                </p14:cNvPr>
                <p14:cNvContentPartPr/>
                <p14:nvPr/>
              </p14:nvContentPartPr>
              <p14:xfrm>
                <a:off x="4515934" y="4368796"/>
                <a:ext cx="92880" cy="12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BE2923-C418-6F0F-3F67-DB08946B35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06934" y="4360156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6ABFF8-6D4D-1963-44B5-022CE40FB877}"/>
                    </a:ext>
                  </a:extLst>
                </p14:cNvPr>
                <p14:cNvContentPartPr/>
                <p14:nvPr/>
              </p14:nvContentPartPr>
              <p14:xfrm>
                <a:off x="3736174" y="4325236"/>
                <a:ext cx="12960" cy="115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6ABFF8-6D4D-1963-44B5-022CE40FB8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27534" y="4316596"/>
                  <a:ext cx="30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3AA187-D121-A312-AC3B-BC4FDA46FD4E}"/>
                    </a:ext>
                  </a:extLst>
                </p14:cNvPr>
                <p14:cNvContentPartPr/>
                <p14:nvPr/>
              </p14:nvContentPartPr>
              <p14:xfrm>
                <a:off x="3746614" y="4289236"/>
                <a:ext cx="137160" cy="114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3AA187-D121-A312-AC3B-BC4FDA46FD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37614" y="4280236"/>
                  <a:ext cx="154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5230DB-1692-7AB6-7E9D-B253E0341B55}"/>
                    </a:ext>
                  </a:extLst>
                </p14:cNvPr>
                <p14:cNvContentPartPr/>
                <p14:nvPr/>
              </p14:nvContentPartPr>
              <p14:xfrm>
                <a:off x="3749494" y="4383556"/>
                <a:ext cx="227520" cy="248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5230DB-1692-7AB6-7E9D-B253E0341B5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40854" y="4374916"/>
                  <a:ext cx="245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7E42EFC-D749-818C-E15D-1829C4838E68}"/>
                    </a:ext>
                  </a:extLst>
                </p14:cNvPr>
                <p14:cNvContentPartPr/>
                <p14:nvPr/>
              </p14:nvContentPartPr>
              <p14:xfrm>
                <a:off x="4083934" y="4434676"/>
                <a:ext cx="495720" cy="171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7E42EFC-D749-818C-E15D-1829C4838E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74934" y="4426036"/>
                  <a:ext cx="513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32D6A34-307B-5A8F-7E0F-A3F036ED0D81}"/>
                    </a:ext>
                  </a:extLst>
                </p14:cNvPr>
                <p14:cNvContentPartPr/>
                <p14:nvPr/>
              </p14:nvContentPartPr>
              <p14:xfrm>
                <a:off x="3798814" y="4342876"/>
                <a:ext cx="632880" cy="81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32D6A34-307B-5A8F-7E0F-A3F036ED0D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89814" y="4333876"/>
                  <a:ext cx="6505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1B5345-1DE1-3C57-DBC7-28198C8854B1}"/>
              </a:ext>
            </a:extLst>
          </p:cNvPr>
          <p:cNvGrpSpPr/>
          <p:nvPr/>
        </p:nvGrpSpPr>
        <p:grpSpPr>
          <a:xfrm>
            <a:off x="5116774" y="4400116"/>
            <a:ext cx="129600" cy="191880"/>
            <a:chOff x="5116774" y="4400116"/>
            <a:chExt cx="1296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38D09D-BD1D-DAF7-214E-6E5D6C324E89}"/>
                    </a:ext>
                  </a:extLst>
                </p14:cNvPr>
                <p14:cNvContentPartPr/>
                <p14:nvPr/>
              </p14:nvContentPartPr>
              <p14:xfrm>
                <a:off x="5116774" y="4459156"/>
                <a:ext cx="43920" cy="132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38D09D-BD1D-DAF7-214E-6E5D6C324E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08134" y="4450516"/>
                  <a:ext cx="61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26BC36-F4B0-3E61-ADBE-13EC0A2E64FE}"/>
                    </a:ext>
                  </a:extLst>
                </p14:cNvPr>
                <p14:cNvContentPartPr/>
                <p14:nvPr/>
              </p14:nvContentPartPr>
              <p14:xfrm>
                <a:off x="5161774" y="4475356"/>
                <a:ext cx="64440" cy="57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26BC36-F4B0-3E61-ADBE-13EC0A2E64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52774" y="4466716"/>
                  <a:ext cx="82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8337D9-768D-F51A-34AA-2724DC5588B2}"/>
                    </a:ext>
                  </a:extLst>
                </p14:cNvPr>
                <p14:cNvContentPartPr/>
                <p14:nvPr/>
              </p14:nvContentPartPr>
              <p14:xfrm>
                <a:off x="5180134" y="4400116"/>
                <a:ext cx="66240" cy="169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8337D9-768D-F51A-34AA-2724DC5588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71494" y="4391476"/>
                  <a:ext cx="838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4D860E-94D4-AB22-B8D3-65B8DDAE9CBC}"/>
              </a:ext>
            </a:extLst>
          </p:cNvPr>
          <p:cNvGrpSpPr/>
          <p:nvPr/>
        </p:nvGrpSpPr>
        <p:grpSpPr>
          <a:xfrm>
            <a:off x="5663974" y="4405156"/>
            <a:ext cx="194040" cy="214920"/>
            <a:chOff x="5663974" y="4405156"/>
            <a:chExt cx="19404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1D39FD-B406-E104-3FDC-A8D25EB3E214}"/>
                    </a:ext>
                  </a:extLst>
                </p14:cNvPr>
                <p14:cNvContentPartPr/>
                <p14:nvPr/>
              </p14:nvContentPartPr>
              <p14:xfrm>
                <a:off x="5663974" y="4481476"/>
                <a:ext cx="72720" cy="138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1D39FD-B406-E104-3FDC-A8D25EB3E2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54974" y="4472476"/>
                  <a:ext cx="9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18313A-F631-AEDD-5835-17EAA492375C}"/>
                    </a:ext>
                  </a:extLst>
                </p14:cNvPr>
                <p14:cNvContentPartPr/>
                <p14:nvPr/>
              </p14:nvContentPartPr>
              <p14:xfrm>
                <a:off x="5724454" y="4405156"/>
                <a:ext cx="133560" cy="154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18313A-F631-AEDD-5835-17EAA49237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15454" y="4396156"/>
                  <a:ext cx="151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263066-9BE8-9D29-EF26-AFEC7FA891A6}"/>
              </a:ext>
            </a:extLst>
          </p:cNvPr>
          <p:cNvGrpSpPr/>
          <p:nvPr/>
        </p:nvGrpSpPr>
        <p:grpSpPr>
          <a:xfrm>
            <a:off x="5660734" y="3679756"/>
            <a:ext cx="767520" cy="562320"/>
            <a:chOff x="5660734" y="3679756"/>
            <a:chExt cx="76752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1451B2-6375-16C4-7698-532439E4E580}"/>
                    </a:ext>
                  </a:extLst>
                </p14:cNvPr>
                <p14:cNvContentPartPr/>
                <p14:nvPr/>
              </p14:nvContentPartPr>
              <p14:xfrm>
                <a:off x="5660734" y="3982516"/>
                <a:ext cx="176400" cy="238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1451B2-6375-16C4-7698-532439E4E58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52094" y="3973876"/>
                  <a:ext cx="194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481E25-F18F-3759-7EA7-CDEBB9E6E341}"/>
                    </a:ext>
                  </a:extLst>
                </p14:cNvPr>
                <p14:cNvContentPartPr/>
                <p14:nvPr/>
              </p14:nvContentPartPr>
              <p14:xfrm>
                <a:off x="5755414" y="4072516"/>
                <a:ext cx="141120" cy="169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481E25-F18F-3759-7EA7-CDEBB9E6E34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46414" y="4063876"/>
                  <a:ext cx="158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F64932-A766-0582-CCAC-F7C50E286E05}"/>
                    </a:ext>
                  </a:extLst>
                </p14:cNvPr>
                <p14:cNvContentPartPr/>
                <p14:nvPr/>
              </p14:nvContentPartPr>
              <p14:xfrm>
                <a:off x="5924614" y="3984676"/>
                <a:ext cx="136800" cy="114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F64932-A766-0582-CCAC-F7C50E286E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15974" y="3976036"/>
                  <a:ext cx="15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DA748A4-AABA-C64A-9C89-1F1014DCB9F3}"/>
                    </a:ext>
                  </a:extLst>
                </p14:cNvPr>
                <p14:cNvContentPartPr/>
                <p14:nvPr/>
              </p14:nvContentPartPr>
              <p14:xfrm>
                <a:off x="6048814" y="3929236"/>
                <a:ext cx="136800" cy="97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DA748A4-AABA-C64A-9C89-1F1014DCB9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40174" y="3920236"/>
                  <a:ext cx="154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200725-DBBD-09E4-E8D9-4573463BAFC2}"/>
                    </a:ext>
                  </a:extLst>
                </p14:cNvPr>
                <p14:cNvContentPartPr/>
                <p14:nvPr/>
              </p14:nvContentPartPr>
              <p14:xfrm>
                <a:off x="6159694" y="3679756"/>
                <a:ext cx="102600" cy="25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200725-DBBD-09E4-E8D9-4573463BAF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50694" y="3671116"/>
                  <a:ext cx="120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E8E644-BC23-9B5A-4B21-A74544AD6509}"/>
                    </a:ext>
                  </a:extLst>
                </p14:cNvPr>
                <p14:cNvContentPartPr/>
                <p14:nvPr/>
              </p14:nvContentPartPr>
              <p14:xfrm>
                <a:off x="6114334" y="3748876"/>
                <a:ext cx="313920" cy="128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E8E644-BC23-9B5A-4B21-A74544AD650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05334" y="3739876"/>
                  <a:ext cx="331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51F091-FB37-95B6-E156-53DA2992123A}"/>
              </a:ext>
            </a:extLst>
          </p:cNvPr>
          <p:cNvGrpSpPr/>
          <p:nvPr/>
        </p:nvGrpSpPr>
        <p:grpSpPr>
          <a:xfrm>
            <a:off x="8095414" y="2026276"/>
            <a:ext cx="3807360" cy="4845240"/>
            <a:chOff x="8095414" y="2026276"/>
            <a:chExt cx="3807360" cy="48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09B5BE-DB6D-4268-42E0-EF3CB6C33F4B}"/>
                    </a:ext>
                  </a:extLst>
                </p14:cNvPr>
                <p14:cNvContentPartPr/>
                <p14:nvPr/>
              </p14:nvContentPartPr>
              <p14:xfrm>
                <a:off x="8180374" y="2822956"/>
                <a:ext cx="111600" cy="268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09B5BE-DB6D-4268-42E0-EF3CB6C33F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71734" y="2814316"/>
                  <a:ext cx="129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0DA42E-7456-049F-B278-DC3DC8546CD1}"/>
                    </a:ext>
                  </a:extLst>
                </p14:cNvPr>
                <p14:cNvContentPartPr/>
                <p14:nvPr/>
              </p14:nvContentPartPr>
              <p14:xfrm>
                <a:off x="8095414" y="2939236"/>
                <a:ext cx="198360" cy="147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0DA42E-7456-049F-B278-DC3DC8546C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86414" y="2930596"/>
                  <a:ext cx="216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BF52AA-2B91-F65F-85D5-4D1EF0A2014D}"/>
                    </a:ext>
                  </a:extLst>
                </p14:cNvPr>
                <p14:cNvContentPartPr/>
                <p14:nvPr/>
              </p14:nvContentPartPr>
              <p14:xfrm>
                <a:off x="8345254" y="2890276"/>
                <a:ext cx="204840" cy="262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BF52AA-2B91-F65F-85D5-4D1EF0A201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36254" y="2881636"/>
                  <a:ext cx="222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B2AE5C-2C6D-A167-B758-9565BEC17EA6}"/>
                    </a:ext>
                  </a:extLst>
                </p14:cNvPr>
                <p14:cNvContentPartPr/>
                <p14:nvPr/>
              </p14:nvContentPartPr>
              <p14:xfrm>
                <a:off x="8548294" y="2786956"/>
                <a:ext cx="98640" cy="256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B2AE5C-2C6D-A167-B758-9565BEC17E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39294" y="2777956"/>
                  <a:ext cx="116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A7940-BFEC-971F-DD12-7B13423DE6DB}"/>
                    </a:ext>
                  </a:extLst>
                </p14:cNvPr>
                <p14:cNvContentPartPr/>
                <p14:nvPr/>
              </p14:nvContentPartPr>
              <p14:xfrm>
                <a:off x="8692654" y="2707036"/>
                <a:ext cx="225360" cy="120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A7940-BFEC-971F-DD12-7B13423DE6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84014" y="2698396"/>
                  <a:ext cx="243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C814B2-C783-4C1D-EFB3-CFAD07ADDB04}"/>
                    </a:ext>
                  </a:extLst>
                </p14:cNvPr>
                <p14:cNvContentPartPr/>
                <p14:nvPr/>
              </p14:nvContentPartPr>
              <p14:xfrm>
                <a:off x="9292054" y="2397796"/>
                <a:ext cx="262440" cy="448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C814B2-C783-4C1D-EFB3-CFAD07ADDB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83054" y="2388796"/>
                  <a:ext cx="2800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145203-B68B-B352-30BF-A8B65F2F0C9D}"/>
                    </a:ext>
                  </a:extLst>
                </p14:cNvPr>
                <p14:cNvContentPartPr/>
                <p14:nvPr/>
              </p14:nvContentPartPr>
              <p14:xfrm>
                <a:off x="9767254" y="2296996"/>
                <a:ext cx="82080" cy="269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145203-B68B-B352-30BF-A8B65F2F0C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58614" y="2288356"/>
                  <a:ext cx="99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ADC71D-9084-5057-E59F-AD3BB20052F0}"/>
                    </a:ext>
                  </a:extLst>
                </p14:cNvPr>
                <p14:cNvContentPartPr/>
                <p14:nvPr/>
              </p14:nvContentPartPr>
              <p14:xfrm>
                <a:off x="9822694" y="2429476"/>
                <a:ext cx="163800" cy="12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ADC71D-9084-5057-E59F-AD3BB20052F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3694" y="2420836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3F2AA0-7429-C9E2-65FB-724A471237BC}"/>
                    </a:ext>
                  </a:extLst>
                </p14:cNvPr>
                <p14:cNvContentPartPr/>
                <p14:nvPr/>
              </p14:nvContentPartPr>
              <p14:xfrm>
                <a:off x="10029334" y="2295196"/>
                <a:ext cx="398160" cy="19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3F2AA0-7429-C9E2-65FB-724A471237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20694" y="2286556"/>
                  <a:ext cx="415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310BCA-E9F8-9490-0EEA-610405C9ABB5}"/>
                    </a:ext>
                  </a:extLst>
                </p14:cNvPr>
                <p14:cNvContentPartPr/>
                <p14:nvPr/>
              </p14:nvContentPartPr>
              <p14:xfrm>
                <a:off x="10428574" y="2026276"/>
                <a:ext cx="269280" cy="30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310BCA-E9F8-9490-0EEA-610405C9AB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19934" y="2017636"/>
                  <a:ext cx="286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36AD8B-8F68-1669-4D96-3D60AD336863}"/>
                    </a:ext>
                  </a:extLst>
                </p14:cNvPr>
                <p14:cNvContentPartPr/>
                <p14:nvPr/>
              </p14:nvContentPartPr>
              <p14:xfrm>
                <a:off x="10791454" y="2142916"/>
                <a:ext cx="113760" cy="43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36AD8B-8F68-1669-4D96-3D60AD33686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82454" y="2134276"/>
                  <a:ext cx="131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8E389A-A927-EF25-9746-042FB9DAEFBE}"/>
                    </a:ext>
                  </a:extLst>
                </p14:cNvPr>
                <p14:cNvContentPartPr/>
                <p14:nvPr/>
              </p14:nvContentPartPr>
              <p14:xfrm>
                <a:off x="8190454" y="4127236"/>
                <a:ext cx="392400" cy="40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8E389A-A927-EF25-9746-042FB9DAEFB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1814" y="4118236"/>
                  <a:ext cx="410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EF654F-0B22-BB4A-10E8-BAC288FD3FF7}"/>
                    </a:ext>
                  </a:extLst>
                </p14:cNvPr>
                <p14:cNvContentPartPr/>
                <p14:nvPr/>
              </p14:nvContentPartPr>
              <p14:xfrm>
                <a:off x="8480974" y="4123636"/>
                <a:ext cx="259560" cy="16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EF654F-0B22-BB4A-10E8-BAC288FD3F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71974" y="4114996"/>
                  <a:ext cx="277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E8ABE4-5ACA-0122-65D8-866F1A799468}"/>
                    </a:ext>
                  </a:extLst>
                </p14:cNvPr>
                <p14:cNvContentPartPr/>
                <p14:nvPr/>
              </p14:nvContentPartPr>
              <p14:xfrm>
                <a:off x="8807854" y="3850756"/>
                <a:ext cx="453960" cy="339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E8ABE4-5ACA-0122-65D8-866F1A7994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98854" y="3841756"/>
                  <a:ext cx="4716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0FEFF2-FA3A-3753-BFF7-A8F9BEDEDBC6}"/>
                    </a:ext>
                  </a:extLst>
                </p14:cNvPr>
                <p14:cNvContentPartPr/>
                <p14:nvPr/>
              </p14:nvContentPartPr>
              <p14:xfrm>
                <a:off x="9313294" y="3520636"/>
                <a:ext cx="793440" cy="417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0FEFF2-FA3A-3753-BFF7-A8F9BEDEDB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04654" y="3511636"/>
                  <a:ext cx="811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F5396E-1234-7BD9-39F9-896175B1AB8B}"/>
                    </a:ext>
                  </a:extLst>
                </p14:cNvPr>
                <p14:cNvContentPartPr/>
                <p14:nvPr/>
              </p14:nvContentPartPr>
              <p14:xfrm>
                <a:off x="10415974" y="3300676"/>
                <a:ext cx="347040" cy="302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F5396E-1234-7BD9-39F9-896175B1AB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06974" y="3291676"/>
                  <a:ext cx="364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E7F649-2E7B-9816-B5E6-D015DAE43470}"/>
                    </a:ext>
                  </a:extLst>
                </p14:cNvPr>
                <p14:cNvContentPartPr/>
                <p14:nvPr/>
              </p14:nvContentPartPr>
              <p14:xfrm>
                <a:off x="9313654" y="3112396"/>
                <a:ext cx="1930680" cy="1544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E7F649-2E7B-9816-B5E6-D015DAE434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05014" y="3103756"/>
                  <a:ext cx="1948320" cy="15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6D412C-B019-56F2-3FB0-DE379BEAA7B5}"/>
                    </a:ext>
                  </a:extLst>
                </p14:cNvPr>
                <p14:cNvContentPartPr/>
                <p14:nvPr/>
              </p14:nvContentPartPr>
              <p14:xfrm>
                <a:off x="9215734" y="4342516"/>
                <a:ext cx="491400" cy="289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6D412C-B019-56F2-3FB0-DE379BEAA7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06734" y="4333876"/>
                  <a:ext cx="509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BC438A-9E99-C1A8-E27F-E191066DB2EF}"/>
                    </a:ext>
                  </a:extLst>
                </p14:cNvPr>
                <p14:cNvContentPartPr/>
                <p14:nvPr/>
              </p14:nvContentPartPr>
              <p14:xfrm>
                <a:off x="10103854" y="3903676"/>
                <a:ext cx="479160" cy="41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BC438A-9E99-C1A8-E27F-E191066DB2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5214" y="3895036"/>
                  <a:ext cx="496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49F087-4FF3-FB1C-C91E-8F1FB168B308}"/>
                    </a:ext>
                  </a:extLst>
                </p14:cNvPr>
                <p14:cNvContentPartPr/>
                <p14:nvPr/>
              </p14:nvContentPartPr>
              <p14:xfrm>
                <a:off x="10642774" y="3752476"/>
                <a:ext cx="603000" cy="282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49F087-4FF3-FB1C-C91E-8F1FB168B3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33774" y="3743476"/>
                  <a:ext cx="620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CC4B60-AFBE-6E20-CB55-F79D6A21AAA3}"/>
                    </a:ext>
                  </a:extLst>
                </p14:cNvPr>
                <p14:cNvContentPartPr/>
                <p14:nvPr/>
              </p14:nvContentPartPr>
              <p14:xfrm>
                <a:off x="8201974" y="5608636"/>
                <a:ext cx="487080" cy="435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CC4B60-AFBE-6E20-CB55-F79D6A21AA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3334" y="5599636"/>
                  <a:ext cx="504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71E757-B016-BD84-F355-68E7C50CEC4F}"/>
                    </a:ext>
                  </a:extLst>
                </p14:cNvPr>
                <p14:cNvContentPartPr/>
                <p14:nvPr/>
              </p14:nvContentPartPr>
              <p14:xfrm>
                <a:off x="8740534" y="5472196"/>
                <a:ext cx="177840" cy="301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71E757-B016-BD84-F355-68E7C50CEC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31534" y="5463196"/>
                  <a:ext cx="195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844028-6C72-2C78-2A7B-27261FC5B5A2}"/>
                    </a:ext>
                  </a:extLst>
                </p14:cNvPr>
                <p14:cNvContentPartPr/>
                <p14:nvPr/>
              </p14:nvContentPartPr>
              <p14:xfrm>
                <a:off x="8830534" y="5515036"/>
                <a:ext cx="203760" cy="137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844028-6C72-2C78-2A7B-27261FC5B5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21534" y="5506036"/>
                  <a:ext cx="22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521084-011C-5D15-146B-4D27505E47C9}"/>
                    </a:ext>
                  </a:extLst>
                </p14:cNvPr>
                <p14:cNvContentPartPr/>
                <p14:nvPr/>
              </p14:nvContentPartPr>
              <p14:xfrm>
                <a:off x="9074974" y="5370316"/>
                <a:ext cx="316080" cy="183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521084-011C-5D15-146B-4D27505E47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65974" y="5361316"/>
                  <a:ext cx="333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E7DAC2B-D4BF-2812-18C0-5A25E1FF4102}"/>
                    </a:ext>
                  </a:extLst>
                </p14:cNvPr>
                <p14:cNvContentPartPr/>
                <p14:nvPr/>
              </p14:nvContentPartPr>
              <p14:xfrm>
                <a:off x="9712894" y="4954516"/>
                <a:ext cx="463320" cy="37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E7DAC2B-D4BF-2812-18C0-5A25E1FF410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03894" y="4945516"/>
                  <a:ext cx="480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949EB5-666C-4E42-37B0-ADD8E2A3FFEE}"/>
                    </a:ext>
                  </a:extLst>
                </p14:cNvPr>
                <p14:cNvContentPartPr/>
                <p14:nvPr/>
              </p14:nvContentPartPr>
              <p14:xfrm>
                <a:off x="10234534" y="4918516"/>
                <a:ext cx="222120" cy="10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949EB5-666C-4E42-37B0-ADD8E2A3FF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5534" y="4909876"/>
                  <a:ext cx="239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8578A7-7ACF-9581-E4E4-9248AB236916}"/>
                    </a:ext>
                  </a:extLst>
                </p14:cNvPr>
                <p14:cNvContentPartPr/>
                <p14:nvPr/>
              </p14:nvContentPartPr>
              <p14:xfrm>
                <a:off x="10452334" y="4604596"/>
                <a:ext cx="242640" cy="330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8578A7-7ACF-9581-E4E4-9248AB2369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43694" y="4595956"/>
                  <a:ext cx="260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BB7C38-6889-1157-EDBE-D3B6CEEB8871}"/>
                    </a:ext>
                  </a:extLst>
                </p14:cNvPr>
                <p14:cNvContentPartPr/>
                <p14:nvPr/>
              </p14:nvContentPartPr>
              <p14:xfrm>
                <a:off x="10806574" y="4828516"/>
                <a:ext cx="36720" cy="15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BB7C38-6889-1157-EDBE-D3B6CEEB88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97934" y="4819516"/>
                  <a:ext cx="54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9CF841-48F7-7FB9-725F-3A7B813959FE}"/>
                    </a:ext>
                  </a:extLst>
                </p14:cNvPr>
                <p14:cNvContentPartPr/>
                <p14:nvPr/>
              </p14:nvContentPartPr>
              <p14:xfrm>
                <a:off x="8832334" y="6138196"/>
                <a:ext cx="197640" cy="298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9CF841-48F7-7FB9-725F-3A7B813959F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23334" y="6129196"/>
                  <a:ext cx="215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7DE06C-8FE8-F327-1D81-1114BB3012AC}"/>
                    </a:ext>
                  </a:extLst>
                </p14:cNvPr>
                <p14:cNvContentPartPr/>
                <p14:nvPr/>
              </p14:nvContentPartPr>
              <p14:xfrm>
                <a:off x="9082534" y="6147196"/>
                <a:ext cx="124200" cy="285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7DE06C-8FE8-F327-1D81-1114BB3012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73534" y="6138556"/>
                  <a:ext cx="141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27EEDC-2268-A0F3-4584-2EE1695B40E7}"/>
                    </a:ext>
                  </a:extLst>
                </p14:cNvPr>
                <p14:cNvContentPartPr/>
                <p14:nvPr/>
              </p14:nvContentPartPr>
              <p14:xfrm>
                <a:off x="9270814" y="6062596"/>
                <a:ext cx="120960" cy="111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27EEDC-2268-A0F3-4584-2EE1695B40E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62174" y="6053956"/>
                  <a:ext cx="13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4FE011-6E73-61B4-3C8E-BD665B93CADB}"/>
                    </a:ext>
                  </a:extLst>
                </p14:cNvPr>
                <p14:cNvContentPartPr/>
                <p14:nvPr/>
              </p14:nvContentPartPr>
              <p14:xfrm>
                <a:off x="9452974" y="5935156"/>
                <a:ext cx="222480" cy="159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4FE011-6E73-61B4-3C8E-BD665B93CAD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44334" y="5926156"/>
                  <a:ext cx="24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BA61F0-A555-7B61-6EC8-5DC5637B4BBA}"/>
                    </a:ext>
                  </a:extLst>
                </p14:cNvPr>
                <p14:cNvContentPartPr/>
                <p14:nvPr/>
              </p14:nvContentPartPr>
              <p14:xfrm>
                <a:off x="10051294" y="5691436"/>
                <a:ext cx="117000" cy="13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BA61F0-A555-7B61-6EC8-5DC5637B4B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42654" y="5682436"/>
                  <a:ext cx="134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C133D3-2547-3E4D-C16E-3F1330F22C87}"/>
                    </a:ext>
                  </a:extLst>
                </p14:cNvPr>
                <p14:cNvContentPartPr/>
                <p14:nvPr/>
              </p14:nvContentPartPr>
              <p14:xfrm>
                <a:off x="10248934" y="5602516"/>
                <a:ext cx="122400" cy="11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C133D3-2547-3E4D-C16E-3F1330F22C8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40294" y="5593876"/>
                  <a:ext cx="140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D2EAEE-D571-927E-B49C-D20CCE772C51}"/>
                    </a:ext>
                  </a:extLst>
                </p14:cNvPr>
                <p14:cNvContentPartPr/>
                <p14:nvPr/>
              </p14:nvContentPartPr>
              <p14:xfrm>
                <a:off x="10421374" y="5353756"/>
                <a:ext cx="451440" cy="293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D2EAEE-D571-927E-B49C-D20CCE772C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12734" y="5345116"/>
                  <a:ext cx="469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BAA4296-8BE4-0A7C-904C-0C6A8D6A4DA3}"/>
                    </a:ext>
                  </a:extLst>
                </p14:cNvPr>
                <p14:cNvContentPartPr/>
                <p14:nvPr/>
              </p14:nvContentPartPr>
              <p14:xfrm>
                <a:off x="10884334" y="5230636"/>
                <a:ext cx="77400" cy="173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BAA4296-8BE4-0A7C-904C-0C6A8D6A4D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75694" y="5221636"/>
                  <a:ext cx="95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4332972-F6F6-38C3-008B-724B2A4FBCAE}"/>
                    </a:ext>
                  </a:extLst>
                </p14:cNvPr>
                <p14:cNvContentPartPr/>
                <p14:nvPr/>
              </p14:nvContentPartPr>
              <p14:xfrm>
                <a:off x="10981174" y="5025436"/>
                <a:ext cx="327240" cy="344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332972-F6F6-38C3-008B-724B2A4FBCA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72534" y="5016436"/>
                  <a:ext cx="344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F72E59-17F0-A8CD-A448-7FF0FF1761CC}"/>
                    </a:ext>
                  </a:extLst>
                </p14:cNvPr>
                <p14:cNvContentPartPr/>
                <p14:nvPr/>
              </p14:nvContentPartPr>
              <p14:xfrm>
                <a:off x="11487334" y="4804396"/>
                <a:ext cx="415440" cy="39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F72E59-17F0-A8CD-A448-7FF0FF1761C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478694" y="4795396"/>
                  <a:ext cx="433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5AAE98B-F99A-4A7F-77F6-4F1F3AD3634A}"/>
                    </a:ext>
                  </a:extLst>
                </p14:cNvPr>
                <p14:cNvContentPartPr/>
                <p14:nvPr/>
              </p14:nvContentPartPr>
              <p14:xfrm>
                <a:off x="9342094" y="6336916"/>
                <a:ext cx="562320" cy="534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5AAE98B-F99A-4A7F-77F6-4F1F3AD3634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3094" y="6327916"/>
                  <a:ext cx="5799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99CC1D-DEDD-2C19-849B-7BA13AA0962F}"/>
                    </a:ext>
                  </a:extLst>
                </p14:cNvPr>
                <p14:cNvContentPartPr/>
                <p14:nvPr/>
              </p14:nvContentPartPr>
              <p14:xfrm>
                <a:off x="9946534" y="6227116"/>
                <a:ext cx="332640" cy="269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99CC1D-DEDD-2C19-849B-7BA13AA096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37894" y="6218116"/>
                  <a:ext cx="350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409503-0F79-D65F-B08D-9BACB01EE275}"/>
                    </a:ext>
                  </a:extLst>
                </p14:cNvPr>
                <p14:cNvContentPartPr/>
                <p14:nvPr/>
              </p14:nvContentPartPr>
              <p14:xfrm>
                <a:off x="10417414" y="6286876"/>
                <a:ext cx="30600" cy="23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409503-0F79-D65F-B08D-9BACB01EE2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08414" y="6277876"/>
                  <a:ext cx="4824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16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>
            <a:off x="8016081" y="3497538"/>
            <a:ext cx="4624388" cy="222567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099FC-FDE7-41D6-97D1-E3F0B8F1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556" b="6829"/>
          <a:stretch/>
        </p:blipFill>
        <p:spPr>
          <a:xfrm>
            <a:off x="998648" y="4679950"/>
            <a:ext cx="5975252" cy="213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15C6C-1367-4968-B408-913604A96DC6}"/>
              </a:ext>
            </a:extLst>
          </p:cNvPr>
          <p:cNvSpPr/>
          <p:nvPr/>
        </p:nvSpPr>
        <p:spPr>
          <a:xfrm>
            <a:off x="3415235" y="4478830"/>
            <a:ext cx="3049361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Sharing Continuum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A2EB4-FB26-4A79-98C3-7CB19F319DDF}"/>
              </a:ext>
            </a:extLst>
          </p:cNvPr>
          <p:cNvSpPr txBox="1"/>
          <p:nvPr/>
        </p:nvSpPr>
        <p:spPr>
          <a:xfrm>
            <a:off x="100239" y="1235472"/>
            <a:ext cx="3733386" cy="305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Electronegativity - ability of atoms to pull electrons from other atoms.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Atoms with higher electronegativity will develop a partial negative charge, the atom they are bonded will have a partial positive charge.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order of electronegativity is: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H ~ C &lt; N &lt; 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265CA-022E-4B31-ADFB-6EFBA24A83AA}"/>
              </a:ext>
            </a:extLst>
          </p:cNvPr>
          <p:cNvSpPr txBox="1"/>
          <p:nvPr/>
        </p:nvSpPr>
        <p:spPr>
          <a:xfrm>
            <a:off x="190391" y="4150815"/>
            <a:ext cx="348845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Increased pos. charge of nucleus.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6B88E9AC-8DE9-4BD4-8190-E7161DFB2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70674"/>
          <a:stretch/>
        </p:blipFill>
        <p:spPr>
          <a:xfrm>
            <a:off x="3814284" y="1774457"/>
            <a:ext cx="9143310" cy="1632735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5168689-CBF6-321C-7766-672A12AC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FEFE-3482-4615-B597-D3162BC71E6B}" type="datetime1">
              <a:rPr lang="en-US" smtClean="0"/>
              <a:t>8/10/2024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F6D5B1-3D3E-CF24-FC40-187950C4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B27C8A3-A16D-4B4D-F96C-94CCA660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1E3AE-F843-D07A-74AD-C627D5305E6F}"/>
              </a:ext>
            </a:extLst>
          </p:cNvPr>
          <p:cNvSpPr txBox="1"/>
          <p:nvPr/>
        </p:nvSpPr>
        <p:spPr>
          <a:xfrm>
            <a:off x="2605881" y="12134"/>
            <a:ext cx="899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Electron Sharing and Bond Polarity – Are All Bonds Equal?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23D8B-E956-BD72-85FD-DAE21CBA45A5}"/>
              </a:ext>
            </a:extLst>
          </p:cNvPr>
          <p:cNvSpPr txBox="1"/>
          <p:nvPr/>
        </p:nvSpPr>
        <p:spPr>
          <a:xfrm>
            <a:off x="100239" y="653556"/>
            <a:ext cx="7772400" cy="68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Polar bonds = different electron density of each atom.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polarity of a bond depends on the electronegativity of the atoms.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0971A9-2CA8-41BD-4C95-70863A867251}"/>
              </a:ext>
            </a:extLst>
          </p:cNvPr>
          <p:cNvGrpSpPr/>
          <p:nvPr/>
        </p:nvGrpSpPr>
        <p:grpSpPr>
          <a:xfrm>
            <a:off x="9892894" y="757996"/>
            <a:ext cx="259560" cy="339120"/>
            <a:chOff x="9892894" y="757996"/>
            <a:chExt cx="25956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BE1849-F426-2732-D73A-1A7FBAE924CF}"/>
                    </a:ext>
                  </a:extLst>
                </p14:cNvPr>
                <p14:cNvContentPartPr/>
                <p14:nvPr/>
              </p14:nvContentPartPr>
              <p14:xfrm>
                <a:off x="9909454" y="763036"/>
                <a:ext cx="47520" cy="264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BE1849-F426-2732-D73A-1A7FBAE924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00454" y="754036"/>
                  <a:ext cx="65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B93678-9B57-B05B-2352-4D1FF762762C}"/>
                    </a:ext>
                  </a:extLst>
                </p14:cNvPr>
                <p14:cNvContentPartPr/>
                <p14:nvPr/>
              </p14:nvContentPartPr>
              <p14:xfrm>
                <a:off x="9901174" y="757996"/>
                <a:ext cx="251280" cy="339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B93678-9B57-B05B-2352-4D1FF76276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92174" y="749356"/>
                  <a:ext cx="268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919DBE-9975-F4DD-EAD7-A524DE92671A}"/>
                    </a:ext>
                  </a:extLst>
                </p14:cNvPr>
                <p14:cNvContentPartPr/>
                <p14:nvPr/>
              </p14:nvContentPartPr>
              <p14:xfrm>
                <a:off x="9892894" y="898036"/>
                <a:ext cx="33840" cy="150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919DBE-9975-F4DD-EAD7-A524DE9267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83894" y="889036"/>
                  <a:ext cx="51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74F5E1-1F27-DD2A-2FA6-099CA78049FF}"/>
                    </a:ext>
                  </a:extLst>
                </p14:cNvPr>
                <p14:cNvContentPartPr/>
                <p14:nvPr/>
              </p14:nvContentPartPr>
              <p14:xfrm>
                <a:off x="9965974" y="1040596"/>
                <a:ext cx="14040" cy="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74F5E1-1F27-DD2A-2FA6-099CA78049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6974" y="1031596"/>
                  <a:ext cx="316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7BA2E6-22A6-33E4-1A8C-329E6483F960}"/>
                  </a:ext>
                </a:extLst>
              </p14:cNvPr>
              <p14:cNvContentPartPr/>
              <p14:nvPr/>
            </p14:nvContentPartPr>
            <p14:xfrm>
              <a:off x="8752414" y="1187476"/>
              <a:ext cx="329760" cy="54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7BA2E6-22A6-33E4-1A8C-329E6483F9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43414" y="1178476"/>
                <a:ext cx="3474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D0250-E289-607F-D450-894BDFD93BEB}"/>
              </a:ext>
            </a:extLst>
          </p:cNvPr>
          <p:cNvGrpSpPr/>
          <p:nvPr/>
        </p:nvGrpSpPr>
        <p:grpSpPr>
          <a:xfrm>
            <a:off x="9022774" y="487276"/>
            <a:ext cx="275760" cy="256320"/>
            <a:chOff x="9022774" y="487276"/>
            <a:chExt cx="27576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F6FCD8-A213-4530-A9A0-CA0C488BA2C4}"/>
                    </a:ext>
                  </a:extLst>
                </p14:cNvPr>
                <p14:cNvContentPartPr/>
                <p14:nvPr/>
              </p14:nvContentPartPr>
              <p14:xfrm>
                <a:off x="9022774" y="487276"/>
                <a:ext cx="102600" cy="256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F6FCD8-A213-4530-A9A0-CA0C488BA2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13774" y="478276"/>
                  <a:ext cx="120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C3FFAD-4F14-DD3F-D12B-38BA31FE43BA}"/>
                    </a:ext>
                  </a:extLst>
                </p14:cNvPr>
                <p14:cNvContentPartPr/>
                <p14:nvPr/>
              </p14:nvContentPartPr>
              <p14:xfrm>
                <a:off x="9199174" y="512476"/>
                <a:ext cx="99360" cy="33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C3FFAD-4F14-DD3F-D12B-38BA31FE43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90174" y="503476"/>
                  <a:ext cx="11700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B02299-BDF7-16CE-1AA6-53BFD059ADD9}"/>
                  </a:ext>
                </a:extLst>
              </p14:cNvPr>
              <p14:cNvContentPartPr/>
              <p14:nvPr/>
            </p14:nvContentPartPr>
            <p14:xfrm>
              <a:off x="9167494" y="811636"/>
              <a:ext cx="41760" cy="1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B02299-BDF7-16CE-1AA6-53BFD059AD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58494" y="802996"/>
                <a:ext cx="5940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9539D4C-4343-CF0F-1626-D6BC0C14C3A6}"/>
              </a:ext>
            </a:extLst>
          </p:cNvPr>
          <p:cNvGrpSpPr/>
          <p:nvPr/>
        </p:nvGrpSpPr>
        <p:grpSpPr>
          <a:xfrm>
            <a:off x="10192414" y="533356"/>
            <a:ext cx="311040" cy="264240"/>
            <a:chOff x="10192414" y="533356"/>
            <a:chExt cx="3110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F64EB6-A6C0-1F4C-6100-6EF8EDA5C283}"/>
                    </a:ext>
                  </a:extLst>
                </p14:cNvPr>
                <p14:cNvContentPartPr/>
                <p14:nvPr/>
              </p14:nvContentPartPr>
              <p14:xfrm>
                <a:off x="10192414" y="548836"/>
                <a:ext cx="113760" cy="248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F64EB6-A6C0-1F4C-6100-6EF8EDA5C2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83774" y="539836"/>
                  <a:ext cx="131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9CAAA3-62BB-D9DA-76AD-EB56E4D73230}"/>
                    </a:ext>
                  </a:extLst>
                </p14:cNvPr>
                <p14:cNvContentPartPr/>
                <p14:nvPr/>
              </p14:nvContentPartPr>
              <p14:xfrm>
                <a:off x="10406254" y="573676"/>
                <a:ext cx="97200" cy="3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9CAAA3-62BB-D9DA-76AD-EB56E4D732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97614" y="564676"/>
                  <a:ext cx="114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62C4D8-82AA-E171-DDA9-606A9862228C}"/>
                    </a:ext>
                  </a:extLst>
                </p14:cNvPr>
                <p14:cNvContentPartPr/>
                <p14:nvPr/>
              </p14:nvContentPartPr>
              <p14:xfrm>
                <a:off x="10430734" y="533356"/>
                <a:ext cx="40320" cy="12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62C4D8-82AA-E171-DDA9-606A986222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1734" y="524716"/>
                  <a:ext cx="57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B08998-7D50-778C-E9AE-023359C2DEA8}"/>
              </a:ext>
            </a:extLst>
          </p:cNvPr>
          <p:cNvGrpSpPr/>
          <p:nvPr/>
        </p:nvGrpSpPr>
        <p:grpSpPr>
          <a:xfrm>
            <a:off x="10908454" y="419596"/>
            <a:ext cx="773640" cy="749160"/>
            <a:chOff x="10908454" y="419596"/>
            <a:chExt cx="77364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61D771-39A3-57AF-E667-7F24C432EB72}"/>
                    </a:ext>
                  </a:extLst>
                </p14:cNvPr>
                <p14:cNvContentPartPr/>
                <p14:nvPr/>
              </p14:nvContentPartPr>
              <p14:xfrm>
                <a:off x="10908454" y="518596"/>
                <a:ext cx="126720" cy="650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61D771-39A3-57AF-E667-7F24C432EB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99814" y="509956"/>
                  <a:ext cx="1443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289BA6-4D76-3C5C-03AB-E82D8806D1A9}"/>
                    </a:ext>
                  </a:extLst>
                </p14:cNvPr>
                <p14:cNvContentPartPr/>
                <p14:nvPr/>
              </p14:nvContentPartPr>
              <p14:xfrm>
                <a:off x="11097814" y="570436"/>
                <a:ext cx="200520" cy="249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289BA6-4D76-3C5C-03AB-E82D8806D1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89174" y="561796"/>
                  <a:ext cx="218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981833-1A42-85C2-2A9B-8E6A33363A56}"/>
                    </a:ext>
                  </a:extLst>
                </p14:cNvPr>
                <p14:cNvContentPartPr/>
                <p14:nvPr/>
              </p14:nvContentPartPr>
              <p14:xfrm>
                <a:off x="11304094" y="419596"/>
                <a:ext cx="378000" cy="191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981833-1A42-85C2-2A9B-8E6A33363A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95094" y="410596"/>
                  <a:ext cx="3956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B58B03-FA20-46AC-FA9E-F7F07559FDE5}"/>
              </a:ext>
            </a:extLst>
          </p:cNvPr>
          <p:cNvGrpSpPr/>
          <p:nvPr/>
        </p:nvGrpSpPr>
        <p:grpSpPr>
          <a:xfrm>
            <a:off x="11905294" y="234916"/>
            <a:ext cx="885240" cy="313560"/>
            <a:chOff x="11905294" y="234916"/>
            <a:chExt cx="8852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6C793C-AE2D-7C19-199D-E95BE1550CDD}"/>
                    </a:ext>
                  </a:extLst>
                </p14:cNvPr>
                <p14:cNvContentPartPr/>
                <p14:nvPr/>
              </p14:nvContentPartPr>
              <p14:xfrm>
                <a:off x="11905294" y="400156"/>
                <a:ext cx="169560" cy="148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6C793C-AE2D-7C19-199D-E95BE1550C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96654" y="391156"/>
                  <a:ext cx="18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E6BEEB-A08E-40DB-EA39-23F15E118D42}"/>
                    </a:ext>
                  </a:extLst>
                </p14:cNvPr>
                <p14:cNvContentPartPr/>
                <p14:nvPr/>
              </p14:nvContentPartPr>
              <p14:xfrm>
                <a:off x="12069454" y="265156"/>
                <a:ext cx="178560" cy="168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E6BEEB-A08E-40DB-EA39-23F15E118D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060814" y="256156"/>
                  <a:ext cx="196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93E9CA-483D-5E76-15B7-B8236FB7C7FE}"/>
                    </a:ext>
                  </a:extLst>
                </p14:cNvPr>
                <p14:cNvContentPartPr/>
                <p14:nvPr/>
              </p14:nvContentPartPr>
              <p14:xfrm>
                <a:off x="12296614" y="234916"/>
                <a:ext cx="493920" cy="23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93E9CA-483D-5E76-15B7-B8236FB7C7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287974" y="226276"/>
                  <a:ext cx="5115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CE2686-D970-ECD8-D10C-C6BC3A917D36}"/>
              </a:ext>
            </a:extLst>
          </p:cNvPr>
          <p:cNvGrpSpPr/>
          <p:nvPr/>
        </p:nvGrpSpPr>
        <p:grpSpPr>
          <a:xfrm>
            <a:off x="8780854" y="701836"/>
            <a:ext cx="813960" cy="358920"/>
            <a:chOff x="8780854" y="701836"/>
            <a:chExt cx="81396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DC018E-C2C1-0580-8320-EB6FA254DE3C}"/>
                    </a:ext>
                  </a:extLst>
                </p14:cNvPr>
                <p14:cNvContentPartPr/>
                <p14:nvPr/>
              </p14:nvContentPartPr>
              <p14:xfrm>
                <a:off x="8780854" y="701836"/>
                <a:ext cx="251640" cy="358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DC018E-C2C1-0580-8320-EB6FA254DE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2214" y="692836"/>
                  <a:ext cx="269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8FF240-4070-4F05-04F2-71B5B9B82CA5}"/>
                    </a:ext>
                  </a:extLst>
                </p14:cNvPr>
                <p14:cNvContentPartPr/>
                <p14:nvPr/>
              </p14:nvContentPartPr>
              <p14:xfrm>
                <a:off x="8806054" y="948076"/>
                <a:ext cx="183600" cy="1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8FF240-4070-4F05-04F2-71B5B9B82C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97054" y="939076"/>
                  <a:ext cx="20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7C7E8E-CE5B-0BD0-0D32-C11DE2CD59E6}"/>
                    </a:ext>
                  </a:extLst>
                </p14:cNvPr>
                <p14:cNvContentPartPr/>
                <p14:nvPr/>
              </p14:nvContentPartPr>
              <p14:xfrm>
                <a:off x="9345334" y="906676"/>
                <a:ext cx="249480" cy="3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7C7E8E-CE5B-0BD0-0D32-C11DE2CD59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36694" y="897676"/>
                  <a:ext cx="267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3EEB0D-9A48-AF0E-2DB9-9109A791D5D2}"/>
                    </a:ext>
                  </a:extLst>
                </p14:cNvPr>
                <p14:cNvContentPartPr/>
                <p14:nvPr/>
              </p14:nvContentPartPr>
              <p14:xfrm>
                <a:off x="9074974" y="727036"/>
                <a:ext cx="244800" cy="110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3EEB0D-9A48-AF0E-2DB9-9109A791D5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65974" y="718396"/>
                  <a:ext cx="2624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99D2E28-16F1-ACC1-8744-646199D2BDB7}"/>
                  </a:ext>
                </a:extLst>
              </p14:cNvPr>
              <p14:cNvContentPartPr/>
              <p14:nvPr/>
            </p14:nvContentPartPr>
            <p14:xfrm>
              <a:off x="10372414" y="812716"/>
              <a:ext cx="187200" cy="61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99D2E28-16F1-ACC1-8744-646199D2BDB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63414" y="804076"/>
                <a:ext cx="2048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5881604-4D1A-E622-B3FF-41BBDDC86CAD}"/>
              </a:ext>
            </a:extLst>
          </p:cNvPr>
          <p:cNvGrpSpPr/>
          <p:nvPr/>
        </p:nvGrpSpPr>
        <p:grpSpPr>
          <a:xfrm>
            <a:off x="8785534" y="1182436"/>
            <a:ext cx="2500200" cy="670680"/>
            <a:chOff x="8785534" y="1182436"/>
            <a:chExt cx="2500200" cy="67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7510CA-F2D3-69D2-156B-64EE8CF9414A}"/>
                    </a:ext>
                  </a:extLst>
                </p14:cNvPr>
                <p14:cNvContentPartPr/>
                <p14:nvPr/>
              </p14:nvContentPartPr>
              <p14:xfrm>
                <a:off x="8854654" y="1625236"/>
                <a:ext cx="119880" cy="227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7510CA-F2D3-69D2-156B-64EE8CF9414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46014" y="1616596"/>
                  <a:ext cx="13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C8726D-B2F5-1446-FBC6-42C3C629D48E}"/>
                    </a:ext>
                  </a:extLst>
                </p14:cNvPr>
                <p14:cNvContentPartPr/>
                <p14:nvPr/>
              </p14:nvContentPartPr>
              <p14:xfrm>
                <a:off x="8785534" y="1592836"/>
                <a:ext cx="178560" cy="114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C8726D-B2F5-1446-FBC6-42C3C629D4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76894" y="1583836"/>
                  <a:ext cx="19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3C6039-4473-DCD5-214B-041401EC9676}"/>
                    </a:ext>
                  </a:extLst>
                </p14:cNvPr>
                <p14:cNvContentPartPr/>
                <p14:nvPr/>
              </p14:nvContentPartPr>
              <p14:xfrm>
                <a:off x="9060214" y="1572316"/>
                <a:ext cx="115200" cy="9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3C6039-4473-DCD5-214B-041401EC96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51214" y="1563316"/>
                  <a:ext cx="13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9158B8-BC1A-3CB5-9F65-91AA10EE85D6}"/>
                    </a:ext>
                  </a:extLst>
                </p14:cNvPr>
                <p14:cNvContentPartPr/>
                <p14:nvPr/>
              </p14:nvContentPartPr>
              <p14:xfrm>
                <a:off x="9176134" y="1382956"/>
                <a:ext cx="132840" cy="206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9158B8-BC1A-3CB5-9F65-91AA10EE85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7134" y="1373956"/>
                  <a:ext cx="150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C4AE15-0920-01D7-5E9D-7829330634A1}"/>
                    </a:ext>
                  </a:extLst>
                </p14:cNvPr>
                <p14:cNvContentPartPr/>
                <p14:nvPr/>
              </p14:nvContentPartPr>
              <p14:xfrm>
                <a:off x="9343174" y="1413556"/>
                <a:ext cx="387360" cy="12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C4AE15-0920-01D7-5E9D-7829330634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34534" y="1404556"/>
                  <a:ext cx="405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D5AD6B-8A25-6E1B-CC7E-BB6FD11D2930}"/>
                    </a:ext>
                  </a:extLst>
                </p14:cNvPr>
                <p14:cNvContentPartPr/>
                <p14:nvPr/>
              </p14:nvContentPartPr>
              <p14:xfrm>
                <a:off x="9651334" y="1336156"/>
                <a:ext cx="40320" cy="19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D5AD6B-8A25-6E1B-CC7E-BB6FD11D29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2334" y="1327156"/>
                  <a:ext cx="5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E72944-DF82-6C8F-311A-57A819718F1C}"/>
                    </a:ext>
                  </a:extLst>
                </p14:cNvPr>
                <p14:cNvContentPartPr/>
                <p14:nvPr/>
              </p14:nvContentPartPr>
              <p14:xfrm>
                <a:off x="9809734" y="1204396"/>
                <a:ext cx="445680" cy="388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E72944-DF82-6C8F-311A-57A819718F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00734" y="1195756"/>
                  <a:ext cx="4633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832BBE-78D5-8A69-7EBB-7C2CF334EC98}"/>
                    </a:ext>
                  </a:extLst>
                </p14:cNvPr>
                <p14:cNvContentPartPr/>
                <p14:nvPr/>
              </p14:nvContentPartPr>
              <p14:xfrm>
                <a:off x="10434694" y="1187476"/>
                <a:ext cx="137520" cy="30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832BBE-78D5-8A69-7EBB-7C2CF334EC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25694" y="1178836"/>
                  <a:ext cx="155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ED0DC3-09DA-2963-BE59-2A65725016C3}"/>
                    </a:ext>
                  </a:extLst>
                </p14:cNvPr>
                <p14:cNvContentPartPr/>
                <p14:nvPr/>
              </p14:nvContentPartPr>
              <p14:xfrm>
                <a:off x="10635214" y="1295836"/>
                <a:ext cx="327240" cy="86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ED0DC3-09DA-2963-BE59-2A65725016C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26574" y="1287196"/>
                  <a:ext cx="344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B6D9E3-8D19-F213-E5F2-99C7C5340463}"/>
                    </a:ext>
                  </a:extLst>
                </p14:cNvPr>
                <p14:cNvContentPartPr/>
                <p14:nvPr/>
              </p14:nvContentPartPr>
              <p14:xfrm>
                <a:off x="10948774" y="1182436"/>
                <a:ext cx="241920" cy="222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B6D9E3-8D19-F213-E5F2-99C7C53404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40134" y="1173796"/>
                  <a:ext cx="259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7ED77D-9E01-4C9C-7632-71DC4020C022}"/>
                    </a:ext>
                  </a:extLst>
                </p14:cNvPr>
                <p14:cNvContentPartPr/>
                <p14:nvPr/>
              </p14:nvContentPartPr>
              <p14:xfrm>
                <a:off x="11275654" y="1319956"/>
                <a:ext cx="10080" cy="1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7ED77D-9E01-4C9C-7632-71DC4020C0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66654" y="1311316"/>
                  <a:ext cx="277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0E93AA-F0F9-CEB2-334B-6FC8595BC9E0}"/>
              </a:ext>
            </a:extLst>
          </p:cNvPr>
          <p:cNvGrpSpPr/>
          <p:nvPr/>
        </p:nvGrpSpPr>
        <p:grpSpPr>
          <a:xfrm>
            <a:off x="9431014" y="1751236"/>
            <a:ext cx="781920" cy="396720"/>
            <a:chOff x="9431014" y="1751236"/>
            <a:chExt cx="78192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F5AB01-6399-871B-1FD7-9AE4EC64F0DF}"/>
                    </a:ext>
                  </a:extLst>
                </p14:cNvPr>
                <p14:cNvContentPartPr/>
                <p14:nvPr/>
              </p14:nvContentPartPr>
              <p14:xfrm>
                <a:off x="9462334" y="1921516"/>
                <a:ext cx="6480" cy="1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F5AB01-6399-871B-1FD7-9AE4EC64F0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3694" y="1912516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DD921E-8555-FEA9-194F-20517EE38579}"/>
                    </a:ext>
                  </a:extLst>
                </p14:cNvPr>
                <p14:cNvContentPartPr/>
                <p14:nvPr/>
              </p14:nvContentPartPr>
              <p14:xfrm>
                <a:off x="9488974" y="1895956"/>
                <a:ext cx="122760" cy="252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DD921E-8555-FEA9-194F-20517EE385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79974" y="1886956"/>
                  <a:ext cx="140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791151-181B-3729-4C7D-EE6BD8902851}"/>
                    </a:ext>
                  </a:extLst>
                </p14:cNvPr>
                <p14:cNvContentPartPr/>
                <p14:nvPr/>
              </p14:nvContentPartPr>
              <p14:xfrm>
                <a:off x="9431014" y="1873276"/>
                <a:ext cx="322200" cy="172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791151-181B-3729-4C7D-EE6BD89028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22014" y="1864636"/>
                  <a:ext cx="33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F3E2CC-059C-20C3-25D4-5E5AB4DEB9DA}"/>
                    </a:ext>
                  </a:extLst>
                </p14:cNvPr>
                <p14:cNvContentPartPr/>
                <p14:nvPr/>
              </p14:nvContentPartPr>
              <p14:xfrm>
                <a:off x="9739534" y="1751236"/>
                <a:ext cx="88560" cy="14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F3E2CC-059C-20C3-25D4-5E5AB4DEB9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30534" y="1742236"/>
                  <a:ext cx="10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444CE1-F13C-DF9E-0A8E-C9D6086506D6}"/>
                    </a:ext>
                  </a:extLst>
                </p14:cNvPr>
                <p14:cNvContentPartPr/>
                <p14:nvPr/>
              </p14:nvContentPartPr>
              <p14:xfrm>
                <a:off x="9889654" y="1769596"/>
                <a:ext cx="323280" cy="157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444CE1-F13C-DF9E-0A8E-C9D6086506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80654" y="1760956"/>
                  <a:ext cx="3409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BA18C1-D9D7-552D-2611-FFFD5E5C4020}"/>
              </a:ext>
            </a:extLst>
          </p:cNvPr>
          <p:cNvGrpSpPr/>
          <p:nvPr/>
        </p:nvGrpSpPr>
        <p:grpSpPr>
          <a:xfrm>
            <a:off x="10455574" y="1549276"/>
            <a:ext cx="1031400" cy="311760"/>
            <a:chOff x="10455574" y="1549276"/>
            <a:chExt cx="103140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D3BDE3-79B8-0A09-15DE-51198961DE23}"/>
                    </a:ext>
                  </a:extLst>
                </p14:cNvPr>
                <p14:cNvContentPartPr/>
                <p14:nvPr/>
              </p14:nvContentPartPr>
              <p14:xfrm>
                <a:off x="10455574" y="1618036"/>
                <a:ext cx="190440" cy="243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D3BDE3-79B8-0A09-15DE-51198961DE2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46934" y="1609036"/>
                  <a:ext cx="208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C4A8EB-14A0-F6C3-169B-9A4E5F8295E6}"/>
                    </a:ext>
                  </a:extLst>
                </p14:cNvPr>
                <p14:cNvContentPartPr/>
                <p14:nvPr/>
              </p14:nvContentPartPr>
              <p14:xfrm>
                <a:off x="10701454" y="1549276"/>
                <a:ext cx="785520" cy="243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C4A8EB-14A0-F6C3-169B-9A4E5F8295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92814" y="1540276"/>
                  <a:ext cx="80316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B060387-7427-314F-D85C-CF057472B4F7}"/>
                  </a:ext>
                </a:extLst>
              </p14:cNvPr>
              <p14:cNvContentPartPr/>
              <p14:nvPr/>
            </p14:nvContentPartPr>
            <p14:xfrm>
              <a:off x="4351054" y="1281796"/>
              <a:ext cx="1388520" cy="32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B060387-7427-314F-D85C-CF057472B4F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42414" y="1272796"/>
                <a:ext cx="14061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39F61DF-F3B7-A45B-B80D-0AA116E039BB}"/>
              </a:ext>
            </a:extLst>
          </p:cNvPr>
          <p:cNvGrpSpPr/>
          <p:nvPr/>
        </p:nvGrpSpPr>
        <p:grpSpPr>
          <a:xfrm>
            <a:off x="3863974" y="2149756"/>
            <a:ext cx="3159000" cy="976320"/>
            <a:chOff x="3863974" y="2149756"/>
            <a:chExt cx="315900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C46C69-75A3-CBA5-3EAB-15ADCA7E1C4E}"/>
                    </a:ext>
                  </a:extLst>
                </p14:cNvPr>
                <p14:cNvContentPartPr/>
                <p14:nvPr/>
              </p14:nvContentPartPr>
              <p14:xfrm>
                <a:off x="5630134" y="2149756"/>
                <a:ext cx="1392840" cy="92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C46C69-75A3-CBA5-3EAB-15ADCA7E1C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21134" y="2141116"/>
                  <a:ext cx="1410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30C272-5341-0066-61EE-14B956A688E3}"/>
                    </a:ext>
                  </a:extLst>
                </p14:cNvPr>
                <p14:cNvContentPartPr/>
                <p14:nvPr/>
              </p14:nvContentPartPr>
              <p14:xfrm>
                <a:off x="5617174" y="3092596"/>
                <a:ext cx="1365480" cy="33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30C272-5341-0066-61EE-14B956A688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08534" y="3083956"/>
                  <a:ext cx="1383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25583E-F282-1AB5-5FB9-E8CBEC0E15B0}"/>
                    </a:ext>
                  </a:extLst>
                </p14:cNvPr>
                <p14:cNvContentPartPr/>
                <p14:nvPr/>
              </p14:nvContentPartPr>
              <p14:xfrm>
                <a:off x="3863974" y="2665636"/>
                <a:ext cx="570240" cy="32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25583E-F282-1AB5-5FB9-E8CBEC0E15B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55334" y="2656996"/>
                  <a:ext cx="587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0E1866-FF73-EF6E-C00C-170508691558}"/>
                    </a:ext>
                  </a:extLst>
                </p14:cNvPr>
                <p14:cNvContentPartPr/>
                <p14:nvPr/>
              </p14:nvContentPartPr>
              <p14:xfrm>
                <a:off x="4313254" y="2200876"/>
                <a:ext cx="383760" cy="515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0E1866-FF73-EF6E-C00C-1705086915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04614" y="2192236"/>
                  <a:ext cx="40140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5E21E48-1A47-8BAA-81AC-04E2E390B6FA}"/>
              </a:ext>
            </a:extLst>
          </p:cNvPr>
          <p:cNvGrpSpPr/>
          <p:nvPr/>
        </p:nvGrpSpPr>
        <p:grpSpPr>
          <a:xfrm>
            <a:off x="10259734" y="3089716"/>
            <a:ext cx="2002680" cy="416160"/>
            <a:chOff x="10259734" y="3089716"/>
            <a:chExt cx="200268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BC6F75-DE94-4C4C-3673-A77401A7E9D7}"/>
                    </a:ext>
                  </a:extLst>
                </p14:cNvPr>
                <p14:cNvContentPartPr/>
                <p14:nvPr/>
              </p14:nvContentPartPr>
              <p14:xfrm>
                <a:off x="10259734" y="3114196"/>
                <a:ext cx="373680" cy="391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BC6F75-DE94-4C4C-3673-A77401A7E9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51094" y="3105196"/>
                  <a:ext cx="391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58EC2B-5EE9-64E3-F091-877DDFA8400A}"/>
                    </a:ext>
                  </a:extLst>
                </p14:cNvPr>
                <p14:cNvContentPartPr/>
                <p14:nvPr/>
              </p14:nvContentPartPr>
              <p14:xfrm>
                <a:off x="10793614" y="3110236"/>
                <a:ext cx="428400" cy="387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58EC2B-5EE9-64E3-F091-877DDFA840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84614" y="3101596"/>
                  <a:ext cx="4460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4D49E0-C641-688F-05CF-68A250EE89B3}"/>
                    </a:ext>
                  </a:extLst>
                </p14:cNvPr>
                <p14:cNvContentPartPr/>
                <p14:nvPr/>
              </p14:nvContentPartPr>
              <p14:xfrm>
                <a:off x="11268814" y="3089716"/>
                <a:ext cx="412200" cy="38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4D49E0-C641-688F-05CF-68A250EE89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9814" y="3080716"/>
                  <a:ext cx="429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C485A9-2A89-7BA1-04C3-6B864817D660}"/>
                    </a:ext>
                  </a:extLst>
                </p14:cNvPr>
                <p14:cNvContentPartPr/>
                <p14:nvPr/>
              </p14:nvContentPartPr>
              <p14:xfrm>
                <a:off x="11723854" y="3115276"/>
                <a:ext cx="538560" cy="37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C485A9-2A89-7BA1-04C3-6B864817D6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14854" y="3106636"/>
                  <a:ext cx="55620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DFBC1BC-8185-775C-DE61-0E7A9CC5F4E2}"/>
                  </a:ext>
                </a:extLst>
              </p14:cNvPr>
              <p14:cNvContentPartPr/>
              <p14:nvPr/>
            </p14:nvContentPartPr>
            <p14:xfrm>
              <a:off x="6790414" y="3459436"/>
              <a:ext cx="51840" cy="344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DFBC1BC-8185-775C-DE61-0E7A9CC5F4E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781774" y="3450436"/>
                <a:ext cx="694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0EA2087-B0F4-048D-D103-061103404324}"/>
                  </a:ext>
                </a:extLst>
              </p14:cNvPr>
              <p14:cNvContentPartPr/>
              <p14:nvPr/>
            </p14:nvContentPartPr>
            <p14:xfrm>
              <a:off x="6843694" y="3421996"/>
              <a:ext cx="178560" cy="39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0EA2087-B0F4-048D-D103-06110340432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834694" y="3413356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4DD06E9-C788-A118-B287-B36436F3725F}"/>
                  </a:ext>
                </a:extLst>
              </p14:cNvPr>
              <p14:cNvContentPartPr/>
              <p14:nvPr/>
            </p14:nvContentPartPr>
            <p14:xfrm>
              <a:off x="6848014" y="3595876"/>
              <a:ext cx="164880" cy="26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4DD06E9-C788-A118-B287-B36436F3725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39014" y="3586876"/>
                <a:ext cx="1825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01496B73-F7BD-1772-CAF4-56D6DABFD1C2}"/>
              </a:ext>
            </a:extLst>
          </p:cNvPr>
          <p:cNvGrpSpPr/>
          <p:nvPr/>
        </p:nvGrpSpPr>
        <p:grpSpPr>
          <a:xfrm>
            <a:off x="5730934" y="3986116"/>
            <a:ext cx="411840" cy="309960"/>
            <a:chOff x="5730934" y="3986116"/>
            <a:chExt cx="4118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D14649-29A0-1D1C-2357-B08FAEF6B0CB}"/>
                    </a:ext>
                  </a:extLst>
                </p14:cNvPr>
                <p14:cNvContentPartPr/>
                <p14:nvPr/>
              </p14:nvContentPartPr>
              <p14:xfrm>
                <a:off x="5730934" y="4080076"/>
                <a:ext cx="163800" cy="21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D14649-29A0-1D1C-2357-B08FAEF6B0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22294" y="4071076"/>
                  <a:ext cx="181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9975D1-42F0-654E-3F09-F33A1BE218C0}"/>
                    </a:ext>
                  </a:extLst>
                </p14:cNvPr>
                <p14:cNvContentPartPr/>
                <p14:nvPr/>
              </p14:nvContentPartPr>
              <p14:xfrm>
                <a:off x="6009214" y="3986116"/>
                <a:ext cx="133560" cy="217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9975D1-42F0-654E-3F09-F33A1BE218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0574" y="3977476"/>
                  <a:ext cx="1512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58BE84-3E3C-6CD8-BF30-A959BA89DCD6}"/>
              </a:ext>
            </a:extLst>
          </p:cNvPr>
          <p:cNvGrpSpPr/>
          <p:nvPr/>
        </p:nvGrpSpPr>
        <p:grpSpPr>
          <a:xfrm>
            <a:off x="6867094" y="3885316"/>
            <a:ext cx="478440" cy="443520"/>
            <a:chOff x="6867094" y="3885316"/>
            <a:chExt cx="47844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37C6A0B-75BE-2F9F-81A7-0068C7EA63B7}"/>
                    </a:ext>
                  </a:extLst>
                </p14:cNvPr>
                <p14:cNvContentPartPr/>
                <p14:nvPr/>
              </p14:nvContentPartPr>
              <p14:xfrm>
                <a:off x="6950974" y="3999436"/>
                <a:ext cx="94320" cy="150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37C6A0B-75BE-2F9F-81A7-0068C7EA63B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41974" y="3990796"/>
                  <a:ext cx="111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D25026-F26A-B2FA-96AA-9304DB0CCE20}"/>
                    </a:ext>
                  </a:extLst>
                </p14:cNvPr>
                <p14:cNvContentPartPr/>
                <p14:nvPr/>
              </p14:nvContentPartPr>
              <p14:xfrm>
                <a:off x="6867094" y="3956596"/>
                <a:ext cx="147600" cy="171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D25026-F26A-B2FA-96AA-9304DB0CCE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58454" y="3947956"/>
                  <a:ext cx="16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57399A-82D1-C973-F372-59B5A24E8E64}"/>
                    </a:ext>
                  </a:extLst>
                </p14:cNvPr>
                <p14:cNvContentPartPr/>
                <p14:nvPr/>
              </p14:nvContentPartPr>
              <p14:xfrm>
                <a:off x="7114414" y="4080796"/>
                <a:ext cx="36000" cy="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57399A-82D1-C973-F372-59B5A24E8E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05414" y="4071796"/>
                  <a:ext cx="53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A5B7C5F-EFD3-FFEB-DC6F-2B6CD919AAC7}"/>
                    </a:ext>
                  </a:extLst>
                </p14:cNvPr>
                <p14:cNvContentPartPr/>
                <p14:nvPr/>
              </p14:nvContentPartPr>
              <p14:xfrm>
                <a:off x="7214854" y="3885316"/>
                <a:ext cx="130680" cy="150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A5B7C5F-EFD3-FFEB-DC6F-2B6CD919AA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06214" y="3876676"/>
                  <a:ext cx="148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90B51AB-90FC-7896-C444-B693FAE57A13}"/>
                    </a:ext>
                  </a:extLst>
                </p14:cNvPr>
                <p14:cNvContentPartPr/>
                <p14:nvPr/>
              </p14:nvContentPartPr>
              <p14:xfrm>
                <a:off x="7097494" y="4134076"/>
                <a:ext cx="185040" cy="105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90B51AB-90FC-7896-C444-B693FAE57A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88494" y="4125436"/>
                  <a:ext cx="202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20131D-4FF9-81F4-4DAD-6AC73B0DE90B}"/>
                    </a:ext>
                  </a:extLst>
                </p14:cNvPr>
                <p14:cNvContentPartPr/>
                <p14:nvPr/>
              </p14:nvContentPartPr>
              <p14:xfrm>
                <a:off x="7202614" y="4266196"/>
                <a:ext cx="111240" cy="62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20131D-4FF9-81F4-4DAD-6AC73B0DE9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3614" y="4257556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D5A8913-E8AB-0960-37CC-8A44869C40D7}"/>
              </a:ext>
            </a:extLst>
          </p:cNvPr>
          <p:cNvGrpSpPr/>
          <p:nvPr/>
        </p:nvGrpSpPr>
        <p:grpSpPr>
          <a:xfrm>
            <a:off x="5924254" y="4325236"/>
            <a:ext cx="199800" cy="185760"/>
            <a:chOff x="5924254" y="4325236"/>
            <a:chExt cx="19980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8668AA-1FBD-7A5F-DAD2-6AF028F34209}"/>
                    </a:ext>
                  </a:extLst>
                </p14:cNvPr>
                <p14:cNvContentPartPr/>
                <p14:nvPr/>
              </p14:nvContentPartPr>
              <p14:xfrm>
                <a:off x="5924254" y="4325236"/>
                <a:ext cx="118080" cy="86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8668AA-1FBD-7A5F-DAD2-6AF028F342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15614" y="4316596"/>
                  <a:ext cx="135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255F9D-2B17-2C44-3EF8-E8E3FA27126D}"/>
                    </a:ext>
                  </a:extLst>
                </p14:cNvPr>
                <p14:cNvContentPartPr/>
                <p14:nvPr/>
              </p14:nvContentPartPr>
              <p14:xfrm>
                <a:off x="6011374" y="4444756"/>
                <a:ext cx="112680" cy="66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255F9D-2B17-2C44-3EF8-E8E3FA2712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02374" y="4435756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7385A3A-D032-1BF3-E115-91B1CD702842}"/>
              </a:ext>
            </a:extLst>
          </p:cNvPr>
          <p:cNvGrpSpPr/>
          <p:nvPr/>
        </p:nvGrpSpPr>
        <p:grpSpPr>
          <a:xfrm>
            <a:off x="7213054" y="3118876"/>
            <a:ext cx="286200" cy="275040"/>
            <a:chOff x="7213054" y="3118876"/>
            <a:chExt cx="2862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F887BC-23B3-1631-22FB-3CB2BB3CFE9A}"/>
                    </a:ext>
                  </a:extLst>
                </p14:cNvPr>
                <p14:cNvContentPartPr/>
                <p14:nvPr/>
              </p14:nvContentPartPr>
              <p14:xfrm>
                <a:off x="7213054" y="3118876"/>
                <a:ext cx="127440" cy="27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F887BC-23B3-1631-22FB-3CB2BB3CFE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04414" y="3110236"/>
                  <a:ext cx="145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AD5E75-DF27-E0B8-DAC9-F01F42DE01EA}"/>
                    </a:ext>
                  </a:extLst>
                </p14:cNvPr>
                <p14:cNvContentPartPr/>
                <p14:nvPr/>
              </p14:nvContentPartPr>
              <p14:xfrm>
                <a:off x="7411414" y="3127156"/>
                <a:ext cx="87840" cy="38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AD5E75-DF27-E0B8-DAC9-F01F42DE01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02774" y="3118516"/>
                  <a:ext cx="1054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6CCDD3-B2FB-F543-77C4-5F5F5A4B34B9}"/>
              </a:ext>
            </a:extLst>
          </p:cNvPr>
          <p:cNvGrpSpPr/>
          <p:nvPr/>
        </p:nvGrpSpPr>
        <p:grpSpPr>
          <a:xfrm>
            <a:off x="5847214" y="3236596"/>
            <a:ext cx="646200" cy="581400"/>
            <a:chOff x="5847214" y="3236596"/>
            <a:chExt cx="64620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16B896-53E5-E61A-135F-0F88C0ADD567}"/>
                    </a:ext>
                  </a:extLst>
                </p14:cNvPr>
                <p14:cNvContentPartPr/>
                <p14:nvPr/>
              </p14:nvContentPartPr>
              <p14:xfrm>
                <a:off x="5847214" y="3483556"/>
                <a:ext cx="52200" cy="334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16B896-53E5-E61A-135F-0F88C0ADD56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38214" y="3474916"/>
                  <a:ext cx="69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2462CE-3F8E-2489-DF46-7026E81B64C3}"/>
                    </a:ext>
                  </a:extLst>
                </p14:cNvPr>
                <p14:cNvContentPartPr/>
                <p14:nvPr/>
              </p14:nvContentPartPr>
              <p14:xfrm>
                <a:off x="5884294" y="3661036"/>
                <a:ext cx="158760" cy="60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2462CE-3F8E-2489-DF46-7026E81B64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75294" y="3652396"/>
                  <a:ext cx="17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EB3152E-1BB9-3FCB-91E0-CD7914C7167C}"/>
                    </a:ext>
                  </a:extLst>
                </p14:cNvPr>
                <p14:cNvContentPartPr/>
                <p14:nvPr/>
              </p14:nvContentPartPr>
              <p14:xfrm>
                <a:off x="6074734" y="3441076"/>
                <a:ext cx="43560" cy="341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B3152E-1BB9-3FCB-91E0-CD7914C716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66094" y="3432076"/>
                  <a:ext cx="61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4904A6-FD09-FBC7-666F-E71973C8DE9A}"/>
                    </a:ext>
                  </a:extLst>
                </p14:cNvPr>
                <p14:cNvContentPartPr/>
                <p14:nvPr/>
              </p14:nvContentPartPr>
              <p14:xfrm>
                <a:off x="6306574" y="3613516"/>
                <a:ext cx="186840" cy="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4904A6-FD09-FBC7-666F-E71973C8DE9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97934" y="3604876"/>
                  <a:ext cx="20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4259C9-62F0-DE98-1743-C46FFF61548F}"/>
                    </a:ext>
                  </a:extLst>
                </p14:cNvPr>
                <p14:cNvContentPartPr/>
                <p14:nvPr/>
              </p14:nvContentPartPr>
              <p14:xfrm>
                <a:off x="6137734" y="3264676"/>
                <a:ext cx="144720" cy="236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4259C9-62F0-DE98-1743-C46FFF6154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28734" y="3255676"/>
                  <a:ext cx="162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472C97-0E16-3B71-2A9E-B9EAB93DB684}"/>
                    </a:ext>
                  </a:extLst>
                </p14:cNvPr>
                <p14:cNvContentPartPr/>
                <p14:nvPr/>
              </p14:nvContentPartPr>
              <p14:xfrm>
                <a:off x="6333214" y="3236596"/>
                <a:ext cx="78120" cy="106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472C97-0E16-3B71-2A9E-B9EAB93DB6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24574" y="3227956"/>
                  <a:ext cx="957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BD3A5DD-A9C6-8B83-7492-EDDA64EED5B1}"/>
              </a:ext>
            </a:extLst>
          </p:cNvPr>
          <p:cNvGrpSpPr/>
          <p:nvPr/>
        </p:nvGrpSpPr>
        <p:grpSpPr>
          <a:xfrm>
            <a:off x="191974" y="5287156"/>
            <a:ext cx="2047320" cy="1539000"/>
            <a:chOff x="191974" y="5287156"/>
            <a:chExt cx="2047320" cy="15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8BEFC0-A2E6-71FD-6317-70588CF26315}"/>
                    </a:ext>
                  </a:extLst>
                </p14:cNvPr>
                <p14:cNvContentPartPr/>
                <p14:nvPr/>
              </p14:nvContentPartPr>
              <p14:xfrm>
                <a:off x="1301854" y="5554996"/>
                <a:ext cx="88560" cy="245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8BEFC0-A2E6-71FD-6317-70588CF2631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92854" y="5545996"/>
                  <a:ext cx="106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311C79-6415-55E5-730D-B7CAB3FA9E00}"/>
                    </a:ext>
                  </a:extLst>
                </p14:cNvPr>
                <p14:cNvContentPartPr/>
                <p14:nvPr/>
              </p14:nvContentPartPr>
              <p14:xfrm>
                <a:off x="1406974" y="5504236"/>
                <a:ext cx="70920" cy="6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311C79-6415-55E5-730D-B7CAB3FA9E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98334" y="5495236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2BDF5D-8ACC-C08F-A882-8D8B8D9B7047}"/>
                    </a:ext>
                  </a:extLst>
                </p14:cNvPr>
                <p14:cNvContentPartPr/>
                <p14:nvPr/>
              </p14:nvContentPartPr>
              <p14:xfrm>
                <a:off x="1513174" y="5601796"/>
                <a:ext cx="48600" cy="44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2BDF5D-8ACC-C08F-A882-8D8B8D9B70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04174" y="5593156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BD5712-D1A9-87BD-E996-A793C9C3F6C7}"/>
                    </a:ext>
                  </a:extLst>
                </p14:cNvPr>
                <p14:cNvContentPartPr/>
                <p14:nvPr/>
              </p14:nvContentPartPr>
              <p14:xfrm>
                <a:off x="1878214" y="5582356"/>
                <a:ext cx="121320" cy="20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BD5712-D1A9-87BD-E996-A793C9C3F6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69574" y="5573356"/>
                  <a:ext cx="138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53789F4-8CA6-449D-39C1-99C477CFF8DE}"/>
                    </a:ext>
                  </a:extLst>
                </p14:cNvPr>
                <p14:cNvContentPartPr/>
                <p14:nvPr/>
              </p14:nvContentPartPr>
              <p14:xfrm>
                <a:off x="2018974" y="5568676"/>
                <a:ext cx="38160" cy="48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53789F4-8CA6-449D-39C1-99C477CFF8D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10334" y="5560036"/>
                  <a:ext cx="55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1EB652-F738-7157-D78A-E272043BCE7F}"/>
                    </a:ext>
                  </a:extLst>
                </p14:cNvPr>
                <p14:cNvContentPartPr/>
                <p14:nvPr/>
              </p14:nvContentPartPr>
              <p14:xfrm>
                <a:off x="2120134" y="5660476"/>
                <a:ext cx="79920" cy="57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1EB652-F738-7157-D78A-E272043BCE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11494" y="5651836"/>
                  <a:ext cx="9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D7BD04-9CAE-9F2E-465E-553FFDC9EA65}"/>
                    </a:ext>
                  </a:extLst>
                </p14:cNvPr>
                <p14:cNvContentPartPr/>
                <p14:nvPr/>
              </p14:nvContentPartPr>
              <p14:xfrm>
                <a:off x="1236694" y="6384436"/>
                <a:ext cx="1002600" cy="441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D7BD04-9CAE-9F2E-465E-553FFDC9EA6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27694" y="6375436"/>
                  <a:ext cx="1020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932965-E45C-1BA3-EA24-D2B2FF228E80}"/>
                    </a:ext>
                  </a:extLst>
                </p14:cNvPr>
                <p14:cNvContentPartPr/>
                <p14:nvPr/>
              </p14:nvContentPartPr>
              <p14:xfrm>
                <a:off x="1426414" y="6011116"/>
                <a:ext cx="97560" cy="17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932965-E45C-1BA3-EA24-D2B2FF228E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17774" y="6002116"/>
                  <a:ext cx="115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5482BF-BA02-6069-F1E8-010477F5C44E}"/>
                    </a:ext>
                  </a:extLst>
                </p14:cNvPr>
                <p14:cNvContentPartPr/>
                <p14:nvPr/>
              </p14:nvContentPartPr>
              <p14:xfrm>
                <a:off x="1832494" y="6041716"/>
                <a:ext cx="90000" cy="14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5482BF-BA02-6069-F1E8-010477F5C4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23494" y="6033076"/>
                  <a:ext cx="10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5288E0-6986-5FBB-8CC7-4E8A7E2EC1A1}"/>
                    </a:ext>
                  </a:extLst>
                </p14:cNvPr>
                <p14:cNvContentPartPr/>
                <p14:nvPr/>
              </p14:nvContentPartPr>
              <p14:xfrm>
                <a:off x="922774" y="6118396"/>
                <a:ext cx="622800" cy="217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5288E0-6986-5FBB-8CC7-4E8A7E2EC1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3774" y="6109756"/>
                  <a:ext cx="640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738391-D5E6-44E6-E832-7FB94E6B20B6}"/>
                    </a:ext>
                  </a:extLst>
                </p14:cNvPr>
                <p14:cNvContentPartPr/>
                <p14:nvPr/>
              </p14:nvContentPartPr>
              <p14:xfrm>
                <a:off x="191974" y="6128836"/>
                <a:ext cx="310320" cy="496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738391-D5E6-44E6-E832-7FB94E6B20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2974" y="6119836"/>
                  <a:ext cx="327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FF4D23-ADAC-CC56-6950-CD22BFB15962}"/>
                    </a:ext>
                  </a:extLst>
                </p14:cNvPr>
                <p14:cNvContentPartPr/>
                <p14:nvPr/>
              </p14:nvContentPartPr>
              <p14:xfrm>
                <a:off x="535774" y="5948836"/>
                <a:ext cx="13320" cy="48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FF4D23-ADAC-CC56-6950-CD22BFB159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134" y="5939836"/>
                  <a:ext cx="30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C38753-B872-217D-7128-02FFD825973B}"/>
                    </a:ext>
                  </a:extLst>
                </p14:cNvPr>
                <p14:cNvContentPartPr/>
                <p14:nvPr/>
              </p14:nvContentPartPr>
              <p14:xfrm>
                <a:off x="565654" y="5783236"/>
                <a:ext cx="174960" cy="295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C38753-B872-217D-7128-02FFD82597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6654" y="5774596"/>
                  <a:ext cx="192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8AA7E7-85CE-C7F8-F13A-BD861C834F30}"/>
                    </a:ext>
                  </a:extLst>
                </p14:cNvPr>
                <p14:cNvContentPartPr/>
                <p14:nvPr/>
              </p14:nvContentPartPr>
              <p14:xfrm>
                <a:off x="608494" y="5449876"/>
                <a:ext cx="155880" cy="324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8AA7E7-85CE-C7F8-F13A-BD861C834F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9854" y="5440876"/>
                  <a:ext cx="173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E90264-DCC6-2B88-0D2C-2EE44FF66E69}"/>
                    </a:ext>
                  </a:extLst>
                </p14:cNvPr>
                <p14:cNvContentPartPr/>
                <p14:nvPr/>
              </p14:nvContentPartPr>
              <p14:xfrm>
                <a:off x="766894" y="5470396"/>
                <a:ext cx="72360" cy="78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E90264-DCC6-2B88-0D2C-2EE44FF66E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8254" y="5461756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0870FB-75FE-1920-1E65-2A3772A8DD5C}"/>
                    </a:ext>
                  </a:extLst>
                </p14:cNvPr>
                <p14:cNvContentPartPr/>
                <p14:nvPr/>
              </p14:nvContentPartPr>
              <p14:xfrm>
                <a:off x="810454" y="5287156"/>
                <a:ext cx="128520" cy="125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0870FB-75FE-1920-1E65-2A3772A8DD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1454" y="5278516"/>
                  <a:ext cx="1461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6BA4EC-F0D5-41EE-D2FE-4C574CB57FAF}"/>
              </a:ext>
            </a:extLst>
          </p:cNvPr>
          <p:cNvGrpSpPr/>
          <p:nvPr/>
        </p:nvGrpSpPr>
        <p:grpSpPr>
          <a:xfrm>
            <a:off x="6616534" y="6161259"/>
            <a:ext cx="213120" cy="294120"/>
            <a:chOff x="6616534" y="6161259"/>
            <a:chExt cx="2131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5FDD16-4170-5F94-66BC-8070CA0F6DC7}"/>
                    </a:ext>
                  </a:extLst>
                </p14:cNvPr>
                <p14:cNvContentPartPr/>
                <p14:nvPr/>
              </p14:nvContentPartPr>
              <p14:xfrm>
                <a:off x="6616534" y="6161259"/>
                <a:ext cx="109440" cy="294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5FDD16-4170-5F94-66BC-8070CA0F6D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7894" y="6152259"/>
                  <a:ext cx="127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28F52E-7F2F-1763-F692-2119B0E2D475}"/>
                    </a:ext>
                  </a:extLst>
                </p14:cNvPr>
                <p14:cNvContentPartPr/>
                <p14:nvPr/>
              </p14:nvContentPartPr>
              <p14:xfrm>
                <a:off x="6742174" y="6168459"/>
                <a:ext cx="87480" cy="86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28F52E-7F2F-1763-F692-2119B0E2D4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33534" y="6159459"/>
                  <a:ext cx="1051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A4AFEA5-E9EF-E16A-1FC4-110FF35091AE}"/>
              </a:ext>
            </a:extLst>
          </p:cNvPr>
          <p:cNvGrpSpPr/>
          <p:nvPr/>
        </p:nvGrpSpPr>
        <p:grpSpPr>
          <a:xfrm>
            <a:off x="5550214" y="6231459"/>
            <a:ext cx="237600" cy="342000"/>
            <a:chOff x="5550214" y="6231459"/>
            <a:chExt cx="2376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41278A-3784-B3AA-3172-B86AA34B883A}"/>
                    </a:ext>
                  </a:extLst>
                </p14:cNvPr>
                <p14:cNvContentPartPr/>
                <p14:nvPr/>
              </p14:nvContentPartPr>
              <p14:xfrm>
                <a:off x="5550214" y="6379059"/>
                <a:ext cx="95040" cy="194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41278A-3784-B3AA-3172-B86AA34B883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41214" y="6370059"/>
                  <a:ext cx="112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436E2F-6E9A-EB31-23C1-2E718DED2441}"/>
                    </a:ext>
                  </a:extLst>
                </p14:cNvPr>
                <p14:cNvContentPartPr/>
                <p14:nvPr/>
              </p14:nvContentPartPr>
              <p14:xfrm>
                <a:off x="5694214" y="6231459"/>
                <a:ext cx="93600" cy="114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436E2F-6E9A-EB31-23C1-2E718DED24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5214" y="6222459"/>
                  <a:ext cx="1112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98C20A8-361D-77A1-A866-5C25F050088D}"/>
                  </a:ext>
                </a:extLst>
              </p14:cNvPr>
              <p14:cNvContentPartPr/>
              <p14:nvPr/>
            </p14:nvContentPartPr>
            <p14:xfrm>
              <a:off x="4734814" y="5585979"/>
              <a:ext cx="110160" cy="1393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98C20A8-361D-77A1-A866-5C25F050088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25814" y="5577339"/>
                <a:ext cx="1278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6C7974A-2FB1-F080-422F-8C1B648A485B}"/>
                  </a:ext>
                </a:extLst>
              </p14:cNvPr>
              <p14:cNvContentPartPr/>
              <p14:nvPr/>
            </p14:nvContentPartPr>
            <p14:xfrm>
              <a:off x="4884214" y="5404539"/>
              <a:ext cx="124920" cy="2019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6C7974A-2FB1-F080-422F-8C1B648A485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875574" y="5395539"/>
                <a:ext cx="142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EBB3ED9-40D1-CF22-A38D-9A2B743C62D0}"/>
                  </a:ext>
                </a:extLst>
              </p14:cNvPr>
              <p14:cNvContentPartPr/>
              <p14:nvPr/>
            </p14:nvContentPartPr>
            <p14:xfrm>
              <a:off x="5093734" y="5494899"/>
              <a:ext cx="8280" cy="201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EBB3ED9-40D1-CF22-A38D-9A2B743C62D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085094" y="5485899"/>
                <a:ext cx="25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3D86365-FB64-392A-EE41-3B519178B78C}"/>
                  </a:ext>
                </a:extLst>
              </p14:cNvPr>
              <p14:cNvContentPartPr/>
              <p14:nvPr/>
            </p14:nvContentPartPr>
            <p14:xfrm>
              <a:off x="5109934" y="5369619"/>
              <a:ext cx="109080" cy="990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3D86365-FB64-392A-EE41-3B519178B78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100934" y="5360619"/>
                <a:ext cx="126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CC26476-A102-62E2-5A4A-C03D6E0C09DC}"/>
                  </a:ext>
                </a:extLst>
              </p14:cNvPr>
              <p14:cNvContentPartPr/>
              <p14:nvPr/>
            </p14:nvContentPartPr>
            <p14:xfrm>
              <a:off x="5045134" y="5532339"/>
              <a:ext cx="137160" cy="130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CC26476-A102-62E2-5A4A-C03D6E0C09D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036134" y="5523699"/>
                <a:ext cx="154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4FE9665-4BDE-789E-F2EE-22CB8C81C4DF}"/>
                  </a:ext>
                </a:extLst>
              </p14:cNvPr>
              <p14:cNvContentPartPr/>
              <p14:nvPr/>
            </p14:nvContentPartPr>
            <p14:xfrm>
              <a:off x="2984854" y="5346219"/>
              <a:ext cx="210240" cy="1717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4FE9665-4BDE-789E-F2EE-22CB8C81C4D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976214" y="5337219"/>
                <a:ext cx="227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2E7D6B7-3A00-9C12-438D-033BBF5107AA}"/>
                  </a:ext>
                </a:extLst>
              </p14:cNvPr>
              <p14:cNvContentPartPr/>
              <p14:nvPr/>
            </p14:nvContentPartPr>
            <p14:xfrm>
              <a:off x="3284014" y="5174499"/>
              <a:ext cx="108720" cy="1591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2E7D6B7-3A00-9C12-438D-033BBF5107A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75014" y="5165499"/>
                <a:ext cx="1263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7D1A9DB-0E42-7A78-56D9-D5B335CBB020}"/>
                  </a:ext>
                </a:extLst>
              </p14:cNvPr>
              <p14:cNvContentPartPr/>
              <p14:nvPr/>
            </p14:nvContentPartPr>
            <p14:xfrm>
              <a:off x="3462574" y="5238219"/>
              <a:ext cx="10800" cy="57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7D1A9DB-0E42-7A78-56D9-D5B335CBB02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53934" y="5229219"/>
                <a:ext cx="2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DDA62E9-FAC0-4377-685A-44B6E209838C}"/>
                  </a:ext>
                </a:extLst>
              </p14:cNvPr>
              <p14:cNvContentPartPr/>
              <p14:nvPr/>
            </p14:nvContentPartPr>
            <p14:xfrm>
              <a:off x="3481654" y="5057499"/>
              <a:ext cx="61560" cy="1152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DDA62E9-FAC0-4377-685A-44B6E209838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473014" y="5048499"/>
                <a:ext cx="792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704E5A9-5E8D-38F3-D54E-5FA6F560BB65}"/>
                  </a:ext>
                </a:extLst>
              </p14:cNvPr>
              <p14:cNvContentPartPr/>
              <p14:nvPr/>
            </p14:nvContentPartPr>
            <p14:xfrm>
              <a:off x="3379774" y="5570139"/>
              <a:ext cx="143280" cy="1515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704E5A9-5E8D-38F3-D54E-5FA6F560BB6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370774" y="5561139"/>
                <a:ext cx="1609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B8384BA-C76D-474D-3D2F-75BB19BC0A02}"/>
                  </a:ext>
                </a:extLst>
              </p14:cNvPr>
              <p14:cNvContentPartPr/>
              <p14:nvPr/>
            </p14:nvContentPartPr>
            <p14:xfrm>
              <a:off x="3422614" y="5624859"/>
              <a:ext cx="91800" cy="997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B8384BA-C76D-474D-3D2F-75BB19BC0A0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413614" y="5616219"/>
                <a:ext cx="109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B3C13CB-7AFD-16BB-BBE3-9E4CCEFB28E9}"/>
                  </a:ext>
                </a:extLst>
              </p14:cNvPr>
              <p14:cNvContentPartPr/>
              <p14:nvPr/>
            </p14:nvContentPartPr>
            <p14:xfrm>
              <a:off x="3556534" y="5447379"/>
              <a:ext cx="153360" cy="1184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B3C13CB-7AFD-16BB-BBE3-9E4CCEFB28E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547894" y="5438379"/>
                <a:ext cx="171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AA95D91-9B2A-D386-34F4-60D4BD259DF7}"/>
                  </a:ext>
                </a:extLst>
              </p14:cNvPr>
              <p14:cNvContentPartPr/>
              <p14:nvPr/>
            </p14:nvContentPartPr>
            <p14:xfrm>
              <a:off x="3732214" y="5336499"/>
              <a:ext cx="95400" cy="986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AA95D91-9B2A-D386-34F4-60D4BD259DF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723574" y="5327859"/>
                <a:ext cx="1130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BA347C0-5E8C-D13C-1998-74198477490C}"/>
                  </a:ext>
                </a:extLst>
              </p14:cNvPr>
              <p14:cNvContentPartPr/>
              <p14:nvPr/>
            </p14:nvContentPartPr>
            <p14:xfrm>
              <a:off x="3861814" y="5189619"/>
              <a:ext cx="108720" cy="1425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BA347C0-5E8C-D13C-1998-74198477490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853174" y="5180619"/>
                <a:ext cx="126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2271E0C-23EC-D9EC-D0A0-58DECC55BD48}"/>
                  </a:ext>
                </a:extLst>
              </p14:cNvPr>
              <p14:cNvContentPartPr/>
              <p14:nvPr/>
            </p14:nvContentPartPr>
            <p14:xfrm>
              <a:off x="4117774" y="5208699"/>
              <a:ext cx="13320" cy="4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2271E0C-23EC-D9EC-D0A0-58DECC55BD4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109134" y="5199699"/>
                <a:ext cx="30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51E958C-6A20-8C67-44FB-411716C45B00}"/>
                  </a:ext>
                </a:extLst>
              </p14:cNvPr>
              <p14:cNvContentPartPr/>
              <p14:nvPr/>
            </p14:nvContentPartPr>
            <p14:xfrm>
              <a:off x="4168534" y="4989459"/>
              <a:ext cx="98280" cy="1123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51E958C-6A20-8C67-44FB-411716C45B0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9534" y="4980819"/>
                <a:ext cx="115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2DC9C80-36C0-97EF-8623-2EFC212A8CBD}"/>
                  </a:ext>
                </a:extLst>
              </p14:cNvPr>
              <p14:cNvContentPartPr/>
              <p14:nvPr/>
            </p14:nvContentPartPr>
            <p14:xfrm>
              <a:off x="4126774" y="4979739"/>
              <a:ext cx="116640" cy="1447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2DC9C80-36C0-97EF-8623-2EFC212A8CB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117774" y="4970739"/>
                <a:ext cx="134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FC32BF2-161C-DFF0-6ED7-CA60051C687D}"/>
                  </a:ext>
                </a:extLst>
              </p14:cNvPr>
              <p14:cNvContentPartPr/>
              <p14:nvPr/>
            </p14:nvContentPartPr>
            <p14:xfrm>
              <a:off x="4346014" y="4991259"/>
              <a:ext cx="10800" cy="7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FC32BF2-161C-DFF0-6ED7-CA60051C687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337374" y="4982619"/>
                <a:ext cx="28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A342B97-2868-5A51-4871-9AAC359DFD93}"/>
                  </a:ext>
                </a:extLst>
              </p14:cNvPr>
              <p14:cNvContentPartPr/>
              <p14:nvPr/>
            </p14:nvContentPartPr>
            <p14:xfrm>
              <a:off x="4163854" y="4649619"/>
              <a:ext cx="167760" cy="25470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A342B97-2868-5A51-4871-9AAC359DFD9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154854" y="4640619"/>
                <a:ext cx="185400" cy="256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42B0B25-FC0D-452E-9D0E-B23F3BCECBD7}"/>
              </a:ext>
            </a:extLst>
          </p:cNvPr>
          <p:cNvGrpSpPr/>
          <p:nvPr/>
        </p:nvGrpSpPr>
        <p:grpSpPr>
          <a:xfrm>
            <a:off x="2930494" y="5972979"/>
            <a:ext cx="1248120" cy="1381680"/>
            <a:chOff x="2930494" y="5972979"/>
            <a:chExt cx="1248120" cy="13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D8C7B46-345F-11AF-1A47-087A1B130E69}"/>
                    </a:ext>
                  </a:extLst>
                </p14:cNvPr>
                <p14:cNvContentPartPr/>
                <p14:nvPr/>
              </p14:nvContentPartPr>
              <p14:xfrm>
                <a:off x="2930494" y="5998899"/>
                <a:ext cx="289440" cy="218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D8C7B46-345F-11AF-1A47-087A1B130E6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21854" y="5989899"/>
                  <a:ext cx="307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8B79AF1-F75E-B8E8-9875-B3C961B2E52A}"/>
                    </a:ext>
                  </a:extLst>
                </p14:cNvPr>
                <p14:cNvContentPartPr/>
                <p14:nvPr/>
              </p14:nvContentPartPr>
              <p14:xfrm>
                <a:off x="3320014" y="6145779"/>
                <a:ext cx="117720" cy="160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8B79AF1-F75E-B8E8-9875-B3C961B2E5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11014" y="6137139"/>
                  <a:ext cx="135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C147B8-46D4-7C73-02B5-DF5DF69061F5}"/>
                    </a:ext>
                  </a:extLst>
                </p14:cNvPr>
                <p14:cNvContentPartPr/>
                <p14:nvPr/>
              </p14:nvContentPartPr>
              <p14:xfrm>
                <a:off x="3503974" y="6189339"/>
                <a:ext cx="14400" cy="20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C147B8-46D4-7C73-02B5-DF5DF69061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95334" y="6180699"/>
                  <a:ext cx="32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E8E4D4-745D-9F32-3E0D-98E93330ED43}"/>
                    </a:ext>
                  </a:extLst>
                </p14:cNvPr>
                <p14:cNvContentPartPr/>
                <p14:nvPr/>
              </p14:nvContentPartPr>
              <p14:xfrm>
                <a:off x="3529894" y="5972979"/>
                <a:ext cx="61560" cy="51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E8E4D4-745D-9F32-3E0D-98E93330ED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21254" y="5963979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8885168-624C-2963-0AFD-EB2275701C02}"/>
                    </a:ext>
                  </a:extLst>
                </p14:cNvPr>
                <p14:cNvContentPartPr/>
                <p14:nvPr/>
              </p14:nvContentPartPr>
              <p14:xfrm>
                <a:off x="3542494" y="6019779"/>
                <a:ext cx="116640" cy="118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8885168-624C-2963-0AFD-EB2275701C0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33494" y="6011139"/>
                  <a:ext cx="134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F42893-13EC-1865-FAB9-0458DEA203BB}"/>
                    </a:ext>
                  </a:extLst>
                </p14:cNvPr>
                <p14:cNvContentPartPr/>
                <p14:nvPr/>
              </p14:nvContentPartPr>
              <p14:xfrm>
                <a:off x="3140374" y="6270339"/>
                <a:ext cx="257400" cy="681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F42893-13EC-1865-FAB9-0458DEA203B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31734" y="6261339"/>
                  <a:ext cx="27504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7E3427-6F5B-0799-E9DD-72A2A05E3918}"/>
                    </a:ext>
                  </a:extLst>
                </p14:cNvPr>
                <p14:cNvContentPartPr/>
                <p14:nvPr/>
              </p14:nvContentPartPr>
              <p14:xfrm>
                <a:off x="3326134" y="7115979"/>
                <a:ext cx="194760" cy="196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7E3427-6F5B-0799-E9DD-72A2A05E391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17494" y="7106979"/>
                  <a:ext cx="212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FD81F4B-71A8-4BA2-A981-7144A136F3E2}"/>
                    </a:ext>
                  </a:extLst>
                </p14:cNvPr>
                <p14:cNvContentPartPr/>
                <p14:nvPr/>
              </p14:nvContentPartPr>
              <p14:xfrm>
                <a:off x="3534214" y="6905019"/>
                <a:ext cx="157680" cy="225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FD81F4B-71A8-4BA2-A981-7144A136F3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25214" y="6896019"/>
                  <a:ext cx="175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5113590-DD0B-ADCB-B0A9-59CC6215A5AB}"/>
                    </a:ext>
                  </a:extLst>
                </p14:cNvPr>
                <p14:cNvContentPartPr/>
                <p14:nvPr/>
              </p14:nvContentPartPr>
              <p14:xfrm>
                <a:off x="3705574" y="6801339"/>
                <a:ext cx="18360" cy="54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5113590-DD0B-ADCB-B0A9-59CC6215A5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96934" y="6792699"/>
                  <a:ext cx="36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662F922-C7CA-0F6B-6339-3544D1D0F1B5}"/>
                    </a:ext>
                  </a:extLst>
                </p14:cNvPr>
                <p14:cNvContentPartPr/>
                <p14:nvPr/>
              </p14:nvContentPartPr>
              <p14:xfrm>
                <a:off x="3730774" y="6480579"/>
                <a:ext cx="168120" cy="371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662F922-C7CA-0F6B-6339-3544D1D0F1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21774" y="6471939"/>
                  <a:ext cx="1857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F3598E1-57C1-013E-C3E2-E684D1EEA312}"/>
                    </a:ext>
                  </a:extLst>
                </p14:cNvPr>
                <p14:cNvContentPartPr/>
                <p14:nvPr/>
              </p14:nvContentPartPr>
              <p14:xfrm>
                <a:off x="3808174" y="6228219"/>
                <a:ext cx="133560" cy="223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F3598E1-57C1-013E-C3E2-E684D1EEA3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99534" y="6219579"/>
                  <a:ext cx="151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7316DC4-DD04-7E81-B9B8-2FA08071C471}"/>
                    </a:ext>
                  </a:extLst>
                </p14:cNvPr>
                <p14:cNvContentPartPr/>
                <p14:nvPr/>
              </p14:nvContentPartPr>
              <p14:xfrm>
                <a:off x="3953254" y="6124539"/>
                <a:ext cx="114840" cy="2512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7316DC4-DD04-7E81-B9B8-2FA08071C4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44614" y="6115899"/>
                  <a:ext cx="132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42FE20-D6E6-7F56-6255-7E5D05735D5C}"/>
                    </a:ext>
                  </a:extLst>
                </p14:cNvPr>
                <p14:cNvContentPartPr/>
                <p14:nvPr/>
              </p14:nvContentPartPr>
              <p14:xfrm>
                <a:off x="3546094" y="6404979"/>
                <a:ext cx="632520" cy="949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42FE20-D6E6-7F56-6255-7E5D05735D5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37094" y="6395979"/>
                  <a:ext cx="650160" cy="9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E812146-444E-3638-1BE5-F36D1FCA7621}"/>
              </a:ext>
            </a:extLst>
          </p:cNvPr>
          <p:cNvGrpSpPr/>
          <p:nvPr/>
        </p:nvGrpSpPr>
        <p:grpSpPr>
          <a:xfrm>
            <a:off x="4725094" y="5809539"/>
            <a:ext cx="727560" cy="1559880"/>
            <a:chOff x="4725094" y="5809539"/>
            <a:chExt cx="727560" cy="15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E9DD8D-12DF-27F1-10E2-C04DEB59E941}"/>
                    </a:ext>
                  </a:extLst>
                </p14:cNvPr>
                <p14:cNvContentPartPr/>
                <p14:nvPr/>
              </p14:nvContentPartPr>
              <p14:xfrm>
                <a:off x="5157454" y="5924379"/>
                <a:ext cx="110880" cy="171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E9DD8D-12DF-27F1-10E2-C04DEB59E94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48454" y="5915379"/>
                  <a:ext cx="128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604FA5-6713-07EA-A9A1-1BFAAB708358}"/>
                    </a:ext>
                  </a:extLst>
                </p14:cNvPr>
                <p14:cNvContentPartPr/>
                <p14:nvPr/>
              </p14:nvContentPartPr>
              <p14:xfrm>
                <a:off x="5330254" y="5809539"/>
                <a:ext cx="115560" cy="205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604FA5-6713-07EA-A9A1-1BFAAB7083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21254" y="5800539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7B9E94-3B18-822C-06EA-A173BC01C8E7}"/>
                    </a:ext>
                  </a:extLst>
                </p14:cNvPr>
                <p14:cNvContentPartPr/>
                <p14:nvPr/>
              </p14:nvContentPartPr>
              <p14:xfrm>
                <a:off x="5269774" y="6024099"/>
                <a:ext cx="129960" cy="128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7B9E94-3B18-822C-06EA-A173BC01C8E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60774" y="6015099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09CBD99-21D2-F9E3-E084-F8FCE10C4B53}"/>
                    </a:ext>
                  </a:extLst>
                </p14:cNvPr>
                <p14:cNvContentPartPr/>
                <p14:nvPr/>
              </p14:nvContentPartPr>
              <p14:xfrm>
                <a:off x="4725094" y="6229659"/>
                <a:ext cx="205200" cy="665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09CBD99-21D2-F9E3-E084-F8FCE10C4B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16454" y="6220659"/>
                  <a:ext cx="22284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A6B9B7A-D4C6-6821-BB17-3ED5B343BF71}"/>
                    </a:ext>
                  </a:extLst>
                </p14:cNvPr>
                <p14:cNvContentPartPr/>
                <p14:nvPr/>
              </p14:nvContentPartPr>
              <p14:xfrm>
                <a:off x="4826614" y="7063059"/>
                <a:ext cx="120600" cy="214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A6B9B7A-D4C6-6821-BB17-3ED5B343BF7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17974" y="7054059"/>
                  <a:ext cx="138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8B92272-C1B8-BCFD-0CEC-38AD62944C51}"/>
                    </a:ext>
                  </a:extLst>
                </p14:cNvPr>
                <p14:cNvContentPartPr/>
                <p14:nvPr/>
              </p14:nvContentPartPr>
              <p14:xfrm>
                <a:off x="4798894" y="7003299"/>
                <a:ext cx="128520" cy="126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8B92272-C1B8-BCFD-0CEC-38AD62944C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90254" y="6994659"/>
                  <a:ext cx="146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92826A8-1A64-2C25-AEF5-B33C878FE8D7}"/>
                    </a:ext>
                  </a:extLst>
                </p14:cNvPr>
                <p14:cNvContentPartPr/>
                <p14:nvPr/>
              </p14:nvContentPartPr>
              <p14:xfrm>
                <a:off x="5018134" y="6956859"/>
                <a:ext cx="86400" cy="86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92826A8-1A64-2C25-AEF5-B33C878FE8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009494" y="6948219"/>
                  <a:ext cx="104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7A5C28-227A-1F19-7736-D8ACDF740564}"/>
                    </a:ext>
                  </a:extLst>
                </p14:cNvPr>
                <p14:cNvContentPartPr/>
                <p14:nvPr/>
              </p14:nvContentPartPr>
              <p14:xfrm>
                <a:off x="5130454" y="6771459"/>
                <a:ext cx="97200" cy="190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7A5C28-227A-1F19-7736-D8ACDF74056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21454" y="6762819"/>
                  <a:ext cx="114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C7E9083-6C9B-7622-313C-34D58DDC0ADB}"/>
                    </a:ext>
                  </a:extLst>
                </p14:cNvPr>
                <p14:cNvContentPartPr/>
                <p14:nvPr/>
              </p14:nvContentPartPr>
              <p14:xfrm>
                <a:off x="5244214" y="6827979"/>
                <a:ext cx="79920" cy="11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C7E9083-6C9B-7622-313C-34D58DDC0AD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35574" y="6818979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50548E-B08A-DFF8-AA0C-D97A840069F8}"/>
                    </a:ext>
                  </a:extLst>
                </p14:cNvPr>
                <p14:cNvContentPartPr/>
                <p14:nvPr/>
              </p14:nvContentPartPr>
              <p14:xfrm>
                <a:off x="5333854" y="6747699"/>
                <a:ext cx="94680" cy="61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50548E-B08A-DFF8-AA0C-D97A840069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24854" y="6739059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D7F0FF4-B2AD-42B3-2E34-D6FC9913B45B}"/>
                    </a:ext>
                  </a:extLst>
                </p14:cNvPr>
                <p14:cNvContentPartPr/>
                <p14:nvPr/>
              </p14:nvContentPartPr>
              <p14:xfrm>
                <a:off x="5054854" y="6965499"/>
                <a:ext cx="397800" cy="403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D7F0FF4-B2AD-42B3-2E34-D6FC9913B45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46214" y="6956859"/>
                  <a:ext cx="4154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11A3F1C-2477-B8FD-AF84-4BAC0CDB918C}"/>
              </a:ext>
            </a:extLst>
          </p:cNvPr>
          <p:cNvGrpSpPr/>
          <p:nvPr/>
        </p:nvGrpSpPr>
        <p:grpSpPr>
          <a:xfrm>
            <a:off x="5926774" y="4863099"/>
            <a:ext cx="2041200" cy="1105920"/>
            <a:chOff x="5926774" y="4863099"/>
            <a:chExt cx="2041200" cy="11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BED1BE-4DC8-7256-9DCB-D844BB503968}"/>
                    </a:ext>
                  </a:extLst>
                </p14:cNvPr>
                <p14:cNvContentPartPr/>
                <p14:nvPr/>
              </p14:nvContentPartPr>
              <p14:xfrm>
                <a:off x="6216214" y="5534139"/>
                <a:ext cx="222840" cy="192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BED1BE-4DC8-7256-9DCB-D844BB50396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07574" y="5525499"/>
                  <a:ext cx="240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A0613C-63B8-8359-2605-A21C3EB7E32C}"/>
                    </a:ext>
                  </a:extLst>
                </p14:cNvPr>
                <p14:cNvContentPartPr/>
                <p14:nvPr/>
              </p14:nvContentPartPr>
              <p14:xfrm>
                <a:off x="6451654" y="5288619"/>
                <a:ext cx="101880" cy="172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A0613C-63B8-8359-2605-A21C3EB7E3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42654" y="5279979"/>
                  <a:ext cx="119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A17CC5-3C37-B949-9837-C121E8D69E31}"/>
                    </a:ext>
                  </a:extLst>
                </p14:cNvPr>
                <p14:cNvContentPartPr/>
                <p14:nvPr/>
              </p14:nvContentPartPr>
              <p14:xfrm>
                <a:off x="6638134" y="5336859"/>
                <a:ext cx="11520" cy="33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A17CC5-3C37-B949-9837-C121E8D69E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29134" y="5327859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D16707-5E6D-8B58-03F0-4C82B8D11821}"/>
                    </a:ext>
                  </a:extLst>
                </p14:cNvPr>
                <p14:cNvContentPartPr/>
                <p14:nvPr/>
              </p14:nvContentPartPr>
              <p14:xfrm>
                <a:off x="6660814" y="5119419"/>
                <a:ext cx="109080" cy="227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D16707-5E6D-8B58-03F0-4C82B8D118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52174" y="5110779"/>
                  <a:ext cx="126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FFDEB6-4DB7-F38B-8598-2EE677D8936C}"/>
                    </a:ext>
                  </a:extLst>
                </p14:cNvPr>
                <p14:cNvContentPartPr/>
                <p14:nvPr/>
              </p14:nvContentPartPr>
              <p14:xfrm>
                <a:off x="6700414" y="5803779"/>
                <a:ext cx="131760" cy="165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FFDEB6-4DB7-F38B-8598-2EE677D8936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1774" y="5795139"/>
                  <a:ext cx="149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39C46A-DC2D-BD5C-5654-1111B01DA468}"/>
                    </a:ext>
                  </a:extLst>
                </p14:cNvPr>
                <p14:cNvContentPartPr/>
                <p14:nvPr/>
              </p14:nvContentPartPr>
              <p14:xfrm>
                <a:off x="6900934" y="5678139"/>
                <a:ext cx="164520" cy="210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39C46A-DC2D-BD5C-5654-1111B01DA46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91934" y="5669139"/>
                  <a:ext cx="182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DF0F7C-6588-4E80-9F8A-5E2EF1DFE866}"/>
                    </a:ext>
                  </a:extLst>
                </p14:cNvPr>
                <p14:cNvContentPartPr/>
                <p14:nvPr/>
              </p14:nvContentPartPr>
              <p14:xfrm>
                <a:off x="5926774" y="5502459"/>
                <a:ext cx="145800" cy="265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DF0F7C-6588-4E80-9F8A-5E2EF1DFE86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18134" y="5493819"/>
                  <a:ext cx="163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6445681-B1F5-5960-92A8-0FDC8BABB433}"/>
                    </a:ext>
                  </a:extLst>
                </p14:cNvPr>
                <p14:cNvContentPartPr/>
                <p14:nvPr/>
              </p14:nvContentPartPr>
              <p14:xfrm>
                <a:off x="6087694" y="5460699"/>
                <a:ext cx="81000" cy="48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6445681-B1F5-5960-92A8-0FDC8BABB4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79054" y="5452059"/>
                  <a:ext cx="98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C718A33-3E0C-553B-72C1-CA75E3F951CE}"/>
                    </a:ext>
                  </a:extLst>
                </p14:cNvPr>
                <p14:cNvContentPartPr/>
                <p14:nvPr/>
              </p14:nvContentPartPr>
              <p14:xfrm>
                <a:off x="6469654" y="5332539"/>
                <a:ext cx="516240" cy="486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C718A33-3E0C-553B-72C1-CA75E3F951C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60654" y="5323899"/>
                  <a:ext cx="5338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42DEBD-144D-2680-B643-D97FA68232A6}"/>
                    </a:ext>
                  </a:extLst>
                </p14:cNvPr>
                <p14:cNvContentPartPr/>
                <p14:nvPr/>
              </p14:nvContentPartPr>
              <p14:xfrm>
                <a:off x="6458134" y="5703339"/>
                <a:ext cx="155520" cy="97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42DEBD-144D-2680-B643-D97FA68232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49494" y="5694339"/>
                  <a:ext cx="173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71D0CEC-C56D-542C-0AC0-F9AB53002812}"/>
                    </a:ext>
                  </a:extLst>
                </p14:cNvPr>
                <p14:cNvContentPartPr/>
                <p14:nvPr/>
              </p14:nvContentPartPr>
              <p14:xfrm>
                <a:off x="6976174" y="5011059"/>
                <a:ext cx="127440" cy="196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71D0CEC-C56D-542C-0AC0-F9AB530028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67174" y="5002419"/>
                  <a:ext cx="145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303911-A4B5-2F7B-8F6F-9DEDF05F491E}"/>
                    </a:ext>
                  </a:extLst>
                </p14:cNvPr>
                <p14:cNvContentPartPr/>
                <p14:nvPr/>
              </p14:nvContentPartPr>
              <p14:xfrm>
                <a:off x="7142134" y="4863099"/>
                <a:ext cx="284760" cy="246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303911-A4B5-2F7B-8F6F-9DEDF05F491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33494" y="4854459"/>
                  <a:ext cx="302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2F45D7-911A-1301-72EB-1A95D03A0679}"/>
                    </a:ext>
                  </a:extLst>
                </p14:cNvPr>
                <p14:cNvContentPartPr/>
                <p14:nvPr/>
              </p14:nvContentPartPr>
              <p14:xfrm>
                <a:off x="7427254" y="4873539"/>
                <a:ext cx="101880" cy="193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2F45D7-911A-1301-72EB-1A95D03A067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18254" y="4864539"/>
                  <a:ext cx="119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83BD53-3207-F87D-11D0-D5543C1478A9}"/>
                    </a:ext>
                  </a:extLst>
                </p14:cNvPr>
                <p14:cNvContentPartPr/>
                <p14:nvPr/>
              </p14:nvContentPartPr>
              <p14:xfrm>
                <a:off x="7221694" y="5447739"/>
                <a:ext cx="135360" cy="225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83BD53-3207-F87D-11D0-D5543C1478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212694" y="5439099"/>
                  <a:ext cx="153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9A62D6F-39A1-2A07-4B3A-10B84EF06142}"/>
                    </a:ext>
                  </a:extLst>
                </p14:cNvPr>
                <p14:cNvContentPartPr/>
                <p14:nvPr/>
              </p14:nvContentPartPr>
              <p14:xfrm>
                <a:off x="7206934" y="5363499"/>
                <a:ext cx="281880" cy="149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A62D6F-39A1-2A07-4B3A-10B84EF061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97934" y="5354499"/>
                  <a:ext cx="29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1BD10AD-F0E8-B5A5-42D6-19415C786C3F}"/>
                    </a:ext>
                  </a:extLst>
                </p14:cNvPr>
                <p14:cNvContentPartPr/>
                <p14:nvPr/>
              </p14:nvContentPartPr>
              <p14:xfrm>
                <a:off x="7456054" y="5197899"/>
                <a:ext cx="125640" cy="161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1BD10AD-F0E8-B5A5-42D6-19415C786C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47414" y="5188899"/>
                  <a:ext cx="143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F351EA-765D-1879-1971-A8C6E0B9CA90}"/>
                    </a:ext>
                  </a:extLst>
                </p14:cNvPr>
                <p14:cNvContentPartPr/>
                <p14:nvPr/>
              </p14:nvContentPartPr>
              <p14:xfrm>
                <a:off x="7609774" y="5139579"/>
                <a:ext cx="358200" cy="172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F351EA-765D-1879-1971-A8C6E0B9CA9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601134" y="5130939"/>
                  <a:ext cx="37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2DF34D-271D-52E3-712B-FC93F93A1EE9}"/>
                    </a:ext>
                  </a:extLst>
                </p14:cNvPr>
                <p14:cNvContentPartPr/>
                <p14:nvPr/>
              </p14:nvContentPartPr>
              <p14:xfrm>
                <a:off x="7280374" y="5380419"/>
                <a:ext cx="600480" cy="430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2DF34D-271D-52E3-712B-FC93F93A1E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71374" y="5371419"/>
                  <a:ext cx="618120" cy="44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46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12"/>
          <a:stretch/>
        </p:blipFill>
        <p:spPr>
          <a:xfrm>
            <a:off x="1199282" y="574482"/>
            <a:ext cx="4136797" cy="6042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C6542-6BDF-4A74-B089-405A349D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b="54119"/>
          <a:stretch/>
        </p:blipFill>
        <p:spPr>
          <a:xfrm>
            <a:off x="5412745" y="598228"/>
            <a:ext cx="3779319" cy="2724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69369-BFEB-44CD-A8A7-F3264A78588D}"/>
              </a:ext>
            </a:extLst>
          </p:cNvPr>
          <p:cNvSpPr txBox="1"/>
          <p:nvPr/>
        </p:nvSpPr>
        <p:spPr>
          <a:xfrm>
            <a:off x="5501482" y="4456499"/>
            <a:ext cx="324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C–S </a:t>
            </a:r>
            <a:r>
              <a:rPr lang="en-US" sz="1600" cap="small" dirty="0">
                <a:latin typeface="Calibri" panose="020F0502020204030204" pitchFamily="34" charset="0"/>
                <a:cs typeface="Calibri" panose="020F0502020204030204" pitchFamily="34" charset="0"/>
              </a:rPr>
              <a:t>Compounds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8C041E-9B10-40AD-B889-CD5BD8E2E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40674"/>
              </p:ext>
            </p:extLst>
          </p:nvPr>
        </p:nvGraphicFramePr>
        <p:xfrm>
          <a:off x="6480593" y="5035089"/>
          <a:ext cx="1505047" cy="127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136286" imgH="965019" progId="MDLDrawOLE.MDLDrawObject.1">
                  <p:embed/>
                </p:oleObj>
              </mc:Choice>
              <mc:Fallback>
                <p:oleObj name="MDLDrawObject Class" r:id="rId4" imgW="1136286" imgH="965019" progId="MDLDrawOLE.MDLDrawObjec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F8C041E-9B10-40AD-B889-CD5BD8E2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0593" y="5035089"/>
                        <a:ext cx="1505047" cy="127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F7F581-5F43-4773-A8B9-A3DE30B16861}"/>
              </a:ext>
            </a:extLst>
          </p:cNvPr>
          <p:cNvSpPr txBox="1"/>
          <p:nvPr/>
        </p:nvSpPr>
        <p:spPr>
          <a:xfrm>
            <a:off x="6268439" y="6278438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Cysteine (amino acid)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91DF4-596C-401A-823C-202542E0867A}"/>
              </a:ext>
            </a:extLst>
          </p:cNvPr>
          <p:cNvSpPr/>
          <p:nvPr/>
        </p:nvSpPr>
        <p:spPr>
          <a:xfrm>
            <a:off x="5624421" y="4897045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thiol</a:t>
            </a:r>
            <a:endParaRPr lang="en-US" sz="1600" b="1" dirty="0">
              <a:solidFill>
                <a:srgbClr val="FF66CC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AB613-F178-4ECF-9E02-C25DA661D132}"/>
              </a:ext>
            </a:extLst>
          </p:cNvPr>
          <p:cNvSpPr txBox="1"/>
          <p:nvPr/>
        </p:nvSpPr>
        <p:spPr>
          <a:xfrm>
            <a:off x="9463881" y="880130"/>
            <a:ext cx="32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C–H </a:t>
            </a: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(hydrophobic)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A0CA18F-2920-48E8-AF2D-34174016E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40491"/>
              </p:ext>
            </p:extLst>
          </p:nvPr>
        </p:nvGraphicFramePr>
        <p:xfrm>
          <a:off x="10077450" y="14033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742391" imgH="1294743" progId="MDLDrawOLE.MDLDrawObject.1">
                  <p:embed/>
                </p:oleObj>
              </mc:Choice>
              <mc:Fallback>
                <p:oleObj name="MDLDrawObject Class" r:id="rId6" imgW="1742391" imgH="1294743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77450" y="1403350"/>
                        <a:ext cx="13716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53A28B2-9A68-4A67-947A-77AE53667DFB}"/>
              </a:ext>
            </a:extLst>
          </p:cNvPr>
          <p:cNvSpPr txBox="1"/>
          <p:nvPr/>
        </p:nvSpPr>
        <p:spPr>
          <a:xfrm>
            <a:off x="9760738" y="2492543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Alanine (amino acid)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65DA4-2FF0-496B-9FD7-DCF12C4F1617}"/>
              </a:ext>
            </a:extLst>
          </p:cNvPr>
          <p:cNvSpPr/>
          <p:nvPr/>
        </p:nvSpPr>
        <p:spPr>
          <a:xfrm>
            <a:off x="2301081" y="36425"/>
            <a:ext cx="9208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Functional Groups – You should Become Familiar with These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4DE244-E688-4E47-B668-18CF58B629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26" y="3494851"/>
            <a:ext cx="2359715" cy="19906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286BA3-F6D1-4892-B24B-08AD1CE5755E}"/>
              </a:ext>
            </a:extLst>
          </p:cNvPr>
          <p:cNvSpPr txBox="1"/>
          <p:nvPr/>
        </p:nvSpPr>
        <p:spPr>
          <a:xfrm>
            <a:off x="9520172" y="2907176"/>
            <a:ext cx="236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Aromatic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planer rings, alt double bonds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A8D7-BA60-4CDA-9E90-F7E6AA5093A9}"/>
              </a:ext>
            </a:extLst>
          </p:cNvPr>
          <p:cNvSpPr/>
          <p:nvPr/>
        </p:nvSpPr>
        <p:spPr>
          <a:xfrm>
            <a:off x="1237443" y="149383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456F9-59C9-4D9F-B0D4-835D3026D6F2}"/>
              </a:ext>
            </a:extLst>
          </p:cNvPr>
          <p:cNvSpPr/>
          <p:nvPr/>
        </p:nvSpPr>
        <p:spPr>
          <a:xfrm>
            <a:off x="1199283" y="4023846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B8CC57-AAB7-45EB-97C3-D718D6566DCC}"/>
              </a:ext>
            </a:extLst>
          </p:cNvPr>
          <p:cNvSpPr/>
          <p:nvPr/>
        </p:nvSpPr>
        <p:spPr>
          <a:xfrm>
            <a:off x="5445661" y="145307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89024-C4B5-4705-A1A1-2A30A01228C9}"/>
              </a:ext>
            </a:extLst>
          </p:cNvPr>
          <p:cNvSpPr/>
          <p:nvPr/>
        </p:nvSpPr>
        <p:spPr>
          <a:xfrm>
            <a:off x="5501482" y="2595699"/>
            <a:ext cx="590807" cy="230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19B416-52AE-4738-9E23-144C8F53E3B9}"/>
              </a:ext>
            </a:extLst>
          </p:cNvPr>
          <p:cNvSpPr/>
          <p:nvPr/>
        </p:nvSpPr>
        <p:spPr>
          <a:xfrm>
            <a:off x="5441790" y="493889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6D76C7-BC00-4796-9675-AA20BF2120FF}"/>
              </a:ext>
            </a:extLst>
          </p:cNvPr>
          <p:cNvSpPr/>
          <p:nvPr/>
        </p:nvSpPr>
        <p:spPr>
          <a:xfrm>
            <a:off x="9416894" y="909804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F39336-346C-46DF-9370-09C65A15FB1F}"/>
              </a:ext>
            </a:extLst>
          </p:cNvPr>
          <p:cNvSpPr/>
          <p:nvPr/>
        </p:nvSpPr>
        <p:spPr>
          <a:xfrm>
            <a:off x="9498849" y="2950625"/>
            <a:ext cx="859724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B8AF8EB-8B17-2A2F-43D5-73817E8C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C3BD-D4CE-4C72-8599-C56DD3740645}" type="datetime1">
              <a:rPr lang="en-US" smtClean="0"/>
              <a:t>8/10/2024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A2E4F86-3185-40FC-0820-2CFEBFE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F2024 - Warm-up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90ABDFF-21EB-29EE-5AED-3B85F9E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59A1-69CA-39AD-247B-6692C491EA0D}"/>
              </a:ext>
            </a:extLst>
          </p:cNvPr>
          <p:cNvSpPr/>
          <p:nvPr/>
        </p:nvSpPr>
        <p:spPr>
          <a:xfrm>
            <a:off x="1193095" y="2247377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70733-85D6-D9BE-62B7-646984D27FEE}"/>
              </a:ext>
            </a:extLst>
          </p:cNvPr>
          <p:cNvSpPr/>
          <p:nvPr/>
        </p:nvSpPr>
        <p:spPr>
          <a:xfrm>
            <a:off x="1181332" y="300091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298EB-50D5-DA9E-9F7C-5885244A3E32}"/>
              </a:ext>
            </a:extLst>
          </p:cNvPr>
          <p:cNvSpPr/>
          <p:nvPr/>
        </p:nvSpPr>
        <p:spPr>
          <a:xfrm>
            <a:off x="958392" y="5054740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7B44B27-75C4-1C0B-EB15-371F7A850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32824"/>
              </p:ext>
            </p:extLst>
          </p:nvPr>
        </p:nvGraphicFramePr>
        <p:xfrm>
          <a:off x="9651624" y="5491262"/>
          <a:ext cx="15652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1989782" imgH="1961624" progId="MDLDrawOLE.MDLDrawObject.1">
                  <p:embed/>
                </p:oleObj>
              </mc:Choice>
              <mc:Fallback>
                <p:oleObj name="MDLDrawObject Class" r:id="rId9" imgW="1989782" imgH="1961624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51624" y="5491262"/>
                        <a:ext cx="1565275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CB90BD9-6F4A-585B-9846-A645DD4ED4DB}"/>
              </a:ext>
            </a:extLst>
          </p:cNvPr>
          <p:cNvSpPr txBox="1"/>
          <p:nvPr/>
        </p:nvSpPr>
        <p:spPr>
          <a:xfrm>
            <a:off x="10865639" y="5660194"/>
            <a:ext cx="187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Phenylalanine (amino acid)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EABE8-1E28-7D78-DD54-DEA015316341}"/>
              </a:ext>
            </a:extLst>
          </p:cNvPr>
          <p:cNvSpPr txBox="1"/>
          <p:nvPr/>
        </p:nvSpPr>
        <p:spPr>
          <a:xfrm>
            <a:off x="11140281" y="976307"/>
            <a:ext cx="89524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Methyl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CD643-2AF8-2371-E0C1-FA48E303826A}"/>
              </a:ext>
            </a:extLst>
          </p:cNvPr>
          <p:cNvSpPr txBox="1"/>
          <p:nvPr/>
        </p:nvSpPr>
        <p:spPr>
          <a:xfrm>
            <a:off x="8969271" y="5235599"/>
            <a:ext cx="859723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Phenyl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3BAC49-D198-C5D1-FCAB-30E7EA6526EB}"/>
              </a:ext>
            </a:extLst>
          </p:cNvPr>
          <p:cNvSpPr/>
          <p:nvPr/>
        </p:nvSpPr>
        <p:spPr>
          <a:xfrm>
            <a:off x="10614413" y="1342170"/>
            <a:ext cx="411445" cy="4114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A2DEE4-E83B-875A-858E-16E30A42C649}"/>
              </a:ext>
            </a:extLst>
          </p:cNvPr>
          <p:cNvSpPr/>
          <p:nvPr/>
        </p:nvSpPr>
        <p:spPr>
          <a:xfrm>
            <a:off x="9620256" y="5507667"/>
            <a:ext cx="821746" cy="718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4C50E4-92A9-4696-B2E1-CCBD45878915}"/>
              </a:ext>
            </a:extLst>
          </p:cNvPr>
          <p:cNvCxnSpPr/>
          <p:nvPr/>
        </p:nvCxnSpPr>
        <p:spPr>
          <a:xfrm flipH="1">
            <a:off x="10963967" y="1189037"/>
            <a:ext cx="176314" cy="1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E5797A-0821-7A35-2B90-66B11E147C1A}"/>
              </a:ext>
            </a:extLst>
          </p:cNvPr>
          <p:cNvCxnSpPr>
            <a:stCxn id="31" idx="2"/>
          </p:cNvCxnSpPr>
          <p:nvPr/>
        </p:nvCxnSpPr>
        <p:spPr>
          <a:xfrm>
            <a:off x="9399133" y="5624488"/>
            <a:ext cx="211693" cy="9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3A2F933C-CD62-FCE5-2F12-7622FB61FF96}"/>
              </a:ext>
            </a:extLst>
          </p:cNvPr>
          <p:cNvSpPr/>
          <p:nvPr/>
        </p:nvSpPr>
        <p:spPr>
          <a:xfrm rot="18017583">
            <a:off x="7043109" y="4729382"/>
            <a:ext cx="268460" cy="529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90B503A-7515-6AB9-58ED-338186AEF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04565"/>
              </p:ext>
            </p:extLst>
          </p:nvPr>
        </p:nvGraphicFramePr>
        <p:xfrm>
          <a:off x="5829595" y="3219986"/>
          <a:ext cx="2807041" cy="124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1" imgW="2923713" imgH="1294743" progId="MDLDrawOLE.MDLDrawObject.1">
                  <p:embed/>
                </p:oleObj>
              </mc:Choice>
              <mc:Fallback>
                <p:oleObj name="MDLDrawObject Class" r:id="rId11" imgW="2923713" imgH="1294743" progId="MDLDrawOLE.MDLDrawObject.1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7B44B27-75C4-1C0B-EB15-371F7A850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9595" y="3219986"/>
                        <a:ext cx="2807041" cy="124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7315D7-4969-CB7C-D7B8-044B0D317A18}"/>
                  </a:ext>
                </a:extLst>
              </p14:cNvPr>
              <p14:cNvContentPartPr/>
              <p14:nvPr/>
            </p14:nvContentPartPr>
            <p14:xfrm>
              <a:off x="2539174" y="488739"/>
              <a:ext cx="2021040" cy="94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7315D7-4969-CB7C-D7B8-044B0D317A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30174" y="480099"/>
                <a:ext cx="203868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CEB5079E-0592-E555-E1F8-362EB07174F1}"/>
              </a:ext>
            </a:extLst>
          </p:cNvPr>
          <p:cNvGrpSpPr/>
          <p:nvPr/>
        </p:nvGrpSpPr>
        <p:grpSpPr>
          <a:xfrm>
            <a:off x="259294" y="236739"/>
            <a:ext cx="1234800" cy="1193400"/>
            <a:chOff x="259294" y="236739"/>
            <a:chExt cx="1234800" cy="11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10D8FF-9957-CE90-9C86-D822CD476AD1}"/>
                    </a:ext>
                  </a:extLst>
                </p14:cNvPr>
                <p14:cNvContentPartPr/>
                <p14:nvPr/>
              </p14:nvContentPartPr>
              <p14:xfrm>
                <a:off x="259294" y="1024059"/>
                <a:ext cx="48600" cy="28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10D8FF-9957-CE90-9C86-D822CD476A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0654" y="1015419"/>
                  <a:ext cx="66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A9EE62-313D-AF0B-4A64-A9552EDEFD9D}"/>
                    </a:ext>
                  </a:extLst>
                </p14:cNvPr>
                <p14:cNvContentPartPr/>
                <p14:nvPr/>
              </p14:nvContentPartPr>
              <p14:xfrm>
                <a:off x="260734" y="758019"/>
                <a:ext cx="277560" cy="28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A9EE62-313D-AF0B-4A64-A9552EDEFD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1734" y="749019"/>
                  <a:ext cx="295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9D85FB-DA59-F3C3-7D05-BCA2861A99F5}"/>
                    </a:ext>
                  </a:extLst>
                </p14:cNvPr>
                <p14:cNvContentPartPr/>
                <p14:nvPr/>
              </p14:nvContentPartPr>
              <p14:xfrm>
                <a:off x="304654" y="1262019"/>
                <a:ext cx="353160" cy="48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9D85FB-DA59-F3C3-7D05-BCA2861A99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5654" y="1253379"/>
                  <a:ext cx="370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B5C7EE-5BCB-7BA3-623A-6DC9D8A9CB9F}"/>
                    </a:ext>
                  </a:extLst>
                </p14:cNvPr>
                <p14:cNvContentPartPr/>
                <p14:nvPr/>
              </p14:nvContentPartPr>
              <p14:xfrm>
                <a:off x="674734" y="945579"/>
                <a:ext cx="260640" cy="330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B5C7EE-5BCB-7BA3-623A-6DC9D8A9CB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094" y="936579"/>
                  <a:ext cx="278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1EA1D6-5AD5-C0D0-6903-BC0F7911B858}"/>
                    </a:ext>
                  </a:extLst>
                </p14:cNvPr>
                <p14:cNvContentPartPr/>
                <p14:nvPr/>
              </p14:nvContentPartPr>
              <p14:xfrm>
                <a:off x="548374" y="767739"/>
                <a:ext cx="316800" cy="25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1EA1D6-5AD5-C0D0-6903-BC0F7911B8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374" y="758739"/>
                  <a:ext cx="334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25A725-9B84-200D-AF67-1E6588D3383B}"/>
                    </a:ext>
                  </a:extLst>
                </p14:cNvPr>
                <p14:cNvContentPartPr/>
                <p14:nvPr/>
              </p14:nvContentPartPr>
              <p14:xfrm>
                <a:off x="902974" y="782139"/>
                <a:ext cx="13320" cy="19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25A725-9B84-200D-AF67-1E6588D338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3974" y="773499"/>
                  <a:ext cx="30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0EF4E3-AD5E-5342-2B1F-83DAB1F74352}"/>
                    </a:ext>
                  </a:extLst>
                </p14:cNvPr>
                <p14:cNvContentPartPr/>
                <p14:nvPr/>
              </p14:nvContentPartPr>
              <p14:xfrm>
                <a:off x="521014" y="989859"/>
                <a:ext cx="116640" cy="14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0EF4E3-AD5E-5342-2B1F-83DAB1F743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2374" y="981219"/>
                  <a:ext cx="13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8FADD7-08E0-BD50-D228-70F2CC65F8DA}"/>
                    </a:ext>
                  </a:extLst>
                </p14:cNvPr>
                <p14:cNvContentPartPr/>
                <p14:nvPr/>
              </p14:nvContentPartPr>
              <p14:xfrm>
                <a:off x="875254" y="688899"/>
                <a:ext cx="119520" cy="117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8FADD7-08E0-BD50-D228-70F2CC65F8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254" y="680259"/>
                  <a:ext cx="137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2E49F1-F2CB-8EAF-03FA-E728F4E6D491}"/>
                    </a:ext>
                  </a:extLst>
                </p14:cNvPr>
                <p14:cNvContentPartPr/>
                <p14:nvPr/>
              </p14:nvContentPartPr>
              <p14:xfrm>
                <a:off x="1028254" y="532659"/>
                <a:ext cx="82800" cy="11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2E49F1-F2CB-8EAF-03FA-E728F4E6D4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9254" y="523659"/>
                  <a:ext cx="100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C3A68D-F3A4-9826-1263-FA070C2EDEE1}"/>
                    </a:ext>
                  </a:extLst>
                </p14:cNvPr>
                <p14:cNvContentPartPr/>
                <p14:nvPr/>
              </p14:nvContentPartPr>
              <p14:xfrm>
                <a:off x="1204654" y="408459"/>
                <a:ext cx="57240" cy="74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C3A68D-F3A4-9826-1263-FA070C2EDE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5654" y="399459"/>
                  <a:ext cx="74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EBFEFD-3FC8-03A7-1EA7-654C0D80F7D5}"/>
                    </a:ext>
                  </a:extLst>
                </p14:cNvPr>
                <p14:cNvContentPartPr/>
                <p14:nvPr/>
              </p14:nvContentPartPr>
              <p14:xfrm>
                <a:off x="1276294" y="310899"/>
                <a:ext cx="62640" cy="94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EBFEFD-3FC8-03A7-1EA7-654C0D80F7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67294" y="301899"/>
                  <a:ext cx="80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05D01C-00AB-845E-8960-D9EF53F459FE}"/>
                    </a:ext>
                  </a:extLst>
                </p14:cNvPr>
                <p14:cNvContentPartPr/>
                <p14:nvPr/>
              </p14:nvContentPartPr>
              <p14:xfrm>
                <a:off x="1326694" y="268419"/>
                <a:ext cx="50400" cy="93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05D01C-00AB-845E-8960-D9EF53F459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18054" y="259419"/>
                  <a:ext cx="68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9C1D00-2C1F-5E53-2E2C-FADDF534D5C9}"/>
                    </a:ext>
                  </a:extLst>
                </p14:cNvPr>
                <p14:cNvContentPartPr/>
                <p14:nvPr/>
              </p14:nvContentPartPr>
              <p14:xfrm>
                <a:off x="1333174" y="236739"/>
                <a:ext cx="160920" cy="123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9C1D00-2C1F-5E53-2E2C-FADDF534D5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24174" y="228099"/>
                  <a:ext cx="17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7F5DFE-C112-8795-BAFF-BD31AD7CBDDB}"/>
                    </a:ext>
                  </a:extLst>
                </p14:cNvPr>
                <p14:cNvContentPartPr/>
                <p14:nvPr/>
              </p14:nvContentPartPr>
              <p14:xfrm>
                <a:off x="695254" y="1274259"/>
                <a:ext cx="65160" cy="155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7F5DFE-C112-8795-BAFF-BD31AD7CBD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6254" y="1265619"/>
                  <a:ext cx="8280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FA2BC5-D571-3A9F-6F59-742B48310EF6}"/>
              </a:ext>
            </a:extLst>
          </p:cNvPr>
          <p:cNvGrpSpPr/>
          <p:nvPr/>
        </p:nvGrpSpPr>
        <p:grpSpPr>
          <a:xfrm>
            <a:off x="418414" y="1527699"/>
            <a:ext cx="767520" cy="457200"/>
            <a:chOff x="418414" y="1527699"/>
            <a:chExt cx="76752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5DC266-99DB-3E58-6B50-6E46F5247A1A}"/>
                    </a:ext>
                  </a:extLst>
                </p14:cNvPr>
                <p14:cNvContentPartPr/>
                <p14:nvPr/>
              </p14:nvContentPartPr>
              <p14:xfrm>
                <a:off x="759694" y="1527699"/>
                <a:ext cx="117720" cy="103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5DC266-99DB-3E58-6B50-6E46F5247A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0694" y="1518699"/>
                  <a:ext cx="135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62EDC1-E004-C379-0DA8-EA44F13B4E9A}"/>
                    </a:ext>
                  </a:extLst>
                </p14:cNvPr>
                <p14:cNvContentPartPr/>
                <p14:nvPr/>
              </p14:nvContentPartPr>
              <p14:xfrm>
                <a:off x="576454" y="1709859"/>
                <a:ext cx="98280" cy="11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62EDC1-E004-C379-0DA8-EA44F13B4E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7814" y="1701219"/>
                  <a:ext cx="11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4FE387-8ACC-B684-D120-3CFBC6BD1BBF}"/>
                    </a:ext>
                  </a:extLst>
                </p14:cNvPr>
                <p14:cNvContentPartPr/>
                <p14:nvPr/>
              </p14:nvContentPartPr>
              <p14:xfrm>
                <a:off x="628294" y="1769259"/>
                <a:ext cx="78120" cy="96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4FE387-8ACC-B684-D120-3CFBC6BD1BB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9654" y="1760619"/>
                  <a:ext cx="95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E5D7ED-BEAF-7728-6A6F-CDEDF5B56419}"/>
                    </a:ext>
                  </a:extLst>
                </p14:cNvPr>
                <p14:cNvContentPartPr/>
                <p14:nvPr/>
              </p14:nvContentPartPr>
              <p14:xfrm>
                <a:off x="418414" y="1849179"/>
                <a:ext cx="100440" cy="135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E5D7ED-BEAF-7728-6A6F-CDEDF5B56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9774" y="1840539"/>
                  <a:ext cx="118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D7095E-B786-F180-103C-D09672F7F4EE}"/>
                    </a:ext>
                  </a:extLst>
                </p14:cNvPr>
                <p14:cNvContentPartPr/>
                <p14:nvPr/>
              </p14:nvContentPartPr>
              <p14:xfrm>
                <a:off x="940774" y="1642179"/>
                <a:ext cx="74880" cy="33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D7095E-B786-F180-103C-D09672F7F4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1774" y="1633179"/>
                  <a:ext cx="92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6D0994-3836-DC82-B8AE-6AF4BC1AE3AD}"/>
                    </a:ext>
                  </a:extLst>
                </p14:cNvPr>
                <p14:cNvContentPartPr/>
                <p14:nvPr/>
              </p14:nvContentPartPr>
              <p14:xfrm>
                <a:off x="1026454" y="1794099"/>
                <a:ext cx="53280" cy="65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6D0994-3836-DC82-B8AE-6AF4BC1AE3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7454" y="1785099"/>
                  <a:ext cx="70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CAEC4A-A181-1764-EDED-9CA82C127AA3}"/>
                    </a:ext>
                  </a:extLst>
                </p14:cNvPr>
                <p14:cNvContentPartPr/>
                <p14:nvPr/>
              </p14:nvContentPartPr>
              <p14:xfrm>
                <a:off x="1053454" y="1739739"/>
                <a:ext cx="132480" cy="10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CAEC4A-A181-1764-EDED-9CA82C127A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4814" y="1730739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4937A85-7A84-0B0A-E363-1452CBA9B8CA}"/>
                  </a:ext>
                </a:extLst>
              </p14:cNvPr>
              <p14:cNvContentPartPr/>
              <p14:nvPr/>
            </p14:nvContentPartPr>
            <p14:xfrm>
              <a:off x="820174" y="268419"/>
              <a:ext cx="576000" cy="612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4937A85-7A84-0B0A-E363-1452CBA9B8C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8534" y="124779"/>
                <a:ext cx="71964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F68EF2-FB91-5511-A2B3-8A1C47F5E3E8}"/>
                  </a:ext>
                </a:extLst>
              </p14:cNvPr>
              <p14:cNvContentPartPr/>
              <p14:nvPr/>
            </p14:nvContentPartPr>
            <p14:xfrm>
              <a:off x="1284574" y="1592139"/>
              <a:ext cx="806400" cy="885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F68EF2-FB91-5511-A2B3-8A1C47F5E3E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12574" y="1448139"/>
                <a:ext cx="9500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625E3C0-8EB0-D061-26EA-D7542C1D2BBF}"/>
                  </a:ext>
                </a:extLst>
              </p14:cNvPr>
              <p14:cNvContentPartPr/>
              <p14:nvPr/>
            </p14:nvContentPartPr>
            <p14:xfrm>
              <a:off x="492574" y="4190619"/>
              <a:ext cx="17640" cy="27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625E3C0-8EB0-D061-26EA-D7542C1D2BB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0934" y="4046979"/>
                <a:ext cx="1612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412234-14CD-4D28-7430-A70FD627112A}"/>
                  </a:ext>
                </a:extLst>
              </p14:cNvPr>
              <p14:cNvContentPartPr/>
              <p14:nvPr/>
            </p14:nvContentPartPr>
            <p14:xfrm>
              <a:off x="355414" y="1477299"/>
              <a:ext cx="549000" cy="597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412234-14CD-4D28-7430-A70FD627112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414" y="1333299"/>
                <a:ext cx="69264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A539B2-10ED-1B4B-BE16-21821075B65F}"/>
                  </a:ext>
                </a:extLst>
              </p14:cNvPr>
              <p14:cNvContentPartPr/>
              <p14:nvPr/>
            </p14:nvContentPartPr>
            <p14:xfrm>
              <a:off x="2843374" y="2379099"/>
              <a:ext cx="235440" cy="270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A539B2-10ED-1B4B-BE16-21821075B65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71374" y="2235459"/>
                <a:ext cx="37908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24164B-C351-0CEB-C240-D9F22E4C5FD5}"/>
                  </a:ext>
                </a:extLst>
              </p14:cNvPr>
              <p14:cNvContentPartPr/>
              <p14:nvPr/>
            </p14:nvContentPartPr>
            <p14:xfrm>
              <a:off x="2813494" y="3442539"/>
              <a:ext cx="360000" cy="759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24164B-C351-0CEB-C240-D9F22E4C5F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41854" y="3298899"/>
                <a:ext cx="503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F7921A-8E11-2502-E482-714DC68F8298}"/>
                  </a:ext>
                </a:extLst>
              </p14:cNvPr>
              <p14:cNvContentPartPr/>
              <p14:nvPr/>
            </p14:nvContentPartPr>
            <p14:xfrm>
              <a:off x="2836534" y="4154619"/>
              <a:ext cx="261720" cy="308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F7921A-8E11-2502-E482-714DC68F829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64894" y="4010979"/>
                <a:ext cx="4053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D753DB0-9734-F652-2AA1-4698602AAE57}"/>
                  </a:ext>
                </a:extLst>
              </p14:cNvPr>
              <p14:cNvContentPartPr/>
              <p14:nvPr/>
            </p14:nvContentPartPr>
            <p14:xfrm>
              <a:off x="920974" y="3563139"/>
              <a:ext cx="31680" cy="38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D753DB0-9734-F652-2AA1-4698602AAE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8974" y="3419499"/>
                <a:ext cx="1753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589F3EE-3D71-05D1-9588-A9B14576149D}"/>
                  </a:ext>
                </a:extLst>
              </p14:cNvPr>
              <p14:cNvContentPartPr/>
              <p14:nvPr/>
            </p14:nvContentPartPr>
            <p14:xfrm>
              <a:off x="290974" y="781059"/>
              <a:ext cx="626040" cy="48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589F3EE-3D71-05D1-9588-A9B14576149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9334" y="637419"/>
                <a:ext cx="76968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12D3C87-7C57-FDA8-4EB9-910CD4814F7A}"/>
                  </a:ext>
                </a:extLst>
              </p14:cNvPr>
              <p14:cNvContentPartPr/>
              <p14:nvPr/>
            </p14:nvContentPartPr>
            <p14:xfrm>
              <a:off x="9723334" y="3637299"/>
              <a:ext cx="723960" cy="720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12D3C87-7C57-FDA8-4EB9-910CD4814F7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651694" y="3493299"/>
                <a:ext cx="867600" cy="10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69412B1-A164-C782-40AD-024FA646D8F4}"/>
              </a:ext>
            </a:extLst>
          </p:cNvPr>
          <p:cNvGrpSpPr/>
          <p:nvPr/>
        </p:nvGrpSpPr>
        <p:grpSpPr>
          <a:xfrm>
            <a:off x="2709094" y="1565499"/>
            <a:ext cx="800640" cy="508320"/>
            <a:chOff x="2709094" y="1565499"/>
            <a:chExt cx="80064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085E9E-3067-BDA9-D290-B256046771E5}"/>
                    </a:ext>
                  </a:extLst>
                </p14:cNvPr>
                <p14:cNvContentPartPr/>
                <p14:nvPr/>
              </p14:nvContentPartPr>
              <p14:xfrm>
                <a:off x="2709094" y="1709499"/>
                <a:ext cx="655200" cy="364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085E9E-3067-BDA9-D290-B256046771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00094" y="1700499"/>
                  <a:ext cx="672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DEFE2B-8498-F898-DBF2-1F55DE0A74AA}"/>
                    </a:ext>
                  </a:extLst>
                </p14:cNvPr>
                <p14:cNvContentPartPr/>
                <p14:nvPr/>
              </p14:nvContentPartPr>
              <p14:xfrm>
                <a:off x="3218854" y="1565499"/>
                <a:ext cx="290880" cy="238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DEFE2B-8498-F898-DBF2-1F55DE0A74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10214" y="1556859"/>
                  <a:ext cx="3085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627346-9625-2055-2923-0C0EFE92A6E5}"/>
              </a:ext>
            </a:extLst>
          </p:cNvPr>
          <p:cNvGrpSpPr/>
          <p:nvPr/>
        </p:nvGrpSpPr>
        <p:grpSpPr>
          <a:xfrm>
            <a:off x="3714934" y="1179579"/>
            <a:ext cx="658800" cy="490680"/>
            <a:chOff x="3714934" y="1179579"/>
            <a:chExt cx="65880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872FA02-DD33-C5B8-5365-98B250EE7809}"/>
                    </a:ext>
                  </a:extLst>
                </p14:cNvPr>
                <p14:cNvContentPartPr/>
                <p14:nvPr/>
              </p14:nvContentPartPr>
              <p14:xfrm>
                <a:off x="3718534" y="1481259"/>
                <a:ext cx="135360" cy="189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872FA02-DD33-C5B8-5365-98B250EE78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09894" y="1472259"/>
                  <a:ext cx="153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FBA089-0306-BD18-C8F9-17AA6A0A5339}"/>
                    </a:ext>
                  </a:extLst>
                </p14:cNvPr>
                <p14:cNvContentPartPr/>
                <p14:nvPr/>
              </p14:nvContentPartPr>
              <p14:xfrm>
                <a:off x="3714934" y="1451379"/>
                <a:ext cx="111240" cy="134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FBA089-0306-BD18-C8F9-17AA6A0A53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06294" y="1442739"/>
                  <a:ext cx="128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EB0F18-5283-7E21-0FBE-1146C275A94A}"/>
                    </a:ext>
                  </a:extLst>
                </p14:cNvPr>
                <p14:cNvContentPartPr/>
                <p14:nvPr/>
              </p14:nvContentPartPr>
              <p14:xfrm>
                <a:off x="3883414" y="1422939"/>
                <a:ext cx="78120" cy="93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EB0F18-5283-7E21-0FBE-1146C275A9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4774" y="1413939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31D6293-B0D3-BE96-CF24-053C87DA0417}"/>
                    </a:ext>
                  </a:extLst>
                </p14:cNvPr>
                <p14:cNvContentPartPr/>
                <p14:nvPr/>
              </p14:nvContentPartPr>
              <p14:xfrm>
                <a:off x="3940654" y="1268499"/>
                <a:ext cx="113400" cy="182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31D6293-B0D3-BE96-CF24-053C87DA04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32014" y="1259499"/>
                  <a:ext cx="131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FCFB311-5CB7-CCCC-A3AF-F7D658EC8A23}"/>
                    </a:ext>
                  </a:extLst>
                </p14:cNvPr>
                <p14:cNvContentPartPr/>
                <p14:nvPr/>
              </p14:nvContentPartPr>
              <p14:xfrm>
                <a:off x="4113814" y="1318179"/>
                <a:ext cx="100080" cy="66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FCFB311-5CB7-CCCC-A3AF-F7D658EC8A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04814" y="1309179"/>
                  <a:ext cx="11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7D8B11-8B48-624F-533A-827915517112}"/>
                    </a:ext>
                  </a:extLst>
                </p14:cNvPr>
                <p14:cNvContentPartPr/>
                <p14:nvPr/>
              </p14:nvContentPartPr>
              <p14:xfrm>
                <a:off x="4243774" y="1179579"/>
                <a:ext cx="129960" cy="132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7D8B11-8B48-624F-533A-8279155171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34774" y="1170579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3C6E61-9911-D8F7-FCC3-338BEFC01FD4}"/>
              </a:ext>
            </a:extLst>
          </p:cNvPr>
          <p:cNvGrpSpPr/>
          <p:nvPr/>
        </p:nvGrpSpPr>
        <p:grpSpPr>
          <a:xfrm>
            <a:off x="3675694" y="2797059"/>
            <a:ext cx="758880" cy="482400"/>
            <a:chOff x="3675694" y="2797059"/>
            <a:chExt cx="75888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8D5975-891E-8C1C-02EE-09D151EA6FE2}"/>
                    </a:ext>
                  </a:extLst>
                </p14:cNvPr>
                <p14:cNvContentPartPr/>
                <p14:nvPr/>
              </p14:nvContentPartPr>
              <p14:xfrm>
                <a:off x="3957934" y="2797059"/>
                <a:ext cx="476640" cy="225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8D5975-891E-8C1C-02EE-09D151EA6F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49294" y="2788419"/>
                  <a:ext cx="49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ADEDDC-EE5B-536D-C4CE-0C7F926F08F1}"/>
                    </a:ext>
                  </a:extLst>
                </p14:cNvPr>
                <p14:cNvContentPartPr/>
                <p14:nvPr/>
              </p14:nvContentPartPr>
              <p14:xfrm>
                <a:off x="3675694" y="2918379"/>
                <a:ext cx="597240" cy="361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ADEDDC-EE5B-536D-C4CE-0C7F926F08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66694" y="2909739"/>
                  <a:ext cx="61488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9417C9-DC3D-0215-798B-21BA203AB5CB}"/>
                  </a:ext>
                </a:extLst>
              </p14:cNvPr>
              <p14:cNvContentPartPr/>
              <p14:nvPr/>
            </p14:nvContentPartPr>
            <p14:xfrm>
              <a:off x="3086374" y="2916579"/>
              <a:ext cx="87480" cy="504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9417C9-DC3D-0215-798B-21BA203AB5C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77374" y="2907939"/>
                <a:ext cx="105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32CC2B5-492E-56A7-CFCA-FD33F8710A3B}"/>
                  </a:ext>
                </a:extLst>
              </p14:cNvPr>
              <p14:cNvContentPartPr/>
              <p14:nvPr/>
            </p14:nvContentPartPr>
            <p14:xfrm>
              <a:off x="1344694" y="2557659"/>
              <a:ext cx="459360" cy="32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32CC2B5-492E-56A7-CFCA-FD33F8710A3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35694" y="2548659"/>
                <a:ext cx="477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DF43B15-111C-A5DE-A11D-34810838F3EE}"/>
                  </a:ext>
                </a:extLst>
              </p14:cNvPr>
              <p14:cNvContentPartPr/>
              <p14:nvPr/>
            </p14:nvContentPartPr>
            <p14:xfrm>
              <a:off x="2627374" y="3791019"/>
              <a:ext cx="62640" cy="324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DF43B15-111C-A5DE-A11D-34810838F3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618374" y="3782019"/>
                <a:ext cx="802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B837F7C-495B-3ACE-0D78-2480F8D084BD}"/>
              </a:ext>
            </a:extLst>
          </p:cNvPr>
          <p:cNvGrpSpPr/>
          <p:nvPr/>
        </p:nvGrpSpPr>
        <p:grpSpPr>
          <a:xfrm>
            <a:off x="2615134" y="3281259"/>
            <a:ext cx="745560" cy="369360"/>
            <a:chOff x="2615134" y="3281259"/>
            <a:chExt cx="7455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32FDDB-E897-85F0-0DCE-A9B8E53355EA}"/>
                    </a:ext>
                  </a:extLst>
                </p14:cNvPr>
                <p14:cNvContentPartPr/>
                <p14:nvPr/>
              </p14:nvContentPartPr>
              <p14:xfrm>
                <a:off x="2615134" y="3284499"/>
                <a:ext cx="90720" cy="48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32FDDB-E897-85F0-0DCE-A9B8E53355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06494" y="3275499"/>
                  <a:ext cx="108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10C51E-1167-2226-8828-60AD560A7503}"/>
                    </a:ext>
                  </a:extLst>
                </p14:cNvPr>
                <p14:cNvContentPartPr/>
                <p14:nvPr/>
              </p14:nvContentPartPr>
              <p14:xfrm>
                <a:off x="2717374" y="3281259"/>
                <a:ext cx="643320" cy="369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10C51E-1167-2226-8828-60AD560A75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8374" y="3272259"/>
                  <a:ext cx="66096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C33DB51-8EDB-CF3F-09A1-D11A9636EA94}"/>
                  </a:ext>
                </a:extLst>
              </p14:cNvPr>
              <p14:cNvContentPartPr/>
              <p14:nvPr/>
            </p14:nvContentPartPr>
            <p14:xfrm>
              <a:off x="1352974" y="3210339"/>
              <a:ext cx="451080" cy="46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C33DB51-8EDB-CF3F-09A1-D11A9636EA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43974" y="3201699"/>
                <a:ext cx="468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A2D0FDB-60AD-51D3-70EE-76227FD36C37}"/>
                  </a:ext>
                </a:extLst>
              </p14:cNvPr>
              <p14:cNvContentPartPr/>
              <p14:nvPr/>
            </p14:nvContentPartPr>
            <p14:xfrm>
              <a:off x="2934814" y="4494819"/>
              <a:ext cx="387360" cy="2559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A2D0FDB-60AD-51D3-70EE-76227FD36C3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926174" y="4485819"/>
                <a:ext cx="40500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42D33D-6C34-4AE4-07A1-8BEAC1D428DB}"/>
              </a:ext>
            </a:extLst>
          </p:cNvPr>
          <p:cNvGrpSpPr/>
          <p:nvPr/>
        </p:nvGrpSpPr>
        <p:grpSpPr>
          <a:xfrm>
            <a:off x="563494" y="4356579"/>
            <a:ext cx="2216160" cy="631800"/>
            <a:chOff x="563494" y="4356579"/>
            <a:chExt cx="221616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CE9D99-8696-1C1F-E806-853B0B9514A4}"/>
                    </a:ext>
                  </a:extLst>
                </p14:cNvPr>
                <p14:cNvContentPartPr/>
                <p14:nvPr/>
              </p14:nvContentPartPr>
              <p14:xfrm>
                <a:off x="563494" y="4705059"/>
                <a:ext cx="204120" cy="1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CE9D99-8696-1C1F-E806-853B0B9514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4494" y="4696059"/>
                  <a:ext cx="221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0659DE-1820-C609-B039-F4DAA7B52304}"/>
                    </a:ext>
                  </a:extLst>
                </p14:cNvPr>
                <p14:cNvContentPartPr/>
                <p14:nvPr/>
              </p14:nvContentPartPr>
              <p14:xfrm>
                <a:off x="893614" y="4638099"/>
                <a:ext cx="139320" cy="101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0659DE-1820-C609-B039-F4DAA7B523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4974" y="4629099"/>
                  <a:ext cx="156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AC5E8EA-5FC2-FA34-0219-F360797737DB}"/>
                    </a:ext>
                  </a:extLst>
                </p14:cNvPr>
                <p14:cNvContentPartPr/>
                <p14:nvPr/>
              </p14:nvContentPartPr>
              <p14:xfrm>
                <a:off x="1063894" y="4521819"/>
                <a:ext cx="135000" cy="10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AC5E8EA-5FC2-FA34-0219-F360797737D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5254" y="4513179"/>
                  <a:ext cx="152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4A9AE8C-9B0E-F170-54FF-095404C9F44B}"/>
                    </a:ext>
                  </a:extLst>
                </p14:cNvPr>
                <p14:cNvContentPartPr/>
                <p14:nvPr/>
              </p14:nvContentPartPr>
              <p14:xfrm>
                <a:off x="1048414" y="4459899"/>
                <a:ext cx="276840" cy="406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4A9AE8C-9B0E-F170-54FF-095404C9F4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9774" y="4450899"/>
                  <a:ext cx="294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D2E422-5409-D79E-B7FF-969AF55ADB17}"/>
                    </a:ext>
                  </a:extLst>
                </p14:cNvPr>
                <p14:cNvContentPartPr/>
                <p14:nvPr/>
              </p14:nvContentPartPr>
              <p14:xfrm>
                <a:off x="1222654" y="4837539"/>
                <a:ext cx="70920" cy="102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D2E422-5409-D79E-B7FF-969AF55ADB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13654" y="4828899"/>
                  <a:ext cx="8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E6E2FF-AC74-A5A5-93AC-E4E8BE7C7F4D}"/>
                    </a:ext>
                  </a:extLst>
                </p14:cNvPr>
                <p14:cNvContentPartPr/>
                <p14:nvPr/>
              </p14:nvContentPartPr>
              <p14:xfrm>
                <a:off x="1374934" y="4790739"/>
                <a:ext cx="142920" cy="139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E6E2FF-AC74-A5A5-93AC-E4E8BE7C7F4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66294" y="4782099"/>
                  <a:ext cx="160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19CCEA-B8DA-5585-A0B7-0E1A7D057370}"/>
                    </a:ext>
                  </a:extLst>
                </p14:cNvPr>
                <p14:cNvContentPartPr/>
                <p14:nvPr/>
              </p14:nvContentPartPr>
              <p14:xfrm>
                <a:off x="1671934" y="4695339"/>
                <a:ext cx="313560" cy="33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19CCEA-B8DA-5585-A0B7-0E1A7D0573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62934" y="4686339"/>
                  <a:ext cx="331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9A05404-597A-9B77-DA22-06B2840C1948}"/>
                    </a:ext>
                  </a:extLst>
                </p14:cNvPr>
                <p14:cNvContentPartPr/>
                <p14:nvPr/>
              </p14:nvContentPartPr>
              <p14:xfrm>
                <a:off x="1948054" y="4652139"/>
                <a:ext cx="50400" cy="78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9A05404-597A-9B77-DA22-06B2840C19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39414" y="4643139"/>
                  <a:ext cx="68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6B4BAF-1625-09AA-8927-1AAE245F54F5}"/>
                    </a:ext>
                  </a:extLst>
                </p14:cNvPr>
                <p14:cNvContentPartPr/>
                <p14:nvPr/>
              </p14:nvContentPartPr>
              <p14:xfrm>
                <a:off x="1755094" y="4589139"/>
                <a:ext cx="137880" cy="130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6B4BAF-1625-09AA-8927-1AAE245F54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46094" y="4580139"/>
                  <a:ext cx="15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8B1CCE-C880-9812-0C76-49B988A5FBC1}"/>
                    </a:ext>
                  </a:extLst>
                </p14:cNvPr>
                <p14:cNvContentPartPr/>
                <p14:nvPr/>
              </p14:nvContentPartPr>
              <p14:xfrm>
                <a:off x="1975054" y="4408419"/>
                <a:ext cx="138600" cy="171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8B1CCE-C880-9812-0C76-49B988A5FB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6414" y="4399419"/>
                  <a:ext cx="156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DBAEABD-9E81-520E-7179-6C91A89ADABF}"/>
                    </a:ext>
                  </a:extLst>
                </p14:cNvPr>
                <p14:cNvContentPartPr/>
                <p14:nvPr/>
              </p14:nvContentPartPr>
              <p14:xfrm>
                <a:off x="2115814" y="4356579"/>
                <a:ext cx="71280" cy="116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DBAEABD-9E81-520E-7179-6C91A89ADA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07174" y="4347939"/>
                  <a:ext cx="88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654157-137E-7536-7709-48809FA31561}"/>
                    </a:ext>
                  </a:extLst>
                </p14:cNvPr>
                <p14:cNvContentPartPr/>
                <p14:nvPr/>
              </p14:nvContentPartPr>
              <p14:xfrm>
                <a:off x="2135974" y="4545939"/>
                <a:ext cx="323280" cy="235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654157-137E-7536-7709-48809FA315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26974" y="4537299"/>
                  <a:ext cx="340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EF4128-38B8-1C36-1C28-B49DED8BA671}"/>
                    </a:ext>
                  </a:extLst>
                </p14:cNvPr>
                <p14:cNvContentPartPr/>
                <p14:nvPr/>
              </p14:nvContentPartPr>
              <p14:xfrm>
                <a:off x="2445214" y="4453779"/>
                <a:ext cx="146520" cy="190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EF4128-38B8-1C36-1C28-B49DED8BA67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36574" y="4444779"/>
                  <a:ext cx="164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7E5B43-027E-D802-F942-EEFF0E469BF9}"/>
                    </a:ext>
                  </a:extLst>
                </p14:cNvPr>
                <p14:cNvContentPartPr/>
                <p14:nvPr/>
              </p14:nvContentPartPr>
              <p14:xfrm>
                <a:off x="2495974" y="4762659"/>
                <a:ext cx="283680" cy="225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7E5B43-027E-D802-F942-EEFF0E469B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86974" y="4753659"/>
                  <a:ext cx="3013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343A6A-A8E5-D191-9C3D-193351728940}"/>
                  </a:ext>
                </a:extLst>
              </p14:cNvPr>
              <p14:cNvContentPartPr/>
              <p14:nvPr/>
            </p14:nvContentPartPr>
            <p14:xfrm>
              <a:off x="1418494" y="5231739"/>
              <a:ext cx="279720" cy="486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343A6A-A8E5-D191-9C3D-19335172894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09494" y="5223099"/>
                <a:ext cx="29736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38FA0B-B85C-4617-C5E7-D794E71160A0}"/>
              </a:ext>
            </a:extLst>
          </p:cNvPr>
          <p:cNvGrpSpPr/>
          <p:nvPr/>
        </p:nvGrpSpPr>
        <p:grpSpPr>
          <a:xfrm>
            <a:off x="4066654" y="5405259"/>
            <a:ext cx="748080" cy="985320"/>
            <a:chOff x="4066654" y="5405259"/>
            <a:chExt cx="748080" cy="9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33DDBA-550F-4614-3DC1-D6C2EE1E233C}"/>
                    </a:ext>
                  </a:extLst>
                </p14:cNvPr>
                <p14:cNvContentPartPr/>
                <p14:nvPr/>
              </p14:nvContentPartPr>
              <p14:xfrm>
                <a:off x="4066654" y="5405259"/>
                <a:ext cx="748080" cy="985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33DDBA-550F-4614-3DC1-D6C2EE1E23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58014" y="5396619"/>
                  <a:ext cx="76572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D10A9D-3011-7687-46CE-39B2F954BB0C}"/>
                    </a:ext>
                  </a:extLst>
                </p14:cNvPr>
                <p14:cNvContentPartPr/>
                <p14:nvPr/>
              </p14:nvContentPartPr>
              <p14:xfrm>
                <a:off x="4257454" y="5938419"/>
                <a:ext cx="12600" cy="18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D10A9D-3011-7687-46CE-39B2F954BB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48454" y="5929419"/>
                  <a:ext cx="30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E8E0B5-67FE-F27D-F0E9-05993202A54A}"/>
                    </a:ext>
                  </a:extLst>
                </p14:cNvPr>
                <p14:cNvContentPartPr/>
                <p14:nvPr/>
              </p14:nvContentPartPr>
              <p14:xfrm>
                <a:off x="4150534" y="5585979"/>
                <a:ext cx="355680" cy="430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E8E0B5-67FE-F27D-F0E9-05993202A5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41534" y="5577339"/>
                  <a:ext cx="3733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8F531B-17B2-E5A3-9A17-0EB3645192A6}"/>
                    </a:ext>
                  </a:extLst>
                </p14:cNvPr>
                <p14:cNvContentPartPr/>
                <p14:nvPr/>
              </p14:nvContentPartPr>
              <p14:xfrm>
                <a:off x="4246294" y="5916099"/>
                <a:ext cx="9000" cy="15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8F531B-17B2-E5A3-9A17-0EB3645192A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37294" y="5907459"/>
                  <a:ext cx="266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B1E24C6-58F5-EFDA-E554-A5A68B67FE9C}"/>
                  </a:ext>
                </a:extLst>
              </p14:cNvPr>
              <p14:cNvContentPartPr/>
              <p14:nvPr/>
            </p14:nvContentPartPr>
            <p14:xfrm>
              <a:off x="4355374" y="6121659"/>
              <a:ext cx="4680" cy="46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B1E24C6-58F5-EFDA-E554-A5A68B67FE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346734" y="6112659"/>
                <a:ext cx="22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88CD44E-A7C5-B538-8888-886798081518}"/>
              </a:ext>
            </a:extLst>
          </p:cNvPr>
          <p:cNvGrpSpPr/>
          <p:nvPr/>
        </p:nvGrpSpPr>
        <p:grpSpPr>
          <a:xfrm>
            <a:off x="4594774" y="6188259"/>
            <a:ext cx="145440" cy="89280"/>
            <a:chOff x="4594774" y="6188259"/>
            <a:chExt cx="145440" cy="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75384-8D99-AE4A-E28D-C8C13C198A03}"/>
                    </a:ext>
                  </a:extLst>
                </p14:cNvPr>
                <p14:cNvContentPartPr/>
                <p14:nvPr/>
              </p14:nvContentPartPr>
              <p14:xfrm>
                <a:off x="4594774" y="6188259"/>
                <a:ext cx="9000" cy="3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75384-8D99-AE4A-E28D-C8C13C198A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85774" y="6179259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64DD827-657C-E505-F5BD-6EFCD0DA7B1D}"/>
                    </a:ext>
                  </a:extLst>
                </p14:cNvPr>
                <p14:cNvContentPartPr/>
                <p14:nvPr/>
              </p14:nvContentPartPr>
              <p14:xfrm>
                <a:off x="4646974" y="6259179"/>
                <a:ext cx="93240" cy="18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64DD827-657C-E505-F5BD-6EFCD0DA7B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38334" y="6250179"/>
                  <a:ext cx="110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32E552-8B39-69B8-9767-80A9288A0FCD}"/>
                    </a:ext>
                  </a:extLst>
                </p14:cNvPr>
                <p14:cNvContentPartPr/>
                <p14:nvPr/>
              </p14:nvContentPartPr>
              <p14:xfrm>
                <a:off x="4680454" y="6237579"/>
                <a:ext cx="40320" cy="25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32E552-8B39-69B8-9767-80A9288A0F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71814" y="6228579"/>
                  <a:ext cx="57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3CDF75-E134-3001-1293-AC5757B2A741}"/>
              </a:ext>
            </a:extLst>
          </p:cNvPr>
          <p:cNvGrpSpPr/>
          <p:nvPr/>
        </p:nvGrpSpPr>
        <p:grpSpPr>
          <a:xfrm>
            <a:off x="4573174" y="4520739"/>
            <a:ext cx="802800" cy="1099440"/>
            <a:chOff x="4573174" y="4520739"/>
            <a:chExt cx="802800" cy="10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D25C03D-4F87-E39B-B14B-D48019319319}"/>
                    </a:ext>
                  </a:extLst>
                </p14:cNvPr>
                <p14:cNvContentPartPr/>
                <p14:nvPr/>
              </p14:nvContentPartPr>
              <p14:xfrm>
                <a:off x="4573174" y="5467539"/>
                <a:ext cx="89640" cy="152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D25C03D-4F87-E39B-B14B-D480193193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64174" y="5458899"/>
                  <a:ext cx="107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58F6905-080A-7767-0210-1FC182235F55}"/>
                    </a:ext>
                  </a:extLst>
                </p14:cNvPr>
                <p14:cNvContentPartPr/>
                <p14:nvPr/>
              </p14:nvContentPartPr>
              <p14:xfrm>
                <a:off x="4641574" y="5190339"/>
                <a:ext cx="227880" cy="303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58F6905-080A-7767-0210-1FC182235F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32934" y="5181339"/>
                  <a:ext cx="245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275169B-2AA4-27F8-E34E-A54D5CB9C8A0}"/>
                    </a:ext>
                  </a:extLst>
                </p14:cNvPr>
                <p14:cNvContentPartPr/>
                <p14:nvPr/>
              </p14:nvContentPartPr>
              <p14:xfrm>
                <a:off x="4787374" y="5167299"/>
                <a:ext cx="13320" cy="28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275169B-2AA4-27F8-E34E-A54D5CB9C8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78374" y="5158299"/>
                  <a:ext cx="3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575284-ECA4-0ED4-364A-694B4E692D0A}"/>
                    </a:ext>
                  </a:extLst>
                </p14:cNvPr>
                <p14:cNvContentPartPr/>
                <p14:nvPr/>
              </p14:nvContentPartPr>
              <p14:xfrm>
                <a:off x="4862974" y="4927899"/>
                <a:ext cx="156240" cy="289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575284-ECA4-0ED4-364A-694B4E692D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54334" y="4918899"/>
                  <a:ext cx="173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E4AC330-BF56-C8BB-D658-EA8C43A7F9E4}"/>
                    </a:ext>
                  </a:extLst>
                </p14:cNvPr>
                <p14:cNvContentPartPr/>
                <p14:nvPr/>
              </p14:nvContentPartPr>
              <p14:xfrm>
                <a:off x="5005174" y="4866339"/>
                <a:ext cx="95760" cy="138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E4AC330-BF56-C8BB-D658-EA8C43A7F9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96174" y="4857339"/>
                  <a:ext cx="113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DC1703F-D9D2-8D54-3361-4BC99F9C8DA2}"/>
                    </a:ext>
                  </a:extLst>
                </p14:cNvPr>
                <p14:cNvContentPartPr/>
                <p14:nvPr/>
              </p14:nvContentPartPr>
              <p14:xfrm>
                <a:off x="5121094" y="4833939"/>
                <a:ext cx="55800" cy="71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DC1703F-D9D2-8D54-3361-4BC99F9C8D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12454" y="4824939"/>
                  <a:ext cx="73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7620E1-6546-B2E9-1CEB-E02AADF45AB6}"/>
                    </a:ext>
                  </a:extLst>
                </p14:cNvPr>
                <p14:cNvContentPartPr/>
                <p14:nvPr/>
              </p14:nvContentPartPr>
              <p14:xfrm>
                <a:off x="5191294" y="4520739"/>
                <a:ext cx="184680" cy="379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7620E1-6546-B2E9-1CEB-E02AADF45A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82654" y="4511739"/>
                  <a:ext cx="20232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67E29B8-A43F-CF4C-2ED2-8FBECCC743CD}"/>
                  </a:ext>
                </a:extLst>
              </p14:cNvPr>
              <p14:cNvContentPartPr/>
              <p14:nvPr/>
            </p14:nvContentPartPr>
            <p14:xfrm>
              <a:off x="2552134" y="6042099"/>
              <a:ext cx="379080" cy="291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67E29B8-A43F-CF4C-2ED2-8FBECCC743C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543494" y="6033099"/>
                <a:ext cx="396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F6BB045-ADFE-6375-8826-BEE12A653773}"/>
                  </a:ext>
                </a:extLst>
              </p14:cNvPr>
              <p14:cNvContentPartPr/>
              <p14:nvPr/>
            </p14:nvContentPartPr>
            <p14:xfrm>
              <a:off x="1813054" y="6312819"/>
              <a:ext cx="458640" cy="565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F6BB045-ADFE-6375-8826-BEE12A65377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804054" y="6303819"/>
                <a:ext cx="476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B665FB0-1399-57B8-9F01-31D5D8F97F00}"/>
                  </a:ext>
                </a:extLst>
              </p14:cNvPr>
              <p14:cNvContentPartPr/>
              <p14:nvPr/>
            </p14:nvContentPartPr>
            <p14:xfrm>
              <a:off x="5787814" y="1013259"/>
              <a:ext cx="85320" cy="205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B665FB0-1399-57B8-9F01-31D5D8F97F0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779174" y="1004619"/>
                <a:ext cx="102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B4A51E4-DA86-3A9D-70C1-CB4A1F537EE6}"/>
                  </a:ext>
                </a:extLst>
              </p14:cNvPr>
              <p14:cNvContentPartPr/>
              <p14:nvPr/>
            </p14:nvContentPartPr>
            <p14:xfrm>
              <a:off x="6551734" y="2334459"/>
              <a:ext cx="62640" cy="169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B4A51E4-DA86-3A9D-70C1-CB4A1F537EE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42734" y="2325459"/>
                <a:ext cx="80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2116677-4E73-29A1-CD48-021B9ECDC74C}"/>
                  </a:ext>
                </a:extLst>
              </p14:cNvPr>
              <p14:cNvContentPartPr/>
              <p14:nvPr/>
            </p14:nvContentPartPr>
            <p14:xfrm>
              <a:off x="6724894" y="2554059"/>
              <a:ext cx="88560" cy="108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2116677-4E73-29A1-CD48-021B9ECDC74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716254" y="2545059"/>
                <a:ext cx="106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75FC0D8-0273-6C20-3BC8-1A0691FF945E}"/>
                  </a:ext>
                </a:extLst>
              </p14:cNvPr>
              <p14:cNvContentPartPr/>
              <p14:nvPr/>
            </p14:nvContentPartPr>
            <p14:xfrm>
              <a:off x="6791134" y="2045739"/>
              <a:ext cx="95400" cy="165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75FC0D8-0273-6C20-3BC8-1A0691FF945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82134" y="2036739"/>
                <a:ext cx="113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542A6D2-EAED-E42E-97D1-A756CA1D39A1}"/>
                  </a:ext>
                </a:extLst>
              </p14:cNvPr>
              <p14:cNvContentPartPr/>
              <p14:nvPr/>
            </p14:nvContentPartPr>
            <p14:xfrm>
              <a:off x="6990574" y="2285139"/>
              <a:ext cx="127080" cy="212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542A6D2-EAED-E42E-97D1-A756CA1D39A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981934" y="2276139"/>
                <a:ext cx="1447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3989374-EC1E-C0B0-27F3-9299C43E4B52}"/>
              </a:ext>
            </a:extLst>
          </p:cNvPr>
          <p:cNvGrpSpPr/>
          <p:nvPr/>
        </p:nvGrpSpPr>
        <p:grpSpPr>
          <a:xfrm>
            <a:off x="8023774" y="1337979"/>
            <a:ext cx="2014560" cy="1383120"/>
            <a:chOff x="8023774" y="1337979"/>
            <a:chExt cx="2014560" cy="13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158E46-B4E9-83CE-4864-E54737DFF184}"/>
                    </a:ext>
                  </a:extLst>
                </p14:cNvPr>
                <p14:cNvContentPartPr/>
                <p14:nvPr/>
              </p14:nvContentPartPr>
              <p14:xfrm>
                <a:off x="8023774" y="1772859"/>
                <a:ext cx="713160" cy="894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158E46-B4E9-83CE-4864-E54737DFF18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15134" y="1763859"/>
                  <a:ext cx="73080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196B6C-F7C4-720B-2258-719D9AD4A99F}"/>
                    </a:ext>
                  </a:extLst>
                </p14:cNvPr>
                <p14:cNvContentPartPr/>
                <p14:nvPr/>
              </p14:nvContentPartPr>
              <p14:xfrm>
                <a:off x="8521654" y="1930899"/>
                <a:ext cx="186840" cy="176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196B6C-F7C4-720B-2258-719D9AD4A9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12654" y="1921899"/>
                  <a:ext cx="20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563363D-75C9-27EF-F87A-86A1EA58FB3C}"/>
                    </a:ext>
                  </a:extLst>
                </p14:cNvPr>
                <p14:cNvContentPartPr/>
                <p14:nvPr/>
              </p14:nvContentPartPr>
              <p14:xfrm>
                <a:off x="8886334" y="1826499"/>
                <a:ext cx="77400" cy="187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563363D-75C9-27EF-F87A-86A1EA58FB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77334" y="1817859"/>
                  <a:ext cx="95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ED0441-F124-4B61-CB5B-29FCA4AEB526}"/>
                    </a:ext>
                  </a:extLst>
                </p14:cNvPr>
                <p14:cNvContentPartPr/>
                <p14:nvPr/>
              </p14:nvContentPartPr>
              <p14:xfrm>
                <a:off x="8846734" y="1802379"/>
                <a:ext cx="128160" cy="68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ED0441-F124-4B61-CB5B-29FCA4AEB5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37734" y="1793739"/>
                  <a:ext cx="145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F53623C-27A6-24FD-CC27-95A920330762}"/>
                    </a:ext>
                  </a:extLst>
                </p14:cNvPr>
                <p14:cNvContentPartPr/>
                <p14:nvPr/>
              </p14:nvContentPartPr>
              <p14:xfrm>
                <a:off x="8987494" y="1694019"/>
                <a:ext cx="177840" cy="131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F53623C-27A6-24FD-CC27-95A92033076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78494" y="1685019"/>
                  <a:ext cx="19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DF8E2B-60B1-C9FC-6BCB-9C284905AF5A}"/>
                    </a:ext>
                  </a:extLst>
                </p14:cNvPr>
                <p14:cNvContentPartPr/>
                <p14:nvPr/>
              </p14:nvContentPartPr>
              <p14:xfrm>
                <a:off x="9133654" y="1525899"/>
                <a:ext cx="103320" cy="163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DF8E2B-60B1-C9FC-6BCB-9C284905AF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24654" y="1517259"/>
                  <a:ext cx="120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D83C35E-C8A4-B1D0-9A2D-A775F202180F}"/>
                    </a:ext>
                  </a:extLst>
                </p14:cNvPr>
                <p14:cNvContentPartPr/>
                <p14:nvPr/>
              </p14:nvContentPartPr>
              <p14:xfrm>
                <a:off x="9138334" y="1596819"/>
                <a:ext cx="228240" cy="71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D83C35E-C8A4-B1D0-9A2D-A775F20218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29694" y="1588179"/>
                  <a:ext cx="245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D684472-ACA1-6CEE-5CA6-CE34F2ED6FFC}"/>
                    </a:ext>
                  </a:extLst>
                </p14:cNvPr>
                <p14:cNvContentPartPr/>
                <p14:nvPr/>
              </p14:nvContentPartPr>
              <p14:xfrm>
                <a:off x="9390334" y="1550019"/>
                <a:ext cx="141480" cy="108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D684472-ACA1-6CEE-5CA6-CE34F2ED6FF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81334" y="1541379"/>
                  <a:ext cx="159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517663-6B56-AA46-9BF8-0CE07D8DA15F}"/>
                    </a:ext>
                  </a:extLst>
                </p14:cNvPr>
                <p14:cNvContentPartPr/>
                <p14:nvPr/>
              </p14:nvContentPartPr>
              <p14:xfrm>
                <a:off x="9580774" y="1407459"/>
                <a:ext cx="177120" cy="194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517663-6B56-AA46-9BF8-0CE07D8DA1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72134" y="1398819"/>
                  <a:ext cx="19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2E2D352-5CC3-103E-462A-C38E7D42B8B7}"/>
                    </a:ext>
                  </a:extLst>
                </p14:cNvPr>
                <p14:cNvContentPartPr/>
                <p14:nvPr/>
              </p14:nvContentPartPr>
              <p14:xfrm>
                <a:off x="9815134" y="1454259"/>
                <a:ext cx="97920" cy="70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2E2D352-5CC3-103E-462A-C38E7D42B8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06134" y="1445259"/>
                  <a:ext cx="115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31FD196-D159-6AF9-1C46-A0B8A0D123E4}"/>
                    </a:ext>
                  </a:extLst>
                </p14:cNvPr>
                <p14:cNvContentPartPr/>
                <p14:nvPr/>
              </p14:nvContentPartPr>
              <p14:xfrm>
                <a:off x="9925294" y="1337979"/>
                <a:ext cx="113040" cy="165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31FD196-D159-6AF9-1C46-A0B8A0D123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16294" y="1329339"/>
                  <a:ext cx="13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B60340-78FC-37D3-9ADF-85CB766BC915}"/>
                    </a:ext>
                  </a:extLst>
                </p14:cNvPr>
                <p14:cNvContentPartPr/>
                <p14:nvPr/>
              </p14:nvContentPartPr>
              <p14:xfrm>
                <a:off x="8961214" y="2142579"/>
                <a:ext cx="172800" cy="89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B60340-78FC-37D3-9ADF-85CB766BC91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52574" y="2133939"/>
                  <a:ext cx="190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64A675-6863-431E-7C68-17298FDE1F0A}"/>
                    </a:ext>
                  </a:extLst>
                </p14:cNvPr>
                <p14:cNvContentPartPr/>
                <p14:nvPr/>
              </p14:nvContentPartPr>
              <p14:xfrm>
                <a:off x="9175414" y="1823979"/>
                <a:ext cx="643680" cy="344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64A675-6863-431E-7C68-17298FDE1F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6774" y="1814979"/>
                  <a:ext cx="6613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113EA85-A1FF-8A14-1426-AE160C426CD7}"/>
                    </a:ext>
                  </a:extLst>
                </p14:cNvPr>
                <p14:cNvContentPartPr/>
                <p14:nvPr/>
              </p14:nvContentPartPr>
              <p14:xfrm>
                <a:off x="8918374" y="2429139"/>
                <a:ext cx="372240" cy="291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113EA85-A1FF-8A14-1426-AE160C426C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09374" y="2420139"/>
                  <a:ext cx="389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DD9421D-6F07-3AB2-AB5B-D84ABF53092F}"/>
                    </a:ext>
                  </a:extLst>
                </p14:cNvPr>
                <p14:cNvContentPartPr/>
                <p14:nvPr/>
              </p14:nvContentPartPr>
              <p14:xfrm>
                <a:off x="9324094" y="2267139"/>
                <a:ext cx="390240" cy="235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DD9421D-6F07-3AB2-AB5B-D84ABF5309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15454" y="2258139"/>
                  <a:ext cx="40788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5D6B3C-2AC8-329A-9954-D26EAB18A3B4}"/>
                  </a:ext>
                </a:extLst>
              </p14:cNvPr>
              <p14:cNvContentPartPr/>
              <p14:nvPr/>
            </p14:nvContentPartPr>
            <p14:xfrm>
              <a:off x="5854054" y="2892819"/>
              <a:ext cx="25200" cy="97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5D6B3C-2AC8-329A-9954-D26EAB18A3B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845054" y="2883819"/>
                <a:ext cx="4284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E670607-A6C0-0342-6C1E-CE45DBAE8E95}"/>
              </a:ext>
            </a:extLst>
          </p:cNvPr>
          <p:cNvGrpSpPr/>
          <p:nvPr/>
        </p:nvGrpSpPr>
        <p:grpSpPr>
          <a:xfrm>
            <a:off x="6083734" y="3190899"/>
            <a:ext cx="971640" cy="1275120"/>
            <a:chOff x="6083734" y="3190899"/>
            <a:chExt cx="971640" cy="12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5D8CA42-3B42-7CA5-D7E5-8EF5ADA6DCA4}"/>
                    </a:ext>
                  </a:extLst>
                </p14:cNvPr>
                <p14:cNvContentPartPr/>
                <p14:nvPr/>
              </p14:nvContentPartPr>
              <p14:xfrm>
                <a:off x="6083734" y="3190899"/>
                <a:ext cx="971640" cy="1275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5D8CA42-3B42-7CA5-D7E5-8EF5ADA6DC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74734" y="3181899"/>
                  <a:ext cx="989280" cy="12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ED3E98-A190-C24B-A629-063F246221B7}"/>
                    </a:ext>
                  </a:extLst>
                </p14:cNvPr>
                <p14:cNvContentPartPr/>
                <p14:nvPr/>
              </p14:nvContentPartPr>
              <p14:xfrm>
                <a:off x="6440134" y="3681219"/>
                <a:ext cx="23040" cy="9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ED3E98-A190-C24B-A629-063F246221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31134" y="3672219"/>
                  <a:ext cx="40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339CCA-1F6E-24F0-294F-CD25A7B7FCD6}"/>
                    </a:ext>
                  </a:extLst>
                </p14:cNvPr>
                <p14:cNvContentPartPr/>
                <p14:nvPr/>
              </p14:nvContentPartPr>
              <p14:xfrm>
                <a:off x="6347974" y="3694539"/>
                <a:ext cx="21960" cy="10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339CCA-1F6E-24F0-294F-CD25A7B7FCD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9334" y="3685899"/>
                  <a:ext cx="39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F38792-624F-E96C-B7F4-62A0C513EFBA}"/>
                    </a:ext>
                  </a:extLst>
                </p14:cNvPr>
                <p14:cNvContentPartPr/>
                <p14:nvPr/>
              </p14:nvContentPartPr>
              <p14:xfrm>
                <a:off x="6354094" y="3679059"/>
                <a:ext cx="22680" cy="38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F38792-624F-E96C-B7F4-62A0C513EFB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45454" y="3670419"/>
                  <a:ext cx="40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479E28-5855-E54D-2182-EFDE8C8BBBE6}"/>
                    </a:ext>
                  </a:extLst>
                </p14:cNvPr>
                <p14:cNvContentPartPr/>
                <p14:nvPr/>
              </p14:nvContentPartPr>
              <p14:xfrm>
                <a:off x="6533734" y="4066059"/>
                <a:ext cx="44640" cy="29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479E28-5855-E54D-2182-EFDE8C8BBBE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25094" y="4057059"/>
                  <a:ext cx="622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40E46FC-83EE-3361-B3FF-7FB81FD44ED1}"/>
                  </a:ext>
                </a:extLst>
              </p14:cNvPr>
              <p14:cNvContentPartPr/>
              <p14:nvPr/>
            </p14:nvContentPartPr>
            <p14:xfrm>
              <a:off x="6335014" y="4351179"/>
              <a:ext cx="96480" cy="619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40E46FC-83EE-3361-B3FF-7FB81FD44ED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326374" y="4342179"/>
                <a:ext cx="114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A4ADA81-F5B7-A2D9-E70A-DBF63053CFA6}"/>
                  </a:ext>
                </a:extLst>
              </p14:cNvPr>
              <p14:cNvContentPartPr/>
              <p14:nvPr/>
            </p14:nvContentPartPr>
            <p14:xfrm>
              <a:off x="6813814" y="4099899"/>
              <a:ext cx="102240" cy="547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A4ADA81-F5B7-A2D9-E70A-DBF63053CFA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805174" y="4091259"/>
                <a:ext cx="1198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8DA5DAA-7FA8-D101-D7F9-B7DE62E5C61C}"/>
                  </a:ext>
                </a:extLst>
              </p14:cNvPr>
              <p14:cNvContentPartPr/>
              <p14:nvPr/>
            </p14:nvContentPartPr>
            <p14:xfrm>
              <a:off x="5617174" y="2905779"/>
              <a:ext cx="311400" cy="180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8DA5DAA-7FA8-D101-D7F9-B7DE62E5C61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08174" y="2897139"/>
                <a:ext cx="3290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BFC1432-8B5A-A868-2061-0F04679F70CD}"/>
              </a:ext>
            </a:extLst>
          </p:cNvPr>
          <p:cNvGrpSpPr/>
          <p:nvPr/>
        </p:nvGrpSpPr>
        <p:grpSpPr>
          <a:xfrm>
            <a:off x="5479294" y="392619"/>
            <a:ext cx="3010680" cy="1408320"/>
            <a:chOff x="5479294" y="392619"/>
            <a:chExt cx="3010680" cy="14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DCBA4C-CE9F-A403-04F9-CB6E4FC17F0C}"/>
                    </a:ext>
                  </a:extLst>
                </p14:cNvPr>
                <p14:cNvContentPartPr/>
                <p14:nvPr/>
              </p14:nvContentPartPr>
              <p14:xfrm>
                <a:off x="5479294" y="1367139"/>
                <a:ext cx="672480" cy="412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DCBA4C-CE9F-A403-04F9-CB6E4FC17F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70654" y="1358139"/>
                  <a:ext cx="6901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A8729-D138-627C-3242-790A3C7B6D97}"/>
                    </a:ext>
                  </a:extLst>
                </p14:cNvPr>
                <p14:cNvContentPartPr/>
                <p14:nvPr/>
              </p14:nvContentPartPr>
              <p14:xfrm>
                <a:off x="5957734" y="871779"/>
                <a:ext cx="1280880" cy="648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A8729-D138-627C-3242-790A3C7B6D9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48734" y="862779"/>
                  <a:ext cx="12985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FD1146-C575-7BEA-39FB-FA5FBA0C99A0}"/>
                    </a:ext>
                  </a:extLst>
                </p14:cNvPr>
                <p14:cNvContentPartPr/>
                <p14:nvPr/>
              </p14:nvContentPartPr>
              <p14:xfrm>
                <a:off x="7359574" y="738579"/>
                <a:ext cx="173880" cy="169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FD1146-C575-7BEA-39FB-FA5FBA0C99A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50934" y="729939"/>
                  <a:ext cx="191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56B698A-38C3-1092-5957-596C3AE3C8E2}"/>
                    </a:ext>
                  </a:extLst>
                </p14:cNvPr>
                <p14:cNvContentPartPr/>
                <p14:nvPr/>
              </p14:nvContentPartPr>
              <p14:xfrm>
                <a:off x="7574494" y="699699"/>
                <a:ext cx="229320" cy="125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56B698A-38C3-1092-5957-596C3AE3C8E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65854" y="690699"/>
                  <a:ext cx="246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A58E22-889F-38AF-89FB-425ED51E13FD}"/>
                    </a:ext>
                  </a:extLst>
                </p14:cNvPr>
                <p14:cNvContentPartPr/>
                <p14:nvPr/>
              </p14:nvContentPartPr>
              <p14:xfrm>
                <a:off x="7812814" y="620499"/>
                <a:ext cx="88560" cy="130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A58E22-889F-38AF-89FB-425ED51E13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03814" y="611859"/>
                  <a:ext cx="106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BEF9B6-082E-83F4-1CD5-2F203AEFE2E5}"/>
                    </a:ext>
                  </a:extLst>
                </p14:cNvPr>
                <p14:cNvContentPartPr/>
                <p14:nvPr/>
              </p14:nvContentPartPr>
              <p14:xfrm>
                <a:off x="7965094" y="592419"/>
                <a:ext cx="143640" cy="97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BEF9B6-082E-83F4-1CD5-2F203AEFE2E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56094" y="583419"/>
                  <a:ext cx="161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E89E7B-3BB6-E4AB-E969-7CC1C1A0EF02}"/>
                    </a:ext>
                  </a:extLst>
                </p14:cNvPr>
                <p14:cNvContentPartPr/>
                <p14:nvPr/>
              </p14:nvContentPartPr>
              <p14:xfrm>
                <a:off x="8159494" y="529779"/>
                <a:ext cx="113040" cy="115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E89E7B-3BB6-E4AB-E969-7CC1C1A0EF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50494" y="521139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B06CEDE-5E2C-0B69-CEDD-72125350CB34}"/>
                    </a:ext>
                  </a:extLst>
                </p14:cNvPr>
                <p14:cNvContentPartPr/>
                <p14:nvPr/>
              </p14:nvContentPartPr>
              <p14:xfrm>
                <a:off x="7538134" y="794019"/>
                <a:ext cx="698400" cy="203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B06CEDE-5E2C-0B69-CEDD-72125350CB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29494" y="785019"/>
                  <a:ext cx="716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8EECAA7-134B-ED6D-3E00-8CCCD1627274}"/>
                    </a:ext>
                  </a:extLst>
                </p14:cNvPr>
                <p14:cNvContentPartPr/>
                <p14:nvPr/>
              </p14:nvContentPartPr>
              <p14:xfrm>
                <a:off x="5688094" y="1772499"/>
                <a:ext cx="169920" cy="28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8EECAA7-134B-ED6D-3E00-8CCCD16272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79094" y="1763859"/>
                  <a:ext cx="187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4DCCCB0-B263-496A-3A98-BC803713B360}"/>
                    </a:ext>
                  </a:extLst>
                </p14:cNvPr>
                <p14:cNvContentPartPr/>
                <p14:nvPr/>
              </p14:nvContentPartPr>
              <p14:xfrm>
                <a:off x="7240054" y="392619"/>
                <a:ext cx="1249920" cy="686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4DCCCB0-B263-496A-3A98-BC803713B3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31414" y="383619"/>
                  <a:ext cx="1267560" cy="70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A11919C-5BEE-C8EC-40F9-CDEEE49DF98D}"/>
                  </a:ext>
                </a:extLst>
              </p14:cNvPr>
              <p14:cNvContentPartPr/>
              <p14:nvPr/>
            </p14:nvContentPartPr>
            <p14:xfrm>
              <a:off x="5507014" y="2459739"/>
              <a:ext cx="696600" cy="4723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A11919C-5BEE-C8EC-40F9-CDEEE49DF98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498374" y="2451099"/>
                <a:ext cx="71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D7971C3-E9D1-74F2-7235-489DB56B635B}"/>
                  </a:ext>
                </a:extLst>
              </p14:cNvPr>
              <p14:cNvContentPartPr/>
              <p14:nvPr/>
            </p14:nvContentPartPr>
            <p14:xfrm>
              <a:off x="5849734" y="5238219"/>
              <a:ext cx="192960" cy="133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D7971C3-E9D1-74F2-7235-489DB56B635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840734" y="5229219"/>
                <a:ext cx="210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4BBF904-1268-68A6-74F8-89A63B097497}"/>
                  </a:ext>
                </a:extLst>
              </p14:cNvPr>
              <p14:cNvContentPartPr/>
              <p14:nvPr/>
            </p14:nvContentPartPr>
            <p14:xfrm>
              <a:off x="7051414" y="5439459"/>
              <a:ext cx="183960" cy="468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4BBF904-1268-68A6-74F8-89A63B09749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42774" y="5430819"/>
                <a:ext cx="2016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4D27B49-9042-4EFD-306B-E4A449C50331}"/>
              </a:ext>
            </a:extLst>
          </p:cNvPr>
          <p:cNvGrpSpPr/>
          <p:nvPr/>
        </p:nvGrpSpPr>
        <p:grpSpPr>
          <a:xfrm>
            <a:off x="6723814" y="5279259"/>
            <a:ext cx="225360" cy="32760"/>
            <a:chOff x="6723814" y="5279259"/>
            <a:chExt cx="225360" cy="3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6F59AF-1259-6D26-7C0F-C6D74473F93C}"/>
                    </a:ext>
                  </a:extLst>
                </p14:cNvPr>
                <p14:cNvContentPartPr/>
                <p14:nvPr/>
              </p14:nvContentPartPr>
              <p14:xfrm>
                <a:off x="6840814" y="5279259"/>
                <a:ext cx="108360" cy="10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6F59AF-1259-6D26-7C0F-C6D74473F93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32174" y="5270619"/>
                  <a:ext cx="12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3C37EB-4EFB-A3FB-3385-140642F9097B}"/>
                    </a:ext>
                  </a:extLst>
                </p14:cNvPr>
                <p14:cNvContentPartPr/>
                <p14:nvPr/>
              </p14:nvContentPartPr>
              <p14:xfrm>
                <a:off x="6723814" y="5298699"/>
                <a:ext cx="59760" cy="13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3C37EB-4EFB-A3FB-3385-140642F909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14814" y="5289699"/>
                  <a:ext cx="774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89C38CB-D947-7D18-00E7-2F5915AA62D1}"/>
              </a:ext>
            </a:extLst>
          </p:cNvPr>
          <p:cNvGrpSpPr/>
          <p:nvPr/>
        </p:nvGrpSpPr>
        <p:grpSpPr>
          <a:xfrm>
            <a:off x="6420694" y="4558179"/>
            <a:ext cx="930960" cy="445680"/>
            <a:chOff x="6420694" y="4558179"/>
            <a:chExt cx="93096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F94BAC4-224E-E46E-B409-83ED0C85D047}"/>
                    </a:ext>
                  </a:extLst>
                </p14:cNvPr>
                <p14:cNvContentPartPr/>
                <p14:nvPr/>
              </p14:nvContentPartPr>
              <p14:xfrm>
                <a:off x="6420694" y="4558179"/>
                <a:ext cx="930960" cy="445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F94BAC4-224E-E46E-B409-83ED0C85D04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11694" y="4549539"/>
                  <a:ext cx="9486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185349-33BC-DEF4-79DB-10ADF928ED47}"/>
                    </a:ext>
                  </a:extLst>
                </p14:cNvPr>
                <p14:cNvContentPartPr/>
                <p14:nvPr/>
              </p14:nvContentPartPr>
              <p14:xfrm>
                <a:off x="7264534" y="4766259"/>
                <a:ext cx="66600" cy="100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185349-33BC-DEF4-79DB-10ADF928ED4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55894" y="4757259"/>
                  <a:ext cx="842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1F58991-0863-6185-7CBC-1B8A75941DBF}"/>
              </a:ext>
            </a:extLst>
          </p:cNvPr>
          <p:cNvGrpSpPr/>
          <p:nvPr/>
        </p:nvGrpSpPr>
        <p:grpSpPr>
          <a:xfrm>
            <a:off x="6188854" y="6131379"/>
            <a:ext cx="2066760" cy="587520"/>
            <a:chOff x="6188854" y="6131379"/>
            <a:chExt cx="206676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8402EB5-5CD8-BD21-A9B7-36A3DD1431E5}"/>
                    </a:ext>
                  </a:extLst>
                </p14:cNvPr>
                <p14:cNvContentPartPr/>
                <p14:nvPr/>
              </p14:nvContentPartPr>
              <p14:xfrm>
                <a:off x="6188854" y="6131379"/>
                <a:ext cx="2066760" cy="587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8402EB5-5CD8-BD21-A9B7-36A3DD1431E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79854" y="6122379"/>
                  <a:ext cx="20844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05D54D-EEEF-4036-8EDD-63505E5E0BF7}"/>
                    </a:ext>
                  </a:extLst>
                </p14:cNvPr>
                <p14:cNvContentPartPr/>
                <p14:nvPr/>
              </p14:nvContentPartPr>
              <p14:xfrm>
                <a:off x="6463174" y="6626739"/>
                <a:ext cx="470160" cy="33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05D54D-EEEF-4036-8EDD-63505E5E0BF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54174" y="6617739"/>
                  <a:ext cx="4878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331F80C-C444-38B2-ED7A-32CFA1AF2466}"/>
                  </a:ext>
                </a:extLst>
              </p14:cNvPr>
              <p14:cNvContentPartPr/>
              <p14:nvPr/>
            </p14:nvContentPartPr>
            <p14:xfrm>
              <a:off x="9083974" y="671979"/>
              <a:ext cx="32760" cy="3628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331F80C-C444-38B2-ED7A-32CFA1AF246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075334" y="662979"/>
                <a:ext cx="504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48B9098-5279-7D39-3663-E0B72DCFF8C7}"/>
              </a:ext>
            </a:extLst>
          </p:cNvPr>
          <p:cNvGrpSpPr/>
          <p:nvPr/>
        </p:nvGrpSpPr>
        <p:grpSpPr>
          <a:xfrm>
            <a:off x="7708054" y="3214659"/>
            <a:ext cx="1463760" cy="3495240"/>
            <a:chOff x="7708054" y="3214659"/>
            <a:chExt cx="1463760" cy="34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79ADB7-D7EF-C11D-54BD-1BE858F222BC}"/>
                    </a:ext>
                  </a:extLst>
                </p14:cNvPr>
                <p14:cNvContentPartPr/>
                <p14:nvPr/>
              </p14:nvContentPartPr>
              <p14:xfrm>
                <a:off x="7708414" y="3257139"/>
                <a:ext cx="656280" cy="598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79ADB7-D7EF-C11D-54BD-1BE858F222B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99774" y="3248499"/>
                  <a:ext cx="6739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891E4F-7110-5266-DFFD-A16D58C334B5}"/>
                    </a:ext>
                  </a:extLst>
                </p14:cNvPr>
                <p14:cNvContentPartPr/>
                <p14:nvPr/>
              </p14:nvContentPartPr>
              <p14:xfrm>
                <a:off x="7708054" y="3759339"/>
                <a:ext cx="1031760" cy="764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891E4F-7110-5266-DFFD-A16D58C334B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99414" y="3750699"/>
                  <a:ext cx="104940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3A0812-F8AD-E174-5F03-F44B54921F6C}"/>
                    </a:ext>
                  </a:extLst>
                </p14:cNvPr>
                <p14:cNvContentPartPr/>
                <p14:nvPr/>
              </p14:nvContentPartPr>
              <p14:xfrm>
                <a:off x="8511214" y="3555579"/>
                <a:ext cx="270720" cy="331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3A0812-F8AD-E174-5F03-F44B54921F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02214" y="3546939"/>
                  <a:ext cx="288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1ADCD4-9636-5DB7-BAFF-C61CAEB182EA}"/>
                    </a:ext>
                  </a:extLst>
                </p14:cNvPr>
                <p14:cNvContentPartPr/>
                <p14:nvPr/>
              </p14:nvContentPartPr>
              <p14:xfrm>
                <a:off x="8507254" y="3798939"/>
                <a:ext cx="79560" cy="103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1ADCD4-9636-5DB7-BAFF-C61CAEB182E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98254" y="3789939"/>
                  <a:ext cx="9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8B064F-476B-FF2D-C8F2-403B1C6B4BCB}"/>
                    </a:ext>
                  </a:extLst>
                </p14:cNvPr>
                <p14:cNvContentPartPr/>
                <p14:nvPr/>
              </p14:nvContentPartPr>
              <p14:xfrm>
                <a:off x="8556574" y="4036899"/>
                <a:ext cx="236160" cy="400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8B064F-476B-FF2D-C8F2-403B1C6B4BC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47934" y="4028259"/>
                  <a:ext cx="253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AC85834-0EB0-C712-597C-7F7798CC4BC6}"/>
                    </a:ext>
                  </a:extLst>
                </p14:cNvPr>
                <p14:cNvContentPartPr/>
                <p14:nvPr/>
              </p14:nvContentPartPr>
              <p14:xfrm>
                <a:off x="9036094" y="3214659"/>
                <a:ext cx="135720" cy="3495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AC85834-0EB0-C712-597C-7F7798CC4BC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27094" y="3206019"/>
                  <a:ext cx="153360" cy="351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1D73749-7AC3-F525-8E78-B7444648E970}"/>
              </a:ext>
            </a:extLst>
          </p:cNvPr>
          <p:cNvGrpSpPr/>
          <p:nvPr/>
        </p:nvGrpSpPr>
        <p:grpSpPr>
          <a:xfrm>
            <a:off x="11022574" y="270939"/>
            <a:ext cx="1549440" cy="564840"/>
            <a:chOff x="11022574" y="270939"/>
            <a:chExt cx="154944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069C3B5-659A-3E07-9780-11F5B5A9598D}"/>
                    </a:ext>
                  </a:extLst>
                </p14:cNvPr>
                <p14:cNvContentPartPr/>
                <p14:nvPr/>
              </p14:nvContentPartPr>
              <p14:xfrm>
                <a:off x="11022574" y="555339"/>
                <a:ext cx="618840" cy="280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069C3B5-659A-3E07-9780-11F5B5A9598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13574" y="546699"/>
                  <a:ext cx="636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652F47F-1D5C-6A10-6F79-F1942CAAEC6E}"/>
                    </a:ext>
                  </a:extLst>
                </p14:cNvPr>
                <p14:cNvContentPartPr/>
                <p14:nvPr/>
              </p14:nvContentPartPr>
              <p14:xfrm>
                <a:off x="11701894" y="443379"/>
                <a:ext cx="209520" cy="249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652F47F-1D5C-6A10-6F79-F1942CAAEC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92894" y="434379"/>
                  <a:ext cx="227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F1E7E8-D49B-887A-5D30-4138438DDB00}"/>
                    </a:ext>
                  </a:extLst>
                </p14:cNvPr>
                <p14:cNvContentPartPr/>
                <p14:nvPr/>
              </p14:nvContentPartPr>
              <p14:xfrm>
                <a:off x="11993134" y="270939"/>
                <a:ext cx="149760" cy="242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F1E7E8-D49B-887A-5D30-4138438DDB0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984134" y="262299"/>
                  <a:ext cx="167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970D4E-CE48-A9CC-7A37-92F16339F0C5}"/>
                    </a:ext>
                  </a:extLst>
                </p14:cNvPr>
                <p14:cNvContentPartPr/>
                <p14:nvPr/>
              </p14:nvContentPartPr>
              <p14:xfrm>
                <a:off x="12204454" y="354819"/>
                <a:ext cx="234720" cy="83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970D4E-CE48-A9CC-7A37-92F16339F0C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195814" y="346179"/>
                  <a:ext cx="252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121513-4E1E-2D04-5959-8F8432E07D94}"/>
                    </a:ext>
                  </a:extLst>
                </p14:cNvPr>
                <p14:cNvContentPartPr/>
                <p14:nvPr/>
              </p14:nvContentPartPr>
              <p14:xfrm>
                <a:off x="12544654" y="367779"/>
                <a:ext cx="27360" cy="29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121513-4E1E-2D04-5959-8F8432E07D9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535654" y="358779"/>
                  <a:ext cx="450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D4451EB-6D76-CF86-2353-1BB419AB5123}"/>
                  </a:ext>
                </a:extLst>
              </p14:cNvPr>
              <p14:cNvContentPartPr/>
              <p14:nvPr/>
            </p14:nvContentPartPr>
            <p14:xfrm>
              <a:off x="11057134" y="938739"/>
              <a:ext cx="1124280" cy="4734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D4451EB-6D76-CF86-2353-1BB419AB512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048134" y="930099"/>
                <a:ext cx="114192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E639C51-E1BE-8D64-AF79-DFEE501EB48D}"/>
              </a:ext>
            </a:extLst>
          </p:cNvPr>
          <p:cNvGrpSpPr/>
          <p:nvPr/>
        </p:nvGrpSpPr>
        <p:grpSpPr>
          <a:xfrm>
            <a:off x="10722694" y="1646499"/>
            <a:ext cx="227520" cy="18720"/>
            <a:chOff x="10722694" y="1646499"/>
            <a:chExt cx="227520" cy="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90D96D-1838-03BE-3862-4F4E65B00D62}"/>
                    </a:ext>
                  </a:extLst>
                </p14:cNvPr>
                <p14:cNvContentPartPr/>
                <p14:nvPr/>
              </p14:nvContentPartPr>
              <p14:xfrm>
                <a:off x="10722694" y="1646499"/>
                <a:ext cx="10080" cy="7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90D96D-1838-03BE-3862-4F4E65B00D6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14054" y="1637499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E98BC7-047A-4153-024E-8693ECD3C5A3}"/>
                    </a:ext>
                  </a:extLst>
                </p14:cNvPr>
                <p14:cNvContentPartPr/>
                <p14:nvPr/>
              </p14:nvContentPartPr>
              <p14:xfrm>
                <a:off x="10944454" y="1652619"/>
                <a:ext cx="5760" cy="12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E98BC7-047A-4153-024E-8693ECD3C5A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35454" y="1643979"/>
                  <a:ext cx="234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B2724DC-6BD7-B983-57DC-EAFD9345EF6C}"/>
                  </a:ext>
                </a:extLst>
              </p14:cNvPr>
              <p14:cNvContentPartPr/>
              <p14:nvPr/>
            </p14:nvContentPartPr>
            <p14:xfrm>
              <a:off x="10721614" y="1845579"/>
              <a:ext cx="4680" cy="176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B2724DC-6BD7-B983-57DC-EAFD9345EF6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712614" y="1836939"/>
                <a:ext cx="22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D997FC3-FF7B-095F-FBF2-A520B510A3E0}"/>
                  </a:ext>
                </a:extLst>
              </p14:cNvPr>
              <p14:cNvContentPartPr/>
              <p14:nvPr/>
            </p14:nvContentPartPr>
            <p14:xfrm>
              <a:off x="11008894" y="1433019"/>
              <a:ext cx="11520" cy="97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D997FC3-FF7B-095F-FBF2-A520B510A3E0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000254" y="1424379"/>
                <a:ext cx="29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0153EFD-A9F5-60CA-ECE7-E5FB28917FFD}"/>
                  </a:ext>
                </a:extLst>
              </p14:cNvPr>
              <p14:cNvContentPartPr/>
              <p14:nvPr/>
            </p14:nvContentPartPr>
            <p14:xfrm>
              <a:off x="9436774" y="2869779"/>
              <a:ext cx="932760" cy="3848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0153EFD-A9F5-60CA-ECE7-E5FB28917FF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427774" y="2861139"/>
                <a:ext cx="95040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27732DC-EEDB-4259-E27E-0CDCD790B59A}"/>
              </a:ext>
            </a:extLst>
          </p:cNvPr>
          <p:cNvGrpSpPr/>
          <p:nvPr/>
        </p:nvGrpSpPr>
        <p:grpSpPr>
          <a:xfrm>
            <a:off x="11855614" y="2692659"/>
            <a:ext cx="540000" cy="401400"/>
            <a:chOff x="11855614" y="2692659"/>
            <a:chExt cx="5400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AE56F4E-773B-6212-10C2-1B19C74E9268}"/>
                    </a:ext>
                  </a:extLst>
                </p14:cNvPr>
                <p14:cNvContentPartPr/>
                <p14:nvPr/>
              </p14:nvContentPartPr>
              <p14:xfrm>
                <a:off x="11855614" y="2952579"/>
                <a:ext cx="70560" cy="141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E56F4E-773B-6212-10C2-1B19C74E926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846614" y="2943579"/>
                  <a:ext cx="88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3D095B4-9890-3807-9017-ACFAE80AD9AE}"/>
                    </a:ext>
                  </a:extLst>
                </p14:cNvPr>
                <p14:cNvContentPartPr/>
                <p14:nvPr/>
              </p14:nvContentPartPr>
              <p14:xfrm>
                <a:off x="11944174" y="2848899"/>
                <a:ext cx="82440" cy="144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3D095B4-9890-3807-9017-ACFAE80AD9A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35534" y="2839899"/>
                  <a:ext cx="100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516345-9ECD-71CA-FD3F-12A1791B5835}"/>
                    </a:ext>
                  </a:extLst>
                </p14:cNvPr>
                <p14:cNvContentPartPr/>
                <p14:nvPr/>
              </p14:nvContentPartPr>
              <p14:xfrm>
                <a:off x="12078814" y="2799579"/>
                <a:ext cx="125640" cy="136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516345-9ECD-71CA-FD3F-12A1791B583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070174" y="2790939"/>
                  <a:ext cx="143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A3010E2-1F9A-9B0C-99F7-9157095FA624}"/>
                    </a:ext>
                  </a:extLst>
                </p14:cNvPr>
                <p14:cNvContentPartPr/>
                <p14:nvPr/>
              </p14:nvContentPartPr>
              <p14:xfrm>
                <a:off x="12240814" y="2692659"/>
                <a:ext cx="154800" cy="233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A3010E2-1F9A-9B0C-99F7-9157095FA62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232174" y="2684019"/>
                  <a:ext cx="1724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D1BABA7-8084-8E01-F3FE-AAF4169744F5}"/>
              </a:ext>
            </a:extLst>
          </p:cNvPr>
          <p:cNvGrpSpPr/>
          <p:nvPr/>
        </p:nvGrpSpPr>
        <p:grpSpPr>
          <a:xfrm>
            <a:off x="11337574" y="4106739"/>
            <a:ext cx="1428840" cy="1298160"/>
            <a:chOff x="11337574" y="4106739"/>
            <a:chExt cx="1428840" cy="12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83D7D71-4EAF-623A-E118-A35A151430EA}"/>
                    </a:ext>
                  </a:extLst>
                </p14:cNvPr>
                <p14:cNvContentPartPr/>
                <p14:nvPr/>
              </p14:nvContentPartPr>
              <p14:xfrm>
                <a:off x="11337574" y="4106739"/>
                <a:ext cx="194400" cy="615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83D7D71-4EAF-623A-E118-A35A151430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28574" y="4098099"/>
                  <a:ext cx="212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B53EC4C-4635-6171-7CA5-8096D7E2713B}"/>
                    </a:ext>
                  </a:extLst>
                </p14:cNvPr>
                <p14:cNvContentPartPr/>
                <p14:nvPr/>
              </p14:nvContentPartPr>
              <p14:xfrm>
                <a:off x="11632054" y="4484379"/>
                <a:ext cx="349200" cy="336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B53EC4C-4635-6171-7CA5-8096D7E2713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23414" y="4475379"/>
                  <a:ext cx="366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D09C950-A1A6-0051-D1AA-1608A8D248D2}"/>
                    </a:ext>
                  </a:extLst>
                </p14:cNvPr>
                <p14:cNvContentPartPr/>
                <p14:nvPr/>
              </p14:nvContentPartPr>
              <p14:xfrm>
                <a:off x="11899894" y="4568259"/>
                <a:ext cx="148320" cy="44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D09C950-A1A6-0051-D1AA-1608A8D248D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91254" y="4559259"/>
                  <a:ext cx="16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E329796-30A7-AD2A-BAFC-E910D1A56EB1}"/>
                    </a:ext>
                  </a:extLst>
                </p14:cNvPr>
                <p14:cNvContentPartPr/>
                <p14:nvPr/>
              </p14:nvContentPartPr>
              <p14:xfrm>
                <a:off x="11702254" y="4909539"/>
                <a:ext cx="268200" cy="292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E329796-30A7-AD2A-BAFC-E910D1A56EB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93254" y="4900899"/>
                  <a:ext cx="285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E36AD69-2AED-EACF-65D8-59FBBB22767B}"/>
                    </a:ext>
                  </a:extLst>
                </p14:cNvPr>
                <p14:cNvContentPartPr/>
                <p14:nvPr/>
              </p14:nvContentPartPr>
              <p14:xfrm>
                <a:off x="12017254" y="4786419"/>
                <a:ext cx="242280" cy="254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E36AD69-2AED-EACF-65D8-59FBBB22767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008254" y="4777779"/>
                  <a:ext cx="259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32B1E82-74CE-0CBD-EAA2-160907B33982}"/>
                    </a:ext>
                  </a:extLst>
                </p14:cNvPr>
                <p14:cNvContentPartPr/>
                <p14:nvPr/>
              </p14:nvContentPartPr>
              <p14:xfrm>
                <a:off x="12324334" y="4649979"/>
                <a:ext cx="84600" cy="269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32B1E82-74CE-0CBD-EAA2-160907B339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315334" y="4640979"/>
                  <a:ext cx="102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806A947-3BAF-5D18-6D8B-BD4D23EA95FB}"/>
                    </a:ext>
                  </a:extLst>
                </p14:cNvPr>
                <p14:cNvContentPartPr/>
                <p14:nvPr/>
              </p14:nvContentPartPr>
              <p14:xfrm>
                <a:off x="12095734" y="5183499"/>
                <a:ext cx="130680" cy="221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806A947-3BAF-5D18-6D8B-BD4D23EA95F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087094" y="5174499"/>
                  <a:ext cx="148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F96FD0-010D-828F-F670-BA2C9541F528}"/>
                    </a:ext>
                  </a:extLst>
                </p14:cNvPr>
                <p14:cNvContentPartPr/>
                <p14:nvPr/>
              </p14:nvContentPartPr>
              <p14:xfrm>
                <a:off x="12289054" y="4976859"/>
                <a:ext cx="454320" cy="307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F96FD0-010D-828F-F670-BA2C9541F52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2280414" y="4968219"/>
                  <a:ext cx="471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1DC657-4A41-858F-36B9-98876AD42815}"/>
                    </a:ext>
                  </a:extLst>
                </p14:cNvPr>
                <p14:cNvContentPartPr/>
                <p14:nvPr/>
              </p14:nvContentPartPr>
              <p14:xfrm>
                <a:off x="12726094" y="5077659"/>
                <a:ext cx="40320" cy="38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1DC657-4A41-858F-36B9-98876AD4281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2717094" y="5069019"/>
                  <a:ext cx="579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E6D4EB4-6AE9-3D1C-281F-21E20A376967}"/>
              </a:ext>
            </a:extLst>
          </p:cNvPr>
          <p:cNvGrpSpPr/>
          <p:nvPr/>
        </p:nvGrpSpPr>
        <p:grpSpPr>
          <a:xfrm>
            <a:off x="11471134" y="3292419"/>
            <a:ext cx="1412640" cy="725400"/>
            <a:chOff x="11471134" y="3292419"/>
            <a:chExt cx="141264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41865AE-AA1C-D719-4A1C-AD2FC4E429AF}"/>
                    </a:ext>
                  </a:extLst>
                </p14:cNvPr>
                <p14:cNvContentPartPr/>
                <p14:nvPr/>
              </p14:nvContentPartPr>
              <p14:xfrm>
                <a:off x="11600734" y="3292419"/>
                <a:ext cx="224280" cy="438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41865AE-AA1C-D719-4A1C-AD2FC4E429A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592094" y="3283419"/>
                  <a:ext cx="241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AE0EEA9-72EA-4CFB-52E9-AD3FFBE4C7E5}"/>
                    </a:ext>
                  </a:extLst>
                </p14:cNvPr>
                <p14:cNvContentPartPr/>
                <p14:nvPr/>
              </p14:nvContentPartPr>
              <p14:xfrm>
                <a:off x="11588854" y="3668619"/>
                <a:ext cx="78840" cy="92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AE0EEA9-72EA-4CFB-52E9-AD3FFBE4C7E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580214" y="3659979"/>
                  <a:ext cx="9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724AD5C-4344-00E5-2A27-AD963ECAFE0D}"/>
                    </a:ext>
                  </a:extLst>
                </p14:cNvPr>
                <p14:cNvContentPartPr/>
                <p14:nvPr/>
              </p14:nvContentPartPr>
              <p14:xfrm>
                <a:off x="11471134" y="3830979"/>
                <a:ext cx="515880" cy="186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724AD5C-4344-00E5-2A27-AD963ECAFE0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62494" y="3821979"/>
                  <a:ext cx="53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9B6A6F8-8F1D-1DE8-9336-FDA0251482DC}"/>
                    </a:ext>
                  </a:extLst>
                </p14:cNvPr>
                <p14:cNvContentPartPr/>
                <p14:nvPr/>
              </p14:nvContentPartPr>
              <p14:xfrm>
                <a:off x="12182134" y="3729819"/>
                <a:ext cx="52200" cy="229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9B6A6F8-8F1D-1DE8-9336-FDA0251482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173494" y="3720819"/>
                  <a:ext cx="69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C5B8D1A-ACF5-B3A5-B492-B97548AA9A3C}"/>
                    </a:ext>
                  </a:extLst>
                </p14:cNvPr>
                <p14:cNvContentPartPr/>
                <p14:nvPr/>
              </p14:nvContentPartPr>
              <p14:xfrm>
                <a:off x="12154774" y="3694539"/>
                <a:ext cx="138600" cy="1296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C5B8D1A-ACF5-B3A5-B492-B97548AA9A3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145774" y="3685539"/>
                  <a:ext cx="15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7482BAF-C8BF-60F0-89DB-DD9ED0BEADEE}"/>
                    </a:ext>
                  </a:extLst>
                </p14:cNvPr>
                <p14:cNvContentPartPr/>
                <p14:nvPr/>
              </p14:nvContentPartPr>
              <p14:xfrm>
                <a:off x="12278614" y="3502299"/>
                <a:ext cx="222480" cy="235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7482BAF-C8BF-60F0-89DB-DD9ED0BEADE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269974" y="3493299"/>
                  <a:ext cx="240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C924F45-9DB4-6D4A-343E-622E0CEF6877}"/>
                    </a:ext>
                  </a:extLst>
                </p14:cNvPr>
                <p14:cNvContentPartPr/>
                <p14:nvPr/>
              </p14:nvContentPartPr>
              <p14:xfrm>
                <a:off x="12522334" y="3552339"/>
                <a:ext cx="117360" cy="99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C924F45-9DB4-6D4A-343E-622E0CEF687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513334" y="3543699"/>
                  <a:ext cx="135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C9FE195-012B-57BA-E806-49E69F319783}"/>
                    </a:ext>
                  </a:extLst>
                </p14:cNvPr>
                <p14:cNvContentPartPr/>
                <p14:nvPr/>
              </p14:nvContentPartPr>
              <p14:xfrm>
                <a:off x="12656974" y="3455499"/>
                <a:ext cx="226800" cy="163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C9FE195-012B-57BA-E806-49E69F31978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647974" y="3446859"/>
                  <a:ext cx="2444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D797274-3232-E0B6-D9A8-1036EB5FAF34}"/>
              </a:ext>
            </a:extLst>
          </p:cNvPr>
          <p:cNvGrpSpPr/>
          <p:nvPr/>
        </p:nvGrpSpPr>
        <p:grpSpPr>
          <a:xfrm>
            <a:off x="10556014" y="4599579"/>
            <a:ext cx="576720" cy="716040"/>
            <a:chOff x="10556014" y="4599579"/>
            <a:chExt cx="576720" cy="7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F293158-BA05-01D7-0651-2B643D3A7929}"/>
                    </a:ext>
                  </a:extLst>
                </p14:cNvPr>
                <p14:cNvContentPartPr/>
                <p14:nvPr/>
              </p14:nvContentPartPr>
              <p14:xfrm>
                <a:off x="10822774" y="4599579"/>
                <a:ext cx="309960" cy="413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F293158-BA05-01D7-0651-2B643D3A792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13774" y="4590939"/>
                  <a:ext cx="327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C7AF482-3756-22B3-1C9B-9915D95C924B}"/>
                    </a:ext>
                  </a:extLst>
                </p14:cNvPr>
                <p14:cNvContentPartPr/>
                <p14:nvPr/>
              </p14:nvContentPartPr>
              <p14:xfrm>
                <a:off x="10791094" y="4958859"/>
                <a:ext cx="106200" cy="117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C7AF482-3756-22B3-1C9B-9915D95C92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82454" y="4950219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91612D-C128-5F06-D8E5-78241629EBE9}"/>
                    </a:ext>
                  </a:extLst>
                </p14:cNvPr>
                <p14:cNvContentPartPr/>
                <p14:nvPr/>
              </p14:nvContentPartPr>
              <p14:xfrm>
                <a:off x="10556014" y="4989459"/>
                <a:ext cx="7920" cy="486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91612D-C128-5F06-D8E5-78241629EB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47374" y="4980459"/>
                  <a:ext cx="25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336FAE1-55C0-9062-8A39-91494990CCB7}"/>
                    </a:ext>
                  </a:extLst>
                </p14:cNvPr>
                <p14:cNvContentPartPr/>
                <p14:nvPr/>
              </p14:nvContentPartPr>
              <p14:xfrm>
                <a:off x="10564294" y="5071539"/>
                <a:ext cx="7920" cy="47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336FAE1-55C0-9062-8A39-91494990CCB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55294" y="5062899"/>
                  <a:ext cx="25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A786C22-21ED-CACE-CB02-4EFFEE3F01BE}"/>
                    </a:ext>
                  </a:extLst>
                </p14:cNvPr>
                <p14:cNvContentPartPr/>
                <p14:nvPr/>
              </p14:nvContentPartPr>
              <p14:xfrm>
                <a:off x="10668334" y="5258379"/>
                <a:ext cx="66960" cy="56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A786C22-21ED-CACE-CB02-4EFFEE3F01B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659694" y="5249739"/>
                  <a:ext cx="84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973AC83-DF14-DB4F-DC66-D2B1A5E0C12F}"/>
                    </a:ext>
                  </a:extLst>
                </p14:cNvPr>
                <p14:cNvContentPartPr/>
                <p14:nvPr/>
              </p14:nvContentPartPr>
              <p14:xfrm>
                <a:off x="10863454" y="5280699"/>
                <a:ext cx="26280" cy="34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973AC83-DF14-DB4F-DC66-D2B1A5E0C1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54814" y="5272059"/>
                  <a:ext cx="4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02EEB98-2C9A-2C24-08D2-6058D901862C}"/>
                    </a:ext>
                  </a:extLst>
                </p14:cNvPr>
                <p14:cNvContentPartPr/>
                <p14:nvPr/>
              </p14:nvContentPartPr>
              <p14:xfrm>
                <a:off x="10913494" y="5019699"/>
                <a:ext cx="110880" cy="250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02EEB98-2C9A-2C24-08D2-6058D901862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04494" y="5011059"/>
                  <a:ext cx="128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391B78C-3CBB-620F-0B24-AD8EDFC9F404}"/>
                    </a:ext>
                  </a:extLst>
                </p14:cNvPr>
                <p14:cNvContentPartPr/>
                <p14:nvPr/>
              </p14:nvContentPartPr>
              <p14:xfrm>
                <a:off x="10882534" y="4854819"/>
                <a:ext cx="99000" cy="486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391B78C-3CBB-620F-0B24-AD8EDFC9F40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73894" y="4846179"/>
                  <a:ext cx="116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A694A4E-D3E1-8C58-5A3E-1ADD0DF2166A}"/>
                    </a:ext>
                  </a:extLst>
                </p14:cNvPr>
                <p14:cNvContentPartPr/>
                <p14:nvPr/>
              </p14:nvContentPartPr>
              <p14:xfrm>
                <a:off x="10656094" y="4858059"/>
                <a:ext cx="115200" cy="74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A694A4E-D3E1-8C58-5A3E-1ADD0DF2166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47454" y="4849419"/>
                  <a:ext cx="13284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9FFE16B1-B4AA-EC78-2961-62AE6A0B954B}"/>
                  </a:ext>
                </a:extLst>
              </p14:cNvPr>
              <p14:cNvContentPartPr/>
              <p14:nvPr/>
            </p14:nvContentPartPr>
            <p14:xfrm>
              <a:off x="9221362" y="5618975"/>
              <a:ext cx="375840" cy="2124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9FFE16B1-B4AA-EC78-2961-62AE6A0B954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212362" y="5610335"/>
                <a:ext cx="393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498A2B1-4F31-CBF8-0ADD-055EA478D2CC}"/>
                  </a:ext>
                </a:extLst>
              </p14:cNvPr>
              <p14:cNvContentPartPr/>
              <p14:nvPr/>
            </p14:nvContentPartPr>
            <p14:xfrm>
              <a:off x="11104162" y="5964215"/>
              <a:ext cx="498600" cy="583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498A2B1-4F31-CBF8-0ADD-055EA478D2C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095522" y="5955215"/>
                <a:ext cx="516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B76B40D-5DA6-1411-5B52-5D258CC32CEA}"/>
                  </a:ext>
                </a:extLst>
              </p14:cNvPr>
              <p14:cNvContentPartPr/>
              <p14:nvPr/>
            </p14:nvContentPartPr>
            <p14:xfrm>
              <a:off x="11181922" y="6207935"/>
              <a:ext cx="462960" cy="7092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B76B40D-5DA6-1411-5B52-5D258CC32CE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172922" y="6199295"/>
                <a:ext cx="480600" cy="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46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1063</Words>
  <Application>Microsoft Office PowerPoint</Application>
  <PresentationFormat>Custom</PresentationFormat>
  <Paragraphs>172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MDLDrawObject Class</vt:lpstr>
      <vt:lpstr>PowerPoint Presentation</vt:lpstr>
      <vt:lpstr>PowerPoint Presentation</vt:lpstr>
      <vt:lpstr>PowerPoint Presentation</vt:lpstr>
      <vt:lpstr>Electron Orbitals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 in Qatar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Hovis</dc:creator>
  <cp:lastModifiedBy>Gordon Stephen Rule</cp:lastModifiedBy>
  <cp:revision>194</cp:revision>
  <cp:lastPrinted>2018-09-02T10:14:33Z</cp:lastPrinted>
  <dcterms:created xsi:type="dcterms:W3CDTF">2011-08-23T09:25:13Z</dcterms:created>
  <dcterms:modified xsi:type="dcterms:W3CDTF">2024-08-11T00:58:54Z</dcterms:modified>
</cp:coreProperties>
</file>