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media/image1012.jpg" ContentType="image/jpeg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notesSlides/notesSlide3.xml" ContentType="application/vnd.openxmlformats-officedocument.presentationml.notesSlide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notesSlides/notesSlide4.xml" ContentType="application/vnd.openxmlformats-officedocument.presentationml.notesSlide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notesSlides/notesSlide5.xml" ContentType="application/vnd.openxmlformats-officedocument.presentationml.notesSlide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notesSlides/notesSlide6.xml" ContentType="application/vnd.openxmlformats-officedocument.presentationml.notesSlide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notesSlides/notesSlide7.xml" ContentType="application/vnd.openxmlformats-officedocument.presentationml.notesSlide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notesSlides/notesSlide8.xml" ContentType="application/vnd.openxmlformats-officedocument.presentationml.notesSlide+xml"/>
  <Override PartName="/ppt/media/image2074.jpg" ContentType="image/jpeg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notesSlides/notesSlide9.xml" ContentType="application/vnd.openxmlformats-officedocument.presentationml.notesSlide+xml"/>
  <Override PartName="/ppt/media/image2268.jpg" ContentType="image/jpeg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notesSlides/notesSlide10.xml" ContentType="application/vnd.openxmlformats-officedocument.presentationml.notesSlide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notesSlides/notesSlide12.xml" ContentType="application/vnd.openxmlformats-officedocument.presentationml.notesSlide+xml"/>
  <Override PartName="/ppt/charts/chart2.xml" ContentType="application/vnd.openxmlformats-officedocument.drawingml.chart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8" r:id="rId2"/>
    <p:sldId id="338" r:id="rId3"/>
    <p:sldId id="594" r:id="rId4"/>
    <p:sldId id="339" r:id="rId5"/>
    <p:sldId id="595" r:id="rId6"/>
    <p:sldId id="376" r:id="rId7"/>
    <p:sldId id="596" r:id="rId8"/>
    <p:sldId id="374" r:id="rId9"/>
    <p:sldId id="306" r:id="rId10"/>
    <p:sldId id="309" r:id="rId11"/>
    <p:sldId id="582" r:id="rId12"/>
    <p:sldId id="581" r:id="rId13"/>
    <p:sldId id="434" r:id="rId14"/>
    <p:sldId id="371" r:id="rId15"/>
    <p:sldId id="372" r:id="rId16"/>
    <p:sldId id="373" r:id="rId17"/>
    <p:sldId id="433" r:id="rId18"/>
    <p:sldId id="265" r:id="rId19"/>
    <p:sldId id="276" r:id="rId20"/>
    <p:sldId id="577" r:id="rId21"/>
    <p:sldId id="308" r:id="rId22"/>
    <p:sldId id="583" r:id="rId23"/>
    <p:sldId id="316" r:id="rId24"/>
    <p:sldId id="342" r:id="rId25"/>
    <p:sldId id="346" r:id="rId26"/>
    <p:sldId id="259" r:id="rId27"/>
    <p:sldId id="260" r:id="rId28"/>
    <p:sldId id="347" r:id="rId29"/>
  </p:sldIdLst>
  <p:sldSz cx="12984163" cy="7407275"/>
  <p:notesSz cx="9296400" cy="7010400"/>
  <p:defaultTextStyle>
    <a:defPPr>
      <a:defRPr lang="en-US"/>
    </a:defPPr>
    <a:lvl1pPr marL="0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1pPr>
    <a:lvl2pPr marL="489387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2pPr>
    <a:lvl3pPr marL="97877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3pPr>
    <a:lvl4pPr marL="146816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4pPr>
    <a:lvl5pPr marL="195754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5pPr>
    <a:lvl6pPr marL="2446934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927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33" userDrawn="1">
          <p15:clr>
            <a:srgbClr val="A4A3A4"/>
          </p15:clr>
        </p15:guide>
        <p15:guide id="2" pos="409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1096" autoAdjust="0"/>
    <p:restoredTop sz="96178" autoAdjust="0"/>
  </p:normalViewPr>
  <p:slideViewPr>
    <p:cSldViewPr>
      <p:cViewPr>
        <p:scale>
          <a:sx n="100" d="100"/>
          <a:sy n="100" d="100"/>
        </p:scale>
        <p:origin x="852" y="231"/>
      </p:cViewPr>
      <p:guideLst>
        <p:guide orient="horz" pos="2333"/>
        <p:guide pos="409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9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ule\Desktop\andrew_www\Repos_03_151_ModBio\mod_bio\lectures_2014\fraction_protonated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ule\Desktop\andrew_www\Repos_03_151_ModBio\mod_bio\lectures_2014\fraction_protonate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Arial" panose="020B0604020202020204" pitchFamily="34" charset="0"/>
              </a:rPr>
              <a:t>Asp/Glu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213648293963256"/>
          <c:y val="0.17171296296296298"/>
          <c:w val="0.80464129483814528"/>
          <c:h val="0.58880431612715067"/>
        </c:manualLayout>
      </c:layout>
      <c:scatterChart>
        <c:scatterStyle val="smoothMarker"/>
        <c:varyColors val="0"/>
        <c:ser>
          <c:idx val="0"/>
          <c:order val="0"/>
          <c:tx>
            <c:strRef>
              <c:f>Sheet1!$G$1</c:f>
              <c:strCache>
                <c:ptCount val="1"/>
                <c:pt idx="0">
                  <c:v>Asp/Glu</c:v>
                </c:pt>
              </c:strCache>
            </c:strRef>
          </c:tx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xVal>
            <c:numRef>
              <c:f>Sheet1!$F$2:$F$22</c:f>
              <c:numCache>
                <c:formatCode>General</c:formatCode>
                <c:ptCount val="2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</c:numCache>
            </c:numRef>
          </c:xVal>
          <c:yVal>
            <c:numRef>
              <c:f>Sheet1!$G$2:$G$22</c:f>
              <c:numCache>
                <c:formatCode>General</c:formatCode>
                <c:ptCount val="21"/>
                <c:pt idx="0">
                  <c:v>0.99990000999900008</c:v>
                </c:pt>
                <c:pt idx="1">
                  <c:v>0.99968387220237032</c:v>
                </c:pt>
                <c:pt idx="2">
                  <c:v>0.99900099900099915</c:v>
                </c:pt>
                <c:pt idx="3">
                  <c:v>0.99684769081673985</c:v>
                </c:pt>
                <c:pt idx="4">
                  <c:v>0.99009900990099009</c:v>
                </c:pt>
                <c:pt idx="5">
                  <c:v>0.96934656996828439</c:v>
                </c:pt>
                <c:pt idx="6">
                  <c:v>0.90909090909090906</c:v>
                </c:pt>
                <c:pt idx="7">
                  <c:v>0.75974692664795784</c:v>
                </c:pt>
                <c:pt idx="8">
                  <c:v>0.5</c:v>
                </c:pt>
                <c:pt idx="9">
                  <c:v>0.2402530733520421</c:v>
                </c:pt>
                <c:pt idx="10">
                  <c:v>9.0909090909090912E-2</c:v>
                </c:pt>
                <c:pt idx="11">
                  <c:v>3.0653430031715501E-2</c:v>
                </c:pt>
                <c:pt idx="12">
                  <c:v>9.9009900990099011E-3</c:v>
                </c:pt>
                <c:pt idx="13">
                  <c:v>3.1523091832602089E-3</c:v>
                </c:pt>
                <c:pt idx="14">
                  <c:v>9.99000999000999E-4</c:v>
                </c:pt>
                <c:pt idx="15">
                  <c:v>3.1612779762961761E-4</c:v>
                </c:pt>
                <c:pt idx="16">
                  <c:v>9.9990000999900015E-5</c:v>
                </c:pt>
                <c:pt idx="17">
                  <c:v>3.1621776633305525E-5</c:v>
                </c:pt>
                <c:pt idx="18">
                  <c:v>9.9999000009999908E-6</c:v>
                </c:pt>
                <c:pt idx="19">
                  <c:v>3.1622676601999995E-6</c:v>
                </c:pt>
                <c:pt idx="20">
                  <c:v>9.9999900000100006E-7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E3D-456E-8C62-253AE0540C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226141007"/>
        <c:axId val="1231672175"/>
      </c:scatterChart>
      <c:valAx>
        <c:axId val="12261410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latin typeface="Arial" panose="020B0604020202020204" pitchFamily="34" charset="0"/>
                  </a:rPr>
                  <a:t>pH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1672175"/>
        <c:crosses val="autoZero"/>
        <c:crossBetween val="midCat"/>
      </c:valAx>
      <c:valAx>
        <c:axId val="1231672175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="1" i="0" baseline="0" dirty="0">
                    <a:latin typeface="Arial" panose="020B0604020202020204" pitchFamily="34" charset="0"/>
                  </a:rPr>
                  <a:t>Fraction Protonated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" sourceLinked="0"/>
        <c:majorTickMark val="in"/>
        <c:minorTickMark val="in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26141007"/>
        <c:crosses val="autoZero"/>
        <c:crossBetween val="midCat"/>
        <c:majorUnit val="0.1"/>
        <c:minorUnit val="0.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4844680775028879"/>
          <c:y val="0.13713031722961377"/>
          <c:w val="0.79162640392154837"/>
          <c:h val="0.65131664993339011"/>
        </c:manualLayout>
      </c:layout>
      <c:scatterChart>
        <c:scatterStyle val="smoothMarker"/>
        <c:varyColors val="0"/>
        <c:ser>
          <c:idx val="0"/>
          <c:order val="0"/>
          <c:tx>
            <c:v>His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Sheet1!$B$2:$B$30</c:f>
              <c:numCache>
                <c:formatCode>General</c:formatCode>
                <c:ptCount val="29"/>
                <c:pt idx="0">
                  <c:v>0.99999900000100006</c:v>
                </c:pt>
                <c:pt idx="1">
                  <c:v>0.99999683773233983</c:v>
                </c:pt>
                <c:pt idx="2">
                  <c:v>0.99999000009999894</c:v>
                </c:pt>
                <c:pt idx="3">
                  <c:v>0.99996837822336659</c:v>
                </c:pt>
                <c:pt idx="4">
                  <c:v>0.99990000999900008</c:v>
                </c:pt>
                <c:pt idx="5">
                  <c:v>0.99968387220237032</c:v>
                </c:pt>
                <c:pt idx="6">
                  <c:v>0.99900099900099915</c:v>
                </c:pt>
                <c:pt idx="7">
                  <c:v>0.99684769081673985</c:v>
                </c:pt>
                <c:pt idx="8">
                  <c:v>0.99009900990099009</c:v>
                </c:pt>
                <c:pt idx="9">
                  <c:v>0.96934656996828439</c:v>
                </c:pt>
                <c:pt idx="10">
                  <c:v>0.90909090909090906</c:v>
                </c:pt>
                <c:pt idx="11">
                  <c:v>0.75974692664795784</c:v>
                </c:pt>
                <c:pt idx="12">
                  <c:v>0.5</c:v>
                </c:pt>
                <c:pt idx="13">
                  <c:v>0.2402530733520421</c:v>
                </c:pt>
                <c:pt idx="14">
                  <c:v>9.0909090909090912E-2</c:v>
                </c:pt>
                <c:pt idx="15">
                  <c:v>3.0653430031715501E-2</c:v>
                </c:pt>
                <c:pt idx="16">
                  <c:v>9.9009900990099011E-3</c:v>
                </c:pt>
                <c:pt idx="17">
                  <c:v>3.1523091832602089E-3</c:v>
                </c:pt>
                <c:pt idx="18">
                  <c:v>9.99000999000999E-4</c:v>
                </c:pt>
                <c:pt idx="19">
                  <c:v>3.1612779762961761E-4</c:v>
                </c:pt>
                <c:pt idx="20">
                  <c:v>9.9990000999900015E-5</c:v>
                </c:pt>
                <c:pt idx="21">
                  <c:v>3.1621776633305525E-5</c:v>
                </c:pt>
                <c:pt idx="22">
                  <c:v>9.9999000009999908E-6</c:v>
                </c:pt>
                <c:pt idx="23">
                  <c:v>3.1622676601999995E-6</c:v>
                </c:pt>
                <c:pt idx="24">
                  <c:v>9.9999900000100006E-7</c:v>
                </c:pt>
                <c:pt idx="25">
                  <c:v>3.1622766601686895E-7</c:v>
                </c:pt>
                <c:pt idx="26">
                  <c:v>9.9999990000001005E-8</c:v>
                </c:pt>
                <c:pt idx="27">
                  <c:v>3.1622775601683729E-8</c:v>
                </c:pt>
                <c:pt idx="28">
                  <c:v>9.9999999000000002E-9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9146-484E-9CDF-8AF73701BE8F}"/>
            </c:ext>
          </c:extLst>
        </c:ser>
        <c:ser>
          <c:idx val="1"/>
          <c:order val="1"/>
          <c:tx>
            <c:v>Lys</c:v>
          </c:tx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Sheet1!$C$2:$C$30</c:f>
              <c:numCache>
                <c:formatCode>General</c:formatCode>
                <c:ptCount val="29"/>
                <c:pt idx="0">
                  <c:v>0.99999999989999999</c:v>
                </c:pt>
                <c:pt idx="1">
                  <c:v>0.99999999968377229</c:v>
                </c:pt>
                <c:pt idx="2">
                  <c:v>0.99999999899999992</c:v>
                </c:pt>
                <c:pt idx="3">
                  <c:v>0.99999999683772245</c:v>
                </c:pt>
                <c:pt idx="4">
                  <c:v>0.99999999000000017</c:v>
                </c:pt>
                <c:pt idx="5">
                  <c:v>0.99999996837722438</c:v>
                </c:pt>
                <c:pt idx="6">
                  <c:v>0.99999990000000993</c:v>
                </c:pt>
                <c:pt idx="7">
                  <c:v>0.99999968377233406</c:v>
                </c:pt>
                <c:pt idx="8">
                  <c:v>0.99999900000100006</c:v>
                </c:pt>
                <c:pt idx="9">
                  <c:v>0.99999683773233983</c:v>
                </c:pt>
                <c:pt idx="10">
                  <c:v>0.99999000009999894</c:v>
                </c:pt>
                <c:pt idx="11">
                  <c:v>0.99996837822336659</c:v>
                </c:pt>
                <c:pt idx="12">
                  <c:v>0.99990000999900008</c:v>
                </c:pt>
                <c:pt idx="13">
                  <c:v>0.99968387220237032</c:v>
                </c:pt>
                <c:pt idx="14">
                  <c:v>0.99900099900099915</c:v>
                </c:pt>
                <c:pt idx="15">
                  <c:v>0.99684769081673985</c:v>
                </c:pt>
                <c:pt idx="16">
                  <c:v>0.99009900990099009</c:v>
                </c:pt>
                <c:pt idx="17">
                  <c:v>0.96934656996828439</c:v>
                </c:pt>
                <c:pt idx="18">
                  <c:v>0.90909090909090906</c:v>
                </c:pt>
                <c:pt idx="19">
                  <c:v>0.75974692664795784</c:v>
                </c:pt>
                <c:pt idx="20">
                  <c:v>0.5</c:v>
                </c:pt>
                <c:pt idx="21">
                  <c:v>0.2402530733520421</c:v>
                </c:pt>
                <c:pt idx="22">
                  <c:v>9.0909090909090912E-2</c:v>
                </c:pt>
                <c:pt idx="23">
                  <c:v>3.0653430031715501E-2</c:v>
                </c:pt>
                <c:pt idx="24">
                  <c:v>9.9009900990099011E-3</c:v>
                </c:pt>
                <c:pt idx="25">
                  <c:v>3.1523091832602089E-3</c:v>
                </c:pt>
                <c:pt idx="26">
                  <c:v>9.99000999000999E-4</c:v>
                </c:pt>
                <c:pt idx="27">
                  <c:v>3.1612779762961761E-4</c:v>
                </c:pt>
                <c:pt idx="28">
                  <c:v>9.9990000999900015E-5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9146-484E-9CDF-8AF73701BE8F}"/>
            </c:ext>
          </c:extLst>
        </c:ser>
        <c:ser>
          <c:idx val="2"/>
          <c:order val="2"/>
          <c:tx>
            <c:v>Arg</c:v>
          </c:tx>
          <c:marker>
            <c:symbol val="none"/>
          </c:marker>
          <c:xVal>
            <c:numRef>
              <c:f>Sheet1!$A$2:$A$30</c:f>
              <c:numCache>
                <c:formatCode>General</c:formatCode>
                <c:ptCount val="29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  <c:pt idx="11">
                  <c:v>5.5</c:v>
                </c:pt>
                <c:pt idx="12">
                  <c:v>6</c:v>
                </c:pt>
                <c:pt idx="13">
                  <c:v>6.5</c:v>
                </c:pt>
                <c:pt idx="14">
                  <c:v>7</c:v>
                </c:pt>
                <c:pt idx="15">
                  <c:v>7.5</c:v>
                </c:pt>
                <c:pt idx="16">
                  <c:v>8</c:v>
                </c:pt>
                <c:pt idx="17">
                  <c:v>8.5</c:v>
                </c:pt>
                <c:pt idx="18">
                  <c:v>9</c:v>
                </c:pt>
                <c:pt idx="19">
                  <c:v>9.5</c:v>
                </c:pt>
                <c:pt idx="20">
                  <c:v>10</c:v>
                </c:pt>
                <c:pt idx="21">
                  <c:v>10.5</c:v>
                </c:pt>
                <c:pt idx="22">
                  <c:v>11</c:v>
                </c:pt>
                <c:pt idx="23">
                  <c:v>11.5</c:v>
                </c:pt>
                <c:pt idx="24">
                  <c:v>12</c:v>
                </c:pt>
                <c:pt idx="25">
                  <c:v>12.5</c:v>
                </c:pt>
                <c:pt idx="26">
                  <c:v>13</c:v>
                </c:pt>
                <c:pt idx="27">
                  <c:v>13.5</c:v>
                </c:pt>
                <c:pt idx="28">
                  <c:v>14</c:v>
                </c:pt>
              </c:numCache>
            </c:numRef>
          </c:xVal>
          <c:yVal>
            <c:numRef>
              <c:f>Sheet1!$D$2:$D$30</c:f>
              <c:numCache>
                <c:formatCode>General</c:formatCode>
                <c:ptCount val="29"/>
                <c:pt idx="0">
                  <c:v>0.99999999999899991</c:v>
                </c:pt>
                <c:pt idx="1">
                  <c:v>0.99999999999683764</c:v>
                </c:pt>
                <c:pt idx="2">
                  <c:v>0.99999999999</c:v>
                </c:pt>
                <c:pt idx="3">
                  <c:v>0.9999999999683773</c:v>
                </c:pt>
                <c:pt idx="4">
                  <c:v>0.99999999989999999</c:v>
                </c:pt>
                <c:pt idx="5">
                  <c:v>0.99999999968377229</c:v>
                </c:pt>
                <c:pt idx="6">
                  <c:v>0.99999999899999992</c:v>
                </c:pt>
                <c:pt idx="7">
                  <c:v>0.99999999683772245</c:v>
                </c:pt>
                <c:pt idx="8">
                  <c:v>0.99999999000000017</c:v>
                </c:pt>
                <c:pt idx="9">
                  <c:v>0.99999996837722438</c:v>
                </c:pt>
                <c:pt idx="10">
                  <c:v>0.99999990000000993</c:v>
                </c:pt>
                <c:pt idx="11">
                  <c:v>0.99999968377233406</c:v>
                </c:pt>
                <c:pt idx="12">
                  <c:v>0.99999900000100006</c:v>
                </c:pt>
                <c:pt idx="13">
                  <c:v>0.99999683773233983</c:v>
                </c:pt>
                <c:pt idx="14">
                  <c:v>0.99999000009999894</c:v>
                </c:pt>
                <c:pt idx="15">
                  <c:v>0.99996837822336659</c:v>
                </c:pt>
                <c:pt idx="16">
                  <c:v>0.99990000999900008</c:v>
                </c:pt>
                <c:pt idx="17">
                  <c:v>0.99968387220237032</c:v>
                </c:pt>
                <c:pt idx="18">
                  <c:v>0.99900099900099915</c:v>
                </c:pt>
                <c:pt idx="19">
                  <c:v>0.99684769081673985</c:v>
                </c:pt>
                <c:pt idx="20">
                  <c:v>0.99009900990099009</c:v>
                </c:pt>
                <c:pt idx="21">
                  <c:v>0.96934656996828439</c:v>
                </c:pt>
                <c:pt idx="22">
                  <c:v>0.90909090909090906</c:v>
                </c:pt>
                <c:pt idx="23">
                  <c:v>0.75974692664795784</c:v>
                </c:pt>
                <c:pt idx="24">
                  <c:v>0.5</c:v>
                </c:pt>
                <c:pt idx="25">
                  <c:v>0.2402530733520421</c:v>
                </c:pt>
                <c:pt idx="26">
                  <c:v>9.0909090909090912E-2</c:v>
                </c:pt>
                <c:pt idx="27">
                  <c:v>3.0653430031715501E-2</c:v>
                </c:pt>
                <c:pt idx="28">
                  <c:v>9.9009900990099011E-3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9146-484E-9CDF-8AF73701BE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6006912"/>
        <c:axId val="76005376"/>
      </c:scatterChart>
      <c:valAx>
        <c:axId val="76006912"/>
        <c:scaling>
          <c:orientation val="minMax"/>
          <c:max val="14"/>
          <c:min val="2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 dirty="0">
                    <a:latin typeface="Arial" panose="020B0604020202020204" pitchFamily="34" charset="0"/>
                  </a:rPr>
                  <a:t>pH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6005376"/>
        <c:crosses val="autoZero"/>
        <c:crossBetween val="midCat"/>
        <c:majorUnit val="1"/>
        <c:minorUnit val="1"/>
      </c:valAx>
      <c:valAx>
        <c:axId val="76005376"/>
        <c:scaling>
          <c:orientation val="minMax"/>
          <c:max val="1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 dirty="0">
                    <a:latin typeface="Arial" panose="020B0604020202020204" pitchFamily="34" charset="0"/>
                  </a:rPr>
                  <a:t>Fraction Protonated</a:t>
                </a:r>
              </a:p>
            </c:rich>
          </c:tx>
          <c:overlay val="0"/>
        </c:title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76006912"/>
        <c:crosses val="autoZero"/>
        <c:crossBetween val="midCat"/>
        <c:minorUnit val="0.1"/>
      </c:valAx>
    </c:plotArea>
    <c:legend>
      <c:legendPos val="r"/>
      <c:layout>
        <c:manualLayout>
          <c:xMode val="edge"/>
          <c:yMode val="edge"/>
          <c:x val="0.83296616080361086"/>
          <c:y val="4.1831462364599004E-2"/>
          <c:w val="0.1182500600496434"/>
          <c:h val="0.2635593467933135"/>
        </c:manualLayout>
      </c:layout>
      <c:overlay val="0"/>
      <c:spPr>
        <a:solidFill>
          <a:schemeClr val="bg1"/>
        </a:solidFill>
      </c:spPr>
      <c:txPr>
        <a:bodyPr/>
        <a:lstStyle/>
        <a:p>
          <a:pPr>
            <a:defRPr sz="1600" baseline="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3:17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55 6465,'-7'-2'518,"0"0"0,-1 1 0,1 0 0,0 0 0,0 1 0,-12 0 0,11 0-475,4-1 70,0 1-1,0-1 1,0 1 0,0-1-1,0 0 1,-8-4-1,0 1 300,15 5-385,-1 1 0,1-1 0,-1 1 0,0-1 0,0 1 0,0 0-1,0 0 1,0 0 0,0 0 0,-1 0 0,1 1 0,-1-1-1,1 0 1,-1 1 0,0-1 0,0 1 0,1 2 0,1 4-29,0 0 0,-1-1 0,0 1 0,1 12 0,-3-2 41,0 0 0,-2-1-1,0 1 1,-7 26 0,2-3 95,-1-2 54,3-15 28,1 0 1,1 0-1,1 45 0,2-68-198,0 1-1,0-1 0,1 0 0,-1 1 0,1-1 0,0 0 0,-1 0 0,1 1 0,0-1 0,0 0 0,1 0 0,-1 0 0,0 0 0,1 0 0,-1 0 0,1 0 0,-1-1 0,3 3 0,-1-3 0,-1 1 0,0-1 1,1 0-1,-1 0 0,1 0 0,0-1 0,-1 1 1,1-1-1,-1 1 0,1-1 0,0 0 1,-1 0-1,1 0 0,0 0 0,-1 0 0,6-2 1,10-2 31,-1-1 1,0 0 0,0-2 0,-1 0-1,27-15 1,75-58-24,-68 44-36,106-66-924,176-87 0,-195 121 316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37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224 159 7034,'-25'-14'1622,"13"7"-997,1 0-1,0 0 0,-14-12 0,22 16-388,0 0-1,0 0 1,1 0-1,-1 0 1,1-1 0,-1 1-1,1-1 1,0 0 0,1 0-1,-1 1 1,1-1 0,-1 0-1,1 0 1,0 0 0,0-5-1,-2-27 3382,3 36-3546,0 0 0,0-1 1,0 1-1,0 0 0,0 0 0,0-1 0,0 1 1,0 0-1,0 0 0,0-1 0,0 1 0,0 0 1,0 0-1,0-1 0,0 1 0,0 0 1,0 0-1,0-1 0,0 1 0,0 0 0,-1 0 1,1 0-1,0-1 0,0 1 0,0 0 0,0 0 1,-1 0-1,1 0 0,0-1 0,-6 5 867,-5 12-263,-3 12-272,1 1 0,1 0 1,2 1-1,1 0 1,1 0-1,1 1 0,2 0 1,1 1-1,2-1 0,1 1 1,1-1-1,6 42 1,24 69 162,-22-114-494,1 0-1,25 50 0,-29-69-85,0-1 1,0 0-1,1 0 0,0-1 1,1 1-1,-1-1 1,1-1-1,14 11 1,-16-13-148,0-1 1,1 0-1,-1 0 1,1-1-1,-1 1 1,1-1 0,0 0-1,0-1 1,-1 1-1,1-1 1,1-1-1,-1 1 1,0-1 0,10 0-1,-11-1-169,-1 0-1,1 0 1,-1-1-1,1 1 1,-1-1-1,0 0 1,0 0-1,0 0 0,0-1 1,0 1-1,4-4 1,-1-1-508,1 0 0,-1 0 0,-1-1 0,7-9 0,14-21-731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8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183 1 12931,'-14'3'745,"0"0"0,0 2 1,0-1-1,1 2 0,0 0 0,0 0 1,0 1-1,1 1 0,0 0 0,-21 19 1,32-26-678,-1 0 0,1 0 0,-1 1 0,1-1 1,0 1-1,0-1 0,0 1 0,0-1 1,0 1-1,0 0 0,0 0 0,0-1 0,0 1 1,1 0-1,-1 0 0,1 0 0,0 0 1,-1 0-1,1 2 0,1-2-25,-1 0 0,1-1-1,0 1 1,-1 0 0,1 0 0,0-1 0,0 1-1,0 0 1,0-1 0,1 1 0,-1-1 0,0 0-1,1 1 1,-1-1 0,0 0 0,1 0 0,0 0 0,2 2-1,6 2 120,1 1-1,0-2 0,20 7 0,-21-8 28,-1 0-1,1 0 1,-1 1-1,0 0 1,-1 1-1,14 9 1,-21-13-160,0 0 1,0-1-1,0 1 0,0 0 1,0 0-1,0 0 0,-1 0 1,1 0-1,0 0 1,-1 0-1,1 1 0,-1-1 1,1 0-1,-1 0 1,1 0-1,-1 1 0,0-1 1,0 0-1,1 0 0,-1 1 1,0-1-1,-1 2 1,1 0-2,-1-1 1,1 0 0,-1 1 0,0-1 0,0 0 0,0 0-1,-1 0 1,1 0 0,0 0 0,-1 0 0,-1 2-1,-2 2-80,-1-1-1,1 0 1,-1-1-1,0 0 1,0 1-1,0-2 1,-9 5-1,9-6-330,0 0 0,0 0 0,0 0 0,-12 1 1,16-3 111,0 0 1,-1 0-1,1 0 1,0 0 0,0 0-1,0 0 1,0-1 0,-1 1-1,1-1 1,0 1 0,0-1-1,0 0 1,0 0 0,0 0-1,0 0 1,-3-2-1,-1-8-1110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1.8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1 411 15763,'7'-2'1545,"5"-9"1215,10-8-359,8-16-369,4-3-319,7-4-681,-2-2-272,-1 8-496,-6-2-120,2 4-256,-4 4-296,-2 4-1000,-2 3-537,-10 5-1319,0 4 1575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2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116 239 13139,'-11'11'1356,"0"-1"0,1 2 1,0-1-1,0 1 0,-9 16 1,12-15-530,-1-1 0,-9 25 0,15-30-638,-1-1 1,1 1-1,1 0 1,-1 0-1,1 0 1,0 0-1,1 13 0,0-18-172,0-1 0,0 1-1,0-1 1,1 0-1,-1 1 1,0-1-1,1 1 1,-1-1 0,1 0-1,-1 1 1,1-1-1,0 0 1,0 0-1,-1 1 1,1-1 0,0 0-1,0 0 1,0 0-1,0 0 1,0 0-1,1 0 1,-1 0 0,0-1-1,0 1 1,0 0-1,1-1 1,-1 1-1,3 0 1,-2-1-16,-1 1 1,1-1-1,0 0 1,0 0-1,0-1 0,-1 1 1,1 0-1,0 0 0,0-1 1,-1 1-1,1-1 0,0 0 1,0 1-1,-1-1 1,1 0-1,-1 0 0,1 0 1,-1 0-1,1 0 0,-1-1 1,0 1-1,3-3 1,5-9-64,1-1 1,-2-1-1,12-24 1,5-10-52,-22 43 109,12-18 6,-15 23 1,1 0-1,-1 0 0,1 0 0,0 1 0,-1-1 1,1 0-1,0 0 0,0 1 0,-1-1 1,1 1-1,0-1 0,0 0 0,0 1 0,0 0 1,0-1-1,0 1 0,0-1 0,0 1 1,0 0-1,1 0 0,-1 0 8,0 0-1,0 1 0,0-1 1,0 1-1,0 0 1,0-1-1,0 1 1,0 0-1,-1-1 0,1 1 1,0 0-1,0 0 1,-1 0-1,1 0 0,-1 0 1,2 2-1,-1-2 10,0 1 0,0-1 0,0 0-1,0 1 1,0-1 0,0 0 0,0 1-1,0-1 1,1 0 0,-1 0 0,1 0-1,1 1 1,0-1-12,1-1 0,-1 1 0,0-1-1,1 0 1,-1 0 0,0 0 0,1 0 0,-1 0-1,0-1 1,1 1 0,-1-1 0,0 0 0,0 0-1,1 0 1,-1-1 0,0 1 0,0-1 0,-1 0-1,1 1 1,0-1 0,0 0 0,2-3 0,5-4 3,-1 0 1,0-1 0,-1 1 0,12-18 0,-13 15-11,0-1 0,-1-1 0,-1 1 0,0-1 0,6-25 0,-7 24 185,0 0 0,0 1-1,2-1 1,13-25 0,-17 37-147,0 0 0,0 0-1,0 0 1,0 1 0,0-1-1,1 1 1,0-1 0,-1 1 0,1 0-1,0 0 1,0 0 0,0 1-1,0-1 1,0 1 0,0-1-1,1 1 1,-1 0 0,0 0 0,1 0-1,-1 1 1,1-1 0,-1 1-1,1 0 1,-1 0 0,1 0 0,-1 1-1,0-1 1,1 1 0,-1-1-1,1 1 1,-1 0 0,0 1 0,0-1-1,1 0 1,2 3 0,10 4-5626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3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229 412 9866,'-4'-2'497,"-1"0"-1,1 1 1,0-1 0,0 1-1,0 0 1,-1 0 0,1 0-1,-1 0 1,1 1 0,-1 0-1,-4 0 1,5 1-199,1 0 1,-1 0 0,0 0-1,1 1 1,-1-1-1,1 1 1,-1 0-1,1 0 1,0 0-1,0 0 1,0 1-1,0-1 1,-4 5 0,-7 8 216,1 2 1,0-1-1,1 1 1,1 1-1,0 0 1,1 1 0,2 0-1,0 1 1,-8 28-1,14-42-431,1-1 0,0 1 0,1-1 0,-1 1 0,1 7 0,0-12-76,0 0-1,0 0 1,0 0-1,1 0 1,-1 0-1,0 0 1,0 0 0,1 0-1,-1 0 1,0-1-1,1 1 1,-1 0-1,1 0 1,-1 0-1,1 0 1,-1 0-1,1-1 1,0 1-1,-1 0 1,1-1-1,0 1 1,0 0-1,0-1 1,-1 1-1,1-1 1,0 1-1,0-1 1,0 1 0,0-1-1,0 0 1,0 0-1,0 1 1,0-1-1,0 0 1,2 0-1,0 0-2,0-1-1,0 0 0,1 1 1,-1-1-1,0 0 1,0-1-1,0 1 1,0-1-1,0 1 0,0-1 1,-1 0-1,6-4 1,29-30-7,-34 33 0,5-7-78,1 0 1,1 1 0,0 0 0,0 0 0,1 1-1,0 1 1,18-10 0,-7 7-624,25-16 0,-38 20 425,-1 0 1,0 0-1,0-1 0,0 0 0,10-13 0,-6 4-271,0 0 0,-1-1 0,12-24 0,-18 30 396,0-1 1,-1 0-1,0 0 0,-1 0 0,0 0 0,1-18 0,-4 30 168,0 0-1,0 0 1,1 0-1,-1 0 1,0 0-1,0 1 0,0-1 1,0 0-1,0 0 1,0 0-1,0 0 1,0 0-1,1 0 1,-1 0-1,0 0 0,0 0 1,0 0-1,0 0 1,0 0-1,0 0 1,1 0-1,-1 0 1,0 0-1,0 0 0,0 0 1,0 0-1,0 0 1,0 0-1,1 0 1,-1 0-1,0 0 1,0 0-1,0 0 0,0 0 1,0 0-1,0 0 1,0 0-1,1 0 1,-1-1-1,0 1 1,0 0-1,0 0 0,0 0 1,0 0-1,0 0 1,0 0-1,0 0 1,0 0-1,0-1 1,0 1-1,0 0 0,1 0 1,38 79 2860,39 33-169,-52-78-1920,33 56-1,-12 5-319,-38-74-348,-26-70 82,-48-101-124,-12-29-318,61 136 137,1-1 0,-9-51 0,22 83 99,0 1 1,1-1-1,0 0 1,0 0-1,2-15 1,0 24 9,-1 0 1,1 0-1,-1 0 1,1 0-1,0 0 1,0 0-1,0 0 1,1 1-1,-1-1 1,0 0-1,1 1 1,0-1-1,0 1 1,0 0 0,0-1-1,0 1 1,0 0-1,0 0 1,1 1-1,-1-1 1,1 0-1,-1 1 1,1-1-1,4-1 1,-3 2 22,0 0-1,0 0 1,0 0 0,0 0 0,0 0-1,0 1 1,0 0 0,1 0-1,-1 0 1,0 0 0,0 1 0,0 0-1,0-1 1,0 2 0,0-1 0,0 0-1,0 1 1,0-1 0,0 1-1,-1 0 1,1 1 0,2 2 0,0-1 29,-1 1 0,1 1 1,-1-1-1,-1 1 0,1 0 1,-1 0-1,0 0 0,-1 0 1,1 1-1,-1-1 0,4 15 1,-2-4-17,-1 0 0,-1 0 1,-1 0-1,0 1 0,-2 27 1,0-33-109,-1 0 0,-1 0 0,0 0 0,0 0 0,-1-1 0,-1 1 0,0 0 0,-10 18 0,13-28-20,1-1 0,-1 1-1,0-1 1,0 0-1,0 1 1,0-1-1,0 0 1,0 0 0,0 0-1,-1 0 1,1 0-1,0 0 1,-1 0-1,1 0 1,-1 0 0,1 0-1,-1-1 1,1 1-1,-1-1 1,1 1-1,-1-1 1,0 0 0,1 1-1,-1-1 1,1 0-1,-4 0 1,3-1-124,0 1 1,-1-1 0,1 0-1,0 0 1,0 0-1,-1 0 1,1 0-1,0-1 1,0 1 0,0-1-1,1 1 1,-1-1-1,0 0 1,1 1-1,-1-1 1,1 0-1,-3-3 1,-10-28-1215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4.0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126 739 13483,'18'-35'3841,"-18"35"-3794,1 0 0,-1 0 1,0 0-1,0 0 0,0 0 1,0 0-1,0 0 0,0-1 1,0 1-1,0 0 0,1 0 1,-1 0-1,0 0 0,0 0 0,0-1 1,0 1-1,0 0 0,0 0 1,0 0-1,0 0 0,0-1 1,0 1-1,0 0 0,0 0 1,0 0-1,0 0 0,0-1 1,0 1-1,0 0 0,-1 0 1,1 0-1,0 0 0,0 0 1,0-1-1,0 1 0,0 0 1,0 0-1,0 0 0,0 0 0,-1 0 1,1 0-1,0 0 0,0-1 1,0 1-1,0 0 0,0 0 1,-1 0-1,1 0 0,-7 2 1122,4 1-852,0 1 0,0-1 0,0 0-1,0 1 1,-2 4 0,-5 4 232,-45 67 1287,46-65-1571,1 0 0,1 1 1,-11 29-1,16-39-237,1 1 0,-1-1 1,1 1-1,0-1 1,1 1-1,-1 0 0,1-1 1,0 1-1,1 6 1,-1-11-29,0-1 1,0 1 0,1-1-1,-1 1 1,0-1 0,0 0-1,0 1 1,0-1 0,1 1-1,-1-1 1,0 0 0,1 1-1,-1-1 1,0 0 0,0 1-1,1-1 1,-1 0 0,0 0-1,1 1 1,-1-1 0,1 0-1,-1 0 1,0 1 0,1-1-1,-1 0 1,1 0 0,-1 0-1,1 0 1,-1 0 0,0 0-1,1 0 1,-1 0 0,1 0-1,-1 0 1,1 0 0,-1 0-1,1 0 1,-1 0 0,0 0-1,1 0 1,-1-1 0,1 1-1,-1 0 1,0 0 0,1 0-1,-1-1 1,1 1 0,-1 0-1,0 0 1,1-1 0,-1 1-1,0 0 1,1-1 0,17-18 19,20-43-112,-9 13 4,-22 38 95,-1 1 0,0-1 1,0-1-1,-1 1 0,5-19 1,-10 30-9,0 0 0,0-1 0,1 1 1,-1 0-1,0 0 0,0-1 0,1 1 0,-1 0 1,0 0-1,1 0 0,-1 0 0,0-1 1,1 1-1,-1 0 0,0 0 0,1 0 1,-1 0-1,0 0 0,1 0 0,-1 0 0,0 0 1,1 0-1,-1 0 0,0 0 0,1 0 1,-1 0-1,1 0 0,-1 0 0,0 0 0,1 0 1,-1 1-1,1-1 0,10 4-25,-10-4 26,5 3-1,-1 0-1,0-1-1,0 0 0,0-1 1,0 1-1,1-1 0,6 1 1,-10-2 0,0 0 0,0 0 0,-1 0 0,1-1 0,0 1 1,0 0-1,0-1 0,-1 0 0,1 1 0,0-1 0,-1 0 1,1 0-1,-1 0 0,1 0 0,-1 0 0,1 0 0,-1-1 0,0 1 1,1 0-1,-1-1 0,0 1 0,2-3 0,7-15-169,0 1 0,-1-1 0,0-1-1,10-40 1,0 2-90,-11 37 189,13-34-52,-19 50 111,1 0 1,0 0-1,0 0 0,0 0 0,0 0 1,1 0-1,4-4 0,-7 8 12,0 0-1,1 1 0,-1-1 0,0 0 0,0 1 1,0-1-1,0 0 0,1 1 0,-1-1 0,0 1 1,1 0-1,-1-1 0,0 1 0,1 0 0,-1 0 1,0 0-1,1 0 0,-1 0 0,0 0 1,1 0-1,1 1 0,2 1-1,0 0 1,0 0-1,0 0 0,6 5 1,-7-5 0,0 0 1,0 0 0,0 0 0,6 2 0,-8-3 2,0-1 1,0 0-1,1 1 1,-1-1 0,0 0-1,0 0 1,1 0-1,-1-1 1,0 1-1,0 0 1,0-1 0,1 0-1,-1 1 1,0-1-1,0 0 1,3-1 0,-3 0 3,1 0 1,0-1 0,-1 1 0,1 0-1,-1-1 1,1 1 0,-1-1 0,0 0-1,3-5 1,-1-2 18,1 1 0,-1-1 0,-1 0 0,0 0 0,3-22 0,-3-3 7,-1 0 1,-2 0-1,-5-43 1,1 38 127,4-70 0,0 109-147,0 1 0,0 0-1,0-1 1,0 1 0,0 0 0,0 0 0,0-1 0,0 1 0,0 0 0,0 0-1,0-1 1,0 1 0,0 0 0,0-1 0,1 1 0,-1 0 0,0 0 0,0-1-1,0 1 1,0 0 0,0 0 0,1-1 0,-1 1 0,0 0 0,0 0 0,0 0-1,1 0 1,-1-1 0,0 1 0,0 0 0,1 0 0,-1 0 0,0 0 0,1 0-1,7 6 379,8 19 194,20 34 274,14 28-135,-41-70-835,-1 0-1,-1 1 1,6 21-1,-10-30-732,-2 1 1,1 0-1,-1 14 0,0 0-522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4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 14347,'48'-24'752,"-2"9"-160,-15 4-520,-12 23-72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4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51 14939,'-1'-3'164,"-18"-29"1502,18 31-1563,1 0 0,-1 0 0,0 0 0,0 0 0,0 0 0,0 0 0,0 0 0,0 0 0,-1 0 0,1 0 0,0 1 0,0-1 0,-1 0 0,1 1 0,0-1 0,0 1 0,-1-1 1,1 1-1,-1 0 0,1 0 0,0 0 0,-3 0 0,2 0-4,0 1 0,0-1 0,1 1 0,-1 0 1,0 0-1,0 0 0,1 0 0,-1 0 0,0 1 1,1-1-1,-1 0 0,-2 3 0,-16 25 759,10-10-486,2 1-1,0-1 1,1 2 0,0-1 0,2 1 0,-5 40-1,7-29 72,1 1 0,2 0-1,7 62 1,-5-77-297,2 1 0,0-1-1,1 0 1,1-1 0,1 1 0,0-1 0,11 17 0,-11-23-123,0-1 0,0 1 0,1-1 0,1-1 0,-1 0 0,2 0 0,-1 0 0,1-2 0,0 1 0,1-1 0,14 7 0,-11-7-153,0-1 0,1-1 0,15 4 0,-17-6-1724,24 2-1,-43-6-2310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5.2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1 698 17484,'18'-20'3121,"30"-41"0,-18 19-1662,79-90 803,-79 100-2145,0 2 1,35-27-1,-57 50-201,1 1 0,0 0 0,1 0 0,-1 1-1,1 0 1,0 0 0,21-5 0,-26 9 62,0 0 1,0 0-1,0 1 0,0-1 1,0 1-1,0 1 1,0-1-1,0 1 0,0-1 1,0 1-1,0 1 1,0-1-1,0 1 0,0 0 1,-1 0-1,1 0 1,-1 1-1,1-1 0,3 4 1,-1 0 26,0 0 0,0 0 0,0 1-1,-1 0 1,0 0 0,7 11 0,-11-15-1,0 1 0,0 0 0,0 0 0,-1 0 0,1 0 0,-1 0 0,0 0 0,0 0 0,0 1 0,-1-1 0,0 0 0,1 0 0,-2 1 0,1-1 0,0 0 0,-2 5 0,2-9-3,0 1 0,0-1 0,0 1 0,0-1 0,0 1 0,0-1 0,0 0 0,-1 1 0,1-1 0,0 1 0,0-1 0,0 0 0,-1 1 0,1-1 0,0 0 0,-1 1 0,1-1 0,0 0 0,0 1 0,-1-1 0,1 0 0,-1 0 0,1 1 0,0-1 0,-1 0 0,1 0 0,-1 0 0,1 0 0,0 0 0,-1 1 0,1-1 0,-1 0 0,1 0 0,-1 0 0,1 0 0,0 0 0,-1 0 0,1 0-1,-1 0 1,1-1 0,-1 1 0,1 0 0,0 0 0,-1 0 0,1 0 0,-1-1 0,-1 0 1,-1 0-1,1-1 1,0 1-1,0-1 0,1 1 1,-1-1-1,0 0 1,-1-2-1,-5-7-19,0 0 0,1-1 0,1 0 0,0 0-1,0 0 1,1-1 0,1 0 0,0 0 0,1 0 0,1-1-1,-2-19 1,3 23-114,0 0 0,1 0 0,1 0 0,0 0 0,0 0 0,1 0 0,0 0 0,1 0 0,0 0-1,0 1 1,1 0 0,1-1 0,-1 2 0,1-1 0,1 0 0,7-9 0,-8 13-168,2-3-869,-1 0-1,1 1 1,1 0 0,-1 0 0,1 1-1,0 0 1,16-8 0,-4 6 258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5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48 406 13779,'-2'21'1649,"0"1"1,-2-1-1,0 0 0,-12 35 0,0-2 67,16-52-1626,-3 16 432,2-17-507,1-1-1,0 1 1,0-1-1,0 1 1,0-1-1,0 1 1,0-1-1,0 0 1,0 1-1,0-1 1,1 1-1,-1-1 1,0 1-1,0-1 1,0 0-1,0 1 1,1-1-1,-1 1 1,0-1-1,0 0 1,1 1-1,-1-1 1,0 0-1,1 1 1,-1-1-1,0 0 1,1 1-1,-1-1 1,1 0-1,0 1 1,-1-1-11,1 0 1,0-1 0,-1 1 0,1 0 0,0 0 0,-1 0-1,1 0 1,0-1 0,-1 1 0,1 0 0,-1 0 0,1-1-1,-1 1 1,1 0 0,-1-1 0,1 1 0,-1-1 0,1 1-1,-1-1 1,1 1 0,-1-1 0,1 1 0,-1-1 0,0 1-1,0-1 1,1 0 0,-1 0 0,8-20 2,6-40 24,-8 34-19,8-27 0,-11 46 9,0 0 0,1 0 0,-1 1 1,1-1-1,1 1 0,0 0 0,8-11 0,-11 16 27,0 0-1,0 0 0,0 0 0,1 1 0,-1-1 0,0 0 1,1 1-1,-1-1 0,1 1 0,-1 0 0,1 0 1,0 0-1,0 0 0,-1 1 0,6-2 0,-6 2-5,0 0-1,0 1 0,0-1 0,0 0 1,0 1-1,-1-1 0,1 1 1,0-1-1,0 1 0,0 0 0,0 0 1,-1 0-1,1 0 0,0 0 1,-1 0-1,1 0 0,-1 1 0,1-1 1,-1 1-1,0-1 0,0 1 1,1-1-1,0 3 0,5 10 115,-6-11-129,0-1 0,-1 0 0,1 0 0,1 0 1,-1 0-1,0 0 0,0 0 0,1 0 0,-1 0 0,1 0 0,-1-1 0,1 1 1,0-1-1,4 3 0,-6-4-27,0 1 1,1-1 0,-1 0-1,0 0 1,1 0-1,-1 0 1,1 0 0,-1 0-1,0 0 1,1 0-1,-1 0 1,0 0 0,1-1-1,-1 1 1,1 0-1,-1 0 1,0 0 0,1 0-1,-1-1 1,0 1 0,1 0-1,-1 0 1,0 0-1,0-1 1,1 1 0,-1 0-1,0-1 1,1 1-1,-1 0 1,0 0 0,0-1-1,0 1 1,0 0-1,1-2 1,4-13 13,-4 12-6,8-36 9,-4 14-5,1 0 0,15-36 0,1 18-5,0 1 1,48-64 0,-65 98 13,1 0 0,1 1 0,0-1 0,0 1 0,15-12 0,-20 18-90,0-1 0,0 1 0,0 0-1,1 0 1,-1 0 0,0 0 0,1 0 0,-1 0 0,0 0-1,1 1 1,-1-1 0,1 1 0,-1 0 0,1 0 0,-1 0-1,1 0 1,-1 0 0,1 0 0,-1 1 0,1-1 0,-1 1-1,1-1 1,-1 1 0,1 0 0,-1 0 0,0 1 0,0-1-1,0 0 1,3 2 0,18 20-2310,3 8 755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6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58 651 15267,'-1'-3'388,"-1"0"0,1 0 0,0-1 0,0 1 0,0 0 0,0-1 0,1 1 0,0-1 0,-1 1 0,1-1 0,0 1 0,0-1 0,1 1 0,1-7 0,1 0 233,0 0-1,1 1 1,9-16-1,-1 2 35,47-115 1963,-50 111-2349,-1 0 1,-2-1-1,5-37 0,-10 59-258,-1-1 0,0 1-1,0-1 1,0 1 0,-1 0 0,0-1-1,0 1 1,0 0 0,-1 0 0,-3-9-1,3 12-19,0 0-1,0 0 0,0 0 0,0 0 1,0 0-1,0 1 0,-1-1 0,1 1 1,-1 0-1,0-1 0,0 1 0,0 1 1,0-1-1,0 0 0,0 1 0,-1-1 1,1 1-1,0 0 0,-1 0 0,-4-1 1,5 2-7,-1-1 0,0 1 0,0 0 1,1 0-1,-1 0 0,0 0 0,0 1 1,1-1-1,-1 1 0,0 0 0,1 0 1,-1 1-1,1-1 0,-1 1 0,1-1 0,0 1 1,-1 0-1,1 0 0,0 1 0,1-1 1,-1 1-1,0-1 0,1 1 0,-1 0 1,1 0-1,0 0 0,0 0 0,0 0 1,0 1-1,-2 5 0,2-4 20,1-1 1,-1 1-1,1-1 1,0 1-1,0 0 0,0 0 1,1 0-1,0-1 1,0 1-1,0 0 0,0 0 1,1 0-1,0-1 1,0 1-1,0 0 0,0-1 1,1 1-1,0-1 1,0 1-1,0-1 0,0 0 1,1 0-1,0 0 0,3 4 1,-3-5 11,1 1 1,0-1 0,0-1-1,0 1 1,1-1-1,-1 1 1,0-1 0,1 0-1,-1-1 1,1 1-1,0-1 1,0 0 0,0 0-1,-1 0 1,1-1-1,0 0 1,0 0 0,0 0-1,9-2 1,-1 0 2,1-1 0,0 0 0,-1-1 0,0-1 0,23-11 1,-16 6-482,-1-2 1,0 0-1,-1-2 1,0 0-1,22-22 1,-28 23-662,0-1-1,-1 0 1,0 0 0,-1-1 0,-1-1 0,0 1-1,8-23 1,-4-3-220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6.9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58 869 9762,'-2'1'486,"1"0"1,0 0-1,0 0 0,0 1 1,0-1-1,0 0 0,0 0 1,0 1-1,1-1 0,-2 3 1,-8 29 2898,7-20-2398,-7 25 897,1 0-1,-4 43 1,12-78-1837,1 0 1,0 0 0,0 0-1,1 0 1,-1 0 0,1 0-1,-1 0 1,1 0 0,0 0-1,0 0 1,0-1 0,0 1-1,1 0 1,-1-1 0,4 5-1,-4-5-44,0-1 0,0-1 0,0 1 0,1 0 0,-1 0 0,0 0 0,0 0 0,1-1 0,-1 1 0,0-1 0,1 1 0,-1-1 0,0 1 0,1-1 0,-1 0 0,1 0 0,-1 0 0,0 0 0,1 0 0,-1 0 0,1 0 0,-1 0 0,1 0 0,-1-1 0,0 1 0,1 0 0,-1-1-1,0 1 1,1-1 0,-1 0 0,0 1 0,0-1 0,1 0 0,-1 0 0,1-1 0,1 0-16,-1-1 0,1 1-1,-1-1 1,0 0 0,0 1-1,0-1 1,0 0-1,0 0 1,-1 0 0,1-1-1,-1 1 1,2-7 0,1-4-154,2-26 0,-4 27 53,4-28-265,9-56-448,-14 95 824,0-1 1,-1 1-1,1 0 0,0 0 0,1 0 0,-1-1 1,0 1-1,1 0 0,-1 1 0,1-1 0,-1 0 1,1 0-1,0 1 0,0-1 0,0 1 1,0-1-1,0 1 0,0 0 0,4-2 0,4-1 23,1 0-1,-1 1 0,15-2 0,2-1 28,-14 2 4,-2 0-1,1-1 1,0 0 0,-1-1-1,0 0 1,0-1 0,-1 0-1,0 0 1,10-10 0,-15 11 0,1 0-1,0 0 1,-1 0 0,-1-1 0,1 0 0,-1 0 0,0 0 0,0-1 0,-1 1-1,0-1 1,0 0 0,-1 0 0,0 0 0,1-15 0,-3 5-20,0 13-26,0 0 1,0 0 0,0 0 0,2-7 0,-3 21-4,1 0-1,0 0 1,1-1 0,0 1 0,0 0 0,1-1 0,4 14-1,-5-19 14,0 0 0,1 0 0,-1 0 0,1-1 0,0 1 0,0 0 0,0-1 0,0 1 0,0-1 0,0 0-1,1 0 1,-1 0 0,1 0 0,0 0 0,-1-1 0,1 1 0,0-1 0,0 1 0,6 1 0,-6-3-7,0 0 0,0 1 0,0-1 0,0 0 0,0-1 0,0 1 1,0 0-1,0-1 0,0 0 0,0 1 0,0-1 0,-1-1 1,1 1-1,0 0 0,-1-1 0,1 1 0,-1-1 0,1 0 0,-1 1 1,1-1-1,3-5 0,3-4 21,1-1 0,-2 0 1,1-1-1,-2 0 0,0 0 0,0 0 0,4-16 1,-1 0 35,-1 0 0,7-45 0,-11 40-4,-2-1 0,-1 1-1,-1 0 1,-5-39 0,2 53-38,-1 1 0,-1-1 0,-1 0 0,-1 1 1,0 0-1,-1 1 0,-2-1 0,-14-24 0,21 39-21,0 0-1,0 1 1,-1-1-1,1 1 1,-1-1-1,0 1 1,0 0-1,-1 0 1,1 0-1,-6-3 0,9 6-1,-1 0-1,1 0 1,-1 0-1,0 0 1,1 0-1,-1 0 1,0 0-1,1 0 1,-1 0 0,1 0-1,-1 0 1,0 0-1,1 0 1,-1 1-1,1-1 1,-1 0-1,1 0 1,-1 1-1,0-1 1,1 0-1,-1 1 1,1-1-1,-1 0 1,1 1-1,0-1 1,-1 1-1,1-1 1,-1 1-1,1-1 1,0 1-1,-1-1 1,1 1-1,0-1 1,0 1-1,0 0 1,-1-1-1,1 1 1,0-1-1,0 1 1,0 1-1,-6 29 44,6-7 99,0 0-1,1 0 1,1 0-1,1 0 1,2-1-1,0 1 1,1-1-1,1 0 0,2-1 1,17 36-1,-20-49-87,-1 0 0,1 0 0,0-1-1,1 1 1,0-1 0,0-1 0,15 12-1,-20-17-36,1 0-1,-1 0 1,1 0-1,0-1 0,0 1 1,0-1-1,0 0 0,0 0 1,0 0-1,0 0 1,0 0-1,0-1 0,0 0 1,1 1-1,-1-1 1,0 0-1,0-1 0,0 1 1,1 0-1,-1-1 0,0 0 1,0 0-1,0 0 1,0 0-1,0 0 0,0 0 1,0-1-1,0 0 1,3-2-1,17-15 147,26-27 0,-27 24 49,38-29 0,-53 45-311,0 1-1,0 1 1,1-1-1,0 2 1,0-1 0,0 1-1,1 0 1,-1 0-1,18-2 1,-23 5-247,1-1 0,0 1 0,0 1 0,-1-1 0,1 0 0,0 1 0,-1 0 0,1 0 0,0 0 0,-1 0 0,1 0 0,5 4 0,16 14-1392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8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13 15187,'1'-1'261,"0"0"0,-1 0 0,1 0 0,0 0 0,0 1 0,0-1-1,0 0 1,0 0 0,0 1 0,0-1 0,0 0 0,0 1 0,0-1 0,0 1 0,0-1-1,0 1 1,1 0 0,-1 0 0,2-1 0,-1 1-50,-1 1-1,0-1 1,1 1-1,-1-1 1,1 1-1,-1-1 1,0 1-1,1 0 1,-1 0-1,0-1 1,0 1-1,0 0 1,0 0-1,0 0 1,0 1-1,2 1 1,6 11 386,0 0 1,-2 0 0,1 1 0,-2 0-1,9 29 1,-5-17-183,80 248-981,-89-273 253,-1 0-1,1 0 0,-1 0 1,1 0-1,-1 0 0,0 0 1,0 0-1,0 4 1,-6 5-5704,5-5 4417</inkml:trace>
  <inkml:trace contextRef="#ctx0" brushRef="#br0" timeOffset="1">0 420 15371,'0'-3'1393,"9"-5"879,8-2-424,7-12-423,7-1-457,-2-3-416,3-1-208,-3 6-736,0-1-264,-5 6-928,-6 2-521,-2 0-455,-1 5 1159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7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1 14099,'-3'2'335,"-1"1"0,0 0 0,1 0 0,0 0 0,0 0 0,0 1-1,0-1 1,0 1 0,1 0 0,-1 0 0,1 0 0,0 0 0,1 0 0,-1 0 0,0 1 0,0 7 0,-1 3 140,1 1 0,0 0 0,2 21 0,-1-27-180,2 1 1,-1-1-1,1 0 1,1 1-1,0-1 1,4 13 0,-5-20-236,0-1 1,0 0 0,0 0 0,0 0-1,0 0 1,1 0 0,-1 0 0,0 0-1,1-1 1,0 1 0,-1 0 0,1-1-1,0 1 1,0-1 0,0 0 0,0 0-1,0 1 1,0-1 0,0 0 0,0-1 0,0 1-1,0 0 1,1-1 0,-1 1 0,0-1-1,1 0 1,-1 1 0,0-1 0,1 0-1,-1-1 1,0 1 0,0 0 0,1-1-1,2 0 1,-1 0-21,1-1 0,0 0 0,-1 0 0,1 0 0,-1-1 0,1 1 1,-1-1-1,0 0 0,0 0 0,-1-1 0,1 1 0,0-1 0,-1 0 0,0 0 0,0 0 0,0 0 0,-1-1 0,1 1 0,-1-1 0,0 1 0,0-1 0,-1 0 0,0 0 0,1 1 0,-1-1 0,-1 0 0,1 0 0,-1-1 0,0 1 1,0 0-1,0 0 0,-1 0 0,0 0 0,0 0 0,0 1 0,-1-1 0,-3-9 0,1 7-117,0 0 0,-1 0 0,0 1 0,0-1 0,-1 1 0,1 0 0,-1 1 0,-1-1 0,1 1 0,-1 0 1,0 1-1,-12-7 0,14 9-268,-1-1 1,0 1-1,0 0 1,0 1-1,0-1 1,-1 1-1,1 0 1,0 1-1,-1-1 0,1 1 1,0 1-1,0-1 1,-1 1-1,1 0 1,0 0-1,0 1 1,-7 2-1,-3 3-1806,14-6 1434,3-1 173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7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 18348,'-13'2'1432,"5"7"689,5 7-385,6 16-216,11 6-391,7 8-377,5 1-40,4-1-304,4-3-80,1-1-144,0-2-72,-6-2-120,0 0-208,-11-6-704,-7-3-576,-8-9-1385,-12-6-360,-8-10 1681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8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0 952 16652,'16'-5'801,"-1"0"0,-1-1 0,1-1 0,-1 0 0,0-1 0,-1-1 0,16-12 1,-18 11-694,1 0 0,-2-1 0,0-1 1,0 1-1,-1-2 0,0 1 0,-1-1 1,-1-1-1,0 0 0,-1 1 0,0-2 1,5-18-1,-6 13-83,-1-1-1,0 1 1,-1-1-1,-2 0 1,0 0 0,-1 0-1,-1 0 1,-1 0 0,-1 1-1,0-1 1,-2 1-1,0-1 1,-2 1 0,-13-30-1,14 38-19,2 4 6,0 0 0,0 0 0,-1 0 0,0 0 0,-11-13 0,12 20 218,5 7-46,7 13 144,25 39 487,37 71 739,-47-73-877,30 111 0,-30-92-513,-25-112-426,4-38-1,-1 44 92,-1 10 74,1 0 1,1 1-1,1-1 0,1 1 0,1 0 1,8-25-1,-12 44 95,0-1-1,-1 1 1,1-1 0,0 1-1,-1 0 1,1-1 0,0 1 0,0 0-1,0 0 1,0 0 0,0-1-1,0 1 1,0 0 0,1 1-1,-1-1 1,0 0 0,1 0 0,-1 0-1,0 1 1,1-1 0,-1 1-1,1-1 1,-1 1 0,1 0-1,-1-1 1,1 1 0,-1 0-1,1 0 1,-1 0 0,1 0 0,0 0-1,-1 0 1,1 1 0,-1-1-1,1 0 1,-1 1 0,1-1-1,-1 1 1,2 1 0,6 2 7,0 1 1,-1 0-1,0 1 1,13 12-1,-20-17-1,11 9 50,-4-2 46,1-1 0,10 8 0,-17-14-69,0 1-1,0-1 0,0 0 1,0 0-1,1 0 0,-1 0 1,0 0-1,0-1 0,0 1 0,1-1 1,-1 0-1,0 1 0,1-1 1,-1 0-1,0 0 0,4-1 1,-5 1-18,1-1 1,-1 1 0,0-1 0,0 0 0,0 1-1,0-1 1,0 0 0,0 0 0,0 0 0,0 0 0,0 1-1,-1-1 1,1-1 0,0 1 0,-1 0 0,1 0-1,0 0 1,-1 0 0,1 0 0,-1 0 0,0-1 0,1 1-1,-1 0 1,0 0 0,0-1 0,0 1 0,0 0 0,0 0-1,0-3 1,0-1 15,-1 0 0,1 0 1,-1 0-1,0 0 0,-4-10 0,1 6-11,-1-1 1,-1 1 0,1 1-1,-1-1 1,-14-14-1,-12-17-21,32 40 3,0 0 0,-1-1-1,1 1 1,0 0 0,0 0 0,-1-1-1,1 1 1,0-1 0,0 1-1,0 0 1,0-1 0,-1 1 0,1 0-1,0-1 1,0 1 0,0-1-1,0 1 1,0-1 0,0 1-1,0 0 1,0-1 0,0 1 0,0-1-1,0 1 1,1 0 0,-1-1-1,0 1 1,0-1 0,0 1 0,0 0-1,1-1 1,-1 1 0,0 0-1,0-1 1,1 1 0,-1 0 0,0 0-1,0-1 1,1 1 0,-1 0-1,0-1 1,1 1 0,-1 0 0,0 0-1,1 0 1,-1 0 0,1-1-1,-1 1 1,0 0 0,1 0-1,-1 0 1,1 0 0,-1 0 0,0 0-1,1 0 1,29-1-37,-25 1 32,77 7 45,-49-3 678,55-2 0,-76-2-533,-1-2 0,0 1 1,0-1-1,0-1 0,0 0 1,0 0-1,-1-1 0,19-10 1,-19 8-153,-1 0 1,0 0-1,0-1 1,-1-1-1,0 1 0,0-1 1,-1-1-1,12-16 1,-9 8-278,0 0 1,-1-1-1,-1 0 0,6-22 1,-11 31-34,31-80-4467,-9 37 2578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8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21885,'0'28'2216,"0"-4"1481,3-7-1761,-1-8-1840,5-9-1856,2-23 1120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04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 10114,'-6'7'355,"1"0"1,0 1-1,0 0 0,1 0 1,0 0-1,1 0 0,-1 1 1,2-1-1,-1 1 0,1 0 1,0 0-1,1 0 0,0 0 0,1 0 1,0 17-1,4 8 381,1-1 1,17 64-1,-12-61-127,90 503 2360,-40 7-2287,-59-536-660,37 555 709,-24-299-682,36 213 12,-2-30 33,-13 303 530,-37-445 549,5 84 19,-1-361-1161,1-8-106,-2 0-1,0 0 0,-5 42 1,-2-45-836,6-19 839,0 1 0,0-1 0,0 1 0,0-1 0,0 1 0,0-1 0,-1 1 0,1-1 0,0 0 0,0 1 0,-1-1 0,1 1 0,0-1 0,0 0 0,-1 1 0,1-1 0,0 0 0,-1 1 0,1-1 0,-1 0 0,1 0 0,0 1 0,-1-1 0,-2-13-995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06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 9634,'0'1'172,"1"0"0,0 0 0,0 0-1,0 0 1,0-1 0,0 1 0,0 0 0,0 0-1,0-1 1,1 1 0,-1-1 0,0 1 0,0-1-1,2 1 1,20 5 1495,-16-5-1253,26 6 843,-1-1-1,1-2 1,37 0-1,100-9 288,52-12-783,129-5-483,51 24 150,-41 0 136,-3-18-297,-180 4 203,-1 7 0,194 19 1,-325-10-378,514 32 1119,-341-24-928,100 6 32,-308-18-300,59 1 316,115-15 0,-118 4-92,0 4-1,100 2 0,-107 9-162,99 22 0,-144-24-43,-4-1 45,1 1 0,0 0 0,-1 1 0,14 7 0,-19-8-101,-1 0 1,0 0-1,0 1 1,0-1-1,0 1 1,-1 1-1,1-1 1,-1 1-1,7 9 1,-13-22-3265,4-23 1927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08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3978 2411 5953,'-20'2'7536,"-6"6"-4706,23-7-2451,-30 8 1660,25-7-1587,-1 0 1,1 1 0,0-1 0,-9 6-1,-1 1-185,-1 0-1,0-1 0,0-1 0,-1-1 0,0-1 0,0 0 0,-24 1 0,31-4-101,-1 0-1,1 1 1,-1 1 0,-16 6 0,-48 26 385,3-1-110,41-23-174,-73 15-1,-9 2 109,-9 22-95,-43 13-224,35-15 57,-107 36 220,25-17-246,215-68-86,-211 56-66,178-51 130,0 0 1,0-2-1,-1-2 1,1-1-1,-34-5 0,50 5 98,0 0-1,0 1 0,-32 5 0,26-2-177,-30 1 0,46-5 30,-1-1 0,1 1-1,0-1 1,0 0 0,-1-1-1,1 0 1,0 0 0,-9-4 0,-14-10 201,1-2 1,-31-23 0,42 28-90,-58-46 233,-25-16-155,81 61-145,0-1 0,-33-34 0,26 24-12,18 18-46,2 0 0,-1 0 0,1-1 0,0 0 1,0 0-1,-9-16 0,-98-224 2,94 195-37,-2 0 1,-36-62 0,-19-23-277,9 14 45,45 90 202,-1 1-1,-44-47 1,42 52 44,0-2-1,-40-65 1,16 0 10,4-2 1,-44-138-1,-4 11-34,18 46 13,71 165 29,1-1 0,1 0 0,0 1 0,-1-27 0,4-56-9,1 61 8,-4-42-1,-1 55 6,0-1-1,-11-28 1,-1-3 14,-29-100-38,43 148 22,1-1 1,-1 1-1,1-1 0,1 0 1,-1 0-1,1 1 1,1-11-1,2-3 8,5-21 0,-6 31-7,-2 8 5,1-1 0,-1 1 0,0-1-1,0 1 1,0-1 0,0 1 0,0-1 0,-1 1 0,1 0 0,-1-1 0,1 1 0,-1-1 0,0 1 0,0 0 0,0 0 0,-1 0 0,1-1 0,0 1-1,-2-2 1,2 4-7,1 0-1,0 0 0,-1-1 1,1 1-1,0 0 0,-1 0 1,1-1-1,-1 1 0,1 0 1,0 0-1,-1 0 0,1 0 1,-1 0-1,1 0 0,0 0 1,-1 0-1,1 0 0,-1 0 1,1 0-1,-1 0 0,1 0 1,0 0-1,-1 0 0,1 0 0,-1 0 1,1 0-1,-1 1 0,1-1 1,-1 1-1,-13 12 254,12-10-518,-1 0-1,1 0 0,0 0 1,1 0-1,-1 1 1,1-1-1,-1 1 0,0 6 1,1 0-2035,1-3 787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13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55 9714,'-1'0'185,"0"0"0,-1 1 0,1-1 0,0 0 1,-1 1-1,1-1 0,0 1 0,0 0 0,-1-1 0,1 1 0,0 0 0,0 0 0,0 0 0,0-1 0,0 1 0,0 0 1,0 0-1,0 1 0,1-1 0,-1 0 0,0 0 0,1 0 0,-1 0 0,0 2 0,-3 6 389,1 0 0,-4 15 0,3-7 395,-7 19-481,1 2 0,2-1 0,1 1 0,-2 60 1,9-71-397,1-1 0,1 0 1,1 0-1,2-1 0,0 1 0,2-1 1,16 41-1,-16-48-28,2 0 0,0-1 0,0 0 0,2-1 0,14 18 0,-18-27-47,0 1-1,1-1 0,0 0 1,0 0-1,0-1 0,1 0 1,0 0-1,0-1 0,1-1 0,-1 1 1,13 2-1,-4-1 39,1-2 0,0 0 1,-1-1-1,1-2 0,0 1 0,0-2 0,38-4 0,-42 2-42,0-1 0,-1-1-1,1 0 1,-1-1 0,0-1-1,0 0 1,0-1-1,-1 0 1,0-1 0,18-14-1,-2-3-30,-1 0 0,-1-2 1,-2-1-1,25-34 0,-41 49 7,-2 0 0,1 0 1,-2 0-1,0-1 0,0 0 0,5-24 1,-8 27 16,-1-1 0,-1 1 0,0-1 0,-1 1 0,0-1 0,-1 1 0,0-1 0,0 1 0,-5-14 0,2 7 36,-1 0 0,-1 1-1,-1-1 1,0 1 0,-1 1 0,-1-1-1,-1 1 1,0 1 0,-13-15 0,7 11 38,0 2 1,-2 0-1,0 0 1,-1 2-1,0 1 0,-1 0 1,-24-12-1,33 21-49,0 0 0,0 0-1,-1 1 1,0 1 0,1 0 0,-1 1-1,0 0 1,-1 0 0,1 2-1,0-1 1,0 2 0,0-1-1,0 2 1,0-1 0,0 2 0,-14 4-1,4 0-43,0 2 0,1 0 0,1 1-1,-1 2 1,2 0 0,0 0 0,0 2 0,1 1-1,-17 17 1,27-20-2569,11-13 1602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14.6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57 9282,'-18'33'4060,"-23"59"0,31-64-3419,1 0 1,2 0-1,0 1 0,-4 59 0,9-55-526,2-1 0,0 1 0,3 0 0,0 0 0,3-1 0,0 0-1,14 41 1,-10-43 19,2 0-1,0-1 1,2 0 0,18 28-1,-26-49-89,-1-1-1,1 1 1,1-1-1,-1 0 0,1-1 1,0 1-1,1-1 1,-1-1-1,1 1 1,0-1-1,1-1 0,-1 1 1,1-2-1,0 1 1,0-1-1,0 0 0,18 2 1,-8-2 45,0-1 1,1-1-1,-1-1 0,0-1 1,0-1-1,1 0 0,-1-1 1,-1-1-1,1-1 0,-1-1 1,1 0-1,-1-2 1,-1 0-1,0-1 0,0 0 1,-1-1-1,0-1 0,22-21 1,-16 12-41,-1-2 1,0 0 0,-2-1-1,-1-1 1,23-41 0,-29 43 99,-2 1 0,-1-2 1,0 1-1,-2-1 1,0-1-1,-2 1 1,4-35-1,-9 51-124,3-18 276,-2-47-1,-1 64-208,-1 0 0,0 0 1,-1 0-1,0 1 0,0-1 0,0 0 0,-1 1 0,0 0 0,-1 0 0,-5-8 0,-5-4-2,0 2 0,-1 0 1,-1 0-1,-1 2 0,0 0 0,-1 1 0,-1 0 0,-21-10 0,4 4-41,-1 2-1,-1 1 1,-63-18 0,85 30-35,0 1 0,0 1 0,-1 0 0,1 1 1,-1 1-1,-27 1 0,34 1-92,1 0-1,-1 1 1,1 1 0,0-1 0,-1 1 0,1 1-1,1 0 1,-1 0 0,0 0 0,1 1 0,0 1-1,-14 11 1,-11 16-3325,26-22 2092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36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1335 9898,'2'-2'3146,"9"-11"-1667,35-35 814,30-29-430,90-51 431,-77 64-1342,253-220 2245,-53 40-1147,-187 166-1545,181-154 149,-116 81-1008,-166 151 294,-1 0 0,1-1-1,-1 1 1,1 0 0,-1-1 0,1 1 0,-1-1 0,1 1 0,-1-1 0,1 1 0,-1-1 0,0 1 0,1-1 0,-1 1 0,0-1-1,0 0 1,1 1 0,-1-1 0,0 1 0,0-1 0,0 0 0,0 1 0,1-2 0,-3 2-138,1 0 0,0 0 0,0 0 0,0 0 0,0 0 0,-1 0 0,1 0 0,0 0 0,0 0 0,0 1 0,0-1 0,0 0 0,0 1 0,-2 0 0,-29 13-2448,-6 5 835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9.4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0 105 10210,'8'7'2127,"-1"-1"0,0 1 0,0 0 1,6 9-1,-6-7-1420,-1 1 0,0-1 0,0 1 0,-1 0 1,0 0-1,3 13 0,-6-6-314,-4-9-270,2-8-122,0 0 0,0 0-1,0 1 1,0-1 0,-1 0 0,1 0 0,0 0 0,0 0 0,0 0 0,0 0 0,-1 0 0,1 0 0,0 0 0,0 0 0,0 0 0,0 0 0,-1 0 0,1 0 0,0 0 0,0 0 0,0 0 0,0 0 0,-1 0 0,1 0 0,0 0 0,0 0 0,0 0 0,0 0 0,-1 0 0,1 0 0,0-1 0,0 1 0,0 0 0,0 0 0,0 0 0,0 0 0,-1 0 0,1 0 0,0-1 0,-1-1-6,-1 1 1,1-1-1,0 0 0,-1 0 1,1 0-1,0 0 0,0 0 1,0 0-1,1-1 1,-1 1-1,1 0 0,-1 0 1,1-3-1,-3-32-283,3 28 127,1 0 0,-1 0 1,2 0-1,-1 1 0,1-1 1,1 0-1,0 0 0,0 1 1,5-11-1,-2 9-920,1 0 1,-1 0-1,2 1 0,-1 0 1,1 0-1,16-13 0,-14 14-230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36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181 19 9154,'-1'-1'171,"1"0"0,0 0 0,-1 0 0,1 0 0,-1 0 0,1 0 0,-1 0 0,1 0 0,-1 0 0,0 1 0,1-1 0,-1 0 0,0 0 0,0 1 1,0-1-1,1 0 0,-1 1 0,0-1 0,0 1 0,0-1 0,0 1 0,0-1 0,-2 1 0,2 0 1,0 0 1,-1 0-1,1 0 1,-1 0-1,1 1 1,0-1-1,-1 1 1,1-1-1,0 1 1,-1-1-1,1 1 1,0-1-1,0 1 1,0 0-1,-2 1 1,-2 3 188,-1 0-1,1 0 1,0 1 0,1-1 0,-7 11 0,-7 16 62,0 1 0,3 2 0,0-1 0,-14 57 0,29-89-402,-2 5 119,0-1 0,0 1 0,1 0 0,0 0 0,1 14 0,0-20-107,0 0 0,0 0 1,0 1-1,1-1 0,-1 0 1,1 0-1,-1 0 0,1 0 0,-1 1 1,1-1-1,-1 0 0,1 0 1,0 0-1,0 0 0,0 0 1,0 1-1,1-2 4,-1 1 1,1 0-1,-1 0 1,1-1-1,-1 1 1,1 0-1,0-1 0,-1 0 1,1 1-1,0-1 1,-1 0-1,1 0 1,0 0-1,-1 0 0,3 0 1,7-2 111,0-1 1,0 0 0,0-1-1,0 0 1,-1-1-1,0 0 1,18-11-1,-8 4-17,0 1-41,0-1 0,19-16-1,-33 23-83,0 0-1,0-1 1,-1 1-1,1-1 1,-1 0 0,-1 0-1,1-1 1,-1 1-1,0-1 1,2-7-1,-5 12-5,0 0 0,-1 0 0,1 0-1,-1 0 1,1 0 0,-1 0 0,0 0 0,0-1 0,0 1 0,0 0-1,0 0 1,-1 0 0,1 0 0,-1 0 0,1 0 0,-1 0-1,0 0 1,-1-3 0,0 2 12,0 0 0,-1 0-1,1 0 1,-1 0 0,1 1 0,-1-1-1,0 1 1,0-1 0,-6-2 0,1 0 68,0 1 1,-1 1-1,0-1 1,1 1 0,-1 1-1,0 0 1,-17-2-1,18 3-77,-1 0 0,0 1 0,1 0-1,-1 1 1,1 0 0,-1 0 0,1 1 0,-1 0-1,1 0 1,0 1 0,0 0 0,-11 6 0,18-8-61,-1 0 1,1 0 0,0-1 0,0 1-1,0 0 1,0 0 0,0 0 0,0 0 0,0 0-1,1 0 1,-2 2 0,2-2 30,0-1-1,0 1 1,0 0 0,0 0 0,0 0 0,0 0 0,0-1-1,0 1 1,0 0 0,1 0 0,-1-1 0,0 1 0,0 0-1,1 0 1,0 0 0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40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71 12131,'4'-12'976,"-3"7"-243,1 0 0,-1-1 0,1 1 0,-1 0 0,-1 0 0,1-1 0,-1-6 0,0 11-674,0 1 0,0 0 0,0-1 0,0 1 0,0 0 1,0-1-1,-1 1 0,1-1 0,0 1 0,0 0 0,0-1 0,0 1 1,-1 0-1,1-1 0,0 1 0,0 0 0,-1-1 0,1 1 0,0 0 1,0 0-1,-1-1 0,1 1 0,0 0 0,-1 0 0,1 0 0,0-1 1,-1 1-1,1 0 0,-1 0 0,-11 3 766,-10 16-310,6 2-451,0 1 1,1 1 0,2 1-1,-13 27 1,18-34-40,3-10-17,2 1-1,-1 0 1,1 0 0,0 0 0,0 0 0,1 1 0,-2 14-1,4-22-7,0-1 0,0 1 0,0 0 0,0-1 0,0 1 0,1 0 0,-1-1 0,0 1 0,0-1 0,1 1 0,-1-1 0,0 1 0,1-1 0,-1 1 0,0-1 0,1 1 0,-1-1 0,1 1 0,-1-1 0,1 1 0,-1-1 0,1 0 0,-1 1 0,1-1 0,-1 0 0,1 1 0,-1-1 0,1 0 0,0 0 0,-1 0 0,2 1 0,22 0 6,-19-1-5,33-1 68,-22 0 134,0 1 0,0 0 0,0 1 0,-1 0 0,1 1 0,20 6 0,-32-7-130,-1 1 0,0-1 0,0 1 1,0-1-1,0 1 0,0 0 0,0 0 1,-1 0-1,1 1 0,-1-1 0,1 1 0,-1-1 1,0 1-1,0 0 0,0 0 0,0-1 0,0 2 1,2 5-1,-3-6-20,0 1 0,-1 0 0,1 0 0,0 0-1,-1 0 1,0 0 0,0 0 0,-1 0 0,1 0 0,-1 0 0,1 0 0,-1 0 0,0 0 0,-1 0 0,-2 6 0,-1-1-15,0 0 0,0 0 1,-1-1-1,0 0 0,-1 0 1,1 0-1,-2-1 0,-9 9 1,13-13-244,1 0 1,-1 0 0,-1-1-1,1 1 1,0-1 0,-1 0-1,1 0 1,-1 0-1,0 0 1,0-1 0,1 0-1,-1 0 1,0 0-1,0-1 1,0 0 0,0 0-1,0 0 1,-9-1 0,13 0 62,0 1 0,1 0 0,-1 0 1,0 0-1,0-1 0,1 1 0,-1 0 1,0-1-1,1 1 0,-1-1 0,0 1 0,1-1 1,-1 1-1,0-1 0,1 1 0,-1-1 1,1 1-1,-1-1 0,1 0 0,-1 1 1,1-1-1,0 0 0,-1 0 0,1 1 1,0-1-1,0 0 0,-1 0 0,1 1 1,0-1-1,0-1 0,4-13-1111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40.5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15611,'5'3'816,"-1"1"0,-1 0 0,1 0 0,-1 1 0,0-1 0,0 1 0,0-1 0,4 11 0,3 3 370,21 32 1042,-11-19-1333,22 48 0,-25-42-817,-9-23-344,-2 0 0,0 1 0,0-1 1,-1 1-1,-1 0 0,3 18 0,-7-33 191,0 1-1,0-1 0,0 0 1,0 0-1,0 1 0,0-1 1,0 0-1,0 0 0,0 0 1,0 1-1,0-1 1,0 0-1,0 0 0,0 1 1,0-1-1,0 0 0,0 0 1,0 1-1,0-1 0,0 0 1,0 0-1,-1 0 0,1 1 1,0-1-1,0 0 0,0 0 1,0 0-1,0 0 1,-1 1-1,1-1 0,0 0 1,0 0-1,0 0 0,-1 0 1,1 0-1,0 0 0,0 1 1,0-1-1,-1 0 0,1 0 1,0 0-1,0 0 0,-1 0 1,1 0-1,0 0 0,0 0 1,0 0-1,-1 0 1,-13-6-3157,13 5 3057,-18-8-1460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40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1 140 13403,'41'-31'2934,"-23"16"-1809,2 0 1,0 2 0,0 0 0,45-19 0,-53 27-725,0 1 1,0 1-1,1 0 0,-1 1 1,21-1-1,-30 3-301,0 0 1,0 0-1,1 0 1,-1 1-1,0 0 1,0-1-1,0 1 0,0 0 1,0 0-1,0 1 1,5 2-1,-6-3-54,0 1 1,-1-1-1,1 1 0,-1-1 0,1 1 0,-1 0 0,0 0 1,0 0-1,0-1 0,0 1 0,0 0 0,0 0 1,0 0-1,-1 1 0,1-1 0,-1 0 0,1 0 1,-1 0-1,0 4 0,0 4 61,0 0 1,-1 0-1,-1 0 1,0 0-1,0 0 0,0 0 1,-6 12-1,2-7-54,-1-1-1,0 0 1,-18 27 0,18-33-130,1 0 1,-1-1 0,-1 1 0,1-1 0,-1-1 0,-14 10 0,19-14-215,0 0 0,0 0 0,-1 0 0,1-1 0,0 1 0,-1-1 0,1 0 0,-1 0 0,0 0 0,1-1 0,-1 1 0,0-1 0,1 0 0,-1 0 0,0 0 0,0 0 0,1-1 0,-1 1 0,0-1 0,1 0 0,-6-2 0,-11-13-1207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41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80 9314,'-5'-1'3932,"4"1"-3766,1 0 1,0 0-1,0 0 1,-1 0-1,1 0 0,0-1 1,0 1-1,-1 0 1,1 0-1,0 0 0,-1 0 1,1 0-1,0 0 0,-1 0 1,1 0-1,0 0 1,0 0-1,-1 0 0,1 1 1,0-1-1,-1 0 1,1 0-1,0 0 0,0 0 1,-1 0-1,1 0 1,0 1-1,0-1 0,-1 0 1,1 0-1,0 0 1,0 1-1,0-1 0,-1 0 1,1 0-1,0 1 1,0-1-1,0 0 0,0 0 1,0 1-1,-1-1 1,1 0-1,0 1 0,0-1 1,0 0-1,0 0 1,0 1-1,0-1 0,0 0 1,0 1-1,0-1 1,0 0-1,0 1 0,0-1 1,0 0-1,1 0 0,-1 1 1,16-21 3192,-7 10-2976,0 0 0,13-11 0,-18 18-329,0 0 0,0 0 0,0 0 0,0 1 0,1-1 0,0 1 1,-1 0-1,1 0 0,6-1 0,-10 3-49,1 0 0,-1 0-1,0 0 1,0 0 0,0 0 0,1 0 0,-1 0-1,0 0 1,0 0 0,0 1 0,0-1 0,1 0 0,-1 1-1,0-1 1,0 1 0,0 0 0,0-1 0,0 1-1,0 0 1,0-1 0,0 1 0,0 0 0,-1 0 0,1 0-1,0 0 1,0 0 0,-1 0 0,1 0 0,-1 0-1,1 0 1,-1 0 0,1 0 0,-1 0 0,1 0-1,-1 1 1,0 1 0,1 2-4,0 0 1,0 1-1,-1-1 0,1 0 0,-2 1 1,1-1-1,-1 7 0,-6 14-2,-1 0 0,-1-1 1,-2 0-1,-16 30 0,22-46-7,-3 1-70,5-7-32,3-6 9,1 1 85,1 0 0,-1 0 0,1 0 0,0 1 0,-1-1 0,1 1 0,0-1 0,0 1 0,0 0 0,3-2 0,23-11-16,-25 14 36,-1-1-5,0 0 1,1 0 0,-1 1-1,1 0 1,-1-1 0,1 1 0,-1 0-1,1 0 1,-1 0 0,1 0 0,-1 1-1,1-1 1,-1 1 0,0 0-1,1-1 1,-1 1 0,0 0 0,1 0-1,-1 1 1,0-1 0,0 0-1,0 1 1,0-1 0,0 1 0,0 0-1,0-1 1,-1 1 0,1 0-1,-1 0 1,3 4 0,-2-2 3,1-1 0,-1 1 0,0 0 0,-1-1 1,1 1-1,-1 0 0,1 0 0,-1 0 0,0 0 0,-1 0 1,1 1-1,-1-1 0,1 0 0,-1 0 0,-1 0 0,1 1 0,-2 6 1,-3 2 80,-2-1 1,1 1-1,-1-1 0,-1-1 1,0 1-1,-1-1 1,0-1-1,-13 12 1,18-18-12,-1 0 0,0 0 1,0-1-1,-8 5 0,11-7-68,0 0 0,0 0 0,0 0 0,0-1 0,0 1 0,0 0 0,0-1 0,0 0-1,0 1 1,0-1 0,0 0 0,0 0 0,0 0 0,0-1 0,0 1 0,0 0 0,-2-1 0,3 0-87,0 1 1,0 0 0,1-1 0,-1 1 0,0-1-1,1 1 1,-1-1 0,0 1 0,1-1 0,-1 0 0,1 1-1,-1-1 1,1 0 0,-1 1 0,1-1 0,-1 0-1,1 0 1,0 1 0,-1-1 0,1 0 0,0 0-1,0 0 1,0 1 0,-1-1 0,1 0 0,0 0 0,0 0-1,0 0 1,0 1 0,1-1 0,-1 0 0,0 0-1,0 0 1,0 1 0,1-1 0,-1 0 0,0 0 0,1 0-1,-1 1 1,1-1 0,0-1 0,2-3-696,0 1 0,0 0-1,0-1 1,0 1 0,5-4 0,11-9-622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42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0 18228,'-9'9'2264,"1"-1"2849,5-2-4192,2-3-273,-3-4-2209,-2-16 1185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1:53.5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 17044,'41'-3'1160,"-2"1"392,-1 1-360,4 1-1128,-4-2-1080,7 2 576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02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233 638 9890,'0'1'134,"0"-1"-1,0 1 0,0 0 1,0-1-1,1 1 1,-1 0-1,0-1 1,0 1-1,0 0 1,1-1-1,-1 1 1,0 0-1,1-1 0,-1 1 1,0-1-1,1 1 1,-1-1-1,1 1 1,-1-1-1,1 1 1,-1-1-1,1 1 1,-1-1-1,1 0 1,0 1-1,-1-1 0,1 0 1,-1 0-1,1 1 1,0-1-1,-1 0 1,1 0-1,0 0 1,-1 0-1,1 0 1,0 0-1,-1 0 0,1 0 1,1 0-1,3 0 233,1-1 0,0 0 0,10-3 0,-7 2 154,8-1 282,0 1 0,0 1 0,33 1 1,52 12 1345,2 0-1019,-66-11-792,0-2 0,58-9 0,73-23 510,-151 28-757,-1 0 1,1 0-1,-2-2 1,1 0-1,-1-1 0,0-1 1,0-1-1,-1 0 0,0 0 1,-1-2-1,18-19 0,-25 25-58,-1-2 0,-1 1 0,1-1 0,-1 0-1,-1 0 1,1 0 0,-1 0 0,4-15 0,-6 17-8,-1 1 0,1-1 0,-1 0 0,-1 0 1,1 1-1,-1-1 0,0 0 0,0 0 1,-1 0-1,1 0 0,-1 1 0,-1-1 0,1 0 1,-5-9-1,-6-6 27,0 1 0,-2 0 0,-1 0 0,0 2 0,-25-23 1,15 14-27,14 15-20,-1 1-1,0 0 1,0 1 0,-1 0-1,-1 1 1,0 0 0,0 1-1,-1 1 1,1 0 0,-2 1-1,-17-5 1,-14-2 11,0 3 0,-77-8 0,101 16-1,-1 1-1,0 2 1,0 0 0,0 1-1,1 2 1,-1 0 0,-28 10-1,23-4 11,0 2-1,-53 29 0,64-30 5,1 1-1,0 1 0,1 0 0,0 1 1,-18 22-1,8-6 138,2 2 0,1 0 0,2 1 0,-20 42 0,31-55-100,1 2 1,1 0-1,1 0 1,1 0-1,1 0 1,1 1-1,1 0 1,0 35-1,3-48-70,1 0 0,0 0-1,0-1 1,1 1 0,0 0-1,1-1 1,0 1 0,9 17-1,-9-22-181,0 1-1,1-1 0,-1 0 0,1 0 0,0-1 0,1 1 0,-1-1 0,1 0 0,0 0 0,0 0 0,0-1 0,1 0 0,-1 0 0,1 0 0,7 2 0,-6-2-614,-1-2 0,1 1 0,13 1 0,18-3-1290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03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594 909 10850,'0'1'275,"0"0"-1,1 0 0,-1 0 0,1 0 0,-1 0 1,1 0-1,-1 0 0,1-1 0,0 1 0,0 0 1,-1 0-1,1 0 0,0-1 0,0 1 0,0 0 1,0-1-1,0 1 0,0-1 0,0 1 0,0-1 1,0 1-1,0-1 0,0 0 0,0 0 0,0 1 1,0-1-1,2 0 0,1 0-140,-1-1 0,1 0 0,0 1 0,-1-1 0,1 0 1,-1-1-1,1 1 0,-1-1 0,0 1 0,0-1 0,0 0 0,0 0 0,0 0 0,5-6 1,4-4 77,0 0 1,9-15-1,-2 3 154,-3 5-18,0-2 0,15-25 0,-24 34-216,-1 0 0,0-1 0,-1 0 0,0 0 1,4-24-1,-4 5 23,-1 0 1,-2 0-1,-1 0 1,-1 0-1,-2 0 1,-1 0-1,-11-48 1,10 68-102,1 1 1,-2-1-1,0 1 0,0-1 1,-1 1-1,-11-16 0,-50-55 398,46 59-424,11 11-28,-1 0 0,0 1 0,-1 1 1,0 0-1,-1 0 0,0 1 0,-1 1 0,0 0 0,0 1 0,-16-6 0,13 7 203,1 0 0,-28-4 0,38 9-100,-1 0 1,1 1-1,0 0 1,0 0-1,-1 0 1,1 1-1,0 0 1,-1 0-1,1 0 1,-9 4-1,-23 13-81,0 1-1,1 2 1,-57 43-1,87-58-18,0 0-1,0 1 1,0 0 0,1 0 0,-1 1-1,2 0 1,-1 0 0,1 0 0,1 0 0,-1 1-1,1 0 1,-3 13 0,-21 63 241,4 1 0,5 2 0,-12 110 0,29-172-103,1-1 0,1 0 0,2 0 0,0 0 0,2 0 0,10 39 0,-5-32 55,2-1 1,2 0 0,0 0 0,27 41 0,-36-65-171,1 0 1,0 0-1,1-1 0,0 1 0,0-1 0,0-1 1,1 1-1,0-1 0,0 0 0,13 6 0,-10-5-2,2-2-1,-1 0 1,0 0-1,1-1 1,0 0-1,0-1 1,13 1 0,-7-2 92,1-1 0,-1-1 0,1-1 0,-1 0 0,0-1 0,0-1 0,0-1 1,0-1-1,32-14 0,-37 13-41,0 0 0,0-1 1,-1 0-1,0-1 0,0 0 1,-1-1-1,-1 0 0,1-1 0,-2 0 1,12-15-1,-20 24-75,0 0 0,0 0 0,0 0 0,0 0 0,0-1 0,0 1 0,-1 0 1,1 0-1,-1-1 0,1 1 0,-1 0 0,0 0 0,0-1 0,0-2 0,-1 0-9,0 1-1,0 0 1,-1 0-1,1 0 1,-4-6-1,2 5-33,1 0-1,0 0 1,0-1-1,-2-9 1,3 13-196,1-1 1,0 1 0,0 0 0,0 0-1,0 0 1,0 0 0,0-1 0,1 1-1,-1 0 1,1 0 0,-1 0 0,1 0-1,0 0 1,0 0 0,0 0 0,2-3-1,14-15-1494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05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0 538 13683,'8'-3'1576,"4"-3"793,15-10-209,10-5-31,7-11-353,8-7-120,7-12-399,4 0-273,-1-4-448,-2 4-184,-16 10-272,-1 3-112,-7 8-416,-2 1-296,-5 6-937,0 2-631,-4 4 3112,-3 3-1408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9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67 13115,'-6'3'589,"1"1"0,0-1 0,0 1 0,0 0 0,1 1 0,-1-1 0,1 1 1,0 0-1,0 0 0,1 0 0,-1 0 0,-4 12 0,7-13-514,-1-1 0,1 1 0,0 0 0,0 0 0,0 1 0,1-1 0,-1 0 0,1 0 0,0 0 0,0 0 0,1 0 0,-1 0 0,1 1 1,0-1-1,0 0 0,0 0 0,1-1 0,-1 1 0,1 0 0,3 5 0,-4-7-69,1 0 0,0 1-1,0-1 1,-1 0 0,1 0 0,1 0 0,-1 0 0,0 0 0,0 0-1,1-1 1,-1 1 0,1-1 0,-1 0 0,1 0 0,0 0 0,0 0 0,4 1-1,-6-2-11,1 0 0,0 0 0,-1 0 0,1 0 0,0 0 0,0 0 0,-1-1 0,1 1 0,0 0 0,-1-1 0,1 0 0,-1 1 0,1-1 0,-1 0 0,1 0 0,-1 0-1,1 0 1,-1 0 0,0 0 0,1 0 0,-1 0 0,0-1 0,0 1 0,0 0 0,0-1 0,0 1 0,0-1 0,-1 1 0,2-4 0,1-3-9,-1 0 1,1-1 0,-2 1-1,2-18 1,2-10 132,-3 30 73,0 0 0,0 0 0,0 0-1,1 0 1,0 0 0,7-10-1,-10 15-137,1 0-1,-1 0 0,1 0 0,0 0 0,0 0 0,0 0 0,0 0 0,-1 0 0,1 0 0,0 1 0,0-1 0,0 0 0,1 1 0,-1-1 0,0 1 0,0-1 0,0 1 0,0-1 0,0 1 0,1 0 0,-1 0 0,0 0 0,0 0 0,1 0 0,-1 0 1,0 0-1,0 0 0,1 0 0,-1 0 0,0 0 0,0 1 0,0-1 0,0 1 0,1-1 0,-1 1 0,0-1 0,0 1 0,0 0 0,0-1 0,0 1 0,0 0 0,1 2 0,1-1 15,-1 1 0,0-1 0,0 1 0,0 0 0,-1-1 0,1 1 0,-1 0 0,1 0 0,1 7 0,5 29 202,-5-24-169,-2 3-15,-1-16-78,0 0 0,0 1 0,0-1 0,0 0 1,0 0-1,0 0 0,1 0 0,-1 1 0,1-1 0,0 0 0,0 0 0,0 0 0,1 2 0,-2-4-3,1-1 0,-1 1 0,1-1 0,-1 1 0,1-1 0,-1 1 0,1-1-1,-1 1 1,0-1 0,1 0 0,-1 1 0,0-1 0,0 1 0,1-1 0,-1-1 0,11-48 34,-8 34-77,7-25 0,-6 31-12,0 0-1,0 1 1,1 0 0,1 0 0,-1 0-1,8-8 1,-11 15 36,1-1 1,-1 1-1,0 0 0,1 0 1,-1 0-1,1 0 1,0 0-1,0 0 0,0 1 1,4-2-1,-6 2 10,1 1 1,0 0 0,0-1-1,-1 1 1,1 0-1,0 0 1,0 0-1,0 0 1,-1 1-1,1-1 1,0 0-1,-1 1 1,1-1-1,0 1 1,-1 0 0,1-1-1,0 1 1,-1 0-1,1 0 1,1 1-1,0 1-75,0 0-1,0 0 0,-1 0 0,1 0 0,-1 0 1,3 5-1,-3-5-278,0 0-1,1 1 1,-1-1-1,1 0 1,2 2 0,-3-4 112,-1 0 0,0 0 0,0 0 0,0-1 1,1 1-1,-1-1 0,0 1 0,1-1 0,-1 1 1,0-1-1,1 0 0,-1 1 0,0-1 0,1 0 1,-1 0-1,1 0 0,-1 0 0,2-1 0,4 0-315,-1-1-1,0-1 0,0 1 1,-1-1-1,1 0 0,-1 0 0,10-7 1,-15 10 562,21-15-321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06.2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237 20 15411,'0'-1'112,"0"1"0,0-1 0,0 0-1,0 0 1,0 1 0,0-1 0,0 0 0,0 0-1,-1 1 1,1-1 0,0 0 0,0 1 0,-1-1-1,1 0 1,-1 1 0,1-1 0,0 0-1,-1 1 1,1-1 0,-1 1 0,0-1 0,1 1-1,-1-1 1,1 1 0,-1-1 0,0 1 0,1 0-1,-1-1 1,0 1 0,1 0 0,-1-1-1,0 1 1,0 0 0,1 0 0,-1 0 0,0 0-1,0 0 1,1 0 0,-1 0 0,0 0 0,0 0-1,1 0 1,-1 0 0,0 0 0,0 1 0,1-1-1,-1 0 1,0 1 0,1-1 0,-2 1-1,-4 2 343,-1 1-1,1 0 1,0 0-1,-7 6 1,13-10-445,-92 83 2364,80-70-2232,1 0 0,0 1 1,0 0-1,-16 31 0,26-43-125,0 0 0,0 0-1,0 0 1,0 0-1,0 0 1,1 0 0,-1 0-1,1 0 1,0 0-1,-1 0 1,1 1 0,0-1-1,0 0 1,0 0-1,1 0 1,-1 1 0,0-1-1,2 3 1,-1-3-7,0 0 0,1-1-1,-1 1 1,1 0 0,-1-1 0,1 1 0,-1-1 0,1 1 0,0-1 0,0 0-1,0 0 1,0 0 0,0 0 0,0 0 0,0 0 0,0 0 0,4 0-1,14 4 7,0-2-1,0 0 1,25 0-1,-24-2 115,0 1 0,36 7 0,-55-9-90,-1 1 0,1-1 0,0 0 0,-1 1 0,1 0 0,0-1 0,-1 1 0,1 0 0,-1 0 0,1 0 0,-1 0 0,0 0 0,1 0 0,-1 0 0,0 1 0,0-1 0,0 0 1,0 1-1,0-1 0,0 1 0,0-1 0,0 1 0,0-1 0,-1 1 0,1 0 0,0 1 0,-1 0 12,0 0-1,0 0 1,0 0-1,-1 0 1,1 0-1,-1 0 1,0 0-1,0-1 1,1 1-1,-2 0 1,1 0-1,0-1 1,-1 1-1,-2 3 1,-6 9 69,-2 0 1,0-1-1,-18 18 1,23-26-177,1-1 0,-1 1 0,0-1 0,0 0 0,0-1 0,-1 0 0,0 0 0,0-1 0,-12 4 1,19-6-48,1-1 1,-1 0 0,0 0-1,0 0 1,0 0 0,0 1-1,0-1 1,0 0 0,0-1 0,0 1-1,0 0 1,0 0 0,0 0-1,1 0 1,-1-1 0,0 1 0,0 0-1,0-1 1,0 1 0,1-1-1,-1 1 1,0-1 0,0 1-1,1-1 1,-1 0 0,0 1 0,1-1-1,-1 0 1,0 0 0,0-1-1,1 1-159,-1-1 0,1 1 0,-1-1 0,1 1-1,0-1 1,-1 1 0,1-1 0,0 1-1,0-1 1,0 0 0,0 1 0,1-1 0,-1 1-1,0-1 1,1 1 0,-1-1 0,2-1 0,12-16-1563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06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19364,'77'172'8991,"-61"-140"-8527,5 13-88,16 34-105,-33-73-286,-1 0 27,0 0 0,0-1 0,3 10-1,-6-14-46,1 0 0,-1 0-1,0 0 1,0 0 0,0 0-1,1 0 1,-1 1 0,0-1-1,0 0 1,-1 0 0,1 0 0,0 0-1,0 0 1,0 0 0,-1 0-1,1 0 1,-1 0 0,1 0-1,-1 0 1,1 0 0,-1 0-1,1 0 1,-1 0 0,-1 1-1,1-1-75,1-1-1,-1 0 0,1 1 0,-1-1 1,1 1-1,-1-1 0,1 0 0,-1 1 0,0-1 1,1 0-1,-1 0 0,1 0 0,-1 0 1,0 1-1,1-1 0,-1 0 0,0 0 0,1 0 1,-1 0-1,0 0 0,1 0 0,-1-1 1,0 1-1,1 0 0,-1 0 0,1 0 0,-1-1 1,0 1-1,1 0 0,-1 0 0,0-1 1,-15-16-3240,10 11 2423,-12-13-628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07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0 115 11827,'7'-7'758,"1"0"0,-1 1 0,1-1 0,0 2 1,1-1-1,0 1 0,-1 0 0,2 1 0,9-4 0,-8 3-302,71-29 2269,-71 31-2348,0 0 0,0 0 0,0 1 0,0 0 0,20 0 0,-29 2-324,1 0 1,-1 0 0,0 0-1,1 1 1,-1-1-1,0 1 1,1-1 0,-1 1-1,0 0 1,0 0 0,0 0-1,0 0 1,0 0-1,0 0 1,0 1 0,0-1-1,2 3 1,-3-3-18,0 1 0,0 0 0,0-1 0,0 1 0,0 0 0,0 0 0,-1 0 0,1 0 0,-1 0 0,0-1-1,1 1 1,-1 0 0,0 0 0,0 0 0,0 0 0,0 0 0,0 0 0,-1 0 0,1 0 0,-2 3 0,-1 6 46,-1 0 0,-1 0 0,1 0 0,-2 0 0,0-1 1,-13 18-1,9-16-263,-1 1 1,0-1 0,0-1 0,-19 14-1,27-23 20,-16 9-1425,18-10 1478,1-1 0,-1 0 0,1 0-1,-1 0 1,1 0 0,-1 0 0,0 0-1,1 0 1,-1 0 0,1 0 0,-1 0-1,1 0 1,-1 0 0,1 0-1,-1-1 1,0 1 0,1 0 0,-1 0-1,1-1 1,-1 1 0,1 0 0,-1-1-1,1 1 1,0 0 0,-1-1 0,1 1-1,-1-1 1,1 1 0,0 0-1,-1-1 1,1 1 0,0-1 0,-1 0-1,-6-19-1463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07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0 105 12955,'0'-1'360,"1"0"1,-1 0-1,0 0 1,0 0 0,1 0-1,-1 0 1,0 0-1,1 0 1,-1 0-1,1 0 1,0 0 0,-1 0-1,1 0 1,0 0-1,-1 1 1,1-1-1,0 0 1,0 0-1,0 1 1,0-1 0,-1 0-1,1 1 1,1-1-1,27-10 2998,-19 8-2761,3-3 37,-1 1 0,22-15 0,-26 14-509,-1 2 1,1-1-1,0 1 1,1 0-1,-1 0 1,1 1-1,-1 0 1,15-2-1,-22 5-122,0 0 0,0 0 0,0 0 0,0 0 0,0 0 0,0 0 0,0 0 0,0 1 0,0-1 0,0 0 0,0 1 0,0-1 0,0 0 0,0 1 0,0-1 0,0 1 0,0 0 0,0-1 0,0 1 0,0 0 0,-1-1 0,1 1 0,0 0 0,0 0-1,-1 0 1,1 0 0,-1 0 0,1 0 0,-1-1 0,1 1 0,-1 0 0,1 1 0,-1-1 0,0 0 0,0 0 0,0 0 0,1 0 0,-1 0 0,0 1 0,0 3 5,0 0-1,0-1 1,-1 1 0,1 0-1,-1-1 1,0 1 0,-3 7-1,0-2-9,-1 1-1,-1-1 0,0-1 1,0 1-1,-12 13 1,-43 42-25,48-52 22,-4 3-9,9-10 2,1 1 0,-9 10 0,17-15-79,4-4 54,5-2 11,2-2 18,-1 0-1,1 1 0,0 1 1,1 0-1,16-3 0,-25 6 26,1 0 0,-1 0-1,1 1 1,0 0-1,-1 0 1,1 0 0,0 1-1,-1 0 1,1-1-1,-1 2 1,1-1 0,-1 0-1,1 1 1,-1 0-1,0 0 1,0 0 0,8 6-1,-3-1 72,-1 1-1,0 1 1,0-1-1,-1 1 1,7 11-1,-11-16-32,0 0 1,-1 1-1,0-1 0,0 1 0,0 0 1,0-1-1,-1 1 0,1 0 0,-1 0 1,-1 0-1,1 0 0,-1 0 0,1 0 1,-2 6-1,0-7-26,0-1 0,0 0 0,0 0 0,0 0 0,-1 0 0,0-1 0,1 1 1,-1 0-1,0-1 0,0 1 0,0-1 0,-1 0 0,1 1 0,-1-1 0,1 0 0,-4 1 0,-4 4 15,0-1-1,-23 9 0,-12 2 62,-77 20 1,118-36-110,0 0 0,0-1 0,0 1 0,0-1 0,0 0 0,0 0 0,-5 0 0,8-1-47,0 1-1,0 0 1,1 0 0,-1-1 0,0 1 0,0 0-1,1-1 1,-1 1 0,0-1 0,1 1 0,-1-1-1,0 1 1,1-1 0,-1 0 0,1 1 0,-1-1-1,1 0 1,-1 1 0,1-1 0,0 0 0,-1 0-1,1 1 1,0-1 0,-1 0 0,1 0 0,0 0-1,0 1 1,0-1 0,0 0 0,0 0 0,0 0-1,0 1 1,0-1 0,0 0 0,0 0 0,0 0-1,0 0 1,1 1 0,-1-1 0,1-1 0,0-2-625,0-1 0,1 1 1,-1-1-1,1 1 1,1 0-1,2-5 0,14-15-985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07.9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 18156,'-8'10'1848,"0"-1"2793,10-9-5689,9-3 992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12.0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1413 11514,'13'-34'2239,"0"0"0,28-47 0,-10 22-1054,-19 33-874,96-211 1408,-93 197-1561,-2-1-1,-2 0 1,-1-1 0,4-45-1,-7 14-50,-4-1-1,-8-117 1,4 185-71,0 1 0,0 0 0,-1 0 0,1 0 0,-1 0-1,0 0 1,0 0 0,-1 0 0,1 1 0,-1-1 0,0 1 0,-4-5 0,6 8-3,0 0 1,-1 0-1,1-1 0,0 1 1,-1 0-1,1 0 1,0 1-1,-1-1 1,1 0-1,-1 0 1,0 1-1,1-1 1,-1 1-1,1-1 0,-1 1 1,0 0-1,1-1 1,-1 1-1,0 0 1,0 0-1,1 0 1,-1 1-1,0-1 0,1 0 1,-1 1-1,0-1 1,1 1-1,-1-1 1,1 1-1,-1 0 1,1 0-1,-1-1 0,1 1 1,-1 0-1,1 0 1,0 1-1,0-1 1,-1 0-1,-1 3 1,-1 1 54,-1 1 1,1-1 0,0 1 0,1 0 0,-1 1 0,1-1 0,1 0 0,-1 1 0,1 0 0,0 0 0,0 0 0,0 8 0,-1 12 201,0 50 1,3-70-248,0-2-25,10 289 376,-9-283-393,0 0 0,1 1 0,1-1 0,0 0 0,0 0-1,7 12 1,-8-19-1,0 0 0,0 0 0,0-1 0,1 1 0,-1-1 0,1 1 0,0-1 0,0 0 1,1 0-1,-1 0 0,0-1 0,1 1 0,0-1 0,-1 0 0,1 0 0,0 0 0,0 0 0,0-1 0,6 2 0,-1-2 1,0 0 1,0 0 0,0-1-1,0 0 1,0-1 0,0 0-1,0 0 1,0-1 0,-1 0-1,1 0 1,0-1 0,-1-1-1,0 1 1,11-7 0,-3 0 1,0 0 0,0-1 0,-1-1 0,0 0 1,23-26-1,-22 19-2,-1-1 0,-1-1 0,0 0 0,-2-1 0,0 0 0,-2-1 0,0 0 0,-2-1 1,0 1-1,4-29 0,-10 44-2,-1 4-1,0 0 1,-1 0-1,1 0 0,-1 0 1,0 0-1,0 0 0,0 0 1,0 0-1,-2-5 0,2 8 2,0 1 0,0-1 0,0 1 0,0-1-1,0 1 1,0-1 0,-1 1 0,1-1 0,0 1 0,0 0-1,-1-1 1,1 1 0,0-1 0,0 1 0,-1 0 0,1-1-1,-1 1 1,1 0 0,0 0 0,-1-1 0,1 1 0,0 0-1,-1 0 1,1-1 0,-1 1 0,1 0 0,-1 0-1,1 0 1,-1 0 0,0 0 0,0 0 0,-1 0 0,1 0 0,0 1 0,0-1 0,0 1 0,-1-1 1,1 1-1,0-1 0,0 1 0,0 0 0,-2 1 0,-2 2 1,-1 1 1,1 0-1,-5 8 1,8-12-2,-46 64 6,44-58-5,0-1 0,1 1 0,-1 0-1,1 0 1,1 0 0,-1 0 0,1 1-1,-1 9 1,3-15-1,-1 0-1,1 0 1,0 0 0,0-1 0,0 1-1,0 0 1,0 0 0,1 0 0,-1 0-1,1-1 1,-1 1 0,1 0 0,-1 0-1,1-1 1,0 1 0,0-1 0,0 1-1,0 0 1,0-1 0,0 0-1,0 1 1,1-1 0,1 2 0,-1-2-1,0 0 1,0 0 0,-1-1-1,1 1 1,0-1 0,0 1-1,0-1 1,0 0-1,-1 0 1,1 0 0,0 0-1,0 0 1,0 0 0,0 0-1,0-1 1,0 1 0,-1-1-1,1 1 1,0-1-1,0 0 1,-1 0 0,4-1-1,1-3 0,1 1-1,-1-1 0,1 0 0,-2 0 0,1-1 1,9-11-1,26-43-7,-15 22 21,34-38 98,-54 69-6,1 0-1,0 0 1,0 1 0,1 0-1,0 1 1,0-1-1,17-7 1,-24 12-85,1 1 0,-1-1 0,1 1 0,-1-1 0,1 1 0,-1 0 0,1-1 0,0 1 0,-1 0 0,1 0 0,-1 0 0,1 0 0,-1 1 0,1-1 0,0 0 0,-1 1 0,1-1 0,-1 1 0,0-1 0,1 1 0,-1 0 0,1 0 0,-1-1-1,0 1 1,1 0 0,-1 0 0,0 0 0,0 0 0,0 1 0,0-1 0,0 0 0,0 0 0,0 1 0,0-1 0,0 2 0,1 0-11,-1 1 1,0-1-1,0 1 0,0-1 0,0 1 0,0-1 0,-1 1 0,1-1 1,-1 1-1,0-1 0,0 1 0,0 0 0,-1-1 0,0 5 0,-3-3 23,1-10-15,0-11-8,4 5-7,0-1 0,0 1 1,1-1-1,0 1 0,1 0 0,1 0 0,-1 0 0,2 1 1,0-1-1,0 1 0,0 0 0,1 0 0,1 1 1,0 0-1,0 0 0,14-13 0,-17 19-1,-1 1 0,0-1-1,1 1 1,-1 0 0,1 0 0,0 0-1,-1 0 1,1 1 0,0 0 0,0-1-1,0 1 1,0 1 0,0-1 0,1 1-1,-1-1 1,0 1 0,0 0 0,0 1-1,0-1 1,0 1 0,0-1 0,0 1-1,0 1 1,0-1 0,0 0 0,5 4-1,-4-3 0,-1 0 0,1-1 0,0 1 0,0-1 0,0 0-1,0 0 1,0 0 0,0-1 0,0 0 0,0 0 0,0 0 0,7-1-1,-5-1 2,0 0-1,0 0 0,0-1 0,-1 0 0,1 0 0,-1-1 0,0 1 1,7-6-1,-5 2 6,1 0 1,-1 0-1,0-1 1,-1 0-1,0-1 1,0 0 0,-1 0-1,0 0 1,-1 0-1,0-1 1,0 0-1,-1 0 1,0-1-1,-1 1 1,0-1-1,-1 0 1,0 1 0,1-14-1,-3 18 17,-1 0-1,0 0 1,-2-12-1,3 16-14,-1 1 0,1-1-1,-1 0 1,0 0-1,1 1 1,-1-1 0,0 1-1,0-1 1,0 1 0,0-1-1,0 1 1,0-1-1,0 1 1,-1 0 0,1 0-1,-3-2 1,3 2-4,0 1 1,1 1 0,-1-1-1,0 0 1,1 0-1,-1 0 1,1 0-1,-1 0 1,0 1 0,1-1-1,-1 0 1,1 0-1,-1 1 1,0-1-1,1 0 1,-1 1 0,1-1-1,-1 1 1,1-1-1,0 1 1,-1-1-1,1 1 1,-1-1 0,1 1-1,0-1 1,-1 1-1,1-1 1,0 2-1,-9 17 83,7-13-58,1-1 0,-1 1 0,2 0 0,-1 0 0,0 0 0,1 0 0,0 0 0,1 0 0,-1 0 0,1 0 0,0-1 0,1 1 0,-1 0 0,1 0 0,1-1-1,-1 1 1,1-1 0,-1 0 0,1 0 0,7 9 0,-6-9-105,1-1 0,0 1-1,0-1 1,0 0-1,0 0 1,0 0 0,1-1-1,0 0 1,0 0 0,0 0-1,0-1 1,0 1-1,0-2 1,1 1 0,-1-1-1,1 0 1,-1 0 0,13-1-1,-7 0-696,0-2 0,0 1 0,0-2 1,0 0-1,0 0 0,0-1 0,-1 0 0,13-8 0,20-11-1180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12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41 201 7634,'6'-5'13895,"-3"12"-13377,6 34 1481,2-1 0,30 72 0,6 20-1388,-44-122-583,4 14 6,-1-1 0,-1 1 0,3 34 0,-8-56-39,0-1-1,0 1 1,0 0-1,-1 0 1,1-1-1,0 1 1,-1 0-1,1-1 1,-1 1-1,1 0 1,-1-1-1,-1 3 0,2-4-5,0 0-1,-1 1 0,1-1 0,0 0 0,0 0 0,-1 1 0,1-1 0,0 0 0,-1 0 1,1 0-1,0 1 0,0-1 0,-1 0 0,1 0 0,0 0 0,-1 0 0,1 0 0,-1 0 1,1 0-1,0 0 0,-1 0 0,1 0 0,-1 0 0,0 0-28,1 0 0,-1-1 0,0 1 0,0 0 1,0-1-1,1 1 0,-1-1 0,0 1 0,1-1 0,-1 1 0,0-1 0,1 0 0,-2-1 0,-13-19-834,1-2 0,1 1 0,0-2 0,-8-25 0,20 48 846,-15-36-471,1-2 0,2 0 1,1 0-1,2-1 0,-7-70 0,16 98 503,1 0 0,0 1 0,0-1 0,2 1 0,-1-1 0,1 1-1,1 0 1,5-15 0,-5 19 50,0 0 0,1 0-1,0 0 1,0 0 0,1 1-1,0 0 1,0 0 0,0 0 0,0 1-1,1 0 1,0 0 0,0 0 0,9-5-1,-5 5 153,-1 0 1,2 0-1,-1 1 0,1 1 0,16-5 0,-19 7-19,-1 0 0,0 0 0,0 0 0,1 1 0,-1 0 0,1 0 0,-1 1 0,0 0 1,10 3-1,-14-4-120,-1 1 1,1 0-1,0 0 1,-1 1-1,1-1 0,-1 0 1,0 1-1,1 0 1,-1-1-1,0 1 1,0 0-1,0 0 1,0 0-1,-1 0 1,1 1-1,2 3 1,-2-2-2,-1-1 1,0 1-1,0-1 0,0 1 1,0 0-1,0 0 0,-1-1 1,0 1-1,0 0 0,0 7 1,-2 0 8,0 0 1,-1 0 0,0 0 0,-1 0-1,0-1 1,0 0 0,-8 13 0,5-11-60,-1 0 0,-11 13 0,15-20-195,0-1-1,0 0 0,-1 0 0,1 0 0,-1 0 1,0-1-1,0 0 0,-6 3 0,10-5-26,-1 0-1,0-1 0,1 1 1,-1-1-1,0 0 1,1 0-1,-1 1 0,0-1 1,1 0-1,-1 0 1,-3-1-1,4 1 89,1 0 1,-1 0-1,0-1 0,1 1 0,-1 0 0,1 0 1,-1-1-1,0 1 0,1 0 0,-1-1 0,1 1 1,-1-1-1,1 1 0,-1-1 0,1 1 0,0-1 1,-1 1-1,1-1 0,-1 1 0,1-1 0,0 1 1,0-1-1,-1 0 0,1 1 0,0-1 0,0 0 1,0 1-1,0-1 0,0 0 0,-1 1 0,1-1 1,0 1-1,1-2 0,4-12-1282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13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152 123 13987,'0'0'107,"0"0"0,0 0-1,0 0 1,0 0 0,-1 0 0,1 0 0,0 0 0,0 0-1,0 0 1,0 0 0,-1 0 0,1 0 0,0 0 0,0 0-1,0 0 1,0-1 0,0 1 0,-1 0 0,1 0-1,0 0 1,0 0 0,0 0 0,0 0 0,0-1 0,0 1-1,-1 0 1,1 0 0,0 0 0,0 0 0,0 0 0,0-1-1,0 1 1,0 0 0,0 0 0,0 0 0,0 0-1,0-1 1,0 1 0,0 0 0,0 0 0,0 0 0,0 0-1,0-1 1,0 1 0,0 0 0,0 0 0,0 0 0,0 0-1,0-1 1,0 1 0,1 0 0,-1 0 0,0 0-1,0 0 1,0 0 0,0-1 0,0 1 0,1 0 0,-16 3 2052,8 0-1824,0 1-1,0 0 1,1 0 0,-1 0 0,1 1 0,0 0 0,0 0-1,1 0 1,0 1 0,0 0 0,0 0 0,-5 8-1,0 2-126,1 1-1,1 0 0,-11 31 0,17-42-177,1-1 0,-1 0 0,1 1 0,1-1 0,-1 1 0,1-1 0,1 11 1,-1-14-31,0-1 1,0 1 0,0-1 0,0 1 0,1-1 0,-1 0 0,1 1 0,-1-1 0,1 1 0,-1-1 0,1 0 0,0 0 0,0 1 0,-1-1 0,1 0-1,0 0 1,0 0 0,0 0 0,0 0 0,1 0 0,-1 0 0,0 0 0,0-1 0,0 1 0,1 0 0,-1-1 0,0 1 0,1-1 0,-1 1 0,1-1 0,-1 0-1,0 1 1,1-1 0,1 0 0,0 0-3,-1-1 0,0 1 0,0-1 0,0 0 0,0 0 0,1 0 0,-1 0 0,0 0 0,0 0 0,-1 0 0,1 0 0,0-1 0,0 1 0,-1-1 0,1 0 0,-1 1 0,1-1 0,-1 0 0,0 0-1,2-3 1,4-7-23,0-1 1,5-14-1,-5 11-16,0 0-19,6-11-188,-1 0 0,9-35 1,-19 65 170,-1 4 70,-1-4 6,0 1 0,1-1 1,-1 0-1,1 0 0,-1 0 1,1 0-1,0 1 0,0-1 1,1 0-1,-1-1 0,0 1 1,1 0-1,0 0 1,0-1-1,0 1 0,0 0 1,2 2-1,-2-3 0,1 0 1,-1-1-1,0 1 1,0 0-1,1 0 1,-1-1-1,1 0 1,-1 1-1,1-1 0,-1 0 1,1 0-1,0 0 1,0-1-1,-1 1 1,1-1-1,0 0 1,0 1-1,0-1 1,4-1-1,-2 0 4,-1 0 1,0 0-1,0-1 0,0 1 1,0-1-1,0 0 0,-1 0 1,1-1-1,-1 1 0,1-1 1,-1 1-1,0-1 0,0 0 1,0-1-1,5-5 0,1-5-4,0 0 0,12-28 0,-8 14 0,-6 15 6,-1 1 12,0 0 0,1 1 0,0 0 0,14-17 0,-20 27-5,0 1 0,-1-1-1,1 0 1,0 1 0,0-1 0,-1 1 0,1-1 0,0 1 0,0 0 0,0-1 0,-1 1-1,1 0 1,0 0 0,0-1 0,0 1 0,0 0 0,0 0 0,0 0 0,-1 0 0,1 0-1,0 0 1,0 0 0,0 1 0,0-1 0,0 0 0,0 0 0,-1 1 0,1-1 0,0 0-1,0 1 1,0-1 0,-1 1 0,1-1 0,0 1 0,-1 0 0,1-1 0,0 1 0,-1-1-1,1 1 1,0 1 0,4 4 97,0 0 0,-1 1-1,7 12 1,-5-8-7,-3-6-123,21 29 260,-23-33-289,0 0-1,0 0 1,0 0 0,0 1 0,0-1 0,0 0 0,0-1 0,1 1-1,-1 0 1,0 0 0,1 0 0,-1-1 0,1 1 0,-1-1 0,1 1-1,-1-1 1,1 1 0,-1-1 0,1 0 0,-1 0 0,3 0-1,-3 0-119,0 0-1,0-1 0,0 1 0,0-1 0,0 1 0,0-1 0,0 0 1,0 1-1,0-1 0,0 0 0,-1 1 0,1-1 0,0 0 0,0 0 1,-1 0-1,1 0 0,-1 1 0,1-1 0,-1 0 0,1 0 0,-1 0 0,1 0 1,-1-3-1,4-25-787,-4 27 1257,1-19-239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13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85 10978,'-2'0'3417,"4"0"-2417,2 2-408,2 1-760,2 0-192,-1-1-464,3-2-312,-1 1-2497,3-1 2313</inkml:trace>
  <inkml:trace contextRef="#ctx0" brushRef="#br0" timeOffset="1">222 90 11843,'9'4'297,"9"5"1325,0 1 0,21 15-1,-35-22-1235,0 0-1,0 0 0,0 0 0,-1 1 0,1 0 0,-1 0 0,0 0 0,0 0 0,0 0 1,0 1-1,-1-1 0,0 1 0,0 0 0,2 7 0,-4-10-227,1 0-1,-1 0 1,0-1-1,0 1 1,0 0 0,0 0-1,0 0 1,0 0-1,-1 0 1,1 0-1,-1 0 1,1-1-1,-2 4 1,5-38 1280,0 18-1379,1 0 0,0 0 0,1 1 0,1-1 0,13-23 1,-15 31-441,0 0 1,1 1-1,0 0 1,0 0-1,1 0 1,-1 1-1,1-1 1,0 1-1,1 1 1,-1-1-1,1 1 1,0 0-1,10-4 1,11-2-838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14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18524,'23'0'3233,"-8"0"2600,-1 0-2376,-11 0-2217,-5 1-760,-4-1-480,-1 0 0,-1 0-1296,0 5 1296,-10 2-416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00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53 113 10482,'2'-2'519,"-1"0"1,0 0-1,0 0 0,0 0 0,0 0 0,0 0 1,0 0-1,-1 0 0,1-3 0,-1 5-428,0 0-1,0 0 1,0-1-1,0 1 1,0 0-1,0 0 0,0 0 1,0 0-1,0-1 1,0 1-1,0 0 1,0 0-1,0 0 1,0 0-1,0-1 1,0 1-1,0 0 1,0 0-1,0 0 1,0 0-1,0 0 1,-1 0-1,1-1 1,0 1-1,0 0 1,0 0-1,0 0 0,0 0 1,0 0-1,-1 0 1,1 0-1,0 0 1,0-1-1,0 1 1,0 0-1,0 0 1,-1 0-1,1 0 1,0 0-1,0 0 1,-13 7 1680,7-3-1203,1 0-228,-1 1-1,1-1 1,0 1-1,-7 8 1,11-12-328,0 0 0,1 0 0,-1 1 0,0-1 0,1 0 0,-1 0 0,1 0 0,-1 0 1,1 1-1,0-1 0,-1 0 0,1 0 0,0 1 0,0-1 0,0 0 0,0 0 0,0 1 0,0-1 1,0 0-1,0 1 0,0-1 0,1 0 0,-1 0 0,1 0 0,-1 1 0,1-1 0,-1 0 0,1 0 0,0 0 1,-1 0-1,2 1 0,2 3 37,1-1 1,-1 0 0,1 0 0,0 0-1,0-1 1,0 0 0,1 0 0,7 4-1,50 15 380,-39-15-278,2 2 144,0 0 1,-1 2-1,28 16 0,-45-22-194,0 0-1,-1 0 1,0 0-1,0 1 1,0 0-1,-1 1 1,0-1-1,0 1 1,-1 1-1,0-1 1,0 1-1,0 0 1,4 12-1,-4-7-48,-1-1-1,-1 1 0,0 0 1,-1 1-1,0-1 0,-1 0 1,-1 21-1,0-31-44,0 0-1,-1 0 1,1-1 0,-1 1 0,1 0 0,-1 0-1,0 0 1,0-1 0,0 1 0,0 0-1,-1-1 1,1 1 0,-1-1 0,0 0-1,1 1 1,-1-1 0,0 0 0,0 0-1,-1 0 1,1 0 0,0 0 0,-1-1-1,1 1 1,-1-1 0,1 0 0,-1 1 0,1-1-1,-6 1 1,4-1-6,0-1 0,0 1 0,-1-1 0,1 0 0,0 0 0,0 0 0,-1-1 1,1 1-1,0-1 0,0 0 0,0 0 0,0-1 0,0 1 0,0-1 0,0 0 0,1 0 0,-1 0 0,1 0 0,-6-5 0,3 2-20,-1-1-1,1 1 1,1-2-1,-1 1 0,1 0 1,0-1-1,0 0 1,1 0-1,0-1 1,1 1-1,-1-1 0,1 0 1,1 0-1,-1 0 1,1 0-1,1 0 1,0-1-1,0 1 0,0 0 1,1-1-1,0 1 1,1-1-1,0 1 0,4-16 1,4 0-8,1 0 1,23-42 0,12-23 35,-42 79 6,1 0 1,-1 0-1,-1 0 1,0 0 0,0 0-1,-1-1 1,0-13 0,-1 21-19,0 1 1,0-1 0,0 0 0,-1 0 0,1 1 0,-1-1-1,0 0 1,0 1 0,0-1 0,0 1 0,0-1 0,0 1-1,-1-1 1,1 1 0,-1 0 0,0 0 0,1 0 0,-3-2-1,2 2-108,0 1-1,0 0 0,0 0 0,0 0 0,0 1 0,0-1 0,0 0 1,-1 1-1,1-1 0,0 1 0,0 0 0,0 0 0,0 0 0,-1 0 0,1 0 1,0 0-1,0 1 0,0-1 0,0 1 0,-1-1 0,1 1 0,0 0 1,-2 1-1,-16 10-838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19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171 43 9434,'0'-3'604,"0"-1"-1,0 1 1,0-1-1,-1 1 1,1-1 0,-1 1-1,0 0 1,-2-5-1,3 7-487,0 1 0,-1-1-1,1 1 1,0-1 0,-1 1-1,1-1 1,-1 1-1,1 0 1,0-1 0,-1 1-1,1 0 1,-1-1 0,1 1-1,-1 0 1,1 0 0,-1-1-1,1 1 1,-1 0-1,1 0 1,-1 0 0,1-1-1,-1 1 1,-1 0-60,1 1-1,0-1 1,0 0-1,0 0 1,0 1 0,-1-1-1,1 1 1,0-1-1,0 1 1,0-1 0,0 1-1,0 0 1,0 0-1,-1 1 1,-7 6 19,1 0-1,1 1 1,-1 0-1,1 1 1,1-1 0,-6 13-1,-29 65 28,33-66-87,1 0 1,1 1-1,1-1 0,0 2 1,2-1-1,1 0 0,0 24 1,2-40 19,0 0 1,0-1 0,1 1-1,-1-1 1,1 1 0,1-1-1,-1 1 1,1-1 0,0 0-1,0 1 1,1-1-1,-1 0 1,1-1 0,0 1-1,0 0 1,1-1 0,0 0-1,-1 0 1,1 0 0,1 0-1,4 4 1,6 1 132,1-1 1,-1 0 0,1-1-1,33 10 1,-19-9-4,0-1 0,31 2 0,-39-7-91,-1-1 1,1-1 0,-1 0 0,31-6 0,-42 5 68,1-2 0,-1 1 0,0-2 0,0 1 0,0-1 0,0-1 0,-1 0 0,1 0 0,-1-1 0,15-13 0,-8 5 194,-1-2 0,-1 0 1,-1-1-1,0 0 1,-1-1-1,19-38 0,-28 49-221,-1 1-1,1-1 0,-1 0 0,0 0 1,-1 0-1,1 0 0,-1-1 0,-1 1 1,1 0-1,-1 0 0,-1-1 0,1 1 0,-4-14 1,1 14-51,1 0 0,-1-1 0,-1 1 0,1 1 0,-1-1 0,0 0-1,-1 1 1,0 0 0,0 0 0,0 0 0,-1 0 0,-11-8 0,-2 1-70,-1 0-1,0 1 0,-1 1 1,0 1-1,-1 1 0,0 1 1,0 1-1,-1 1 0,0 1 1,0 1-1,-25-1 0,47 5-34,-46-1-974,43 1 667,0 1-1,1-1 0,-1 1 0,0 0 1,1 0-1,-1 0 0,1 0 0,-1 0 0,-4 4 1,7-5 204,0 1 1,0 0-1,0 0 1,1 0-1,-1-1 1,0 1-1,1 0 1,-1 0 0,1 0-1,-2 2 1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20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1 10042,'-1'0'446,"-1"1"0,0-1 0,0 0-1,0 1 1,1 0 0,-1-1 0,0 1-1,1 0 1,-1 0 0,0 0 0,1 0 0,-1 0-1,-1 2 1,-18 19 929,20-21-1195,-9 12 229,1-1 0,1 1 0,0 0 0,-10 24 0,-19 61 24,30-77-370,-7 19 54,3-1-1,-8 46 1,16-65-36,1 0 0,1 1 0,0-1 0,2 0 0,0 1 1,6 24-1,-6-37-62,1-1 0,0 0 1,1 1-1,-1-1 1,1 0-1,1 0 0,-1-1 1,1 1-1,5 6 1,-6-10 10,0 1 0,0-1 1,0 0-1,1-1 0,-1 1 1,1 0-1,0-1 0,0 0 1,0 0-1,0 0 0,0 0 0,0-1 1,0 0-1,0 1 0,1-1 1,8 0-1,-1-1 66,1 0-1,0-1 1,0 0 0,-1-1 0,1-1-1,-1 0 1,0 0 0,0-1 0,0-1-1,20-11 1,-9 3 62,0-1 0,-2-1 0,1 0 0,23-25 0,-23 18 183,-1-1 0,0 0-1,32-51 1,-43 56-47,0 1 0,-1-1 0,-1-1 0,-1 0 0,0 0 0,-2 0 1,5-24-1,-9 38-253,-1 0 1,1 0 0,-1-1 0,0 1 0,0 0 0,-1-1 0,1 1-1,-1 0 1,0 0 0,-1 0 0,1 0 0,-1 0 0,0 0 0,0 0-1,-1 0 1,1 1 0,-1-1 0,0 1 0,0 0 0,-1 0-1,1 0 1,-1 0 0,0 0 0,0 1 0,-7-5 0,2 3-18,-1 0 0,0 1 0,0 0 0,0 0 0,-1 1 0,0 0 0,-17-2 0,-7 2-6,-38 1 0,-141 20-1870,201-17 1449,-23 2-1992,20-5 785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24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581 36 11274,'-3'-4'262,"-1"1"-1,0-1 0,0 1 0,0 0 1,0 0-1,0 1 0,-1-1 0,1 1 1,-1 0-1,-7-3 0,9 5-194,0-1 1,0 1-1,0 0 0,0 0 0,0 0 1,0 0-1,0 1 0,0-1 0,0 1 1,0-1-1,0 1 0,0 0 0,0 0 1,0 1-1,0-1 0,1 0 0,-1 1 1,-4 3-1,-10 10 131,0 1 0,2 1 0,0 0 0,-21 31-1,17-23-48,-22 33 352,2 2 0,-59 123 1,6 28-274,70-154-67,-24 107 1,42-146-35,1 1 1,1-1 0,1 1 0,0-1 0,1 1 0,1-1 0,1 1 0,5 19-1,-4-26-47,1 0-1,0 0 0,0-1 0,1 1 1,1-1-1,0-1 0,1 1 1,0-1-1,0 0 0,1 0 0,0-1 1,1 0-1,9 7 0,-7-8-28,-1-1 0,1 0 1,0 0-1,1-1 0,-1-1 0,1 0 0,0-1 0,1 0 1,-1-1-1,1 0 0,0-1 0,-1 0 0,1-1 1,0-1-1,25-1 0,-18-2 95,1 0 0,-1-1 0,0-1 0,0-1 0,0-1 0,-1-1 0,0 0 0,0-2 0,21-13 0,12-15 301,-2-2-1,-1-2 1,-3-2-1,-1-2 1,39-52 0,-60 67-109,-1-1 0,-1-1 0,-1-1 1,20-47-1,-35 66-248,0-1-1,0 0 1,-2 0 0,0 0 0,0-1-1,-2 1 1,0-1 0,-1 0-1,-1 0 1,0 1 0,-1-1 0,-6-28-1,4 34-71,-1-1 0,-1 1 0,0-1 0,0 2 0,-1-1 0,0 0 0,-1 1-1,0 0 1,-1 1 0,0 0 0,0 0 0,-1 1 0,0 0 0,-1 0 0,0 1-1,-20-12 1,12 10-52,0 0 0,-1 1 0,0 1-1,0 1 1,-1 1 0,0 0 0,1 2-1,-2 0 1,-25 0 0,-39 3-1892,61 2 331,23-1 1528,1-1 0,-1 0-1,0 1 1,1-1 0,-1 0 0,0 1 0,1-1 0,-1 1-1,1-1 1,-1 1 0,1-1 0,-1 1 0,1-1-1,-1 1 1,1 0 0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25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52 14259,'-7'5'490,"0"0"0,0 1 0,1-1 0,0 2 0,0-1 0,0 1 0,1 0 0,0 0 0,0 0-1,1 1 1,0 0 0,0-1 0,1 1 0,-4 13 0,2 1-116,0-1 0,1 1 0,1 0 0,0 34 0,4-31-251,0-1 0,1 1-1,2-1 1,1 1 0,0-2-1,2 1 1,1 0 0,0-1-1,2-1 1,1 0 0,0 0-1,21 28 1,-20-33-79,1-1 0,0-1 0,1 0 1,1-1-1,0 0 0,1-1 0,1-1 0,-1-1 1,2 0-1,0-1 0,0-1 0,1 0 1,0-2-1,0 0 0,26 5 0,-24-8 78,0-1 0,1 0-1,-1-2 1,1 0 0,-1-2-1,1 0 1,-1-2 0,1 0-1,-1-1 1,0-1 0,0-1-1,-1-1 1,0-1 0,0-1-1,-1 0 1,30-20 0,-22 9 49,-2-1-1,0-1 1,-1-1 0,-1-1 0,35-49 0,-52 65-105,-1-1-1,1-1 1,-1 1 0,-1-1-1,0 0 1,0 0-1,-1 0 1,0 0 0,2-17-1,-5 17-5,0 1-1,0-1 1,0 1 0,-1 0-1,-1-1 1,1 1 0,-2 0-1,1 0 1,-1 0 0,-8-17-1,-1 4-23,-1 0 0,-1 1 0,-1 0 0,-1 1 0,-21-21 0,5 10-14,-2 1-1,-40-28 1,59 47-29,0 2 1,-1-1 0,0 2 0,-1 0 0,0 1 0,0 0 0,0 2 0,-22-5 0,27 8-257,0 1-1,0 0 1,-1 1 0,1 0 0,0 0 0,0 1 0,0 1 0,0 0 0,0 1 0,0 1 0,0-1 0,1 2-1,-12 5 1,-17 13-2420,12-3 1019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45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688 1279 10106,'9'1'724,"1"0"1,-1-1-1,1 0 0,-1 0 1,1-1-1,-1 0 0,15-4 1,3 0 15,35-4 54,74-22 0,-109 23-707,1-2 0,-1-1 0,-1-1 0,49-30 0,-48 22 171,0-1 1,-1-2-1,-1 0 1,-1-2-1,-2-1 1,0 0-1,-2-2 1,-1 0-1,-1-1 1,-1-1-1,12-34 1,-23 51-193,-1 0 0,-1-1 0,0 0 1,-1 1-1,-1-1 0,0 0 0,0 0 0,-2-16 0,-1 11-29,-1 1-1,-1 0 0,0 0 1,-2 0-1,-10-29 0,-7-5 107,-1 0 0,-3 2 0,-2 1 0,-50-65 0,64 96-72,-1 1 0,-1 0 0,-1 1 0,0 1 0,-1 0 0,-1 1-1,0 1 1,-1 1 0,0 1 0,-1 0 0,0 2 0,0 0 0,-1 2 0,-1 0-1,1 2 1,-1 0 0,0 1 0,0 2 0,0 0 0,-33 2 0,21 3-54,-1 1 1,1 1 0,0 3-1,-55 17 1,36-5-25,0 3 0,-55 31 1,74-34 16,-55 41 0,72-46 17,0 1 1,1 1-1,0 0 1,-17 25-1,16-17 32,2 1-1,0 1 1,2 1 0,-14 38-1,12-22 100,3 1 0,-9 57 0,17-76-22,2 0 0,1 1 1,2 0-1,0-1 0,2 1 1,8 47-1,-6-56-63,1 0-1,0 0 1,2-1-1,0 0 1,1 0-1,0 0 1,1-1 0,1-1-1,1 0 1,20 24-1,-16-25-108,1 0-1,0-1 0,1-1 0,1 0 1,0-1-1,0-1 0,1-1 1,0-1-1,0 0 0,39 9 1,-11-7-798,0-2 0,1-3 1,81 0-1,-9-8 1281,-7-15-422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2:46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605 1511 11402,'1'2'270,"-1"0"-1,0 0 1,1 1-1,-1-1 1,1 0-1,0 0 1,0 0-1,0 0 0,0 0 1,0 0-1,0 0 1,1-1-1,-1 1 1,0 0-1,1-1 0,0 1 1,-1-1-1,1 1 1,0-1-1,0 0 1,3 2-1,1 1 89,1-1 1,-1 0-1,1 0 0,0-1 1,10 3-1,6-1-110,0-1-1,1-1 1,-1-1-1,1-1 1,-1-1-1,1 0 1,-1-2-1,0-1 1,44-14-1,-24 3 123,-1-3 0,-1-1-1,0-1 1,45-33 0,-54 32-125,20-12 545,-2-1 0,45-43 0,-80 64-589,-2 0-1,0-2 1,0 1 0,-2-2-1,0 0 1,0 0-1,-2 0 1,0-2 0,-1 1-1,10-31 1,-10 19-172,-2 1-1,-2-1 1,0 0 0,-2 1-1,-1-2 1,-1 1 0,-2 0-1,0 0 1,-13-52 0,5 46-32,-1 0 0,-1 1 0,-2 0 0,-2 1 1,-1 0-1,-1 1 0,-33-41 0,8 20 3,-2 2 0,-3 2 0,-77-62 0,102 93-3,-1 1-1,-1 1 1,0 2 0,-1 0-1,-1 2 1,0 0 0,-1 2-1,0 1 1,0 2-1,-1 0 1,0 2 0,0 1-1,0 2 1,0 1 0,-1 1-1,-42 5 1,49-2 1,0 2 1,0 0-1,1 2 0,-1 0 1,2 1-1,-1 2 1,1 0-1,1 1 1,0 1-1,0 1 0,1 1 1,1 0-1,0 2 1,1 0-1,-29 36 0,0 9-8,3 2-1,-55 108 0,78-131 18,1 0 0,2 2 0,2 0 0,2 0 0,2 1 0,-9 66 0,17-85 25,2 0 1,1-1-1,1 1 0,1 0 1,10 43-1,-8-50 21,2 0-1,0 0 1,0-1 0,2 1-1,0-2 1,1 1-1,1-1 1,17 22 0,-15-23 4,1-1 1,1-1 0,-1 0 0,2 0 0,0-1-1,0-1 1,17 8 0,-9-7 46,0-1 0,1-1 0,0-1 0,37 7 0,-12-7 58,0-3 0,0-2 0,1-1 0,83-10 0,-86 2-611,0-2-1,65-19 1,-109 26 384,11-3-2212,1-1 0,-1 2 0,24-3 0,-11 6-1338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15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89 8474,'1'0'357,"0"-1"1,0 1 0,0-1-1,0 1 1,0-1-1,-1 0 1,1 1 0,0-1-1,0 0 1,-1 0 0,1 1-1,0-1 1,-1 0-1,1 0 1,0-2 0,0 2-181,-1 0 0,1 0 0,-1 0 0,1 0 1,0 0-1,-1 0 0,1 1 0,0-1 0,0 0 0,0 0 1,0 0-1,-1 1 0,1-1 0,0 1 0,0-1 1,0 0-1,2 0 0,43-18 2508,-14 10-2497,0 2 1,1 2-1,-1 0 1,1 2-1,34 2 1,236-10 971,-258 11-1273,-1 1 0,85 14 0,35 2-268,-68-19 371,-56 0-134,68 5-1,-1 4-276,114-6 0,-212-2 416,269 5-164,4-8 194,-153 0 26,470-18 1180,-335 26-359,-103-4-68,-68-2 1376,-107 3-4477,5 0 1494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33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 9362,'6'-2'960,"1"1"769,6-3-33,3 0-72,1-1 1,7-1-57,2 0-56,-4 5-519,-1 1-233,-9 4-480,-4 5-56,5 0-1152,9 4 3544,11-3-2128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34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15571,'30'-2'1161,"-2"2"167,-1 0-368,-3 5-400,4 2-488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43.1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33 242 7842,'2'-28'3117,"-1"1"3118,5 48-2621,-2-11-3180,4 19 451,-1 1 1,5 47-1,-11-63-839,0 1 1,-1-1-1,-1 1 1,0-1-1,-1 1 0,-1-1 1,-6 21-1,8-32-43,0 0 1,0 0-1,0 0 0,0 0 0,0 0 0,-1-1 0,0 1 1,1 0-1,-1-1 0,0 0 0,0 1 0,0-1 0,0 0 1,-1 0-1,-3 3 0,5-5-2,1 1-1,-1-1 1,0 0 0,1 0-1,-1 0 1,1 0 0,-1 0-1,1 0 1,-1 0 0,1 0-1,-1-1 1,1 1 0,-1 0-1,1 0 1,-1 0 0,1 0-1,-1-1 1,1 1 0,-1 0-1,1 0 1,-1-1 0,1 1-1,0 0 1,-1-1 0,1 1-1,0-1 1,-1 1 0,1-1 0,0 1-1,-1 0 1,1-1 0,0 1-1,0-1 1,-1 1 0,1-1-1,0 1 1,0-1 0,0 1-1,0-2 1,-5-23 15,5 25-16,-4-39-145,1 0 0,3 0 1,1 0-1,2 0 1,2 1-1,10-44 0,-10 62 105,1 0-1,1 1 0,1 0 0,1 0 0,0 0 1,17-23-1,-24 40 48,-1 0 1,1 0-1,-1 0 0,1 0 1,0 0-1,0 0 0,-1 1 1,1-1-1,0 1 1,1-1-1,-1 1 0,0 0 1,3-1-1,-3 1 8,-1 1 0,1 0 1,-1 0-1,0 0 0,1 0 0,-1 0 0,1 0 1,-1 1-1,0-1 0,1 0 0,-1 1 1,0-1-1,1 1 0,-1-1 0,0 1 0,0 0 1,1 0-1,-1-1 0,0 1 0,0 0 0,0 0 1,0 0-1,1 2 0,8 8 207,-1 0 0,0 0 0,-1 1 0,-1 0 0,8 17 0,-1 3 200,10 35 0,-17-48-359,2 0-1,0-1 1,15 23-1,-6-11-41,-6 1 6,-11-29-124,0 0 1,-1 0-1,0 0 0,1 0 0,-1 0 1,0 0-1,0 1 0,0-1 0,0 0 1,0 0-1,-1 0 0,0 4 0,1-5-15,-1-1-1,1 1 1,-1 0 0,1-1-1,-1 1 1,0-1-1,1 1 1,-1-1-1,1 1 1,-1-1 0,0 0-1,0 1 1,1-1-1,-1 0 1,0 1-1,1-1 1,-1 0-1,0 0 1,0 0 0,0 0-1,1 0 1,-3 0-1,-18-1 432,19 0 20,-21-3-107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57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0 300 12099,'124'-76'8613,"89"-31"-4757,-79 42-2554,-110 52-1119,-12 6-121,0 1 1,1 0-1,0 1 0,0 0 1,15-3-1,-28 8-69,1-1-1,-1 1 1,1 0-1,-1 0 1,0 0 0,1 0-1,-1 0 1,1 0-1,-1 0 1,0 0-1,1 0 1,-1 0 0,1 0-1,-1 0 1,0 0-1,1 0 1,-1 1 0,1-1-1,-1 0 1,0 0-1,1 0 1,-1 1 0,0-1-1,1 0 1,-1 0-1,0 1 1,1-1 0,-1 0-1,0 0 1,0 1-1,1-1 1,-1 0-1,0 1 1,0-1 0,0 1-1,1-1 1,-1 0-1,0 1 1,0-1 0,0 1-1,0-1 1,0 0-1,0 1 1,0-1 0,0 1-1,0-1 1,0 0-1,0 1 1,0-1-1,0 1 1,0-1 0,0 0-1,0 1 1,-1-1-1,1 1 1,0-1 0,0 0-1,-1 1 1,-10 23-525,11-24 523,-22 33-712,-39 46 1,-2 2 721,62-79 5,-12 20 55,13-22-57,0 0 0,0 1 0,0-1 0,-1 0 0,1 1 0,0-1-1,0 1 1,0-1 0,0 0 0,0 1 0,0-1 0,0 1 0,0-1 0,0 0 0,0 1 0,0-1 0,0 1 0,0-1 0,0 0 0,0 1-1,0-1 1,1 1 0,-1-1 0,0 0 0,0 1 0,0-1 0,1 0 0,-1 1 0,0-1 0,0 0 0,1 1 0,-1-1 0,0 0-1,1 0 1,-1 1 0,0-1 0,1 0 0,-1 0 0,0 0 0,1 1 0,-1-1 0,1 0 0,-1 0 0,0 0 0,1 0 0,-1 0 0,1 0-1,-1 0 1,0 0 0,1 0 0,-1 0 0,1 0 0,-1 0 0,1 0 0,-1 0 0,9-1 66,-1-1 1,0 1-1,1-1 1,-1-1-1,13-4 1,42-23 296,-36 16-202,36-19 291,-27 14 162,0 2 0,47-16 0,-78 31-736,1 0 1,-1 1 0,0 0 0,1 0-1,-1 0 1,1 1 0,-1 0 0,1 0 0,10 2-1,-16-2 53,0 0-1,0 0 0,1 0 0,-1 0 1,0 0-1,0 0 0,0 0 1,1 0-1,-1 0 0,0 0 0,0 1 1,0-1-1,0 0 0,1 0 0,-1 0 1,0 0-1,0 0 0,0 1 1,0-1-1,0 0 0,0 0 0,1 0 1,-1 1-1,0-1 0,0 0 1,0 0-1,0 0 0,0 1 0,0-1 1,0 0-1,0 1 0,-5 10-1366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43.5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 15835,'22'3'1257,"9"-5"503,12-4-392,6-4-816,-2-4-1272,9 5 472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45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13451,'1'10'5636,"4"6"-4648,3 4 39,81 219 2444,-72-196-3640,-32-66-6034,3 6 4798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46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0 128 12243,'4'-8'1208,"0"0"0,0 1 0,0 0 1,1 0-1,0 0 0,1 0 1,11-10-1,-10 10-976,0 1-1,0 0 1,1 1 0,0 0 0,0 0 0,1 1 0,-1 0-1,1 0 1,0 1 0,0 0 0,15-3 0,-22 6-223,1-1 1,-1 1-1,1 0 1,-1 0-1,1 0 1,0 0-1,-1 0 1,1 1-1,-1-1 1,1 1-1,-1 0 1,1 0-1,-1-1 1,1 2-1,-1-1 1,0 0-1,0 0 1,4 3-1,-4-1-8,0-1 1,0 0-1,-1 0 0,1 1 1,-1-1-1,0 1 0,1-1 1,-1 1-1,0 0 0,0 0 1,-1-1-1,1 1 0,-1 0 0,1 0 1,-1 0-1,0 0 0,0 2 1,-1 7-4,0-1 0,0 1 0,-2-1 0,-4 16 0,7-27-4,0 0 0,0 0 0,0 1 0,0-1 0,0 0-1,0 0 1,0 0 0,0 1 0,0-1 0,0 0 0,0 0-1,0 0 1,0 0 0,0 1 0,0-1 0,0 0 0,1 0 0,-1 0-1,0 0 1,0 0 0,0 1 0,0-1 0,0 0 0,0 0-1,0 0 1,0 0 0,1 0 0,-1 0 0,0 1 0,0-1 0,0 0-1,0 0 1,0 0 0,1 0 0,-1 0 0,0 0 0,0 0-1,0 0 1,0 0 0,1 0 0,-1 0 0,0 0 0,0 0 0,0 0-1,0 0 1,1 0 0,-1 0 0,0 0 0,0 0 0,0 0-1,0 0 1,1 0 0,-1 0 0,0 0 0,0 0 0,0 0 0,0 0-1,0 0 1,1-1 0,-1 1 0,0 0 0,0 0 0,0 0-1,17-8-121,-10 5 97,-2 1 39,0 1 0,1 0 0,-1 0 0,1 0 0,-1 1 0,1-1 0,0 1 0,-1 1 0,1-1 0,-1 1 0,1 0 0,-1 0 0,0 1 0,1 0 0,-1 0 0,0 0 0,0 0 0,0 1 0,0 0 0,-1 0 1,1 0-1,-1 0 0,6 7 0,-6-7 47,0 1 0,-1 0 0,0 0 1,0 0-1,0 0 0,0 1 0,-1-1 1,1 1-1,-1 0 0,0 0 0,1 6 1,-2-7 17,0 0 0,-1 0 0,0 0 0,1 0-1,-2 0 1,1 0 0,0 0 0,-1 0 0,1 0 0,-1 0 0,0-1 0,-1 1 0,1 0 0,-1-1 0,-3 8 0,-1-3 5,0 0 0,-1 0 0,0 0 0,0-1 0,0 0 0,-1 0 0,0-1 0,-10 6 0,6-5-347,0 0 1,0 0 0,-1-1-1,0-1 1,-19 5 0,-8-3-1721,2-5 568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49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178 61 10178,'-18'-54'7712,"18"53"-7600,0 1 0,-1 0 0,1-1 0,0 1 0,0 0 0,0-1-1,-1 1 1,1 0 0,0-1 0,0 1 0,-1 0 0,1 0 0,0-1-1,0 1 1,-1 0 0,1 0 0,0 0 0,-1 0 0,1-1 0,0 1-1,-1 0 1,1 0 0,0 0 0,-1 0 0,1 0 0,-1 0-1,1 0 1,0 0 0,-1 0 0,-12 5 1243,-10 15-395,10-5-588,0 0 1,1 0-1,0 2 0,1-1 0,1 1 1,-11 27-1,17-34-226,0 1 1,0 0-1,1 0 1,1 0-1,0 0 1,0 1-1,1-1 1,1 0-1,0 1 1,0-1-1,1 1 1,4 17-1,-4-25-119,0 0 0,0 0 0,1 0 0,-1 0 0,1-1 0,0 1 0,0 0-1,0-1 1,1 0 0,-1 1 0,1-1 0,0 0 0,0 0 0,6 4 0,-5-4-25,1 0 1,0-1 0,0 0 0,0 0-1,0 0 1,0-1 0,0 1-1,0-1 1,0 0 0,8 0 0,3-1-247,0-1 1,-1 0 0,1-2 0,0 1-1,-1-2 1,31-10 0,33-18-505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51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15635,'1'3'871,"0"0"-1,0 0 1,0 0-1,0 0 1,-1 0-1,1 6 1,1 10 638,38 101 2337,-10-33-3185,-26-73-570,4 25 0,-7-33-237,0-1 0,-1 1 0,0 0 0,0-1 0,0 1 0,-1 0 0,-2 7 0,3-12 89,0-1 0,0 0 1,0 0-1,0 0 0,0 1 0,0-1 0,0 0 0,0 0 0,0 0 1,0 1-1,0-1 0,0 0 0,0 0 0,-1 0 0,1 0 1,0 1-1,0-1 0,0 0 0,0 0 0,0 0 0,-1 0 1,1 0-1,0 0 0,0 1 0,0-1 0,0 0 0,-1 0 1,1 0-1,0 0 0,0 0 0,0 0 0,-1 0 0,1 0 0,0 0 1,0 0-1,0 0 0,-1 0 0,1 0 0,0 0 0,0 0 1,0 0-1,-1 0 0,1 0 0,0 0 0,0 0 0,0 0 1,-1 0-1,1-1 0,0 1 0,0 0 0,0 0 0,0 0 1,-1 0-1,-7-12-3099,5-7 1618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52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54 13563,'2'-1'126,"34"-12"2499,0 1 0,57-11 0,-81 21-2153,1 1-1,0 0 1,0 1-1,20 2 0,-25-1-350,0 1 0,0-1 0,-1 2-1,1-1 1,-1 1 0,0 0 0,0 0-1,11 8 1,-14-9-97,-1 1 0,1 0 0,-1 0 0,1 0 0,-1 0 0,0 1 0,0-1 0,0 1 0,-1 0 0,1 0 0,-1 0 0,0 0 0,0 0 0,0 0 0,1 5 0,-2-3-6,0 1 1,0-1 0,-1 0-1,0 0 1,0 0-1,0 1 1,-1-1-1,0 0 1,0 0 0,-2 6-1,-3 5 29,0-1-1,-2-1 1,1 1 0,-2-1 0,0 0-1,-1-1 1,-13 15 0,9-11 77,-20 17 1,30-31-234,0 0 0,-1-1 0,1 0 0,-1 0-1,1 0 1,-1 0 0,0-1 0,0 1 0,0-1 0,-7 1 0,11-3 27,1 1 0,-1-1 0,1 0 0,0 0 0,-1 0 0,1 0 0,-1 0 0,1 0 0,0 0 0,-1 0 0,1 0 0,-1 0 0,1 0 0,0 0 0,-1 0 0,1 0 0,0-1 0,-1 1 1,1 0-1,-1 0 0,0-1 0,0-5-1097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02.5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 4657,'0'-3'640,"1"-3"392,1 0-335,-1 3-561,1-2-232,-1 3-1049,-1 1 785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02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 1480,'5'-6'48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04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28 8498,'0'0'174,"-1"0"0,1 0 0,-1 0 0,1-1 0,-1 1 1,1 0-1,-1 0 0,1 0 0,-1 0 0,1-1 0,0 1 0,-1 0 0,1 0 0,-1-1 1,1 1-1,0 0 0,-1-1 0,1 1 0,-1 0 0,1-1 0,0 1 0,0 0 1,-1-1-1,1 1 0,0-1 0,0 1 0,-1-1 0,1 1 0,0-1 0,0 1 0,0-1 1,0 1-1,0-1 0,0 1 0,0-1 0,0 1 0,0-1 0,0 1 0,0-1 0,0 1 1,0-1-1,0 1 0,1-1 0,-1 0-151,0 0 1,0 1-1,1-1 1,-1 0-1,0 1 1,1-1-1,-1 1 1,0-1-1,1 1 1,-1-1-1,1 1 1,-1-1-1,1 1 1,-1-1-1,1 1 1,0 0-1,-1-1 1,1 1-1,-1 0 1,1-1-1,0 1 1,-1 0-1,1 0 1,0 0-1,-1-1 1,1 1-1,0 0 1,-1 0-1,1 0 1,0 0-1,-1 0 1,1 0-1,0 1 1,-1-1-1,1 0 1,0 0-1,1 1 1,1-1-223,0 1 1,0-1 0,0 1 0,0-1 0,1 0 0,-1-1-1,3 1 1,3-1-415,5 1-13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05.0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72 8458,'-35'23'6543,"35"-23"-6476,-1 0 952,1 0-951,0 1 0,0-1 0,0 0-1,-1 0 1,1 0 0,0 0 0,0 0 0,0 0 0,0 0 0,0 0 0,0 0 0,0 1 0,0-1-1,0 0 1,0 0 0,0 0 0,0 0 0,0 0 0,0 0 0,0 0 0,1 2 950,-1-2-950,0 0 0,0 0 0,0 0 0,1 0 0,-1 0 0,0 0-1,0 0 1,0 0 0,0 0 0,0 0 0,0 0 0,0 0 0,0 0 0,1 0 0,-1 0-1,0 0 1,7 2 802,17-4 28,1-1-1,-1-1 1,36-11 0,-32 8-552,-8 2-256,209-47-1551,-181 44-2456,2 3 1437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6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9826,'3'-5'4553,"-3"5"-4401,0 0-1,0 0 1,0 0 0,0 0 0,1 0-1,-1 0 1,0 0 0,0 0 0,1 0-1,1 8 2131,0 3-1263,28 104 3874,2 60-3032,-29-152-1837,2 0 0,13 41 0,-18-63-50,1 0 1,-1 0 0,0-1-1,1 1 1,-1 0-1,0 0 1,1-1-1,-1 1 1,1 0-1,-1-1 1,1 1 0,0-1-1,-1 1 1,1 0-1,0 0 1,0-1-29,-1 0 1,0 0 0,1 0-1,-1 0 1,0 0 0,0 0-1,1 0 1,-1 0-1,0 0 1,1 0 0,-1 0-1,0 0 1,1 0 0,-1 0-1,0-1 1,1 1 0,-1 0-1,0 0 1,0 0 0,1 0-1,-1 0 1,0-1-1,0 1 1,1 0 0,-1 0-1,0-1 1,2-1-361,-1 0-1,1 0 1,-1 0-1,0-1 1,0 1-1,0 0 1,2-5-1,2-13-1576,5-5 751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05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 15099,'18'0'1553,"8"-2"999,6 2-111,9-1-945,5-2-400,3-4-872,5-3-1536,7-12 792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20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39 9386,'0'0'133,"-1"0"0,1 0 0,0 0 0,0 0 0,-1 0 0,1 0 1,0 0-1,0 0 0,-1-1 0,1 1 0,0 0 0,0 0 0,-1 0 0,1 0 0,0 0 0,0 0 0,0-1 0,-1 1 0,1 0 1,0 0-1,0 0 0,0-1 0,0 1 0,-1 0 0,1 0 0,0-1 0,0 1 0,0 0 0,0 0 0,0-1 0,0 1 0,0 0 0,0 0 1,0-1-1,0 1 0,0 0 0,0 0 0,0-1 0,7-9 2410,-3 7-1944,-1 1 0,1-1 0,0 1 0,6-3 0,3 3 1125,-10 9 412,-2 0-1793,-1-7-328,0 1 0,1-1 0,-1 1 0,0-1 0,1 0 0,-1 1 0,0-1 0,1 0 0,-1 1 0,1-1 0,-1 0 1,0 1-1,1-1 0,-1 0 0,1 0 0,-1 1 0,1-1 0,-1 0 0,1 0 0,-1 0 0,1 0 0,-1 0 0,1 0 0,-1 0 0,2 0 0,16 0 115,-13 0-76,66-2 185,-35 0-63,46 3 0,19 11 276,72 3-97,203-21 1323,-289 3-988,65-9 591,-91 5-195,91 2 1,-146 6-1100,0-1 0,0 1 0,-1 0 0,8 2 0,-13-3-67,0 0 1,0 0-1,1 0 1,-1 0-1,0 0 1,0 0-1,1 0 1,-1-1-1,0 1 1,0 0-1,1 0 1,-1 0-1,0 0 1,0-1-1,0 1 1,0 0-1,1 0 1,-1 0 0,0-1-1,0 1 1,0 0-1,0 0 1,0-1-1,0 1 1,0 0-1,1 0 1,-1-1-1,0 1 1,0 0-1,0 0 1,0-1-1,0 1 1,0 0-1,0 0 1,0-1-1,0 1 1,-1 0-1,1-1 1,1-4-1761,4-3 66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21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61 11306,'-1'0'102,"1"0"0,-1 0-1,1 0 1,-1 0 0,1 0-1,-1 0 1,1 0 0,0 0-1,-1-1 1,1 1 0,-1 0 0,1 0-1,0 0 1,-1-1 0,1 1-1,-1 0 1,1-1 0,0 1-1,-1 0 1,1-1 0,0 1-1,0 0 1,-1-1 0,1 1-1,0 0 1,0-1 0,-1 1-1,1-1 1,0 1 0,0-1-1,0 1 1,0-1 0,0 1-1,0 0 1,0-1 0,0 1-1,0-1 1,0 1 0,0-2-1,0 1 34,1 0 0,-1 0 0,1 0 0,0 1-1,-1-1 1,1 0 0,0 0 0,0 0 0,0 0-1,-1 1 1,1-1 0,0 0 0,0 1 0,0-1-1,0 1 1,0-1 0,1 0 0,7-2 310,1 1 1,-1-1-1,1 2 1,-1-1-1,14 1 1,51 1 1092,-72 0-1492,56 5 1247,103 23 1,-17-2-335,-63-17-413,0-4 0,0-3 0,0-4 0,86-12 0,168-44 2377,-276 47-2347,-41 7-366,1 1 0,0 1 0,29 0 0,-47 2-205,1 0 0,-1 0 0,0 0 0,1 0-1,-1 0 1,0 0 0,0 1 0,1-1 0,-1 0-1,0 1 1,0-1 0,1 1 0,-1 0 0,0-1 0,0 1-1,0 0 1,0-1 0,0 1 0,2 2 0,-3-2-7,0 0 1,0 0-1,1 0 1,-1 0-1,0 0 1,0 0 0,0 0-1,0 0 1,0 0-1,0 0 1,0 0-1,0 0 1,-1 0-1,1-1 1,0 1 0,0 0-1,-1 0 1,1 0-1,-1 0 1,1 0-1,-1 0 1,1-1 0,-1 1-1,1 0 1,-1 0-1,0-1 1,0 2-1,-6 5-91,6-6-78,0 0 1,0 0-1,0 0 0,0 0 1,0 0-1,0 0 0,0 0 0,0 1 1,1-1-1,-1 0 0,0 1 1,1-1-1,-1 0 0,1 1 0,0-1 1,-1 0-1,1 1 0,0-1 1,0 1-1,0-1 0,0 1 1,0 1-1,4 11-1436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44.1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0 289 13875,'4'12'4170,"7"7"-2134,-6-12-1491,5 12 685,8 21 1,-1-3-154,-15-32-795,-5-14-252,-4-15-19,1 0 1,2-1-1,-2-27 0,3-76-140,3 108 94,1 0 1,5-25-1,-5 40 34,0 0 0,0 1 0,0-1 0,1 0-1,0 0 1,0 1 0,0-1 0,1 1 0,-1-1-1,1 1 1,0 0 0,0 0 0,1 1 0,5-7 0,-8 9 6,1 0 1,-1 0-1,0 1 0,0-1 1,1 0-1,-1 0 1,1 1-1,-1-1 1,1 1-1,-1-1 1,1 1-1,-1 0 1,1-1-1,-1 1 1,1 0-1,0 0 1,-1 0-1,1 0 1,-1 1-1,1-1 1,-1 0-1,1 1 1,-1-1-1,1 1 1,-1-1-1,1 1 1,-1-1-1,0 1 1,1 0-1,-1 0 1,0 0-1,1 0 1,-1 0-1,0 0 1,0 0-1,0 0 1,0 1-1,1 0 1,3 6 104,1 0 0,-2 1 1,1-1-1,6 17 0,-10-22-65,24 64 618,-2 0-1,18 99 0,-40-164-697,-1 1 1,1-1-1,-1 1 0,0 0 0,0-1 0,0 1 0,0-1 0,-1 6 0,1-8 4,0 0 0,0 0 0,0 0-1,0 0 1,0 0 0,0 1 0,0-1 0,0 0 0,0 0 0,0 0 0,0 0 0,0 0 0,0 0 0,-1 0 0,1 0 0,0 1 0,0-1-1,0 0 1,0 0 0,0 0 0,0 0 0,0 0 0,0 0 0,-1 0 0,1 0 0,0 0 0,0 0 0,0 0 0,0 0 0,0 0 0,0 0-1,0 0 1,-1 0 0,1 0 0,0 0 0,0 0 0,0 0 0,0 0 0,0 0 0,-1 0 0,-5-4-1260,-4-7-1144,10 10 2176,-9-11-1973,4-4 869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44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14723,'0'11'1913,"5"-1"1503,9 1-423,10-3-1337,3-4-431,7-8-673,-4-7-864,11-3-2697,2-1 2057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47.2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 12467,'2'-2'626,"0"-1"0,1 1 0,0-1 0,0 1 1,0 0-1,0 0 0,0 1 0,0-1 0,4-1 0,-6 2-491,1 1 0,-1 0 0,0 0-1,0 0 1,1 0 0,-1 0 0,0 0-1,0 0 1,1 1 0,-1-1-1,0 0 1,0 1 0,0-1 0,1 0-1,-1 1 1,0 0 0,0-1-1,0 1 1,0 0 0,0-1 0,0 1-1,0 0 1,0 0 0,0 0 0,-1 0-1,1 0 1,0 0 0,0 0-1,0 2 1,3 3 114,0 1 0,-1 0 0,0 0 0,0 1 0,-1-1 0,0 0 0,0 1-1,-1 0 1,0-1 0,0 1 0,-1 0 0,0-1 0,0 1 0,-2 8 0,2-9-294,-2 1 0,1-1-1,-1 0 1,0 0 0,-1 1 0,0-1 0,0-1 0,0 1 0,-1 0 0,0-1-1,0 0 1,-1 0 0,0 0 0,-8 8 0,12-13-140,0 0-1,0-1 1,0 1 0,0 0-1,0-1 1,0 1 0,0-1 0,-1 1-1,1-1 1,-2 1 0,3-1 59,0 0 0,-1 0 0,1 0 1,-1 0-1,1 0 0,-1 0 0,1 0 1,-1 0-1,1 0 0,0-1 0,-1 1 1,1 0-1,-1 0 0,1 0 0,0 0 0,-1-1 1,1 1-1,-1 0 0,1 0 0,0-1 1,-1 1-1,1 0 0,0-1 0,0 1 1,-1 0-1,1-1 0,0 1 0,0-1 1,-1 1-1,1 0 0,0-1 0,-1-10-1394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47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 15035,'32'-7'2444,"1"0"1,-1 3-1,52-2 0,-79 6-2383,0 0 0,-1 0 1,1 1-1,0 0 0,-1 0 0,1 0 0,-1 1 0,1-1 1,7 5-1,-11-5-52,0-1-1,0 1 1,1 0 0,-1 0 0,0 0 0,0 0 0,0 0-1,0 0 1,0 0 0,0 0 0,-1 1 0,1-1 0,0 0-1,-1 1 1,1-1 0,0 0 0,-1 1 0,0-1-1,1 0 1,-1 1 0,0-1 0,0 1 0,1-1 0,-1 1-1,0-1 1,-1 1 0,1-1 0,0 0 0,0 1 0,-1-1-1,1 1 1,0-1 0,-1 0 0,0 1 0,0 1 0,-1 0-7,1-1 1,-1 1 0,0-1 0,0 1 0,0-1 0,0 0 0,-3 3 0,-1 1 3,6-6-8,0 0 0,0 0 0,-1 0 0,1 0 0,0 0 0,0 0 0,0 1 0,0-1 0,0 0-1,0 0 1,0 0 0,0 0 0,0 0 0,0 1 0,0-1 0,0 0 0,0 0 0,0 0 0,0 0 0,0 0 0,0 1 0,0-1 0,0 0 0,0 0 0,0 0 0,0 0 0,1 0 0,-1 0 0,0 1 0,0-1 0,0 0 0,0 0 0,0 0 0,0 0 0,0 0 0,0 0 0,0 0 0,1 0-1,-1 0 1,0 1 0,0-1 0,0 0 0,0 0 0,0 0 0,0 0 0,1 0 0,6 3-71,-7-3 62,9 3-15,-1 1 0,1 0 0,-1 1 0,0-1 0,0 2 0,-1-1 0,0 1 0,0 0 0,0 1 0,6 7 0,-11-12 55,-1 0-1,0 1 0,1-1 0,-1 0 0,0 1 0,0-1 0,0 0 1,-1 1-1,1 0 0,0-1 0,-1 1 0,0-1 0,0 1 1,0 0-1,0-1 0,0 1 0,0-1 0,-1 1 0,1-1 0,-1 1 1,1 0-1,-1-1 0,0 0 0,0 1 0,0-1 0,-1 0 0,1 1 1,-1-1-1,1 0 0,-1 0 0,1 0 0,-4 3 0,-3 2 104,0 0-1,-1-1 0,1 0 1,-1 0-1,0-1 0,-16 7 1,-5 2-448,-1-2 0,1-1 1,-40 8-1,67-18 46,1-1 1,0 0-1,0 0 1,-1 0-1,1 0 1,0 0-1,-3-1 0,-10-5-1195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50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324 7 12883,'-18'-3'1941,"14"2"-1516,-1 0 1,0 0 0,0 1 0,0-1 0,0 1 0,1 0 0,-1 1 0,0-1 0,0 1 0,0 0 0,0 0-1,-5 2 1,-11 6 152,2 2 0,0-1 0,0 2-1,1 1 1,0 0 0,1 1-1,0 1 1,2 1 0,-22 26 0,31-35-388,1 1 1,0-1 0,1 1 0,-1 0 0,-3 9-1,8-15-146,-1 0-1,0 0 1,0 0-1,1 0 0,-1 0 1,1 1-1,0-1 1,0 0-1,0 0 0,0 0 1,0 0-1,0 0 1,0 0-1,1 1 0,-1-1 1,1 0-1,-1 0 1,1 0-1,0 0 0,0 0 1,0-1-1,0 1 0,0 0 1,1 0-1,-1-1 1,3 4-1,0-2 9,-1-1-1,1 1 1,0-1 0,1 0-1,-1 0 1,0 0 0,0 0-1,1-1 1,-1 1-1,1-1 1,6 0 0,6 1 92,31-2 0,-10-3-722,0-1 0,73-19-1,-60 10-122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52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13331,'0'-1'261,"0"1"0,0-1 0,0 1 1,0-1-1,0 1 0,1-1 0,-1 1 0,0-1 0,0 1 0,0-1 1,1 1-1,-1-1 0,0 1 0,1-1 0,-1 1 0,0-1 1,1 1-1,-1-1 0,1 1-123,-1 0 0,0 0 0,0 0 0,1 0 0,-1 0 0,0 0 0,0 1 0,1-1 0,-1 0 0,0 0 0,0 0 0,1 0 0,-1 0 0,0 0 0,0 1 0,0-1 0,0 0 0,1 0-1,-1 0 1,0 0 0,0 1 0,0-1 0,0 0 0,0 0 0,1 1 0,-1-1 0,9 23 2711,0 21-1340,8 86 0,-10-66-1395,-6-52-118,1-3-205,-1-1-1,0 1 1,-1-1 0,-1 16-1,1-23 93,0-1-1,0 0 0,0 1 0,0-1 0,-1 0 1,1 1-1,0-1 0,0 0 0,0 1 0,0-1 1,0 0-1,0 1 0,0-1 0,-1 0 0,1 0 1,0 1-1,0-1 0,0 0 0,-1 0 0,1 1 1,0-1-1,0 0 0,-1 0 0,1 1 0,0-1 1,0 0-1,-1 0 0,-6-5-2158,-3-15 71,9 18 2095,-12-22-817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3:52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9618,'54'-8'2691,"90"-10"3579,-109 15-3844,72 4-1,-95 0-2019,-1 0 0,1 1-1,-1 1 1,14 4 0,-23-6-326,1 0 1,-1 0-1,1 0 1,-1 0-1,0 1 1,0-1-1,1 1 1,-1 0-1,0 0 1,2 2-1,-3-3-48,0 1 0,-1-1 0,1 0 1,0 1-1,-1-1 0,1 0 0,-1 1 0,1-1 0,-1 0 0,0 1 0,0-1 0,1 1 0,-1-1 0,0 0 0,0 1 0,-1-1 0,1 1 1,0-1-1,0 1 0,-1 1 0,-2 3 16,1-1 1,-1 0-1,0 0 1,0-1-1,-1 1 1,0-1-1,1 1 1,-1-1-1,-1 0 1,1-1-1,-9 7 1,10-7-32,-43 30 100,-79 44 1,52-35-839,58-33-3130,-25 12-1,28-18 643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6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0 258 6905,'1'-2'851,"-1"1"0,1-1-1,-1 0 1,1 1-1,0-1 1,0 1 0,0-1-1,1-2 1,12-9 3317,23-8-1453,-17 11-1501,27-21 570,46-39-1,8-6-970,-95 72-891,-4 2-21,0 1-1,0-1 1,0 1-1,0 0 0,0-1 1,0 1-1,0 0 1,1 0-1,-1 1 1,0-1-1,1 0 0,-1 1 1,0-1-1,4 1 1,-6 0-39,1 0-1,-1 1 1,0-1 0,0 1 0,1-1-1,-1 0 1,0 1 0,0-1 0,0 1 0,0-1-1,0 0 1,0 1 0,0-1 0,0 1-1,0-1 1,0 1 0,0-1 0,0 0 0,0 1-1,0-1 1,0 1 0,0-1 0,0 1-1,-1-1 1,1 0 0,0 1 0,0-1-1,-1 1 1,-4 13-1979,5-14 2085,-8 15-1369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27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20 7834,'6'-9'1447,"-1"2"1944,-6 6-3266,1 1-1,-1 0 0,1-1 0,-1 1 0,1 0 0,-1 0 1,0 0-1,1-1 0,-1 1 0,1 0 0,-1 0 0,0 0 0,1 0 1,-1 0-1,1 0 0,-1 0 0,-1 1 0,-3-2 2184,6 8-1531,1 250 2078,-1-183-2477,3 0 1,15 78-1,2-12-151,2 18-126,-12-101-35,11 53 345,10 171-1,-34 34 160,2 38-204,-3 56-238,17-50 553,1-21 6,-22 303-188,7-629-484,3 141 79,0-42-64,-16 156-1,0-50-15,6-56 4,-8 430-92,5-379 140,0-72-100,8 74 56,3-157-18,-9 19 7,8-76-15,0 1 0,0-1-1,-1 0 1,1 1 0,0-1 0,0 1 0,0-1 0,0 0-1,0 1 1,0-1 0,0 0 0,0 1 0,0-1 0,0 1-1,0-1 1,1 0 0,-1 1 0,0-1 0,0 0-1,0 1 1,0-1 0,0 0 0,1 1 0,-1-1 0,0 0-1,0 0 1,1 1 0,-1-1 0,0 0 0,0 0 0,1 1-1,-1-1 1,0 0 0,1 0 0,0 1 0,-1-2-27,1 1 0,-1-1 0,1 1 0,-1-1-1,1 1 1,-1-1 0,1 1 0,-1-1 0,1 1 0,-1-1 0,0 1 0,1-1 0,-1 0 0,0 1 0,0-1 0,1 0 0,-1 1 0,0-2 0,10-44-5557,-8 21 3701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28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1 188 9586,'2'6'3808,"1"4"-2718,0-1 1,0 1 0,1-1-1,7 12 1,-4-9-139,8 24-1,-12-25-807,0 0 0,0 0 1,-1 0-1,1 22 0,-3-32-143,0-1-1,0 0 0,0 0 1,-1 0-1,1 0 0,0 0 1,0 0-1,0 0 0,0 0 1,0 0-1,-1 0 0,1 0 1,0 0-1,0 1 0,0-1 1,0 0-1,0 0 0,-1 0 1,1 0-1,0 0 0,0 0 1,0-1-1,0 1 0,0 0 1,-1 0-1,1 0 0,0 0 1,0 0-1,0 0 0,0 0 1,0 0-1,0 0 0,-1 0 1,1 0-1,0 0 0,0 0 1,0-1-1,0 1 0,0 0 1,-2-4-21,0-1 1,1 1-1,0 0 1,0-1-1,0 1 0,0-1 1,1 1-1,0-1 1,0 1-1,1-9 1,0-6-61,1 1 0,7-32 0,-7 42 92,1-1 0,0 1 0,0 0 0,1 0 0,0 0 0,0 1 0,1-1 0,5-6 0,-8 11 27,1 1 1,-1 0 0,1 0-1,-1 0 1,1 0-1,-1 0 1,1 1-1,0-1 1,0 1 0,0-1-1,0 1 1,0 0-1,0 0 1,0 1 0,0-1-1,0 1 1,7-1-1,-6 1 49,0 1 0,0-1-1,0 0 1,0 1-1,0 0 1,0 0 0,0 0-1,-1 1 1,1 0-1,0-1 1,-1 1 0,1 0-1,5 5 1,-8-6-61,1 1 1,0-1-1,-1 1 0,0 0 1,1 0-1,-1 0 0,0 0 1,0 0-1,0 0 1,0 0-1,-1 1 0,1-1 1,0 0-1,-1 0 0,0 0 1,1 1-1,-1-1 0,0 0 1,0 1-1,0-1 0,-1 3 1,0-2-42,1 0 1,-1 0-1,1 0 0,-1 0 1,0 0-1,-1-1 1,1 1-1,0 0 0,-1 0 1,1-1-1,-1 1 0,0-1 1,0 0-1,0 1 1,-3 2-1,4-5 9,1 1 0,-1-1 0,1 0 0,-1 1-1,1-1 1,-1 0 0,1 1 0,-1-1 0,1 0 0,-1 0 0,1 1 0,-1-1 0,1 0 0,-1 0-1,1 0 1,-1 0 0,0 0 0,1 0 0,-1 0 0,1 0 0,-1 0 0,0 0 0,1 0-1,-1 0 1,1-1 0,-1 1 0,0 0 0,0-1 0,0 0 0,1 1 0,-1-1 0,0 0 0,1 0 0,-1 0 0,0 0 0,1 0-1,-1 0 1,1 0 0,-1 0 0,1 0 0,-1-1 0,0-3 0,0 1-1,0-1 0,1 1 1,0-1-1,-1 0 0,2-5 1,1-2 26,0 0 1,1 0 0,1 0 0,0 1-1,1-1 1,0 1 0,1 0-1,9-15 1,-11 20 44,1 0 0,-1 0 1,1 1-1,0-1 0,1 1 0,-1 0 0,1 0 0,0 1 0,0-1 0,0 1 1,1 1-1,-1-1 0,1 1 0,0 0 0,8-2 0,-12 5-30,0-1 1,0 1-1,-1-1 0,1 1 1,0 0-1,0 0 0,0 0 0,0 1 1,0-1-1,-1 1 0,1-1 0,0 1 1,0 0-1,-1 0 0,1 0 0,-1 0 1,1 1-1,-1-1 0,1 1 0,-1 0 1,0-1-1,0 1 0,0 0 0,0 0 1,0 0-1,0 1 0,0-1 1,-1 0-1,1 1 0,-1-1 0,0 1 1,2 3-1,1 4-337,-1 0-1,0 0 1,-1 0 0,0 1-1,0-1 1,-1 1 0,-1 14 0,0-25 240,0-1 0,0 1 0,0 0 0,0 0 0,0 0 0,0 0 0,0 0 0,0 0 0,0 0 0,0 0 0,0 0 0,0 0 0,1 0 0,-1-1 0,6-14-3852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29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39 16956,'17'56'3523,"7"29"-967,-22-75-2498,0 0 0,-1 1 0,-1-1 0,0 1 0,0-1 0,-2 14 0,2-22-69,-1 0 0,1-1 0,-1 1 0,1 0 0,-1-1 1,0 1-1,1-1 0,-1 1 0,0-1 0,0 1 0,0-1 0,0 0 0,0 1 0,-3 1 0,4-3 0,-1 0 1,1 1-1,0-1 0,-1 0 0,1 0 0,-1 0 0,1 0 1,0 1-1,-1-1 0,1 0 0,0 0 0,-1 0 0,1 0 0,-1 0 1,1 0-1,0 0 0,-1 0 0,1 0 0,-1 0 0,1 0 1,0-1-1,-1 1 0,1 0 0,-1 0 0,0-1-10,0 1-1,1-1 1,-1 0-1,0 0 1,1 1-1,-1-1 1,0 0-1,1 0 1,-1 0-1,1 0 1,-1 0-1,1 0 1,0 0-1,-1-1 1,-3-11-138,1 0 0,1 0 0,0-1 0,1 1 0,0-1 0,1 1 0,2-18 1,-2 27 150,1 0 1,0 1-1,0-1 1,0 1-1,0-1 1,1 1-1,-1-1 1,1 1-1,0 0 1,0 0-1,0 0 1,5-5-1,2 0 91,-1 0-1,19-11 1,-20 15-164,0-1 1,0-1-1,0 1 1,-1-1-1,0 0 1,7-9-1,-2-3-2854,-2 14 1779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29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12611,'1'24'3625,"3"24"1,16 58 1032,-6-36-2475,2 0-911,-9-42-1385,-8-40-1379,-1 0-1,2-21 1,2 2 768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29.9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14411,'-3'3'6449,"9"2"-5048,1-2-713,9 0-936,-4-2-480,3-1-1265,3 3 313,5 3 656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30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0 252 16331,'3'6'583,"34"83"5674,-27-63-5122,8 38 0,-10-101-919,-5 21-166,1-1-1,1 1 1,1 0-1,0 0 1,1 1-1,1 0 1,0 0-1,13-16 1,-12 19-931,0 2 1,0-1-1,15-11 1,-15 15-1621,-1 6 761</inkml:trace>
  <inkml:trace contextRef="#ctx0" brushRef="#br0" timeOffset="0.99">313 113 15315,'3'8'999,"1"0"0,0-1-1,0 1 1,1-1 0,0 0 0,0 0-1,7 7 1,-6-6-791,0 0 0,-1 0 0,0 0-1,0 1 1,-1 0 0,0 0 0,3 14 0,-7-23-206,0 0-1,0 0 1,0 0 0,0 0-1,1 0 1,-1 0 0,0 0-1,0 0 1,0 0-1,0 0 1,0 0 0,0 0-1,0 0 1,0 0 0,0 0-1,0 0 1,0 0 0,0 0-1,0 0 1,0 0 0,0 0-1,0 0 1,0 0-1,0 0 1,0 0 0,0 0-1,0 0 1,0 0 0,0 0-1,0 0 1,0 0 0,0 0-1,1 0 1,-1 0 0,0 0-1,0 0 1,0 0-1,0 0 1,0 0 0,0 0-1,0 0 1,0 0 0,0 0-1,0 0 1,0 0 0,0 0-1,0 0 1,0 0 0,1-7 25,0-11 0,-1-3-7,1 1 1,1 0 0,7-29 0,-7 38-28,1 1 1,1-1-1,0 1 0,1-1 1,0 1-1,0 1 1,1-1-1,7-8 1,-11 15-137,-1 1 1,1 0 0,0 0 0,1 0 0,-1 1-1,0-1 1,0 0 0,1 1 0,2-2 0,-2 2-486,0 0 0,0 0 0,0 1 0,0-1 1,0 0-1,0 1 0,0 0 0,5 0 1,8 2-840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30.7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79 10690,'-8'11'2879,"1"0"0,-8 17-1,9-15-1852,0 0 0,1 1-1,-5 25 1,10-37-969,-1-1 1,1 1-1,-1 0 1,1-1-1,0 1 1,0 0-1,0 0 1,0 0-1,0-1 1,0 1-1,1 0 1,-1 0-1,0-1 1,1 1-1,0 0 1,-1-1-1,1 1 1,0-1-1,0 1 1,0-1-1,0 1 1,0-1-1,0 1 1,0-1-1,0 0 1,0 0-1,1 1 1,-1-1-1,1 0 1,-1 0-1,1 0 1,-1-1-1,1 1 1,-1 0-1,1 0 1,0-1-1,3 1 1,-1 0 6,1 0 1,-1-1 0,1 0 0,-1 0 0,1 0 0,-1 0 0,1-1 0,-1 0-1,1 0 1,-1 0 0,1 0 0,-1-1 0,7-3 0,-7 3 4,1-1 0,-1 0-1,0 0 1,0 0 0,-1 0 0,1-1 0,-1 1 0,1-1 0,-1 0 0,0 0 0,0 0 0,-1 0 0,1-1 0,-1 1 0,0-1 0,0 0 0,-1 1-1,1-1 1,-1 0 0,0 0 0,0-7 0,-1 6-166,0 0-1,0 0 0,-1 0 1,0 0-1,0 0 0,0 0 1,-1 0-1,0 0 0,0 1 1,0-1-1,-1 1 0,0-1 1,0 1-1,0 0 0,-1 0 1,0 0-1,-6-6 0,5 6-965,-1 0-1,0 0 1,0 0-1,-1 1 1,0 0-1,-7-4 1,2 2-2346,10-2 1369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31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0 158 17100,'7'-1'933,"1"-1"108,0 1-1,0 0 1,0 1-1,15 0 0,-22 0-960,0 1 0,0-1 0,0 0 0,0 0 0,0 1 0,0-1 0,0 1 0,0-1 0,0 0 0,0 1 0,0 0 0,-1-1 0,1 1 0,0 0 0,0-1 0,0 1 0,1 1 0,-2 0-83,1-1 0,-1 0 1,0 0-1,0 1 0,1-1 1,-1 0-1,0 0 0,0 1 1,0-1-1,0 0 0,0 0 1,0 1-1,-1-1 0,1 0 1,0 0-1,-1 0 0,1 1 1,0-1-1,-2 1 0,2-4 40,0 0-1,0 0 1,0 0-1,0-1 1,0 1-1,0 0 0,0 0 1,2-4-1,3-6-78,0 0 0,2 0 0,-1 1 0,1 0 1,1 0-1,0 0 0,1 1 0,0 0 0,0 1 0,1 0 0,0 1 0,1 0 0,-1 0 0,17-7 0,-24 13-128,0 1 1,0 0-1,0 0 1,0 0 0,1 0-1,-1 0 1,0 1-1,1-1 1,-1 1-1,0 0 1,1 0-1,3 1 1,11 5-583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31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0 270 15419,'1'11'911,"1"1"0,0 0 0,1-1 0,0 0 0,0 0 0,2 0 0,5 13 0,2 3 40,-2-1-216,24 66 1031,-30-79-1644,-1 0 0,0 0 0,-1 0 0,-1 0 0,0 18 0,-1-28-110,0-1-1,-1 1 1,1 0 0,-1-1-1,0 1 1,1 0-1,-1-1 1,0 1 0,-3 3-1,4-5-11,-1 0 1,1-1-1,0 1 0,-1 0 0,1-1 0,-1 1 0,1-1 1,-1 1-1,0-1 0,1 1 0,-1-1 0,0 0 0,1 1 1,-1-1-1,0 0 0,1 1 0,-1-1 0,0 0 0,1 0 1,-1 0-1,0 0 0,0 0 0,1 1 0,-1-1 0,0 0 1,0-1-1,1 1 0,-1 0 0,0 0 0,0 0 0,1 0 1,-1-1-1,0 1 0,1 0 0,-1-1 0,0 1 0,1 0 1,-2-2-1,-1 1-21,1-2 1,0 1 0,-1 0-1,1 0 1,0-1-1,0 0 1,0 1-1,1-1 1,-1 0 0,0 0-1,0-3 1,-13-37-269,15 40 268,-5-18-77,1-1 0,0 1 0,2-1 1,1 1-1,1-1 0,0 0 0,6-32 0,3 4-7,3 0 0,17-50 0,-23 81 68,1 0-1,1 1 0,15-27 0,-21 40 47,1 1 0,0 0 0,0 0-1,0 0 1,0 0 0,1 0 0,0 0 0,0 1 0,0 0-1,0 0 1,0 0 0,0 0 0,1 1 0,0-1 0,-1 1-1,1 0 1,0 1 0,0-1 0,6 0 0,-8 1 22,0 1 0,0 0 0,0 0 0,0 0 0,0 0 0,0 1 0,0-1 0,0 1 0,0 0 0,0 0 0,0 0-1,-1 0 1,1 0 0,0 0 0,0 1 0,-1 0 0,5 3 0,-4-2 21,0 0 0,0 1 0,0-1 0,-1 1-1,0-1 1,1 1 0,-1 0 0,-1 0 0,1 0-1,0 0 1,0 6 0,1 1 58,-1 1 0,-1-1 1,0 0-1,-1 1 0,0-1 0,-1 1 0,0-1 1,-5 22-1,2-19-93,0-1 1,-1 1-1,-1-1 1,0-1 0,-1 1-1,0-1 1,-1 0-1,0-1 1,-1 0-1,0 0 1,-1-1-1,0 0 1,-12 9-1,19-17-220,-1 0 1,1 0-1,0 0 0,-1-1 0,1 1 0,0-1 0,-1 0 0,-7 1 1,10-2 83,0 0 0,1 0 0,-1 0 0,0 0 0,0 0 0,0 0 0,0 0 0,0 0 0,1 0 0,-1 0 0,0-1 0,0 1 0,0 0 1,1-1-1,-1 1 0,0 0 0,0-1 0,1 1 0,-1-1 0,0 1 0,1-1 0,-1 0 0,0 1 0,1-1 0,-1 0 0,1 1 0,-1-1 0,1 0 0,0 0 1,-1 1-1,1-1 0,0 0 0,-1 0 0,1 0 0,0 0 0,0 1 0,0-1 0,0 0 0,-1 0 0,1 0 0,1 0 0,-1 0 0,0-1 0,1-3-253,0-1 0,0 1 0,1 0 0,1-6 0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32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14291,'7'3'1592,"0"3"1337,1-1-272,-2 1-465,2 1-432,-4 0-639,-1-1-313,0-2-440,0 4-120,-1-2-168,1 2-72,-3 1-320,-5 0-280,-1 5-921,0 1-495,1-2-993,4 7 1481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7.3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2 104 11074,'0'0'132,"-1"0"-1,1 1 1,0-1 0,0 0-1,0 0 1,0 1-1,0-1 1,0 0-1,0 1 1,0-1 0,0 0-1,0 0 1,0 1-1,0-1 1,0 0-1,0 1 1,0-1 0,0 0-1,0 0 1,0 1-1,0-1 1,1 0-1,-1 0 1,0 1-1,0-1 1,0 0 0,0 0-1,1 1 1,-1-1-1,0 0 1,0 0-1,0 0 1,1 1 0,-1-1-1,0 0 1,0 0-1,1 0 1,-1 0-1,9-7 3777,-1-1-3630,66-48 2697,-63 49-2750,1 0-1,0 1 0,0 0 1,24-7-1,-35 12-310,1 1 1,-1-1-1,1 1 1,0 0-1,-1 0 1,1 0-1,-1 0 1,1 0-1,-1 0 1,1 0-1,0 0 1,2 1-1,-4 0-76,0-1-1,1 0 0,-1 0 1,1 1-1,-1-1 1,0 0-1,1 1 0,-1-1 1,0 0-1,1 1 0,-1-1 1,0 1-1,0-1 1,1 1-1,-1-1 0,0 1 1,0-1-1,0 0 1,0 1-1,0-1 0,1 1 1,-1-1-1,0 1 0,0-1 1,0 1-1,0-1 1,0 1-1,-1-1 0,1 1 1,0-1-1,0 1 0,0-1 1,0 1-1,0-1 1,-1 1-1,1-1 0,0 0 1,0 1-1,-1-1 1,1 1-1,-2 4-1239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32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 15027,'4'-14'7371,"-4"14"-7308,5 31 3495,-4 125-471,-1 3-1784,10-65-1030,1 8-1073,-8-47-3778,-3-55 4474,0 0 0,0 0 0,1 1-312,-1-1 312,0 0 0,0 0 0,0 0 0,1 0 0,-1 0 0,0 0 0,0 0 0,0 0 0,0 0 0,0 0 0,1 0 0,-1 0 0,0 0 0,0 0 0,0 0 0,0 0 0,1 0 0,-1 0-1,0 0 1,0 0 0,0 0 0,0 0 0,0 0 0,1 0 0,-1 0 0,0 0 0,0 0 0,0 0 0,0-1 0,0 1 0,1 0 0,-1 0-312,0 0 312,0 0 0,0-1 0,0 1 0,0 0 0,0 0 0,1 0 0,-1-1 0,8-9-1491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32.8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117 311 13699,'0'0'83,"0"0"0,0 0 0,0 0 0,0 0-1,0 0 1,0 0 0,1-1 0,-1 1 0,0 0 0,0 0 0,0 0 0,0 0 0,0 0-1,0-1 1,0 1 0,0 0 0,0 0 0,0 0 0,0 0 0,0 0 0,0-1 0,0 1 0,0 0-1,0 0 1,0 0 0,0 0 0,0 0 0,0-1 0,0 1 0,0 0 0,0 0 0,0 0 0,0 0-1,0 0 1,-1-1 0,1 1 0,0 0 0,0 0 0,0 0 0,0 0 0,0 0 0,0 0 0,0 0-1,-1 0 1,1-1 0,-10 5 2885,1 2-2380,1 0 0,0 1-1,0 0 1,1 0-1,0 1 1,0 0 0,-6 10-1,8-11-370,0 0 0,1 1-1,-1-1 1,2 1 0,-1 0 0,1 1-1,1-1 1,-1 1 0,0 9 0,2-15-205,1 0 1,0 0 0,0 0 0,0 0 0,0 0 0,0 0 0,1 0 0,-1 0 0,1 0 0,1 4 0,-1-6-14,-1-1 0,1 1 0,-1 0 0,0-1 0,1 1 0,-1-1 0,1 1 0,-1-1 0,1 1 0,0-1 0,-1 1 0,1-1-1,0 0 1,-1 1 0,1-1 0,0 0 0,-1 1 0,2-1 0,0 0-2,-1 1 0,1-1-1,0 0 1,-1-1 0,1 1-1,-1 0 1,1 0 0,0-1-1,-1 1 1,1-1 0,2 0-1,11-8 9,0 0 0,0 0-1,-1-1 1,-1-1 0,14-14-1,5-3 8,-13 12-1,-12 9-9,0 1-1,0 0 1,0 0-1,1 1 1,0 0 0,0 0-1,0 1 1,12-5 0,-19 9-1,0 0 0,0 0 1,0 0-1,1 0 1,-1 0-1,0 0 1,0 0-1,0 1 1,1-1-1,-1 0 1,0 1-1,0-1 1,0 1-1,0-1 0,0 1 1,0 0-1,0-1 1,0 1-1,0 0 1,0 0-1,0-1 1,0 1-1,0 0 1,-1 0-1,1 0 1,0 1-1,3 5 7,0-1 0,0 0 1,2 9-1,-3-9 10,-3-6-18,3 7 29,0 0-1,1 0 1,0-1-1,8 11 0,-11-15-18,0-1-1,0 0 1,1 0-1,-1 1 0,0-1 1,0 0-1,1 0 1,-1-1-1,1 1 0,-1 0 1,1 0-1,-1-1 1,1 1-1,-1-1 0,1 1 1,0-1-1,-1 0 1,1 1-1,0-1 0,-1 0 1,1 0-1,0 0 1,-1-1-1,1 1 0,0 0 1,-1 0-1,1-1 1,2 0-1,3-3 15,0 0 0,0 0 0,-1 0 0,1-1 0,-1 0 0,0 0 0,9-10 0,33-46 23,-35 41-31,0-1 1,17-39 0,11-46-25,-37 98-20,-4 8 10,-4 17 4,0 2 21,3-10 25,0 1-1,1-1 1,0 1-1,1 0 1,0-1-1,0 1 1,1-1 0,0 1-1,1-1 1,0 0-1,1 0 1,-1 0-1,2 0 1,-1-1 0,8 10-1,-9-14-17,1 1-1,-1-1 1,1 0-1,0 0 0,0 0 1,1-1-1,-1 1 1,1-1-1,-1 0 1,1-1-1,0 1 1,6 2-1,-6-4-24,0 0 0,-1 0 0,1 0 1,0-1-1,0 0 0,-1 0 0,1 0 0,0 0 0,0-1 0,-1 1 0,1-1 0,0 0 0,-1-1 1,1 1-1,-1-1 0,5-2 0,10-7-1059,0-1 0,-1 0 0,31-28 0,-35 28 221,35-26-958</inkml:trace>
  <inkml:trace contextRef="#ctx0" brushRef="#br0" timeOffset="1">1226 1 16347,'-17'13'2369,"0"1"1472,2-5-665,3-6-2503,-3-4-3282,-7-21 1713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3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9 382 10242,'-3'7'1005,"-2"4"3976,8-10-2829,7-6-1421,9-8-342,-1-1 0,0-1 0,0 0 0,-2-2 0,0 0 0,-1-1 0,-1 0 0,-1-1 0,0 0 0,-1-2 0,-2 1 0,12-29 0,-19 39-327,0 0 0,0 0 0,-1-1 0,0 1 0,0-14 0,-2 19-52,0 1 0,-1 0-1,1 0 1,-1 0 0,1 0 0,-1 0 0,-3-5-1,4 7-7,-1 1 0,0-1 0,0 0 0,0 1 0,0-1 0,0 1 0,0-1 0,-1 1-1,1 0 1,0-1 0,-1 1 0,1 0 0,-1 0 0,0 0 0,1 0 0,-3-1 0,1 1 2,1 1 1,-1-1 0,1 1 0,-1-1 0,1 1-1,-1 0 1,1 0 0,-1 0 0,1 0 0,-1 1-1,0-1 1,1 1 0,0-1 0,-1 1 0,1 0-1,-1 0 1,1 0 0,0 0 0,-4 3 0,-2 1 49,1 1 1,-1 0 0,2 0-1,-8 8 1,4-3 81,1 1 1,0-1-1,0 1 1,2 1-1,-1-1 0,2 2 1,-1-1-1,2 0 1,-6 20-1,10-27-66,-1 1 0,1-1 0,0 1 0,1-1 0,-1 1 0,1 0 0,1-1 0,-1 1-1,1 0 1,0-1 0,1 1 0,-1-1 0,1 0 0,1 1 0,-1-1 0,1 0 0,0 0 0,0 0 0,1-1 0,0 1 0,0-1 0,7 7 0,-6-6-27,1-1 0,0 0 0,0-1 0,0 1 1,1-1-1,0-1 0,0 1 0,0-1 0,0 0 1,0 0-1,0-1 0,1 0 0,7 1 0,-9-3-139,0 1-1,1-1 0,-1 0 1,0-1-1,0 1 1,0-1-1,0 0 0,0-1 1,0 0-1,0 0 1,0 0-1,0 0 1,-1-1-1,1 0 0,-1 0 1,7-6-1,2-3-1817,-1 0 0,13-16 0,-12 14 449,15-18-319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4.1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56 17196,'5'8'1343,"0"0"0,0 1 0,-1 0 1,0 0-1,5 17 0,-6-12-930,0 0 0,0 0-1,-2 1 1,1-1 0,-3 29-1,-3-16-296,3-26-113,1 0-1,-1 1 1,1-1 0,-1 1 0,1-1 0,-1 0 0,0 1 0,0-1 0,1 0 0,-1 0-1,0 0 1,0 1 0,0-1 0,-2 1 0,2-2-4,1 0 0,0 0 0,0 1 0,-1-1 0,1 0 0,0 0-1,0 0 1,-1 0 0,1 0 0,0 0 0,0 0 0,-1 0 0,1 0 0,0 0 0,-1 0 0,1 0 0,0 0 0,0 0 0,-1 0 0,1 0 0,0-1-1,0 1 1,-1 0 0,1 0 0,0 0 0,0 0 0,0 0 0,-1-1 0,1 1 0,0 0 0,0 0 0,0 0 0,-1-1 0,1 1 0,0 0 0,0 0-1,0-1 1,0 1 0,0 0 0,0 0 0,0-1 0,-1 1 0,1 0 0,0 0 0,0-1 0,-2-14-67,1 14 57,1-12-35,0 0 1,0 0-1,1 0 0,1 0 1,0 0-1,0 0 1,2 1-1,-1-1 0,2 1 1,-1 0-1,2 0 1,0 0-1,0 1 0,14-19 1,-15 25 110,0 0 1,0 0-1,0 0 1,0 1 0,1 0-1,-1 0 1,1 0-1,0 1 1,1 0-1,-1 0 1,0 0 0,1 1-1,-1 0 1,9-1-1,-7 1 57,1 1-1,-1 0 1,1 1 0,-1 0-1,1 0 1,-1 1-1,1 0 1,-1 0-1,1 1 1,14 4-1,-20-4-96,0 0-1,0-1 1,0 1 0,0 0-1,0 1 1,-1-1-1,1 0 1,-1 1-1,1-1 1,-1 1 0,0 0-1,0 0 1,0 0-1,0 0 1,-1 0 0,1 0-1,-1 1 1,0-1-1,0 0 1,2 7-1,-1 6-12,0-1 0,0 0-1,-2 22 1,0-31-3,-10 124-479,21-148-5563,18-26 1174,-10 16 3111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4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23 16500,'1'-2'605,"0"0"1,1 0 0,-1 1 0,0-1 0,0 0-1,0-1 1,0-1 0,-1 4-525,0 0 0,0 0 1,1-1-1,-1 1 0,0 0 0,0 0 0,0 0 1,0 0-1,0 0 0,0-1 0,0 1 0,0 0 1,0 0-1,0 0 0,0 0 0,0-1 0,0 1 1,0 0-1,-1 0 0,1 0 0,0 0 1,0 0-1,0 0 0,0-1 0,0 1 0,0 0 1,0 0-1,0 0 0,0 0 0,0 0 0,-1 0 1,1 0-1,0-1 0,0 1 0,0 0 0,0 0 1,0 0-1,-1 0 0,-10 4 1326,3 2-1161,0 0 0,1 0-1,0 0 1,0 1 0,1 0-1,0 1 1,0-1 0,0 1-1,-5 10 1,4-4-199,0 0 0,1 0 0,0 1 0,-7 29-1,12-40-42,0 0 0,1 0 0,-1 1-1,1-1 1,0 0 0,0 1-1,0-1 1,2 6 0,-2-9-3,0 0 0,1 0 0,-1 0 0,1-1 0,-1 1 0,1 0 0,-1 0 0,1 0 0,-1 0 0,1 0-1,0-1 1,-1 1 0,1 0 0,0-1 0,0 1 0,-1 0 0,1-1 0,0 1 0,0-1 0,0 0 0,0 1 0,0-1 0,0 1 0,0-1 0,0 0 0,0 0 0,0 0 0,0 0 0,0 0 0,0 0 0,0 0 0,0 0 0,0 0 0,0 0 0,0 0 0,0 0 0,0-1 0,0 1 0,0 0 0,1-1 0,2-1 1,0 0 0,1 0 1,-1 0-1,0-1 1,0 1-1,0-1 0,-1 0 1,1 0-1,-1 0 0,1 0 1,-1-1-1,4-5 0,4-8 5,16-30-1,-9 15 7,-16 28-12,15-22-2,-16 26 1,-1-1-1,1 0 1,-1 0-1,1 0 1,0 1-1,-1-1 1,1 0 0,0 1-1,0-1 1,0 0-1,-1 1 1,1-1-1,0 1 1,0 0 0,0-1-1,0 1 1,0 0-1,0-1 1,0 1-1,0 0 1,0 0-1,0 0 1,0 0 0,1 0-1,-1 0 3,-1 1-1,1-1 1,0 1-1,-1-1 0,1 1 1,-1 0-1,1-1 1,0 1-1,-1 0 1,1-1-1,-1 1 1,0 0-1,1 0 1,-1-1-1,1 1 0,-1 0 1,0 0-1,0 0 1,0-1-1,1 1 1,-1 1-1,2 23 16,-2-15-9,1-6-121,0 1-1,0-1 0,0 1 0,0-1 0,1 1 0,-1-1 1,1 1-1,0-1 0,4 6 0,-5-9-133,0 1-1,0-1 0,1 0 1,-1 0-1,0 0 0,0 0 1,0 0-1,1 0 0,-1 0 1,1 0-1,-1-1 0,0 1 1,1 0-1,-1-1 0,1 0 1,0 1-1,-1-1 0,1 0 1,-1 1-1,1-1 0,-1 0 1,1 0-1,0 0 0,-1-1 1,1 1-1,-1 0 0,1-1 1,0 1-1,-1 0 1,1-1-1,1-1 0,12-6-1264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4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74 15659,'3'2'1143,"0"1"0,0 0 0,0 0 0,0 1 0,0-1 0,0 1 0,2 5 0,-1-3-487,-1 1 0,-1-1 0,1 1-1,1 8 1,-2-6-565,0 0 0,-1 1 0,0-1 0,-1 0 0,0 1 0,-2 17 0,2-27-90,0 0 0,0 0 0,0 0-1,0 0 1,0 0 0,0 1-1,0-1 1,0 0 0,0 0-1,0 0 1,0 0 0,0 0-1,0 0 1,0 0 0,1 0-1,-1 0 1,0 0 0,0 0 0,0 0-1,0 0 1,0 0 0,0 0-1,0 0 1,0 0 0,0 0-1,0 0 1,0 0 0,1 0-1,-1 0 1,0 0 0,0 0-1,0 0 1,0 0 0,0 0 0,0 0-1,0 0 1,0 0 0,0 0-1,0 0 1,1 0 0,-1 0-1,0 0 1,0 0 0,0 0-1,0 0 1,0 0 0,0 0-1,0 0 1,0 0 0,0 0 0,0 0-1,0-1 1,0 1 0,0 0-1,0 0 1,0 0 0,0 0-1,0 0 1,0 0 0,1 0-1,-1 0 1,0 0 0,0 0-1,0-1 1,0 1 0,12-16 40,0 0 0,13-26 0,6-8-20,-27 44-20,9-12-3,19-22 1,-28 36-1,0 0 1,0 0 0,0 1-1,0-1 1,1 1-1,0 0 1,0 0 0,0 1-1,0-1 1,8-2 0,-11 4 1,0 1 1,0 0 0,0-1-1,0 1 1,0 0 0,0 0-1,0 0 1,-1 0 0,1 1-1,0-1 1,0 0 0,0 1 0,0-1-1,0 1 1,0 0 0,0-1-1,1 2 1,0 0-2,-1 0 0,1 0 0,-1 0 1,0 0-1,1 1 0,-1-1 0,0 1 0,-1-1 0,4 6 1,-1 1-12,0 0 0,0 0 0,-1 1-1,0 0 1,2 15 0,-4-17-5,-1-4-130,1 0 0,0 0 1,0 1-1,0-1 0,0 0 1,3 4-1,-4-7 31,0-1 0,1 1-1,-1 0 1,1-1 0,-1 1 0,1-1 0,-1 1 0,1 0-1,0-1 1,-1 1 0,1-1 0,0 0 0,-1 1-1,1-1 1,0 1 0,0-1 0,-1 0 0,1 0-1,0 1 1,0-1 0,0 0 0,-1 0 0,1 0-1,0 0 1,0 0 0,0 0 0,0 0 0,-1 0 0,1-1-1,0 1 1,0 0 0,-1 0 0,1 0 0,0-1-1,0 1 1,-1-1 0,1 1 0,1-1 0,4-3-916,1-1 1,-1 1-1,0-1 1,7-7 0,13-13-440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5.3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 11066,'6'-10'2683,"-6"10"-2563,1 0 0,-1 0 0,0 0 0,0 0 0,0 1 0,1-1 0,-1 0 0,0 0 0,0 0 0,0 0 0,0 0 0,1 1 0,-1-1 0,0 0 0,0 0 0,0 0 0,0 1 0,0-1 0,0 0 0,1 0 0,-1 0 0,0 1 0,0-1 0,0 0 0,0 0 0,0 0 0,0 1 0,0-1 0,2 27 3799,-2-25-4092,13 115 5515,20 56-2506,-19-105-2484,-6-36-308,-5-24-163,-1-1 0,0 1 0,-1 0 0,1-1-1,-2 1 1,1 0 0,-1 0 0,0 0 0,-2 11 0,2-18-107,-1 1-1,1-1 1,-1 1-1,1-1 1,-1 0-1,1 0 1,-1 1-1,0-1 1,0 0-1,0 0 1,0 0-1,0 0 1,0 0-1,0 0 1,0 0-1,0 0 1,0 0-1,0 0 1,-1 0-1,1-1 1,0 1-1,-1-1 1,1 1-1,0-1 1,-1 1-1,1-1 1,-1 0-1,1 0 1,-3 1-1,-9-1-1764</inkml:trace>
  <inkml:trace contextRef="#ctx0" brushRef="#br0" timeOffset="1">121 286 14827,'36'-4'1320,"4"-1"1049,-1 5-17,4 5-159,-6 4-121,-1 9-407,-2 1-257,-10 3-520,-3 4-200,-12 2-344,-5-2-168,-11 0-232,-5-2-248,-6-6-664,-2-3-544,2-5-1049,1-4-639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5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 17268,'9'-4'1808,"0"1"1129,5-1-1385,1 4-664,2 0-904,3 0-480,0 0-656,1 0-961,-1 4 1225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6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36 14147,'-22'75'6297,"19"-63"-5658,1-1 0,1 1 0,0-1-1,0 19 1,1-27-587,1-1-1,-1 0 0,1 1 0,-1-1 1,1 0-1,0 1 0,-1-1 1,1 0-1,0 0 0,1 0 0,-1 0 1,0 0-1,1 0 0,-1 0 1,1 0-1,-1-1 0,1 1 0,0 0 1,0-1-1,0 0 0,0 1 1,0-1-1,0 0 0,0 0 0,4 2 1,-3-2 5,1 0 0,-1-1 0,1 1 0,-1 0 0,1-1 0,0 0 0,-1 0 0,1 0 0,-1 0 0,1-1 0,-1 0 0,1 1 0,-1-1 0,1 0 0,-1 0 0,5-3 1,-6 3-19,0-1 1,0 1-1,0-1 1,0 0-1,-1 0 1,1 0 0,0 1-1,-1-2 1,1 1-1,-1 0 1,0 0-1,0 0 1,0 0 0,0-1-1,0 1 1,-1-1-1,1 1 1,0-1 0,-1 1-1,0 0 1,0-4-1,1-6 2,-1-1-1,-3-23 0,2 32-62,0-6-338,-1 0 0,0 0 0,-1 0 0,-7-18 1,8 22-513,-1 0 1,-1 0 0,1 1-1,-9-11 1,0 6-584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6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1 101 18812,'39'32'5112,"-31"-26"-4424,0 0 1,0 0-1,-1 1 1,0 0 0,12 15-1,-13-2-420,-6-19-266,0-1 0,0 1 1,0-1-1,0 1 0,0-1 1,0 1-1,0-1 0,0 1 1,0-1-1,0 1 0,0-1 1,0 0-1,0 1 0,0-1 1,0 1-1,0-1 0,-1 1 1,1-1-1,0 1 0,0-1 1,0 1-1,-1-1 0,1 0 1,0 1-1,-1-1 0,1 1 1,0-1-1,-1 0 0,1 1 1,-1-1-1,1 0 0,0 0 1,-1 1-1,1-1 0,-1 0 1,1 0-1,-2 1 0,2-1-1,0-1 0,-1 1-1,1 0 1,-1 0 0,1 0 0,0 0-1,-1 0 1,1 0 0,0 0-1,-1-1 1,1 1 0,0 0-1,-1 0 1,1 0 0,0-1 0,-1 1-1,1 0 1,0 0 0,0-1-1,-1 1 1,1 0 0,0-1-1,0 1 1,0 0 0,-1-1 0,1 1-1,0-1 1,-2-13 17,6-16-12,-2 25-11,0-1 1,0 1-1,1 0 0,0 0 0,0 0 0,0 1 0,0-1 0,1 1 0,0 0 0,0-1 1,0 2-1,0-1 0,1 0 0,-1 1 0,1 0 0,8-4 0,-8 4 39,0 1 0,-1 0 0,1 0-1,0 0 1,0 0 0,0 1 0,1 0-1,-1 0 1,0 0 0,0 1 0,1 0 0,-1 0-1,0 0 1,1 0 0,-1 1 0,0 0 0,0 0-1,6 3 1,-9-3 29,0 0 0,0 0 0,0 0-1,0 1 1,0-1 0,-1 1 0,1-1-1,0 1 1,-1 0 0,1-1 0,-1 1 0,0 0-1,0 0 1,1 0 0,-1 0 0,0 0 0,1 4-1,-1 0 56,1 0-1,-1 0 0,-1 0 0,1 1 1,-1 6-1,2-10-8,2-7-75,5-7-15,-8 10-8,15-24 53,-5 7-58,1 1 1,25-28-1,-32 41 2,-1 0 1,1 0 0,-1 0-1,1 0 1,0 1 0,1 0 0,-1 0-1,0 0 1,1 1 0,0 0 0,-1 0-1,1 0 1,0 1 0,8-1 0,-11 2 17,-1-1 0,1 1 0,0 0 0,0 0 0,0 1 0,0-1 0,0 1 0,0-1 0,-1 1 0,1 0 0,0 0 0,-1 0 0,1 1 1,0-1-1,-1 0 0,4 4 0,-3-2 52,0-1 0,0 1 1,-1 1-1,1-1 0,-1 0 0,0 1 1,0-1-1,0 1 0,-1-1 1,3 8-1,0 4-392,-1 1 1,-1 0-1,0 0 0,-1 31 1,7-59-6965,4-1 5462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7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2 193 10354,'0'7'1436,"-1"-7"-1258,1 1 1,0 0-1,0-1 0,0 1 1,0 0-1,0 0 0,0-1 1,0 1-1,0 0 0,0-1 1,0 1-1,0 0 0,0 0 1,0-1-1,0 1 0,1 0 1,-1-1-1,0 1 0,1 0 1,-1-1-1,0 1 0,1-1 1,-1 1-1,1 0 0,-1-1 1,1 1-1,-1-1 1,1 1-1,-1-1 0,1 0 1,0 1-1,-1-1 0,1 1 1,-1-1-1,1 0 0,0 0 1,0 1-1,0-1 0,3 0 133,-1 1 0,0-1 0,1 0 0,-1 0 0,1 0 0,-1 0 0,1-1 0,-1 1 0,0-1 0,1 0 0,-1 0 0,5-3 0,7-3 527,20-12 0,-26 14-478,60-37 1268,2 0-383,84-38 0,-107 64-2903,-48 16 1502,0-1 0,0 1 0,0 0 0,0 0-1,-1 0 1,1-1 0,0 1-156,0 0 155,-1 0 1,1 0 0,0 0 0,0-1 0,0 1-1,-1 0 1,1 0 0,0 0 0,0 0 0,-1 0-1,1 0 1,0 0 0,0 0 0,0 0 0,-1 0-1,1 0 1,0 0 0,0 0 0,-1 0 0,1 0-1,-1 0 1,-15 0-1586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6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1 121 14731,'4'3'846,"0"0"0,1-1 0,-1 1 0,1-1 0,0 0 0,-1-1 0,1 1 0,0-1 0,0 0 0,6 1 0,-7-2-496,0 1 0,0-1 1,0 0-1,-1-1 0,1 1 1,0-1-1,0 1 0,-1-1 0,1 0 1,0-1-1,-1 1 0,1-1 1,6-3-1,-10 5-307,1-1-1,0 1 1,0-1 0,0 0 0,-1 1-1,1-1 1,0 0 0,-1 1 0,1-1 0,0 0-1,-1 0 1,1 0 0,-1 1 0,0-1-1,1 0 1,0-2 0,-1 3-32,0-1 0,0 0 0,0 1 0,0-1 0,0 1 1,-1-1-1,1 1 0,0-1 0,0 1 0,0-1 0,-1 1 0,1-1 0,0 1 0,0-1 0,-1 1 1,1-1-1,0 1 0,-1 0 0,1-1 0,-1 1 0,0-1 0,0 0-12,-1-1 0,0 1 0,0 0 0,-1 0 0,1 0 0,0 1 0,0-1 0,0 0 0,0 1 0,-1-1 0,1 1-1,-3 0 1,1 0 1,1 1-1,0 0 0,0-1 1,0 1-1,-1 1 0,1-1 0,0 0 1,0 1-1,0-1 0,1 1 1,-1 0-1,0 0 0,1 0 0,-1 0 1,1 1-1,0-1 0,0 1 1,0-1-1,0 1 0,0 0 0,0 0 1,1 0-1,-1 0 0,0 3 1,0-2 7,0 1 0,0-1 0,1 0 0,0 1 0,0-1 0,0 1 0,0-1 0,1 1 0,-1-1 0,1 1 1,0 0-1,1-1 0,-1 1 0,1-1 0,0 1 0,3 8 0,-3-11 15,0-1 0,0 1 0,0 0 0,1 0 0,-1-1 0,0 1 0,1-1 0,0 0 0,-1 1 1,1-1-1,0 0 0,-1 0 0,1 0 0,0 0 0,0 0 0,0 0 0,0-1 0,0 1 0,0 0 0,0-1 0,0 0 0,0 1 0,0-1 0,0 0 0,0 0 0,0 0 0,0-1 0,1 1 0,2-1 0,2-1 32,0 0-1,-1 0 0,1 0 0,0-1 0,-1 0 1,0 0-1,8-6 0,-1-1-48,0 0 0,-1-1 1,0 0-1,-1-1 0,0 0 0,-1-1 0,0 0 0,10-19 1,-18 28-14,3-5-15,0 1-1,0 0 1,0 1-1,10-10 1,-14 16 22,0 0 1,0 0-1,0-1 1,0 1-1,0 1 1,0-1-1,1 0 1,-1 0-1,0 0 1,1 1-1,-1-1 1,0 0-1,1 1 1,-1-1-1,1 1 1,-1 0-1,1 0 1,-1-1-1,1 1 1,-1 0-1,1 0 1,-1 0-1,1 1 1,-1-1-1,1 0 1,-1 0-1,1 1 0,-1-1 1,1 1-1,-1 0 1,1-1-1,-1 1 1,0 0-1,2 1 1,10 10 151,-1 0-1,0 0 1,-1 1 0,-1 1-1,14 22 1,-23-33-119,0-1-1,0 1 0,0-1 1,0 1-1,0 0 1,-1-1-1,1 1 1,-1 5-1,3 3 107,-2-12-135,-1 1-1,1 0 0,0 0 0,0-1 1,-1 1-1,1 0 0,0-1 0,-1 1 1,1-1-1,-1 1 0,1-1 0,0 1 1,-1-1-1,1 1 0,-1-1 0,1 0 1,-1 1-1,1-2 0,8-8 18,5-7-61,0 2 0,1-1-1,1 2 1,22-17 0,54-27-4366,-88 56 3880,-1 0 0,1 0 0,-1 1 0,1 0 0,0 0 0,0 0 0,-1 0 0,1 0 0,4 0 0,14 1-1038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4:47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20564,'20'18'3113,"-6"-4"2088,-2-5-2192,-12-8-2257,-3-2-624,-5-10-128,-2-6 0,-3 7 0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01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18 117 10482,'-1'0'147,"0"0"1,1 0-1,-1 0 0,1 0 1,-1 0-1,0 0 0,1 0 0,-1-1 1,0 1-1,1 0 0,-1 0 0,1 0 1,-1-1-1,0 1 0,1 0 0,-1 0 1,1-1-1,-1 1 0,1-1 0,-1 1 1,1 0-1,-1-1 0,1 1 0,0-1 1,-1 0-1,-1-17 4365,2 12-2419,0 7-1887,1 0 0,0 0-1,-1 0 1,1 0-1,-1 0 1,1 0-1,0 0 1,0 0-1,0-1 1,0 1-1,-1 0 1,1 0-1,0-1 1,0 1-1,1 0 1,-1-1-1,0 1 1,0-1-1,0 1 1,0-1-1,0 0 1,2 1-1,2 0 197,1 1 0,0-1 0,11 2 0,-1-3 73,1-1 0,-1 0 0,0-1 0,1-1 0,-1-1 0,26-9 0,90-44-19,-127 55-507,10-5-586,-9 3-197,0 1 0,1 0-1,10-3 1,13 3-816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01.8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10114,'2'5'6249,"2"1"-4176,2-1-9,10-1 49,5 1-137,12-5-119,7-2-121,10-2-528,-4-4-248,1-1-487,-3-2-241,-4 1-240,-3-1-416,-10 5-2561,2 6 2017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04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1 193 9274,'0'-1'318,"0"1"1,-1-1-1,1 0 0,0 1 1,0-1-1,0 0 0,1 1 0,-1-1 1,0 0-1,0 1 0,0-1 1,0 0-1,1 1 0,-1-1 1,0 1-1,0-1 0,1 0 1,-1 1-1,1-1 0,-1 1 0,0-1 1,1 1-1,-1-1 0,1 1 1,-1-1-1,1 1 0,0 0 1,-1-1-1,2 0 0,-1 1-57,0 0-1,1 0 1,-1 0 0,0 0-1,1 1 1,-1-1-1,0 0 1,1 1 0,-1-1-1,0 0 1,1 1-1,-1 0 1,0-1 0,0 1-1,1 0 1,3 3-8,-1-1 0,0 1 0,0 0-1,0-1 1,0 2 0,-1-1 0,1 0 0,-1 1 0,-1 0 0,1-1 0,0 1-1,-1 0 1,0 0 0,0 1 0,-1-1 0,0 0 0,2 10 0,-1 3-128,0 1 0,-1 0 1,-3 35-1,-5-2-170,10-101-309,1 0 0,20-86 0,-22 128 346,0-1 1,1 0-1,0 0 0,0 1 0,1 0 1,0 0-1,0 0 0,10-12 0,-13 17 27,1 0-1,0 0 1,0 0 0,0 0-1,0 0 1,0 0-1,1 0 1,-1 1 0,0-1-1,1 1 1,-1 0-1,1 0 1,0 0 0,-1 0-1,1 0 1,0 0-1,0 1 1,-1 0 0,1-1-1,0 1 1,0 0-1,0 0 1,-1 0 0,1 1-1,0-1 1,0 1-1,-1-1 1,1 1 0,2 1-1,-1 0 5,-1 0-1,0 0 1,-1 0-1,1 0 1,0 1-1,-1-1 1,1 1-1,-1-1 1,0 1 0,0 0-1,0 0 1,0 0-1,0 0 1,1 5-1,3 6 41,7 28-1,-12-40-58,0 1 1,-1 1-1,1-1 1,0 0 0,-1 0 0,0 0-1,1 1 1,-1-1 0,-1 5 0,1-8-5,0 0 0,0 0 0,0 0 0,0 0 0,0 0 1,0 0-1,0 0 0,0-1 0,0 1 0,0 0 0,0 0 0,0 0 1,0 0-1,0 0 0,0 0 0,0 0 0,0 0 0,0 0 0,0 0 1,0 0-1,-1 0 0,1 0 0,0 0 0,0 0 0,0 0 0,0 0 1,0 0-1,0 0 0,0-1 0,0 1 0,0 0 0,0 0 0,0 0 1,0 0-1,0 0 0,0 0 0,0 0 0,-1 0 0,1 0 0,0 0 1,0 0-1,0 0 0,0 0 0,0 0 0,0 0 0,0 0 0,0 0 1,0 0-1,0 1 0,0-1 0,0 0 0,0 0 0,0 0 0,0 0 1,0 0-1,-1 0 0,0-8-10,1-2-16,1-1 0,1 1-1,0-1 1,0 1 0,1-1-1,1 1 1,5-13-1,4-3-25,23-36-1,-33 57 63,0 1 0,1-1 0,-1 1 0,1-1 0,0 1 0,6-4 0,-9 7-2,0 0 0,0 0 0,0 1 0,0-1 1,0 1-1,0-1 0,1 1 0,-1-1 1,0 1-1,0-1 0,0 1 0,1 0 1,-1 0-1,0 0 0,0 0 0,0 0 0,1 0 1,-1 0-1,0 0 0,0 0 0,1 1 1,-1-1-1,0 0 0,0 1 0,0-1 1,0 1-1,1-1 0,-1 1 0,0 0 0,0-1 1,0 1-1,0 0 0,-1 0 0,2 1 1,2 3 1,0 0 0,-1 0 0,1 0-1,-1 1 1,-1 0 0,1-1 0,-1 1 0,0 0 0,0 0 0,-1 0 0,2 10 0,-1-6-766,1 1-1,4 12 1,-7-23 649,0 1 0,0-1 0,1 0 0,-1 1 0,0-1 0,0 0 0,0 1 0,0-1 0,1 0 0,-1 0 0,0 1 0,0-1 0,0 0 0,1 0 0,-1 0 0,0 1 0,0-1 0,1 0 0,-1 0 0,0 0 0,1 0 0,-1 1 0,0-1 0,0 0-1,1 0 1,-1 0 0,0 0 0,1 0 0,-1 0 0,0 0 0,1 0 0,-1 0 0,0 0 0,1 0 0,-1 0 0,0 0 0,1 0 0,-1 0 0,0 0 0,1-1 0,6-4-1464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05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97 154 18188,'7'30'1624,"4"2"1009,-3-3-505,1-1-935,-2-4-425,4-7-576,0-2-192,1-9-672,-3-4-449,-4-7-1423,-2-6-401,-5 5 1529</inkml:trace>
  <inkml:trace contextRef="#ctx0" brushRef="#br0" timeOffset="1">1 0 15795,'3'6'777,"3"0"271,6-3-1208,3-1-608,7-1 375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05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0 197 14363,'8'10'1988,"1"0"1,0-1-1,20 16 0,-13-12-570,-3 2-199,-10-11-726,-4-15-514,-1-4-24,1 0-1,1 0 0,1 0 0,0 0 1,1 0-1,0 0 0,1 0 0,1 1 1,0-1-1,1 1 0,1 0 0,8-14 1,-11 23 21,0 0 0,0 0 0,1 0 0,0 1 0,0-1 0,0 1-1,0 0 1,1 0 0,0 1 0,-1-1 0,10-4 0,-10 6-552,1 0 0,-1 0-1,1 1 1,9-2 0,-6 3-1126,2 2 507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06.0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1 154 17020,'63'52'6994,"6"5"-4104,-69-56-2878,10 9 93,-10-10-104,1 0-1,-1 1 1,0-1 0,1 0 0,-1 1-1,0-1 1,0 1 0,1-1 0,-1 0-1,0 1 1,0-1 0,0 1 0,1-1-1,-1 1 1,0-1 0,0 1 0,0-1 0,0 0-1,0 1 1,0-1 0,0 1 0,0-1-1,0 2 1,-1-2-6,1 0 0,0 0 1,-1 0-1,1 0 0,0 0 0,-1 0 0,1 0 0,0 0 0,-1 0 1,1 0-1,0 0 0,-1 0 0,1 0 0,0 0 0,-1-1 0,1 1 1,0 0-1,-1 0 0,1 0 0,0 0 0,-1-1 0,1 1 0,0 0 1,0 0-1,-1 0 0,1-1 0,0 1 0,0 0 0,0-1 1,-1 1-1,1 0 0,0 0 0,0-1 0,0 1 0,0-1 0,-10-13-167,6-1 15,-1 0 0,2 0 0,0-1 0,1 1 0,1 0 0,0-1 0,1 1 0,0-1 0,1 1 0,6-29 0,-5 39 46,-1 0 1,1 0-1,0 1 0,0-1 0,0 0 0,1 1 0,0-1 0,5-7 0,-6 11-97,-1-1 0,0 1 0,1-1 0,-1 1 0,1 0 0,-1 0 1,1-1-1,0 1 0,-1 0 0,1 1 0,0-1 0,0 0 0,0 0 0,0 1 0,-1-1 0,1 1 0,0 0 0,0-1 0,0 1 0,0 0 0,0 0 0,0 0 0,0 0 0,0 1 0,0-1 0,3 1 0,7 5-612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06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17 164 12971,'-1'4'1356,"0"1"0,1-1-1,-2 1 1,-2 8 0,-2 8 719,5-18-1850,1 1 1,-1 0-1,1 0 1,0 0 0,0 0-1,0 0 1,0-1-1,1 1 1,-1 0 0,1 0-1,0 0 1,2 4-1,-2-6-166,0 0-1,1 0 0,-1 0 0,1 0 0,-1 0 1,1 0-1,0-1 0,0 1 0,0 0 1,0-1-1,0 0 0,0 1 0,0-1 1,0 0-1,0 0 0,1 0 0,-1 0 1,0-1-1,1 1 0,2 0 0,-1 0 20,0-1 1,-1 0-1,1 0 0,-1 0 0,1 0 0,-1-1 0,1 1 0,0-1 1,-1 0-1,0 0 0,1 0 0,-1 0 0,0-1 0,1 1 0,-1-1 1,0 0-1,0 0 0,3-2 0,-5 2-43,0 1 1,1 0-1,-1-1 1,0 1-1,0 0 0,0-1 1,0 1-1,0-1 0,0 0 1,0 1-1,-1-1 0,1 0 1,-1 1-1,1-1 1,-1 0-1,0 0 0,1 0 1,-1 1-1,0-1 0,0 0 1,0 0-1,0 0 0,-1 1 1,1-1-1,0 0 0,-1 0 1,0 1-1,1-1 1,-1 0-1,0 1 0,0-1 1,1 1-1,-1-1 0,0 1 1,-1-1-1,1 1 0,-2-2 1,-3-4-377,-1 1-1,0 1 1,0-1 0,-1 1 0,0 0 0,0 1 0,0 0 0,-13-5-1,1 0-2503,12 5 3328,11 4-598</inkml:trace>
  <inkml:trace contextRef="#ctx0" brushRef="#br0" timeOffset="1">193 46 14099,'11'2'1465,"-1"0"0,0 1-1,0 0 1,18 9 0,-24-10-1173,0 0 0,-1 0 0,1 0 0,-1 1 0,1 0 1,-1 0-1,0 0 0,0 0 0,0 0 0,0 1 0,-1-1 0,0 1 0,1-1 0,1 6 0,-1-1-141,0 0 0,0 0 0,-1 0 1,-1 0-1,1 0 0,0 15 0,-2-23-150,0 0 0,0 0 0,0 0 0,0 0 0,0 0 0,0 0 0,1 0 0,-1 0 0,0-1 0,0 1 0,0 0 0,0 0 0,0 0 0,0 0 0,0 0 0,1 0 0,-1 0 0,0 0 0,0 0 0,0 0 0,0 0 0,0 0 0,0 0 0,0 0 0,1 0 0,-1 0 0,0 0 0,0 0 0,0 0 0,0 0 0,0 0 0,0 0 0,0 0 0,1 1 0,-1-1 0,0 0 0,0 0 0,0 0 0,0 0 0,0 0 0,0 0 0,0 0 0,0 0 1,0 0-1,0 0 0,1 1 0,-1-1 0,0 0 0,0 0 0,0 0 0,0 0 0,0 0 0,0 0 0,0 1 0,0-1 0,0 0 0,0 0 0,0 0 0,0 0 0,0 0 0,0 0 0,0 0 0,0 1 0,0-1 0,0 0 0,0 0 0,-1 0 0,8-7 26,21-45 48,-21 37-196,1 0-1,1 0 0,0 1 0,18-22 1,-23 33-71,-1-1 0,1 1 1,0 0-1,0 0 1,0 0-1,0 1 0,1-1 1,-1 1-1,1 0 1,-1 0-1,1 1 0,0-1 1,-1 1-1,1 0 0,0 1 1,0-1-1,0 1 1,0 0-1,0 0 0,7 1 1,6 1-117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06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23269,'17'-2'2248,"-6"2"1033,-5 0-864,-6 5-1585,-2-2-608,1 2-2561,-1-8 1705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37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0 282 14195,'10'41'4726,"9"47"-57,-17-76-4442,-1 0-1,-1 0 1,1 0-1,-2 0 1,-1 14-1,2-25-217,0 0 0,-1-1 1,1 1-1,0 0 0,0-1 0,0 1 0,-1 0 0,1-1 0,0 1 0,0-1 0,-1 1 0,1 0 0,-1-1 0,1 1 0,0-1 0,-1 1 1,1-1-1,-2 1 0,2-1-7,0 0 0,-1 0 0,1 0 1,0 0-1,-1 0 0,1 0 1,0 0-1,-1-1 0,1 1 0,0 0 1,-1 0-1,1 0 0,0-1 0,0 1 1,-1 0-1,1 0 0,0-1 0,0 1 1,-1 0-1,1-1 0,0 1 0,0 0 1,0 0-1,-1-1 0,1 1 0,0 0 1,0-1-1,0 1 0,0-1 1,0 1-1,0 0 0,0-1 0,0 1 1,0 0-1,0-1 0,0 0 0,-5-31-68,0 0 0,2-55-1,2 57-75,1-107-838,2 111 786,1-1 1,1 1 0,9-30-1,-12 52 192,0 0 0,0 0 0,1 0 0,-1 0-1,1 1 1,0-1 0,3-4 0,-4 7 10,0 0 1,0 1 0,0-1-1,0 0 1,0 0-1,0 0 1,0 1-1,0-1 1,0 0-1,1 1 1,-1-1-1,0 1 1,0-1 0,0 1-1,1 0 1,-1-1-1,0 1 1,1 0-1,-1 0 1,0 0-1,1 0 1,-1 0-1,0 0 1,0 1 0,1-1-1,0 1 1,6 1 109,-1 1 0,0 0 0,0 0 0,0 1 0,-1 0-1,1 1 1,7 6 0,40 39 879,-53-49-972,10 11 238,0 0 0,-1 1 1,-1 0-1,8 15 0,28 60 997,-17-29-831,-13-34-328,-10-17-147,0 0 0,-1 0-1,0 0 1,0 1 0,4 14 0,-8-22-51,0-1-1,0 0 1,0 0-1,0 1 1,0-1-1,0 0 1,0 1-1,1-1 1,-1 0-1,0 0 1,0 1-1,0-1 1,0 0-1,0 1 1,0-1-1,0 0 1,0 1-1,0-1 1,-1 0-1,1 0 1,0 1-1,0-1 1,0 0-1,0 0 1,0 1-1,0-1 1,-1 0-1,1 0 1,0 1-1,0-1 1,0 0-1,-1 0 1,1 1-1,0-1 1,0 0-1,-1 0 1,1 0-1,-1 1 1,-11-5-5822,4 1 5111,-11-2-586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11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12 211 11306,'5'-12'2286,"1"2"-734,-7 10-1515,1 0 0,0-1-1,0 1 1,0 0-1,0 0 1,0-1 0,0 1-1,0 0 1,0 0 0,0-1-1,0 1 1,0 0-1,-1 0 1,1 0 0,0-1-1,0 1 1,0 0 0,-1 0-1,1 0 1,0-1 0,0 1-1,0 0 1,-1 0-1,1 0 1,0 0 0,0 0-1,-1 0 1,1-1 0,0 1-1,0 0 1,-1 0-1,1 0 1,0 0 0,0 0-1,-1 0 1,1 0 0,0 0-1,-1 0 1,-3 0-67,3 0 109,1 0 1,0 0 0,-1 0 0,1 0-1,0 0 1,-1 0 0,1 0 0,0 0 0,-1 0-1,1 0 1,0 0 0,-1 0 0,1 0-1,0 0 1,-1 0 0,1 0 0,0 0-1,-1-1 1,1 1 0,0 0 0,-1 0 0,1 0-1,0-1 1,0 1 0,-1 0 0,1 0-1,0-1 1,0 1 0,0 0 0,-1 0-1,1-1 1,0 1 0,0 0 0,0-1-1,0 1 1,-1 0 0,1-1 0,0 1 0,0 0-1,0-1 1,0 1 0,0 0 0,0-1-1,0 1 1,0 0 0,0-1 0,0 1-1,0 0 1,0-1 0,0 1 0,1 0 0,-1-1-1,0 1 1,0-1 0,2 2 110,1 0 0,-1 1 0,0-1 0,0 0 0,-1 0 0,1 1 0,3 2 0,5 7 214,-1 0-1,0 1 1,15 25 0,-5-8-36,-14-23-298,-1 1 0,-1-1 0,1 1 0,-1-1 0,-1 1 0,4 10 0,-6-16-60,1 1 1,-1 0-1,0-1 1,1 1 0,-1 0-1,0-1 1,0 1-1,0 0 1,0-1 0,-1 1-1,1-1 1,0 1-1,-1 0 1,1-1 0,-1 1-1,1-1 1,-1 1-1,0-1 1,0 1-1,0-1 1,0 1 0,0-1-1,0 0 1,0 0-1,0 1 1,0-1 0,-1 0-1,1 0 1,0 0-1,-1 0 1,1-1 0,-1 1-1,1 0 1,-3 0-1,3 0-8,1-1-1,-1 0 1,1 0-1,-1 0 0,1 0 1,0 0-1,-1 0 0,1 0 1,-1 0-1,1-1 1,-1 1-1,1 0 0,0 0 1,-1 0-1,1 0 1,-1 0-1,1-1 0,0 1 1,-1 0-1,1 0 0,0-1 1,-1 1-1,1 0 1,0-1-1,-1 1 0,1 0 1,0-1-1,0 1 1,-1 0-1,1-1 0,0 1 1,0-1-1,0 1 0,0 0 1,-1-1-1,1 1 1,0-1-1,0 1 0,0-1 1,0 1-1,0 0 0,0-1 1,0 1-1,0-1 1,0 0-1,1-22 10,-1 23-12,6-38-131,11-44 1,1 6-129,-16 62 206,-1 3 20,1 1 0,1 0 0,5-17-1,-7 25 43,1-1-1,-1 0 1,0 1-1,1-1 1,0 1-1,-1 0 0,1 0 1,0-1-1,0 1 1,0 0-1,0 0 1,1 1-1,-1-1 0,1 0 1,-1 1-1,1 0 1,-1-1-1,4 0 1,29-7 517,0 2 1,1 1 0,0 1-1,38 1 1,-38 2-118,-22-1-671,-14 3 218,0 0 1,-1 0-1,1 0 0,0 0 1,0 0-1,0 0 1,0-1-1,-1 1 1,1 0-1,0 0 1,0 0-1,0 0 1,0 0-1,0 0 1,-1 0-1,1 0 1,0-1-1,0 1 1,0 0-1,0 0 1,0 0-1,0 0 0,0-1 1,0 1-1,0 0 1,-1 0-1,1 0 1,0 0-1,0-1 1,0 1-1,0 0 1,0 0-1,0 0 1,0 0-1,0-1 1,0 1-1,0 0 1,0 0-1,0 0 0,1 0 1,-1-1-1,0 1 1,0 0-1,0 0 1,0 0-1,0 0 1,0-1-1,0 1 1,0 0-1,0 0 1,1 0-1,-1 0 1,0 0-1,0 0 1,0-1-1,0 1 1,0 0-1,1 0 0,-1 0 1,0 0-1,0 0 1,0 0-1,0 0 1,1 0-1,-11-1-1199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18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13355,'4'7'2136,"1"2"2745,10 6-3944,0 0-1530,10 6 273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20.1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297 1168 9794,'-1'0'95,"1"0"-1,-1 0 1,1 0-1,-1 0 1,1 0-1,0 1 1,-1-1-1,1 0 1,-1 0-1,1 1 1,0-1-1,-1 0 1,1 1-1,-1-1 1,1 1-1,0-1 1,-1 0-1,1 1 1,0-1-1,0 1 1,-1-1-1,1 0 1,0 1-1,0-1 1,0 1 0,0-1-1,0 1 1,-1-1-1,1 1 1,0-1-1,0 1 1,0-1-1,0 1 1,0-1-1,1 1 1,-1-1-1,0 1 1,0-1-1,0 1 1,0-1-1,0 1 1,1-1-1,-1 1 1,1 0-1,0 0 56,0 0 0,0 1 0,1-1 0,-1 0 0,0 0 0,1 0 0,0 0 0,-1 0 0,1 0 0,-1 0 0,4 0 0,7 2 220,0-1 0,0 0-1,1-1 1,-1-1-1,17-1 1,-4 1-68,44-1 759,118-16 0,-152 11-693,-1-2-1,1-1 1,-2-1 0,1-2 0,39-21 0,-22 5 338,90-68 1,34-51 208,-150 124-821,-1-1 0,-1-1 1,20-29-1,-35 43-75,0-1-1,-1 0 1,0-1 0,-1 0-1,-1 0 1,0 0 0,0-1 0,-1 1-1,3-26 1,-5 19 6,-2 1 0,1-1-1,-2 0 1,-5-29 0,3 36-6,0 1 1,-1-1 0,0 0 0,-1 1-1,0 0 1,-1 0 0,-12-18 0,-4-2 121,-50-53 0,57 69-81,-2 2-1,1-1 1,-2 2-1,-34-21 1,18 16 55,-1 1-1,-1 2 1,0 1 0,-73-17 0,87 27-100,0 1 0,0 1 1,0 0-1,-1 2 0,1 1 0,0 0 0,0 2 0,-1 0 0,-41 13 0,25-1-2,0 1 0,-41 24 1,-68 52-25,113-66 13,0 1 0,2 2 0,2 1 0,0 1 0,2 2 0,1 1 0,2 2 0,2 0-1,1 1 1,2 2 0,-21 50 0,36-75 5,1 1-1,1-1 0,0 1 1,1 0-1,-1 20 0,3-26 14,1 0 0,1 0 0,-1 0 0,1 0-1,1 0 1,0 0 0,0 0 0,0-1 0,1 1-1,5 9 1,3 2 118,1-1-1,1 0 1,0-1-1,1 0 1,1-1 0,31 27-1,-22-24 62,1-2 0,0 0 0,2-1 0,39 18 0,-46-26-232,-1-1 0,1-1 0,1-1 0,-1-1 0,1 0 0,0-2 0,0 0 0,0-2 0,23 0 1,-36-2-266,0 1 1,0-1 0,13-3 0,-16 2 110,1-1-1,0 1 0,9-7 0,-11 7 110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21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252 1091 9874,'1'0'135,"-1"1"-1,0-1 1,1 1-1,-1-1 1,0 1-1,1-1 1,-1 1-1,0-1 1,1 0-1,-1 1 1,1-1-1,-1 1 1,1-1 0,-1 0-1,1 1 1,-1-1-1,1 0 1,-1 0-1,1 0 1,-1 1-1,1-1 1,-1 0-1,1 0 1,0 0-1,-1 0 1,2 0-1,17 2 1196,-17-2-1163,64-1 1550,1-3 0,105-19 0,-118 12-1035,-1-2 1,0-3 0,-2-1 0,0-3 0,-1-3 0,-1-1-1,48-33 1,-76 44-484,-2-2-1,0 0 0,0-1 1,-2-1-1,0-1 0,-1 0 1,-1-1-1,0-1 1,-2 0-1,0-1 0,18-43 1,-14 24-128,-2 0 1,-1-1 0,-3-1 0,7-45 0,-16 70-63,-1-1 0,0 0 0,-1 0 0,-1 1 1,-4-23-1,2 27-5,0 1 1,-1 0-1,0 1 0,0-1 1,-1 1-1,-1 0 0,0 0 1,-11-15-1,8 15-4,0 1 1,0-1-1,-1 2 1,-1-1-1,1 1 0,-1 1 1,-1 0-1,0 0 1,-20-8-1,15 8-1,-1 2-1,-1 0 1,1 1 0,-1 1 0,0 0-1,-26-1 1,8 5-3,-1 1 0,0 1 0,1 2 0,-1 2 0,1 2 0,-60 19 0,18 0 70,1 3 1,-141 76 0,194-90-11,0 1 1,1 1-1,1 1 1,1 1-1,0 1 0,2 1 1,0 0-1,2 2 1,-20 32-1,28-38-1,0 0 0,1 1 0,1 0 0,1 0 0,1 1 0,0 0 0,1 0 0,2 0 0,0 1-1,1-1 1,1 1 0,1 0 0,0-1 0,5 24 0,-2-30-7,0 0-1,1-1 1,0 1-1,1-1 1,1 1 0,0-1-1,0-1 1,2 1-1,-1-1 1,2-1 0,10 13-1,-7-11-8,1-1-1,1 0 0,0-1 1,0 0-1,1-1 0,0-1 1,1 0-1,26 10 0,-10-8-166,-1-2 1,1 0-1,1-2 0,0-2 0,0-1 1,0-2-1,0 0 0,0-3 0,0-1 0,43-7 1,-15-3-2067,-2 4 702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24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377 1038 11715,'6'2'654,"0"-1"0,-1 1 0,1-1 1,0 0-1,0-1 0,0 1 1,11-2-1,5 2 294,22 1 174,204 4 1932,-219-7-2777,0-3 0,0 0 0,-1-1 1,1-2-1,-1-1 0,40-18 0,-36 10-65,0-3 1,-1 0-1,-2-2 0,0-1 0,-1-2 0,-1 0 1,43-51-1,-60 63-201,-1-1 1,1 0 0,-2-1-1,0 1 1,-1-1-1,0-1 1,-1 0-1,-1 0 1,0 0 0,-1 0-1,0-1 1,-2 1-1,0-1 1,0 0 0,-2 0-1,0 0 1,0 0-1,-6-26 1,2 21 1,-1 1 0,-1 0 0,-1 1 0,-1-1 0,0 2 0,-18-30 0,-78-97 59,61 90-83,32 40 108,-23-23 1,29 33-59,0 1 1,0-1-1,-1 2 0,1-1 0,-1 0 0,0 1 1,0 0-1,-10-3 0,-1 1 0,-1 1 0,1 2 0,-1-1-1,1 2 1,-23 1 0,4 1-31,-57 12-1,42-2-1,0 2 0,0 3-1,-48 23 1,-138 77-13,210-102 9,0 2 0,1 1-1,1 1 1,0 1 0,-37 39 0,52-47 8,0 1-1,1 0 1,0 0 0,1 1 0,0 0 0,1 0 0,1 1 0,0 0 0,1 0 0,0 1 0,1-1 0,1 1 0,-3 26-1,6-31 1,0 1-1,1-1 0,0 0 0,0 1 0,1-1 0,0 0 0,1 0 0,0 0 0,1 0 0,7 13 0,-5-11-247,1-1 1,0-1-1,1 1 0,0-1 1,1 0-1,0-1 0,19 16 1,14 6-1856,3 1 708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5:25.6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259 851 9810,'0'0'-1,"-17"-4"4074,13 1-1190,11 0-1249,17 0-759,0 1 1,1 1 0,45 5 0,-61-3-740,34 2 182,123 6 221,-127-9-391,-1-2 0,51-8-1,-46 2 117,-2-2 1,1-2-1,-2-2 0,58-27 0,-70 26-98,-1 0 0,0-2 0,-1-1 0,0-1 0,-2-1 0,38-40 1,-50 46-65,-1-1 0,0 0 1,-1-1-1,0 0 1,-1 0-1,-1-1 1,-1 0-1,8-28 1,-12 35-47,-1-1 1,-1 1-1,1-1 1,-2 0-1,1 1 1,-2-1-1,0-11 1,-1 15-29,1 0 0,-1 0 0,0 0 0,0 0 0,-1 0 0,0 0-1,0 0 1,-1 1 0,0 0 0,0 0 0,-5-6 0,-4-2 20,0 1 1,-1 1-1,0 0 0,-1 1 0,-21-13 0,-84-39 333,113 60-360,-28-12 5,-1 1 1,0 2-1,0 1 1,-1 2-1,-64-7 0,34 10-18,0 4 0,-92 8-1,135-4-8,-1 1 0,1 1 0,0 1 0,0 1-1,0 2 1,1 0 0,0 1 0,0 2 0,-23 14-1,24-12 0,1 1-1,1 2 0,0 0 0,1 1 0,1 1 0,0 0 0,-28 41 1,37-45 13,0-1 1,2 2-1,-1-1 1,2 1-1,0 0 1,1 0-1,0 1 1,1 0-1,1-1 1,1 1-1,0 0 1,1 1 0,2 24-1,0-25 42,1-1 0,1 0 0,0 0 0,1 0 0,1 0 1,0 0-1,1-1 0,1 0 0,0 0 0,1-1 0,0 0 0,1 0 0,1-1 0,0 0 0,0-1 0,1 0 0,1 0 1,0-1-1,0-1 0,1 0 0,0-1 0,0 0 0,1-1 0,20 7 0,6-1 96,1-1 1,0-2-1,1-3 1,0-1-1,0-2 0,84-2 1,-106-4-387,38-7 1,-4 0-2080,-50 8 1818,0 1 0,0 0 0,0 0 0,0 0 1,8 2-1,13 8-1432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2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1102 15555,'97'0'1951,"286"10"2120,-95 6-2703,-23-2-539,70 8 752,230 24 402,-58-16-1622,-272-23 481,-32 17-380,-135-13-67,106 3 0,428-1 559,-489-10-637,207-23 1,108-48-228,-270 30-62,15-3-35,-156 38-3,33-5 22,0-2-1,49-18 0,0-4-45,63-26-77,-147 50 107,0 0-1,-1-2 1,0 1 0,19-20-1,-9 9 15,-19 16-16,-1 1 0,0-1 0,0 0 0,0-1 0,0 1 0,-1-1 0,0 1 0,0-1 0,0 0 0,0 0 0,-1-1 0,0 1 0,0 0 0,0-1 0,-1 1 1,0-1-1,0 0 0,0 1 0,-1-1 0,0-10 0,0 12-3,-1-22-93,-5-35 0,4 53 60,0-1-1,0 1 0,-1 0 1,0 0-1,-1 0 0,1 0 1,-10-14-1,-48-58-648,45 60 579,10 14 103,0-1 0,-1 1 0,0 0-1,0 0 1,0 1 0,-1 0-1,0 1 1,-9-5 0,-70-25 47,85 33-38,-198-57-77,149 44 82,-220-42 20,104 25-7,-375-51-66,17 15-98,88 22-260,75 11 408,232 16-3,-162-20-8,217 34 3,1 3 0,-85 9 0,-149 32-5,263-33 9,-285 26-5,22-11 14,148-9-26,125-10 18,1 2 0,0 1 0,0 2 0,-58 22 0,42-9-111,2 1 1,-64 42-1,12-5-27,-27 17 84,100-58 47,2 1 0,-38 36 1,-99 138-19,162-192 26,-14 17 1,1 0 0,1 1 0,-14 28-1,22-38 0,1 1 0,0-1 0,0 1 0,1-1 0,0 1 0,0 0 0,1 0 0,1 0 0,0 19 0,1-20 4,1 0 0,-1 0 0,1-1 0,1 1 0,0-1-1,0 0 1,1 0 0,-1 0 0,2 0 0,6 9 0,-3-7 35,0 0 0,0-1 0,1-1 0,0 1-1,1-1 1,17 11 0,-3-6 89,0-1 1,1 0-1,0-2 0,1-1 0,0-1 0,31 5 0,-3-4 229,64 3 0,57-7 247,-47-2-984,-62-4-4820,-28 1 3473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5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751 24 12427,'0'-2'203,"1"0"0,0 1 0,-1-1 0,1 1 0,0-1 1,0 1-1,0-1 0,0 1 0,0 0 0,0-1 0,0 1 0,0 0 1,3-2-1,-3 3-88,-1-1 0,1 1 0,0 0 1,0 0-1,-1 0 0,1 0 0,0-1 0,0 1 1,-1 0-1,1 0 0,0 0 0,0 1 1,-1-1-1,1 0 0,0 0 0,-1 0 1,1 0-1,0 1 0,-1-1 0,1 0 0,0 1 1,-1-1-1,1 1 0,0-1 0,-1 1 1,1-1-1,-1 1 0,1-1 0,-1 1 0,1-1 1,-1 1-1,1-1 0,-1 1 0,0 0 1,1 0-1,3 5 217,-1 0-1,0 0 1,0 0 0,-1 1 0,1-1-1,-1 0 1,-1 1 0,1 0 0,0 9-1,-1 9 197,-1 30 0,0-42-335,-6 55 222,-2-2 0,-24 92-1,23-116-327,-23 103 185,-49 218 538,-15-5 173,-167 401 1864,239-697-2402,-46 106 567,60-150-934,0 0 1,-1-1-1,0 0 1,-2-1 0,0 0-1,-25 23 1,31-33-73,0 0 1,0-1-1,-9 5 1,13-8-83,1-1-1,-1 0 1,1 0 0,-1 0 0,0 0 0,1 0 0,-1 0 0,0-1-1,0 1 1,1-1 0,-1 0 0,0 0 0,-4 0 0,7 0 37,-1 0 1,1 0 0,-1-1 0,1 1-1,0 0 1,-1 0 0,1 0 0,0 0-1,-1 0 1,1 0 0,0-1 0,-1 1 0,1 0-1,0 0 1,-1-1 0,1 1 0,0 0-1,-1 0 1,1-1 0,0 1 0,0 0-1,-1-1 1,1 1 0,0 0 0,0-1-1,0 1 1,0 0 0,0-1 0,-1 1-1,1-1 1,0 1 0,0 0 0,0-1-1,6-26-841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6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1 142 16163,'1'0'1265,"7"0"751,4-3-119,14-6-169,6-6-280,8-5-440,-4-4-175,-4-1-369,-1 6-136,-9 3-360,0 7-192,-7 8-720,-9 1-441,-6 10-1239,-8 6-313,-1 0 1593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7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0 14075,'-1'2'497,"0"0"1,0 0-1,0 0 0,0 0 1,0 0-1,0 0 0,1 0 1,-1 0-1,1 0 0,0 0 1,-1 0-1,1 3 1,0-2-279,1-1 1,-1 0 0,0 0 0,1 0 0,0 1 0,-1-1 0,1 0-1,0 0 1,0 0 0,3 3 0,-2-2-148,0 0 1,0-1 0,1 1-1,-1-1 1,1 0-1,0 0 1,-1 0-1,1 0 1,0 0-1,0-1 1,1 1-1,-1-1 1,0 0-1,0 1 1,1-2-1,3 2 1,10 0 231,33-1 0,-38-2-141,-1 1 0,1 0-1,0 1 1,-1 0 0,1 1-1,-1 1 1,16 4 0,-21-5-30,0 1 0,0 0 1,0 0-1,-1 1 1,1-1-1,-1 1 0,0 0 1,0 1-1,0-1 1,6 9-1,-9-9-80,1-1 0,-1 1 0,-1-1 0,1 1 1,0 0-1,-1 0 0,0 0 0,0 0 0,0 0 0,0 0 0,-1 0 0,0 0 0,0 1 0,0-1 0,0 0 1,0 0-1,-3 8 0,1-5-59,0 1-1,-1 0 1,0 0 0,0-1 0,-1 0-1,0 1 1,0-1 0,-1-1 0,0 1-1,0-1 1,-1 0 0,1 0 0,-1 0-1,0-1 1,-1 0 0,0 0 0,0 0-1,-10 4 1,15-8-104,1 0 0,-1-1-1,0 1 1,0 0 0,0-1-1,1 0 1,-1 1 0,0-1 0,0 0-1,0 0 1,0 0 0,1 0 0,-1 0-1,0-1 1,0 1 0,0 0 0,0-1-1,-2 0 1,3 0-108,-1-1 0,1 1-1,-1 0 1,1 0 0,0 0 0,0-1 0,0 1 0,0-1-1,0 1 1,0-1 0,0 1 0,0-1 0,0 0-1,1 1 1,-1-1 0,1 0 0,-1 1 0,1-1 0,-1-2-1,1 0-235,-1 0-1,1 0 0,0 0 0,0 0 1,0-5-1,10-24-1168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7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2 119 13299,'0'7'547,"-1"5"800,0 1 1,1-1-1,1 0 0,3 24 1,-3-34-1166,-1 1-1,1-1 1,0 1 0,0-1 0,0 0 0,0 1 0,0-1 0,0 0 0,1 0-1,-1 1 1,1-1 0,-1 0 0,1-1 0,0 1 0,0 0 0,0 0 0,0-1-1,0 1 1,0-1 0,1 0 0,-1 0 0,0 0 0,1 0 0,-1 0 0,0 0-1,1 0 1,0-1 0,-1 1 0,5-1 0,0 0-41,0 0 1,0-1-1,0 0 0,0 0 1,-1 0-1,1-1 1,0 0-1,-1-1 0,1 1 1,-1-1-1,0 0 1,0-1-1,0 1 0,0-1 1,-1-1-1,9-7 1,-9 7-69,1-1 1,-1 0 0,0 0 0,0-1 0,-1 1 0,0-1 0,0 0-1,-1 0 1,0 0 0,0-1 0,0 1 0,-1-1 0,0 0-1,1-11 1,-3 16-73,1-1 0,-1 0 0,0 1 0,-1-1-1,1 0 1,-1 1 0,1-1 0,-1 1 0,0-1 0,-1 1-1,1-1 1,0 1 0,-1 0 0,0 0 0,0 0 0,0 0-1,0 0 1,0 0 0,-1 0 0,1 0 0,-1 1 0,0 0-1,1-1 1,-1 1 0,0 0 0,-1 0 0,1 1-1,0-1 1,0 1 0,-1-1 0,-6-1 0,2 1-322,-1 1-1,1-1 1,-1 1 0,1 1 0,-1-1 0,1 1 0,-1 1-1,1 0 1,-1 0 0,1 1 0,0 0 0,-14 5-1,10 1-3944,18-9 2943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15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1 177 10002,'3'3'10330,"6"-4"-7154,7-6-1863,21-8 615,66-19-1,-7 3-3422,-78 24 109,1-1 0,-1-1 0,17-12 0,-8 1-1184,-2-6 1067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7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32 14259,'-1'-2'611,"0"-1"-1,-1 1 1,1-1-1,-1 1 1,1 0-1,-1 0 1,0 0-1,0 0 1,0 0-1,0 0 1,0 0-1,-4-1 1,6 2-430,-1 1 0,0 0 1,0 0-1,1-1 1,-1 1-1,0 0 0,0 0 1,1 0-1,-1 0 1,0 0-1,0 0 0,0 0 1,1 0-1,-1 0 1,0 0-1,0 1 0,1-1 1,-2 0-1,0 1-101,1 0-1,0 0 0,0 0 0,-1 0 0,1 0 1,0 0-1,0 0 0,0 1 0,0-1 1,0 0-1,1 0 0,-2 3 0,-2 4 88,1 1 0,0-1 0,0 0 0,1 1 1,0 0-1,-1 15 0,1 57 21,2-61-203,0 32-2181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8.3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0 17100,'-6'0'1832,"0"0"929,1 0-1313,4 2-352,-2 2-896,3 2-432,1 0-784,6 0-936,11 11 991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8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5 18932,'-1'0'1808,"-7"-1"1217,-1-2-1081,0 3-895,1 0-465,5 0-1032,3 1-600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9.1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66 288 14179,'7'35'3882,"1"-1"-1,14 37 0,11 40-1009,-32-87-2666,-3-14-98,2-10-106,0 0 1,0 0-1,0 1 1,-1-1-1,1 0 1,0 0-1,0 0 0,0 0 1,0 0-1,-1 0 1,1 0-1,0 0 1,0 0-1,0 0 1,-1 0-1,1 0 1,0 0-1,0 0 0,0 0 1,-1 0-1,1 0 1,0 0-1,0 0 1,0 0-1,-1 0 1,1 0-1,0 0 0,0 0 1,0 0-1,0 0 1,-1-1-1,1 1 1,0 0-1,0 0 1,0 0-1,0 0 1,0 0-1,0-1 0,-1 1 1,1 0-1,0 0 1,0-1-1,-4-3-2,1-1 0,0 0 0,0 0 0,0-1 0,1 1 0,-1-1 0,1 1 0,-2-12 0,-1 2-44,-23-74-877,-32-175 0,60 263 917,-3-13-38,1 0 0,1 0 0,0-1 0,1 1 0,1 0 0,0-1 0,3-13 0,-4 27 43,0 0 0,0 0 0,0 1 0,1-1 0,-1 0-1,0 0 1,0 1 0,1-1 0,-1 0 0,1 1 0,-1-1 0,1 0-1,-1 1 1,1-1 0,-1 1 0,1-1 0,-1 1 0,1-1 0,-1 1-1,1-1 1,0 1 0,-1 0 0,1-1 0,1 0 0,-1 1 7,1 0 1,-1 0 0,0 0-1,0 1 1,0-1 0,1 0-1,-1 0 1,0 1 0,0-1-1,0 1 1,0-1-1,0 1 1,0-1 0,2 2-1,4 3 92,-1 0 0,1 1 0,8 10 0,-14-15-77,104 128 1377,-43-51-765,-61-76-628,27 30 108,-2 2-1,44 75 1,-70-108-143,7 18-1025,-7-19 953,1 1 1,-1-1-1,0 0 0,0 1 0,0-1 1,-1 1-1,1-1 0,0 0 0,0 1 1,0-1-1,0 1 0,0-1 0,0 0 1,-1 1-1,1-1 0,0 1 0,0-1 1,0 0-1,-1 1 0,1-1 0,0 0 1,-1 1-1,1-1 0,0 0 0,-1 0 1,1 1-1,0-1 0,-1 0 0,1 0 1,0 0-1,-1 0 0,1 1 0,-1-1 1,1 0-1,-1 0 0,1 0 0,0 0 1,-1 0-1,1 0 0,-1 0 0,1 0 1,0 0-1,-1 0 0,0 0 1,-4-1-1038,-1 0 0,1 0 1,0 0-1,-8-3 1,10 3 816,-20-5-1416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19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65 16476,'2'7'1920,"5"2"1185,4-6-793,10-4-1072,7-2-511,13-14-1362,5-3-1159,-2-22 1072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20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15 214 13979,'-14'13'6760,"22"-19"-4626,36-33 1281,56-64 0,-49 49-2725,-22 30-1110,-36 36-4550,-8 3 2108,-1 5 1061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20.8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14235,'-2'2'589,"1"0"0,-1 0 0,1 0 0,0 0-1,0 1 1,0-1 0,0 0 0,0 1 0,0-1 0,0 5 0,1-6-470,0 0 1,0 0-1,0 0 0,0-1 1,0 1-1,0 0 0,0 0 1,0 0-1,1 0 0,-1 0 1,0 0-1,1 0 1,-1-1-1,1 1 0,-1 0 1,1 0-1,-1 0 0,1-1 1,-1 1-1,1 0 1,0-1-1,-1 1 0,1 0 1,0-1-1,-1 1 0,1-1 1,0 1-1,0-1 0,0 0 1,0 1-1,-1-1 1,3 1-1,9 1 102,0 0-1,-1-1 1,1 0 0,0-1-1,0-1 1,15-1 0,30-1 392,-49 4-464,1 0 1,-1 0-1,0 0 0,1 1 1,-1 0-1,0 1 1,0 0-1,-1 0 0,11 6 1,-15-7-96,1 0 0,-1 1 1,1-1-1,-1 1 0,0 0 1,0 0-1,0 1 0,0-1 1,-1 1-1,1-1 0,-1 1 1,0 0-1,0 0 0,0 0 1,-1 0-1,1 0 0,-1 0 1,0 0-1,1 8 0,-2-4-15,0 1-1,0 0 1,-1 0 0,0-1-1,0 1 1,-1-1-1,-1 1 1,1-1 0,-6 13-1,1-6-13,-1-1 0,0 0-1,0 0 1,-14 16 0,17-24-33,0-1 0,0 1 0,-1-1-1,0 0 1,-6 4 0,9-7-58,1-1-1,-1 1 0,1-1 0,-1 0 1,1 0-1,-1 0 0,0 0 0,1 0 1,-1-1-1,0 1 0,0-1 0,0 0 1,0 0-1,1 0 0,-1 0 1,-5-1-1,7 1-88,-1-1 0,0 0 0,1 0 1,-1 1-1,0-1 0,1 0 0,-1 0 0,1-1 1,0 1-1,-1 0 0,1 0 0,0-1 0,0 1 1,0-1-1,0 1 0,0-1 0,0 0 0,0 1 1,0-1-1,0 0 0,1 1 0,-1-1 0,0-2 1,0-4-678,0 1 1,0 0 0,0 0 0,1-13 0,5-23-1923,8-6 1114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21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6 105 11330,'1'7'992,"0"8"871,0 0-1,1 0 1,1 0 0,6 18 0,-8-29-1629,1 0 0,0 0 0,0-1-1,0 1 1,0 0 0,0-1-1,1 1 1,0-1 0,0 0 0,0 1-1,0-1 1,0-1 0,0 1 0,1 0-1,0-1 1,-1 0 0,1 0 0,0 0-1,7 2 1,-7-3-122,-1 0-1,1 0 1,0-1-1,-1 1 1,1-1-1,0 0 1,-1 0-1,1 0 1,-1-1-1,1 1 1,0-1 0,-1 0-1,1 0 1,-1 0-1,0-1 1,1 1-1,-1-1 1,0 0-1,0 0 1,0 0 0,0 0-1,4-3 1,-5 3-70,-1 0 0,1 0 0,0 0 0,0 0 0,-1-1 0,0 1 0,1 0 0,-1-1 0,0 1 0,0-1 0,0 1 0,0-1 0,-1 1 0,1-1 0,-1 0 0,1 1 0,-1-1 0,0 0 0,0 1 0,0-1 0,-1 0 0,1 1-1,-1-1 1,1 1 0,-1-1 0,0 0 0,0 1 0,0-1 0,0 1 0,-3-4 0,-2-4-189,-1 0 0,-1 0 0,0 1 0,0 0 0,-1 1 0,0 0 0,0 0 0,-1 1 0,0 0 0,0 1 0,0 0-1,-1 0 1,-16-5 0,18 8-239,6 3 84,0-1 0,0 0-1,1 0 1,-1 0 0,0 0-1,1 0 1,-5-4 0,7 5 196,-1 0 1,1-1-1,0 1 1,0 0-1,0-1 1,0 1-1,0 0 1,0-1-1,0 1 1,0 0-1,0-1 1,0 1-1,0 0 1,0-1-1,0 1 1,0 0-1,0-1 1,0 1-1,0 0 1,0-1-1,0 1 1,0 0-1,0-1 1,1 1-1,-1 0 1,0-1-1,0 1 1,0 0-1,1 0 0,-1-1 1,0 1-1,0 0 1,1 0-1,-1-1 1,0 1-1,0 0 1,1 0-1,-1 0 1,0-1-1,1 1 1,0 0-1,17-10-1306,-14 8 1074,20-14-591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21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4 12323,'1'0'304,"-1"-1"0,1 1 0,-1 0 0,1-1 0,-1 1 0,1 0 0,-1 0 0,1-1 0,-1 1 0,1 0-1,0 0 1,-1 0 0,1 0 0,-1 0 0,1 0 0,-1 0 0,1 0 0,0 0 0,-1 0 0,1 0 0,0 1 0,0-1-120,-1 1-1,0-1 1,0 0-1,1 1 0,-1-1 1,0 1-1,0-1 0,0 0 1,1 1-1,-1-1 1,0 1-1,0-1 0,0 1 1,0-1-1,0 1 1,0-1-1,0 1 0,0-1 1,0 0-1,0 1 1,0 0-1,-10 29 2913,8-27-2899,-8 24 565,0 1 0,2 1 1,-6 40-1,11-53-708,2 1 0,0 0 0,0-1 0,2 1 0,0-1-1,1 1 1,6 25 0,-5-37-1628,-1-11 120,-2-13-872,-4-6-493,-1-2 898</inkml:trace>
  <inkml:trace contextRef="#ctx0" brushRef="#br0" timeOffset="1">1 27 15947,'3'4'1529,"4"1"887,5-2-687,4-2-785,-1 2-448,3-1-888,0-2-776,4 3 647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22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14 617 17156,'-3'7'2216,"0"-3"1513,0-4-2105,-2 0-303,7-7-1601,1-3-793,9 1 1409,-2-8-816</inkml:trace>
  <inkml:trace contextRef="#ctx0" brushRef="#br0" timeOffset="1">273 1 16203,'15'47'6811,"14"21"-2939,0-2-2261,-10-20-1010,13 37 6,-29-72-732,0 1 0,0 0 1,-1 0-1,1 24 0,-4-30-1901,-2-7 772,-4-9-741,0-8-648,1-8 1004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16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16179,'21'52'6406,"-13"-35"-4953,8 25 0,6 47 500,-11-46-1588,1 1 0,20 46 0,-24-69-345,-3-9-193,0-1 1,0 1-1,1-1 0,11 16 0,-17-27 132,0 0 1,0 0-1,0 0 0,1 1 0,-1-1 1,0 0-1,0 0 0,0 0 0,0 0 0,0 0 1,0 1-1,0-1 0,0 0 0,1 0 1,-1 0-1,0 0 0,0 0 0,0 0 0,0 0 1,0 0-1,1 0 0,-1 0 0,0 0 1,0 1-1,0-1 0,0 0 0,1 0 0,-1 0 1,0 0-1,0 0 0,0 0 0,0 0 1,1 0-1,-1 0 0,0-1 0,0 1 0,0 0 1,0 0-1,1 0 0,-1 0 0,0 0 0,0 0 1,0 0-1,0 0 0,0 0 0,0 0 1,1-1-1,-1 1 0,0 0 0,0 0 0,0 0 1,0 0-1,0 0 0,0 0 0,0-1 1,0 1-1,0 0 0,0 0 0,1 0 0,-1 0 1,0-1-1,0 1 0,0 0 0,0 0 1,0 0-1,0 0 0,0-1 0,1-11-1509,-6-37-3221,-1 13 3374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22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25 140 15019,'-1'1'316,"1"0"-1,-1 0 1,1-1 0,-1 1-1,0 0 1,1 0 0,-1-1-1,0 1 1,0 0 0,0-1-1,0 1 1,1-1-1,-1 1 1,0-1 0,0 1-1,0-1 1,0 0 0,-1 1-1,-6 2 2373,13-5-1180,4-3-1161,1-1 0,-1-1 0,0 1 0,-1-2 0,11-10 0,15-12 238,-24 22-429,3-3 69,0 2 1,0-1 0,1 2-1,0 0 1,16-7 0,-28 14-208,0 1 0,0-1-1,1 1 1,-1-1 0,0 1 0,1 0 0,-1-1 0,0 1-1,1 1 1,-1-1 0,1 0 0,-1 0 0,0 1 0,0-1-1,1 1 1,-1 0 0,0 0 0,0 0 0,0 0 0,0 0-1,0 0 1,0 1 0,0-1 0,0 1 0,0-1 0,-1 1-1,1-1 1,0 1 0,-1 0 0,0 0 0,2 3 0,0-1-6,-1 0 1,0 1 0,0 0 0,0-1-1,0 1 1,-1 0 0,0 0 0,0 0 0,0 0-1,-1 0 1,0 0 0,0 0 0,-1 9-1,-3 4 3,-2 0 0,0 0-1,-1-1 1,-18 32 0,11-22 3,-3 0 1,5-8-19,11-15-69,4-5-75,8-9 42,-7 6 88,1 0 0,-1 0 0,0 1 0,1 0 1,0 0-1,0 0 0,0 1 0,7-3 0,-4 3 58,1 0 1,0 0-1,0 1 0,0 1 0,0 0 1,0 0-1,0 0 0,0 1 0,-1 1 1,1-1-1,0 2 0,0-1 0,-1 1 1,0 0-1,1 1 0,-1 0 1,0 0-1,-1 1 0,1 0 0,11 10 1,-17-13 10,-1 0 0,1 0 0,0 0 0,-1 0 0,0 0 0,1 1 0,-1-1 0,0 0 0,0 1 1,0-1-1,-1 1 0,1 0 0,0-1 0,-1 1 0,0-1 0,1 1 0,-1 0 0,0-1 0,-1 1 0,1 0 1,0-1-1,-1 1 0,0 0 0,1-1 0,-1 1 0,0-1 0,-2 5 0,-1 0-5,0 0 0,-1 0-1,1-1 1,-1 1 0,0-1-1,-1 0 1,0-1 0,-6 6-1,-9 5-47,0-1-1,-1-1 1,-1-1-1,0-2 1,-1 0-1,-43 14 1,44-22-397,23-3 346,-1 1 0,1-1-1,-1 0 1,1 0 0,-1 0 0,1 0-1,-1 0 1,1-1 0,0 1 0,-1 0-1,1 0 1,-1 0 0,1 0 0,-1 0-1,1-1 1,-1 1 0,1 0 0,0 0-1,-1-1 1,1 1 0,-1 0 0,1-1-1,0 1 1,-1 0 0,1-1 0,0 1-1,-1-1 1,1 1 0,0 0 0,0-1-1,0 1 1,-1-1 0,1 1 0,0-1-1,0 1 1,0-1 0,0 1 0,0-1-1,0 1 1,0-1 0,0 1 0,0-1-1,0 0 1,8-19-922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24.7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1392 14291,'3'-1'359,"-1"0"1,1 0-1,0 0 0,-1 0 0,1-1 1,0 1-1,-1-1 0,5-4 0,9-5 773,47-27 1153,217-144 1446,-134 73-2500,73-55 423,-186 141-1410,406-301 2936,-313 222-2632,280-210 690,-278 226-1238,-117 77 0,-9 7 0,1 0 0,-1 1 0,0-1 0,1 1 0,-1-1 0,1 1 0,0 0 0,-1 0 0,6-2 0,-8 3 0,1 0 1,-1 0-1,0 0 0,0 0 1,0 0-1,0 0 0,0 0 1,0 0-1,0 0 0,0 0 1,0 0-1,0 0 0,0 0 1,0 0-1,0 1 0,0-1 1,0 0-1,1 0 0,-1 0 1,0 0-1,0 0 0,0 0 1,0 0-1,0 0 0,0 0 1,0 0-1,0 0 0,0 0 1,0 0-1,0 0 0,0 0 1,0 0-1,0 0 0,0 0 1,0 0-1,0 0 0,0 0 1,0 1-1,0-1 0,0 0 1,0 0-1,0 0 0,0 0 1,0 0-1,0 0 0,0 0 1,0 0-1,0 0 0,0 0 1,0 0-1,0 0 0,0 0 1,0 0-1,0 0 0,0 1 1,0-1-1,0 0 0,0 0 1,0 0-1,0 0 1,-4 7 19,-6 6-225,1-6-297,7-6 199,0 0 1,0 1-1,0 0 0,0-1 1,1 1-1,-1 0 0,0 0 1,-2 4-1,2 12-1036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50.1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9706,'4'1'6244,"7"8"-3798,5 3-1787,-7-8-386,0 0-1,1-1 1,-1 0 0,0 0 0,1-1 0,13 1 0,60 1 267,-69-4-442,364-8 1304,154 6 285,-337 16-1200,227 11 572,218-49 2852,-607 21-3816,-18 1-20,-1 0 1,1 1 0,-1 1-1,1 0 1,0 1 0,21 4-1,-34-4-52,0-1 0,-1 1 0,1 0 0,0 0 0,0 0 0,-1-1 0,1 2 0,1 0 0,-2-1-388,-8-7-2247,-8-2 1575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22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1 240 11034,'0'-8'1249,"0"0"711,3 2 168,2 0-15,8-1 103,7-1-15,12-4 31,11-4-79,21-3-449,4-3-320,14-4-695,-2-4-281,-13 1-352,-6 2-512,-11 11 320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39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462 1101 11346,'13'9'976,"0"-1"0,1 0 0,-1 0-1,1-2 1,1 0 0,24 7 0,-18-8-485,0-1 0,0 0 0,1-2 1,28-1-1,-13-3-205,0-1 1,-1-2-1,0-2 1,0-1-1,50-19 0,-26 3 446,98-53 0,47-49 654,-175 105-1034,45-39-1,-65 50-264,1 0-1,-2-1 1,1 0 0,-1-1 0,-1 0-1,13-25 1,-14 19 39,0 0 0,-1 0-1,-1 0 1,0-1 0,-2 0 0,0 0-1,-1 0 1,-1-21 0,-2 3-18,-2-1 1,-2 2-1,-11-45 1,12 62-98,-2 1 1,0-1 0,-1 1-1,0 0 1,-12-19-1,11 26-6,1-1-1,-2 1 1,1 0-1,-2 1 1,1 0-1,-1 1 1,-23-17-1,12 13-2,-1 0-1,0 1 1,-1 2 0,0 0-1,-1 2 1,0 0 0,-45-7-1,27 9 7,0 1-1,-1 3 0,-78 5 1,55 5 19,-1 3 1,2 3 0,0 2 0,0 4 0,-116 52-1,147-56-3,1 2-1,0 1 0,2 2 0,0 1 1,1 1-1,2 1 0,0 2 0,2 1 1,1 1-1,1 1 0,1 1 0,2 2 1,1-1-1,2 2 0,-27 65 0,39-82 20,1 0-1,0 1 0,1 0 0,1 0 0,1 0 0,-1 22 0,3-28 2,1 1 0,0 0 0,1 0 0,0-1 0,0 1 0,2-1 0,-1 0 0,1 0 0,12 21 0,-6-16 26,1 0-1,0-1 1,1 0-1,1-1 0,0 0 1,1-1-1,1-1 1,0 0-1,1-1 0,0 0 1,0-2-1,20 10 1,1-4 72,1 0 1,0-3-1,0-1 1,73 11-1,-52-15 23,1-2 0,0-4 0,0-1 0,-1-3-1,1-3 1,-1-3 0,0-2 0,-1-2 0,64-25 0,-96 29-134,37-21 0,-56 27-146,0-1 0,-1 0-1,0-1 1,0 1 0,0-1 0,0-1 0,-1 1-1,0-1 1,8-10 0,-13 16 65,0 0-1,0 0 1,0 0-1,0 0 1,1 0 0,-1 0-1,0-1 1,0 1-1,0 0 1,0 0 0,0 0-1,1 0 1,-1-1-1,0 1 1,0 0-1,0 0 1,0 0 0,0 0-1,0-1 1,0 1-1,0 0 1,0 0 0,0 0-1,0-1 1,0 1-1,0 0 1,0 0-1,0 0 1,0-1 0,0 1-1,0 0 1,0 0-1,0 0 1,0-1 0,0 1-1,0 0 1,0 0-1,0 0 1,0 0 0,-1-1-1,1 1 1,0 0-1,0 0 1,0 0-1,0 0 1,0 0 0,-1-1-1,1 1 1,0 0-1,0 0 1,0 0 0,0 0-1,-1 0 1,1 0-1,0 0 1,-14 2-2589,-17 8 458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49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32 15611,'-14'-7'2025,"5"1"2592,4 0-3457,8 3-560,5-2-720,12 2-4393,-8 1 3209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23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247 822 12275,'0'4'284,"1"-1"1,-1 1-1,1 0 1,0 0-1,0 0 1,1 0-1,-1 0 1,1-1 0,0 1-1,0-1 1,0 1-1,0-1 1,1 0-1,-1 0 1,1 0-1,0 0 1,0 0 0,6 3-1,3 2 234,2-1 1,-1 0-1,1-1 1,0-1-1,0 0 0,17 3 1,89 12 1029,-79-16-1248,0-2-1,0-1 1,1-2 0,-1-2-1,0-2 1,0-2 0,-1-1-1,0-2 1,0-2-1,-1-1 1,70-36 0,-93 41-166,-1-2 0,1 0 0,-2 0 0,1-1 0,22-24 1,-29 26-90,0 0 0,-1-1 0,-1 0 0,0 0 0,0 0 0,-1-1 0,0 0 0,-1 0 0,6-22 0,-2-8-17,-3 0 0,-1-1 0,-2 1 0,-1-1 0,-7-45 0,4 65-26,-1 0 1,-1 0 0,-1 0-1,-1 1 1,-1 0 0,-1 0 0,-18-35-1,20 46 5,0 0 0,-1 0 0,0 1-1,-1-1 1,0 2 0,0-1 0,-1 1 0,0 0-1,-1 1 1,1 0 0,-2 1 0,1 0 0,0 0 0,-1 1-1,0 1 1,-13-5 0,3 5 4,0 0 0,0 1-1,0 1 1,0 1 0,0 1 0,0 1 0,0 0-1,-32 8 1,0 3 5,1 2 0,-59 25 0,57-17 97,0 2 0,-81 50 0,107-56 4,2 1 0,0 2-1,1 0 1,1 2-1,1 0 1,-25 35-1,22-21 97,1 2 0,2 0 0,2 2 0,-17 46-1,32-71-117,1 0-1,0 0 0,1 0 0,1 1 1,-3 25-1,6-34-60,0 0 0,0 0 0,1 0 1,0 0-1,1 0 0,-1 0 0,1 0 0,1 0 1,0-1-1,0 1 0,0-1 0,1 0 1,7 11-1,-3-9-11,0 1 1,1-1 0,0-1-1,0 1 1,1-1 0,1-1 0,-1 0-1,1-1 1,0 0 0,0 0-1,1-1 1,0-1 0,0 0-1,21 4 1,-1-2-508,1-2 0,1-1 0,-1-1 0,46-5 0,-3-3-1724,4-3 615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33.9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1 13547,'-8'7'1176,"-1"7"817,-3 21-1041,-1 8-144,4 8-360,8 3-248,21-15-1008,12-7 640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05.5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576 1101 11642,'-8'5'3705,"16"-4"-1701,15-3-658,2-3-703,-7 3-454,-1-1 0,0-1 0,0-1 0,22-8 1,-15 1-146,0-2 0,-1 0 0,40-33 0,56-63 222,-93 85-111,11-10 440,61-74 0,-89 95-520,1 1-1,-1-1 0,-1 0 1,-1-1-1,0 0 1,-1 0-1,0-1 0,-2 1 1,1-1-1,1-18 1,-2-1-33,-2 0 1,-2 0 0,-5-53 0,3 69 19,-1 0 1,-1 1-1,-1-1 1,-1 1-1,0 0 1,-1 1-1,-1-1 1,-13-19-1,14 27-14,-1 0-1,-1 0 1,0 0-1,0 1 1,-1 1-1,0-1 1,-1 2 0,0-1-1,0 2 1,0-1-1,-1 2 1,0-1 0,-15-3-1,-1 0 41,-1 1 0,0 2 0,-1 1 0,-49-2 0,53 6-45,-1 2-1,1 0 1,0 2 0,-1 1 0,-30 8 0,43-8-27,-1 1 0,1 0 0,1 1 1,-1 1-1,1 0 0,0 0 0,0 1 0,1 1 0,0 0 0,-18 19 0,6 2-9,-41 62 0,27-34 5,-208 337 16,231-363 27,1 0 1,1 0-1,-12 54 1,19-61 96,2 0 1,0 0-1,2 1 0,1-1 1,3 40-1,-1-56-46,0-1 1,1 1-1,0 0 0,0-1 0,1 1 1,0-1-1,0 0 0,1 0 1,5 9-1,-5-12-16,0 0 0,0 0 0,1 0 0,-1 0 0,1-1-1,0 0 1,0 0 0,0 0 0,1-1 0,-1 0 0,1 0 0,0 0 0,9 2 0,4 1 92,1-1 0,0-2 1,0 0-1,0-1 0,29 0 0,103-14 500,-52-4-793,113-32 0,-208 46-44,14-2-1972,0 4-3462,-3 4 2146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20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329 893 11394,'-4'-5'6050,"6"5"-5856,0 0 0,-1 0 1,1 0-1,0 0 0,0 0 1,-1 1-1,1-1 0,0 1 0,0-1 1,-1 1-1,1 0 0,-1 0 1,1 0-1,1 1 0,10 4 454,21 4 91,-1-2 1,42 5 0,-56-10-635,29 4 93,0-2-1,0-2 1,0-2-1,1-3 1,-1-1 0,0-3-1,82-20 1,-106 19-72,0-2 0,0 0-1,-1-1 1,28-19 0,-34 19-54,-1-1 1,-1-1-1,0-1 0,0 0 0,-1 0 0,13-19 1,-21 25-41,-1 0 1,-1-1 0,0 1 0,0-1-1,0 0 1,-1 0 0,0 0 0,-1-1-1,1 1 1,0-15 0,-2 11 3,0 0-1,-1-1 1,-1 1 0,0 0 0,-1 0 0,-6-22-1,-1 7-17,-1 1-1,-1 0 0,-1 1 1,-2 0-1,-30-41 0,-49-80 34,90 141-47,-7-11 33,0 1 0,-1 0 0,-1 1 0,0 0 0,-1 1 0,-1 0 0,-21-15 0,23 20 14,-1 0 1,0 1 0,0 0-1,-1 1 1,0 0 0,0 1-1,0 1 1,-1 0 0,-24-3-1,16 5 21,-1 2-1,1 0 1,0 1-1,0 1 1,0 1 0,1 1-1,-42 13 1,36-7-52,1 1 1,0 2 0,0 1-1,2 1 1,-40 29-1,-14 17-11,2 4 0,-67 75 0,132-128 32,2 1 1,0 0-1,0 0 0,1 1 0,1 0 1,-10 23-1,15-30-19,1 0 1,0 0-1,0 0 0,1 0 1,-1 1-1,2-1 1,-1 0-1,1 0 0,0 1 1,1-1-1,-1 0 1,2 1-1,-1-1 0,1 0 1,0 0-1,5 12 1,0-5 28,0 0 0,1 0 0,1-1 1,0-1-1,1 1 0,0-1 1,1-1-1,0 0 0,18 13 0,-12-12 54,1 0 0,0-2-1,0 0 1,1-1 0,1-1-1,26 7 1,-12-5 83,1-3 0,1-1 0,36 2 0,-15-6 98,61-5 0,-63-3-457,1-3 0,63-18 0,-107 25-1164,-6 2 448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16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0 100 13323,'7'-6'582,"0"0"1,0 1-1,0-1 1,1 2-1,0-1 1,-1 1 0,2 0-1,-1 0 1,12-3-1,-8 2-172,16-5 648,0 0 0,31-5 0,-44 12-658,1 1 0,-1 0 0,1 1 0,0 1 0,23 2 0,-36-2-350,-1 1 0,1-1 0,0 1 0,0-1 0,0 1 0,-1 0 0,1 0 0,-1 1 0,1-1 0,-1 0 0,1 1-1,-1 0 1,0-1 0,1 1 0,-1 0 0,0 0 0,0 0 0,2 3 0,-3-2-30,0-1 1,0 1-1,0-1 1,0 1-1,0 0 0,0 0 1,-1-1-1,1 1 1,-1 0-1,0 0 0,0-1 1,0 1-1,0 0 0,0 0 1,-1 0-1,1-1 1,-1 1-1,-1 3 0,-2 3-2,1 0 0,-1-1 0,-1 1 0,0-1-1,0 0 1,-1-1 0,0 1 0,0-1 0,-8 7 0,2-3-392,-1 0 0,0-1 0,-1 0 0,-18 10 0,6-9-1827,25-11 1963,0 0 0,0 1 1,0-1-1,0 0 0,0 0 0,0 0 1,-1 1-1,1-1 0,0 0 0,0-1 0,0 1 1,0 0-1,0 0 0,0 0 0,0-1 1,0 1-1,0 0 0,0-1 0,0 1 1,0-1-1,-1 0 0,1-3-1040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23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7 352 10858,'-1'0'183,"1"1"0,-1-1 0,1 1 0,-1-1 0,1 1 0,-1 0 0,1-1-1,0 1 1,-1 0 0,1 0 0,0-1 0,0 1 0,-1 0 0,1 0 0,0-1 0,0 1 0,0 0-1,0 0 1,0 0 0,0 0-31,0-1 0,1 0 0,-1 0 0,0 1 0,1-1 0,-1 0 0,0 0 0,1 0 0,-1 1 0,0-1 0,1 0 0,-1 0 0,0 0 0,1 0 0,-1 0 0,1 0 0,-1 1 0,0-1 0,1 0 0,-1 0 0,0 0 0,1 0 0,-1-1 0,1 1 0,0 0 0,3-1 667,0 0-1,1 0 0,-1 0 0,8-4 0,34-16 2168,62-21-1,-24 12-1669,91-48 1,71-55 40,-166 91-1122,-52 29-278,-29 13-286,0 0 56,0 0-1,0 0 0,-1 0 1,1 0-1,0 1 0,0-1 1,0 0-1,0 1 0,0-1 1,0 1-1,-2 0 1,-7 9-1085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41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349 1292 12331,'5'21'1299,"-4"-15"-1018,0-1 0,1 1 0,-1-1 0,1 1 0,0-1 1,0 0-1,1 0 0,-1 0 0,1 0 0,0 0 0,1-1 0,-1 1 0,8 6 0,-2-5 14,1 1-1,0-1 1,1-1-1,-1 0 1,1 0-1,0-1 1,1 0-1,-1-1 1,1 0-1,15 1 1,10 0 541,70-2 0,-14-8 722,128-24 0,-195 25-1461,0 0 0,0-2-1,-1-1 1,0-1 0,0-1-1,-1-1 1,-1-1 0,0-1-1,0-2 1,-1 0-1,-1-1 1,22-22 0,-7 3 580,54-70 0,-77 88-534,-1-2-1,-1 1 0,-1-1 1,0-1-1,-2 0 1,11-36-1,-8 11-49,-2-1 0,-2 0-1,-2 0 1,-2-1 0,-2 0 0,-2 1 0,-11-71 0,9 99-21,-1 1 1,-1-1 0,-1 1-1,-1 0 1,0 0 0,-1 1-1,0 0 1,-2 0-1,0 1 1,-1 1 0,0-1-1,-14-12 1,-135-152 483,152 170-530,-1-1 0,0 2 0,-1-1 0,0 1 0,0 0 0,0 1 0,-21-10 0,22 13-10,-1 0 0,0 1 1,-1 0-1,1 0 0,0 1 0,-1 1 0,1 0 0,-1 0 0,-17 2 0,-5 2 16,0 2-1,-63 17 0,-61 31 3,141-47-32,-82 31-9,-98 52 0,150-65 3,1 3 1,1 2-1,1 2 0,-41 38 1,67-53 3,1 1 0,1 0 0,1 1 0,1 1 0,0 0 0,1 0 0,1 1 0,1 1 0,1 0 0,1 0 0,-6 24 0,10-28 0,0 0 0,2 1 0,0 0 0,0 0-1,2 0 1,0-1 0,1 1 0,1 0-1,1 0 1,0-1 0,1 1 0,1-1 0,1 0-1,12 26 1,-6-22 0,1 0-1,1 0 0,0-1 1,2-1-1,32 32 1,-23-29 58,1-1 0,1-1 0,53 30 1,-53-36-9,1-2 1,0-1 0,1-1 0,0-2 0,0 0 0,46 4 0,-35-8 4,0-1-1,0-3 1,0-1-1,59-10 1,-64 4-55,-1-2 0,0 0 0,49-23 0,92-54 0,-130 63 0,-24 14 0,-17 8 0,0-1 0,0 1 0,0-1 0,0 0 0,0 0 0,0-1 0,3-2 0,-13 6-617,0-1 0,1 1 1,-10-1-1,0-2-2012,-3 1 772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57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189 749 9330,'-12'-6'6135,"23"3"-2124,-2 1-4175,0 1 502,0 0 1,0 1-1,0 0 0,0 1 1,14 2-1,-13-1-159,-1-1-1,1 0 1,0-1 0,18-1-1,-13-1-115,0-1 0,0-1 1,-1 0-1,1-1 0,-1-1 0,0 0 0,-1 0 0,0-2 0,0 0 0,0 0 0,-1-1 0,0-1 0,-1 0 0,0 0 0,-1-1 0,0 0 0,0-1 0,9-17 0,-7 11-22,-1-2 1,0 0-1,-2 0 0,0-1 1,-1 0-1,8-39 0,-14 48-30,0 1 0,-1 0 0,0-1 0,-1 1 0,0-1-1,-1 1 1,0 0 0,-1-1 0,0 1 0,-1 0 0,0 0-1,0 0 1,-2 0 0,1 1 0,-8-12 0,-7-9 199,-40-48 0,49 67-134,-1 1-1,0 0 1,-1 0 0,0 1-1,-1 1 1,-20-11-1,27 17-66,0 0 1,0 1-1,-1 0 0,1 0 0,-1 1 0,1-1 1,-1 1-1,1 1 0,-1-1 0,1 1 0,-1 1 1,0-1-1,1 1 0,-1 0 0,1 0 0,-1 1 0,1 0 1,-9 4-1,-2 2 12,-1 0 0,2 2 0,-1 0 0,1 1 1,-15 13-1,13-8 76,0 0 1,1 2 0,1 0-1,1 0 1,1 2 0,0 0 0,1 0-1,2 1 1,-18 41 0,22-42 32,0 1 0,1-1 0,1 1-1,1 0 1,1 0 0,1 1 0,1-1 0,1 1 0,1-1 0,0 0 0,6 27 0,-5-40-65,0 0 0,0-1 0,1 1-1,-1 0 1,2-1 0,-1 0 0,1 1-1,7 8 1,-8-12-46,0-1-1,0 0 0,0 0 1,1 0-1,0 0 1,-1 0-1,1-1 1,0 1-1,0-1 0,0 0 1,1 0-1,-1-1 1,0 1-1,1-1 1,-1 0-1,8 0 0,3 0-125,1 0 0,0-2-1,-1 0 1,1-1-1,-1 0 1,1-2-1,-1 0 1,0 0-1,19-9 1,6-5-2459,-1-1 1,41-28-1,2-6-670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58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167 604 9594,'1'0'3588,"8"0"-1436,5 4-972,0 0-1,-1 1 1,1 0 0,-1 1-1,21 12 1,-16-8-620,33 13-1,-44-20-397,0-1-1,0-1 0,1 1 0,-1-1 1,0 0-1,0-1 0,1 1 0,12-2 1,-9-1-48,-1-1 0,1 0 0,-1 0 0,0-1 1,0 0-1,0-1 0,-1 0 0,1-1 0,-1 0 1,0 0-1,-1-1 0,0 0 0,0 0 0,0-1 1,9-12-1,-4 3-5,0-1 1,-2-1-1,0 0 1,-1 0-1,0-1 1,10-35 0,-17 45-106,0 0 0,-1 0 0,-1 0 1,0-1-1,0 1 0,-1-1 0,0 1 1,0-1-1,-2 1 0,-4-21 0,1 14 1,-1-1 0,-1 1 1,-1 1-1,0-1 0,-15-20 0,13 21-11,-1 1 0,0 0 0,-2 1 0,1 0 0,-2 1 0,0 0 0,-24-16 0,30 23 3,-1 1 0,0 0 0,0 1 0,-1 0 0,1 0 0,-1 1-1,0 1 1,1-1 0,-1 2 0,0-1 0,0 1 0,-1 1 0,1 0 0,0 0 0,-17 3 0,14 0 7,0 1 1,1 0 0,0 0-1,0 1 1,0 1 0,0 0-1,1 0 1,0 1 0,1 1-1,-1 0 1,1 0 0,-17 20-1,6-3 132,1 1 0,1 1 0,-30 57 0,40-68 5,1 2 0,0-1 0,2 1 0,-6 20 0,10-29-56,1 1 1,-1-1-1,2 0 1,-1 1-1,1-1 0,1 1 1,-1-1-1,2 0 0,-1 1 1,4 10-1,0-7 19,0 0 0,0 0 0,1-1 0,1 0 1,0 0-1,1-1 0,0 0 0,18 19 0,-19-23-82,0 0 0,1-1 0,0 0 0,0-1 0,0 1 0,0-1 0,1-1 0,0 0 0,0 0 0,0-1 0,1 0 1,-1 0-1,14 1 0,-6-2-140,0-2 0,0 0 1,0-1-1,0 0 0,0-2 0,0 0 1,-1 0-1,27-11 0,-22 6-1108,0-1-1,0-1 0,26-18 0,1-5-844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58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212 623 11170,'-1'0'175,"0"0"0,0 1 0,0-1-1,0 0 1,0 0 0,0 1-1,0-1 1,0 0 0,0 1 0,0-1-1,0 1 1,0 0 0,1-1 0,-1 1-1,0 0 1,0-1 0,1 1 0,-1 0-1,0 0 1,1 0 0,-1-1-1,1 1 1,-1 0 0,1 0 0,-1 0-1,1 0 1,0 0 0,-1 0 0,1 0-1,0 0 1,0 0 0,0 0-1,0 0 1,0 0 0,0 0 0,0 0-1,0 0 1,0 0 0,0 0 0,1 0-1,-1 0 1,0 0 0,1 0-1,-1 0 1,0 0 0,1 0 0,0 0-1,-1 0 1,1 0 0,-1-1 0,2 3-1,2 0 105,1 1 0,-1 0 0,0-1 0,1 0 0,0 0 0,0 0 0,0-1 0,0 1-1,0-1 1,0-1 0,1 1 0,-1-1 0,6 2 0,0-2-36,0 0-1,0 0 1,-1 0 0,1-2 0,0 1-1,11-3 1,-5-1 5,0-1 0,-1 0 0,1-2 0,-1 0 0,0 0 0,-1-1 0,0-1 0,21-17 0,-16 10 2,0-1 0,-2 0 0,0-2 1,-1 0-1,18-26 0,-26 31-169,-1 1 0,-1-1 0,0 0 0,0-1 1,-1 0-1,-1 0 0,-1 0 0,3-19 0,-5 22-67,-1 1 0,0-1 0,-1 0-1,0 1 1,-1-1 0,-1 0 0,0 1 0,0-1 0,-1 1 0,0 0-1,-9-19 1,5 17-14,0 0 0,-1 1-1,0-1 1,0 2 0,-2 0-1,1 0 1,-1 0 0,-1 1-1,0 1 1,-1 0 0,1 0-1,-20-9 1,21 12-9,-1 1 0,0 0 0,0 1 0,-1 0 0,0 1 0,1 1 0,-1 0 0,0 0 0,0 1 0,0 0 0,0 1 0,0 1 0,0 0 0,0 0 0,-17 6 0,14-3 4,1 1 0,-1 1 0,1 0 0,1 1 0,-1 0 1,-23 19-1,20-13-1,1 1 0,1 1 1,1 1-1,-21 26 0,18-15 29,0 0-1,1 1 0,2 0 0,1 1 1,1 1-1,-13 54 1,21-68 44,1-1 0,1 1 0,1-1 0,0 1 0,1-1 0,1 1 0,0 0 0,1-1 0,6 23 1,-6-30-41,0-1 1,1 1 0,0-1-1,0 0 1,1 0 0,0 0-1,0-1 1,0 1 0,1-1-1,0 0 1,0 0 0,0-1-1,1 1 1,0-1 0,0 0-1,1-1 1,-1 0 0,1 0-1,0 0 1,13 5 0,-10-6-26,0-1 1,0 1-1,0-2 0,0 0 1,1 0-1,-1 0 1,15-2-1,-9-1-119,1-1 1,-1 0-1,0-1 1,16-7-1,6-5-1951,-1-1 1,62-40-1,-54 28 65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7:59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235 625 11466,'15'7'1327,"0"1"-1,0-2 0,1 0 0,0 0 1,0-2-1,30 5 0,-29-7-900,0-1 1,0 0-1,0-2 0,-1 0 0,1-1 1,26-6-1,-29 5-327,0-1 1,0-1-1,-1-1 1,1 0-1,-2 0 0,1-1 1,-1-1-1,0 0 1,0-1-1,-1 0 1,0-1-1,-1 0 0,0-1 1,0 0-1,-2 0 1,1-1-1,-1 0 0,7-15 1,-8 11 45,0 1 0,-1-1 0,-1 0 0,0-1 0,-1 1 1,-1-1-1,-1 0 0,0 0 0,-1 0 0,-1-18 0,-2 22-120,1-1-1,-2 1 0,0 1 1,0-1-1,-1 0 1,-1 1-1,0 0 0,0 0 1,-1 0-1,-1 0 0,0 1 1,-1 1-1,-13-16 1,12 16-17,-1 0 0,0 1 0,-1 1 0,0 0 0,0 0 0,-1 1 1,0 1-1,0 0 0,0 0 0,-23-6 0,19 8-15,0 1-1,-1 0 1,0 1-1,1 1 1,-1 0-1,0 2 1,1-1-1,-21 5 1,19-2 53,0 2 0,-1-1-1,2 2 1,-1 1 0,1 0 0,0 1 0,0 1 0,1 0-1,0 1 1,0 1 0,2 1 0,-1 0 0,1 1 0,1 0-1,1 1 1,-16 21 0,13-12 101,1 2 1,2 0-1,0 0 0,1 1 0,-13 53 0,19-62-49,2 1-1,0 0 0,1 0 1,1 0-1,1 0 0,0-1 1,1 1-1,1 0 0,1 0 1,7 25-1,-7-34-21,1 0 0,-1 0 0,2-1 0,-1 1 0,1-1 0,1 0 0,-1 0 0,1 0 0,1-1 0,-1 0 0,1 0 0,8 5 0,-6-5-10,1-1 0,-1-1-1,1 0 1,0 0 0,0 0-1,1-2 1,-1 1 0,1-1-1,0-1 1,12 2 0,-1-2-2,1-1 1,-1-2-1,1 0 1,-1-1-1,0-1 1,0-1-1,0-1 1,32-12-1,-24 6-73,1-2-1,-2-1 1,0-2-1,-1 0 0,34-27 1,-56 38-262,0 0 0,-1 0 0,1-1 1,-1 0-1,5-6 0,8-20-3678,-9 16 1954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56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200 64 10434,'-16'9'728,"1"0"1,0 2-1,0 0 0,1 0 0,1 2 1,0-1-1,-13 19 0,17-20-397,1 2 0,0-1 0,0 1 0,2 0 0,0 1 0,0-1 0,1 1 0,1 1 0,-4 17 0,6-15-142,0 0 0,1-1 0,1 1 1,1 0-1,0 0 0,1-1 0,1 1 1,0-1-1,1 1 0,1-1 0,1 0 1,13 28-1,-10-28-118,0-1 0,1 0 0,1 0 0,0-1 1,1 0-1,0-1 0,1-1 0,1 0 0,0 0 0,0-2 0,30 17 1,-21-15-12,1-1 1,0-1-1,1-1 1,0-1-1,0-2 1,1 0-1,-1-2 1,30 2-1,-39-6 13,-1 0 1,0-1-1,0 0 0,0-2 1,0 0-1,23-7 0,-27 6-5,-1-1 0,1 0 1,-1 0-1,0-1 0,0-1 0,-1 1 0,0-1 0,0-1 0,11-12 1,-1-2 203,-1-1 1,-1-1-1,0 0 1,-2-2 0,-1 1-1,-1-2 1,-2 0-1,0 0 1,7-34 0,-15 47-232,0-1 0,-1 0 0,0 0 0,-2 0 0,0 0 1,0 0-1,-1 0 0,-1 0 0,-1 0 0,0 1 1,-1-1-1,0 1 0,-1 0 0,-1 0 0,0 0 0,-1 1 1,0 0-1,-1 0 0,-1 1 0,0 0 0,0 0 1,-2 1-1,1 0 0,-23-17 0,21 19-33,-2 0 1,1 1-1,-1 0 0,0 1 0,-1 1 0,0 0 1,0 1-1,-27-6 0,30 8-92,-1 2 0,1 0 0,0 0 0,0 1 0,0 1 0,0 0 0,0 0 0,0 1 0,0 1 0,0 0 1,-22 9-1,15-2-1702,1 0 0,-26 20 0,33-24 359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57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132 165 12835,'-6'1'277,"1"1"-1,0 0 1,-1 0 0,1 0 0,0 1 0,0-1 0,0 1-1,0 1 1,1-1 0,-1 1 0,1-1 0,0 1 0,0 0-1,1 1 1,-1-1 0,1 1 0,0 0 0,-5 9 0,0 5 73,0-1 1,2 2 0,1-1 0,0 1 0,1-1-1,1 1 1,0 23 0,2-28-215,2-1 0,-1 1 0,2 0 0,0-1 1,1 1-1,0-1 0,1 1 0,1-1 0,0-1 0,10 20 0,-11-26-66,0 0 0,1 0 1,0-1-1,0 1 0,0-1 0,1 0 0,0-1 0,12 9 0,-14-11-21,0-1-1,0 1 0,1-1 0,-1 0 0,1-1 0,0 1 0,-1-1 1,1 0-1,0 0 0,0 0 0,0-1 0,0 0 0,0 0 0,-1 0 1,11-2-1,-3-1 59,1 0 0,-1-1 0,0-1 0,-1 0 0,1-1 0,-1 0 0,0 0 0,13-11 0,3-4 262,46-47 0,-53 46-119,0 0 0,-2-1 0,0-1 0,16-31 0,-28 45-155,-1-1 0,0 0 0,0 0 0,-2 0 1,1-1-1,-1 1 0,-1-1 0,0 0 0,-1 0 0,0 1 0,0-1 0,-2 0 0,-1-14 0,0 14-57,-1 1 0,0 0-1,0 0 1,-2 0 0,1 0 0,-1 0-1,-1 1 1,0 0 0,0 0 0,-1 1 0,0 0-1,-1 0 1,0 0 0,-11-8 0,12 11-57,0 1 0,0 0 0,-1 0 0,0 1 0,1 0 0,-1 0 0,0 1 0,-1 0 0,1 1 0,-1-1 0,1 2 0,-1-1 0,0 1 0,1 0 0,-1 1 0,0 0 0,0 1 0,1-1 0,-14 4 0,13-2-192,1 1 0,0 0 0,-1 0 0,1 1 0,1 0 0,-16 9 0,20-11-46,0 1 0,0-1 1,0 1-1,0 0 1,1 0-1,-1 0 0,1 0 1,0 0-1,-1 0 1,2 0-1,-1 1 0,0-1 1,1 1-1,-1 0 1,1-1-1,0 1 0,-1 6 1,2-2-480,0 0-1,2 15 1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28.3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1 292 8034,'0'-2'328,"0"0"0,0 0 0,0 0 0,0 0 1,0 0-1,0 0 0,1 1 0,-1-1 0,1 0 1,-1 0-1,1 0 0,0 1 0,-1-1 0,1 0 1,0 1-1,0-1 0,0 0 0,1 1 0,-1-1 1,0 1-1,0 0 0,1 0 0,-1-1 0,1 1 0,-1 0 1,1 0-1,0 0 0,-1 0 0,1 0 0,0 1 1,0-1-1,2 0 0,5-1 133,0-1-1,-1 0 1,0-1 0,0 0-1,11-6 1,8-4 2,225-132 1522,-185 104-1484,-54 36-463,-13 6-38,0 0 1,0 0-1,0 0 0,0 0 0,1 0 1,-1 1-1,0-1 0,0 0 1,0 0-1,0 0 0,0 0 0,0 0 1,0 0-1,0 0 0,0 0 0,0 0 1,0 0-1,0 0 0,0 0 1,0 1-1,1-1 0,-1 0 0,0 0 1,0 0-1,0 0 0,0 0 0,0 0 1,0 0-1,0 0 0,0 1 1,0-1-1,0 0 0,0 0 0,0 0 1,0 0-1,0 0 0,0 0 0,0 0 1,-1 0-1,1 0 0,0 1 1,0-1-1,0 0 0,0 0 0,0 0 1,0 0-1,0 0 0,0 0 0,0 0 1,0 0-1,0 0 0,0 0 1,-1 1-1,-16 18 14,-136 92 27,20-17-10,116-79 4,17-15-19,-1 1 1,0-1-1,1 1 1,-1-1-1,1 1 1,-1-1 0,1 1-1,-1 0 1,1-1-1,0 1 1,-1-1-1,1 1 1,-1 0-1,1 0 1,0-1 0,0 1-1,0 0 1,-1-1-1,1 1 1,0 0-1,0 0 1,0-1-1,0 3 1,7-2 335,4-4-94,-1 0 1,0 0-1,0-1 1,0 0-1,-1 0 0,17-11 1,-13 7-34,265-162 2209,-273 167-2588,18-14-446,-22 16 603,0 0 1,0 1 0,0-1 0,0 0 0,0 0 0,-1 0 0,1 0 0,0 0 0,0 0 0,-1-1 0,1 1 0,-1 0 0,1 0 0,-1 0 0,1-2 0,-1 1-21,-1 1 0,1 0 0,0-1-1,-1 1 1,1 0 0,-1-1 0,0 1 0,1 0 0,-1 0 0,0-1-1,0 1 1,-1-1 0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29.3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1 287 11851,'5'-3'2488,"96"-43"4554,55-16-3136,-10 5-1587,-49 15-1141,58-24 72,-154 66-1247,3-2 12,1 0-1,0 1 1,-1-1-1,1 1 1,0 0-1,0 0 1,6 0-1,-10 1-24,-1 0-1,0 0 1,0 0-1,0 0 0,0 0 1,1 0-1,-1 0 1,0 0-1,0 0 1,0 0-1,0 0 1,0 1-1,1-1 1,-1 0-1,0 0 1,0 0-1,0 0 1,0 0-1,0 0 0,0 0 1,1 0-1,-1 0 1,0 1-1,0-1 1,0 0-1,0 0 1,0 0-1,0 0 1,0 0-1,0 1 1,0-1-1,0 0 1,0 0-1,0 0 0,0 0 1,0 0-1,0 1 1,0-1-1,0 0 1,0 0-1,0 0 1,0 1-1,-3 7-537,-1-2 190,-2 21-214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17.0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0 12963,'-4'3'1043,"1"-1"0,-1 1 0,0-1 0,1 1 0,0 0 0,0 1 0,-6 6 0,6-6-714,-1 2 0,1-1 0,0 0 0,0 1 0,0-1 0,1 1 0,0 0 0,-3 12 0,4-14-285,1 1 0,0-1 0,0 1 1,0 0-1,0-1 0,1 1 0,0-1 0,0 1 1,0-1-1,0 0 0,1 1 0,0-1 0,0 0 1,0 0-1,0 0 0,1 0 0,-1 0 0,1 0 1,0-1-1,0 0 0,0 1 0,1-1 0,-1 0 1,1 0-1,0-1 0,0 1 0,0-1 0,0 0 1,0 0-1,0 0 0,1-1 0,-1 1 0,0-1 1,1 0-1,-1 0 0,1-1 0,0 1 0,-1-1 1,1 0-1,-1 0 0,1-1 0,-1 0 0,1 1 1,0-1-1,-1-1 0,0 1 0,1-1 0,6-3 1,-5 2-1,0 0 0,0-1 0,0 0 1,-1 0-1,1-1 0,-1 1 0,0-1 1,-1 0-1,1-1 0,-1 1 0,0-1 1,0 0-1,-1 0 0,1 0 0,-1 0 1,4-14-1,-7 19-50,0-1 0,1 0 1,-1 1-1,0-1 0,0 0 1,0 1-1,0-1 0,-1 0 1,1 1-1,0-1 0,-1 0 1,1 1-1,-1-1 0,1 0 1,-1 1-1,0-1 0,0 1 1,0-1-1,-1 0 0,0-1-73,0 1-1,-1 0 1,1-1-1,-1 1 0,0 0 1,0 1-1,1-1 1,-1 1-1,-4-2 0,-5-1-513,1 0-1,-1 1 1,0 1-1,-15-2 1,8 3-1448,-33 1 0,23 3 850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39.2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0 140 14523,'5'1'656,"1"-1"-88,1-9-344,1-6-280,-5-17-512,-1-5-416,-1-10 512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38.8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107 121 9034,'-15'-27'560,"-4"1"344,-1 1 88,2 7-95,1 4-177,5 7-360,6 4-128,6 9-400,6 9-280,10 22 224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39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3 11522,'-17'-3'593,"2"8"463,12 21-1152,4 6-128,11 13-176,7 9-144,14 14-1025,13 13 1049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39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18532,'0'0'1608,"6"0"-920,3 7-1648,8 8 1368,-1 13-680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44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2776 4978 7866,'-2'2'269,"-1"1"0,1-1 0,0 1 0,0-1 0,-4 7 0,6-9-231,0 1-1,-1-1 1,1 0 0,0 1 0,-1-1-1,1 1 1,0-1 0,0 1 0,0-1-1,0 1 1,-1-1 0,1 1 0,0-1-1,0 1 1,0-1 0,0 1 0,0-1-1,0 1 1,0-1 0,0 1 0,0-1 0,0 1-1,1-1 1,-1 1 0,0-1 0,0 0-1,0 1 1,1-1 0,-1 1 0,0-1-1,0 1 1,1-1 0,-1 0 0,0 1-1,1-1 1,-1 0 0,1 1 0,-1-1-1,0 0 1,1 1 0,-1-1 0,1 0 0,-1 0-1,1 0 1,-1 1 0,0-1 0,1 0-1,-1 0 1,1 0 0,-1 0 0,1 0-1,0 0 1,16 1 233,-1-1 0,0-1 0,1-1 0,-1 0-1,0-1 1,17-6 0,10 0 32,10-2-70,287-54 467,5 19-599,-343 46-101,352-34 17,-2-24-54,-149 9 21,99-21 40,146 0 279,-79 15 177,-5-25 194,-171 19 339,207-95 0,-347 133-894,561-261 688,-490 221-249,121-65 725,-205 104-1072,-1-2-1,-2-2 1,41-39-1,92-106 69,-169 172-279,145-147 23,11-14-5,-121 121-3,-2-2 1,36-59-1,45-101-13,-67 115 2,-13 23 3,-2-2-1,-4-1 1,25-88-1,-39 101-5,-2-1-1,-3-1 0,-3 0 1,1-99-1,-9 128-4,-2 0-1,-1 1 1,-1 0 0,-1-1-1,-1 2 1,-2-1 0,0 1-1,-2 1 1,-1-1 0,-1 2-1,-27-39 1,2 13 21,-2 1 0,-2 3-1,-1 1 1,-56-42 0,-95-86 53,-48-39 9,193 175-90,-1 2 0,-1 3-1,-2 2 1,-90-37-1,-238-66-17,223 83 31,134 42-4,-259-88-10,5-16 26,4-7-10,189 87-24,-110-27 0,77 34 4,-1 6-1,-223-7 0,-241 38-2,479-7 15,-681 3 51,509-16-57,2 15-18,67 7-14,-110 9 51,181-5-39,2 6 0,-168 53 1,223-51 11,2 2 0,-147 78 0,-177 125-8,266-152 6,-130 104 1,180-115 16,2 5 1,4 2-1,-90 112 0,67-68-8,-54 65-86,120-137 55,3 2 0,-30 55 0,11-10 33,-19 37-41,54-95 44,-22 69 0,-10 75-17,5-14-19,-5 19 34,39-138 15,-7 94 0,13-34 2,6 0 0,15 110 0,-8-151-5,4 0 0,2 0 0,3-1 0,36 86 0,-45-133-4,1 1 0,1-1 1,0 0-1,2-1 0,0-1 0,0 0 0,2-1 1,0 0-1,0-1 0,21 13 0,18 10-2,110 54 1,-163-91 1,90 45 27,3-4 1,186 53-1,-214-76-20,183 53 106,-79-19-42,-133-43 10,0-2 1,63 3-1,-54-9 79,0-2 1,0-2-1,0-2 0,54-14 1,-28 3 122,1 2 1,87-5-1,-60 18-202,131 15-1,98 30-1878,-211-26-95,-29-7 973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47.2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3501 489 9410,'-38'-5'676,"0"1"-1,-1 2 1,1 2-1,-1 2 1,1 1-1,-41 9 1,-260 79 87,258-62-514,1 3 1,-83 48-1,-44 29 14,-118 68 39,254-130-192,-92 79-1,-54 70 84,70-61-76,86-80-88,2 3 0,3 1 0,-64 90 0,60-63-20,-92 127 6,43-62-21,77-102 8,-29 62 0,-33 113 67,52-119-28,-269 636 380,170-309 19,123-370-408,-2 15 125,-19 155 0,17 82 429,20-7-152,8-229-327,28 148-1,-22-176-23,3-1 0,30 68-1,60 85 160,-79-161-192,2-1 0,2-1 0,42 42 0,-21-30 10,88 67 1,-110-97 14,2-1 1,0-1-1,2-2 0,0-1 1,0-2-1,1-1 0,57 14 1,184 35 440,-156-37-467,84 17-165,1-10-1,277 9 1,-383-42 128,189-26 1,94-43 139,-373 68-148,346-83 130,-286 64-43,-1-2 0,0-3 0,-2-4 0,-2-1 1,-1-4-1,-1-2 0,84-69 0,-16 7 176,47-38 109,-139 103-64,57-67 0,22-48 492,-85 109-616,44-63-91,84-156 0,14-13-39,-138 220-32,-12 15-17,-2-1 1,-1 0 0,18-53 0,32-126 12,-52 156 5,30-88 205,19-66 344,-4-63-396,-41 175-171,-5 17-3,-4-2-1,-4 1 1,-4-2-1,-4 1 1,-14-127 0,-35-146-50,-30 4 87,55 275 0,-4 1-1,-4 2 0,-2 1 0,-48-78 0,24 62 2,-87-156-10,133 228-41,-93-174-23,67 135 36,-49-64-1,-169-171 247,240 280-240,-55-55-5,-112-86 0,89 80-37,59 48 3,-2 2 0,-69-40-1,79 53 24,-1 2-1,0 1 1,0 1-1,-1 1 0,-35-6 1,38 11-21,0 1-1,0 2 1,0 0 0,0 1 0,0 1-1,0 2 1,0 1 0,0 0 0,0 2-1,-45 17 1,51-15-322,0 1 0,1 1 0,0 0 0,0 1 0,2 1 0,-1 1 0,1 0 0,1 1 0,1 1 0,0 0 0,0 1 0,2 0 0,-18 31 0,-10 29-972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49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14 10746,'0'-6'1273,"0"0"967,-6 4-1088,0 4-344,-7 5-471,1 4-449,6 0-1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50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13835,'-2'0'2713,"1"3"-1457,1 2-1088,3-1-752,12-5 232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51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0 11314,'-30'44'409,"1"6"-385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53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19084,'6'-6'1328,"-5"2"609,-1 1-473,0 6-640,3 4-880,11 5-848,3-2 552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17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15923,'43'113'6748,"-2"-5"-4343,-22-49-1466,21 122 0,-39-172-1011,1-1 1,0 0 0,0 0 0,1 0-1,3 8 1,-5-15-67,0 0 0,0 1 0,-1-1 0,1 1 1,0-1-1,0 0 0,0 0 0,1 0 0,-1 0 0,0 1 0,0-2 0,1 1 0,-1 0 0,2 1 0,-2-2-99,1 1 0,-1-1 0,0 0 0,0 0 0,0 0 0,0 0 0,1 0 0,-1 0 0,0 0 0,0-1 0,0 1 0,0 0 0,1-1 0,-1 1 0,0 0 0,0-1 0,0 1 0,0-1 0,0 0 0,0 1-1,0-1 1,1-1 0,9-5-2046,8 4 892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55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0 113 9002,'116'-38'400,"-25"2"32,-14-2-592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58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0 15531,'-10'2'1177,"1"2"1023,0 3-1464,7 2-592,-3-2-200,2-4-960,8-3 2960,-10-3-1824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58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0 10778,'-16'40'32,"4"10"2241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08.9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447 1332 11178,'0'0'121,"0"-1"-1,0 1 1,1 0-1,-1 0 1,0-1-1,0 1 1,0 0-1,1 0 1,-1-1-1,0 1 1,0 0-1,1 0 1,-1-1-1,0 1 1,0 0-1,1 0 1,-1 0-1,0 0 1,1 0-1,-1-1 1,0 1-1,1 0 1,-1 0-1,0 0 1,1 0-1,-1 0 1,0 0-1,1 0 1,-1 0-1,16 0 487,-12 0-177,53-2 1223,86-17-1,-83 10-1123,-33 5-280,131-22 769,-111 17-769,64-23 0,-87 23-199,-1 0 0,0-2-1,0-1 1,26-18 0,-35 19-17,0 0 0,-1-1 1,0 0-1,0-1 1,-2 0-1,1-1 0,9-16 1,-11 13 55,-1-1 0,-1 0 0,0 0 1,6-23-1,15-78 302,-25 101-344,3-15 148,-1-2 0,-2 1 1,-1-1-1,-2 1 0,-1-1 1,-7-49-1,3 60-107,-3-21 87,-24-86-1,26 117-146,0 1-1,-1 0 0,0 0 0,-1 1 1,0-1-1,-1 2 0,-1-1 1,1 1-1,-2 0 0,-17-15 0,8 11 70,-1 1 0,-1 1 0,0 1-1,0 0 1,-2 2 0,-35-12-1,10 8 72,0 2-1,-60-8 0,75 17-170,-1 1 0,1 1 0,-1 2-1,1 1 1,0 2 0,0 1 0,0 1-1,0 2 1,1 2 0,1 1 0,-33 15 0,49-18 1,0 1 0,1 0 1,0 1-1,-14 13 1,-45 49 18,21-19 0,20-23-1,2 1-1,0 1 1,3 2-1,-26 39 1,38-49-18,2 1 1,0 1-1,2 0 1,-13 43-1,20-51 20,0 0 0,1 0 0,1 0 0,1 0 0,0 0-1,2 1 1,0-1 0,4 22 0,-2-19 99,2-1-1,1 0 1,0 0 0,1 0 0,1-1 0,1 0-1,1-1 1,0 1 0,2-2 0,0 0-1,0 0 1,2-1 0,0-1 0,1 0 0,27 20-1,-17-18 105,0-2 0,1-1-1,1-1 1,0-1-1,1-2 1,0-1 0,0 0-1,31 3 1,16-1-1208,149 2 0,-166-11-1672,-3 0 816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10.2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380 1148 11378,'-1'1'124,"1"0"-1,0 0 1,0 0 0,0 0-1,0 0 1,0 0-1,0 0 1,0 0-1,0 0 1,0 0-1,0 0 1,0 0-1,1 0 1,-1 0-1,0 0 1,1 0-1,-1 0 1,1 0-1,-1 0 1,1 0-1,-1-1 1,1 1 0,0 0-1,1 1 1,0-1 97,0 0 0,1 0 0,-1 0 0,0 0 0,1 0 0,-1 0 0,1-1 0,-1 1 0,4-1 0,42 4 2201,61-3 1,-18-1-1310,241-2 714,-250-5-1294,0-2 0,82-22 1,-138 24-388,-1 0 1,0-2 0,0-1 0,-1-2-1,0 0 1,-1-1 0,36-27-1,-42 26-26,-1 0 0,0-1 0,-1 0-1,-1-1 1,0-1 0,-2 0 0,0-1-1,0-1 1,16-38 0,-20 39-65,-2-1 1,0 0-1,7-36 1,-12 45-44,0-1-1,-1 1 1,0 0 0,0-1-1,-1 1 1,-1 0 0,0 0-1,0 0 1,-5-12-1,-7-16 4,-1 1 0,-2 1 0,-2 1 0,-26-38-1,27 49-20,0 0-1,-2 1 0,-1 1 0,-1 1 1,0 1-1,-28-18 0,2 5 0,-2 3 1,-1 2-1,-2 3 0,0 1 1,-62-17-1,91 34 1,-1 1 0,1 1 0,-1 1 1,0 1-1,0 1 0,0 1 0,0 1 0,-1 2 0,1 0 0,0 2 0,1 1 0,-1 1 0,-44 16 0,-15 12-19,-121 66-1,173-82 26,2 2 0,0 2 1,2 0-1,0 2 0,1 1 1,-40 49-1,46-47 1,0 2 0,2 0-1,1 1 1,2 1 0,1 0 0,-21 62-1,33-78 9,1-1-1,0 1 1,0 0 0,1-1-1,1 1 1,1 0-1,0 0 1,1 0-1,7 25 1,4 5 219,33 74 0,-45-117-219,10 24 165,2 0 0,0 0 0,2-1 0,1-1 0,25 31 0,-30-43-109,0-1 0,1 0-1,0-1 1,0 0 0,1-1-1,0 0 1,1-1 0,0-1 0,0 0-1,1 0 1,22 5 0,-11-6-88,1 0 0,0-3 0,28 2 1,83-5-3446,-61-1-1429,-21-1 2498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53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290 1 9802,'-26'0'830,"17"0"171,1 1 0,-1-1 0,-15 4 0,21-3-861,0 0 0,-1 1 0,1-1 0,0 1 0,0-1-1,0 1 1,0 0 0,0 0 0,0 1 0,1-1 0,-1 0-1,-4 6 1,-19 29 106,1 1-1,-36 78 0,50-94-140,2 0 0,0 1 0,2 0-1,1 0 1,0 1 0,2-1 0,-2 25 0,5-33-40,1 1 1,0-1 0,2 0 0,-1 0 0,2 0 0,0-1 0,0 1 0,2-1 0,0 1 0,0-1 0,1-1-1,11 18 1,-3-9 82,2 0 0,1-1-1,0-1 1,1 0-1,1-1 1,1-1 0,1-1-1,1-1 1,0-1 0,0-1-1,2-1 1,0-1-1,0-1 1,1-1 0,48 13-1,-60-20-78,1-1 1,0-1-1,0 0 0,0 0 0,0-1 1,0-1-1,0-1 0,-1 0 0,1 0 1,0-2-1,-1 1 0,18-9 1,-14 5 36,-1-2 1,0 0 0,-1 0 0,0-2 0,-1 0 0,0 0 0,0-1 0,-2-1 0,14-16 0,-12 12-64,-1-1 1,-1 0-1,-1 0 1,-1-1-1,0 0 1,-1-1-1,-2 0 1,8-28-1,-11 32-35,-1-1 0,-1 0 0,-1 0-1,0 1 1,-1-1 0,0 0 0,-2 0 0,0 0 0,-1 0 0,-1 1 0,-7-21-1,2 12 158,-1 0 0,-1 1 0,-25-40 0,29 54-50,0 1 1,0-1-1,-1 1 0,0 1 0,0-1 0,-1 1 1,0 1-1,-1 0 0,0 0 0,-19-9 0,22 13-65,-1 0 0,1 1-1,-1 1 1,1-1-1,-1 1 1,1 0-1,-1 1 1,0 0-1,0 0 1,1 1-1,-1-1 1,-8 4 0,-10 2-6,0 2 0,-27 12 0,43-16-46,-126 54-2382,111-46 262,24-11 2066,1-1 1,0 0-1,-1 0 1,1 1-1,0-1 1,-1 0-1,1 1 0,0-1 1,-1 0-1,1 1 1,0-1-1,0 0 0,0 1 1,-1-1-1,1 1 1,0-1-1,0 0 0,0 1 1,0-1-1,0 1 1,0-1-1,0 1 1,0-1-1,0 1 0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55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193 1112 9610,'205'-19'5360,"-179"15"-5020,0 0 1,-1-1 0,0-2-1,0-1 1,-1-1 0,41-20-1,-49 20-108,0-1 0,0 0-1,-1-1 1,-1-1 0,1 0-1,-2-1 1,0-1 0,-1 0-1,0 0 1,10-18 0,-5 4 228,-1-2-1,-1 0 1,-1-1-1,-2-1 1,13-51 0,-20 60-373,-2 0 0,0-1 1,-1 1-1,-1 0 1,-1-1-1,-2 1 1,0 0-1,-11-45 1,4 33-82,-1 0 0,-2 2 0,-20-40 0,24 58-7,0 1-1,-1 0 1,0 1 0,-1 0 0,-1 0 0,0 1 0,-1 0 0,0 1 0,-17-12 0,13 13 115,1 0 1,-2 1-1,1 1 0,-1 0 1,-28-8-1,33 13-45,0 0-1,-1 1 0,1 1 1,0 0-1,-1 0 0,1 1 1,-1 1-1,1 0 0,-16 4 1,12-2-64,0 1 1,1 1 0,-1 0-1,1 1 1,0 1-1,1 1 1,-1 0 0,1 0-1,1 1 1,0 1-1,0 1 1,1 0 0,-14 15-1,7-1 17,1 1 0,2 1 0,-19 38-1,-28 92 83,48-113-66,2 1 0,1 0 0,-7 76 0,17-100 10,1 0 0,1 0 0,1 0-1,1 0 1,0 0 0,2-1 0,1 1-1,0-1 1,1 0 0,13 27 0,-14-36-33,1-1 1,1 0 0,0 0-1,0 0 1,0-1 0,1 0 0,1-1-1,0 0 1,10 8 0,-6-7 54,0-1 1,1 0-1,0-1 1,0 0 0,0-1-1,22 5 1,-13-5-374,1-2 1,-1 0-1,1-2 0,0 0 1,0-2-1,-1-1 0,1 0 1,0-2-1,31-7 0,-39 6-1017,-1-1 0,29-11-1,-24 5 39,32-24 0,-52 35 1281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37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24 8810,'-3'1'280,"-8"4"3914,11-5-4128,-1 0-1,1 0 0,0 0 0,0 0 0,0 0 0,-1 0 0,1 0 0,0 0 0,0 0 1,0-1-1,0 1 0,-1 0 0,1 0 0,0 0 0,0 0 0,0 0 0,0 0 0,0-1 0,-1 1 1,1 0-1,0 0 0,0 0 0,0 0 0,0 0 0,0-1 0,0 1 0,0 0 0,0 0 0,0 0 1,0-1-1,0 1 0,-1 0 0,1 0 0,0 0 0,0-1 0,0 1 0,0 0 0,1 0 1,-1 0-1,0 0 0,0-1 0,0 1 0,0 0 0,0 0 0,0 0 0,0-1 0,0 1 0,0 0 1,0 0-1,0 0 0,1 0 0,-1 0 0,0-1 0,0 1 0,0 0 0,1-2 202,0 1 1,0-1-1,0 1 0,0-1 0,0 1 0,0 0 0,0-1 1,1 1-1,-1 0 0,0 0 0,1 0 0,2-2 1,-4 3-207,1-1 1,-1 1-1,1 0 1,-1 0-1,1-1 1,-1 1-1,1 0 1,-1 0-1,1 0 1,-1 0-1,1-1 1,-1 1-1,1 0 1,-1 0 0,1 0-1,-1 0 1,1 0-1,-1 0 1,1 0-1,0 1 1,-1-1-1,1 0 1,-1 0-1,1 0 1,-1 0-1,1 1 1,-1-1-1,0 0 1,1 1 0,-1-1-1,1 0 1,-1 1-1,1-1 1,-1 0-1,0 1 1,1-1-1,-1 1 1,0-1-1,0 0 1,1 1-1,-1-1 1,0 1-1,0-1 1,0 1 0,1-1-1,-1 2 1,1 2 14,4 20-937,-4-22-672,1-4 535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9:38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11739,'23'3'168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12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755 84 9426,'-4'-9'1215,"0"1"-1,0 0 1,-10-13-1,11 18-931,1 0 0,-1 0 0,1 1 0,-1-1 0,0 1 0,0 0 0,0 0 1,0 0-1,0 0 0,-1 1 0,1-1 0,-7-1 0,0 1 2,-1 0-1,0 0 1,1 1 0,-1 1-1,0 0 1,0 0 0,0 1 0,1 1-1,-1 0 1,0 0 0,1 1-1,-12 4 1,-9 6 34,1 1-1,-48 30 1,55-29-191,0 2 0,1 0 0,1 1-1,1 1 1,1 1 0,0 0 0,1 2 0,2 0 0,0 1 0,1 1 0,-17 39 0,-4 21 254,4 1 0,-31 135 1,57-196-292,1 1 1,1 0-1,1 0 1,2 0-1,1 0 1,3 40-1,0-49-41,0 0 0,1 0 0,0-1 0,1 1 0,1-1 0,1 0 0,0-1 0,0 0 0,2 0 0,0 0 0,13 15 0,-5-11 69,0-1 0,1-1 0,1 0-1,1-2 1,0 0 0,1-1 0,0-1 0,1-1 0,29 11 0,25 3 225,114 25 1,-186-49-339,50 10 281,1-3-1,109 3 0,110-29 805,-250 15-1021,0-1 0,0 0-1,0-2 1,0-1 0,-1-1-1,0-1 1,-1-1 0,0-1-1,0-1 1,-1-1 0,21-17-1,-19 11 22,-2-1 1,0-1-1,-1-2 0,-1 1 0,-1-2 0,-1-1 0,-1 0 0,19-41 0,-26 45-30,0 0 0,-2 0 1,0 0-1,-2-1 0,0 0 0,-2 0 0,0-1 0,-1 1 1,-2-1-1,0 1 0,-6-43 0,-1 29-61,-2 1 0,-2 0 0,-1 0 0,-1 1 0,-2 1 0,-1 0 0,-2 1 0,-1 1 0,-38-46 0,42 60-60,-1 1 1,0 0-1,-1 1 1,-1 1-1,0 1 1,-1 1-1,-36-18 1,30 19-111,-1 1 0,-1 1 0,1 1 0,-1 1 0,-54-5 0,51 9-278,-115-8-6091,116 11 4620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17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14 9482,'-1'-2'546,"0"1"-1,0 0 1,0 0-1,0 0 1,0 0-1,0 0 1,-1 0-1,1 1 1,0-1-1,-1 0 1,1 1-1,-1-1 1,1 1-1,-1-1 1,1 1-1,-1 0 1,1-1-1,-1 1 1,-2 0-1,3 1-330,-1-1 0,1 1-1,-1-1 1,1 1-1,-1 0 1,1 0-1,-1 0 1,1 0-1,0 0 1,0 0 0,-1 0-1,1 0 1,0 0-1,0 1 1,0-1-1,0 0 1,-1 3 0,-4 8-4,1 0 1,0 0 0,0 1 0,1-1 0,1 1 0,0 0 0,1 0 0,0 0 0,1 19 0,1-30-212,0 0 0,0-1 0,1 1 0,-1 0 0,0 0 0,1 0 0,-1-1 1,1 1-1,0 0 0,0-1 0,0 1 0,0 0 0,0-1 0,0 1 0,0-1 0,0 0 1,0 1-1,2 1 0,-2-3 0,0 1-1,0 0 1,0-1 0,0 1-1,1-1 1,-1 1 0,0-1 0,0 1-1,0-1 1,0 0 0,0 0 0,1 1-1,-1-1 1,0 0 0,0 0 0,0 0-1,1 0 1,-1 0 0,0-1 0,0 1-1,0 0 1,0-1 0,1 1 0,-1 0-1,0-1 1,0 1 0,0-1 0,2-1-1,3-3 14,0 0-1,0-1 0,0 0 0,0 0 1,-1 0-1,8-12 0,-5 4 88,0 1 0,8-23 0,-16 36-93,0 0 0,0 0 0,0 0 0,0 0 0,1 0 0,-1 0 0,0 0 0,0 0 0,0 0 0,0 0 0,0 0 0,1 0 0,-1 0-1,0 0 1,0 0 0,0 0 0,0 0 0,0 0 0,0 0 0,1 0 0,-1 0 0,0 0 0,0 0 0,0 0 0,0 1 0,0-1 0,0 0 0,0 0 0,1 0 0,-1 0 0,0 0 0,0 0 0,0 0 0,0 0 0,0 1 0,0-1 0,0 0 0,0 0 0,0 0 0,0 0 0,0 0 0,0 0 0,0 1 0,0-1 0,0 0 0,0 0 0,0 0 0,0 0 0,0 0 0,0 0 0,0 1 0,0-1 0,5 12 62,-3-7-30,0-2-69,-1 0-1,1 1 0,0-1 0,1 0 0,-1 0 0,0 0 1,1-1-1,0 1 0,-1 0 0,1-1 0,0 0 0,4 3 1,-4-4-358,-1 0 0,0 0-1,1 0 1,-1 0 0,1 0 0,-1-1 0,1 1 0,-1-1 0,1 0 0,-1 1 0,6-2 0,-7 1 61,1 0 1,-1-1-1,0 1 0,0-1 0,0 1 0,1-1 0,-1 0 0,0 1 0,0-1 0,0 0 0,0 0 0,0 0 0,0 0 0,0 0 0,-1 0 0,1 0 0,0 0 1,-1 0-1,2-2 0,3-8-963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13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469 1196 11266,'2'-2'1002,"-2"1"-855,0 1-1,1 0 0,-1-1 1,0 1-1,1 0 0,-1-1 1,0 1-1,1 0 0,-1 0 1,0-1-1,1 1 0,-1 0 1,1 0-1,-1 0 0,0 0 1,1-1-1,-1 1 0,1 0 1,-1 0-1,1 0 0,-1 0 0,1 0 1,-1 0-1,0 0 0,1 0 1,-1 0-1,1 0 0,-1 1 1,1-1-1,-1 0 0,0 0 1,1 0-1,-1 0 0,1 1 1,-1-1-1,1 0 0,10 4 430,0-1 0,1 0 0,0-1 0,-1 0 0,16 0 0,60-4 424,-64 1-669,40-2 390,102-17 0,-137 14-541,1-1 1,-1-2-1,-1 0 0,1-2 0,46-26 0,-36 14 209,-2-2 1,-1-1-1,43-40 0,-63 51-238,0 0 0,-1-1 0,-1-1 0,-1 0 0,0-1 0,-1 0-1,-1-1 1,15-38 0,-20 41-90,-1-1-1,-1 1 0,0-1 0,-2 1 0,0-1 1,-1 0-1,0 0 0,-5-27 0,-2 5-28,-2 0-1,-21-55 0,24 77-21,-1 0-1,0 1 0,-1-1 1,-1 1-1,-1 1 0,0 0 1,-1 0-1,-1 1 0,0 0 1,-19-16-1,-7-2-3,-1 2 0,-2 2 0,0 1 0,-2 3 0,-47-20 0,66 34-10,1 1-1,-1 2 1,-1 0 0,1 2-1,-1 0 1,0 2 0,-1 1-1,1 0 1,0 2 0,0 1-1,-43 8 1,39-2-7,0 0 0,0 3 0,1 0 0,1 2 0,0 0 0,-30 20 0,26-12 7,1 2 1,1 1-1,1 2 1,-42 46-1,27-21 10,-40 61 0,66-85-2,1 0-1,1 2 0,1 0 0,-16 47 0,26-60 1,1 1 0,0-1 0,0 1 0,2-1 0,0 1-1,0 0 1,2-1 0,0 1 0,4 21 0,-1-19 28,1 0 0,1 0 0,1-1 0,0 1 1,1-1-1,1-1 0,12 18 0,-3-10 67,1-1 0,1 0-1,0-2 1,2-1 0,1 0-1,0-2 1,1 0 0,1-2 0,46 23-1,-41-25-64,2-2 0,-1-1 0,58 12-1,103 3-4409,-102-18 2528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15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1854 4637 7490,'-3'1'101,"-10"3"708,0-2 0,-25 4 0,35-6-615,0 0 1,0 0-1,1 0 1,-1 0-1,0 0 1,0 0-1,0-1 0,1 0 1,-1 1-1,0-1 1,0 0-1,1 0 1,-1-1-1,1 1 1,-1 0-1,1-1 1,0 0-1,-1 1 1,1-1-1,-2-3 1,3 5-136,0-1 0,1 0 1,-1 1-1,1-1 0,-1 0 1,1 0-1,-1 1 1,1-1-1,0 0 0,-1 0 1,1 0-1,0 1 0,0-1 1,-1 0-1,1 0 0,0 0 1,0 0-1,0 0 1,0 0-1,0 1 0,0-1 1,0 0-1,1 0 0,-1 0 1,0 0-1,0 0 0,1 1 1,-1-1-1,0 0 1,1 0-1,-1 0 0,1 1 1,-1-1-1,1 0 0,-1 1 1,1-1-1,0 0 0,-1 1 1,1-1-1,0 1 1,0-1-1,-1 1 0,1-1 1,0 1-1,0 0 0,0-1 1,1 1-1,6-3 65,0 0 0,0 0 0,0 1-1,10-1 1,-6 1 48,40-14 240,90-39-1,-97 36-308,172-81 280,-160 70-134,91-66-1,-38 11 87,27-20 17,-107 84-292,180-137 532,-165 120-400,-2-1 0,56-68 0,-55 53-117,209-236 97,-250 286-171,144-149 49,-14-13 32,-2-34 12,-36 53-57,89-153 14,-135 208-30,51-133-1,-78 158-14,-2 0 0,-3-2 0,-3 0 0,-4-1 1,-2 0-1,-2-96 0,-8 106-1,-3 0-1,-3 1 1,-19-77 0,4 51-14,-54-130 0,46 148 9,-4 0 0,-2 2-1,-4 2 1,-2 2 0,-57-64 0,69 92 4,0 1 0,-3 1 0,0 2 0,-2 2 1,0 1-1,-59-31 0,-103-45 26,146 79-40,-106-32-1,124 47 7,0 3 0,0 0 0,0 2 0,0 2 0,-1 1 0,1 2 0,-61 10 0,14 5-3,0 4-1,-81 32 1,-172 76-1,35-3 32,81-5-32,6-3-18,2-2 4,-219 161 0,393-251 22,1 1-1,1 3 0,1 0 0,2 2 0,1 1 1,2 2-1,1 1 0,1 1 0,-34 69 0,31-39-7,-21 72 0,-11 74 22,21-68-5,-52 158-1,-107 407-23,175-595 28,-10 128-1,28-163 6,3 1-1,13 119 1,-3-150 17,2 0-1,2-1 1,2-1 0,3 0 0,1 0 0,3-2 0,1 0 0,3-2 0,1 0 0,2-2-1,3-1 1,63 69 0,-74-90 21,0-1 0,2-1-1,28 19 1,-35-28-12,-1-1 0,1 0 0,1-2 1,0 1-1,0-2 0,0 0 0,17 3 0,-7-4 44,1-1-1,0-1 0,-1-2 0,47-4 1,-22-3 69,73-20 0,279-119-1941,-298 104-954,30-14 791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18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2914 273 8098,'-14'-8'79,"0"0"1,0-1-1,1 0 1,0-1 0,-19-19-1,15 11 253,-2 2-1,0 0 0,-1 1 1,0 1-1,-1 0 1,-1 2-1,-30-13 0,44 23-177,0 0 0,0 0 0,0 1 0,0 0-1,-1 0 1,1 1 0,-1 0 0,1 0 0,0 1 0,-16 3-1,-4 3 91,-49 20-1,54-18-170,-23 9 22,-191 75 365,168-62-114,-89 55 1,47-16 158,-171 100-7,134-88-482,112-59-11,-66 54 0,-20 40 6,-14 11 1,-2-21-8,-19 18-12,131-101 5,1 0 0,2 2 0,-38 52 0,-93 187-3,85-138 12,60-111-6,-165 318-5,154-286 6,2 0-1,2 2 1,2 0 0,2 0 0,-6 67 0,10 137 31,18 3 127,-5-187 48,2 0-1,21 85 1,-17-115-92,1 0 1,1-1-1,3-1 0,1 0 1,26 41-1,13 6 163,132 153 0,-163-212-224,0-1 1,2-2-1,1 0 0,0-2 1,2-1-1,0-2 0,2-1 0,-1-1 1,57 19-1,88 25 433,192 37 0,192-2-360,-378-77 205,-1-7-1,241-16 0,-405 4-302,444-35 515,-322 19-170,176-45 1,-242 41-38,99-44 1,61-44 72,-205 96-387,62-34 169,-2-4-1,-2-4 1,89-75 0,65-37-18,-197 138-160,-1-3 0,-1-1-1,65-70 1,87-134 7,-50 19 366,-116 168-311,-3 0 0,31-88 0,-27 42-51,-5-2 1,16-130-1,-27 101 58,-5-176 1,-11 232-63,-3-1 0,-3 2 0,-3-1 0,-38-119 0,33 145-19,-1 0-1,-2 2 0,-2 0 1,-2 2-1,-2 0 0,-37-44 1,-110-111 42,133 156-30,-1 3 0,-77-53 0,-65-28-6,-94-63-20,170 107 28,-157-80-1,205 125-22,0 2-1,-2 4 0,-1 2 0,-106-22 0,73 29-3,0 4 0,0 5-1,-99 6 1,72 8 14,-232 46 1,335-51-22,-69 19-236,80-20 4,-1 1 0,1 0 0,0 0 0,1 1 0,-1 0 0,-15 12 0,21-14-157,0 0 0,1 0 1,-1 0-1,1 0 0,-1 0 0,1 0 1,0 1-1,0-1 0,1 1 0,-1-1 1,1 1-1,0 0 0,0 0 0,0 0 1,-1 6-1,2-7 115,0 0-1,1-1 1,-1 1 0,1-1 0,-1 1-1,1 0 1,1 2 0,-2-5 280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45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1 229 13507,'41'-22'1064,"9"-4"720,11-4-247,11 0-465,-4-4-304,-4 7-488,-6 4-432,-9 1-1240,-5 7 936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45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5 312 12555,'-3'0'1376,"1"-3"568,21-14-223,14-5-65,25-18-312,11-7-119,4-3-465,-3 1-240,-6 14-680,-8 7-512,-15 13-1249,-3 9 241,-32 6 600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46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1 474 14315,'44'-42'1536,"20"-15"1449,20-8-801,19-11-687,2 1-433,-7 14-1064,-8 6-1376,-19 13 824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15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14259,'0'0'87,"0"0"0,0 0-1,-1 0 1,1 0 0,0 0 0,0 0-1,-1 0 1,1 0 0,0 0 0,0 0-1,0 0 1,-1 0 0,1 0 0,0 0-1,0 0 1,0 0 0,-1 1 0,1-1-1,0 0 1,0 0 0,0 0 0,0 0-1,-1 0 1,1 0 0,0 1 0,0-1 0,0 0-1,0 0 1,0 0 0,0 1 0,-1-1-1,1 0 1,0 0 0,0 0 0,0 1-1,0-1 1,0 0 0,0 0 0,0 0-1,0 1 1,0-1 0,0 0 0,0 0-1,0 0 1,0 1 0,0-1 0,0 0-1,0 0 1,0 0 0,1 1 0,-1-1-1,1 15 867,-1-14-858,19 89 2906,36 103 0,-42-153-2751,0 4-183,63 226-620,-74-253-264,-2-9-488,0-8 1254,0 0 0,0 0 0,0 0 0,0 0 0,0 0 0,-1 0 0,1 0-1,0 0 1,0 0 0,0 0 0,0 0 0,0 0 0,0 0 0,0 0 0,0 0 0,0 0-1,0 0 1,-1 0 0,1 0 0,0 0 0,0 0 0,0 0 0,0 0 0,0 0 0,0 0-1,0 0 1,0 0 0,0 0 0,0 0 0,-1 0 0,1 0 0,0 0 0,0 0-1,0 0 1,0 0 0,0 0 0,0 0 0,0 0 0,0 0 0,0 0 0,0 0 0,0-1-1,0 1 1,0 0 0,-1 0 0,1 0 0,0 0 0,0 0 0,0 0 0,0 0 0,0 0-1,0 0 1,0 0 0,0-1 0,0 1 0,0 0 0,0 0 0,-7-13-1315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15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200 44 13003,'-2'-10'637,"1"6"129,0 0-1,0 0 0,-1 0 1,1 0-1,-1 1 0,-2-5 0,4 8-720,0 0-1,0 0 1,0-1-1,0 1 1,-1 0-1,1 0 0,0 0 1,0 0-1,0-1 1,-1 1-1,1 0 1,0 0-1,0 0 1,0 0-1,-1 0 0,1 0 1,0-1-1,0 1 1,-1 0-1,1 0 1,0 0-1,0 0 1,-1 0-1,1 0 0,0 0 1,0 0-1,-1 0 1,1 0-1,0 0 1,0 0-1,0 1 0,-1-1 1,1 0-1,0 0 1,-1 0-1,-7 9 670,-4 18-78,11-25-532,-34 84 1108,-29 76 531,46-110-1052,-12 63-1,27-106-556,1 1 1,0 0-1,1 0 0,0 0 1,1 0-1,0-1 1,2 17-1,-2-25-108,0 0 1,1 0-1,-1 0 0,0-1 0,1 1 1,-1 0-1,0 0 0,1-1 1,-1 1-1,1 0 0,-1-1 1,1 1-1,-1 0 0,1-1 1,-1 1-1,1-1 0,0 1 1,-1-1-1,1 1 0,0-1 1,0 1-1,-1-1 0,1 0 1,0 1-1,0-1 0,0 0 1,-1 0-1,1 1 0,0-1 1,0 0-1,0 0 0,0 0 0,-1 0 1,1 0-1,0 0 0,0-1 1,0 1-1,0 0 0,-1 0 1,1 0-1,0-1 0,1 0 1,4-1 121,1-1-1,0 0 1,11-8 0,-13 9-128,182-97-23,-146 82-1942,1 1-1,76-17 1,-52 22 304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16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335 374 12355,'-11'5'841,"0"0"1,0 0-1,0 1 1,1 0-1,0 1 1,-16 14-1,7-6-462,-17 12 203,-60 50 669,82-65-867,1 1 0,0 1 1,1-1-1,-15 25 0,25-35-279,0 1 0,0-1 0,0 1 1,1 0-1,0-1 0,-1 1 0,1 0 0,1 0 0,-2 4 0,2-7-93,0 0-1,0 0 0,0 0 1,0 0-1,1 0 0,-1-1 1,0 1-1,0 0 0,0 0 1,1 0-1,-1 0 1,0-1-1,1 1 0,-1 0 1,1 0-1,-1-1 0,1 1 1,-1 0-1,1-1 0,-1 1 1,1-1-1,0 1 0,-1-1 1,1 1-1,0-1 1,0 1-1,-1-1 0,1 1 1,0-1-1,0 0 0,-1 0 1,1 1-1,0-1 0,0 0 1,0 0-1,0 0 1,0 0-1,-1 0 0,1 0 1,0 0-1,0 0 0,0 0 1,0 0-1,-1-1 0,2 1 1,6-2-10,-1 0 1,1 0-1,-1-1 1,0 0-1,0 0 1,0 0-1,0-1 1,-1 0 0,7-5-1,3-4-36,0 0 0,18-21-1,-21 20 9,-1-1-1,-1-1 0,0 0 1,-1-1-1,0 0 0,-2 0 1,11-30-1,-11 21 23,-1 0 1,-1-1 0,-2 1-1,3-52 1,-9-29 13,1 91-5,-1 1-1,-1-1 1,-1 0-1,-8-23 1,11 36 21,0 0 0,0 0 0,-1 0 0,1 0 0,-1 0 0,0 1 0,0-1 0,0 0 0,0 1-1,0-1 1,0 1 0,-1 0 0,1 0 0,-1 0 0,1 0 0,-1 0 0,0 1 0,0-1 0,0 1 0,0 0 0,0-1 0,0 1 0,0 1 0,-1-1 0,1 0 0,0 1-1,0 0 1,0 0 0,-1 0 0,1 0 0,-6 1 0,4 0 56,0 1 0,0-1-1,0 1 1,0 0 0,0 0 0,1 1-1,-1 0 1,1 0 0,-1 0 0,1 0-1,0 0 1,0 1 0,1 0 0,-1 0-1,1 0 1,0 0 0,0 0-1,-5 10 1,3-3 32,1 1 0,1 0 0,-1-1-1,2 2 1,0-1 0,0 0 0,1 0-1,0 1 1,3 20 0,-1-17-32,1 1-1,1-1 1,1 0 0,0 0-1,1 0 1,13 27 0,-12-32-54,0 0-1,2 0 1,-1 0 0,1-1-1,0-1 1,1 1-1,1-1 1,-1-1 0,1 1-1,1-2 1,15 10 0,-20-13-22,0-1 1,0 0 0,1 0-1,-1-1 1,1 0 0,0 0-1,-1 0 1,1-1 0,0 0 0,0-1-1,0 1 1,0-1 0,0 0-1,-1-1 1,1 0 0,0 0-1,0 0 1,0-1 0,-1 0-1,1-1 1,-1 1 0,12-7-1,-9 3-3,1-1 0,-1-1 0,-1 0 0,1 0 0,-1 0 0,-1-1 0,1 0 0,-1 0-1,-1-1 1,6-12 0,3-8 7,-2-1 0,11-35 0,-23 67 29,1 9-5,0 21 21,-1-17-27,0-3 12,0 0 0,0 0 0,2-1 0,-1 1 0,6 13 0,-7-22-71,-1 0 0,1 1 0,1-1 0,-1 0-1,0 0 1,0 0 0,1 0 0,0 0 0,-1 0 0,1 0-1,0-1 1,0 1 0,0 0 0,0-1 0,0 0-1,0 1 1,0-1 0,0 0 0,0 0 0,1 0 0,-1 0-1,0-1 1,1 1 0,-1-1 0,1 1 0,-1-1-1,1 0 1,-1 0 0,4 0 0,-4-1-174,1 1 0,0-1 0,-1 0-1,1 0 1,-1 0 0,1-1 0,-1 1 0,0 0 0,1-1 0,-1 0 0,0 1-1,0-1 1,0 0 0,0 0 0,-1 0 0,1-1 0,0 1 0,-1 0 0,1 0-1,1-5 1,12-24-740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16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62 15731,'3'-8'905,"3"-1"439,14-5-1616,5-1-888,10 0 583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18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1 202 11795,'3'0'531,"0"0"1,0 0-1,0 0 1,0 0 0,0 1-1,0-1 1,0 1-1,-1 0 1,1 0 0,0 0-1,0 0 1,4 4-1,4 0 708,27 9 1367,16 7 103,-48-19-2509,-1 1 0,0 0 0,0 0-1,-1 1 1,1-1 0,-1 1 0,7 7 0,-11-11-196,0 0 1,0 0 0,0 0-1,0 0 1,0 0 0,-1 0-1,1 0 1,0 0-1,0 0 1,0 0 0,0 0-1,0 0 1,-1 0 0,1 0-1,0 0 1,0 0 0,0 0-1,0 0 1,0 0 0,-1 0-1,1 0 1,0 0-1,0 0 1,0 0 0,0 0-1,0 1 1,0-1 0,0 0-1,0 0 1,-1 0 0,1 0-1,0 0 1,0 0-1,0 0 1,0 1 0,0-1-1,0 0 1,0 0 0,0 0-1,0 0 1,0 0 0,0 0-1,0 1 1,0-1-1,0 0 1,-2-3 1,0-1 0,1 0 0,-1 0 1,1 0-1,0 0 0,0 1 0,0-1 0,1 0 0,-1-5 0,3-37-139,-1 36 120,1-1 0,0 1 0,0 0-1,1 1 1,0-1 0,1 0 0,0 1 0,1 0 0,0 0 0,0 0-1,7-8 1,-6 10-242,-1 1 0,1 0 0,1 0 0,-1 0 0,14-8 0,-14 10-549,1 0 0,-1 1 0,1 0-1,0 0 1,1 1 0,-1 0 0,9-2-1,5 2-644</inkml:trace>
  <inkml:trace contextRef="#ctx0" brushRef="#br0" timeOffset="1">555 1 12723,'6'15'2792,"-3"-4"2754,-1-4-2714,-2-2-1096,0-4-1063,-5-1-2642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17.1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259 0 13315,'-3'1'356,"-1"0"0,1 0 0,-1 1 0,1-1 0,0 1 0,0 0 0,-1-1 0,1 1 0,1 1 0,-1-1 0,0 0 0,0 1 0,1-1 0,0 1 0,-1 0 0,1 0 0,0 0 0,0 0 0,1 0 0,-1 0 0,1 1 0,-1-1 0,0 7 0,-2 5 223,1 0 0,1 1 0,0 0 0,1 17 0,1-33-577,-1 31 556,7 56 0,-4-70-462,2 0 1,0 0-1,0 0 0,14 29 1,14 11-92,-23-44 44,-1 1 1,-1 0-1,0 1 1,9 26-1,-15-37-218,0 1-1,0-1 0,-1 1 0,1 0 1,-1-1-1,0 1 0,-1 0 1,1-1-1,-1 1 0,0-1 0,0 1 1,0 0-1,0-1 0,-1 0 1,0 1-1,0-1 0,0 0 0,0 0 1,-1 0-1,-5 6 0,-9 6-2196,3-4 814</inkml:trace>
  <inkml:trace contextRef="#ctx0" brushRef="#br0" timeOffset="1">0 549 15179,'34'-6'1008,"7"-7"457,9-2-313,2-5-744,-2-1-376,-1-2-1272,-4-3-2001,10 2 1817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17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1 14763,'-13'15'1200,"0"9"769,7 2-129,6 15-760,6 10-223,7 9-313,0 6-64,7-2-128,3-8-64,3-12-192,0-5-48,-8-9-200,-7-1-184,-11-5-512,-3-5-417,-11-7-807,-3-5-320,-6-5 1239</inkml:trace>
  <inkml:trace contextRef="#ctx0" brushRef="#br0" timeOffset="0.88">0 470 14875,'13'-9'1641,"10"-5"991,13-1-455,20-5-1177,10-3-400,6-3-384,-5-1-120,-10 2-1352,-2 1-657,3-2 889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18.5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284 288 10586,'9'-33'3037,"-8"29"-2512,1 0 1,-1-1 0,0 1 0,0-1-1,0 1 1,-1 0 0,1-1 0,-1 0-1,-1-7 1,1 11-446,0 0 0,-1 0 0,1 0 0,-1 1 0,1-1 0,-1 0 0,1 0 0,-1 0 0,1 0 1,-1 0-1,0 1 0,1-1 0,-1 0 0,0 0 0,0 1 0,0-1 0,1 1 0,-1-1 0,0 1 0,0-1 0,0 1 0,0-1 0,0 1 0,0 0 0,0-1 0,0 1 0,0 0 0,0 0 0,0 0 0,0 0 1,0 0-1,0 0 0,0 0 0,0 0 0,0 1 0,0-1 0,0 0 0,-1 1 0,-4 0 107,-1 1 1,1 1 0,1-1-1,-12 6 1,-1 3 71,1 1 0,0 1 0,1 0 0,-15 16 0,4-1 117,-27 39 0,45-56-296,2 0 1,-9 16 0,14-23-64,-1 1 0,2 0-1,-1 0 1,0 0 0,1 0 0,0 1 0,0-1-1,0 9 1,1-12-16,0-1 1,0 1-1,0-1 1,0 1-1,0-1 0,1 0 1,-1 1-1,1-1 1,-1 1-1,1-1 0,-1 0 1,1 1-1,0-1 0,-1 0 1,1 1-1,0-1 1,0 0-1,0 0 0,0 0 1,0 0-1,0 0 1,0 0-1,1 0 0,-1 0 1,0-1-1,0 1 0,1 0 1,-1-1-1,0 1 1,1-1-1,2 1 0,1 0 0,0 0 0,-1-1 0,1 0 0,0 0 0,0 0 0,-1-1 0,1 1 0,9-4 0,2-2-10,0 0 0,0-2 0,0 0 0,-1-1 0,24-18 0,-24 17-10,-1 0 0,1 0-1,1 2 1,0 0 0,27-10 0,-38 17 18,-1 0 1,1 0-1,0 0 0,0 1 0,0 0 1,0 0-1,0 0 0,0 0 1,0 1-1,-1 0 0,1 0 0,0 0 1,6 3-1,-5-1 5,1 0-1,-1 0 1,0 1 0,0 0 0,0 1 0,-1-1-1,1 1 1,5 7 0,2 3 47,-2 1 0,0 0 0,-1 1 0,0 0 0,12 34-1,-14-32 71,-1 1 0,-1 0-1,-1 1 1,-1 0-1,-1-1 1,1 38-1,-4-45-54,-1-1-1,0 1 1,0-1-1,-2 1 1,1-1 0,-2 0-1,1 0 1,-2 0-1,0-1 1,0 1 0,-1-1-1,-10 15 1,13-21-29,-1 1 6,-1 0 1,0-1-1,1 1 1,-8 5-1,11-10-38,1-1-1,-1 1 1,0 0-1,0 0 1,0-1-1,0 1 1,0-1-1,-1 1 1,1-1-1,0 1 1,0-1-1,0 1 1,0-1-1,0 0 1,-1 0-1,1 0 1,0 0-1,0 0 1,-1 0-1,1 0 1,0 0-1,0 0 1,0 0-1,-1-1 1,1 1-1,0 0 1,0-1-1,0 1 1,0-1-1,0 0 1,0 1-1,-1-2 1,-1 0-3,0-1 1,1 0-1,0 0 1,0-1-1,-1 1 1,2 0-1,-1-1 1,0 1-1,1-1 1,-1 0 0,1 1-1,0-1 1,1 0-1,-1 0 1,1 0-1,-1-4 1,0-8-6,1 0 1,3-26 0,8-33-77,3 0 0,24-75 0,68-139-8,-77 228 128,40-61 0,-69 122-35,0-1 0,1 0-1,-1 1 1,0-1 0,0 1-1,1-1 1,-1 1 0,0-1-1,1 1 1,-1-1 0,1 1-1,-1-1 1,0 1 0,1 0-1,-1-1 1,1 1 0,-1 0-1,1-1 1,0 1 0,-1 0-1,1 0 1,-1-1 0,1 1-1,0 0 1,0 0-2,-1 1 0,1-1 0,-1 1-1,0-1 1,1 1 0,-1-1 0,0 1 0,1-1 0,-1 1 0,0 0-1,0-1 1,0 1 0,0-1 0,1 1 0,-1 0 0,0-1 0,0 1-1,0 1 1,-1 36 76,0-36-69,-1 20 42,1-12 9,0 0 0,0 1 1,1-1-1,1 12 0,-1-20-44,1 1-1,-1-1 0,1 1 1,0-1-1,0 1 1,0-1-1,0 1 1,0-1-1,0 0 0,0 0 1,1 0-1,-1 0 1,1 0-1,0 0 1,0 0-1,-1 0 1,1 0-1,0-1 0,0 1 1,1-1-1,2 2 1,2 0-3,0-1 0,0 0 0,0 0 0,0 0-1,0-1 1,0 0 0,0-1 0,1 0 0,-1 0 0,0 0 0,0-1 0,0 0 0,0-1 0,0 1 0,0-1 0,0-1 0,9-3 0,2-2-5,0-2 0,-1 1 1,0-2-1,-1 0 0,17-16 0,-20 17-7,0-1 0,-1-1 0,-1 0 0,14-19 0,-25 41-52,-5 8 33,3-11 10,0-3 5,0 0-1,0 1 1,1-1 0,0 1-1,0 0 1,-1 7-1,2-11 2,0 0 0,1 0 0,-1 1 0,0-1 1,0 0-1,1 0 0,-1 1 0,1-1 0,-1 0 0,1 0 0,0 0 0,-1 0 0,1 0 0,0 1 0,0-1 0,0-1 0,-1 1 0,1 0 0,0 0 0,0 0 0,1 0 0,-1-1 0,0 1 0,0 0 0,0-1 0,0 1 0,0-1 0,1 0 0,1 1 0,3 1 1,1-1 0,-1 0 0,1 0 1,-1 0-1,1-1 0,0 0 0,-1-1 0,1 1 0,0-1 0,-1 0 0,1-1 0,-1 0 0,1 0 0,-1 0 1,0-1-1,0 0 0,0 0 0,0 0 0,-1-1 0,1 0 0,8-8 0,-12 10 0,0 0 1,-1 1-1,1-1 0,-1 0 0,0-1 0,0 1 1,1 0-1,-1 0 0,-1 0 0,1-1 1,0 1-1,0 0 0,-1-1 0,0 1 0,1-1 1,-1 1-1,0-1 0,0 1 0,0 0 0,-1-1 1,1 1-1,0-1 0,-1 1 0,0 0 1,1-1-1,-1 1 0,-2-5 0,0 3-3,1 1 0,-1-1 0,0 0 1,0 1-1,0 0 0,0-1 0,-1 1 0,1 0 0,-1 1 0,0-1 0,0 1 0,0 0 0,0-1 0,-6-1 1,-2 1-308,0 0 0,0 0 1,-1 1-1,1 0 1,0 1-1,-1 1 1,1 0-1,-1 1 1,1 0-1,-1 1 1,-18 5-1,29-7 88,1 1-1,-1-1 1,1 1 0,-1-1-1,1 1 1,0 0-1,0 0 1,-1-1-1,1 1 1,0 0 0,0 0-1,0 0 1,0 0-1,0 0 1,-1 2-1,2-3 79,-1 1-1,1-1 1,0 0-1,0 1 1,0-1-1,0 0 1,0 1 0,0-1-1,0 0 1,0 0-1,0 1 1,0-1-1,0 0 1,0 1-1,0-1 1,1 0-1,-1 1 1,0-1-1,0 0 1,0 0-1,0 1 1,0-1-1,1 0 1,-1 1-1,12 5-3267,5-2 942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19.5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36 451 15555,'6'-7'7763,"-10"12"-7327,0-1 0,0 1 0,1 0 0,0 0 0,0 1 0,0-1-1,1 1 1,-3 6 0,3-5-330,0 0-1,0 0 0,0 1 1,1-1-1,1 1 1,-1-1-1,1 0 0,0 1 1,1-1-1,2 13 1,-3-17-104,1 0 0,0-1 1,0 1-1,1-1 0,-1 1 1,0-1-1,1 0 0,0 1 0,-1-1 1,1 0-1,0 0 0,0 0 1,0 0-1,1-1 0,-1 1 1,0 0-1,1-1 0,-1 0 0,0 1 1,1-1-1,0 0 0,-1 0 1,1-1-1,0 1 0,-1 0 1,1-1-1,0 0 0,0 1 0,3-1 1,2-1-2,1 1 1,-1-1-1,1 0 1,-1-1-1,0 1 1,0-2-1,0 1 1,12-6-1,-12 3-29,0 0-1,0 0 0,0-1 1,-1 0-1,0 0 0,0-1 1,0 0-1,-1 0 0,10-15 1,-9 12-30,-1-1 0,1-1-1,-2 1 1,0-1 0,0 0 0,5-22 0,-11 18-20,1 16 77,-1-1 0,1 1 1,0 0-1,0-1 0,0 1 0,0 0 0,0 0 1,0-1-1,0 1 0,-1 0 0,1 0 0,0-1 0,0 1 1,0 0-1,0 0 0,-1 0 0,1-1 0,0 1 1,0 0-1,-1 0 0,1 0 0,0 0 0,0 0 1,-1-1-1,1 1 0,0 0 0,0 0 0,-1 0 1,1 0-1,0 0 0,-1 0 0,1 0 0,0 0 0,0 0 1,-1 0-1,1 0 0,0 0 0,-1 0 0,1 0 1,0 0-1,0 0 0,-1 1 0,1-1 0,0 0 1,0 0-1,-1 0 0,1 0 0,0 0 0,0 1 1,-1-1-1,1 0 0,0 1 1,-1-1 0,1 0 1,0 1-1,0-1 0,0 0 0,-1 1 0,1-1 1,0 0-1,0 1 0,0-1 0,0 0 0,0 1 1,0-1-1,-1 1 0,1-1 0,0 0 0,0 1 1,0-1-1,0 0 0,1 1 0,-1-1 0,0 1 1,0-1-1,0 0 0,0 1 0,0-1 0,0 0 1,1 1-1,-1-1 0,0 0 0,0 1 0,0-1 1,1 0-1,-1 1 0,0-1 0,12 14 15,-9-11-14,18 16-6,0-1 0,1 0 0,28 16 1,-11-7 0,-29-20 8,-1 1 0,0 0 0,0 1-1,-1-1 1,0 2 0,-1-1 0,0 1 0,0 0 0,-1 1 0,0-1-1,7 22 1,-11-26-1,0 1 0,-1-1 0,0 0 0,0 1 0,0-1 0,-1 1 0,1-1 0,-2 1 0,1-1 0,-2 9 0,0-10-2,1 0 0,-1 0 0,0 0 0,0-1 0,0 1 0,-1-1 0,0 1 0,1-1 0,-2 0 0,1 0 0,0 0 0,-1 0 0,0-1 1,-5 5-1,8-8-1,1 1 1,-1-1-1,0 1 1,1-1-1,-1 1 1,0-1-1,1 1 0,-1-1 1,0 0-1,0 0 1,0 1-1,0-1 1,1 0-1,-1 0 1,0 0-1,0 0 1,0 0-1,0 0 1,1 0-1,-1 0 1,0 0-1,0 0 1,0 0-1,0-1 1,1 1-1,-2-1 1,0 0 2,0 0 0,1 0 0,-1-1 0,1 1 1,0-1-1,-1 1 0,1-1 0,0 1 0,0-1 0,0 0 0,-1-2 1,-2-4 10,1-1 1,0 1-1,1-1 1,-2-10 0,0-14-3,1 0 0,2-66 0,17-65-11,-9 118-8,1 1 0,28-87 0,-27 107 24,1 0 1,2 1 0,0 0 0,2 1-1,0 0 1,27-31 0,-38 51 22,-1 0 0,1 0-1,0 1 1,0-1 0,0 1 0,0-1 0,6-2 0,-8 4-27,0 1 0,0 0 0,0-1 1,0 1-1,0 0 0,0 0 0,0 0 0,1 0 0,-1 0 0,0 0 0,0 0 0,0 0 1,0 0-1,0 0 0,0 1 0,0-1 0,0 0 0,0 1 0,0-1 0,0 1 0,0-1 0,-1 1 1,1-1-1,0 1 0,0 0 0,0 0 0,-1-1 0,1 1 0,0 0 0,0 0 0,0 1 0,5 7 39,-1 0 0,1 0 0,-2 0 0,1 0 0,-1 1 0,-1 0 0,0 0 0,0 0 0,-1 0 0,1 14 0,-1-11-18,-2 0 0,0 0-1,0 0 1,-2-1 0,1 1 0,-2 0 0,1-1 0,-6 13 0,2-7-25,-12 32-20,16-45 13,-1 0 1,1-1-1,-1 1 1,1-1-1,-1 0 0,-1 0 1,-4 6-1,7-10-1,1 1 0,-1-1 0,1 1 0,-1-1 0,1 1 0,-1-1-1,1 0 1,-1 1 0,0-1 0,1 0 0,-1 1 0,0-1 0,0 0 0,1 0 0,-1 1 0,0-1 0,1 0 0,-1 0-1,0 0 1,0 0 0,1 0 0,-1 0 0,0 0 0,0-1 0,1 1 0,-1 0 0,0 0 0,1 0 0,-1-1 0,0 1-1,1 0 1,-1-1 0,0 1 0,1-1 0,-1 1 0,1-1 0,-1 1 0,1-1 0,-1 1 0,1-1 0,-1 1 0,1-1-1,-1 1 1,1-1 0,0 0 0,-1 1 0,1-2 0,-3-4-7,1 1 0,0 0 0,0-1 1,-1-10-1,-1-7-73,1 0 1,1 0-1,1-33 0,2 46 33,0 0 0,0-1 0,1 1 0,1 0 0,-1 0 0,2 0 0,-1 0 0,1 1-1,1-1 1,5-8 0,-9 16 41,0 0 0,1 0-1,-1 0 1,1 0 0,-1 1-1,1-1 1,0 0 0,0 1 0,0 0-1,-1-1 1,1 1 0,0 0-1,1 0 1,-1 0 0,0 0 0,0 0-1,0 0 1,1 1 0,-1-1 0,0 1-1,1 0 1,2 0 0,-2 0 2,0 0 1,1 1 0,-1 0-1,0 0 1,0 0 0,0 0-1,-1 0 1,1 1 0,0-1-1,0 1 1,-1 0 0,1 0-1,-1 0 1,1 0-1,-1 0 1,2 3 0,1 0 13,-1 1 0,0 0 0,0 0 1,0 0-1,-1 0 0,0 0 0,0 1 0,-1-1 0,0 1 1,0 0-1,1 12 0,-2-16-123,-1 1 0,0 0 0,1-1 0,-2 1 0,1-1 0,0 1 0,-1 0 0,1-1 0,-1 1 0,0-1 0,-1 1 0,1-1 0,0 1 0,-1-1 0,0 0 0,0 0 0,0 0 0,0 0 0,0 0 0,0 0 0,-1-1 0,0 1 0,-4 3 0,6-5-165,0-1 0,0 1 0,-1 0 0,1-1 0,0 1 0,0-1 0,-1 0 0,1 1 0,0-1 0,-1 0 0,1 0 0,0 0 0,-1 1 0,1-2 0,-3 1 0,2-2-1306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8:19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0 20604,'15'6'2193,"-7"-1"1576,-10-1-849,-15 1-1711,-7 0-305,-19-5-1848,1 3-2073,-10 7 1801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0:59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0 448 10642,'8'-3'8108,"4"-6"-6533,-5 4-629,100-60 3697,61-25-1850,-160 85-2647,416-207 3303,-338 163-3393,-76 40-2200,-23 25 1240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02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6 659 8482,'-1'5'1439,"-4"9"3909,8-10-2975,6-5-998,1-3-698,-1-1-1,1 0 0,12-9 0,9-5 194,536-268 5222,-318 167-4259,104-78-709,-307 169-946,-65 39-2559,4-5 1885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37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278 126 2961,'-11'-8'2252,"7"5"-1649,0 0 0,0 0 0,-1 1-1,1-1 1,-1 1 0,0 0 0,-5-1-1,9 2-560,1 1-1,-1 0 0,1 0 0,-1-1 0,1 1 0,-1 0 0,0-1 0,1 1 0,0-1 0,-1 1 1,1 0-1,-1-1 0,1 1 0,-1-1 0,1 1 0,0-1 0,-1 1 0,1-1 0,0 0 0,0 1 1,-1-1-1,1 1 0,0-1 0,0 0 0,0 1 0,0-1 0,0 0 0,0 1 0,0-1 0,0 1 1,0-1-1,0 0 0,0 1 0,0-1 0,0 1 0,1-1 0,-1 0 0,0 0 0,1 1 44,-1-1-1,0 1 0,0-1 0,0 1 1,1-1-1,-1 1 0,0-1 1,0 1-1,0-1 0,0 1 0,0-1 1,0 1-1,0-1 0,0 1 0,0-1 1,0 1-1,0-1 0,0 1 1,-1 0-1,1-1 0,0 1 0,0-1 1,0 1-1,-1-1 0,1 1 1,0-1-1,-1 1 0,1 0 0,0-1 1,-1 1-1,1 0 0,0-1 0,-1 1 1,1 0-1,-1-1 0,1 1 1,0 0-1,-1 0 0,1 0 0,-1-1 1,0 1-1,-2 0 447,2 0-165,0 0 0,0-1-1,0 1 1,0 0 0,0 0 0,0-1 0,0 1 0,0 0 0,0-1 0,0 1-1,0-1 1,0 1 0,-1-2 0,3 2-209,-1 0 0,1 0 0,0 0 0,0 0 0,0 0 0,-1 0 0,1 0 0,0 0 0,0-1 0,-1 1 0,1 0 0,0 0 0,-1-1 0,1 1 0,0-1 0,-1 1 1,1-1-1,0 1 0,-1-1 0,1 0 0,5-2 417,4 1-328,0 0 1,0 0 0,1 1 0,-1 1 0,20 1 0,-3 0 13,197-9 498,13 5-706,-86-4 98,33-1 561,-90 7-351,-18-1-150,105 11-1,23 6 77,-141-14-237,38 0-48,-45-7 11,-55 6-11,-1 0-1,1 0 1,-1 0 0,0 0-1,1 0 1,-1 0 0,1 0-1,-1 0 1,1 0-1,-1 1 1,1-1 0,-1 0-1,0 0 1,1 0-1,-1 1 1,0-1 0,1 0-1,-1 1 1,1-1-1,-1 0 1,0 1 0,0-1-1,1 1 1,-1-1 0,-1 1 0,0-1 0,1 1 0,-1-1 0,0 0 0,1 1 0,-1-1 0,0 0 1,1 1-1,-1-1 0,0 0 0,1 0 0,-1 0 0,0 0 0,0 0 0,1 0 0,-1 0 0,-1 0 0,1 0-4,-231 8-483,182-8 483,-296 7-9,238 0-26,-145 4 36,-60-2-55,81-1 88,137-4-39,-88-2 22,157-2-17,-16-2 24,36 1-21,8 3-14,11 2-22,54 2 32,86-4 1,-97-2-8,17 0 15,233 4 3,-206-3 38,146-20-1,-15 1 142,135 16-62,-330 3-106,13 1 80,96-9-1,-94 0 70,62 0 0,-108 7-164,6 1 9,-10-2-5,-6 0-4,-14-3-12,-2 1 0,1 1 0,-26 1 1,-24-2 7,-248-19 37,-94 8-41,308 10 20,0 6 0,0 4 0,-174 32 0,74 5-1424,202-43 1537,-9 3-2443,36 5-3921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49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543 1291 11162,'0'-2'242,"0"0"-1,0 1 0,0-1 0,0 0 1,0 0-1,1 1 0,-1-1 1,0 0-1,1 1 0,-1-1 0,1 1 1,0-1-1,0 1 0,-1-1 0,1 1 1,0-1-1,0 1 0,3-3 0,-2 3 13,0 0 0,0-1 0,1 1 0,-1 0 0,0 0 0,1 1 0,-1-1 0,1 0 0,-1 1 0,1 0 0,0-1 0,3 1 0,64-1 2328,16-1-1119,332-19 381,-159 11-801,-119 1-394,139-4 503,-148 16-834,-16 1-70,121-11 0,-54 0 266,25-3 1,-91-2-423,83-13 24,-133 14-25,17-4-21,-70 12-53,-1-1-1,0 0 0,1-1 0,16-9 0,-18 7-13,1 0 0,-1 0-1,-1-1 1,14-13-1,-19 16 4,-1 0-1,1 0 0,-2-1 0,1 1 0,0-1 0,-1 0 0,0 0 0,-1 0 1,1 0-1,2-11 0,5-35 28,-5 24-34,11-34-1,-10 41 4,5-34-1,-10 49 0,-1 1 0,1-1 0,-2 0 0,1 1 0,0-1 0,-1 1 0,0-1 0,0 1 1,-1-1-1,0 1 0,0 0 0,-3-6 0,-4-7 19,-1 1 0,-15-18 0,-3-6 11,2-6 248,16 28 22,-22-33 0,26 45-249,0 0 0,0 1-1,-1 0 1,0 0 0,0 1 0,-12-7 0,-50-25 89,47 27-116,-60-24 33,51 22-26,-40-20-1,9 1 21,0 2 0,-2 4 0,0 2 1,-2 3-1,0 3 0,-1 3 0,-82-7 0,-231-6-48,150 12 9,-130-17-4,297 27-7,1 3-1,-1 3 0,-107 15 1,-181 61-10,278-57-16,-106 46 1,153-55 18,0 2-1,1 1 1,1 1-1,1 1 1,0 1-1,1 1 0,-26 27 1,37-31-1,1 0 0,0 0 0,2 1 1,-1 0-1,-11 31 0,-7 14-3,11-29 8,2 0 0,1 1 0,-13 49 1,21-64 0,2 1 0,0 0 0,1 0 0,1 0 0,1 1 0,0-1 0,1 0 0,5 25 0,-2-27-1,0 0 0,1-1 0,1 0 0,0 0 0,1 0 0,1-1-1,0 0 1,0-1 0,2 1 0,0-2 0,0 1 0,1-1 0,1-1 0,0 0 0,0-1-1,1 0 1,28 16 0,-14-13 2,0-1 0,1 0 0,0-3 0,1 0 0,0-1 0,43 4 0,180 5 100,-235-16-82,517-14 525,-514 11-620,-11 0-206,1 1-1,0 0 0,-1 1 1,1 0-1,0 0 1,-1 1-1,1 1 0,14 3 1,6 9-2940,6 8 1077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52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1220 11322,'2'-2'528,"0"0"0,1 0 0,-1 0 0,1 1 0,0 0-1,0-1 1,-1 1 0,1 0 0,0 0 0,5-1 0,35-3 885,-24 3-626,224-17 3636,-142 17-3737,162 18 0,-153-3-588,410 33 1006,-351-47-229,221 11 19,-203 7-837,-127-14 109,69-6-1,224-52 1045,-322 49-1165,271-78 509,-278 76-543,-1 0 0,-1-1 0,1-2 0,29-18 0,-46 25-13,0-1 0,0 0 0,-1 0 0,1 0 0,-1 0 1,-1-1-1,1 0 0,4-8 0,-6 9 3,-1 0 1,0 0 0,0 0-1,-1 0 1,1 0-1,-1 0 1,0 0-1,0 0 1,-1-1 0,0 1-1,0 0 1,0-1-1,-1-4 1,-2-7 12,-1 1 1,-1 0-1,0-1 0,-1 2 1,-1-1-1,0 1 1,-1 0-1,-1 0 1,-13-17-1,-14-13 72,-56-55 0,83 91-74,-16-14 2,0 1 1,-1 2-1,-2 0 1,1 2-1,-2 1 1,-37-16-1,-43-28-6,-10-5 102,79 47-56,-148-72 85,130 60-131,-2 2 0,-1 3 0,-1 3 0,-1 2 0,0 3 0,-96-14 0,-168 5-27,3 19 1,274 8 18,0 1 1,0 3 0,0 2-1,1 3 1,-72 20 0,39-1-7,1 3 0,1 4 1,2 3-1,-120 79 1,143-80 8,-70 51 20,109-76-20,2 2 0,0 0 0,0 0 1,2 1-1,-20 30 0,18-20 0,1 0 1,1 1-1,-16 51 0,22-56-8,1 1-1,1 0 1,0 0-1,2 0 1,1 34-1,1-48 6,1 1 1,0-1-1,1 0 0,-1 0 1,2 0-1,-1-1 0,1 1 1,0-1-1,1 1 0,-1-1 1,2 0-1,-1 0 0,1 0 1,0-1-1,0 0 0,1 0 1,-1 0-1,1 0 0,1-1 1,-1 0-1,1-1 0,0 1 1,8 3-1,6 2 48,-1-1 1,1 0-1,1-2 1,-1 0-1,1-2 1,1 0-1,-1-2 1,26 2-1,-15-5-10,-1-1 0,1-1 1,-1-1-1,1-2 0,32-10 0,-47 9-197,20-4-971,-36 10 651,1-1-1,-1 1 1,1 0-1,-1 0 0,1 0 1,0 0-1,-1 0 1,1 1-1,-1-1 0,1 1 1,3 1-1,10 7-1952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30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47 11843,'-1'-15'1773,"2"12"-842,-1-1 1,-1 0 0,1 1-1,0-1 1,-2-5-1,1 9-862,1 0 0,0-1 0,0 1 0,0 0 0,-1-1 0,1 1 0,0 0-1,0-1 1,-1 1 0,1 0 0,0 0 0,-1-1 0,1 1 0,0 0 0,-1 0 0,1 0-1,-1 0 1,1-1 0,0 1 0,-1 0 0,1 0 0,-1 0 0,1 0 0,0 0-1,-1 0 1,1 0 0,-1 0 0,1 0 0,0 0 0,-1 0 0,1 0 0,0 0-1,-1 1 1,1-1 0,-1 0 0,1 0 0,0 0 0,-1 0 0,1 1 0,0-1 0,-1 0-1,1 1 1,-15 10 460,9-5-449,0 0 1,1 0 0,0 0 0,0 0-1,1 1 1,0 0 0,0 0 0,1 0-1,-1 0 1,-1 9 0,3-11-60,1 0 0,0 0 0,0 1 0,1-1-1,-1 0 1,1 1 0,0-1 0,1 0 0,-1 1 0,1-1 0,0 0 0,1 0 0,-1 1 0,1-1 0,4 8-1,18 29 40,-15-28-6,-1 1 0,13 31 0,-19-40-49,0-1 1,-1 1 0,0 0 0,0 0-1,0 0 1,-1 0 0,0 0 0,0 0-1,0 0 1,-1 0 0,0 0 0,-2 8 0,-1-5-1,1 1 1,-1-1 0,-8 14 0,10-19-12,0 0 0,-1 0 1,1-1-1,-1 1 1,0-1-1,0 0 0,-1 0 1,1 0-1,0 0 0,-7 3 1,9-6-2,1 1 1,-1-1-1,0 1 1,0-1-1,0 0 1,0 0-1,0 0 1,0 1-1,0-1 1,0 0-1,0 0 1,0 0-1,0 0 1,0-1-1,0 1 1,0 0-1,0 0 1,0-1-1,0 1 1,0 0-1,1-1 1,-1 1-1,0-1 1,0 1-1,0-1 1,0 1-1,1-1 1,-1 0-1,0 1 1,1-1-1,-1 0 1,0 0-1,1 1 1,-1-1-1,1 0 1,-1 0-1,0-1 1,0 0-9,0-1 0,0 0 0,0 1 1,0-1-1,1 1 0,-1-1 0,1 0 1,-1 0-1,1 1 0,0-1 1,0 0-1,1-4 0,0 3 4,0-1 0,1 0 0,0 1-1,0-1 1,0 1 0,0-1 0,1 1 0,5-7 0,31-30-476,-3 4-2403,-24 23 1083,5 0 622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54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10970,'0'2'3001,"3"1"-1041,7-3 33,10 1 55,0-2-175,1-2-209,2 0-680,1 3-360,4 0-440,4 0-688,4-3 360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59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8298,'9'3'1416,"2"3"1809,-1 3-2225,0 2-648,5-2-392,11 1-96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04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3 6545,'-1'-2'4499,"-3"6"-3018,-2 7-878,-1 24 1045,-4 70 0,4-28-1011,0 81 122,5-52-575,4 142-50,2-89-88,-30 211 599,20-330-459,3 0 0,1 1 0,2-1 0,1 1-1,9 45 1,0-23-102,-2 1-1,-2 112 1,-17-12-155,0 7-81,9-106 112,-3 200-40,-1-156 60,0-28 10,-11 171 18,17-86 6,2-26-46,-16 155-24,8-198 54,-8 85-4,3-16 6,8-114 0,-5 100 755,9-130-422,0-19-252,-1 0-1,1 0 1,-1 0 0,0 0 0,0 0 0,0 0 0,0 0 0,0 0 0,-1 0 0,1-1 0,-1 1 0,0 0 0,0 0 0,-2 3 0,3-5-112,-8 9 214,8-9-218,0-1 0,0 0 1,0 0-1,0 0 0,0 1 0,0-1 1,0 0-1,0 0 0,-1 0 1,1 0-1,0 0 0,0 1 1,0-1-1,0 0 0,0 0 1,0 0-1,0 0 0,-1 0 0,1 0 1,0 0-1,0 1 0,0-1 1,0 0-1,-1 0 0,1 0 1,0 0-1,0 0 0,0 0 1,0 0-1,-1 0 0,1 0 0,0 0 1,0 0-1,0 0 0,0 0 1,-1 0-1,1 0 0,0 0 1,0 0-1,0 0 0,0 0 1,-1 0-1,1 0 0,0 0 0,0-1 1,-1 1-1,0-12-636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05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20 309 6577,'0'0'59,"0"-5"705,-1 0 0,0 0 0,-1 0 0,1 1 0,-1-1 0,0 0-1,0 1 1,0 0 0,-4-7 0,9 26 2843,9 19-2306,-1 0 0,12 70 0,-20-85-1207,-1-14-91,-2-1 0,1 1-1,0-1 1,-1 1 0,0-1-1,0 1 1,-1 7 0,-6-21 34,3 0-34,0-1 0,0 0 1,1 0-1,1 0 0,-3-19 0,2 4-12,0-30 0,4 48 9,-1 0 0,1 0 0,-1 0 0,2 0 0,-1 0 0,1 0 0,0 0 0,1 1 0,0-1 0,6-11 0,-7 15 21,0 0 0,0 0 1,1 0-1,-1 1 0,0-1 0,1 1 0,0 0 1,-1 0-1,1 0 0,0 0 0,0 0 0,0 0 1,0 1-1,1 0 0,-1-1 0,0 1 0,1 1 0,-1-1 1,0 0-1,1 1 0,-1-1 0,1 1 0,-1 0 1,4 1-1,-3-1 2,-1 1 1,1 0-1,0 0 0,-1 0 1,0 0-1,1 1 0,-1 0 1,0-1-1,0 1 0,0 0 1,0 0-1,0 1 0,0-1 1,0 1-1,-1-1 0,1 1 1,-1 0-1,0 0 1,0 0-1,0 0 0,0 0 1,1 4-1,-1-2-14,0-1 1,-1 0-1,1 1 1,-1 0-1,0-1 1,0 1 0,0 0-1,-1-1 1,0 1-1,0 0 1,0 0-1,0 0 1,-1-1-1,0 1 1,0 0-1,-2 6 1,3-10-10,0-1 1,0 0-1,0 1 1,0-1-1,0 0 1,0 0-1,0 1 1,0-1-1,0 0 1,-1 0-1,1 1 1,0-1-1,0 0 1,0 1-1,0-1 1,0 0-1,-1 0 1,1 0-1,0 1 1,0-1-1,0 0 1,-1 0-1,1 0 1,0 1-1,0-1 1,-1 0-1,1 0 1,0 0-1,0 0 1,-1 0 0,1 0-1,0 0 1,-1 1-1,1-1 1,0 0-1,0 0 1,-1 0-1,1 0 1,0 0-1,-1 0 1,1 0-1,0 0 1,0-1-1,-1 1 1,1 0-1,0 0 1,-1 0-1,1 0 1,0 0-1,0 0 1,-1-1-1,1 1 1,0 0-1,0 0 1,0 0-1,-1 0 1,1-1-1,0 1 1,0 0-1,0 0 1,0-1-1,-1 1 1,1 0-1,0 0 1,0-1 0,0 1-1,0 0 1,0 0-1,0-1 1,-8-21 23,6 3-21,1-1 1,0 1-1,2-1 1,0 1 0,1-1-1,1 1 1,1 0-1,1 0 1,8-22 0,-9 33 46,-1 0 1,1 0 0,1 0-1,0 1 1,0 0 0,0-1-1,1 2 1,0-1 0,0 1-1,9-8 1,-10 11-18,-1 0 0,0 0-1,1 0 1,-1 1 0,1-1-1,0 1 1,0 0 0,0 0-1,0 1 1,0 0 0,0 0 0,0 0-1,0 0 1,1 1 0,-1-1-1,0 2 1,1-1 0,7 2 0,-8-1-33,-1 1 1,0-1 0,-1 1-1,1 0 1,0 0 0,0 0-1,-1 1 1,0-1 0,1 1-1,-1 0 1,0 0 0,0 0-1,-1 1 1,4 3 0,3 8-526,0-1 0,8 20 0,-9-18-507,-5-10 696,3 5-2592,-5-11 2835,-1-1-1,0 1 1,1 0 0,-1 0-1,0 0 1,1 0-1,-1 0 1,1 0 0,-1-1-1,0 1 1,1 0 0,-1 0-1,0-1 1,0 1-1,1 0 1,-1 0 0,0-1-1,0 1 1,1 0 0,-1-1-1,0 1 1,0 0-1,0-1 1,1 1 0,-1-1-1,0 1 1,0 0 0,0-1-1,0 1 1,0 0-1,0-1 1,0 1 0,0-1-1,6-17-822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06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170 123 13083,'0'27'1312,"1"2"865,7 0-769,-4-3-344,4-3-336,0-6-272,-2-4-120,1-4-272,-2-4-264,-2-5-792,-2-5-344,1-7 624</inkml:trace>
  <inkml:trace contextRef="#ctx0" brushRef="#br0" timeOffset="1">16 15 14883,'-9'3'600,"3"-3"0,6 1-488,9-5-392,-2-1-384,15-4 296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06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0 173 12979,'14'9'2701,"8"6"967,-21-14-3598,-1 0 0,1-1 0,0 1 0,0 0 1,-1 0-1,1 0 0,-1-1 0,1 1 1,-1 0-1,1 0 0,-1 0 0,0 0 0,1 0 1,-1 0-1,0 0 0,0 0 0,0 0 1,1 0-1,-1 0 0,0 0 0,-1 2 0,1-3-68,0 0-1,0 0 0,0 0 0,0 1 0,0-1 0,0 0 0,0 0 0,0 0 0,0 1 0,0-1 0,0 0 0,0 0 0,0 0 0,0 1 0,-1-1 0,1 0 0,0 0 1,0 0-1,0 0 0,0 0 0,0 1 0,-1-1 0,1 0 0,0 0 0,0 0 0,0 0 0,0 0 0,-1 0 0,1 0 0,0 0 0,0 0 0,0 1 0,-1-1 1,1 0-1,0 0 0,0 0 0,0 0 0,-1 0 0,1 0 0,0 0 0,0 0 0,0-1 0,-1 1 0,1 0 0,0 0 0,0 0 0,0 0 0,-1 0 0,1 0 0,0 0 1,0 0-1,0 0 0,0-1 0,0 1 0,-1 0 0,1 0 0,0 0 0,0 0 0,0 0 0,0-1 0,0 1 0,0 0 0,-1 0 0,-8-12 34,6 8-12,1 0-1,0 0 1,0 0-1,1 0 1,-1-1-1,1 1 1,0 0-1,0-1 1,0 1-1,1-1 1,-1 1-1,1-1 1,0 0-1,1 1 1,-1-1 0,1 1-1,0-1 1,2-6-1,0 3-202,0 0 1,0 1-1,1 0 1,0 0-1,0 0 0,0 0 1,1 0-1,0 1 0,11-10 1,7-8-3113,-11 10 2192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06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0 190 11915,'7'3'731,"0"0"0,0 0 0,0-1 0,0 0 1,0 0-1,1 0 0,-1-1 0,1 0 1,9 0-1,-14-1-646,0 0 1,-1 1 0,1-1 0,-1 1-1,1-1 1,-1 1 0,1 0-1,-1 0 1,0 0 0,1 0-1,-1 1 1,0-1 0,0 1-1,0-1 1,0 1 0,0 0-1,0 0 1,0 0 0,2 4-1,-3-6-85,-1 0-1,0 1 1,0-1-1,0 0 1,1 1-1,-1-1 1,0 1-1,0-1 1,0 0-1,0 1 1,0-1-1,0 0 1,0 1-1,0-1 1,0 1-1,0-1 1,0 0-1,0 1 1,0-1-1,0 1 1,0-1-1,0 0 1,0 1-1,0-1 1,0 0-1,-1 1 1,1-1-1,0 0 1,0 1-1,0-1 1,-1 0-1,1 1 1,0-1-1,-1 0 1,1 0-1,0 1 1,-1-1-1,1 0-6,-1 1 0,1-1 0,-1 0-1,0 0 1,1 0 0,-1 1-1,1-1 1,-1 0 0,0 0-1,1 0 1,-1 0 0,1 0-1,-1 0 1,0 0 0,1-1-1,-1 1 1,1 0 0,-1 0-1,0 0 1,1 0 0,-1-1-1,1 1 1,-1 0 0,1-1-1,-1 1 1,-2-3-20,0 0 0,1 0 0,0 0 0,-1 0 0,1 0-1,0 0 1,0-1 0,1 1 0,-1-1 0,1 1 0,0-1 0,-2-6 0,1 0-29,0-1 1,1 0 0,0-15 0,1 16-39,0 0 0,1 0 1,0 0-1,1 1 0,0-1 1,5-13-1,-5 17-372,1 0 0,-1 1 0,2-1 0,-1 1 0,1-1 0,7-8-1,1 3-617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07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27 354 15235,'-2'2'249,"0"0"1,0 0-1,1 1 0,-1-1 0,1 1 0,-1-1 0,1 1 0,0 0 1,0-1-1,0 1 0,0 0 0,1 0 0,-1 0 0,1 0 0,0 0 1,0 0-1,0 0 0,0-1 0,1 5 0,-1-5-225,0-1-1,1 1 1,-1 0 0,1 0-1,-1 0 1,1 0 0,0-1-1,0 1 1,0 0-1,0 0 1,0-1 0,0 1-1,0-1 1,1 1 0,-1-1-1,1 0 1,-1 1 0,1-1-1,-1 0 1,1 0-1,0 0 1,-1 0 0,1 0-1,0-1 1,0 1 0,0 0-1,0-1 1,-1 0-1,3 1 1,-1-1-6,-1 0 1,0 0-1,0-1 0,0 1 1,1-1-1,-1 1 0,0-1 1,0 0-1,0 1 0,0-1 0,0 0 1,0-1-1,0 1 0,0 0 1,-1 0-1,4-4 0,1-1 103,0 0-1,-1 0 1,6-8 0,-10 12-93,0 1 0,1-1 0,-1 0 0,-1 0 0,1 0 0,0 0 1,0 0-1,-1 0 0,1 0 0,-1 0 0,1 0 0,-1 0 0,0 0 1,0 0-1,0-4 0,0 5-19,-1-1 0,1 1 0,-1-1 1,1 1-1,-1 0 0,0-1 0,1 1 0,-1 0 1,0-1-1,0 1 0,0 0 0,0 0 0,0 0 1,0 0-1,0 0 0,0 0 0,-1 0 0,1 0 1,0 0-1,0 1 0,-1-1 0,1 0 0,-2 0 0,-4-1-221,0 0 0,0 1 0,0-1 0,0 1 0,0 1 0,-11 0 0,-20 3-4929,36-3 4058</inkml:trace>
  <inkml:trace contextRef="#ctx0" brushRef="#br0" timeOffset="1">210 213 12931,'0'0'138,"1"0"0,-1-1 0,1 1 0,0-1 0,-1 1 0,1 0 0,-1-1 1,1 1-1,0 0 0,-1 0 0,1 0 0,0-1 0,0 1 0,-1 0 0,1 0 0,0 0 0,-1 0 1,1 0-1,0 0 0,0 0 0,-1 1 0,1-1 0,0 0 0,-1 0 0,1 0 0,0 1 0,-1-1 1,1 0-1,-1 1 0,1-1 0,0 1 0,-1-1 0,1 1 0,-1-1 0,1 1 0,-1-1 0,1 1 0,-1-1 1,0 1-1,1-1 0,-1 2 0,4 16 1907,-4-17-2082,1-22 168,1 0 0,1 0 0,1 1 0,1-1 0,10-28 0,-13 43-316,1 1 1,-1 0 0,1 0 0,0 0 0,0 1 0,1-1 0,-1 1 0,1-1-1,0 1 1,0 0 0,0 1 0,1-1 0,-1 1 0,7-4 0,12-9-887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07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17604,'0'13'1504,"-3"1"793,-2-3-1633,10-10-608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10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486 953 6929,'12'4'832,"-1"1"0,0 0-1,14 7 1,-13-5 5,28 11 1,-14-11-299,1 0 0,-1-2 0,1-1 0,40 2 0,-23-6-78,88-10 1,-105 6-424,0-2 1,0-1 0,43-17 0,-28 6-25,56-34-1,-32 18 6,-41 21-5,0 0-1,-1-2 1,29-22-1,-47 32-11,1-1-1,-1 0 1,0-1-1,0 0 1,-1 0-1,0 0 1,0 0 0,0-1-1,-1 0 1,-1 0-1,1 0 1,-1 0-1,0-1 1,2-15-1,-3 8 0,-1 1 0,0-1 0,-1 1 1,-1-1-1,-1 1 0,0-1 0,-1 1 0,0 0 0,-1 0 0,-1 0 0,-10-21 0,3 13-4,0 0 0,-2 1-1,0 1 1,-1 0 0,-1 1 0,-23-21 0,-92-99 402,115 123-174,3 3-129,0 2 1,0-1-1,-2 2 0,1-1 1,-1 2-1,-1 0 0,0 1 0,0 1 1,-1 0-1,0 1 0,-1 1 0,1 1 1,-1 0-1,0 1 0,-34-2 1,6 4-39,0 2 1,1 3 0,-1 1-1,1 2 1,-1 2 0,2 2-1,-1 2 1,2 2 0,0 2-1,-74 39 1,70-30-90,1 2 1,-45 34-1,77-50 37,1 1 0,0 0 0,0 0 0,2 1 0,-1 1 0,2 0 0,0 1 1,0 0-1,1 0 0,-8 21 0,10-18 86,1 1 0,1 0 0,0 0 0,2 0 1,0 1-1,1 0 0,1-1 0,2 28 0,-1-37 5,2 1 1,-1 0-1,1-1 0,1 1 0,0-1 0,1 0 0,0 0 0,0 0 0,1-1 0,0 1 0,1-1 0,0 0 0,0-1 0,1 1 0,0-1 0,16 13 0,-8-9-137,0-2 1,1 0-1,1-1 1,30 12-1,74 17-1681,-50-19 914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31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86 14987,'18'-4'1104,"3"-3"601,4-2-177,-4 2-656,-3-1-224,-5 2-383,-4 0-249,-3 0-505,-2 0-455,-2-3-720,-1-2-409,-1 5 1041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11.5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520 1037 6297,'12'-3'998,"-1"0"0,1 1 0,0 0 0,0 1 0,0 0 0,21 2 0,73 14 342,-75-9-725,25 2-222,-1-3 1,1-2-1,0-2 1,0-3-1,0-2 0,64-13 1,-84 9-337,-1-2 1,0-2 0,0-1-1,47-25 1,121-86-5,-187 113-46,-2 0 0,1 0 0,-2-1 0,0-1 0,23-28 0,-30 34-9,-1-1 0,0 0 0,-1 0 0,0 0 0,0 0 0,-1-1 0,0 1 0,0-1 1,-1 0-1,0 0 0,-1 0 0,0 0 0,0-18 0,-2 14-2,-1 0 0,0 0 1,-1 0-1,0 0 0,-1 1 1,-1-1-1,-7-14 0,3 10 1,0 1 0,-2 0-1,0 0 1,-18-19 0,0 6-3,-2 0 0,-1 3 0,-67-44 1,53 42 97,-1 1 0,-1 3 1,-1 2-1,-1 2 1,-1 2-1,-106-22 0,109 31-100,-161-25-114,168 29 85,-1 3 1,0 1-1,-46 6 0,-78 23 28,134-20 11,0 1-1,1 2 1,-33 15-1,50-18 1,0 0-1,0 1 1,1 1-1,0 0 0,1 1 1,0 0-1,0 0 1,1 2-1,1-1 0,-15 24 1,8-5 0,0 0 1,2 1-1,-19 61 1,28-74 30,0 0 1,2 0-1,-4 32 1,8-37 63,-1-1 1,2 1 0,0-1-1,0 1 1,2-1 0,4 16-1,1-2 175,1-1-1,2 0 1,1-1 0,1 0-1,1 0 1,22 28 0,-22-35-293,1 0 0,0-1 1,2-1-1,0 0 0,0-1 0,1-1 1,1-1-1,22 12 0,21 4-900,2-3 323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0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577 1357 8178,'28'9'466,"1"-2"1,0-1 0,0-2-1,0 0 1,1-2-1,-1-1 1,37-4 0,101-13 231,30-1 384,92-11-279,-237 19-815,0-2 0,0-2 1,71-30-1,-69 19-130,-1-2 0,-2-2 0,84-62 0,-119 78 154,0-1 1,-1-1-1,0 0 0,-1-1 1,-1 0-1,0-1 0,-1-1 1,-1 0-1,-1 0 1,0-1-1,-1-1 0,-1 1 1,-1-1-1,8-35 0,-11 33 35,0 0 0,-2 1 0,-1-1 0,0 0 0,-5-41 0,2 49-19,0 1-1,-1-1 1,-1 1 0,0 0-1,0 0 1,-1 0 0,-1 1-1,0 0 1,0 0 0,-1 0-1,-9-10 1,0 4 57,0 1 0,-1 1 0,-1 0-1,0 1 1,-36-19 0,-107-46 389,-470-159 10,576 222-517,-1 2 0,-1 3 0,0 3 0,-76-3 0,96 11 4,-1 2-1,1 1 0,0 1 1,0 3-1,1 1 1,0 1-1,-62 26 0,51-13 43,2 3-1,1 1 0,0 3 0,2 1 0,2 2 1,-71 73-1,92-86 56,2 1 1,1 1 0,0 0-1,2 1 1,0 0-1,2 1 1,0 1 0,1 0-1,2 0 1,-7 28 0,8-20-20,2 1 1,2-1 0,1 1-1,1 0 1,2 0 0,1 1-1,9 56 1,-7-76-133,1 0 0,0 0 0,1 0 0,0-1 0,1 1 0,1-1 0,0-1 0,0 1 0,2-1-1,12 15 1,-4-10-113,34 26 0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1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678 1367 8322,'-1'0'60,"1"0"-1,0 1 1,0-1 0,0 0 0,0 1 0,-1-1-1,1 0 1,0 1 0,0-1 0,0 0 0,0 1-1,0-1 1,0 1 0,0-1 0,0 0 0,0 1-1,0-1 1,0 0 0,0 1 0,0-1 0,1 1 0,-1-1-1,0 0 1,0 1 0,0-1 0,0 0 0,1 1-1,-1-1 1,0 0 0,0 1 0,1-1 0,0 1 26,0 0 1,0-1-1,0 1 0,0-1 1,1 1-1,-1-1 1,0 0-1,0 1 1,1-1-1,1 0 1,38 0 518,-32 0-362,346-18 982,-232 8-1014,168-37 0,-227 33 165,-2-4 1,0-3-1,-1-2 0,81-43 0,-61 19 304,108-82 1,-172 116-669,0-1 0,-1-1 0,0 0 0,-1-1-1,-1-1 1,20-30 0,-27 34-7,0 0-1,-1 0 0,0-1 0,-1 1 1,-1-1-1,0 0 0,-1-1 1,0 1-1,-1-1 0,0-28 0,-3 22-1,-1-1 0,-1 1 0,-1 1 0,0-1 0,-2 1 0,0-1 0,-2 1 0,0 1 0,-1 0 0,0 0 0,-2 1-1,-1 0 1,-17-22 0,8 16-8,-1 0 0,-2 1 0,0 2 0,-1 0 0,-1 2 0,-1 0 0,-1 2 0,-32-15 0,-15 0-2,0 2 0,-2 4 1,-2 4-1,-132-21 0,135 33-11,0 4 0,-1 3 0,0 3 0,1 4 0,-119 21 0,105-7 12,1 4 0,1 4 0,1 4 0,-107 52 0,165-67 15,1 0 0,0 2 0,1 1 0,-28 25 1,39-29 16,1 1 1,1 1 0,0 0 0,1 1 0,0 0 0,2 1-1,-12 23 1,13-20 31,1-1-1,1 2 1,1-1-1,1 1 0,1 0 1,-3 31-1,7-42-34,0 0-1,1 0 0,1 0 1,0 0-1,0-1 1,1 1-1,0 0 0,1-1 1,0 1-1,1-1 1,0 0-1,0 0 0,1 0 1,1-1-1,7 12 0,-1-7-38,1 0-1,0-1 0,1-1 0,0 0 0,1-1 0,0 0 1,21 10-1,0-3-315,0-1 1,52 15-1,11-2-130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13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317 505 6649,'-3'1'3930,"8"2"-2122,10 0-172,20-4 347,-21 0-1456,-1 1 0,0 0-1,20 3 1,-24-2-434,0 1 0,0-1 0,-1-1 0,1 1 0,0-2 0,10 0 0,-14 0-80,0 0 0,0-1 1,0 0-1,0 1 1,-1-1-1,1-1 0,-1 1 1,1-1-1,-1 0 0,0 0 1,8-7-1,-3 1-13,0 0 0,-1 0 1,0-1-1,0 0 0,-1-1 0,0 0 0,7-15 0,-12 20-8,0 0 0,0 0 0,0 0 0,-1 0 0,0 0 0,0 0-1,0 0 1,-1 0 0,0 0 0,0-1 0,-1 1 0,0 0-1,0 0 1,0 0 0,0 0 0,-1 0 0,-3-6 0,-6-10-67,-1 0 0,-1 0 0,-2 2 0,0-1 0,0 2 0,-2 0 0,0 1 0,-31-24 0,37 34 92,0 0 1,0 1-1,-1 0 1,0 1 0,-1 0-1,0 1 1,0 0-1,0 1 1,0 1-1,0 0 1,-1 1-1,1 0 1,-1 1-1,0 0 1,1 1 0,-1 1-1,0 0 1,1 1-1,-1 1 1,1 0-1,0 0 1,0 1-1,0 1 1,0 0-1,-17 11 1,19-9 16,1 2 0,-1-1 0,1 1 1,1 1-1,0 0 0,0 0 0,1 1 0,0 0 0,1 0 1,1 1-1,-1-1 0,-6 21 0,10-23 47,0 1 0,1-1 0,0 1 0,1-1 0,0 1 1,0 0-1,1-1 0,1 1 0,-1 0 0,4 13 0,-3-17-58,1 0-1,0 0 1,0 0 0,0 0 0,1-1 0,-1 1-1,1-1 1,1 0 0,-1 0 0,1 0-1,0 0 1,0 0 0,0-1 0,1 0-1,0 1 1,-1-2 0,9 6 0,-3-4-53,1 0-1,0 0 1,0-1 0,19 4 0,48 6-1229,-54-11 702,27 6-234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16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427 610 7746,'-1'0'105,"1"0"1,0 0 0,0 0 0,0 0 0,0 0-1,-1 0 1,1 0 0,0 0 0,0 0 0,0 0-1,-1 0 1,1 0 0,0-1 0,0 1 0,0 0-1,0 0 1,0 0 0,-1 0 0,1 0 0,0 0-1,0 0 1,0 0 0,0-1 0,0 1 0,0 0-1,0 0 1,-1 0 0,1 0 0,0 0 0,0-1-1,0 1 1,0 0 0,0 0 0,0 0 0,0 0-1,0-1 1,0 1 0,0 0 0,0 0 0,0 0-1,0-1 1,0 1 0,0 0 0,10-2 1643,16 6-137,-19 0-1132,1 0 0,13 10 0,-14-9-346,1 0-1,-1 0 0,13 5 1,2-3-32,0 0-1,0-2 1,0 0 0,0-2 0,1 0-1,37-1 1,-4-4 212,85-14 0,-115 12-141,-1-2-1,1 0 1,-1-1-1,31-14 1,-46 16-163,0 1 1,-1-2-1,1 1 1,-1-2-1,-1 1 1,1-1-1,-1 0 1,0-1-1,0 0 0,-1 0 1,0-1-1,10-17 1,-14 20-9,0 0 1,0-1-1,-1 1 1,0-1-1,0 0 1,-1 0-1,0 0 0,0 0 1,0 0-1,-1-8 1,-1 5-1,0-1 0,0 0 0,-1 1 0,-1-1 0,0 1 0,-5-11 0,0 3 8,0 1 1,-2 1 0,0 0 0,0 0-1,-2 1 1,0 0 0,-16-15 0,-1 5-10,0 1 1,-2 2 0,0 1 0,-1 1-1,-2 2 1,-54-22 0,64 32-7,1 0 1,-1 2-1,0 0 1,-1 2 0,1 1-1,-37-1 1,2 5-5,-92 13 1,121-10 3,0 1-1,0 2 1,0 1 0,1 1 0,1 2 0,-1 1 0,2 1 0,-1 1 0,2 1 0,-30 23 0,47-31 15,0 0-1,0 0-1,1 0 1,-9 10-1,15-15 4,-1 1-1,1 0 1,0 0 0,1 0-1,-1 0 1,0 1-1,1-1 1,0 0-1,-1 1 1,1-1 0,1 1-1,-1-1 1,0 8-1,1 3 100,1 1 0,0-1-1,1 0 1,4 15 0,19 55 660,-18-65-579,5 19 158,1-1 1,23 44 0,-32-76-389,-1 0 0,1 1-1,-1-1 1,1-1 0,1 1 0,-1-1 0,1 1 0,0-1 0,0 0-1,0-1 1,0 1 0,0-1 0,1 0 0,0-1 0,0 1-1,7 1 1,7 1-614,0-1 0,0-1-1,34 1 1,19-1-411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4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5885 421 9410,'-2'1'733,"-1"0"0,0 0 0,0 0 0,0 0 0,0-1 0,-4 1 0,-35-1 2748,20-1-2119,-60-4 372,25 0-1379,-36-3-161,-149-34 0,33 4-33,39 18 146,-93-15 13,-83-29 908,-64-11-323,-2 19-146,-636 15-460,-201 17 356,1219 22-638,-442-9 576,400 15-506,0 2 0,0 3-1,1 4 1,-102 30 0,135-29-759,1 2-1,0 1 1,-52 33-1,37-16-371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4.8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228 17 12435,'-1'-1'196,"1"0"-1,-1 0 1,1 0 0,-1 0 0,0 0 0,0 0 0,0 0 0,1 0 0,-1 0 0,0 1 0,0-1-1,0 0 1,0 1 0,0-1 0,-1 0 0,1 1 0,0-1 0,0 1 0,0 0 0,-3-1-1,2 1-32,-1 0 0,1 0-1,-1 0 1,1 0-1,-1 0 1,1 1 0,0-1-1,-1 1 1,1 0-1,-3 0 1,-1 2 4,0 0 1,0 1-1,0-1 1,0 1-1,1 0 0,-1 0 1,-5 7-1,-5 9 227,1 1 1,1 0-1,1 1 0,1 1 0,1 0 0,-10 29 0,16-40-189,1 0-1,1 0 1,0 1-1,0 0 0,1-1 1,1 1-1,0 0 1,1 19-1,1-26-136,0-1 0,-1 1 0,2 0 0,-1 0 0,1-1 0,0 1 0,0-1 0,0 1 0,1-1 0,0 0 1,0 0-1,0 0 0,1 0 0,0-1 0,0 1 0,0-1 0,0 0 0,0 0 0,1-1 0,8 6 0,-6-6-32,-1 0 0,1 0 0,0 0 1,0-1-1,0 0 0,0-1 0,0 0 0,0 0 0,1 0 0,-1-1 0,0 0 0,0 0 1,1-1-1,-1 0 0,0 0 0,0-1 0,0 0 0,0 0 0,0-1 0,0 1 0,6-5 1,0 0-180,0-1 0,0 0 0,-1-1 0,0-1 1,0 1-1,-1-2 0,-1 0 0,1 0 0,9-15 1,-8 8-626,-1-1 1,0-1-1,-1 0 1,-2 0-1,0-1 1,-1 0-1,0-1 1,-2 1-1,4-37 1,-3-15-690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5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14955,'-1'7'485,"1"1"-1,-1-1 0,2 0 1,-1 0-1,1 0 1,0 0-1,0 0 1,1 0-1,0 0 0,4 8 1,4 9 802,20 33 0,-14-29-616,33 59 551,21 43-556,-57-103-608,-1 0 1,14 57-1,-11-24-58,-10-46-1,-3-14-6,-1-6-18,1-47-154,-3 37 104,1 0-1,6-32 0,-3 34 26,0 1-1,11-25 1,-12 33 43,1 0 1,-1 0 0,1 0-1,0 1 1,0-1-1,1 1 1,0-1-1,-1 1 1,9-6-1,-10 8 10,1 1 0,-1 0 0,0 0 0,1 0 0,-1 0 0,1 0-1,-1 1 1,1-1 0,-1 1 0,1-1 0,0 1 0,-1 0 0,1 0 0,0 0-1,-1 0 1,1 1 0,-1-1 0,1 1 0,0 0 0,-1 0 0,5 1 0,4 3 69,0 1 0,-1 0 0,15 11 1,-13-9 46,-7-4-81,1-1 0,-1 1 0,0-1 0,1-1 0,0 1 0,0-1 0,0 0-1,7 1 1,-10-3-126,0 1 0,-1-1 0,1 0 0,0-1 0,0 1 0,0 0 0,-1-1 0,1 0 0,0 1 0,-1-1 0,1 0 0,0-1 0,-1 1 0,1 0-1,-1-1 1,0 1 0,1-1 0,-1 0 0,0 1 0,2-4 0,21-25-3927,-4 2 3757,-4 13 538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5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126 205 12563,'13'19'1320,"0"3"888,4-4-239,0 0-353,0-4-480,-1-5-567,0-1-201,-4-7-256,0 1-200,-6-4-785,-1-2-631,-5-8 1984,-2-4-1040</inkml:trace>
  <inkml:trace contextRef="#ctx0" brushRef="#br0" timeOffset="1">0 0 9266,'3'4'608,"2"0"568,11 1-1040,3-2-144,7-3-24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6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1 258 12611,'1'4'123,"4"5"1331,-1-1-1,0 1 0,-1 0 0,3 10 0,-4-28 155,0-9-1305,-2-1-117,-1-10 42,2 0 1,9-56 0,-9 78-222,0 0 0,1-1 0,1 1 0,-1 0 0,1 0 0,0 0-1,1 1 1,-1-1 0,2 1 0,-1 0 0,0 0 0,1 0 0,0 0 0,1 1 0,-1 0 0,11-7 0,-14 10-249,1 1 0,-1-1 1,1 1-1,0 0 0,-1 0 1,1 0-1,0 0 0,0 1 0,0-1 1,-1 1-1,1 0 0,0-1 1,0 1-1,0 0 0,0 1 0,0-1 1,0 1-1,0-1 0,4 2 1,5 3-526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38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7 420 9794,'-6'-3'5977,"6"-2"-3800,9-6-273,6-4-519,10-5-513,5-1-224,0 3-360,1 2-112,-2 1-424,-3 0-240,0 1-792,1 1-601,0-3-551,5 3 1095</inkml:trace>
  <inkml:trace contextRef="#ctx0" brushRef="#br0" timeOffset="1">516 1 11010,'-1'1'518,"0"1"1,1 0-1,0 0 0,-1-1 0,1 1 0,0 0 0,0 0 0,0 0 0,0 0 1,0-1-1,0 1 0,1 2 0,7 25 1991,-2-11-1017,14 84 2597,16 60-2786,-30-125-3644,-10-55-4480,5 5 5512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31.4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13907,'-3'36'1048,"0"2"521,2 0-313,4 0-640,4-3-256,8-9-880,2-4-376,6-4 424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6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72 662 14043,'-12'8'5835,"6"-2"-5130,1 0 1,0 1 0,1-1 0,0 1 0,0 0 0,-5 10 0,3 0-391,-8 30 0,13-44-304,0 1-1,1 0 0,0-1 0,0 1 0,0 6 0,0-9-10,0-1-1,0 1 1,0 0-1,0-1 1,0 1-1,0-1 1,1 1-1,-1 0 1,0-1-1,0 1 1,0 0-1,1-1 1,-1 1-1,0-1 1,1 1-1,-1-1 1,0 1-1,1-1 1,-1 1-1,1-1 1,-1 1-1,1-1 1,-1 1-1,1-1 1,-1 0-1,1 1 1,-1-1-1,1 0 1,-1 0-1,1 1 1,0-1-1,-1 0 1,1 0-1,-1 0 1,1 0-1,0 1 1,-1-1-1,2 0 1,-1-1-5,0 1 0,0-1 0,0 1 0,-1 0 0,1-1 0,0 1 0,0-1 1,0 0-1,0 1 0,-1-1 0,1 0 0,0 1 0,-1-1 0,1 0 0,-1 0 0,1 0 0,-1 0 1,1 0-1,-1 1 0,1-1 0,-1 0 0,1-2 0,4-25-185,-4 20 89,20-88-1765,-21 95 1856,0 0-1,1 1 1,-1-1-1,0 1 1,0-1 0,1 0-1,-1 1 1,0-1-1,1 1 1,-1-1 0,1 1-1,-1-1 1,0 1 0,1-1-1,-1 1 1,1 0-1,0-1 1,-1 1 0,1-1-1,-1 1 1,1 0-1,-1 0 1,1-1 0,0 1-1,-1 0 1,1 0 0,0 0-1,-1 0 1,1 0-1,0 0 1,-1 0 0,1 0-1,0 0 1,-1 0-1,2 0 1,3 1-12,-1 0 0,1 1-1,-1-1 1,6 3 0,1 1-42,-6-3 20,0-1 1,1 0-1,-1 0 1,0 0-1,1 0 1,-1-1-1,1 0 1,9-1-1,-11 0-32,-1 0 0,1 0 0,-1 0 0,1 0-1,-1-1 1,0 1 0,0-1 0,1 0 0,-1 0 0,0 0-1,-1-1 1,1 1 0,0-1 0,2-2 0,9-13-202,-1 0 0,-1-1-1,12-23 1,-23 39 271,13-25 249,-1 0 1,-1-2-1,-1 1 0,13-62 1,-33 103 322,-2 11-446,1 0-1,-9 34 1,18-51-106,-1 1 1,1-1 0,0 0-1,0 1 1,1-1 0,0 1-1,0-1 1,0 1 0,1-1-1,0 1 1,0-1 0,1 0-1,0 1 1,4 10-1,-5-15-6,0 0-1,1 0 1,-1 0-1,0 0 0,1 0 1,-1 0-1,1 0 0,0 0 1,0-1-1,-1 1 0,1-1 1,0 0-1,0 1 1,0-1-1,1 0 0,-1 0 1,0 0-1,0 0 0,0-1 1,1 1-1,-1-1 0,0 1 1,1-1-1,-1 0 1,1 0-1,-1 0 0,0 0 1,1 0-1,-1-1 0,0 1 1,1-1-1,-1 1 0,0-1 1,4-1-1,1-1 1,0-1 0,-1 1 0,1-1-1,-1 0 1,0-1 0,0 1 0,0-1 0,-1-1-1,9-9 1,-2-3 3,-1-1-1,0 0 1,-2 0-1,0-1 1,-1 0-1,-1 0 1,-1-1-1,7-42 1,-11 48-27,-1-1 1,0 0-1,-1 1 1,-1-1-1,0 1 1,-1-1 0,0 1-1,-2 0 1,-7-22-1,7 26-15,0 0-1,-1 0 0,-1 1 0,0 0 1,0 0-1,-1 0 0,0 0 0,-1 1 1,0 0-1,0 1 0,-1 0 0,0 0 0,-11-6 1,15 11 20,0 0 0,0 1-1,-1-1 1,1 1 0,-1 0 0,0 1 0,-6-2 0,10 3 9,1 0 0,-1 0 0,0 0 0,0 0 0,1 0 0,-1 0 0,0 0 0,0 1 0,1-1 0,-1 0 0,0 1 0,-2 1 0,3-2 3,0 1 1,0 0-1,0 0 1,0-1-1,0 1 1,1 0-1,-1 0 1,0 0-1,1 0 1,-1 0-1,0 0 1,1 0-1,-1 0 1,1 0-1,0 0 0,-1 1 1,1-1-1,0 0 1,0 0-1,-1 0 1,1 2-1,0-1-138,0-1 0,0 1 0,1 0 0,-1-1 0,0 1 0,0 0 0,1 0 0,-1-1 0,1 1 0,0 0 0,-1-1 0,1 1 0,0-1 0,2 3 0,-1 0-628,4 7-225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7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0 851 10314,'17'-40'4866,"12"-19"-2308,1-2-1009,107-270 3529,-127 307-4823,-2-1 0,-1 0 1,-1 0-1,-1-1 0,2-27 0,-6 45-240,-1 0-1,0-1 1,-1 1-1,1 0 1,-2 0 0,1 0-1,-1 1 1,0-1 0,-1 0-1,0 1 1,0-1-1,-1 1 1,1 0 0,-2 0-1,1 0 1,-1 1-1,0-1 1,0 1 0,-1 0-1,-8-7 1,12 11-7,-1 0 0,1 0 0,-1 0 0,1 1 0,-1-1 0,0 1 0,0-1 0,0 1 0,0 0 0,0 0 0,0 0 0,0 0 0,0 1 0,0-1 1,0 1-1,0 0 0,-1 0 0,1 0 0,0 0 0,0 1 0,0-1 0,0 1 0,0 0 0,0 0 0,0 0 0,0 0 0,0 0 0,0 1 0,0-1 0,1 1 0,-1 0 0,1 0 0,-1 0 0,1 0 0,-4 4 0,0 2 43,0 1-1,0-1 0,1 1 0,1 0 1,0 0-1,0 0 0,0 1 0,1-1 1,1 1-1,-3 13 0,2 0 99,1 1-1,0-1 1,4 36-1,0-33-31,1-1 0,2 0-1,0-1 1,2 1 0,1-1-1,12 27 1,-13-35-85,1-1 0,1 1 0,0-2 0,1 0 1,1 0-1,0 0 0,1-2 0,0 1 0,27 20 0,-21-21-304,0-1-1,1-1 1,0-1 0,34 12 0,-15-10-1868,64 11 1,-38-13 431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7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0 14019,'-8'4'436,"0"-1"-1,1 1 1,-1 1-1,1 0 1,0 0 0,0 0-1,1 1 1,0 0 0,0 0-1,0 0 1,1 1-1,0 0 1,0 0 0,-5 11-1,1-2 160,2 0 0,0 1 1,1 0-1,1 0 0,-6 33 0,9-38-363,0 0 1,2 0 0,-1 0-1,1 0 1,1 0-1,0 0 1,1 0-1,4 15 1,-4-23-191,-1 1-1,1 0 1,0-1 0,0 1 0,0-1-1,1 1 1,-1-1 0,1 0-1,0 0 1,1-1 0,-1 1 0,1 0-1,-1-1 1,1 0 0,0 0-1,0 0 1,0 0 0,1-1 0,-1 0-1,1 0 1,-1 0 0,9 2-1,-1-2-34,0 0 0,0-1 0,0 0 0,0-1-1,1 0 1,-1-1 0,0-1 0,14-3 0,-3 0-471,0-2 1,-1-1-1,29-13 1,-35 14-527,0-2 0,0 0 0,-1-1 0,0 0 0,0-1-1,20-22 1,-3-6-531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8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112 204 14099,'-4'0'560,"1"0"0,0 0 0,0 1 0,-1 0 0,1-1 0,0 1 1,0 0-1,0 1 0,0-1 0,0 0 0,0 1 0,-4 3 0,3-2-163,-1 1 0,1 1 0,0-1 1,0 0-1,0 1 0,-4 7 0,3-4-230,0 1-1,1-1 1,0 1-1,1 0 1,0 0-1,0 0 1,1 0-1,-2 14 1,4-17-138,0-1 0,0 0 1,0 1-1,1-1 0,-1 0 1,1 0-1,1 1 0,-1-1 1,1 0-1,0 0 0,4 9 1,-4-12-26,-1 0 0,1 1 0,0-1 0,-1 0 0,1 0 0,0 0 0,0 0 0,1 0 0,-1-1 0,0 1 0,1-1 1,-1 1-1,1-1 0,-1 0 0,1 0 0,-1 0 0,1 0 0,0 0 0,-1-1 0,1 1 0,0-1 0,0 0 0,4 0 0,-4 0-20,0-1-1,0 0 1,0 1-1,0-1 1,0-1 0,0 1-1,-1 0 1,1 0-1,0-1 1,-1 0-1,1 1 1,-1-1 0,0 0-1,1 0 1,-1-1-1,0 1 1,0 0-1,-1-1 1,1 1-1,0-1 1,1-3 0,0 1-81,0-1 0,0-1 1,-1 1-1,0 0 1,0-1-1,0 1 0,-1-1 1,1-11-1,-2 7-77,0-1-1,0 0 0,-1 0 1,-1 0-1,-5-20 0,7 32 174,0 0-1,0-1 1,0 1 0,0 0-1,0 0 1,0 0-1,0 0 1,0 0 0,0 0-1,0 0 1,0-1 0,0 1-1,0 0 1,0 0-1,0 0 1,0 0 0,0 0-1,0 0 1,0 0 0,0 0-1,0 0 1,0-1 0,-1 1-1,1 0 1,0 0-1,0 0 1,0 0 0,0 0-1,0 0 1,0 0 0,0 0-1,0 0 1,0 0-1,-1 0 1,1 0 0,0 0-1,0 0 1,0 0 0,0 0-1,0 0 1,0 0-1,0 0 1,-1 0 0,1 0-1,0 0 1,0 0 0,0 0-1,0 0 1,0 0-1,0 0 1,0 0 0,0 0-1,-1 0 1,1 0 0,0 0-1,0 0 1,0 0-1,0 0 1,0 0 0,0 0-1,0 0 1,0 1 0,-1-1 1,1 0-1,0 1 1,0-1-1,0 0 0,0 1 1,0-1-1,0 0 1,0 1-1,0-1 0,0 0 1,0 1-1,0-1 1,0 0-1,0 0 0,1 1 1,-1-1-1,0 0 1,0 1-1,0-1 0,0 0 1,0 0-1,1 1 1,-1-1-1,0 0 0,0 1 1,2 0 0,0 0-1,-1 0 1,1 1 0,0-1 0,-1 0 0,1-1 0,0 1 0,0 0 0,0 0 0,0-1-1,0 1 1,0-1 0,0 0 0,0 1 0,0-1 0,0 0 0,0 0 0,0 0-1,0-1 1,3 1 0,1-2-2,0 1 1,0 0-1,0-1 0,-1 0 0,9-4 0,-5 0-48,0 1-1,0-1 1,0 0-1,-1-1 0,0 0 1,-1 0-1,1-1 1,-1 0-1,11-17 0,-5 3 3,-1 0-1,-1-1 0,8-24 0,-19 46 72,0-1 0,1 1 0,0 0 0,-1 0 0,1 0 0,0 0 0,-1-1 0,1 1-1,0 0 1,0 0 0,1-1 0,-1 2 1,-1-1 0,1 1 0,0 0 0,-1 0 0,1-1 0,-1 1 0,1 0 0,-1 0-1,1 0 1,0 0 0,-1 0 0,1 0 0,-1 0 0,1 0 0,0 0 0,-1 0 0,1 0 0,0 0 0,2 2 76,1-1 1,-1 1 0,0-1-1,0 1 1,-1 0 0,1 1-1,3 2 1,5 4-48,16 13 196,-14-11-146,21 15 1,-30-23-106,0-1 1,0 0 0,0 0-1,0 0 1,0-1-1,0 0 1,1 1 0,-1-1-1,0-1 1,9 2-1,-9-3-82,0 1 0,-1-1 0,1 0 0,0 0 0,-1 0 0,1 0-1,0-1 1,-1 0 0,0 1 0,1-1 0,-1 0 0,0-1 0,0 1-1,5-5 1,-4 3-353,1-1-1,-1 0 1,0 0 0,0 0-1,0-1 1,-1 1 0,5-12-1,0-13-1606,-2-5 764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8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15643,'5'18'1104,"1"-1"-1,1 0 1,0-1-1,10 17 0,43 58 1397,-40-64-2087,-2 1 0,0 1 0,15 37 0,-8 11-32,-17-50-255,17 40 1,-19-60-111,-2-8-7,2-13 6,2-26-12,13-47-160,-19 78 126,1 1 1,1 0-1,0 0 0,0 1 1,0-1-1,1 1 0,10-13 1,-12 17 33,0 0 1,0 0 0,0 1-1,0-1 1,1 1 0,-1 0-1,1 0 1,-1 0-1,1 1 1,0-1 0,-1 1-1,1 0 1,0 0 0,5-1-1,-6 2 16,-1 0 0,0 0 0,1 0 0,-1 0 0,0 1 0,1-1 0,-1 1 0,0-1 0,0 1 0,1 0 0,-1 0 0,0 0 0,0 0 0,0 0 0,0 0 0,0 1 0,0-1 0,-1 0 0,1 1 0,0 0 0,-1-1 0,1 1 0,-1 0 0,1 0 0,-1 0 0,1 3 0,2 3 73,-1 0 0,0 1 0,-1-1 0,0 1 0,0 0 0,-1 0 0,0-1 0,-1 1 0,1 0 0,-2 0 0,-2 17 0,-2 3 128,-1-1 1,-13 36-1,17-59-241,1 1 0,-1-1 0,0 0 0,0 1 0,-1-1 0,0 0-1,0 0 1,0-1 0,0 1 0,-1 0 0,1-1 0,-7 5 0,10-8-64,-1-1 0,0 1 0,0 0 0,0-1 0,0 1 0,0-1 0,1 0 0,-1 1 0,0-1 1,0 0-1,0 1 0,0-1 0,0 0 0,0 0 0,0 0 0,0 0 0,0 0 0,0 0 0,0 0 1,0 0-1,0 0 0,0 0 0,0-1 0,0 1 0,0 0 0,0-1 0,0 1 0,0-1 0,0 1 1,0-1-1,0 1 0,1-1 0,-1 0 0,0 1 0,-1-2 0,0-1-262,0 0 1,0 1-1,0-1 0,1 0 0,-1 0 1,1 0-1,-1 0 0,1-1 0,-1-4 1,-4-27-1315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29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92 175 14467,'0'-1'46,"0"1"1,0 0-1,0 0 0,0 0 0,0 0 1,0 0-1,0 0 0,0 0 0,0 0 1,0 0-1,0 0 0,0 0 0,0-1 1,0 1-1,0 0 0,0 0 1,-1 0-1,1 0 0,0 0 0,0 0 1,0 0-1,0 0 0,0 0 0,0 0 1,0 0-1,0 0 0,0 0 0,0 0 1,0 0-1,0-1 0,0 1 0,0 0 1,0 0-1,0 0 0,-1 0 0,1 0 1,0 0-1,0 0 0,0 0 1,0 0-1,0 0 0,0 0 0,0 0 1,0 0-1,0 0 0,0 0 0,0 0 1,-1 0-1,1 0 0,0 0 0,0 0 1,0 0-1,0 0 0,0 0 0,0 1 1,0-1-1,0 0 0,0 0 1,0 0-1,0 0 0,-7 5 1300,-5 9-105,2 1-896,1 0 1,1 0-1,1 1 0,0 0 0,1 0 0,0 1 1,2 0-1,0 0 0,1 0 0,0 0 0,2 1 1,0 25-1,6-18-224,2-15-74,-6-10-46,-1 0 1,0 0-1,1 1 1,-1-1-1,0 0 1,1 0-1,-1 0 1,0 0-1,1 0 1,-1 0-1,0 0 1,1 0 0,-1 0-1,1 0 1,-1 0-1,0 0 1,1 0-1,-1 0 1,0 0-1,1 0 1,-1 0-1,0 0 1,1-1-1,-1 1 1,0 0-1,1 0 1,-1 0-1,1-1 1,1-1 7,1-1 0,-1 1 0,1-1 0,-1 0 0,0 1 0,0-1 0,0 0-1,0 0 1,-1-1 0,1 1 0,0-4 0,12-44 69,-7 20-40,-2 17 21,0 0 1,1 0 0,8-14 0,-11 22 28,0 1 1,0 0-1,1 0 1,0 0-1,0 1 1,0 0-1,0-1 1,1 1-1,0 1 0,7-6 1,-11 8-56,1 1 1,-1-1-1,0 0 1,1 1-1,-1-1 1,1 1 0,-1-1-1,1 1 1,-1-1-1,1 1 1,0 0-1,-1 0 1,1 0-1,-1 0 1,1 0-1,2 1 1,-3-1-9,1 1 0,-1 0 0,0-1 0,0 1 0,0 0 0,0-1 0,0 1 0,0 0 1,0 0-1,0 0 0,0 0 0,-1 0 0,1 0 0,0 0 0,-1 0 0,2 2 0,1 4 56,-1 1 1,0 0-1,0-1 0,-1 1 0,1 11 1,0-3-11,0-5-34,-1-3-20,0 0-1,0 0 0,1 0 1,0 0-1,1-1 1,0 1-1,0-1 1,6 11-1,-9-18-15,0 1 0,1-1 0,-1 1-1,0-1 1,1 1 0,-1-1 0,1 1-1,-1-1 1,1 1 0,0-1 0,-1 1-1,1-1 1,-1 0 0,1 1 0,0-1-1,-1 0 1,1 0 0,0 1 0,-1-1-1,1 0 1,0 0 0,-1 0 0,1 0-1,0 0 1,-1 0 0,1 0 0,0 0-1,-1 0 1,1 0 0,0-1 0,-1 1 0,1 0-1,0 0 1,-1-1 0,1 1 0,0 0-1,-1-1 1,1 1 0,-1 0 0,2-2-1,1-1 5,1 0-1,-1-1 0,0 0 0,5-7 1,-7 10-4,46-78-35,-38 60-17,1 1 0,2 0 0,-1 0-1,2 1 1,0 1 0,17-16 0,-21 25-90,0 0 0,1 0 0,0 1 0,0 0 0,0 0 0,1 1 0,0 1 0,0 0 0,0 0 0,0 1 0,20-3 0,-16 4-879,0-1 0,0 0 0,16-7 0,-25 7 543,1 0 0,-1 0 0,0 0 1,0-1-1,0 0 0,0 0 0,-1-1 1,0 1-1,6-7 0,9-16-641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25.7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39 832 8938,'-2'1'574,"-1"-1"1,0 0 0,1 1-1,-1-1 1,1 1-1,0 0 1,-1 0-1,1 0 1,-4 2 0,1 0 286,5-3-800,-1 0 0,1 0 0,0 0 0,0 1 0,0-1 0,0 0 0,0 0 0,0 0 1,0 0-1,-1 0 0,1 0 0,0 0 0,0 0 0,0 0 0,0 0 0,0 0 0,0 0 1,-1 0-1,1 0 0,0 0 0,0 0 0,0 0 0,0 0 0,0 0 0,0 0 0,-1 0 1,1 0-1,0 0 0,0 0 0,0 0 0,0 0 0,0 0 0,0 0 0,0 0 0,-1-1 0,1 1 1,0 0-1,0 0 0,0 0 0,1-6 1381,5-6-22,15-19-152,2 2-1,2 0 1,0 2-1,32-26 1,121-85 292,-88 71-651,413-366-215,-501 431-904,-2 2 66,1 0-1,-1-1 0,1 1 0,-1 0 1,1-1-1,-1 1 0,1-1 0,-1 1 1,1-1-1,-1 1 0,0-1 0,1 1 1,-1-1-1,0 1 0,1-1 0,-1 0 1,0 1-1,0-1 0,0 1 0,0-1 1,1 0-1,-1 1 0,0-2 0,-5-1-1174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26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 13723,'1'-1'226,"-1"0"0,0 0 0,0 0 0,1 0 0,-1 0 0,1-1 0,-1 1 0,1 0 0,-1 0 1,1 0-1,1-1 0,-2 2-157,0 0 0,0 0 1,1 0-1,-1 0 1,0 0-1,0 0 0,0 0 1,1 0-1,-1 0 0,0 0 1,0 0-1,0 0 1,1 0-1,-1 0 0,0 0 1,0 0-1,0 0 1,0 0-1,1 0 0,-1 0 1,0 1-1,0-1 0,0 0 1,0 0-1,1 0 1,-1 0-1,0 0 0,0 1 1,0-1-1,0 0 1,0 0-1,0 0 0,0 0 1,0 1-1,0-1 0,1 0 1,-1 0-1,0 1 1,9 30 2500,-9-30-2611,21 112 3435,17 64-733,4-66-2057,1 1-457,-42-107-209,1 1-1,-1 0 1,0 0 0,0 0 0,0 7 0,-1-12-11,0 0 1,0 0 0,-1 0 0,1-1 0,0 1 0,0 0 0,0 0 0,-1 0 0,1 0 0,0 0-1,-1-1 1,1 1 0,-1 0 0,1 0 0,-1-1 0,1 1 0,-1 0 0,0 0 0,0 0-65,0-1 1,0 0 0,0 1 0,0-1-1,0 0 1,0 0 0,1 0 0,-1 0-1,0 0 1,0 0 0,0 0-1,0 0 1,0 0 0,0 0 0,0 0-1,0-1 1,0 1 0,0 0 0,0-1-1,1 1 1,-3-1 0,-1-2-14,-1 0 0,1 0 0,0 0 1,0 0-1,0-1 0,1 0 0,-1 1 1,1-1-1,-6-9 0,-10-27 429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26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1 155 13939,'19'-27'2265,"29"-32"0,-41 52-1718,0-1-1,0 1 1,1 1-1,0 0 1,0 0-1,1 0 1,0 1-1,14-6 1,-20 9-450,0 1 0,1 0 0,-1 0 1,0 1-1,0-1 0,1 1 0,-1 0 1,0-1-1,1 1 0,-1 1 0,0-1 0,1 0 1,-1 1-1,0 0 0,1 0 0,-1 0 1,0 0-1,0 0 0,0 1 0,0-1 0,0 1 1,0 0-1,0 0 0,-1 0 0,5 4 1,-3-2-10,0 1 0,-1 0 1,1 0-1,-1 0 0,0 1 1,0-1-1,0 1 1,-1 0-1,0 0 0,0 0 1,-1 0-1,2 12 0,-2-7-31,0 1-1,-1-1 1,-1 1-1,0-1 0,0 1 1,-1-1-1,-1 1 0,-4 11 1,5-16-157,0-1 0,-1 1 0,0-1 1,0 0-1,-1 0 0,1 0 0,-1-1 0,-1 1 1,1-1-1,-1 0 0,0 0 0,0 0 0,0-1 1,-11 7-1,15-10-64,-1-1 0,1 1 1,0-1-1,0 1 0,0-1 0,0 1 0,-1-1 1,1 1-1,0-1 0,-1 0 0,1 0 1,0 0-1,0 0 0,-1 0 0,1 0 1,0 0-1,-1 0 0,1 0 0,0-1 0,0 1 1,-1 0-1,1-1 0,0 1 0,0-1 1,0 0-1,0 1 0,-1-1 0,1 0 0,0 0 1,0 1-1,1-1 0,-1 0 0,0 0 1,0 0-1,0 0 0,0 0 0,1 0 0,-1-1 1,1 1-1,-2-2 0,0-21-1344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27.2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1 197 14267,'13'9'1970,"5"4"397,0 0 0,19 19 0,-33-28-2214,0 0 1,0 1 0,0-1-1,-1 1 1,1 0 0,-1 0 0,0 0-1,-1 0 1,1 1 0,-1-1-1,0 1 1,-1-1 0,2 8-1,-2-10-127,-1 0 0,0-1-1,-1 1 1,1 0 0,0-1-1,-1 1 1,1-1 0,-3 5-1,3-7-21,0 0 0,0 0-1,0 1 1,0-1 0,0 0-1,0 0 1,0 0 0,0 0-1,0 1 1,0-1 0,0 0-1,0 0 1,-1 0 0,1 0-1,0 0 1,0 1 0,0-1-1,0 0 1,0 0 0,0 0-1,-1 0 1,1 0 0,0 0-1,0 0 1,0 0 0,0 0-1,-1 1 1,1-1 0,0 0-1,0 0 1,0 0 0,0 0-1,-1 0 1,1 0 0,0 0-1,0 0 1,0 0 0,-1 0-1,1 0 1,0-1 0,0 1-1,-1-1 9,0 0 1,0 0-1,1 0 0,-1 0 0,1 0 0,-1 0 0,1 0 0,-1 0 0,1-1 0,0 1 0,-1-2 0,-5-25 36,1-1 1,1 1-1,2-1 1,1 0-1,4-42 1,-2 57-93,1 1 1,1 0 0,6-19 0,-7 26-230,0 0 0,1 0 0,0 0 0,0 0 0,1 0 0,-1 1 0,1 0 1,1 0-1,4-6 0,-8 10-51,1 0 1,-1 0-1,0 1 1,1-1 0,-1 0-1,1 0 1,-1 1-1,1-1 1,-1 1 0,1-1-1,-1 1 1,1 0-1,0-1 1,-1 1 0,1 0-1,-1 0 1,1 0-1,0 0 1,1 1 0,13 0-1358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31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0 11498,'-5'4'689,"-1"0"-1,0 1 0,1-1 0,0 1 0,0 0 0,0 1 1,1-1-1,-1 1 0,-3 7 0,7-11-598,0 0 0,0 0 0,0 0-1,1 0 1,-1 0 0,0 0 0,1 1 0,-1-1 0,1 0 0,0 1-1,0-1 1,0 0 0,0 0 0,0 1 0,1-1 0,-1 0-1,1 0 1,-1 1 0,1-1 0,0 0 0,0 0 0,0 0 0,0 0-1,0 0 1,0 0 0,1 0 0,-1 0 0,1 0 0,-1-1 0,1 1-1,2 1 1,9 9 103,75 63 896,-84-72-1062,0 0 0,0 0 0,-1 0 0,0 0 0,0 1 0,1 0 0,-2-1 0,1 1 0,0 0 0,-1 1 0,0-1 0,0 0 0,0 1 0,-1-1 0,1 1 0,-1-1 0,0 1 0,0-1 0,-1 1 0,0 0 0,1 0 0,-1-1 0,-1 1 0,1 0 0,-1 0 0,0-1 0,0 1 0,0-1 0,-1 1 0,1-1 0,-1 1 0,0-1 0,0 0 0,-1 0 0,1 0 0,-1 0 0,0 0 0,-6 6 0,4-6-82,-1 1 0,1-1 0,-1 0 0,1 0 0,-1-1 0,-1 1 0,-7 2 0,11-5 13,1 0 0,-1 0 0,1-1 0,-1 1 0,0-1 1,1 1-1,-1-1 0,1 0 0,-1 0 0,-2-1 0,3 1 12,1 0 1,0-1-1,0 1 0,0-1 0,-1 1 0,1-1 0,0 1 0,0-1 0,0 0 0,0 0 0,0 1 0,0-1 1,0 0-1,0 0 0,1 0 0,-1 0 0,0 0 0,0 0 0,1 0 0,-1 0 0,0-2 0,0 0-5,1 1 0,-1 0 0,1-1 0,0 1 0,0-1 0,0 1 0,0-1-1,0 1 1,0-1 0,1 1 0,-1-1 0,1 1 0,-1-1 0,1 1 0,0 0 0,0-1-1,0 1 1,3-3 0,2-6-46,1 1 1,11-13-1,-15 20 26,12-15-1844,34-29 0,-31 33 937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27.6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20 661 14083,'-3'40'6771,"-4"-1"-3816,4-22-2273,0-1 0,1 1 1,0 16-1,2-30-615,0 0 0,0-1 1,1 1-1,-1 0 0,1 0 1,-1-1-1,1 1 0,0 0 1,0-1-1,0 1 1,0-1-1,0 1 0,1-1 1,-1 0-1,1 1 0,-1-1 1,1 0-1,0 0 0,0 0 1,0 0-1,0 0 0,0-1 1,1 1-1,-1-1 0,0 1 1,1-1-1,-1 0 0,1 0 1,0 0-1,-1 0 0,1 0 1,0-1-1,4 1 0,0 0 1,-1-1-1,1 0 0,-1-1 1,1 1-1,-1-1 0,0-1 0,1 1 1,-1-1-1,0 0 0,0 0 0,0-1 1,0 0-1,8-5 0,-10 5-28,0 0 0,0 0 0,-1 0 0,1 0 0,-1-1 0,1 1 0,-1-1 0,5-8 0,-7 10-38,0 0-1,0-1 1,0 1 0,-1 0 0,1 0 0,0-1-1,-1 1 1,0 0 0,1-1 0,-1 1 0,0 0 0,0-1-1,-1 1 1,1 0 0,0-1 0,-1 1 0,1 0 0,-1-1-1,0 1 1,-2-4 0,-1-1-177,0 0-1,0 1 1,-1-1-1,0 1 1,0 0-1,-1 1 1,-12-11-1,-2 1-1691,-26-14-1,16 10-880,11 6 534,10 2 715</inkml:trace>
  <inkml:trace contextRef="#ctx0" brushRef="#br0" timeOffset="1">195 18 14395,'-1'-3'368,"-8"-9"2492,8 12-2797,1-1 0,0 1 1,0 0-1,0 0 0,0 0 0,0 0 1,-1 0-1,1 0 0,0-1 1,0 1-1,0 0 0,0 0 1,-1 0-1,1 0 0,0 0 0,0 0 1,0 0-1,-1 0 0,1 0 1,0 0-1,0 0 0,0 0 1,-1 0-1,1 0 0,0 0 1,0 0-1,0 0 0,0 0 0,-1 0 1,1 0-1,0 0 0,0 1 1,0-1-1,0 0 0,-1 0 1,1 0-1,0 0 0,0 0 0,0 0 1,0 1-1,0-1 0,-1 0 1,1 0-1,0 0 0,0 0 1,0 1-1,0-1 0,0 0 0,0 0 1,0 0-1,0 0 0,0 1 1,0-1-1,0 0 0,0 0 1,0 0-1,0 1 0,0-1 0,0 0 1,0 0-1,0 0 0,0 1 1,0-1-1,0 0 0,0 0 1,-1 10 470,1 0 1,-1-1-1,2 1 1,-1-1-1,2 1 1,-1 0-1,1-1 0,0 0 1,1 1-1,7 16 1,3 0 136,0 0 1,23 32-1,-12-23-262,7 11 102,32 62 1,-55-91-503,0-1 0,-2 1 0,0 1 1,-1-1-1,-1 1 0,0 0 1,1 35-1,-4-49-138,-1 0 0,0 0 0,-1-1 0,1 1 0,-1 0 0,1 0 0,-1 0 0,0-1 0,-1 1 0,1-1 1,-3 5-1,3-6-106,0-1 1,0 1 0,0-1-1,-1 0 1,1 0 0,-1 0-1,1 0 1,0 0 0,-1 0 0,0 0-1,1 0 1,-1 0 0,0-1-1,1 1 1,-1-1 0,0 1-1,1-1 1,-1 0 0,0 1-1,0-1 1,0 0 0,1 0 0,-1-1-1,0 1 1,0 0 0,-2-1-1,-20-5-1486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28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0 185 19700,'11'-13'1673,"9"-5"1007,5-5-631,11-4-1033,-1-1-320,1 6-848,-1 2-296,-7 5-960,-4 4-529,-6 3 3441,-7 8-1912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28.4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1 262 18060,'38'-37'6864,"-28"26"-5676,14-22-1,-19 26-1135,-1-1 0,1 0 0,-1-1 0,0 1 0,-1-1 0,0 0-1,-1 1 1,1-1 0,0-15 0,-3 21-48,0-1 1,0 1-1,0-1 1,-1 1-1,0 0 0,0-1 1,0 1-1,0 0 1,-2-6-1,2 9-6,1-1 0,-1 0 1,1 0-1,-1 1 0,1-1 0,-1 0 1,1 1-1,-1-1 0,1 1 0,-1-1 1,0 1-1,1-1 0,-1 1 0,0-1 0,0 1 1,1 0-1,-1-1 0,-1 1 0,1 0-3,0 0-1,0 0 0,0 0 0,0 0 0,0 0 1,0 1-1,0-1 0,0 0 0,0 1 0,0-1 1,0 0-1,0 1 0,0-1 0,1 1 1,-1 0-1,0-1 0,0 1 0,0 0 0,0 1 1,-5 5 0,0 0 0,1 0 1,0 1-1,0 0 1,1 0-1,0 0 0,1 0 1,0 1-1,0-1 0,0 1 1,1 0-1,1 0 1,-1 0-1,2 0 0,-1 0 1,1 0-1,0 0 1,1 0-1,0 0 0,1 0 1,0 0-1,0-1 1,4 11-1,-5-16 15,0-1 0,1 1 0,-1-1 0,1 1-1,0-1 1,-1 1 0,1-1 0,0 0 0,1 0 0,-1 0 0,0 0 0,0 0 0,1 0 0,-1 0 0,1-1 0,0 0-1,-1 1 1,1-1 0,0 0 0,0 0 0,0 0 0,0-1 0,0 1 0,0-1 0,-1 0 0,7 0 0,-3 0 19,0-1 0,0 0 1,0-1-1,0 1 1,-1-1-1,1 0 1,0-1-1,-1 1 1,1-1-1,-1 0 1,0-1-1,7-4 1,-1-2-2,0-1 0,0 0 1,-1 0-1,-1-1 1,0 0-1,0-1 0,-1 0 1,-1 0-1,0-1 0,-1 1 1,0-2-1,-1 1 0,-1-1 1,4-19-1,4-20 81,-10 53 156,1 7-107,3 8 45,-5-12-154,7 20 284,-1-1 117,19 36 0,-24-52-445,1 0-1,1 0 0,-1 0 0,1 0 1,0-1-1,0 1 0,0-1 0,0 0 1,1 0-1,-1-1 0,10 6 1,-14-9-57,1 1 1,-1-1 0,1 0 0,-1 1 0,1-1-1,-1 0 1,1 0 0,-1 1 0,1-1 0,-1 0-1,1 0 1,0 0 0,-1 0 0,1 0 0,-1 0-1,1 0 1,-1 0 0,1 0 0,0 0 0,-1 0-1,1 0 1,-1 0 0,1 0 0,-1 0-1,1 0 1,-1-1 0,1 1 0,-1 0 0,1-1-1,-1 1 1,1 0 0,-1-1 0,1 1 0,-1 0-1,1-1 1,-1 1 0,0-1 0,1 1 0,-1 0-1,0-1 1,1 1 0,-1-1 0,0 0 0,0 1-1,0-1 1,1 1 0,-1-1 0,0 1 0,0-1-1,0 1 1,0-1 0,0 0 0,0 1 0,0-1-1,0 0 1,0-4-723,0 1 0,-1-1 0,1 0 0,-1 1-1,-2-8 1,-6-13-911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28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0 107 17164,'2'9'1480,"1"-3"624,3 2-703,6-8-1105,2-2-472,4-5-888,2-4-665,10-4 889</inkml:trace>
  <inkml:trace contextRef="#ctx0" brushRef="#br0" timeOffset="1">358 66 14307,'29'150'11900,"-28"-147"-11776,-1 1-1,1-1 1,0 0-1,0 0 1,1 0 0,-1 0-1,1 0 1,-1 0-1,1 0 1,0-1 0,0 1-1,2 2 1,-2-4-109,-1-1 0,0 1 0,0 0 0,1-1 0,-1 1 0,0-1 0,0 1 0,1-1 0,-1 1 0,1-1-1,-1 0 1,0 0 0,1 0 0,-1 0 0,0 0 0,1 0 0,-1 0 0,1 0 0,-1-1 0,0 1 0,1 0 0,-1-1 0,0 1 0,1-1 0,-1 0 0,0 1 0,0-1 0,0 0 0,0 0 0,2-1 0,2-2-4,1 0 1,-1-1-1,-1 0 0,1 0 1,-1 0-1,0 0 0,7-12 1,20-46-9,-17 31-34,-12 27 25,28-51-75,-27 52 74,0-1 1,0 1-1,0 0 1,0 1-1,1-1 1,0 0-1,0 1 1,0 0-1,8-5 1,-11 7 6,0 0 0,0 1 1,0-1-1,0 1 1,0-1-1,0 1 0,0 0 1,1-1-1,-1 1 1,0 0-1,0 0 0,0 0 1,1 0-1,-1 0 0,0 0 1,0 0-1,1 0 1,-1 1-1,0-1 0,0 0 1,0 1-1,0-1 1,1 1-1,-1-1 0,0 1 1,0-1-1,0 1 1,0 0-1,0 0 0,0-1 1,-1 1-1,1 0 0,0 0 1,0 0-1,0 0 1,-1 0-1,1 0 0,-1 0 1,1 0-1,0 3 1,2 3-304,0 1 1,-1 0 0,0 0 0,1 15 0,-2-15-546,-1-7 582,0 0 0,0 0 0,1 0 0,-1 0 0,0 0 1,0-1-1,1 1 0,-1 0 0,1 0 0,-1 0 1,1 0-1,-1-1 0,1 1 0,-1 0 0,1-1 1,0 1-1,-1 0 0,2 0 0,6 4-1757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1:29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1 21189,'27'1'3064,"-1"4"2113,-11-5-2904,-3 5-1209,-16-1-1064,-5-2 0,-11-1 0,-5-1 0,1-1-928,-5 2-5089,-10-1 4008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40.3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1537 9482,'-2'1'271,"0"1"0,0-1 0,0 1 0,1 0 0,-1-1-1,1 1 1,-3 2 0,4-2 61,-1-1 0,0 0 0,0 0-1,0 0 1,-1 0 0,1 1 0,0-1 0,0-1-1,-3 3 2324,4-3-2524,1 0 0,-1 0 0,1 1-1,-1-1 1,1 0 0,0 0 0,-1 1 0,1-1-1,-1 0 1,1 0 0,-1 0 0,1 0-1,0 0 1,-1 0 0,1 0 0,-1 0 0,1 0-1,-1 0 1,1 0 0,0 0 0,-1-1-1,1 1 1,-1 0 0,1 0 0,-1-1 0,1 1-1,-1 0 1,1 0 0,-1-1 0,1 1-1,-1-1 1,0 1 0,1 0 0,-1-1 0,1 0-1,19-23 179,-10 11 152,7-6-173,1 0 1,1 1-1,1 1 1,29-21 0,104-50 71,-16 10-300,-100 54 26,55-45 0,59-79 590,36-29 39,-77 94-366,-44 35 25,68-65 0,-19-1 230,59-56 388,-136 137-472,74-49 0,53-15 288,-146 86-669,0 0 0,-1-1 0,0-1 0,19-17 1,-37 30-145,0 0 0,0-1 0,1 1 0,-1 0 0,0 0 0,0 0 0,0 0 0,0-1 0,1 1 0,-1 0 1,0 0-1,0-1 0,0 1 0,0 0 0,0 0 0,0 0 0,0-1 0,0 1 0,0 0 0,0 0 0,0-1 0,0 1 0,0 0 1,0 0-1,0-1 0,0 1 0,0 0 0,0 0 0,0-1 0,0 1 0,0 0 0,0 0 0,0-1 0,0 1 0,-1 0 0,1 0 0,0 0 1,0-1-1,0 1 0,0 0 0,-1 0 0,1 0 0,0 0 0,0-1 0,0 1 0,-1 0 0,1 0 0,0 0 0,0 0 0,0 0 1,-1 0-1,1 0 0,0 0 0,0 0 0,-1 0 0,1-1 0,0 1 0,0 0 0,-1 1 0,0-2-178,-1 1-1,1 0 1,0 0 0,0-1-1,-1 1 1,1 0 0,0 0-1,-1 1 1,1-1 0,-2 0-1,-4 7-33,-1 3-342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01.34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1607 88 856,'-19'-8'1366,"0"1"1,0 0-1,-1 1 0,0 2 1,-37-6-1,35 9-373,-27-6 1031,45 6-1861,-1 0 0,1 0-1,0 0 1,0-1 0,0 0 0,1 0 0,-1 0-1,0 0 1,-3-4 0,5 4-94,0 1 1,0-1-1,0 1 0,0-1 1,-1 1-1,1-1 1,0 1-1,-1 0 0,1 0 1,0 0-1,-1 1 1,1-1-1,-1 0 0,-3 1 1,4 0-43,0 0 1,-1 1-1,1-1 1,0 1-1,0 0 1,-1-1-1,1 1 1,0 0-1,0 0 1,0 1-1,0-1 1,0 0-1,0 1 1,0-1-1,1 1 1,-3 2-1,-51 58 79,4-3-74,-161 153 93,185-184-122,2 0 1,1 2-1,2 1 1,-23 40-1,-64 141 27,62-115-17,-111 187-50,59-113 51,38-61-11,-60 110-76,101-178 65,1 1 1,-14 52-1,-16 93 13,18-68-42,15-54 41,2 0-1,-9 107 1,21-131-5,2-1 1,1 1-1,3 0 0,1-1 0,15 59 1,29 72-2,-32-122 2,33 67 0,-36-90 4,2 0-1,0-2 1,2 0-1,1 0 1,1-2-1,34 32 0,-26-31 19,1-1 0,1-2 0,1-1-1,1-1 1,36 16 0,51 14 176,-34-15 5,-57-23-82,1-1 0,0 0-1,0-3 1,0 0-1,1-2 1,0-1-1,0-1 1,0-2 0,1-1-1,-1-1 1,51-10-1,-50 6 10,0-2 0,-1-2 0,0 0 0,-1-2-1,44-24 1,137-97-26,-127 77-94,53-43-19,-112 77 14,-1-1-1,-2 0 1,27-34-1,36-61 19,57-74 26,8 1 232,-15-10 19,-74 101-255,23-40-19,-66 106-20,-1 0 0,16-49-1,26-151 41,-31 112 32,-2-1-10,-5 0-1,-5-1 0,-2-127 1,-13 222-37,-5-47 0,3 62 2,-1 0 0,0 0 1,-1 0-1,0 1 0,-10-20 0,-26-43 297,-31-66 20,55 106-238,-21-35-1,28 55-81,-1 1-1,0 0 1,-1 1-1,-22-22 1,-56-38 207,73 62-198,-1 0 1,1 1-1,-36-14 1,-36-10-27,-177-73 37,247 98-49,-100-41 51,105 46-46,-1 0 1,0 1-1,0 0 0,0 1 1,-1 1-1,1 0 0,-15 2 1,-2 3-5,0 1 1,0 2-1,0 1 0,1 1 1,0 1-1,-54 29 1,73-33-6,0 0 1,1 1-1,0 1 1,0 0-1,-16 16 1,-36 53-613,44-49-122,15-22 622,1 0 1,0 1-1,-1 7 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08.196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1770 19 5257,'-15'8'1121,"-1"-1"1,0 0-1,-1-1 1,1 0-1,-1-2 0,-33 6 1,39-8-498,1 0-351,0 1 1,0 1-1,0 0 0,1 0 1,-1 0-1,1 2 0,-11 6 1,-56 49 258,-100 122-37,89-87-371,-45 24-39,21-20-85,-45 80-7,16 12 2,13 17 5,16 8-6,-9 16 2,99-195 4,-67 128 11,70-127-9,2 1 0,-16 56 0,-42 217-81,60-224 64,-3 145 1,14-170 9,1-23 0,-1 124-20,5-150 35,1-1-1,0 1 0,0-1 1,2 0-1,0 0 0,0 0 1,1 0-1,9 13 0,-3-7 13,1-1 0,0-1 0,2 0 0,25 25 0,-23-28 29,1-1-1,0-1 1,38 21 0,65 24 190,-93-48-172,0 0 0,0-2 0,1-1 0,0-2 0,47 4 0,149-9 212,-124-5-83,-1-4 0,-1-5 1,123-33-1,134-18-128,-312 58-65,-22 3 23,0-1 0,0-1 0,0 0 0,-1-2-1,36-19 1,-15 4 70,64-49 0,-6 5-50,-60 42-16,65-53 1,-70 46-21,44-52 1,-61 61-9,-1 0 0,-1-1 0,21-43 0,29-87-8,-7 16 120,16-12 533,-32 67-366,46-125-1,-84 192-195,-1 1 0,-1-1 0,3-31 1,-4-50 564,0-14-194,20-45-260,2-22-108,-17-17 92,-9 150-127,-2-1 0,-12-55 0,-8-35-53,13 64 13,-27-90 0,32 141-7,-1 1 1,-2-1 0,0 1-1,-1 1 1,0 0-1,-2 0 1,0 1-1,-26-28 1,24 33 10,0 0-1,-1 0 1,-22-13-1,-53-26 148,50 30-4,-36-26 0,14 0-23,42 30-62,-1 1 1,0 2 0,-2 0 0,0 1 0,-28-12 0,29 18-40,1 1-1,-2 1 1,1 2 0,-1 0 0,-41-2 0,28 6-39,0 1 0,-69 13 0,81-10-127,-91 14-129,92-16-1596,-30-1-1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14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1 14723,'-4'3'309,"-1"0"-1,1 0 1,0 0 0,0 0 0,0 1-1,1 0 1,-1 0 0,1 0-1,0 0 1,0 1 0,0-1-1,1 1 1,-1-1 0,-1 7-1,0 0 22,0 0 0,1 0 1,0 1-1,1-1 0,-1 16 0,3-9-140,0-1-1,2 1 1,0-1 0,1 1 0,1-1-1,0 0 1,1 0 0,1-1 0,1 1-1,0-2 1,14 24 0,3-1 99,2-1 0,2-1 1,39 41-1,8 0 54,72 82 188,-129-137-521,-2 0 1,0 2-1,-2 0 0,0 0 1,15 42-1,-25-57-156,-1 0 0,-1 1-1,0 0 1,0-1 0,0 12-1,-1-18-50,-1 1-1,0 0 0,-1-1 0,1 1 1,-1 0-1,1-1 0,-1 1 0,0-1 1,0 1-1,-1-1 0,1 1 0,-1-1 1,0 0-1,0 0 0,0 1 0,-4 3 1,3-4-172,-1 0 0,1 0 0,-1 0 1,0-1-1,-7 3 0,-22 10-1071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15.0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0 306 15227,'2'-9'1433,"7"-11"1135,4-5-63,9-10-857,2-1-344,5 3-784,0 3-240,2 2-376,2 2-464,4 3-968,-2 1-857,-3 3 1129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32.1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1 139 13275,'19'-5'1248,"3"0"745,-4-1-353,0 0-408,2 0-424,-6 2-368,-2-2-176,-4-1-464,-2 3-264,-2-4-896,-2-1-512,-1 2 943</inkml:trace>
  <inkml:trace contextRef="#ctx0" brushRef="#br0" timeOffset="1">31 0 13867,'8'24'1448,"-1"2"537,7 3-241,1 0-368,-6 0-575,0 0-233,1-5-536,-4-2-384,4-12 152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15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1 376 15955,'2'1'467,"1"1"-1,0-1 0,-1 1 1,1 0-1,-1 0 0,1 0 1,-1 0-1,0 0 0,0 0 1,0 1-1,0-1 0,0 1 0,-1 0 1,1-1-1,-1 1 0,2 4 1,1 4 223,0 1-1,5 22 1,-5-11-341,7 33-47,-9-50-304,0 0 0,0-1 0,0 1 0,1-1 0,-1 1-1,8 9 1,-17-43-183,1 11 172,-6-24-24,11 38 54,1-1 0,-1 1 0,1-1 0,-1 0 0,1 1 0,0-1 0,1 0 0,0-6 0,0 9 10,-1 0 0,0 0 0,1 0 1,0 0-1,-1 0 0,1 0 0,-1 0 1,1 0-1,0 1 0,0-1 0,-1 0 1,1 0-1,0 1 0,0-1 0,0 0 1,0 1-1,0-1 0,0 1 0,0-1 1,0 1-1,0-1 0,0 1 0,0 0 1,0 0-1,0 0 0,1-1 0,-1 1 1,0 0-1,0 0 0,0 0 0,0 1 1,0-1-1,2 0 0,4 2 105,-1-1-1,1 1 1,13 5-1,8 6 41,-21-9-249,1 0-1,0-1 0,0 0 0,0 0 0,14 2 1,-19-4-33,0-1 0,-1 0 1,1 0-1,0 0 0,-1-1 1,1 1-1,0-1 0,-1 1 1,1-1-1,0 0 0,-1 0 1,1 0-1,-1 0 0,0 0 1,1-1-1,-1 1 0,0-1 1,0 0-1,0 0 0,0 1 1,0-1-1,3-4 0,1-4-256,0 0 0,0-1-1,-1 0 1,-1 1 0,0-1 0,0-1-1,-1 1 1,2-15 0,0 6 218,8-25 1,-12 43 170,-1 0 1,1 1-1,0-1 1,0 0-1,0 0 0,0 1 1,0-1-1,0 1 1,0-1-1,1 1 1,-1-1-1,0 1 0,1 0 1,0 0-1,1-2 1,-1 3 29,-1-1-1,0 1 1,1 0 0,-1-1 0,0 1 0,1 0-1,-1 0 1,0 0 0,1 0 0,-1 0 0,0 1 0,1-1-1,-1 0 1,0 1 0,0-1 0,1 1 0,-1-1-1,0 1 1,0-1 0,0 1 0,0 0 0,3 1 0,20 19 1018,-18-16-758,0 1 0,1-1 0,-1 0 0,13 6 0,-17-10-258,0 0-1,1 0 0,-1 0 1,0-1-1,1 1 0,-1-1 1,1 0-1,-1 1 0,1-1 1,-1 0-1,1 0 0,-1 0 1,0-1-1,1 1 1,-1-1-1,1 1 0,-1-1 1,0 0-1,1 0 0,1-1 1,2-2 38,-1 1 1,0-1 0,0 0-1,-1 0 1,1-1 0,-1 1-1,0-1 1,0 0 0,0 0-1,-1-1 1,0 1 0,0-1-1,0 1 1,-1-1 0,0 0-1,3-9 1,-3 6 30,0 1 1,-1-1 0,1 1-1,-2-1 1,1 0-1,-1 0 1,-1 1 0,1-1-1,-1 0 1,-1 1-1,-3-12 1,2 12-83,0 1 0,-1 0 0,0 0 0,-1 0 0,1 1 0,-1-1 1,0 1-1,-1 0 0,-6-6 0,3 4-135,0 1 1,-1 0 0,0 1-1,0 0 1,-16-8 0,21 12-407,1 1 1,0 0 0,-1-1-1,1 1 1,-10 0 0,14 1 427,0 0 1,-1 0-1,1 0 0,0 0 1,0 0-1,0 0 0,0 0 1,-1 0-1,1 0 1,0 0-1,0 0 0,0 0 1,0 0-1,-1 0 0,1 0 1,0 0-1,0 0 1,0 1-1,0-1 0,0 0 1,-1 0-1,1 0 1,0 0-1,0 0 0,0 0 1,0 1-1,0-1 0,0 0 1,0 0-1,-1 0 1,1 0-1,0 0 0,0 1 1,0-1-1,0 0 1,0 0-1,0 0 0,0 1 1,0-1-1,0 0 0,0 15-1830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16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15 583 11899,'-2'-2'540,"1"0"0,-1 0 1,1 0-1,0-1 1,0 1-1,-1 0 0,2-1 1,-1 1-1,0 0 1,0-1-1,1 1 0,-1-6 1,1 5-231,0 0 1,0 0-1,1 0 1,-1 1 0,1-1-1,0 0 1,0 0-1,0 0 1,0 1-1,1-3 1,5-5 83,-1 0 0,1 1 1,1 0-1,15-13 0,-8 7 300,-3 2-328,-7 6-150,1 1 0,0 0 0,0 0-1,1 0 1,0 1 0,0 0 0,14-8 0,-20 13-212,-1-1 1,0 1 0,1 0-1,0 0 1,-1 0-1,1 0 1,-1 0 0,1-1-1,-1 1 1,1 0 0,-1 0-1,1 0 1,-1 1-1,1-1 1,-1 0 0,1 0-1,-1 0 1,1 0-1,-1 0 1,1 1 0,-1-1-1,1 0 1,-1 0 0,1 1-1,-1-1 1,1 0-1,-1 1 1,0-1 0,1 0-1,-1 1 1,0-1-1,1 1 1,-1-1 0,0 0-1,1 1 1,-1-1 0,0 1-1,0-1 1,1 2-1,0 1-9,-1 1 0,1 0 0,-1-1-1,0 1 1,0 3 0,1 3 18,7 57 54,17 69-1,-22-122-32,0-1 1,1 1 0,0-1-1,1 0 1,1-1 0,14 25-1,-19-36-31,0 0 0,0 0 1,0 0-1,0 0 0,0 0 0,0 0 0,0 0 0,0 0 0,1-1 0,-1 1 0,0 0 1,1-1-1,-1 1 0,0-1 0,1 1 0,-1-1 0,1 0 0,-1 1 0,1-1 1,-1 0-1,0 0 0,1 0 0,-1 0 0,1 0 0,-1-1 0,1 1 0,-1 0 0,1-1 1,-1 1-1,0-1 0,1 1 0,-1-1 0,0 0 0,1 1 0,-1-1 0,2-2 0,2 0 8,0-1-1,0 0 0,0 0 0,-1-1 0,0 0 0,0 1 0,6-10 0,-3 1 13,0-1-1,-1 0 1,0 0 0,5-20-1,10-63 49,-11 47-24,2-34 748,-12 83-772,0 1 0,0-1 0,0 1 0,0-1 0,1 1 0,-1-1 0,0 1 1,0-1-1,0 1 0,1 0 0,-1-1 0,0 1 0,1-1 0,-1 1 0,0 0 0,1-1 0,-1 1 0,0 0 1,1-1-1,-1 1 0,0 0 0,1 0 0,-1 0 0,1-1 0,-1 1 0,1 0 0,-1 0 0,1 0 0,0 0 1,0-1 5,1 2 1,-1-1 0,1 0-1,-1 0 1,1 0 0,-1 1 0,1-1-1,-1 0 1,3 2 0,2 1 10,0 0 0,-1 1-1,8 5 1,14 13 9,-12-8-30,19 12 0,-30-24-21,0 1 0,1 0 0,-1-1 0,1 0 0,0 0 0,-1 0 0,1-1 0,0 1 0,8 0 0,-11-2 4,0 0 1,0 0-1,0 0 0,0-1 0,0 1 1,0-1-1,0 1 0,0-1 0,0 0 0,0 0 1,0 1-1,0-1 0,0-1 0,0 1 1,-1 0-1,1 0 0,-1-1 0,1 1 1,-1-1-1,1 1 0,-1-1 0,0 1 1,0-1-1,0 0 0,2-3 0,1-4 31,1-1-1,-2 0 1,5-18-1,-5 17-15,8-32 44,10-35 10,-18 69-18,1 0 0,-1 1 0,2 0 0,-1 0 0,1 0 0,9-11 0,-13 18-41,0-1 0,0 1 0,0 0 0,0 0 0,0 0 0,0 1 0,0-1 0,0 0 0,0 0 0,1 1 0,-1-1 0,0 0 0,1 1 0,-1-1 0,0 1 0,1 0 0,-1-1 0,0 1 0,1 0 0,-1 0 0,1 0 0,-1 0 0,1 0 0,-1 0 0,0 1 0,1-1 0,-1 0 0,1 1 0,0 0 0,4 1-4,0 2 1,-1-1-1,1 1 1,-1-1-1,7 8 1,-8-7-4,1 0 1,0 0 0,0-1-1,9 5 1,-12-7-2,0 0 0,0 0 0,0-1 0,1 1-1,-1-1 1,0 0 0,0 0 0,1 1 0,-1-1 0,0-1 0,0 1 0,0 0 0,1 0-1,-1-1 1,0 0 0,0 1 0,0-1 0,0 0 0,0 0 0,0 0 0,0 0 0,0 0 0,0-1-1,0 1 1,0 0 0,-1-1 0,1 0 0,-1 1 0,1-1 0,-1 0 0,3-3 0,2-6 15,0-1 0,0 1 0,-1-1 0,5-17 0,-7 21-16,-1 1-1,19-46 30,-18 47-34,0 0 1,0 0-1,1 1 1,-1-1 0,1 1-1,7-7 1,-10 11-2,1-1 1,-1 1 0,1 0 0,0 0-1,-1 0 1,1 0 0,0 0 0,0 1-1,-1-1 1,1 0 0,0 1 0,0-1-1,0 1 1,0 0 0,0 0 0,0-1-1,0 1 1,0 1 0,-1-1 0,1 0-1,3 1 1,3 1-38,-1 0-1,1 1 1,14 8 0,-16-8-241,0 0 0,0 0 0,1-1 0,-1 1 0,9 1 0,-12-4-141,0 1-1,1-1 0,-1 0 0,0 0 1,1 0-1,-1 0 0,0-1 0,1 1 1,-1-1-1,0 0 0,0 0 0,0 0 0,0 0 1,5-3-1,12-12-1173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17.2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13 12539,'-3'-1'252,"0"-1"0,1 0 0,-1 1 1,0 0-1,0 0 0,0 0 0,0 0 0,0 0 1,-1 0-1,1 1 0,-6 0 0,6 0-60,0 1 1,1-1-1,-1 1 0,0 0 0,1 0 0,-1 1 0,1-1 0,-1 0 0,1 1 0,-1-1 0,1 1 0,0 0 0,-4 4 1,0 0 254,0 0 1,1 0-1,0 1 1,0-1 0,0 1-1,1 1 1,0-1-1,0 1 1,1-1 0,-5 15-1,6-11-31,0 1 1,0-1-1,1 1 0,1-1 1,-1 1-1,2 0 0,2 16 0,5 17 35,3 0 0,1-1 0,3 0-1,1-1 1,2-1 0,28 50 0,24 13-326,-17-28-305,-49-71-107,-1 0 0,0 1 1,0-1-1,0 1 0,-1-1 0,0 1 0,0 0 1,0 0-1,-1 0 0,0 0 0,-1 11 0,0-15-39,0 1 0,0-1 0,-1 0 0,0 0 0,1 0 0,-1 1 0,-1-1 0,1 0 0,0 0-1,-1 0 1,1-1 0,-1 1 0,0 0 0,0 0 0,0-1 0,0 0 0,-1 1 0,1-1 0,0 0 0,-1 0 0,0 0-1,0 0 1,1-1 0,-1 1 0,0-1 0,0 1 0,-4 0 0,-19 4-1044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17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1 182 12963,'0'3'4769,"4"0"-2097,13-5-431,7-2-241,14-10-559,-1-1-377,1-5-608,-1 0-224,-5 2-296,-2-1-280,-7 3-1024,-3-1-449,-3-1-1376,-1 4 1217,10 3 888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18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85 227 12483,'0'-3'138,"0"-1"835,0 0 0,0 0 0,-1 0 0,-1-8 0,2 12-869,0-1-1,0 1 1,0-1 0,0 1-1,-1 0 1,1-1-1,0 1 1,0-1 0,-1 1-1,1-1 1,0 1 0,0 0-1,-1-1 1,1 1-1,0 0 1,-1-1 0,1 1-1,-1 0 1,1-1-1,-1 1 1,1 0 0,0 0-1,-1 0 1,1-1 0,-1 1-1,1 0 1,-1 0-1,1 0 1,-1 0 0,1 0-1,-1 0 1,1 0 0,-1 0-1,1 0 1,-1 0-1,1 0 1,-1 0 0,1 0-1,-1 0 1,1 1-1,-1-1 1,1 0 0,0 0-1,-1 0 1,1 1 0,-1-1-1,1 0 1,0 1-1,-1-1 1,1 0 0,-1 1-1,-2 2 139,0 0 0,0 0 0,1 0 0,-1 0 0,1 0 0,-1 0 0,1 0-1,0 1 1,0-1 0,1 1 0,-3 6 0,-1 6 188,-4 22-1,8-33-323,-2 9 67,-2 6 161,-2 33 0,6-48-306,1 0 0,0 0 0,0 0 0,1 0 0,-1 0 0,1 0 0,0 0 0,1 0 0,-1 0 0,1 0 0,4 8 0,-5-12-28,-1 1 0,1-1-1,0 0 1,0 0-1,0 0 1,0 0 0,0 0-1,0 0 1,0 0 0,0 0-1,0 0 1,0 0 0,0 0-1,0 0 1,1-1-1,-1 1 1,3 0 0,-3-1-1,0 0 1,0 0-1,0 0 1,0 0 0,0 0-1,-1 0 1,1-1-1,0 1 1,0 0-1,0-1 1,0 1-1,0-1 1,-1 1 0,1-1-1,0 1 1,0-1-1,-1 1 1,1-1-1,0 0 1,0 0-1,3-4 5,-1 0 0,0 1 0,0-1 0,-1-1 0,1 1 0,2-11 0,6-25 16,-8 26-12,9-24 0,-11 38-7,-1 0-1,0 0 1,1 1 0,-1-1-1,0 0 1,1 0-1,0 0 1,-1 1 0,1-1-1,-1 0 1,1 1-1,0-1 1,-1 0-1,1 1 1,0-1 0,0 1-1,-1-1 1,1 1-1,0-1 1,0 1-1,0 0 1,0-1 0,0 1-1,-1 0 1,1 0-1,0 0 1,2-1 0,0 2 18,1-1 0,0 1 1,-1 0-1,1 0 0,6 2 1,12 4 137,0-5-79,-15-2-72,0 1-1,1 0 1,-1 0 0,0 1 0,14 5 0,-15-4-26,2 0 0,-1-1 0,0 0 0,0 0 0,1 0 0,-1-1-1,1 0 1,9 0 0,-13-1 4,0-1-1,1 1 0,-1-1 1,0 0-1,0-1 1,0 1-1,0 0 0,0-1 1,0 0-1,0 0 0,0 0 1,-1-1-1,1 1 1,-1-1-1,6-5 0,12-11-117,-16 15 123,0-1-1,0 0 1,0 0 0,-1 0 0,1 0 0,-1-1-1,6-10 1,-6 8 49,0-1 1,-1 0-1,0 0 0,0-1 0,-1 1 0,0-1 1,-1 1-1,0-1 0,0 0 0,-1 1 0,0-1 1,-1 0-1,0 1 0,-1-1 0,1 1 0,-2-1 0,0 1 1,0 0-1,0 0 0,-1 0 0,-8-13 0,11 20-22,0 0 0,-1 0 0,1 0-1,-1 0 1,0 1 0,1-1-1,-1 0 1,0 1 0,0-1-1,0 1 1,0 0 0,0-1 0,-1 1-1,1 0 1,0 0 0,0 1-1,-1-1 1,1 0 0,-1 1 0,1-1-1,0 1 1,-1 0 0,1 0-1,-1 0 1,1 0 0,-4 1 0,-2 4-393,15-3-4205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18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0 24365,'-9'3'1729,"-6"3"879,-10 3-1128,-4-2-1432,-3-3-664,13 11 272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27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750 1948 12211,'-1'2'74,"1"0"-1,0-1 1,0 1 0,0 0 0,0-1 0,0 1 0,0 0 0,0-1 0,0 1 0,1 0 0,-1-1 0,1 1 0,-1 0-1,1-1 1,0 1 0,-1-1 0,1 1 0,0-1 0,0 0 0,0 1 0,0-1 0,0 0 0,0 0 0,1 0 0,-1 1 0,0-1-1,1 0 1,-1-1 0,0 1 0,1 0 0,-1 0 0,1-1 0,0 1 0,2 0 0,3 0 128,0 0 1,0 0-1,0-1 1,1 0-1,-1-1 1,0 1-1,0-1 0,9-3 1,56-19 874,-68 21-1029,57-23 497,-1-3 1,-1-2-1,63-44 0,-42 19 117,108-100 0,-115 87 90,-3-4-1,108-145 1,-130 148-309,-4-2 0,-2-2-1,54-132 1,-85 176-401,-1 0 0,-2-1 0,-1 0-1,4-33 1,-9 44-35,-1-1 0,-1 0-1,-1 1 1,0-1 0,-2 1-1,0 0 1,-8-28 0,1 18-12,-2 0 0,0 0-1,-2 2 1,-1-1 0,-1 2 0,-1 0 0,-1 1 0,-2 1 0,0 1 0,-1 0 0,-44-33-1,46 42-3,0 2-1,-1 1 0,-1 0 1,0 1-1,0 2 0,-44-13 0,23 12-26,0 2-1,-77-4 0,54 10 3,0 3-1,1 3 1,-1 3 0,2 3 0,-1 2-1,1 3 1,2 3 0,-100 45 0,120-44 28,2 1 1,1 3 0,0 1-1,2 1 1,1 3 0,2 0-1,-43 48 1,-1 10-10,-106 153-1,159-200 23,1 2 0,2 1 0,2 1 0,1 0 0,-11 52 0,14-35 23,2 2 0,4-1 1,-2 85-1,10-115 63,1-1 0,2 1 0,1-1 0,12 51-1,-10-65-30,0-1-1,0-1 1,2 1-1,0-1 1,1 0-1,0-1 1,1 0-1,1 0 0,0-1 1,18 18-1,-11-17-10,0 0 1,0-1-1,2-1 0,0-1 0,0 0 0,1-1 1,0-2-1,0 0 0,1-1 0,31 7 0,4-4-84,0-1-1,106 1 1,-93-10-1134,0-2 0,0-4-1,107-23 1,-53-2-515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29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1868 12763,'0'1'86,"0"-1"0,0 1 0,0-1 0,1 1 0,-1-1 0,0 1 0,0-1 0,0 0 0,0 1 1,1-1-1,-1 1 0,0-1 0,1 0 0,-1 1 0,0-1 0,1 0 0,-1 1 0,0-1 0,1 0 0,-1 1 0,0-1 0,1 0 1,-1 0-1,1 1 0,-1-1 0,1 0 0,-1 0 0,0 0 0,1 0 0,-1 0 0,1 0 0,-1 0 0,1 0 0,-1 0 1,1 0-1,-1 0 0,1 0 0,1-1 161,-1-1 0,1 1 0,-1 0 0,0-1 0,1 0 0,-1 1 0,0-1 0,2-3 0,22-42 763,-2-1-1,-2-1 0,-2-1 1,-2 0-1,17-94 0,-28 120-910,-2 0 0,-1 0 1,-1 0-1,-1 0 0,-4-40 0,3 59-94,-5-17 20,5 21-25,0 0 0,-1 0 0,1 1 0,0-1-1,-1 0 1,1 0 0,-1 0 0,1 0 0,-1 1 0,0-1 0,1 0 0,-1 0 0,0 1 0,1-1-1,-1 1 1,0-1 0,0 1 0,-1-2 0,1 2-1,1 0-1,-1 0 1,0 0 0,1 0 0,-1 0-1,1 0 1,-1 0 0,1 0 0,-1 0-1,1 0 1,-1 0 0,1 0 0,-1 0-1,1 1 1,-1-1 0,1 0 0,-1 0-1,1 1 1,-1-1 0,1 0 0,-1 1-1,1-1 1,0 0 0,-1 1-1,1-1 1,0 0 0,-1 1 0,1-1-1,-1 1 1,-7 16-8,7-15 7,-3 8 6,1 0 1,0 0 0,1 0 0,0 0 0,1 0 0,0 0-1,0 0 1,1 0 0,0 1 0,1-1 0,0 0 0,5 17-1,-5-24 3,0 1 0,0 0 0,1 0 0,-1-1 0,1 1 0,0-1 0,0 1 0,4 4 0,-4-6 0,-1-1 0,1 0 0,-1 1 1,1-1-1,0 0 0,0 0 0,-1 0 1,1 0-1,0 0 0,0 0 0,0 0 1,0-1-1,0 1 0,0-1 0,0 1 1,0-1-1,0 0 0,4 0 0,0-1 14,0 1-1,-1-2 1,1 1-1,0-1 1,-1 0-1,1 0 1,-1 0-1,1-1 1,-1 0-1,0 0 1,0 0-1,-1-1 1,1 0-1,4-4 1,5-6 29,0-1 0,22-32 0,-18 20-6,-2 0 0,-1-1-1,-2 0 1,0-1 0,-2-1 0,-2 0 0,0 0 0,-2-1 0,-1 0-1,3-51 1,-8 48 8,-1 1 1,-1-1-1,-2 0 0,-2 1 0,-1-1 0,-1 1 0,-1 1 1,-3 0-1,-23-53 0,32 80-55,-1-1 0,0 1 0,0 1-1,0-1 1,-8-8 0,10 12 2,1 0 0,-1 1 0,0-1 0,0 0 0,0 1 0,1-1 0,-1 1 0,0-1 0,0 1 0,0 0 0,0-1 0,0 1 0,0 0 0,0-1 0,0 1 0,0 0 0,0 0 0,0 0 0,0 0 0,0 0 0,0 0 0,0 0 0,0 0 0,0 1 0,1-1 0,-1 0 0,0 0 0,0 1 0,0-1 0,0 1 0,0-1 0,0 1 0,0-1 0,1 1 0,-1-1 0,0 1 0,-1 1 0,-1 2 2,0-1-1,0 1 1,1 0 0,-1 0 0,1 0 0,0 0 0,0 0 0,1 1 0,-1-1-1,1 0 1,-2 10 0,0 5 7,0 30 0,3-45-8,0 32 72,2 1-1,2-1 1,1 1 0,2-1-1,1-1 1,2 1-1,2-1 1,15 33-1,-21-54 3,1 0-1,1-1 0,0 1 1,1-1-1,0-1 0,1 0 0,0 0 1,15 12-1,-19-18-40,1-1 0,1 0 1,-1 0-1,0-1 0,1 1 0,0-2 0,0 1 1,0-1-1,1-1 0,-1 1 0,1-1 1,-1-1-1,1 0 0,0 0 0,17-1 0,-17-1-17,1 0 0,-1-1-1,0 0 1,0-1 0,0 1-1,0-2 1,0 1-1,-1-2 1,1 1 0,-1-1-1,0 0 1,0-1 0,-1 1-1,0-2 1,0 1-1,8-10 1,-8 7-8,0 1 1,-1-1-1,0 0 0,-1-1 1,0 1-1,-1-1 0,0 0 1,0 0-1,-1-1 0,0 1 1,-1-1-1,0 1 0,-1-1 1,1-12-1,-3 16-17,1 0-1,-1 0 1,0 0-1,0 1 1,-1-1 0,0 0-1,0 1 1,-1 0-1,1-1 1,-2 1-1,1 0 1,0 0 0,-1 1-1,-6-8 1,9 12-1,0-1 0,-1 1 0,1 0 0,0 0 0,0 0 0,-1 0 1,1 0-1,-1 0 0,1 0 0,-1 0 0,1 1 0,-1-1 0,-2 0 0,3 1 6,0 0-1,0 0 0,0 0 0,0 0 1,0 0-1,0 0 0,0 1 1,1-1-1,-1 0 0,0 1 0,0-1 1,0 1-1,0-1 0,1 1 0,-1-1 1,0 1-1,0 0 0,1-1 1,-1 1-1,0 0 0,1-1 0,-1 1 1,1 0-1,-1 0 0,1 0 1,-1-1-1,1 2 0,-3 4 1,1-1-1,-1 0 1,1 1-1,1-1 1,-1 1 0,1-1-1,-1 7 1,2-8 5,0-1-1,0 1 1,0-1 0,0 1-1,0-1 1,1 1 0,0 0-1,0-1 1,0 0 0,0 1 0,0-1-1,1 0 1,2 5 0,-1-3-1,1 0 0,0 0 0,1 0 0,-1-1 1,1 0-1,0 0 0,0 0 0,0 0 0,1-1 1,-1 1-1,1-2 0,0 1 0,0-1 0,0 1 1,0-1-1,0-1 0,10 2 0,-8-2-80,-1 0 0,1-1-1,-1 0 1,0 0 0,1-1 0,-1 0-1,0 0 1,1 0 0,-1-1 0,0 0-1,0-1 1,0 0 0,0 0 0,11-7-1,-7 2-183,-1-1 0,0 0-1,0 0 1,-1-1-1,0 0 1,0-1 0,-1 0-1,-1 0 1,0-1-1,-1 0 1,6-14-1,4-16-380,-3 0 0,9-45 0,-7 26 602,-1 0 866,-16 69-640,0 0 0,1 0 1,0 0-1,0 0 0,1 1 1,1-1-1,-1 0 0,1 0 1,0 1-1,1-1 0,3 11 1,-3-15-156,-1-1 1,0 1-1,1 0 0,0-1 1,0 1-1,0-1 0,0 1 1,1-1-1,-1 0 0,1 0 1,0 0-1,-1 0 1,2-1-1,-1 1 0,0-1 1,0 0-1,1 0 0,-1 0 1,1 0-1,0 0 0,-1-1 1,1 0-1,0 0 0,0 0 1,0 0-1,4 0 1,-1-1-28,0-1 0,0 1 0,-1-1 0,1 0 0,0-1 0,-1 0 0,1 0 0,-1 0 0,0-1 0,1 0 0,-1 0 0,-1-1 0,1 0 0,0 0 0,-1 0 0,8-8 1,-1 0-3,0-1 1,-1 0 0,0-1-1,-1 0 1,12-22 0,-12 17-1,-1 0 1,-1 0-1,-1 0 1,0-1 0,-2-1-1,0 1 1,-1-1-1,-1 0 1,-1 1 0,-1-1-1,-1 0 1,0 0-1,-2 0 1,-1 0 0,0 0-1,-10-30 1,2 13-8,-19-40-1,23 63-11,-1 1 0,0-1 1,0 1-1,-2 1 0,-16-19 0,23 29 16,2 1 7,0 0 0,-1 0 0,1 1 0,-1-1 0,1 1 0,-1-1-1,0 1 1,1 0 0,-1-1 0,0 1 0,0 0 0,0 0 0,0 0 0,0 1 0,0-1 0,0 0 0,-1 1 0,-3-1 0,6 1 3,-1 0-1,1 0 1,-1 0 0,1 0-1,-1 0 1,1 1 0,-1-1-1,1 0 1,-1 0 0,1 0-1,-1 1 1,1-1 0,-1 0-1,1 1 1,-1-1 0,1 0 0,0 1-1,-1-1 1,1 1 0,0-1-1,-1 0 1,1 1 0,0-1-1,0 1 1,-1-1 0,1 1-1,0-1 1,0 1 0,-1 0 0,2 18 186,2-4-41,1 0 0,0-1 1,1 0-1,13 26 1,34 50 437,-51-90-588,16 27 168,2-1 0,25 27 0,48 41-493,-60-61-409,-19-19-213,-6-5-5835,-16-17 5365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29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1 338 12131,'0'0'128,"0"0"0,-1 0 0,1 0 1,0 1-1,0-1 0,0 0 1,0 0-1,0 1 0,0-1 0,0 0 1,0 0-1,0 0 0,0 1 1,0-1-1,0 0 0,0 0 0,0 1 1,0-1-1,1 0 0,-1 0 1,0 0-1,0 1 0,0-1 0,0 0 1,0 0-1,0 0 0,0 0 1,1 1-1,-1-1 0,0 0 0,0 0 1,0 0-1,1 0 0,-1 0 1,0 1-1,0-1 0,0 0 1,1 0-1,-1 0 0,0 0 0,0 0 1,0 0-1,1 0 0,-1 0 1,0 0-1,1 0 0,13 1 2055,-12-1-1891,11 0 423,-1 0-1,1-2 1,-1 0 0,1 0-1,-1-1 1,23-8 0,70-38 1349,-59 27-1439,-42 19-602,1 1 0,0-1 0,0 1 0,1 1-1,-1-1 1,0 1 0,1 0 0,-1 0-1,0 0 1,1 1 0,7 0 0,-12 0-25,-1 0 0,0 0 0,1 0 1,-1 0-1,1 0 0,-1 0 0,0 0 0,1 0 1,-1 0-1,0 0 0,0 1 0,1-1 1,-1 0-1,0 0 0,1 0 0,-1 1 0,0-1 1,0 0-1,1 0 0,-1 1 0,0-1 0,0 0 1,0 1-1,1-1 0,-1 0 0,0 1 0,0-1 1,0 0-1,0 1 0,0-1 0,0 0 1,1 1-1,-1-1 0,0 0 0,0 1 0,-4 1-67,-3-7 21,3 0 31,0-1-1,1 0 0,0 0 0,0 0 1,0 0-1,1-1 0,0 1 1,0-1-1,0 1 0,1-1 0,-1-10 1,1 9 15,1 0 0,0-1-1,0 1 1,1 0 0,0 0 0,0 0 0,1 0 0,0 0 0,4-9 0,-5 14-66,0 1-1,1-1 1,0 1 0,-1-1-1,1 1 1,0 0 0,0 0 0,0 0-1,0 0 1,0 0 0,1 0-1,-1 1 1,1-1 0,-1 1-1,1 0 1,4-2 0,3-1-1252,0 2 0,1-1 0,13 0 0,11-3-3395,-7-1 1623,5 0 1061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30.1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63 11106,'18'15'2017,"-2"1"1183,-3-4-39,-4-5-144,-1-8-345,1-5-175,2-6-529,-5-4-327,-3 3-785,-3 0-352,-9 1-392,-2 0-96,-6 1-16,-1 1-360,-6 4-1913,-10 7 1545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27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 15731,'15'-2'1585,"9"-3"1279,5-1-167,12-1-529,5-1-423,0 4-961,-2 0-312,-11 4-576,-5 0-328,1 10-2057,-11 3 1609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36.841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317 330 8666,'-38'22'1519,"0"1"1,-62 53-1,91-69-1388,1 1 0,1 1 1,0-1-1,0 1 0,0 1 0,1-1 0,1 1 0,0 0 0,0 0 0,-4 15 1,-1 7 370,3 1 0,-5 37 0,6-30-279,-7 42 539,-4 148 1,17-217-663,0-1 0,2 1-1,-1-1 1,2 0 0,0 1-1,0-1 1,1 0 0,0-1-1,7 13 1,-3-10 7,0-1 0,1 0 1,0 0-1,1-1 0,1-1 0,22 20 0,43 32 201,2-4-1,107 60 1,-163-108-178,1-1 0,-1-1 0,2 0 0,-1-2-1,1-1 1,1-1 0,-1-1 0,1-1 0,25 0 0,30-3 599,113-15 0,-85-1-479,-91 12-245,1-1 0,-2 0 0,1-1 0,19-10-1,264-169 138,-275 168-126,-1 0 1,-1-2 0,26-27-1,-37 33-7,-1-1 1,0 0-1,-1 0 0,0-1 0,-1 0 0,12-31 0,-9 9 31,15-70 0,-19 72-17,-4 15 26,0 0-1,-2 0 0,0-1 1,-1 1-1,-1 0 0,-1-1 1,-1 1-1,0 0 1,-2 0-1,0 0 0,-2 0 1,0 1-1,-12-28 1,0 6 35,-14-29 64,-84-129 57,103 178-200,-1 1 0,0 0 0,-2 1 0,0 1 0,-2 1 0,0 0 0,-27-19 0,29 25 8,0 0 1,0 2-1,-1 0 1,-1 1-1,0 1 1,0 0-1,0 1 1,-1 2-1,-35-6 1,-14 3 60,-81-18 1,136 21-70,-37-8 10,-79-10 0,112 20-18,0 1-1,0 1 1,0 1 0,0 1-1,0 0 1,1 1-1,-1 0 1,-27 11-1,18-3 2,1 1 0,1 2 1,-28 19-1,-65 56-64,53-39-76,55-44 77,-19 15-703,0 2 0,-27 28 0,53-49 559,-1 1 0,1 0 0,0 0 0,0 0 0,0 0 0,0 0 0,-2 6 1,3-5 45,1-1 0,-1 1 0,0 0 0,1 0 0,0 6 0,0-9 128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39.045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1304 125 5817,'-1'-4'55,"-1"-5"26,0 0-1,-1 0 1,0 0-1,-7-13 1,9 20 56,-1-1 1,1 1-1,-1 0 1,0 0 0,0 0-1,0 0 1,0 0-1,0 0 1,0 1-1,0-1 1,-1 1-1,1-1 1,0 1-1,-1 0 1,1 0 0,-1 0-1,0 0 1,1 0-1,-1 1 1,-4-1-1,-17 0 599,0 2 0,0 1 0,1 0 1,-1 2-1,-27 8 0,-8 1 331,-74 15 468,110-21-1355,1 1 0,-1 1 0,-35 19 0,34-13-85,0 1 1,1 1-1,-22 22 0,-59 65 338,51-48-223,-2-1-29,-90 97 534,121-124-507,1 2 0,2 1 1,-29 53-1,35-52-59,2 1 0,-15 51 1,-6 73 177,14-51-220,4-29-41,-7 99 1,18-57 332,5 0 1,6 0-1,39 227 0,-41-326-317,1 0-1,0-1 0,2 1 0,0-1 1,1 0-1,1-1 0,0 1 0,2-2 0,14 20 1,-1-10 81,1-1 1,1-1-1,1-1 1,2-1 0,38 23-1,-3-8 235,107 47 0,-110-61-191,0-3 0,2-2-1,117 19 1,199-3 981,-196-31-836,-110-4-340,-38 0 29,-1-1 0,1-3 0,-1 0 0,0-3-1,0 0 1,-1-2 0,0-2 0,-1-1 0,0-1-1,0-2 1,54-36 0,215-137 54,-289 179-86,0 0 1,-1 0 0,0-1-1,-1-1 1,0 0 0,12-16-1,43-79 79,-33 51-53,-15 21-1,-1 0 0,-2-1 0,18-62 0,-23 67 14,0 0-18,-2-1 0,0 1-1,-2-2 1,-2 1-1,0 0 1,-3-1 0,0 1-1,-2-1 1,-1 1 0,-2 0-1,-1 0 1,-1 0-1,-21-54 1,-12-13 41,-69-126-1,55 130-55,-67-113 56,117 201-68,-128-184 70,50 71-13,12 17-79,48 73 20,-1 1-1,-1 2 1,-2 0-1,0 2 0,-47-33 1,-25-13 9,-66-42-4,140 99-9,0 0 1,-1 1 0,0 2-1,-1 0 1,-29-6-1,39 13 2,0 1 0,0 0 0,0 1-1,-1 1 1,1 1 0,0 0 0,0 1 0,-18 5-1,11-1-186,1 1-1,-1 0 1,1 2-1,-39 22 1,53-26-301,1 0 0,0 0 0,0 1 0,0 0 0,1 0 0,0 0 0,-8 11 0,-6 10-975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45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3779 11074,'-13'8'3053,"18"-14"494,9-7-2932,98-107 1900,12-12-1398,-39 50-653,220-231 604,151-159 446,-281 303-1250,141-121-127,20 30-116,-116 93-1,75-54-3,28-22-34,-145 104 17,511-418 43,-279 215-34,-388 324-81,0-1 0,-1-1 0,24-30 0,-44 48 18,0 1-1,0 0 1,0 0-1,0-1 0,0 1 1,0 0-1,-1-1 1,1 1-1,0-1 1,-1 1-1,1-1 0,-1 1 1,0-1-1,1 1 1,-1-1-1,0 0 1,0 1-1,0-1 0,-1-2 1,1 2-55,-1 1 1,1 0 0,-1 0-1,0-1 1,0 1-1,0 0 1,0 0 0,0 0-1,0 0 1,0 0-1,0 0 1,0 0 0,0 0-1,0 1 1,-1-1-1,1 0 1,-2 0 0,-4-1-351,0-1 0,0 2 0,0-1 0,0 1 0,0 0 1,0 1-1,-11 0 0,-7 2 138,0 1 0,1 1-1,-1 1 1,0 1 0,-34 15 0,58-20 1022,8-3-192,16-4 303,75-38 1234,-60 26-1298,1 1 1,1 2-1,53-13 0,-87 27-630,0 0 0,-1 0 0,1 0 0,0 1 0,0 0-1,-1 0 1,1 1 0,0-1 0,-1 1 0,12 3 0,-16-3-94,1 0 0,-1 0 0,1-1-1,-1 1 1,0 0 0,1 0 0,-1 0 0,0 0 0,0 1 0,0-1 0,0 0 0,0 0 0,0 1 0,0-1 0,0 0 0,1 3 0,-1-1-21,-1-1 1,1 1 0,-1 0 0,0-1 0,0 1 0,1 0 0,-2-1 0,1 1 0,0-1 0,0 1-1,-1 0 1,0-1 0,-1 4 0,-4 10-306,-2 0 0,0-1 0,-1 0 0,-1 0 0,0-1 1,-13 15-1,-5 7-708,-16 28-239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45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186 1 13979,'-13'11'663,"0"1"0,0 1 1,1 0-1,1 0 0,1 1 0,0 1 1,-15 28-1,11-13-49,1 2 0,1-1 1,-8 35-1,15-42-375,0-1-1,1 1 1,1 0-1,1 28 1,2-37-128,1-1-1,1 1 0,0-1 1,1 1-1,0-1 1,1 0-1,1 0 1,7 15-1,0-8-40,1 0 0,1-1 0,0 0 0,1-1 0,1-1 1,1 0-1,1-1 0,0-1 0,2-1 0,-1 0 0,2-2 0,22 12 0,-24-15 134,-3-2-612,-1 0 1,0 1-1,-1 1 0,15 12 1,-26-19 235,0 0 1,0 0 0,0 1 0,-1-1-1,1 1 1,-1-1 0,0 1 0,0 0-1,2 5 1,-3-7 79,-1 1-1,1 0 1,-1 0-1,1 0 1,-1 0-1,0 0 1,0 0-1,0 0 1,0 0-1,-1 0 1,1-1-1,-1 1 1,0 0-1,-2 5 1,-10 17-210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46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0 475 13955,'14'-13'1896,"6"-10"1265,9-12-1112,9-6-225,3-8-728,2-1-256,-2-1-368,-3 3-176,-3 8-240,-5 3-200,4 13-720,-4 1-456,-1 6-1353,3 2 2089,-9 6-104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46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104 487 12611,'-2'-1'305,"0"1"1,-1-1-1,1 1 1,0 0-1,0 0 1,0 0-1,-1 0 1,1 0-1,0 1 1,0-1-1,0 1 1,-1-1-1,1 1 1,0 0-1,0-1 1,0 1-1,0 0 1,0 1-1,0-1 1,1 0-1,-1 0 1,0 1-1,1-1 1,-1 1-1,1 0 1,-1-1-1,1 1 1,-3 3-1,-1 5 107,0 0 0,0 1 0,1-1-1,-4 18 1,1-6 355,4-15-640,1-1 1,1 1-1,-1 0 1,1 0 0,0-1-1,1 1 1,0 9-1,0-13-115,0-1 0,0 0 1,0 0-1,1 0 0,-1 0 0,1 0 0,-1 0 1,1 0-1,0 0 0,0 0 0,0 0 0,0-1 1,0 1-1,0 0 0,1-1 0,-1 1 0,1 0 0,-1-1 1,1 0-1,-1 1 0,1-1 0,0 0 0,-1 0 1,1 0-1,0 0 0,0 0 0,0 0 0,3 1 0,-3-2-11,0 0-1,0 0 0,0 0 0,0 0 0,0 0 0,0 0 0,0 0 0,0-1 0,0 1 0,0-1 0,-1 1 0,1-1 0,0 0 0,0 0 0,0 0 0,-1 0 1,1 0-1,-1 0 0,1 0 0,-1 0 0,1-1 0,-1 1 0,0-1 0,1 1 0,-1-1 0,0 1 0,0-1 0,1-3 0,1 0-2,0-1-1,0-1 1,0 1 0,-1 0-1,0-1 1,-1 1 0,2-9-1,-2-2 10,-1-28 0,-2 10 67,4 35-75,-1 0-1,0 0 1,1 0-1,-1 0 1,0 0-1,0 1 1,1-1-1,-1 0 1,0 1-1,2 1 1,8 1-12,-5-2-1,0 0 0,0-1 0,-1 1 0,1-1 0,0 0 0,0-1 0,0 0 0,0 0 0,-1 0 0,1 0 0,0-1 0,-1 0 0,1 0 0,6-5 0,-8 5-128,0 0-1,0-1 1,0 0-1,-1 0 1,0 0 0,1 0-1,-1 0 1,0-1-1,0 0 1,-1 1 0,1-1-1,-1 0 1,0 0-1,0 0 1,0-1-1,-1 1 1,1 0 0,-1-1-1,1-5 1,6-85 31,-8 94 159,0 0 0,0 0-1,0 0 1,1 0 0,-1 0 0,0 0-1,1 0 1,-1 1 0,0-1-1,1 0 1,-1 0 0,1 0 0,-1 1-1,1-1 1,0 0 0,-1 1 0,1-1-1,0 1 1,-1-1 0,1 0-1,0 1 1,0 0 0,0-1 0,-1 1-1,1-1 1,0 1 0,0 0 0,0 0-1,0-1 1,0 1 0,0 0-1,0 0 1,-1 0 0,3 0 0,3 0 175,0 1 0,1 0 0,-1 0 0,8 2 0,1 1 92,-3-3-75,0 1 0,0-1 1,0-1-1,0 0 0,19-3 1,-28 2-182,1 0 1,-1 1 0,0-1-1,0 0 1,1-1 0,-1 1-1,0 0 1,0-1 0,-1 0 0,1 0-1,0 0 1,0 0 0,-1 0-1,1 0 1,-1-1 0,0 1-1,0-1 1,0 0 0,0 1-1,0-1 1,-1 0 0,1 0-1,-1 0 1,2-5 0,-1 0 29,-1 1 0,0 0 1,0 0-1,-1 0 1,0-1-1,0 1 0,-1 0 1,1 0-1,-2-1 0,1 1 1,-3-7-1,-5-11 75,-19-40 0,9 23-175,14 33-40,4 6-37,-1 0 0,1 0 1,0 0-1,0 0 0,0 0 0,-1-4 1,2 6-30,0 1 1,0-1 0,0 0 0,1 1-1,-1-1 1,0 0 0,0 1 0,0-1 0,0 0-1,1 1 1,-1-1 0,0 0 0,1 1 0,-1-1-1,0 1 1,1-1 0,-1 1 0,1-1 0,-1 1-1,0-1 1,1 1 0,0-1 0,-1 1-1,1-1 1,-1 1 0,1 0 0,-1-1 0,1 1-1,0 0 1,-1 0 0,1 0 0,0-1 0,1 1-1,10-3-2558,1-3 1021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47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22565,'6'5'2008,"-3"3"769,-4-1-769,-9 4-1760,0-5-1144,8 5 536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53.19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2663 407 7306,'-6'-12'256,"-1"1"1,0 0 0,-1 0 0,0 1 0,-1 0 0,0 1 0,-1-1 0,0 2-1,0-1 1,-1 2 0,0-1 0,-22-10 0,-34-14 1513,-92-30 0,31 14-450,57 19-916,-1 2 1,-105-23-1,126 40-287,0 3 0,0 2 0,-75 2 0,91 5-4,1 2 0,0 1 1,0 1-1,0 2 0,1 1 0,-37 16 1,-303 147 415,308-138-452,1 4 1,-104 81-1,-95 116 447,217-189-275,-46 58 0,74-80-166,1 1 0,1 1 0,1 0 0,-20 50 1,20-33 5,-15 66 0,2 47 5,22-124-84,-28 295 120,24 1 196,10-327-324,-1 63 193,2-1 0,3 1 0,15 75 1,-14-114-93,2-1 0,1 0 0,1 0 0,17 33 0,-18-42-47,2 1-1,0-2 1,0 1 0,2-2-1,-1 1 1,2-2 0,17 15 0,-8-11 2,0 0 0,2-2 0,44 20 0,81 23 86,-103-40-108,254 102 95,-9-3-116,-281-112-15,203 69-20,-155-56 37,105 17 0,293 6 531,-377-37-346,149-11 1,-182 2-124,0-2 0,0-2 1,-1-2-1,66-26 0,113-79 333,-64 30-353,-127 71-54,167-88 12,-167 84-18,-1-1 0,-1-2 0,53-51 1,-43 31 10,-1-2 1,-3-1 0,-1-2-1,32-59 1,-39 57-11,44-85 48,-61 110 34,-1-1 1,-2-1-1,10-41 0,-11 15 322,3-104-1,-3 13-161,-4 95-196,-2-1 1,-6-68-1,-27-97 40,20 167-49,-2 1-1,-2 0 1,-2 2 0,-2 0-1,-34-58 1,-14-38 229,40 80-189,-36-57-1,39 79-57,-2 2-1,-35-39 1,40 54-2,0 1-1,-2 0 1,0 2-1,-31-20 1,12 14-19,-2 1 1,-62-24-1,-100-23 7,146 52 24,23 6-30,0 2 0,-75-12 0,-175 17-25,229 7 36,34-1-2,1 1 0,-1 1-1,1 1 1,0 1 0,0 1-1,0 1 1,-24 10 0,-10 8-8,-3 0-213,-80 47 1,130-65-257,1 0 0,-15 13-1,22-18 280,-12 19-1907,13-18 1907,0 0-1,0 0 1,1 0-1,-1 0 0,1 1 1,0-1-1,-1 4 1,2-4 46,0 0 1,-1 0 0,1 0-1,0-1 1,0 1 0,0 0 0,0-1-1,1 1 1,-1-1 0,3 3-1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20.0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400 2262 10026,'239'-101'6976,"-177"80"-6057,-1-4-1,102-55 1,147-115 535,-241 146-1162,-3-3-1,82-82 0,-111 95-250,31-31 91,80-63 0,-107 101-78,101-85 144,-116 92-158,0-1 0,-2-1 0,23-31 1,-21 19 1,-1 0 1,-2-2 0,-1 0-1,-3-2 1,-1 0 0,-2-1-1,11-54 1,-21 59 81,-2-1 1,-2 0-1,-7-79 0,3 82-161,-3 1 1,-1-1-1,-19-62 0,20 84-51,0 0 0,-2 0 0,1 0-1,-2 1 1,0 0 0,-1 0 0,0 1 0,-1 0 0,-1 1 0,0 0 0,-13-12 0,12 16 51,1 1 0,-1 0 0,0 0 0,-1 1 0,1 1-1,-1 0 1,0 1 0,-1 0 0,-24-3 0,3 3 6,1 2 0,-62 3 0,10 7 12,-146 36 1,229-43 18,-72 16 11,0 3 0,-90 39 0,128-43-18,0 2 0,1 2 0,0 1 0,2 2 0,1 1 0,-31 30 0,9-3-38,-192 172-228,83-73 233,133-117 47,2 1 0,-47 75 1,22-11-9,5 2 0,-39 116 0,66-155 11,-28 119 0,44-149 49,2 0 1,1 0-1,1 1 0,1-1 1,8 60-1,-5-77 28,1 0 1,0 0-1,1 0 0,1 0 0,12 24 1,-14-32-29,1 0 0,0 0 1,0 0-1,0-1 0,1 0 1,-1 0-1,1 0 0,0-1 1,1 1-1,-1-1 0,1 0 1,0-1-1,0 0 0,8 4 1,-3-4 68,0 0 1,0 0-1,1-1 0,-1 0 1,1-1-1,0-1 1,-1 0-1,21-2 1,10-4 341,41-12 1,-57 11-316,37-8 141,99-19-947,-149 32 270,0 0 0,18 1 0,-19 2 101,0 1-1,16 4 1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14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226 531 9346,'0'1'122,"0"0"0,1 0-1,-1 0 1,0 0 0,1 0 0,-1-1-1,1 1 1,-1 0 0,1 0 0,-1 0-1,1 0 1,-1 0 0,1-1 0,0 1-1,0 0 1,-1-1 0,1 1 0,0 0-1,0-1 1,0 1 0,0-1 0,0 1 0,-1-1-1,1 0 1,1 1 0,28 7 1095,-27-8-1067,22 4 590,0-1 0,1-1 1,0-1-1,40-4 0,-29-2-318,0-1 0,54-16-1,-80 19-394,1-1-1,-1 0 0,0-1 1,-1 0-1,1-1 0,-1 0 1,14-11-1,-19 13 9,0-1 1,-1 0-1,0 0 0,0 0 0,0 0 1,0-1-1,-1 1 0,0-1 0,0 0 1,-1 0-1,1 0 0,-1 0 0,-1 0 1,1-1-1,0-7 0,-1 1-13,0 0-1,0 0 1,-2 0 0,1 0-1,-2 0 1,0 0 0,0 0-1,-1 0 1,-1 0 0,0 1-1,-1-1 1,0 1-1,-1 1 1,-8-14 0,5 12-26,1 1 1,-2 1-1,1 0 1,-2 0-1,1 1 1,-2 0-1,1 1 1,-1 0-1,0 0 1,-1 2-1,0 0 0,-18-8 1,18 10-1,-79-28 25,80 30-25,0 1 0,1 0-1,-1 0 1,0 1 0,-1 1 0,-12 1 0,2 1-3,0 2 0,0 1 1,0 0-1,1 2 0,-23 9 0,29-9 12,0 1 0,0 0 0,1 1 1,0 1-1,1 1 0,0 0 0,-16 16 0,24-20 95,0 0 0,0 1 0,1 0-1,0 1 1,1-1 0,-1 1 0,1-1 0,1 1 0,0 1 0,0-1 0,1 0 0,0 1-1,1-1 1,-1 19 0,2-22-94,0 1-1,0 0 0,1-1 1,0 1-1,0 0 0,1-1 1,-1 1-1,2-1 1,-1 0-1,0 1 0,1-1 1,0 0-1,1-1 0,0 1 1,-1-1-1,2 1 0,-1-1 1,0 0-1,1-1 1,0 1-1,10 6 0,-5-5-213,0-1-1,0 0 0,0-1 0,0-1 1,16 5-1,27 1-150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29.2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181 12 9826,'-1'-2'377,"0"1"0,0 0 1,-1 1-1,1-1 0,0 0 0,0 0 0,0 0 0,0 1 1,-1-1-1,1 1 0,0-1 0,-1 1 0,1-1 0,0 1 1,-1 0-1,1 0 0,-1-1 0,-1 1 0,1 1-207,0-1-1,1 0 0,-1 1 1,0-1-1,1 1 0,-1 0 0,1-1 1,-1 1-1,1 0 0,-1 0 1,1 0-1,0 0 0,-2 2 1,-1 0-77,2 1 0,-1-1 1,0 1-1,1 0 0,-1-1 1,1 1-1,0 0 1,0 1-1,1-1 0,-3 8 1,3-9-55,1 1 0,0-1 0,-1 1 0,1-1 0,0 1 0,1-1 0,-1 1 0,1-1 0,-1 1 0,1-1 0,0 1 0,3 5 0,0-1 98,1 0 1,0 0-1,9 10 1,-10-14-41,0 1 1,0 0-1,0 1 1,-1-1-1,0 0 0,0 1 1,0 0-1,-1 0 0,0 0 1,2 6-1,-4-9-91,0-1 0,0 0 1,-1 1-1,1-1 0,-1 0 0,1 1 0,-1-1 0,0 0 0,0 0 0,0 0 1,0 0-1,0 0 0,0 0 0,0 0 0,-1 0 0,1 0 0,-1 0 1,-2 1-1,-1 3-87,-1-1-1,-1 1 1,-12 7 0,11-8-22,0-1 0,-1 0 0,1 0 0,-1-1 0,1 0 0,-1-1 0,0 0 0,0 0 1,-16 1-1,25-3 100,-1 0 0,0 0 0,1 0 0,-1 0 1,1 0-1,-1 0 0,0 0 0,1 0 0,-1 0 1,0 0-1,1 0 0,-1-1 0,1 1 1,-1 0-1,1 0 0,-1-1 0,0 1 0,1 0 1,-1-1-1,1 1 0,-1-1 0,1 1 0,0 0 1,-1-1-1,0 0 0,1 0 5,0 0 1,0 1-1,0-1 1,0 0-1,0 0 0,0 1 1,0-1-1,0 0 0,0 1 1,1-1-1,-1 0 0,0 1 1,0-1-1,1 0 0,-1 1 1,1-1-1,0-1 1,2-2 28,0 0 0,0 0 1,1 0-1,5-4 0,87-68-2026,-81 67 1163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2:17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183 677 6057,'-1'-1'194,"1"0"0,-1 1-1,0-1 1,0 0 0,1 0-1,-1 0 1,1 0 0,-1 0-1,1 0 1,-1-1 0,1 1-1,-1 0 1,1 0 0,0 0-1,0 0 1,0 0 0,0-1-1,0 1 1,0 0 0,0 0-1,0 0 1,0 0 0,0-1-1,1 1 1,-1-1 0,1 1-5,0-1 1,0 1 0,0 0-1,0 0 1,0 0 0,1 1 0,-1-1-1,0 0 1,0 0 0,0 1-1,1-1 1,-1 0 0,0 1-1,1-1 1,-1 1 0,1 0-1,-1 0 1,0-1 0,1 1 0,-1 0-1,3 0 1,10-1 364,0 1 0,1 0 0,-1 1 0,1 1 0,-1 0 0,24 7 0,89 28 720,-100-31-1079,-1-2-1,52 3 1,-36-8 5,0-1 0,0-3 0,0-1 0,-1-2 0,71-24 0,-86 24-145,13-5-23,50-23-1,-78 31-25,-1 0-1,0-1 1,0-1-1,0 1 0,-1-2 1,0 1-1,-1-1 0,1-1 1,9-12-1,-15 15 16,1 0-1,-1 0 1,0-1 0,-1 1-1,1-1 1,-1 1-1,-1-1 1,1 0 0,-1 0-1,0 1 1,-1-1-1,0 0 1,0 0 0,0 0-1,-1 0 1,0 0 0,0 0-1,-3-7 1,-2-6 6,-1 1 0,0 0 1,-2 0-1,-20-33 0,19 36-31,0 0 1,-1 1-1,-1 1 0,0 0 0,-1 0 0,0 1 0,-1 1 0,-1 1 1,0 0-1,0 0 0,-1 2 0,0 0 0,-1 0 0,0 2 1,0 0-1,-26-6 0,-153-16 45,145 23-29,3 1-14,-85 2 1,104 5-12,1 1 0,-1 1 0,1 2 0,-36 11 0,37-8 12,1 0 0,0 2 0,-25 15 0,42-21 10,1 1 0,0 0 0,0 0 0,0 1 0,1 0 0,0 0 0,0 0 0,1 1 0,0 0-1,0 0 1,1 1 0,-5 10 0,4-4 65,1 2 0,0-1-1,1 0 1,0 1 0,2 0-1,0 0 1,0 31 0,4-9-20,1 1-1,11 47 1,-11-72-166,1 1 0,0-1 0,11 24 1,-12-32-180,1 0 1,0 0 0,0-1 0,1 1 0,-1-1 0,2 0 0,-1 0 0,0-1-1,12 9 1,23 11-938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24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304 1145 10274,'6'3'595,"0"-1"-1,1 0 1,0 0 0,-1 0-1,1-1 1,11 1-1,43-1 1123,-48-1-1360,184-16 2305,-96 5-1800,-47 6-472,130-14 982,-151 13-1036,-1-1 0,-1-1 0,51-21 0,-47 14-116,0-2 0,-2-1 1,0-2-1,0-1 0,33-29 0,-52 37-186,-1 0 0,0-1-1,-1-1 1,0 0-1,11-19 1,-16 22 0,-1 0 0,0-1 0,-1 0 1,0 0-1,-1-1 0,-1 1 0,4-26 0,-4-1 42,-1 0-1,-2 0 1,-2 0 0,-11-60 0,10 87-79,0 0 1,-1 0-1,-1 1 1,0-1-1,-1 1 1,-1 0-1,1 1 1,-2-1-1,1 2 1,-2-1-1,1 1 1,-2 0-1,1 1 1,-1 0-1,0 0 1,-20-12-1,-55-38 52,39 25-37,-80-44 1,108 69-12,1 1 1,-1 0-1,-1 2 0,1 0 1,-1 1-1,0 1 1,0 1-1,-34-1 1,24 5-2,-1 1 1,0 1-1,1 2 1,-1 1-1,1 1 1,1 2-1,-36 15 1,17-3 0,1 2 0,1 3 1,-58 42-1,61-36 7,1 1-1,2 2 1,-68 79 0,87-89 37,1 1 0,2 0-1,0 2 1,2 0 0,1 0 0,1 2 0,-15 54 0,20-51 214,-7 65 1,14-81-126,0 1 0,2-1 0,0 1-1,0-1 1,7 27 0,-5-34-52,0 0 0,1-1 0,0 1 0,1-1 0,0 0 0,0 0 0,1 0-1,12 14 1,-8-13-4,0 1 0,2-1 0,-1-1 0,1 0 0,21 12 0,-11-9-26,1-1 0,1-2-1,0 0 1,1-1 0,-1-2 0,48 7-1,-24-9-477,-1-3-1,1-2 0,-1-2 0,83-16 1,-65 8-491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56.9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390 1479 8442,'-150'47'2319,"135"-44"-1851,-1-1 1,0 0-1,0-1 1,-16-1-1,15 0 444,-1 1 0,-32 4 0,36-1-583,6-2-2,1-1 0,-1 1 0,-12 0 0,20-2-309,0 0 0,-1 0 1,1 0-1,0 0 1,0 0-1,0 0 0,0 0 1,0 0-1,0 0 1,0 0-1,0 0 0,0 0 1,0 0-1,0 0 0,0 0 1,-1 0-1,1 0 1,0 0-1,0 0 0,0 0 1,0 0-1,0 0 0,0 0 1,0 0-1,0 0 1,0 0-1,0 0 0,0-1 1,0 1-1,0 0 0,0 0 1,-1 0-1,1 0 1,0 0-1,0 0 0,0 0 1,0 0-1,0 0 0,0 0 1,0 0-1,0 0 1,0 0-1,0-1 0,0 1 1,0 0-1,0 0 0,0 0 1,0 0-1,0 0 1,0 0-1,0 0 0,0 0 1,0 0-1,0 0 0,5-6 530,11-8 115,-15 13-566,48-34 1214,59-33 0,-15 12-377,-81 48-827,551-347 3391,-218 145-2185,74-44-121,14 26-173,-295 163-715,263-111 417,-385 169-735,0 1 0,1 1-1,0 1 1,0 0 0,33-2 0,-53-10-5175,5-9 3420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58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1 14899,'-1'5'5443,"-16"59"-2401,7-10-2561,-2-1 0,-2 0 0,-3-1 0,-2-1 0,-35 66 0,43-95-402,5-13-26,2 0-1,-1 1 0,1 0 1,-5 18-1,9-27-43,0 0 0,0-1 1,-1 1-1,1-1 0,0 1 0,0 0 1,0-1-1,0 1 0,0 0 0,0-1 0,0 1 1,0 0-1,0-1 0,0 1 0,0-1 1,0 1-1,1 0 0,-1-1 0,0 1 0,0-1 1,1 1-1,-1-1 0,0 1 0,1 0 1,0-1 13,0 0 0,0 0 1,0 0-1,0 0 0,0 0 1,0 0-1,0 0 0,-1 0 1,1-1-1,0 1 0,0 0 1,0-1-1,0 1 0,0-1 1,-1 1-1,1-1 0,0 1 1,0-1-1,0 0 0,102-79 1188,-44 40-906,1 3 0,87-39 0,-144 75-374,11-7-989,-14 8 956,1 0-1,-1 0 0,0 0 0,0 0 1,1-1-1,-1 1 0,0 0 1,0 0-1,1-1 0,-1 1 1,0 0-1,0 0 0,0-1 1,1 1-1,-1 0 0,0-1 1,0 1-1,0 0 0,0-1 1,0 1-1,0 0 0,0 0 0,0-1 1,0 1-1,0 0 0,0-1 1,0 1-1,0 0 0,0-1 1,0 1-1,0 0 0,0-1 1,0 1-1,0 0 0,0-1 1,-1 1-1,1-1 0,-6-3-1473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58.7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321 144 13187,'-3'-9'249,"-4"-11"1323,-15-34 0,19 49-1313,1 1-1,-1-1 0,0 1 0,0 0 1,0 0-1,-1 0 0,1 0 0,-1 0 1,0 1-1,0-1 0,0 1 0,-8-4 1,9 6-172,0 0 1,0 0-1,0 0 1,0 0-1,-1 1 1,1-1-1,0 1 1,0 0-1,0 0 1,-1 0-1,1 1 1,0-1 0,0 1-1,0-1 1,0 1-1,0 0 1,0 0-1,0 1 1,0-1-1,0 1 1,0-1-1,0 1 1,-2 2-1,-4 4 125,0-1-1,0 1 0,1 0 0,1 1 0,-9 11 0,3 0 77,1-1 0,1 2 0,1 0 0,0 0 0,2 1 0,0 0 0,-8 45 0,9-28 35,2 0 0,2 0 0,4 76 1,1-90-197,1 1 1,1 0 0,1-1 0,13 38-1,-12-47-70,1 1-1,1-2 1,0 1-1,1-1 1,1-1 0,0 0-1,20 22 1,17 8 6,-31-30-274,-1 0 0,-1 0 0,0 2 1,21 31-1,-33-44 27,-1 0-1,1 0 1,-1 0 0,0 0-1,0 0 1,0 0 0,0 0 0,0 1-1,-1-1 1,1 0 0,-1 5 0,0-6-85,-1 0 1,1 1 0,-1-1 0,1 0-1,-1-1 1,1 1 0,-1 0 0,0 0-1,0 0 1,0 0 0,0-1 0,-1 1-1,1 0 1,0-1 0,-1 1 0,1-1-1,-1 1 1,1-1 0,-4 2-1,-14 7-3933,3-8 1750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59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7 191 14179,'-6'-3'1648,"6"-4"1145,8 1-417,7-4-631,6-1-385,5-3-480,-2-1-280,8 0-327,-4 0-201,5-1-585,2 3-343,-1-4-1024,1 2-577,-2-4-279,6 4 1159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3:59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159 270 14403,'-16'15'1740,"0"1"0,2 1 0,-16 21 0,14-18-1040,4-3 178,-22 36-1,31-48-756,0 1 0,1 0 0,-1 0 1,1 0-1,0 1 0,1-1 0,-1 1 0,1-1 0,0 0 1,1 12-1,0-17-112,0 1 0,0-1 0,1 1 0,-1-1 0,0 1 0,1-1 0,-1 0 0,1 1 0,-1-1 0,1 0 0,0 1 0,0-1 0,-1 0 0,1 0 0,0 0 0,0 0 0,0 0 0,0 0 0,1 0 0,-1 0 0,0 0 0,0 0 0,0 0 0,1-1 0,-1 1 0,0-1 0,1 1 0,-1-1 0,1 1 0,-1-1 0,3 0 0,-2 1-11,1-1 1,-1 0-1,1 0 0,-1 0 0,0-1 1,1 1-1,-1-1 0,0 1 0,1-1 0,-1 0 1,0 0-1,0 0 0,0 0 0,1 0 1,-1 0-1,0-1 0,0 1 0,2-3 0,3-5-23,-1 1 0,0-1 0,0 0 0,7-16 0,-8 15-15,0 0 1,1 0-1,14-18 0,-20 27 39,1 1 0,-1-1-1,1 0 1,0 1 0,-1-1 0,1 1-1,-1-1 1,1 1 0,0-1-1,0 1 1,-1-1 0,1 1-1,0 0 1,0-1 0,-1 1-1,1 0 1,0-1 0,0 1 0,0 0-1,0 0 1,0 0 0,-1 0-1,1 0 1,0 0 0,0 0-1,0 0 1,0 0 0,-1 0-1,1 1 1,0-1 0,1 1-1,1 1 9,0 0-1,-1 0 0,1 0 0,-1 0 0,0 1 0,4 4 0,8 8 13,-11-13-20,-1 0 0,1 0-1,0 0 1,0 0 0,0 0-1,0-1 1,0 1-1,0-1 1,7 2 0,-8-3-14,0 0 0,0 0-1,0 0 1,-1 0 0,1-1 0,0 1 0,0 0 0,0-1 0,0 1 0,-1-1 0,1 0 0,0 1-1,-1-1 1,1 0 0,0 0 0,-1 0 0,1 0 0,-1-1 0,1 1 0,1-2 0,4-5-100,0-1 0,0 1 0,-1-1 0,0 0 1,6-11-1,18-52-218,4-6 265,-33 77 77,0-1 1,0 1-1,0-1 0,0 1 1,0 0-1,0-1 1,0 1-1,0 0 0,0-1 1,0 1-1,1 0 0,-1 0 1,3-1-1,-3 1 3,1 1 0,-1 0-1,0 0 1,0 0 0,0 0 0,0 0 0,0 0 0,0 0-1,0 0 1,0 1 0,0-1 0,0 0 0,0 1-1,0-1 1,0 1 0,0-1 0,0 1 0,0-1 0,0 1-1,0-1 1,0 1 0,1 1 0,29 27 255,-25-22-199,1-1 0,0 1 0,0-1-1,10 5 1,-15-9-38,2 0 0,-1-1 0,0 0 0,0 0-1,0 0 1,1 0 0,-1 0 0,0 0-1,1-1 1,-1 0 0,1 0 0,-1 0-1,0 0 1,1 0 0,4-2 0,-4 2 18,0-1 1,0-1-1,0 1 0,-1 0 1,1-1-1,0 0 1,-1 0-1,0 0 1,1 0-1,-1-1 0,0 1 1,0-1-1,0 0 1,-1 0-1,1 0 1,-1 0-1,1 0 1,-1-1-1,0 1 0,0 0 1,-1-1-1,1 0 1,-1 1-1,1-1 1,0-5-1,0-2 78,-1 1 1,0 0-1,0-1 0,-1 1 1,0-1-1,-1 1 1,0-1-1,-4-14 0,0 7-1295,-11-31-1,14 43 827,-1 1 1,1-1-1,-1 1 0,0 0 0,-1 0 1,1 0-1,-1 0 0,0 1 0,-6-6 1,5 8-1339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0.5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0 349 12411,'1'-6'506,"0"0"1,0-1 0,1 1 0,0 0-1,0 0 1,0 0 0,1 0-1,-1 0 1,1 1 0,1-1 0,-1 1-1,1 0 1,0 0 0,0 0-1,1 0 1,0 1 0,-1 0 0,1 0-1,1 0 1,-1 0 0,11-4-1,-15 7-467,0 0 0,0 1-1,0-1 1,0 1-1,0-1 1,0 1-1,1 0 1,-1 0-1,0-1 1,0 1 0,0 0-1,0 0 1,1 0-1,-1 0 1,0 0-1,0 0 1,0 0 0,1 1-1,-1-1 1,0 0-1,0 1 1,0-1-1,0 1 1,0-1 0,0 1-1,0 0 1,0-1-1,0 1 1,0 0-1,0 0 1,0-1 0,0 1-1,0 0 1,-1 0-1,1 0 1,0 0-1,-1 0 1,1 0-1,0 0 1,-1 1 0,0-1-1,1 0 1,-1 0-1,0 0 1,1 2-1,0 5 20,0 0-1,0 0 1,-1 0-1,1 1 1,-3 10-1,-7 43 63,6-47-73,0 0 1,1 0-1,1 0 0,0 1 1,1-1-1,3 29 0,-2-43-35,-1 1 0,0 0 0,1-1-1,-1 1 1,1-1 0,-1 0 0,1 1 0,0-1 0,0 1-1,0-1 1,0 0 0,0 0 0,0 0 0,0 1-1,0-1 1,0 0 0,0 0 0,0 0 0,1 0-1,2 1 1,-2-2-5,0 1 0,1 0-1,-1-1 1,0 0 0,1 1 0,-1-1-1,0 0 1,1 0 0,-1-1-1,0 1 1,1 0 0,2-2 0,4-1-4,0 0 0,-1 0 0,0-1-1,1-1 1,-2 1 0,9-7 0,-2 0 0,-1 0-1,-1-1 1,0-1-1,16-21 0,-10 8-14,24-44-1,-37 62 23,-1-1 1,0 0-1,0 0 0,-1 0 1,0 0-1,0-1 1,-1 0-1,1-11 0,-3 21-8,0-1-1,0 0 0,0 0 0,0 0 0,0 0 0,0 0 1,0 0-1,0 0 0,-1 0 0,1 1 0,0-1 0,-1 0 1,0-1-1,1 1 1,0 1-1,-1 0 1,1 0 0,0-1 0,0 1 0,-1 0 0,1 0 0,0 0 0,-1-1 0,1 1 0,0 0 0,-1 0 0,1 0 0,0 0-1,-1 0 1,1 0 0,-1 0 0,1 0 0,0 0 0,-1 0 0,1 0 0,0 0 0,-1 0 0,-1 1 5,0-1 1,1 1 0,-1 0 0,0 0-1,1-1 1,-1 1 0,1 0-1,-1 1 1,1-1 0,0 0 0,-1 0-1,0 2 1,-1 1 9,0-1 0,1 1 0,-1-1 0,1 1 0,0 0 0,0 0 0,1 0 0,-1 0 0,1 0 0,-1 4 0,1-6-6,1 0-1,0 0 1,0 0-1,0 0 1,0 0-1,0 0 0,0 0 1,1 0-1,-1 0 1,1 0-1,-1 0 0,1 0 1,0 0-1,-1 0 1,1 0-1,0-1 1,0 1-1,1 0 0,-1-1 1,0 1-1,1 0 1,-1-1-1,2 2 0,1 0 5,1 0-1,-1-1 1,1 1-1,-1-1 0,1 0 1,0 0-1,0 0 0,0-1 1,0 1-1,0-1 0,0-1 1,0 1-1,1-1 0,-1 1 1,0-2-1,0 1 0,0-1 1,1 1-1,-1-1 1,6-2-1,-1-1 1,1 1 0,-1-1 1,1-1-1,-1 0 0,-1 0 0,1-1 1,-1-1-1,12-9 0,7-12 133,42-52-1,-54 60-2,-15 19-132,2-3 57,1 0 1,-1 0-1,1 0 0,7-5 1,-11 9-54,1-1-1,0 0 1,0 1 0,-1-1 0,1 1-1,0 0 1,0-1 0,0 1 0,0 0 0,0-1-1,0 1 1,0 0 0,0 0 0,0 0 0,0 0-1,0 0 1,0 0 0,-1 0 0,1 0-1,0 0 1,0 1 0,0-1 0,0 0 0,0 1-1,0-1 1,0 0 0,0 1 0,-1-1 0,1 1-1,0-1 1,1 2 0,4 5 18,0 1 0,0-1-1,-1 1 1,0 0 0,-1 0 0,0 1 0,0-1-1,0 1 1,3 15 0,9 21 14,-16-45-48,0 1 0,0 0-1,1-1 1,-1 1 0,0 0-1,1-1 1,-1 1 0,0 0-1,1-1 1,-1 1 0,1-1-1,-1 1 1,1-1 0,-1 1-1,1-1 1,0 1 0,-1-1-1,1 1 1,0-1 0,-1 0-1,1 1 1,0-1 0,-1 0-1,2 1 1,-1-2-1,-1 1 0,1 0 0,0 0 0,0 0 0,-1-1 1,1 1-1,0 0 0,0-1 0,-1 1 0,1-1 0,0 1 0,-1-1 0,1 1 0,0-1 0,-1 0 0,1 1 1,0-2-1,3-5 5,1 0 1,-2 0-1,6-11 1,-9 17-3,18-42 47,-8 17-38,1 1 0,1-1 0,2 2 0,27-40 0,-39 61-8,0 1 0,0 0 0,0-1 0,1 1 0,-1 0 0,0 0 0,1 0 0,0 1 0,-1-1 0,1 1 0,0-1 0,0 1 0,6-2 1,-7 3-7,0 0 0,1 0 1,-1 0-1,0 0 1,1 0-1,-1 0 0,0 1 1,1-1-1,-1 1 1,0 0-1,1 0 0,-1-1 1,0 1-1,0 1 1,0-1-1,0 0 0,0 0 1,3 4-1,14 13-189,-15-14-169,0 1-1,1-1 0,10 7 0,-13-10 101,0 0 1,0 0-1,0 0 0,0 0 1,0 0-1,1-1 0,-1 1 1,0-1-1,0 0 0,1 1 1,-1-1-1,0 0 0,0 0 1,5-1-1,29-10-1603,-26 7 2299,20-6-165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0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130 116 14547,'5'-16'584,"5"-28"1210,-10 41-1594,0 0 0,1 0 1,-1 0-1,-1 0 0,1 0 0,0 0 0,-1 0 0,1 0 0,-1 0 0,0 0 1,0 0-1,-1-2 0,1 4-126,1 0 0,-1 0 0,1 0 0,-1 0 0,1 0 0,-1 1 0,0-1 0,1 0 0,-1 0 1,0 1-1,0-1 0,1 1 0,-1-1 0,0 1 0,0-1 0,0 1 0,0-1 0,0 1 0,0 0 0,0-1 0,1 1 0,-1 0 0,-2 0 1,2 0 16,-1 0 0,0 0 0,0 0 1,1 1-1,-1-1 0,1 1 0,-1 0 1,0-1-1,1 1 0,-1 0 0,1 0 1,-2 1-1,-3 3 202,0 0 0,1 0 1,-1 0-1,-8 13 0,6-5-79,0 0-1,1 1 1,1 0-1,0 0 1,1 0-1,0 1 1,1 0-1,1 0 1,0 0-1,0 23 1,1 0-31,2 0-1,2 0 1,8 40-1,-2-34-124,2-1-1,25 64 0,-32-97-411,0 0-1,3 13 0,-6-20-249,1 1 1,-1-1-1,0 1 0,0-1 0,0 0 0,0 1 1,-1-1-1,1 1 0,-1-1 0,0 0 0,-2 6 1,-3 4-1068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1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0 104 16115,'0'0'1537,"6"0"1055,5-4-319,7-4-665,7-4-312,4 0-567,3-1-329,-3 0-376,-1 5-168,-2-3-769,0 2-367,0 5-1256,-1-2-385,-3 2 1625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29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0 103 13171,'12'-5'1320,"1"1"1001,0-2-617,2 1-264,2 0-352,3 2-263,0-1-193,0-1-288,-4 2-96,-3-4-192,-3 2-128,-4-3-360,-1 1-312,-4-2-801,-2-1-271,-2 0-328,-2 4 967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1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153 310 15027,'0'-2'471,"1"-1"0,-1 1 0,0 0 0,1 0 0,-1-1 0,0 1 0,0 0 0,-1-3 0,1 4-382,0 1 1,0-1 0,-1 1-1,1-1 1,0 1-1,0-1 1,-1 1-1,1 0 1,0-1 0,-1 1-1,1-1 1,0 1-1,-1 0 1,1-1 0,0 1-1,-1 0 1,1 0-1,-1-1 1,1 1-1,-1 0 1,1 0 0,-1 0-1,1-1 1,-1 1-1,1 0 1,-1 0 0,1 0-1,-1 0 1,1 0-1,-1 0 1,1 0-1,-1 0 1,1 0 0,-1 0-1,1 1 1,-1-1-1,1 0 1,-1 0-1,1 0 1,-1 0 0,1 1-1,0-1 1,-1 0-1,0 1 1,-3 1 52,1 0 0,-1 0 0,1 1 0,-1-1 0,1 1 0,0 0 1,0-1-1,0 1 0,-4 7 0,-21 35 263,24-38-333,-8 12 5,2 1 0,1 0 1,0 0-1,1 1 0,-9 39 1,17-58-75,0 0 1,0 0-1,0-1 1,0 1-1,0 0 1,0 0-1,0-1 0,1 1 1,-1 0-1,1-1 1,-1 1-1,2 3 1,-1-5-3,-1 1 1,0-1-1,1 1 1,-1-1-1,0 1 1,1-1-1,-1 0 1,1 1 0,-1-1-1,1 0 1,-1 1-1,1-1 1,-1 0-1,1 0 1,-1 1-1,1-1 1,-1 0-1,1 0 1,-1 0 0,1 0-1,0 0 1,-1 0-1,1 0 1,-1 0-1,1 0 1,-1 0-1,1 0 1,-1 0-1,1 0 1,0 0-1,-1 0 1,1 0 0,-1-1-1,1 1 1,-1 0-1,1 0 1,-1-1-1,1 1 1,-1 0-1,1-1 1,3-2 5,0 0 0,-1-1 0,1 1 0,-1 0 0,0-1 0,0 0 0,0 0 0,-1 0 0,5-8 0,1-6 7,6-21 1,-6 18-17,44-110-74,-52 130 76,0 0 1,1 0-1,-1 0 0,1 0 0,-1 0 1,1 0-1,-1 0 0,1 0 0,0 0 1,0 0-1,-1 0 0,1 1 0,0-1 1,0 0-1,0 0 0,0 1 0,0-1 1,2 0-1,-2 1-1,0 0 1,0 0-1,0 0 0,0 0 1,0 0-1,0 0 1,-1 1-1,1-1 0,0 0 1,0 1-1,0-1 0,0 1 1,-1-1-1,1 1 1,0-1-1,0 1 0,-1-1 1,1 1-1,0 0 1,-1-1-1,1 1 0,-1 0 1,1 0-1,0 1 1,16 21 33,-11-13-20,0-1 0,1 0 0,0 0 0,17 15 0,-24-24-11,1 0-1,0 1 0,-1-1 1,1 0-1,0 0 0,-1 1 1,1-1-1,0 0 0,0 0 1,-1 0-1,1 0 0,0 0 1,-1 0-1,1 0 0,0 0 1,0 0-1,-1 0 1,1 0-1,0-1 0,-1 1 1,1 0-1,0 0 0,-1-1 1,1 1-1,0-1 0,-1 1 1,1 0-1,-1-1 0,1 1 1,-1-1-1,1 1 0,-1-1 1,1 1-1,-1-1 1,1 0-1,-1 1 0,1-2 1,3-5 8,0 1 0,6-14 0,-5 10-22,0 2 11,0-1 0,1 1 1,0 0-1,0 0 0,0 1 1,1 0-1,1 0 0,12-10 0,-16 15-1,0 0-1,-1-1 1,1 1-1,0 1 1,0-1-1,0 1 0,0-1 1,0 1-1,0 0 1,1 1-1,-1-1 1,0 1-1,0 0 0,1 0 1,-1 0-1,0 0 1,0 1-1,1 0 1,-1 0-1,0 0 0,0 0 1,7 4-1,-5-3 20,0 0 0,0 0-1,0 0 1,0-1 0,0 0-1,1 0 1,-1-1 0,0 0-1,1 0 1,-1 0 0,0 0-1,1-1 1,-1 0 0,0-1-1,0 0 1,0 0 0,0 0-1,0 0 1,6-4 0,8-6 417,0 0 1,0-1 0,30-28 0,-49 41-409,8-7 267,-1-1 0,0 1 0,0-1 0,10-14 1,-17 20-262,0 0 0,1 0 1,-1 0-1,0 0 1,0 0-1,0-1 0,-1 1 1,1 0-1,0 0 1,-1-1-1,1 1 0,-1-1 1,0 1-1,0 0 1,0-1-1,0 1 0,0 0 1,-1-1-1,1 1 1,-1 0-1,1-1 0,-1 1 1,0 0-1,0 0 1,0-1-1,0 1 0,-2-3 1,0 2-84,0 0 0,1 0 0,-1 0 0,0 0 1,-1 1-1,1-1 0,0 1 0,-1 0 0,1 0 0,-1 0 1,0 0-1,0 1 0,0 0 0,-4-2 0,3 2-68,-1 0 1,0 0-1,0 1 0,0-1 1,1 1-1,-1 1 0,0-1 0,0 1 1,-9 2-1,-14 6-253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2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12 765 13819,'-2'-3'258,"1"0"0,-1 0 0,1-1 1,0 1-1,0 0 0,0-1 0,0 1 0,0 0 1,1-1-1,-1 1 0,1-1 0,0 1 0,0-1 0,1 1 1,-1-1-1,1 1 0,-1-1 0,1 1 0,0-1 1,3-4-1,2-7 241,2 1 0,0 0 1,12-17-1,-11 18-91,12-19 819,51-55-1,-62 75-956,2 2 0,-1-1-1,1 2 1,0-1-1,1 2 1,0 0 0,27-13-1,-34 19-206,0 0 0,1 0 0,-1 1-1,0 0 1,0 0 0,1 0 0,-1 1-1,0 0 1,1 0 0,-1 0 0,12 3-1,-13-1-44,0-1-1,0 1 0,-1 0 0,1 0 0,-1 0 1,1 0-1,-1 1 0,0 0 0,0 0 0,0 0 1,0 0-1,-1 1 0,0 0 0,1-1 0,3 7 0,-1 1-5,0-1 0,-1 1 0,-1 1 0,0-1-1,0 1 1,-1-1 0,0 1 0,1 19-1,-2-10-10,-1 1-1,-1 0 0,-5 39 0,2-38 13,4-21-11,0-5-4,10-37-40,11-79-226,2-7-144,-18 105 308,0 0 0,1 0 0,18-34 0,-22 49 87,0 0 0,0 1 0,1-1 0,0 1 0,0 0 0,6-5 0,-8 8 15,-1 1 0,1 0 0,-1 0 0,1 0 0,0 0 0,-1 0 0,1 0 0,0 0 0,0 1 0,0-1 0,-1 1 0,1-1 0,0 1-1,0-1 1,0 1 0,0 0 0,0 0 0,0 0 0,0 0 0,0 1 0,0-1 0,0 0 0,-1 1 0,1 0 0,2 0 0,7 4 1,-1 1 0,0 0 0,-1 1 0,0 0 0,17 16 0,-12-11 65,17 13 0,-26-21-33,1-1 0,-1 0 0,1 0 0,0 0 0,0-1-1,0 0 1,8 2 0,-5-3 11,0 0-1,0 0 1,1-1 0,-1-1 0,0 1-1,0-1 1,0-1 0,1 0-1,-1 0 1,-1-1 0,1 0-1,0 0 1,-1-1 0,15-9 0,-11 6-17,0-1 0,-1-1 1,0 0-1,0 0 0,-1-1 1,-1 0-1,0-1 0,0 0 1,8-13-1,-14 17-14,1 1-1,-1-1 1,0 0 0,-1 0 0,0 0 0,0 0-1,0 0 1,-1-1 0,0-7 0,-1 11-9,1-1-1,-2 1 1,1-1 0,0 0 0,-1 1 0,0-1-1,0 1 1,0-1 0,-1 1 0,0-1-1,1 1 1,-2 0 0,1 0 0,-5-8 0,6 11-4,0 0 1,0 0 0,-1-1 0,1 1 0,0 0 0,0 0-1,0 0 1,-1 0 0,1 1 0,0-1 0,-1 0 0,1 0-1,-1 1 1,1-1 0,-1 1 0,1-1 0,-1 1 0,0 0 0,1 0-1,-1 0 1,1 0 0,-1 0 0,0 0 0,1 0 0,-1 0-1,1 0 1,-1 1 0,1-1 0,-1 1 0,1-1 0,-1 1-1,1 0 1,-1-1 0,-1 2 0,-1 1-1,1 0 0,-1 0 0,1 0 0,0 0 0,-1 1 0,1-1 0,1 1-1,-1 0 1,0-1 0,1 1 0,-2 5 0,1-2 1,1-1-1,-1 1 1,1 0-1,1 0 1,-1 1-1,1-1 1,1 0-1,-1 0 1,1 0-1,0 1 1,2 9-1,-1-13 7,0 0 1,0 0-1,0 0 1,0 0-1,1-1 0,0 1 1,-1 0-1,1-1 0,0 1 1,1-1-1,-1 0 0,1 0 1,-1 0-1,1 0 1,0 0-1,0 0 0,0-1 1,1 0-1,-1 1 0,1-1 1,6 3-1,-3-3-1,1 0-1,-1 0 1,0-1-1,1 0 1,-1 0-1,1 0 1,-1-1-1,1 0 1,-1-1-1,1 0 1,-1 0-1,1-1 1,-1 1-1,11-5 1,1-2 8,0 0 0,0-2 0,-1 0 0,17-12 1,-19 10-8,-1 1 1,0-2-1,-1 0 0,0 0 1,-1-2-1,-1 1 1,0-2-1,-1 1 1,17-35-1,-24 43-2,8-18 0,-12 24-2,1 0 0,0 0 1,0 0-1,-1 0 0,1 0 1,0 0-1,0 0 0,0 0 1,0 1-1,0-1 0,0 0 1,0 0-1,0 1 0,0-1 1,2 0-1,-2 1 2,-1 0 0,1 0 0,-1 0 1,1 1-1,-1-1 0,1 0 0,-1 0 0,1 1 0,-1-1 1,0 0-1,1 1 0,-1-1 0,0 1 0,1-1 0,-1 0 1,0 1-1,1-1 0,-1 1 0,0-1 0,0 1 0,0-1 1,1 1-1,-1-1 0,0 1 0,0-1 0,0 1 1,0-1-1,0 1 0,0-1 0,0 1 0,1 3 28,9 32 227,-7-20-76,2 0 0,9 23 0,-12-34-179,0-1 0,1 1 0,0 0 0,0-1 0,0 0 0,1 0-1,-1 0 1,1 0 0,0 0 0,0-1 0,0 0 0,5 3 0,-6-4-95,0-1 0,-1 1 0,1-1 0,0 0 0,0 0 0,0 0 0,0 0 1,0-1-1,0 1 0,0-1 0,0 0 0,0 0 0,0 0 0,3-1 0,-4 1-140,0-1 0,0 1-1,1-1 1,-1 0 0,0 0 0,0 0-1,0 0 1,0 0 0,0 0 0,-1 0-1,1-1 1,0 1 0,-1-1-1,1 0 1,-1 1 0,1-1 0,-1 0-1,0 0 1,2-3 0,6-15-494,8-2-76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3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46 442 14443,'-20'6'1496,"6"2"785,2-5 351,20-5-2183,8-10-730,6-3-575,10-8-976,1-3-353,18 0 1057</inkml:trace>
  <inkml:trace contextRef="#ctx0" brushRef="#br0" timeOffset="1">250 0 14115,'-2'32'1744,"2"5"1361,3 4-736,11 3-625,1 1-408,5-3-504,-2-4-263,-2 0-297,-1-3-80,-7 3-320,-2-1-297,-8-2-767,-2 0-424,-6-9-1057,0-2 3081,4-18-712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3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1 593 11426,'15'-2'968,"0"-2"-1,1 0 1,-1-1-1,-1 0 1,1-1-1,-1 0 1,18-12-1,-8 3-106,-1-1 0,-1-1 0,24-23 0,-40 34-782,1-1 0,-1 1 0,-1-1 0,1 0 0,-1-1 0,-1 1 1,1-1-1,-1 0 0,-1 0 0,1 0 0,-1-1 0,-1 1 0,0-1 0,0 1 0,0-1 0,-1 0 0,0-10 0,0-15-65,-2 1-1,0-1 1,-3 0 0,0 1-1,-3-1 1,0 1 0,-14-35-1,30 104 713,7 53-1,-10-53-411,31 145 800,-12-59-773,-22-108-314,0 0 0,1-1 0,0 1 0,11 21 0,-15-34-28,1 0 1,-1 0 0,1 0-1,0 0 1,-1 0 0,1 0-1,0-1 1,-1 1 0,1 0 0,0 0-1,0 0 1,0-1 0,0 1-1,0 0 1,0-1 0,0 1-1,0-1 1,0 1 0,2 0 0,-2-1-1,0 0 1,0 0 0,0 0 0,0-1-1,0 1 1,0 0 0,0 0 0,0-1 0,0 1-1,-1 0 1,1-1 0,0 1 0,0-1-1,0 1 1,0-1 0,0 0 0,1-1 0,3-3-4,0-1 1,0 0 0,-1-1 0,7-11 0,-7 10-5,8-12 0,1-3-7,2 1 0,28-36 0,-42 57 24,1-1 0,-1 0 0,1 1 1,-1-1-1,1 1 0,0 0 0,-1-1 0,1 1 0,0 0 0,0 0 1,0 0-1,0 0 0,0 1 0,0-1 0,0 0 0,0 1 1,0-1-1,0 1 0,0 0 0,0 0 0,0 0 0,0 0 1,0 0-1,1 0 0,-1 1 0,0-1 0,0 0 0,0 1 1,0 0-1,0 0 0,0-1 0,0 1 0,-1 0 0,1 0 0,0 1 1,0-1-1,2 2 0,4 5 56,0-1 1,-1 1-1,0 0 1,0 1-1,-1 0 0,7 13 1,0 1-1749,13 37 1,-21-52-643,3-4 868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4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0 107 14707,'22'2'3124,"0"-2"-1,40-4 1,-53 3-2731,0 0 1,-1-1-1,1-1 1,-1 1-1,1-1 1,-1-1-1,0 0 1,0 0-1,13-9 1,-20 12-386,1 0 0,-1 0 1,0-1-1,1 1 0,-1 0 1,0 0-1,0-1 0,0 1 1,0-1-1,0 1 0,0-1 1,-1 1-1,1-1 0,0 0 1,0-2-1,-1 3-16,0 0 1,0 0-1,0 1 1,-1-1-1,1 0 1,0 0-1,0 0 1,0 0-1,-1 0 1,1 1-1,-1-1 1,1 0-1,0 0 1,-1 0-1,1 1 1,-1-1-1,0 0 0,1 1 1,-1-1-1,0 1 1,1-1-1,-1 0 1,0 1-1,1-1 1,-1 1-1,0 0 1,0-1-1,0 1 1,0 0-1,-1-1 1,-8-2-220,0 0 1,0 0-1,0 1 1,-1 0-1,-16 0 1,25 3 170,5 2 65,8 2 71,27 5 369,43 13 598,-47-12-161,65 10 1,-81-18-679,-15-2-196,0 0 1,0-1 0,0 0-1,-1 0 1,1 0 0,5 0-1,-7 0-89,0-1-1,0 1 1,-1 0 0,1-1-1,0 1 1,0-1-1,0 1 1,0-1-1,-1 1 1,1-1 0,0 1-1,-1-1 1,1 0-1,0 1 1,-1-1-1,1 0 1,-1 0 0,1 0-1,-1 1 1,1-1-1,-1 0 1,0 0-1,1-2 1,10-35-4841,1 8 3283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4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17988,'21'0'1928,"5"0"977,9 5-713,2 1-359,-5 6-777,-2 5-264,-8 4-488,-6 6-88,-6 4-160,-6 2-24,-5 2-360,-5-3-256,-5-1-856,2-2-377,3-6-1111,4-1-193,10-3 1769</inkml:trace>
  <inkml:trace contextRef="#ctx0" brushRef="#br0" timeOffset="1">285 518 14979,'-18'14'1104,"5"-5"537,6-3-449,7-9-1536,6-5-536,-1-2 392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5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15283,'70'6'4835,"115"-5"-1,-130-2-3916,-48 1-809,45 1 393,-47-1-469,1 1 0,-1 0 0,1 0-1,-1 0 1,0 1 0,10 3 0,-14-4-32,1 0 0,-1 0 0,1 0 0,-1 0 1,0 0-1,0 1 0,1-1 0,-1 0 0,0 1 0,0-1 0,0 0 0,-1 1 0,1-1 0,0 1 1,0 0-1,-1-1 0,1 1 0,-1-1 0,0 1 0,1 0 0,-1 0 0,0-1 0,0 1 0,0 0 0,0-1 1,-1 4-1,0 5-65,-1-1 0,0 0 1,-7 16-1,5-14-48,-35 81-975,25-65-367,-16 50 0,29-67 491,7-10 60,6-10-1382,-10 8 1357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5.4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19252,'4'12'1352,"1"0"185,7-3-545,9-2-2440,16-4 944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05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0 141 18476,'3'-8'1560,"11"-4"841,3-3-177,16-5-687,8-3-193,5 2-392,0 1-256,-5 8-328,-3 2-232,-11 10-432,-4 10-216,-9 9-520,-6 4-544,-7 14-1121,-4 2-408,0 15 1537</inkml:trace>
  <inkml:trace contextRef="#ctx0" brushRef="#br0" timeOffset="1">358 628 20500,'-9'24'2201,"-3"2"1000,0-1-1129,-2-4-832,2-9-1936,6-1-1712,9-33 1367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36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373 2581 10530,'4'-3'303,"0"-1"1,0 1-1,0 1 0,0-1 0,1 1 1,-1-1-1,1 1 0,-1 1 0,1-1 1,6-1-1,7-1 408,26-1 0,-20 2-208,741-133 3356,-557 90-2822,148-35 1082,-5-21-137,-219 53-1363,-2-7 0,126-74 1,150-68-186,-322 160-232,-1-4-1,-3-3 0,-2-4 0,117-94 0,-20-25 14,-12-11-160,-132 144-45,1-2-11,-2-1 0,-1-1 0,-2-2-1,-2-1 1,-2-1 0,-2-1 0,22-64 0,-12 20-13,23-73 24,-51 148-9,0-1 0,-1 1 1,0 0-1,-1-1 0,-1 1 1,0-1-1,-4-24 0,2 28 0,0 1-1,0 0 0,-1-1 0,-1 1 1,1 0-1,-2 0 0,1 1 0,-1-1 0,0 1 1,-1 0-1,-11-12 0,5 9 2,0 0-1,-1 2 1,0-1-1,0 1 1,-1 1-1,0 1 1,-1 0 0,-19-7-1,-9 1 4,-77-15 0,57 18-13,-74-2 0,-64 9 8,196 3 0,-145 4 1,-222 34 0,-141 73-35,11 40 41,12 36 26,405-147-32,-130 83 1,-67 71-155,227-155 96,31-22 35,-197 146-166,161-114 149,-84 88 0,65-46 29,4 3-1,-72 119 0,121-170 18,2 1-1,-31 78 0,46-97-5,1-1 0,1 2 0,1-1 0,2 1 0,0 0 0,0 47 0,5-65-1,-1-1 0,1 1 1,0 0-1,0-1 0,1 1 1,0 0-1,1-1 0,-1 0 1,1 0-1,1 0 0,-1 0 0,1 0 1,1 0-1,-1-1 0,1 0 1,0 0-1,0 0 0,1-1 1,0 0-1,0 0 0,0 0 1,0-1-1,1 0 0,7 4 1,10 2 17,0-1 0,1-1 0,0-1 0,0-1 0,45 5 0,14-4 227,-1-3 1,1-4 0,124-16 0,243-64 1063,-77-15-3144,-329 79 955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30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14347,'2'9'1376,"4"6"905,0 2-265,-2 2-751,1 4-313,-3 2-480,1-1-216,0-4-1000,0 1-1001,3-19 969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57.8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0 877 11506,'4'-13'873,"-1"0"-1,2 0 0,-1 0 0,2 1 0,0 0 0,14-22 0,4-9 381,60-142 1973,-84 184-3218,2-2 39,-1-1 0,1 0-1,-1 0 1,0 1 0,0-1 0,0 0-1,0 0 1,-1 0 0,0 0 0,1-1 0,-1 1-1,-2-7 1,2 11-45,0 0-1,0-1 0,0 1 1,0 0-1,0-1 1,0 1-1,0 0 0,0-1 1,-1 1-1,1 0 1,0-1-1,0 1 0,0 0 1,-1 0-1,1-1 1,0 1-1,0 0 0,-1 0 1,1 0-1,0-1 1,-1 1-1,1 0 0,0 0 1,-1 0-1,1 0 1,0-1-1,-1 1 0,1 0 1,0 0-1,-1 0 1,1 0-1,-12 6 19,-8 16-5,10-8-18,0 1-1,1 0 1,1 1-1,-12 29 1,17-36 4,0-1-1,1 0 1,0 1 0,0-1-1,1 1 1,1-1 0,-1 1-1,1 0 1,1-1 0,-1 1-1,5 16 1,-4-21 2,0 0 0,0-1 0,1 1 0,-1-1 0,1 1 0,0-1 0,0 1 0,0-1 0,1 0 0,-1 0 0,1 0 1,-1 0-1,1-1 0,0 1 0,7 4 0,-6-5-1,0 0 0,1 0 0,-1 0 0,1-1 0,0 0 0,0 0 0,-1 0 0,1 0 0,0-1 0,0 1 0,7-2 0,1 0 2,-1-1-1,1-1 1,0 0-1,-1-1 0,1 0 1,-1-1-1,0 0 1,20-12-1,-6-1-8,-1 0 1,-1-2-1,-1-1 1,0 0-1,-2-2 1,0 0-1,-2-2 0,0 0 1,-2-1-1,-1-1 1,16-36-1,-21 36 7,-1-1-1,-1 0 0,-1-1 1,5-40-1,-11 49 0,0 0-1,-1 0 1,-1 0 0,-1 0-1,-1 0 1,-1 1 0,-7-28-1,9 41 5,-1 0 0,0 0 0,0 0 0,0 0 0,-1 0 0,0 0 0,0 0 0,-1 1 0,-6-9 0,10 14 6,-1-1 0,0 1 1,1-1-1,-1 1 0,0-1 1,1 1-1,-1 0 0,0-1 1,1 1-1,-1 0 0,0-1 1,0 1-1,1 0 1,-1 0-1,0 0 0,0 0 1,0 0-1,1 0 0,-1 0 1,0 0-1,0 0 0,0 0 1,1 0-1,-1 1 0,0-1 1,0 0-1,1 0 1,-1 1-1,0-1 0,1 0 1,-1 1-1,0-1 0,1 1 1,-1-1-1,0 1 0,1-1 1,-1 1-1,0 0 0,-2 3 78,0 0 0,0 0 0,0 0 0,0 0 0,-2 5 0,-2 6 92,1 0 1,1 1-1,0-1 1,1 1-1,0 0 1,-1 24-1,1 98 485,5-98-438,10 63-1,-8-85-175,1 1 0,1-1-1,1 0 1,1 0 0,12 25 0,-17-39-48,1 1 1,-1-1-1,1 0 1,0 0-1,0-1 1,0 1-1,0-1 1,0 1-1,1-1 1,0 0-1,-1 0 1,1-1-1,0 1 1,0-1-1,1 0 1,-1 0-1,1 0 1,-1-1-1,1 1 1,-1-1-1,1 0 1,-1 0-1,1-1 1,0 1 0,8-2-1,-3 0 0,-1 0 1,1-1-1,-1-1 1,0 1-1,0-2 1,0 1-1,0-1 0,-1 0 1,1-1-1,13-10 1,-13 8 1,-1 1 1,0-2-1,0 1 1,0-1-1,-1-1 0,-1 1 1,1-1-1,-1 0 1,6-13-1,-9 15-4,-1 0-1,0 1 1,0-1-1,0 0 0,-1-1 1,1-10-1,-2 16-2,0-1 1,0 1-1,0 0 0,0 0 1,0-1-1,0 1 1,-1 0-1,1 0 0,-1-1 1,1 1-1,-1 0 0,0 0 1,0 0-1,0 0 0,0 0 1,0 0-1,0 0 0,-1 1 1,1-1-1,-1 0 0,1 1 1,-1-1-1,0 1 0,-3-3 1,5 4-2,-1-1 1,0 1 0,0 0 0,1-1-1,-1 1 1,0 0 0,0 0 0,1 0-1,-1 0 1,0 0 0,0 0-1,0 0 1,1 0 0,-1 0 0,0 0-1,0 1 1,1-1 0,-1 0 0,0 0-1,0 1 1,0 0 0,-1 0-1,0 0 0,1 0 0,-1 1 1,1-1-1,0 1 0,-1-1 1,1 1-1,-2 2 0,0 1 5,1 1 0,-1 0 0,1 0 0,-3 10-1,3-9 13,1 0-1,-1 0 0,2 1 0,-1-1 0,1 0 0,0 0 1,1 0-1,0 1 0,0-1 0,0 0 0,3 8 0,-2-11-13,0 1 0,1 0 0,-1 0 0,1-1 0,0 0-1,0 1 1,0-1 0,0 0 0,1 0 0,0-1-1,0 1 1,0-1 0,0 0 0,0 0 0,1 0 0,5 2-1,-5-3-160,0 0 0,0 0 0,0 0 0,0-1 0,0 0 0,0 0 0,0-1 0,0 1 0,10-1 0,-3-1-1066,1-1 0,23-7 0,2 0-196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58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3 15835,'-4'6'843,"-3"4"439,0 0 0,0 1 0,1 0-1,-5 14 1,10-22-1205,0 0-1,0-1 0,0 1 1,0 0-1,1 0 0,-1 0 1,1 0-1,0 0 1,0 0-1,0 0 0,1-1 1,-1 1-1,0 0 0,1 0 1,0 0-1,0 0 0,0-1 1,0 1-1,0 0 1,1-1-1,-1 1 0,1-1 1,3 5-1,-3-4-200,1-1 1,-1 0-1,1 0 0,-1 0 1,1 0-1,0-1 0,0 1 0,-1-1 1,1 1-1,0-1 0,1 0 1,-1 0-1,0 0 0,0-1 1,0 1-1,0-1 0,1 0 0,-1 0 1,0 0-1,0 0 0,1 0 1,-1-1-1,0 1 0,5-3 1,1 1-475,-1-1-1,0-1 1,-1 1 0,1-2 0,0 1 0,-1-1 0,0 0 0,7-6 0,-1 0-792,-1-1 1,0 0 0,-1-1-1,19-27 1,-11 3-243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58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92 9626,'0'-24'1289,"0"-26"2169,0 32 4789,64 245-2827,-27-112-4859,-27-81-561,17 65 266,-22-80-608,-2 1 1,-1-1-1,1 23 1,-3-41 203,0 0 1,0-1-1,0 1 1,0 0-1,0 0 1,0 0-1,0 0 1,0 0-1,-1 0 1,1 0-1,0-1 1,-1 1-1,1 0 1,0 0-1,-1 0 1,0 1 0,0-2 8,1 0 0,0 0 1,-1 0-1,1 1 0,0-1 1,-1 0-1,1 0 1,-1 0-1,1 0 0,0 0 1,-1 0-1,1 0 0,-1 0 1,1 0-1,0 0 0,-1 0 1,1 0-1,-1 0 1,1 0-1,0 0 0,-1-1 1,1 1-1,-1 0 0,1 0 1,-1-1-1,-3-2-853,0 0-1,0 0 1,0-1 0,-5-5-1,5 5 912,-14-16-1663,0-1 0,1-1 0,2 0 1,0-2-1,-12-25 0,26 48 2006,1-1-1,-1 1 0,1-1 1,-1 1-1,1-1 0,0 0 1,-1 1-1,1-1 0,0 0 1,0 1-1,0-3 1,1 4-95,-1-1 1,0 0-1,0 0 1,1 0-1,-1 1 1,1-1-1,-1 0 1,0 0-1,1 1 1,-1-1-1,1 1 1,0-1-1,-1 0 1,1 1-1,0-1 1,-1 1 0,1-1-1,0 1 1,-1 0-1,1-1 1,0 1-1,0 0 1,-1-1-1,1 1 1,0 0-1,0 0 1,0 0-1,1-1 1,104-11 5884,-95 11-5537,1 1 0,0 0 0,-1 1 0,1 1 0,-1 0 0,1 0 0,10 5 0,-18-6-417,0 1 0,0 0 0,0 0-1,0 0 1,0 0 0,0 1 0,-1-1 0,0 1 0,1 0-1,-1 0 1,0 0 0,0 1 0,-1-1 0,1 1 0,-1 0-1,1-1 1,-1 1 0,0 0 0,2 6 0,-1 3-7,0 1-1,-1-1 1,0 1 0,-1 25 0,-1-22-84,1 1 1,4 18 0,-2-29 7,-1-12-7,1-16 5,-3 19-20,4-36-73,2 0 0,1 1 0,2 0 0,1 1 0,29-64 0,-38 97-115,0 1 0,1-1 0,-1 1 0,1-1 0,0 1 0,3-4 0,-4 6 38,-1-1-1,1 1 1,-1-1 0,1 1-1,-1 0 1,1-1 0,0 1 0,-1-1-1,1 1 1,0 0 0,-1 0-1,1-1 1,0 1 0,-1 0-1,1 0 1,0 0 0,0 0-1,-1 0 1,1 0 0,0 0-1,-1 0 1,1 0 0,0 0-1,0 0 1,-1 0 0,1 0-1,0 1 1,-1-1 0,1 0 0,0 1-1,0 0 1,5 3-602,-1 0 1,1 0-1,-1 1 0,0 0 1,7 9-1,-9-9 926,0 0 1,-1-1-1,1 1 1,-1 0-1,0 0 0,-1 0 1,1 1-1,0 5 1,1 10 979,-1 0 0,-2 24 0,0-20-64,4 29 0,-3-46-951,0-1 1,1 0-1,0 1 0,0-1 0,1 0 0,0 0 1,0-1-1,6 10 0,-8-14-101,0 0 0,1 0 0,-1 0 0,1-1 0,-1 1 0,1 0 0,0-1 0,0 1 0,0-1 0,0 1 0,0-1 0,0 0 0,0 0 0,0 0-1,0 0 1,1 0 0,-1-1 0,4 2 0,-3-2 19,0 0-1,0 0 0,0-1 1,0 1-1,0 0 0,0-1 1,0 0-1,0 0 0,0 0 1,0 0-1,-1 0 0,6-3 1,-3 0 21,0 1 0,0-1 1,0 0-1,0 0 0,-1-1 1,0 1-1,0-1 1,0 0-1,0 0 0,-1 0 1,0-1-1,0 1 0,4-11 1,-6 10-57,0-1 1,0 1-1,-1-1 1,1 1-1,-1-1 1,-1 0 0,1 1-1,-1-1 1,0 1-1,-1 0 1,1-1-1,-1 1 1,-1 0-1,1 0 1,-1 0 0,0 0-1,-4-5 1,1 1-76,-1 0 1,0 1-1,-1 0 1,0 0-1,-1 1 1,1 0-1,-2 0 1,-14-9-1,20 15-281,0-1-1,-1 1 0,1 1 1,-1-1-1,1 0 0,-1 1 1,0 0-1,1 0 0,-1 1 0,0-1 1,0 1-1,0 0 0,-7 1 1,2 1-1108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4:59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213 9 12699,'-2'-1'272,"0"0"1,0 0-1,-1 0 0,1 0 1,0 0-1,-1 1 1,1-1-1,0 1 1,-1-1-1,1 1 1,0 0-1,-1 0 0,1 0 1,-1 0-1,1 1 1,-1-1-1,1 0 1,0 1-1,-1 0 1,1-1-1,0 1 0,0 0 1,0 0-1,-1 1 1,-1 1-1,-7 4 279,1 0-1,0 0 1,-12 13 0,21-19-505,-11 10 406,1 0 1,-11 15-1,22-26-445,-1 1 1,1-1 0,0 0 0,0 1 0,-1-1 0,1 0-1,0 1 1,0-1 0,0 0 0,-1 1 0,1-1-1,0 1 1,0-1 0,0 0 0,0 1 0,0-1-1,0 1 1,0-1 0,0 0 0,0 1 0,0-1-1,0 1 1,0-1 0,0 0 0,0 1 0,1-1 0,-1 1-1,0 0 1,1-1 8,-1 1 0,1 0 0,0-1 0,0 1-1,-1 0 1,1-1 0,0 1 0,0-1 0,0 0 0,0 1 0,0-1-1,1 1 1,35 5 392,-27-4-247,6 0 52,6 1 115,25 7 1,-42-9-283,0 1-1,0 0 1,0 0 0,0 0-1,0 0 1,-1 1 0,1 0-1,-1 0 1,1 0 0,5 6-1,-9-7-24,1 0 0,-1 0 0,0 1-1,1-1 1,-1 0 0,0 1-1,0-1 1,-1 1 0,1-1-1,0 1 1,-1 0 0,0-1-1,1 1 1,-1 0 0,0-1-1,0 1 1,-1-1 0,1 1-1,0 0 1,-1-1 0,0 1-1,1-1 1,-1 1 0,-3 4-1,-1 3 24,0 0 1,-1 0-1,0 0 0,-11 12 0,5-7-27,-1-1 0,0-1 0,-20 16 0,29-25-112,-1 0 1,0-1-1,1 0 1,-1 0-1,-1-1 0,1 1 1,0-1-1,-1 0 1,1 0-1,-1-1 0,1 0 1,-1 0-1,0 0 1,0-1-1,-7 0 0,10 0-84,0-1 0,1 1 0,-1-1 0,0 0 0,1 0 0,-1-1 0,1 1 0,-1 0 0,1-1 0,0 1-1,-1-1 1,1 0 0,0 0 0,0 0 0,0 0 0,0 0 0,1 0 0,-1-1 0,0 1 0,1-1 0,0 1 0,0-1-1,-1 1 1,1-1 0,1 0 0,-1 0 0,0 1 0,1-1 0,-1 0 0,1 0 0,0-5 0,1 0-169,0-1 0,0 1 1,3-10-1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0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15555,'1'7'2149,"-1"0"1,1 0-1,4 11 0,17 50 176,-15-49-1423,47 115 663,-29-79-1536,-4 1 0,16 61 1,-35-111-376,-1 1 0,0-1 0,-1 0 0,1 0 0,-1 0 0,0 0 1,0 1-1,-2 7 0,-1-6-1868,-4-9-564,0-2 927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0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0 103 16684,'25'-5'1424,"4"-2"680,7-1-607,4-4-737,-4 0-456,1 0-624,-5 0-240,-5 2-873,2 1-383,-3 2-465,3-1 969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0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140 398 13251,'-2'7'939,"-1"-1"0,0 1 1,-1-1-1,0 0 0,0 1 1,-8 8-1,-33 31 1935,34-37-2564,1 1-1,0 1 0,0 0 0,-12 17 1,39-43-492,3-11-129,28-32-548,-41 50 712,0 0 1,1 1-1,0 0 1,17-11-1,-24 18 142,0-1 1,0 0-1,0 0 1,1 1-1,-1-1 0,0 1 1,1-1-1,-1 1 0,1 0 1,-1-1-1,0 1 0,1 0 1,-1 0-1,1 0 1,-1 0-1,1 0 0,-1 1 1,0-1-1,1 0 0,-1 0 1,1 1-1,-1-1 0,0 1 1,0 0-1,1-1 1,1 2-1,1 1 11,0 1 1,0 0 0,-1 0-1,1 0 1,5 9-1,-7-10 24,0 0 0,0 1 0,1-1 0,0 0 0,-1 0-1,1 0 1,0-1 0,1 1 0,-1-1 0,5 4 0,-5-5-9,0-1 0,-1 1 0,1 0-1,0-1 1,0 0 0,0 0 0,0 0 0,0 0 0,0 0 0,0 0 0,0-1 0,0 1 0,0-1 0,-1 0 0,1 0-1,0 0 1,0 0 0,-1-1 0,1 1 0,-1-1 0,1 1 0,-1-1 0,0 0 0,1 0 0,-1 0 0,0 0 0,2-4-1,1 0-3,0 0 0,-1-1 0,0 0 0,0 1 0,0-2 0,-1 1 0,0 0 0,-1-1 0,3-10 0,0-9 26,-2 0 0,-1-1 1,-1 1-1,-4-33 0,-2 8-20,-15-64 0,17 105-15,2 6 37,0 0 1,0-1-1,0 1 1,-5-8-1,6 13-37,0 0 1,0 0-1,0 0 0,0 1 0,0-1 0,0 0 1,0 0-1,0 0 0,0 0 0,0 0 1,0 0-1,0 0 0,0 0 0,0 0 0,0 0 1,0 0-1,0 0 0,0 0 0,0 0 1,0 0-1,0 0 0,0 0 0,0 0 0,0 0 1,0 0-1,0 0 0,0 0 0,-1 0 1,1 1-1,0-1 0,0 0 0,0 0 1,0 0-1,0 0 0,0 0 0,0 0 0,0 0 1,0 0-1,0 0 0,0 0 0,0-1 1,0 1-1,0 0 0,0 0 0,-1 0 0,1 0 1,0 0-1,0 0 0,0 0 0,0 0 1,0 0-1,0 0 0,0 0 0,0 0 1,0 0-1,0 0 0,0 0 0,0 0 0,-1 11 338,1 17 151,4 29 356,20 99-1,-18-128-759,2-1 0,1 0-1,1 0 1,1-1-1,23 39 1,24 28-1416,-65-106-7412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1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 16323,'9'7'1305,"5"-3"655,9-1-151,6-3-457,3-1-184,1-4-352,2 0-200,-1 1-464,-7-4-288,-2-1-704,-7-2-440,-3 4-1233,2-1-183,0 4 7,-4-2 1057</inkml:trace>
  <inkml:trace contextRef="#ctx0" brushRef="#br0" timeOffset="1">395 78 12267,'6'35'2024,"-5"0"1217,5 0-665,-1-3-287,3-4-985,-2-4-320,1-6-672,-2-2-272,-2-9-960,5-2-808,2-5 896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1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14851,'10'11'624,"0"-2"80,5-1-455,1-8-466,5 0-399,5-5 288</inkml:trace>
  <inkml:trace contextRef="#ctx0" brushRef="#br0" timeOffset="1">250 115 14795,'-13'36'1929,"-6"1"1167,3 1-655,0 0-241,7-3-559,5-3-305,10-8-528,6-4-240,6-9-384,8-5-112,0-11-520,4-2-352,1-9-1056,1-2-1177,1 6 1745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2.0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59 15443,'-1'16'1481,"-1"4"1079,5 4-519,3 3-737,-1 1-464,4-4-680,-1 0-352,-1-7-776,2-5-977,7-9 1017</inkml:trace>
  <inkml:trace contextRef="#ctx0" brushRef="#br0" timeOffset="1">0 0 14891,'2'12'496,"4"0"-128,4-1-448,7-5-704,10 0 496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48.6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2 602 11626,'0'0'143,"0"-1"0,-1 1-1,1-1 1,0 1-1,0-1 1,0 1 0,0-1-1,0 1 1,0-1-1,0 1 1,0-1-1,0 1 1,0-1 0,0 1-1,0-1 1,0 1-1,0-1 1,1 1 0,-1-1-1,0 1 1,0-1-1,0 1 1,1 0 0,-1-1-1,0 1 1,1-1-1,-1 1 1,0 0-1,1-1 1,-1 1 0,1 0-1,-1-1 1,0 1-1,1 0 1,-1 0 0,1-1-1,-1 1 1,1 0-1,24-8 1216,-19 6-903,71-19 977,218-66-73,112-79 169,-42 17 849,-123 67-1116,-163 60-1871,89-14 0,-141 31-494,-18 3 420,1 0 1,17-1-1,-15 4 643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2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45 662 14363,'-32'75'5181,"20"-49"-3194,21-48-1764,2-3 135,0 1 0,22-33 0,-30 51-320,1 1-1,0 0 1,0-1-1,1 1 1,-1 1-1,1-1 1,0 1 0,0-1-1,1 1 1,-1 1-1,1-1 1,0 1-1,0 0 1,0 1-1,12-5 1,-15 7-36,-1 0 0,1 0-1,-1 0 1,1 0 0,0 0 0,-1 0 0,1 1-1,-1-1 1,1 1 0,-1 0 0,1 0 0,-1 0 0,0 0-1,1 0 1,3 3 0,2 2 15,0 0 0,13 13 1,1 1 2,-18-16-22,1-1-1,0 0 1,0 0 0,0-1-1,0 1 1,0-1-1,1 0 1,-1 0-1,0-1 1,1 0-1,-1 0 1,1 0 0,0 0-1,8-1 1,-10 0-35,1-1 1,-1 0 0,0 0-1,0 0 1,1 0-1,-1-1 1,0 0 0,0 0-1,0 0 1,-1 0 0,1 0-1,0-1 1,-1 1-1,0-1 1,1 0 0,-1 0-1,0-1 1,-1 1 0,4-5-1,-1 0-3,0-1 0,-1 0 1,0 0-1,0 0 0,-1 0 0,0-1 0,-1 1 0,0-1 0,0-11 0,1-12 44,-4-45-1,-7-48 503,-27-129-1,33 242 113,2 13-604,-1 0 1,1 1-1,0-1 1,0 0-1,0 0 1,0 0-1,0 0 1,0 0-1,0 0 1,0 0-1,0 0 0,0 0 1,0 0-1,0 0 1,0 0-1,0 0 1,0 0-1,0 0 1,0 0-1,0 0 1,0 0-1,0 0 1,0 0-1,-1 0 1,1 0-1,0 0 1,0 0-1,0 0 0,0 0 1,0 0-1,0 0 1,0 0-1,0 0 1,0 0-1,0 0 1,0-1-1,0 1 1,0 0-1,0 0 1,0 0-1,0 0 1,0 0-1,0 0 1,0 0-1,0 0 0,0 0 1,0 0-1,0 0 1,0 0-1,0 0 1,0 0-1,0 0 1,0 0-1,0 0 1,0 0-1,0 0 1,0 0-1,0 0 1,0 0-1,0-1 1,0 1-1,-2 18 1070,2 46 340,9 64 0,18 62-608,-3-71-679,-18-98-170,0-1 1,2 1-1,15 28 0,-22-47-123,0 0 0,0 0 0,1 1-1,-1-1 1,1 0 0,-1-1 0,1 1-1,0 0 1,-1 0 0,1-1 0,3 3-1,-5-4 70,0 0-1,0 0 1,0 0 0,0 0-1,1 0 1,-1 0 0,0 0-1,0 0 1,0 0-1,0 0 1,1 0 0,-1 0-1,0 0 1,0 0-1,0 0 1,0 0 0,1 0-1,-1 0 1,0 0-1,0 0 1,0 0 0,0 0-1,1 0 1,-1 0 0,0 0-1,0 0 1,0 0-1,0 0 1,0 0 0,1-1-1,-1 1 1,0 0-1,0 0 1,0 0 0,0 0-1,0-1 1,2-7-1057,-2-10 1492,0 18-334,-3-20-285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2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 15131,'1'6'1529,"10"-1"815,10-5-416,11-6-663,3-5-425,2-2-368,2-3-160,-7 4-752,-3 0-416,-7 4-1497,-5 5 1265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3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0 691 15155,'4'-2'542,"0"0"0,0 0 0,0-1 1,-1 1-1,1-1 0,-1 0 0,1 0 0,-1 0 0,0 0 0,0-1 0,-1 1 0,4-6 0,1-3 604,-1 0-1,9-21 1,-11 22-821,-1 1 0,0-1 1,-1 0-1,0 0 1,-1 0-1,0-17 0,-1 22-271,0-1 0,-1 0 0,0 0 0,0 0 0,-1 0 0,1 0 0,-1 1 0,-1-1 0,0 1 0,1 0 0,-6-9-1,7 15-52,1-1-1,0 1 0,-1-1 0,1 0 0,0 1 1,-1-1-1,1 1 0,-1-1 0,1 1 1,-1-1-1,1 1 0,-1-1 0,1 1 0,-1 0 1,0-1-1,1 1 0,-1 0 0,0 0 0,1-1 1,-1 1-1,0 0 0,1 0 0,-1 0 0,0 0 1,1 0-1,-1 0 0,0 0 0,1 0 0,-1 0 1,0 0-1,0 0 0,1 0 0,-1 0 0,0 0 1,1 1-1,-1-1 0,1 0 0,-1 1 1,0-1-1,1 0 0,-1 1 0,1-1 0,-1 1 1,1-1-1,-1 1 0,1-1 0,-1 1 0,1-1 1,-1 1-1,1-1 0,0 1 0,-1 1 0,-2 3-6,0 0 0,0 0 0,0 1 0,-3 10-1,4-7 5,0 0 0,0 1-1,1-1 1,0 1 0,0-1-1,1 1 1,1-1-1,0 1 1,3 16 0,-3-21 10,0 1 1,1 0 0,0-1 0,0 1 0,0-1-1,0 1 1,1-1 0,0 0 0,0 0-1,1-1 1,-1 1 0,1 0 0,0-1-1,0 0 1,1 0 0,9 7 0,-12-10 4,1 1 1,0-1 0,0 0-1,0 0 1,0 0 0,0 0-1,0 0 1,0-1 0,0 1-1,0-1 1,0 0 0,0 0-1,0 0 1,0-1 0,6 0-1,-5 0 4,0-1 0,0 1-1,0-1 1,0 0 0,0 0 0,0-1-1,0 1 1,-1-1 0,7-5-1,-1-3 19,0 1 0,0-1 0,-1 0 0,-1-1 0,0 0-1,5-13 1,-3 8 26,-2-1 0,9-34 0,-16 52-61,0 0 1,0 0-1,0 0 1,1 0-1,-1 1 1,0-1-1,0 0 1,0 0-1,0 0 0,0 0 1,0 0-1,0 0 1,1 0-1,-1 0 1,0 0-1,0 0 1,0 1-1,0-1 0,0 0 1,0 0-1,1 0 1,-1 0-1,0 0 1,0 0-1,0 0 0,0 0 1,0 0-1,1 0 1,-1 0-1,0 0 1,0 0-1,0 0 1,0 0-1,0-1 0,0 1 1,1 0-1,-1 0 1,0 0-1,0 0 1,0 0-1,0 0 1,0 0-1,0 0 0,1 0 1,-1 0-1,0-1 1,0 1-1,0 0 1,0 0-1,0 0 1,0 0-1,0 0 0,0 0 1,0-1-1,0 1 1,0 0-1,0 0 1,0 0-1,0 0 1,0 0-1,0-1 0,7 16 2,-5-9 2,7 11 6,-1 1-1,2-1 1,0 0-1,16 18 1,-22-30-8,0-1 0,0 0 0,0-1 0,0 1-1,1-1 1,-1 1 0,1-1 0,0-1 0,0 1 0,0-1 0,0 0 0,0 0-1,1 0 1,-1-1 0,1 1 0,-1-1 0,1-1 0,-1 1 0,11-1 0,-10-1 0,-1 0 1,1 0-1,-1 0 1,0-1 0,0 0-1,1 0 1,-1 0-1,0 0 1,0-1-1,7-5 1,3-4 11,24-24-1,-32 30-8,18-20 111,0-1 1,33-48-1,-58 75-114,0 0 0,0 0 0,0 0 0,0 0 0,0 1 1,0-1-1,-1 0 0,1 0 0,0 0 0,0 0 0,0 0 0,0 0 0,0 0 0,0 0 0,0 0 0,-1 0 1,1 0-1,0 0 0,0 0 0,0 0 0,0 0 0,0 0 0,0 0 0,0 0 0,-1 0 0,1 0 0,0 0 0,0 0 1,0 0-1,0 0 0,0 0 0,0 0 0,0 0 0,-1 0 0,1 0 0,0 0 0,0 0 0,0 0 0,0-1 0,0 1 1,0 0-1,0 0 0,0 0 0,0 0 0,-1 0 0,1 0 0,0 0 0,0 0 0,0-1 0,0 1 0,0 0 0,0 0 1,0 0-1,0 0 0,0 0 0,0 0 0,0 0 0,0-1 0,0 1 0,0 0 0,0 0 0,0 0 0,0 0 0,0 0 1,0 0-1,0-1 0,0 1 0,0 0 0,1 0 0,-11 3 43,3 3-40,1 0 0,0 1 0,1 0 0,-1-1 0,1 2 0,0-1 0,1 1 0,-7 15 0,6-10-50,0 1 0,0 0 0,2 0 0,-4 24 0,7-37 16,-1 0 0,1 1 0,0-1 1,0 0-1,0 1 0,1-1 0,-1 0 0,0 0 1,0 1-1,1-1 0,-1 0 0,1 1 0,-1-1 1,1 0-1,0 0 0,-1 0 0,2 2 1,-2-3 12,1 0 0,-1 1 0,1-1 0,-1 0 0,1 0 1,0 1-1,-1-1 0,1 0 0,-1 0 0,1 0 0,-1 0 1,1 0-1,0 0 0,-1 0 0,1 0 0,-1 0 1,1 0-1,-1 0 0,1 0 0,0 0 0,-1 0 0,1 0 1,-1-1-1,1 1 0,-1 0 0,1 0 0,-1-1 0,1 1 1,-1 0-1,1-1 0,-1 1 0,1-1 0,-1 1 1,0 0-1,1-1 0,-1 1 0,0-1 0,1 1 0,-1-1 1,1 0-1,12-16-447,-6 8 180,0 1 0,0 0 1,11-9-1,-15 14 235,0 1 0,1 0 0,-1 0 0,1 0 0,-1 0 1,1 1-1,0-1 0,-1 1 0,1 0 0,0 0 0,0 1 0,7-2 0,21 3-95,-23 0 126,-1-1 0,18-1-1,-23 1 20,0-1 0,0 0 0,0 1 0,-1-1 0,1 0 0,0-1 0,-1 1 0,1 0 0,-1-1 0,1 1 0,-1-1-1,0 0 1,3-2 0,2-3 16,-1-1 0,0 0 0,0-1 1,0 0-1,-1 0 0,-1 0 0,5-10 0,-2-1 45,-1 1 1,6-31-1,-9 30-32,-1-1 1,0 1-1,-2-1 0,0 1 0,-1-1 1,-5-22-1,-33-118 203,38 160-212,1 0 0,0 0 0,0 1 0,0-1-1,0 0 1,-1 0 0,1 1 0,0-1 0,-1 0-1,1 1 1,0-1 0,-1 0 0,1 1 0,-1-1-1,1 0 1,-1 1 0,0-1 0,1 1 0,-2-2-1,1 3 3,1-1 0,-1 1-1,1 0 1,-1-1-1,1 1 1,-1 0 0,1-1-1,-1 1 1,1 0-1,0-1 1,-1 1 0,1 0-1,0 0 1,0-1-1,-1 1 1,1 0 0,0 0-1,0 0 1,0 0 0,0-1-1,0 1 1,1 1-1,-2 39 232,1 1-1,13 80 1,-3-42 3,-4-17-90,15 114-59,-19-168-238,0 0-1,0-1 0,5 11 1,-7-19 107,0 0 0,0 1 0,0-1 1,0 0-1,0 0 0,0 0 0,0 0 1,0 1-1,0-1 0,0 0 0,0 0 0,0 0 1,1 0-1,-1 0 0,0 1 0,0-1 1,0 0-1,0 0 0,0 0 0,0 0 1,0 0-1,0 0 0,0 0 0,1 1 1,-1-1-1,0 0 0,0 0 0,0 0 1,0 0-1,0 0 0,1 0 0,-1 0 1,0 0-1,0 0 0,0 0 0,0 0 1,0 0-1,1 0 0,-1 0 0,0 0 1,0 0-1,0 0 0,0 0 0,1 0 1,-1 0-1,0 0 0,0 0 0,0 0 1,0 0-1,0 0 0,1 0 0,3-11-986,2-17-436,-1-19-129,10-54-324,-12 88 1836,0-1 0,1 1 0,1 0-1,0 1 1,8-16 0,-12 26 142,0 0-1,1 0 0,-1 0 0,0 0 0,1 1 1,-1-1-1,1 1 0,-1-1 0,1 1 0,0-1 1,0 1-1,0 0 0,0 0 0,-1 0 1,1 0-1,1 0 0,-1 0 0,0 1 0,0-1 1,2 0-1,-1 1 66,0 0 0,-1 0-1,1 1 1,0-1 0,-1 1 0,1-1 0,-1 1-1,1 0 1,-1 0 0,1 0 0,-1 0 0,0 0 0,1 0-1,-1 1 1,0-1 0,4 4 0,1 3 236,1 0 0,-1 0 0,-1 0 0,1 1 0,-1 0 0,7 15 0,-4-5 27,-1 1 0,8 27 0,-14-39-619,0 1 1,0 0 0,-1 0-1,-1 0 1,1 0-1,-3 15 1,2-24 139,0 1 0,0-1-1,0 0 1,0 0 0,0 0 0,0 0 0,0 0-1,0 0 1,0 0 0,0 0 0,-1 1-71,1-1 71,0 0 0,0 0 0,0 0 0,0 0-1,0 0 1,0 0 0,0 0 0,0 0 0,-1 0-1,1 0 1,0 0 0,0 0 0,0 0 0,0 0-1,0 0 1,0 0 0,0 0 0,-1 0 0,1 0-1,0 0 1,0 0 0,0 0 0,0 0 0,0 0-1,0 0 1,0 0 0,0 0 0,-1 0 0,1 0-1,0 0 1,0 0 0,0 0 0,0 0-1,0-1-69,0 1 70,0 0 0,0 0-1,0 0 1,-1 0 0,1 0 0,0 0 0,0 0-1,0-1 1,0 1 0,0 0 0,0 0 0,0 0-1,0 0 1,0 0 0,0-14-1482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4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17388,'0'4'181,"1"0"1,0 0-1,1 0 1,-1 0 0,1-1-1,0 1 1,0 0-1,0-1 1,0 1-1,0-1 1,1 0-1,-1 0 1,1 0 0,0 0-1,0 0 1,0-1-1,1 1 1,-1-1-1,0 0 1,1 0-1,0 0 1,-1 0 0,1-1-1,0 0 1,0 1-1,5 0 1,10 0-324,-1 0 0,0 0 1,1-2-1,30-3 1,-11 1 261,-23 2-51,0 0 0,-1 1 0,1 1 0,-1 0-1,15 4 1,-27-5-216,0 0 0,0 0-1,-1-1 1,1 1-1,0-1 1,0 0-1,0 0 1,1 1-1,-1-1 1,0-1 0,0 1-1,0 0 1,0 0-1,0-1 1,0 1-1,-1-1 1,3 0-1,8-5-805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04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16428,'4'18'2992,"7"-4"3346,-1-6-3266,4-7-1407,0-2-729,-4-5-792,0-2-312,-7-1-704,0 1-473,-5 1-1503,-2 2-833,1 13 2008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33.5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 6086 10834,'-2'1'188,"1"0"70,-1-1 1,1 1-1,0 0 1,-1-1-1,1 1 1,0 0-1,0 0 1,-1 0-1,1 0 1,0 0-1,0 0 1,0 0-1,0 0 1,0 1-1,1-1 1,-1 0-1,0 1 1,0-1-1,1 0 1,-1 4-1,6-9 1773,5-8-1466,-1 0-1,0 0 0,0-1 0,7-16 0,-11 20-377,88-183 2694,-22 42-1620,93-130-160,2-5-919,-22 21-196,-88 159 23,53-140 0,-84 186-3,3 1 1,3 2-1,2 0 0,51-63 1,-36 52 2,-3-1 0,50-102-1,174-345 54,-105 268 428,-41 69-69,264-476 592,-343 574-741,5 1 0,77-96 0,-76 109 130,56-97 0,28-80-54,-16 27-227,37-53 207,-19 64-213,-86 135-47,64-119 1,47-153 91,-153 326-141,22-48 23,-27 56 2,0 0 1,-1 0-1,0 0 0,0 0 1,-1 0-1,1-12 1,-2 20-41,0 0 0,0 0 0,0-1 0,0 1 0,0 0 0,0-1 0,0 1 0,0 0 0,0 0 0,0-1-1,0 1 1,0 0 0,0 0 0,-1-1 0,1 1 0,0 0 0,0 0 0,0-1 0,0 1 0,0 0 0,-1 0 0,1 0 0,0-1 0,0 1 0,0 0 0,-1 0 0,1 0 0,0 0 0,0 0 0,-1-1 0,1 1 0,0 0 0,0 0 0,-1 0 0,1 0 0,0 0 0,0 0 0,-1 0-1,1 0 1,0 0 0,-1 0 0,1 0 0,0 0 0,0 0 0,-1 0 0,1 0 0,0 0 0,0 0 0,-1 1 0,1-1 0,0 0 0,0 0 0,-1 0 0,1 0 0,0 0 0,0 1 0,0-1 0,-1 0 0,1 0 0,-16 12 9,15-11-8,-55 41 85,37-30-93,2 2 0,-27 24 0,10-5 48,18-17-30,-26 29 0,81-83-19,1-1 7,27-26 40,-59 58-33,0 1-1,1 0 1,0 0-1,0 1 1,1 0 0,14-6-1,-22 11-7,0-1-1,0 1 0,0-1 1,0 1-1,0 0 0,0 0 1,0 0-1,0 0 0,0 0 1,0 0-1,0 1 0,0-1 1,0 1-1,0-1 0,0 1 1,0 0-1,0 0 0,0 0 1,-1 0-1,1 0 0,0 0 1,-1 0-1,1 1 0,-1-1 1,1 0-1,-1 1 0,3 3 1,2 3 6,0 1 0,-1 0 1,0 1-1,4 12 0,-2-6-4,-2-5-4,1-1 0,-1 1 0,2-1 0,-1 0 0,1-1 0,1 1 0,0-1 0,0-1 0,1 1 0,0-2 0,16 12 0,-22-17 0,-1 0 0,1-1 0,-1 1 0,0 0 0,0 0 0,2 2 0,-4-4 0,0 1 0,1-1 0,-1 0 0,0 1 0,1-1 0,-1 0 0,0 1 0,0-1 0,0 1 0,1-1 0,-1 0 0,0 1 0,0-1 0,0 1 0,0-1 0,0 1 0,0-1 0,0 1 0,0-1 0,0 0 0,0 1 0,0-1 0,0 1 0,0-1 0,0 1 0,0-1 0,0 0 0,-1 1 0,1-1 0,0 1 0,0-1 0,0 0 0,-1 1 0,1-1 0,0 0 0,0 1 0,-1-1 0,1 0 0,0 1 0,-1-1 0,1 0 0,-1 0 0,1 1 0,0-1 0,-1 0 0,0 0 0,-7 4 0,0 0 0,-1-1 0,1 0 0,-1-1 0,0 0 0,0 0 0,-13 0 0,4-2 0,0 0 0,-33-6 0,30 2 0,0 2 0,0 0 0,-1 2 0,1 0 0,0 1 0,0 1 0,-36 8 0,57-10 0,-1 0 0,1 1 0,0-1 0,0 0 0,0 0 0,0 0 0,0 0 0,-1 0 0,1 0 0,0 0 0,0 0 0,0 0 0,0 0 0,-1 0 0,1 0 0,0 0 0,0 0 0,0 0 0,0 0 0,-1 0 0,1 0 0,0 0 0,0 0 0,0 0 0,0 0 0,-1 0 0,1 0 0,0 0 0,0 0 0,0 0 0,0 0 0,0-1 0,-1 1 0,1 0 0,0 0 0,0 0 0,0 0 0,0 0 0,0 0 0,0-1 0,0 1 0,-1 0 0,1 0 0,0 0 0,0 0 0,0 0 0,0-1 0,0 1 0,0 0 0,0 0 0,0 0 0,0 0 0,0-1 0,0 1 0,0 0 0,0 0 0,0 0 0,0-1 0,0 1 0,0 0 0,0 0 0,0 0 0,0 0 0,1 0 0,-1-1 0,0 1 0,0 0 0,0 0 0,0 0 0,7-11 0,6-3 0,0 0 0,1 1 0,1 1 0,0 0 0,1 1 0,18-9 0,-32 19-6,8-3-574,-10 4 554,0 0-1,1 0 1,-1 0-1,0 0 1,0 0-1,0 0 1,0 1-1,1-1 1,-1 0-1,0 0 1,0 0-1,0 0 1,0 1-1,0-1 1,0 0-1,1 0 1,-1 0-1,0 1 1,0-1-1,0 0 0,0 0 1,0 0-1,0 1 1,0-1-1,0 0 1,0 0-1,0 0 1,0 1-1,0-1 1,0 0-1,0 0 1,0 0-1,0 1 1,0-1-1,-1 0 1,3 13-602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40.6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0 818 14531,'1'1'3659,"2"3"-1927,32 18 2106,-21-13-2781,25 19 1,-35-24-927,-1-1 59,1 0 0,-1 0 0,1 0 0,0-1 0,7 4-1,-10-5-128,0-1 0,1 0 0,-1 1 0,1-1-1,-1 0 1,0 1 0,1-1 0,-1 0-1,1 0 1,-1 0 0,1-1 0,-1 1 0,0 0-1,1 0 1,-1-1 0,1 1 0,-1-1-1,0 1 1,1-1 0,-1 0 0,0 1-1,0-1 1,0 0 0,2-1 0,2-3 124,1-1 0,-1 0 0,0 0 1,-1 0-1,1-1 0,-2 1 0,1-1 1,5-12-1,73-223 1498,-64 181-1491,-6 22-210,47-165 507,-16-2-3155,-38 153-2257,-8 26 1895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5:44.6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301 1461 11859,'3'0'595,"0"-1"0,-1 1 0,1-1 0,-1 0 0,1 0 1,-1 0-1,1 0 0,-1 0 0,0 0 0,0-1 0,3-1 1,16-8 897,-20 11-1416,0 0 0,0 0-1,0 0 1,0 0 0,0-1 0,0 2 0,1-1 0,-1 0 0,0 0-1,0 0 1,0 0 0,0 1 0,0-1 0,0 0 0,0 1-1,0-1 1,0 1 0,2 1 0,7 5 360,-5-4-284,-1 0-1,1 0 1,0 0-1,0 0 0,0 0 1,0-1-1,0 0 0,1 0 1,-1-1-1,1 0 0,5 1 1,42 0 760,75-6 0,-26-1-247,16 4-222,127-4-42,-185 1-127,1-3 0,60-15 0,-39-1 109,0-3 0,-2-4 0,87-45-1,-76 34-123,-59 29-55,0-2 1,-1-2-1,29-19 1,-14 4 33,41-30 244,-72 48-391,0 0-1,0-1 1,16-21-1,-4 3-33,-15 19-38,-1-1 1,-1 0-1,0 0 1,8-17-1,-6 5 5,-1-2 0,-1 1-1,-1-1 1,-2 0 0,7-55-1,-12 64 31,-1 1 1,0 0-1,-4-36 0,2 44-44,-1 0 0,-1 1 1,1-1-1,-2 1 1,1 0-1,-1 0 0,-1 0 1,-10-16-1,-5 0-9,-1 1 1,-1 1-1,-1 1 1,-1 1-1,-28-20 1,0 7 8,-85-45 1,123 72-6,-188-82-43,176 81 45,-1 1 1,0 1-1,-53-4 1,18 2-2,-2-2-7,-147-17 0,170 25 0,-1 0 0,0 3 0,-44 6 0,25 3 0,1 2 0,-114 38 0,139-36 0,0 1 0,2 2 0,-1 1 0,2 2 0,1 0 0,-31 28 0,-52 60 0,25-21 0,50-51 0,2 1 0,-59 80 0,80-91 0,1 0 0,2 0 0,0 2 0,2-1 0,1 1 0,2 1 0,0 0 0,2 0 0,-3 39 0,7-48 0,1 0 0,1 1 0,0-1 0,2 1 0,1-1 0,0 0 0,9 27 0,-7-32 0,0 0 0,1-1 0,1 0 0,1 0 0,0-1 0,1 0 0,0 0 0,1-1 0,0 0 0,15 13 0,40 28 0,105 66 0,-144-103 0,0-2 0,1-1 0,1-1 0,0-1 0,1-1 0,46 9 0,-21-10 0,1-2 0,92 0 0,-122-8 3,-17 0-6,-1 1-1,1 0 1,-1 0-1,1 0 0,-1 1 1,0 0-1,14 4 1,-18-3-330,0 0 0,0 0 0,0 1-1,0-1 1,-1 1 0,1-1 0,-1 1 0,1 0 0,-1 0 0,2 3 0,6 8-1901,11 11-125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28.0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6 6753,'5'-6'7518,"-4"6"-7283,12 0 2152,11 7-1716,6 2-445,0-1 0,0-2 0,1-1 0,32 2 1,130-4 406,-150-4-443,325-6 1203,135-1 1304,-421 9-2194,826 15 2398,-416-2-1417,119 5 819,-564-14-2269,-53-6-533,1-1-1,0 1 0,0-1 0,0 0 1,0 0-1,0 0 0,0-1 1,1 1-1,-5-5 0,-23-16-1347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37.5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96 27 7314,'1'4'899,"2"1"2984,4-14-2377,1-17 1836,-14 79 944,-4 19-2623,0 106 0,2-16-839,1-73-326,-14 121 492,20-204-998,0 0 0,0-1 0,-1 1-1,0-1 1,-4 8 0,5-13-64,1 1 1,0 0-1,-1 0 0,1 0 1,-1-1-1,0 1 0,1 0 1,-1-1-1,0 1 0,1 0 0,-1-1 1,0 1-1,0-1 0,1 1 1,-1-1-1,0 0 0,-1 1 1,1-1-55,0 0 1,1 0 0,-1 0-1,0 0 1,0-1-1,1 1 1,-1 0 0,0 0-1,1-1 1,-1 1-1,0 0 1,1-1 0,-1 1-1,0-1 1,1 1 0,-1-1-1,1 1 1,-1-1-1,1 0 1,-1 1 0,1-1-1,-1 0 1,1 1 0,0-1-1,-1 0 1,0-2-236,-1 0 0,1 1 0,0-1-1,0 0 1,0 0 0,0 1 0,0-1 0,0 0 0,1 0 0,0 0 0,-1 0 0,1 0 0,0 0 0,1 0 0,0-4 0,5-21-856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49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15779,'3'1'452,"0"0"0,1 0 0,-1 0 0,0 0-1,0 0 1,0 1 0,0 0 0,0-1-1,0 1 1,0 0 0,0 1 0,4 3 0,2 5 992,16 20 0,-21-24-1092,71 103 2898,-63-91-3052,-1 1 1,-2 1-1,14 40 1,-17-34-1759,-13-45-4435,-11-19 1934,0 9 2607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38.1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47 28 11602,'-9'12'3619,"8"-11"-3343,0 0 1,0 0-1,0 0 0,0 0 1,0 1-1,0-1 0,0 0 1,1 1-1,-1-1 1,0 1-1,0 2 0,-2 14 942,2 1-1,0 23 0,1-25-885,-1 0-1,0-1 1,-6 28 0,6-38-270,1-4-54,0 0 0,-1 0 0,1 0 0,0 0 0,-1 0 0,0 0 0,1 0 0,-1 0 0,-2 3 0,3-5-10,0-1 0,-1 1-1,1 0 1,0 0 0,0 0 0,-1-1-1,1 1 1,0 0 0,0 0-1,-1-1 1,1 1 0,0 0-1,0-1 1,0 1 0,0 0 0,-1-1-1,1 1 1,0 0 0,0-1-1,0 1 1,0 0 0,0-1-1,0 1 1,0 0 0,0-1-1,0 1 1,0 0 0,0-1 0,0 1-1,0 0 1,0-1 0,0 1-1,0-17-169,16-137-664,-15 148 834,0 1 1,0 0-1,1 0 0,0 0 0,0 0 1,0 1-1,1-1 0,-1 1 0,1-1 1,0 1-1,4-4 0,-6 6 33,1 1-1,-1-1 1,1 1 0,0-1-1,-1 1 1,1 0 0,0 0-1,0 0 1,0 0 0,0 0-1,0 0 1,0 0 0,0 1-1,0-1 1,0 1 0,0 0-1,0-1 1,0 1 0,0 0-1,0 0 1,0 0 0,1 1-1,-1-1 1,0 0 0,0 1-1,0-1 1,0 1 0,0 0-1,3 1 1,0 1 154,0 0 1,0 0-1,0 0 1,0 0-1,0 1 1,-1 0-1,1 0 1,5 7-1,-8-8-146,-1-1 0,1 1 0,-1-1 0,0 1 0,0-1 0,0 1 0,0-1 0,0 1 0,0 0 0,-1 0 0,1 0 0,-1-1 0,0 1 0,0 0-1,0 0 1,0 0 0,0 0 0,-1-1 0,1 1 0,-2 4 0,-2 3-271,0-1 0,-1 1 0,0-1 0,-9 12 0,1-1-2066,13-20 2280,0 0 0,0 0 0,0 0 0,0 0 0,0 0 0,0 0 0,0 0 0,0 0 0,0 0 0,0 0 0,0 0 0,1 0 0,-1 0 0,0 0 0,0 0 0,0 0 0,0 0 0,0 0 0,0 0 0,0 0 0,0 1 0,0-1 0,0 0 0,0 0 0,0 0 0,0 0 0,0 0-1,0 0 1,0 0 0,0 0 0,0 0 0,0 0 0,0 0 0,0 0 0,0 0 0,0 0 0,0 0 0,0 0 0,0 0 0,0 0 0,0 1 0,0-1 0,0 0 0,0 0 0,0 0 0,0 0 0,0 0 0,0 0 0,0 0 0,0 0 0,0 0 0,0 0 0,0 0 0,0 0 0,0 0 0,0 0 0,0 0 0,0 0 0,0 0 0,0 0 0,0 0 0,0 1 0,0-1 0,0 0 0,0 0 0,-1 0 0,1 0 0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38.84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97 39 9626,'0'0'8,"-3"-5"938,1 0 0,-1 1 0,0-1 0,0 1 0,-4-5 0,7 9-828,0-1 0,-1 1-1,0-1 1,1 1 0,-1-1 0,1 1 0,-1-1 0,0 1 0,1 0 0,-1-1 0,0 1 0,1 0 0,-1-1 0,0 1 0,1 0 0,-1 0 0,0 0 0,0 0 0,1 0 0,-1 0 0,0 0 0,0 0 0,1 0 0,-1 0 0,0 0 0,0 0 0,1 0 0,-1 1 0,0-1 0,0 0 0,1 0 0,-1 1 0,0-1 0,1 1 0,-1-1 0,1 0 0,-1 1 0,1 0 0,-1-1 0,0 1 0,1-1 0,0 1-1,-1-1 1,1 1 0,-1 1 0,-3 5 223,0 0-1,1 0 0,0 1 1,0-1-1,0 1 0,-1 11 1,-1 2 110,0-3-269,1 0 1,0 1-1,2 0 0,-1 32 0,4-40-153,-1 0 1,1 1-1,1-1 1,0 0-1,1 0 1,0 0-1,1-1 1,0 1-1,6 12 1,-8-20-25,0 0-1,0 0 1,0-1 0,0 1-1,0 0 1,1-1 0,-1 1-1,1-1 1,0 0 0,0 0-1,0 0 1,0 0 0,0 0-1,0-1 1,0 0 0,0 1-1,7 1 1,-5-3-54,-1 1 0,1-1 1,0 0-1,0 0 0,-1 0 0,1-1 1,0 1-1,-1-1 0,1 0 0,-1 0 0,1-1 1,-1 0-1,6-2 0,5-5-430,1 0-1,-2-1 1,0 0 0,0-2-1,-1 1 1,0-2 0,-1 1-1,0-2 1,-1 0-1,15-25 1,-4 2 187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39.4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9 12235,'0'0'175,"-1"0"1,1 0-1,0 0 1,0-1-1,-1 1 1,1 0-1,0 0 1,0-1 0,0 1-1,0 0 1,-1 0-1,1-1 1,0 1-1,0 0 1,0 0-1,0-1 1,0 1-1,0 0 1,0-1 0,0 1-1,0 0 1,0 0-1,0-1 1,0 1-1,0 0 1,0-1-1,0 1 1,0 0-1,0 0 1,0-1-1,0 1 1,0 0 0,1-1-1,9 2 2732,14 12-795,-12-1-1706,-1 0-1,0 2 0,0-1 0,-2 1 1,1 1-1,-2-1 0,0 2 0,7 18 1,-3 1-197,-2 1 1,10 55 0,0 1-148,-17-82-62,-1-9-13,0-16-16,-2-19-96,8-57 1,-7 81 88,1-1 0,1 0 0,0 1 0,0 0 0,1 0 0,0 0 0,1 0 0,0 1 0,10-14 0,-14 21 34,0 1 1,0-1 0,0 1-1,0 0 1,0 0 0,1 0 0,-1-1-1,0 1 1,1 0 0,-1 0-1,1 1 1,-1-1 0,1 0-1,0 0 1,-1 1 0,1-1-1,-1 1 1,1 0 0,0-1-1,0 1 1,-1 0 0,1 0-1,0 0 1,0 0 0,2 1-1,-1 0 6,-1 0-1,1 0 1,0 0-1,-1 1 1,1-1-1,-1 1 1,1 0-1,-1-1 0,0 1 1,0 0-1,1 1 1,-2-1-1,1 0 1,2 3-1,12 20 45,-8-12 14,15 19 0,-21-30-57,0 1 0,1-1 1,-1 1-1,1-1 0,-1 0 1,1 0-1,0 0 1,0 0-1,0 0 0,0-1 1,1 1-1,3 0 0,-5-1-6,0-1 0,-1 0-1,1 0 1,0 0-1,0 0 1,-1 0 0,1-1-1,0 1 1,-1 0-1,1-1 1,0 1 0,-1-1-1,1 0 1,-1 0-1,1 1 1,-1-1 0,1 0-1,-1 0 1,0 0-1,1 0 1,-1-1 0,0 1-1,0 0 1,0 0-1,0-1 1,0 1 0,0-1-1,0 1 1,0-3-1,3-3-10,-1 0 0,0-1-1,0 1 1,3-16-1,2-35-59,-7 41 37,1 0 0,1 1 0,5-17 0,-8 32 34,1 0 0,-1 0 0,0 0-1,1 0 1,-1 0 0,1 0 0,-1 0-1,1 1 1,-1-1 0,1 0 0,-1 0-1,1 0 1,0 1 0,-1-1 0,1 0-1,0 1 1,0-1 0,1 0 0,-1 1 3,0 0 0,-1 0 0,1 0 0,0 0 1,0 0-1,-1 0 0,1 0 0,0 0 0,0 0 1,-1 1-1,1-1 0,0 0 0,-1 0 0,1 1 1,0-1-1,-1 1 0,1-1 0,0 1 0,-1-1 1,1 1-1,-1-1 0,1 1 0,-1-1 0,1 1 1,0 0-1,12 15 60,2-1 1,17 14-1,-27-24-92,1-1 0,0 1 0,0-2 0,0 1 0,1-1 0,-1 0 0,1 0 0,0-1-1,12 3 1,-18-4-169,1-1 1,-1 0-1,1 0 0,0 0 0,-1 0 0,1 0 0,-1 0 0,1 0 0,-1-1 1,1 1-1,-1-1 0,1 1 0,-1-1 0,0 1 0,1-1 0,-1 0 0,1 0 0,-1 1 1,0-1-1,0 0 0,0 0 0,0 0 0,1-1 0,-1 1 0,-1 0 0,1 0 1,0 0-1,0-1 0,0 1 0,-1-1 0,1 1 0,0 0 0,-1-1 0,0 1 0,1-1 1,-1 1-1,1-4 0,0-14-1436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39.8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 16764,'0'7'840,"0"-3"72,6-1-320,5-3-848,2-4-576,4-2 4161,3 1-2857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40.3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92 14219,'21'57'4850,"-17"-42"-3764,2-1 0,-1 1 0,2-1 1,11 19-1,-18-33-1075,0 0 0,0 0 0,1 0-1,-1 0 1,0 1 0,0-1 0,0 0 0,0 0 0,0 0 0,0 0 0,0 0 0,0 0 0,0 0-1,1 0 1,-1 0 0,0 0 0,0 0 0,0 0 0,0 0 0,0 0 0,0 0 0,0 0 0,0 0-1,0 0 1,1 0 0,-1 0 0,0-1 0,0 1 0,0 0 0,0 0 0,0 0 0,0 0 0,0 0-1,0 0 1,0 0 0,0 0 0,0 0 0,1 0 0,-1 0 0,0 0 0,0 0 0,0-1 0,0 1 0,0 0-1,0 0 1,0 0 0,0 0 0,0 0 0,0 0 0,0 0 0,0 0 0,0-1 0,0 1 0,0 0-1,0 0 1,0 0 0,0 0 0,0 0 0,0 0 0,0 0 0,0 0 0,0 0 0,0-1 0,0 1-1,0 0 1,-1 0 0,3-15 291,-2-20-62,-1 11-134,0 11-77,1 0 1,0 0-1,4-24 0,-4 33-31,1 0 0,1 0 0,-1 0 0,1 0 0,-1 0 0,1 0 0,0 0 0,0 1 0,1-1 0,-1 1 0,1 0 0,0-1 0,0 1 0,0 1 0,0-1 1,5-3-1,-5 4-248,0 0 0,1 1 1,-1 0-1,1-1 1,-1 1-1,1 1 1,-1-1-1,1 0 0,0 1 1,7 0-1,-6-1-720,0 1-1,0-1 0,0 1 0,6-3 1,2-1-1046,10 1 728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40.7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59 308 13939,'4'-17'3497,"-4"11"-1045,-7 11-593,0 4-1444,0 0-1,0 1 0,1 0 1,0 0-1,1 0 1,-5 14-1,8-19-393,1 0 0,0 0 0,0 0 1,0 0-1,0 0 0,1 0 0,0 0 0,0 1 1,0-1-1,1 0 0,-1 0 0,1 0 0,0 0 0,1 0 1,-1 0-1,5 7 0,-6-12-26,0 1 0,0-1 1,0 1-1,0-1 0,0 0 0,0 1 1,1-1-1,-1 0 0,0 1 0,0-1 1,1 0-1,-1 0 0,0 1 0,0-1 0,1 0 1,-1 1-1,0-1 0,1 0 0,-1 0 1,0 0-1,1 1 0,-1-1 0,0 0 1,1 0-1,-1 0 0,0 0 0,1 0 1,-1 0-1,1 0 0,-1 0 0,0 0 0,1 0 1,0 0-21,0-1 1,0 1 0,-1-1 0,1 1-1,0-1 1,0 1 0,-1-1 0,1 0-1,-1 1 1,1-1 0,-1 0 0,1 0-1,0-1 1,10-25-739,2-53-715,-13 80 1473,0-1-1,1 1 1,-1-1-1,0 0 1,0 1-1,0-1 0,1 1 1,-1-1-1,0 1 1,1-1-1,-1 1 1,0-1-1,1 1 1,-1 0-1,1-1 1,-1 1-1,1-1 1,-1 1-1,1 0 1,-1-1-1,1 1 1,-1 0-1,1 0 1,-1-1-1,1 1 1,0 0-1,-1 0 1,1 0-1,-1 0 1,1 0-1,0 0 1,22 1 6,-16 0-3,-1 0 21,1-1 1,-1 0 0,1 0-1,-1-1 1,1 1-1,-1-1 1,10-3-1,-12 2 4,0 0 0,0 0 0,0 0 0,0 0 0,0 0-1,0-1 1,-1 0 0,1 0 0,-1 0 0,0 0 0,6-7-1,-5 4 86,0-1-1,0 0 1,0 0-1,-1 0 1,0 0-1,0-1 1,-1 1-1,1-1 0,-2 0 1,1 0-1,-1 1 1,-1-1-1,1 0 1,-1 0-1,-1 0 0,-1-13 1,-1 7-51,0 0 1,-1 1-1,0-1 1,-1 1-1,-1 0 0,0 0 1,0 1-1,-14-19 1,2 11 79,17 19-115,0 1-1,0-1 0,1 0 1,-1 1-1,0-1 0,0 1 1,0-1-1,0 1 0,0 0 1,1-1-1,-1 1 0,0 0 1,0 0-1,0-1 0,0 1 0,0 0 1,0 0-1,0 0 0,0 0 1,0 0-1,0 1 0,-2-1 1,3 1 4,-1-1 0,0 1 0,0 0 0,1 0 1,-1-1-1,0 1 0,1 0 0,-1 0 0,1 0 0,-1 0 1,1 0-1,0 0 0,-1 0 0,1 0 0,0 0 0,0 0 1,-1 0-1,1 0 0,0 0 0,0 0 0,0 0 0,0 0 1,0 0-1,1 0 0,-1 0 0,0 0 0,0 0 0,1 1 1,-1 0 14,4 15 189,-1-1 0,2 1 0,0-1 1,8 16-1,34 60 683,-39-79-762,1-1 0,0 1 0,0-1 0,1-1-1,1 0 1,22 18 0,-27-24-268,0-1-1,0 0 1,1 0 0,-1-1-1,1 0 1,0 0 0,0 0-1,0-1 1,0 0 0,0 0-1,1-1 1,-1 0 0,0 0 0,1-1-1,-1 0 1,11-1 0,-14 0-158,-1 1 1,0-1 0,1 0-1,-1 0 1,0 0 0,0 0 0,0-1-1,3-1 1,1-2-153,-1-1 0,0 1 0,8-10 0,-14 15 420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42.02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214 19 12035,'7'-9'3773,"-7"8"-3592,1 1 0,-1-1 0,0 0-1,1 1 1,-1-1 0,1 1-1,-1-1 1,1 0 0,0 1-1,-1-1 1,1 1 0,0 0-1,-1-1 1,1 1 0,0 0-1,-1-1 1,1 1 0,0 0 0,0 0-1,-1-1 1,1 1 0,0 0-1,0 0 1,-1 0 0,1 0-1,1 0 1,-2 0-135,1 0-1,-1 0 1,0 0-1,0 0 1,0 0 0,0 0-1,0 0 1,1 0-1,-1 0 1,0 0 0,0 1-1,0-1 1,0 0-1,0 0 1,1 0 0,-1 0-1,0 0 1,0 0-1,0 0 1,0 0 0,0 0-1,0 0 1,0 1-1,1-1 1,-1 0 0,0 0-1,0 0 1,0 0-1,0 0 1,0 1 0,0-1-1,0 0 1,0 0-1,0 0 1,0 0 0,0 0-1,0 1 1,0-1-1,-2 8 849,-6 7-82,-98 149 1938,12 4-4210,70-115-2938,16-37 2811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42.49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11803,'2'0'1616,"-2"4"1481,0 2-737,0 8-208,0-2-391,0 5-577,-2 0-224,4-2-584,1 2-160,-2-5-144,4 0-152,0-1-608,-2-4-264,0-1-1128,-2 1-337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42.8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1 348 12915,'6'-2'1214,"1"0"-1,0-1 1,-1 1 0,1-2-1,6-3 1,-3 1 89,-1-1 0,14-13-1,-8 4-808,-1 0-1,22-33 0,-33 44-1255,0-1 0,0 0-1,0 0 1,-1 0-1,0 0 1,0 0-1,-1-1 1,0 1-1,1-10 1,-1-6-2090,-2-31 0,-1 28 1812,-1 4 493,0-1 4187,12 35 1977,-1-1-3954,17 36 2372,-8-14-2802,2 0 1,39 54-1,-56-86-1820,0 1 0,0 0 0,1-1 0,-1 1 0,0-1 0,1 0 0,0 0 0,-1 0 0,1 0 0,4 1 0,4-2-2253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44.7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27 53 8586,'-1'-3'682,"0"0"1,-1 1 0,1-1-1,0 0 1,-1 1 0,0-1-1,-2-2 1,3 3-134,-1 0 0,1 0 0,0 0 0,-1-1 0,1 1 0,0 0 0,0 0 0,0-1 0,0-3 1,1 6-471,0 0 1,0 1 0,0-1 0,0 0-1,0 0 1,0 0 0,0 0 0,1 0 0,-1 1-1,0-1 1,0 0 0,0 0 0,0 0 0,1 0-1,-1 0 1,0 0 0,0 0 0,0 0 0,0 0-1,1 0 1,-1 0 0,0 0 0,0 0-1,0 0 1,1 0 0,-1 0 0,0 0 0,0 0-1,0 0 1,0 0 0,1 0 0,-1 0 0,0 0-1,0 0 1,0 0 0,1 0 0,-1 0 0,0 0-1,0 0 1,0-1 0,0 1 0,0 0-1,1 0 1,-1 0 0,0 0 0,0 0 0,0-1-1,0 1 1,0 0 0,0 0 0,0 0 0,0 0-1,1-1 1,-1 1 0,0 0 0,0 0 0,0 0-1,0 0 1,0-1 0,0 1 0,0 0 0,0 0-1,0 0 1,0-1 0,19 52 2702,7 9-1533,47 116-303,-71-172-538,0 2-2626,-1-12-2087,0-6 2660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49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11979,'333'3'10507,"-313"-3"-9928,0 1 0,0 0 0,0 2-1,22 5 1,-37-6-458,0-1 0,0 1-1,0 0 1,0 1 0,0-1 0,-1 1-1,0 0 1,1 0 0,3 4 0,-5-5-67,-1 1 1,0 0-1,0-1 1,0 1-1,0 0 1,-1 0 0,1 0-1,-1 0 1,0 0-1,0 0 1,0 1-1,0-1 1,0 0-1,-1 0 1,1 6 0,-1-1 8,0 0 1,-1 0 0,0 0 0,-1 0-1,0-1 1,0 1 0,0-1-1,-1 1 1,0-1 0,-1 0 0,0 0-1,0 0 1,-10 12 0,5-7-138,-2 0 1,0-1-1,0 0 1,-1-1-1,0 0 1,-15 9-1,22-16-209,-1 0 0,1 0 0,0-1 0,-1 0 0,-9 3 0,14-5 111,0 1 0,0-1 0,0 0-1,0 0 1,0 0 0,0 1 0,0-1-1,0 0 1,0 0 0,0-1 0,0 1-1,-1 0 1,1 0 0,0 0 0,0-1-1,0 1 1,0-1 0,0 1 0,0-1-1,0 1 1,0-1 0,1 1 0,-1-1-1,0 0 1,0 1 0,0-1 0,1 0-1,-1 0 1,0 0 0,1 0 0,-1 0-1,0 0 1,1 0 0,0 0 0,-1 0-1,1 0 1,-1-1 0,-1-12-1427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45.2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0 12731,'-2'2'1504,"1"4"1473,2 6-593,7 9-7,1 5-313,6 9-488,1 3-271,-1-1-617,0-2-240,-4-5-264,-7-1-320,-1-6-1176,5-4-633,6-19 817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48.1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0 416 11979,'2'-14'2248,"1"-2"2137,6-9-2001,3-2-143,13-13-457,8-4-119,18-11-337,3 0-240,-2 7-480,-6 3-224,-16 21-480,-10 6-304,-9 13-872,-7 7-600,-10 13-1449,-4 8 1713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48.8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194 961 10322,'45'-23'3168,"174"-90"2247,-201 101-5097,0 0 0,-1-1 0,0-1 0,-1-1 0,0 0 0,-1-1 0,-1 0 0,-1-1 0,0-1 0,-2 0 0,1-1 0,15-38 0,-16 29-36,-1-1 0,-1 0-1,-2 0 1,-1 0 0,-1-1 0,-2 0-1,-1 0 1,-2-54 0,-2 71-248,0 0 1,0 0-1,-2 1 0,1-1 1,-1 1-1,-1 0 0,0 0 1,-1 0-1,0 1 0,-1 0 1,-1 0-1,-13-16 0,13 18-36,0 1 0,0 0-1,-1 0 1,0 1 0,0 1-1,-1-1 1,0 1-1,0 1 1,0 0 0,0 0-1,-1 1 1,0 1-1,0-1 1,-19-2 0,15 5-7,-1 0 0,0 1 0,0 1 1,0 0-1,1 1 0,-1 1 1,1 0-1,-25 9 0,22-5 7,-1 1 0,1 1 0,1 1 0,-1 0 0,2 1-1,-23 20 1,23-18 8,1 1-1,1 1 0,1 0 1,0 1-1,1 1 0,1 0 1,0 0-1,1 1 0,1 0 1,1 1-1,1 0 0,0 0 1,1 1-1,-5 33 0,8-27 86,1 0 0,2 0 0,0 1 0,2-1 0,8 48 0,-7-61-10,1 1-1,0-2 1,1 1-1,0 0 0,1-1 1,0 0-1,1-1 1,0 1-1,1-1 1,0 0-1,1-1 1,0 0-1,12 10 1,-7-10-129,1 0 1,-1 0 0,2-2 0,-1 0 0,1 0 0,0-2 0,1 0 0,-1 0 0,1-2 0,0 0 0,1-1 0,-1-1 0,0 0 0,1-1-1,-1-1 1,1-1 0,-1-1 0,1 0 0,22-6 0,11-8-2009,-4-1 662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50.1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219 806 12163,'-1'3'632,"0"-2"-401,1 0 0,-1 1 1,1-1-1,-1 0 0,1 1 0,-1-1 0,1 0 0,0 1 0,0-1 0,0 1 0,0-1 0,0 1 0,0-1 0,0 0 0,0 1 0,0-1 0,1 1 0,-1-1 0,0 0 0,1 1 0,-1-1 0,1 0 0,0 1 0,-1-1 0,1 0 0,2 2 0,0 0-37,0 0-1,1 0 1,0 0-1,0 0 1,0-1-1,0 0 1,0 0-1,0 0 0,0 0 1,1-1-1,-1 0 1,1 1-1,-1-2 1,1 1-1,5 0 1,9-1 89,-1 0 0,28-4 0,-30 2-129,97-7 649,58-7 219,-148 12-819,0-1-1,-1 0 1,0-2-1,0-1 1,27-14-1,-41 18-85,0-1 0,0-1 0,-1 1 0,0-1 0,-1 0-1,1-1 1,-1 0 0,0 0 0,-1 0 0,1-1 0,-2 0 0,1 0-1,-1 0 1,0 0 0,-1-1 0,1 1 0,1-12 0,1-6 78,-2 0 1,0 1 0,-2-1 0,-2-49-1,-1 53-176,-1-1 0,-1 1 0,0 0 0,-10-31 1,9 43-13,1 0 1,-1 1 0,-1-1 0,0 1 0,0 0 0,-1 0-1,0 0 1,-1 1 0,0 0 0,0 0 0,-13-11 0,-12-4-15,0 1 1,-2 2 0,-44-20-1,-111-38-66,175 72 64,13 6 8,-19-8-47,0 1-1,-30-6 1,43 12 39,1 0 0,-1 0 1,0 1-1,1-1 0,-1 2 0,1-1 0,-1 1 1,1 0-1,-1 0 0,1 1 0,0 0 0,-9 3 1,-1 4-11,0 0 0,1 1 1,-1 1-1,-24 23 0,-49 57-1,78-77 21,-1 0 0,1 0 0,1 1 1,1 1-1,0-1 0,-11 29 0,16-32 15,1 0 0,0 0 1,0 0-1,1 1 0,1-1 0,0 1 1,0-1-1,1 1 0,1-1 1,3 19-1,0-13 43,1-1-1,0 0 1,1 0 0,1 0 0,0 0 0,1-1 0,1-1-1,1 1 1,0-1 0,1-1 0,24 25 0,-23-28-38,0 0 0,1 0 0,1-1 0,0-1 0,0 0 0,1-1 0,0-1 0,0 0 0,1-1 0,-1-1 0,2 0 0,-1-1 0,17 2 0,3-3-720,63-4 1,-86 0 519,58-2-492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52.94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947 70 11450,'-39'-3'1848,"17"0"-102,-35 1 0,49 2-1413,1 1 0,0 0 0,0 0 0,0 0 1,0 1-1,0 0 0,1 1 0,-1 0 0,-7 3 1,-153 104 1399,135-85-1282,2 2 0,-54 58 0,67-63 42,0 1 1,-19 36-1,-20 54 88,17-32-503,-98 211 113,107-216-23,-38 156 0,55-169-155,2 1 0,3 0 1,1 103-1,8-152 3,1 0-1,0 0 1,1-1 0,1 1-1,0-1 1,1 0 0,0 0 0,1 0-1,1-1 1,10 16 0,10 10 60,59 66 0,-38-50-4,-24-26 6,100 113 575,-100-117-504,2-2 0,0-1 0,44 29 0,81 30 405,-19-11 26,-90-45-266,73 30 0,-93-46-262,0-2 1,0 0-1,1-2 1,-1 0-1,38 2 1,-26-7-21,0-1 0,56-8 0,67-21 7,25-4 42,-157 31-94,132-22-15,-132 20 27,0-2-1,0-1 1,-1-1-1,25-13 1,9-10 12,-1-3 1,-3-2 0,61-52-1,-102 76-46,-1 1 0,-1-1 0,0-1 0,0 0 0,-1 0-1,-1-1 1,13-29 0,-1-8-110,16-58 1,-23 55 155,-1-1-1,-3 0 1,-3-1 0,0-59 0,-8-85 101,-3 158-79,-1 1 0,-20-73 0,-45-103 55,58 191-61,0 0 0,-2 1 1,0 0-1,-2 1 1,-33-40-1,-102-99-44,103 111 43,-2 2 0,-3 2 0,-1 2 0,-83-54 0,81 63 22,18 11-51,-1 2 1,-1 1-1,-60-25 1,-68-8-33,133 48 36,0 1 0,-71-6 0,91 14 0,-1 0 0,1 1 0,-1 1 0,-22 5-1,-57 22 66,1-1-860,83-25-107,11-3 846,0 0 1,-1 0-1,1 0 1,0 0-1,0 0 0,0 0 1,0 0-1,0 0 0,-1 0 1,1 0-1,0 0 0,0 0 1,0 0-1,0 0 0,0 0 1,-1 1-1,1-1 1,0 0-1,0 0 0,0 0 1,0 0-1,0 0 0,0 0 1,-1 0-1,1 0 0,0 0 1,0 1-1,0-1 0,0 0 1,0 0-1,0 0 1,0 0-1,0 0 0,0 0 1,0 1-1,0-1 0,-1 0 1,1 0-1,0 0 0,0 0 1,0 0-1,0 1 1,0-1-1,14 4-1247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6:54.8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1336 3389 10930,'-5'2'3626,"9"2"-2016,12 2-583,-9-6-799,1 0 0,-1-1 1,0 1-1,1-1 0,-1-1 0,13-3 1,43-20 427,-40 16-485,233-102 402,-23 9-202,-156 69 280,142-83 1,-136 64-533,2 5 1,97-40-1,-144 72-115,188-82 188,-174 71 35,-2-1 0,61-45 0,-3-9 386,78-56 493,-65 58-703,-50 35-242,120-100 0,-178 131-62,1-1 1,-2-1-1,0 0 0,15-25 0,30-71 852,-48 91-570,-2-1 0,11-40-1,1-45 472,-10 51-576,-4 20-198,-1 0 1,-1 0-1,-3-44 0,-1 52-76,-3 1-1,0 0 0,-1-1 1,-17-48-1,9 43 2,-2 0 1,-29-46-1,-46-56-14,86 129 12,-33-46 126,-2 2 0,-2 2 0,-3 2 0,-1 1-1,-2 3 1,-83-56 0,-509-275-73,608 357-60,-170-83-38,141 72 26,-90-25 0,106 40 0,0 3 0,0 1 0,0 2 0,-1 3 0,1 1 0,-47 5 0,-16 9-103,-141 35 0,153-27 77,-472 123-11,531-132 40,0 1 0,1 2 0,1 2 0,0 1-1,2 1 1,0 2 0,1 1 0,1 2 0,1 1 0,2 1-1,0 1 1,-39 53 0,-64 109-14,10-15 19,98-144 10,-104 154-3,109-155 1,1 0 1,1 1-1,2 1 1,-15 53 0,20-47-8,2 1 1,1 1 0,2-1 0,2 0-1,1 1 1,11 75 0,65 222-3,-72-321 12,92 300-21,-70-248 18,2-1 1,58 97 0,-58-119-1,2 0 0,2-2 1,2-2-1,42 39 1,-46-51 7,1-2 1,2-1-1,0-2 0,2-1 1,65 31-1,-48-32 7,0-2-1,2-2 0,0-3 1,1-2-1,0-3 0,1-2 0,-1-2 1,93-5-1,-65-6-1266,-1-3-1,104-25 1,-83 7-191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04.7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10786,'4'5'337,"0"1"0,1-1 0,0 0 0,0 0 0,0 0 0,1-1-1,-1 1 1,1-1 0,0-1 0,0 1 0,1-1 0,-1 0 0,1-1 0,-1 1-1,1-1 1,0-1 0,10 2 0,12 1 315,-1-2 1,56-2-1,-70-1-422,307-27 2437,-124 8-1485,237 9 1002,-2 31-503,88 10 1260,-369-13-2007,-130-13-807,0 0 0,0 2 0,-1 1 0,39 18 0,-50-21-1407,0 0-1,1 0 1,12 2-1,-15-4 678,21 6-1160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09.29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62 2 7922,'2'-2'5857,"-2"8"-3963,9 137 2758,-10 73-2911,0-30-247,2-152-1394,-3 102 508,0-115-534,0 0 0,-2-1 0,0 1-1,-11 29 1,8-26-493,5-19 118,1 1 0,-1-1 0,0 1 0,0-1 0,-1 1 0,0-1 0,0 0 0,-7 9 0,10-14 223,0 0 0,0 1 1,0-1-1,0 0 0,0 0 1,-1 0-1,1 0 0,0 0 1,0 0-1,0 0 0,0 0 1,0 0-1,-1 0 0,1 0 1,0 0-1,0 0 0,0 0 1,0 0-1,0 0 0,-1 0 1,1 0-1,0 0 0,0 0 1,0 0-1,0 0 0,0 0 1,-1 0-1,1 0 0,0 0 1,0 0-1,0 0 0,0-1 1,0 1-1,0 0 0,0 0 1,-1 0-1,1 0 0,0 0 1,0 0-1,0 0 0,0 0 1,0-1-1,0 1 0,0 0 1,0 0-1,0 0 0,0 0 1,0 0-1,0-1 0,0 1 1,-2-7-1198,4-6 189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10.0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34 120 8098,'0'-1'518,"1"0"1,-1-1-1,0 1 0,1-1 1,-1 1-1,1 0 1,-1-1-1,1 1 1,-1 0-1,1 0 1,0-1-1,1-1 0,-1 2-335,0 0-1,0 0 0,0 0 0,-1 0 1,1 0-1,0 0 0,-1-1 0,1 1 1,-1 0-1,1 0 0,-1-1 0,0 1 1,0 0-1,1-1 0,-1 1 0,0 0 0,0 0 1,-1-3-1,1 4-16,0-1 0,0 0-1,0 0 1,0 1 0,0-1 0,0 0 0,-1 0 0,1 1 0,0-1 0,0 0-1,-1 1 1,1-1 0,-1 0 0,1 1 0,0-1 0,-1 1 0,0-2-1,0 2-106,1 0-1,0 0 0,-1 1 1,1-1-1,0 0 1,-1 0-1,1 0 0,0 0 1,0 0-1,-1 1 0,1-1 1,0 0-1,-1 0 0,1 1 1,0-1-1,0 0 0,0 0 1,-1 1-1,1-1 1,0 0-1,0 1 0,0-1 1,0 0-1,0 0 0,-1 1 1,-8 29 684,8-28-720,-6 28 254,1 0-1,2 0 1,-2 55 0,6-84-276,0-1 1,1 0-1,-1 1 0,0-1 1,0 0-1,0 1 0,0-1 1,0 0-1,0 1 0,0-1 1,0 0-1,0 1 0,0-1 1,0 0-1,0 1 0,-1-1 1,1 0-1,0 1 0,0-1 1,0 0-1,0 0 0,-1 1 1,1-1-1,0 0 0,0 1 1,0-1-1,-1 0 0,1 1 1,-1-2-1,1 1 0,0-1 1,0 1-1,-1-1 0,1 1 1,0-1-1,0 0 0,0 1 1,0-1-1,0 1 0,0-1 1,0 1-1,0-1 0,0 0 1,0 1-1,0-1 0,0 0 1,14-84-49,-10 34-175,14-64 0,-18 114 222,1 0 0,-1-1 0,0 1 0,1 0 0,-1 0-1,1 0 1,-1 0 0,1 0 0,-1 0 0,1 0 0,0 0 0,0 0 0,-1 0 0,1 0 0,0 0 0,0 1 0,0-1 0,0 0 0,0 1 0,0-1-1,1 0 1,0 0 12,0 1-1,0-1 0,0 1 1,0 0-1,0-1 0,0 1 0,0 0 1,0 1-1,0-1 0,0 0 0,4 1 1,1 1 33,1 1 0,-1 0 0,0 0 1,0 1-1,9 5 0,-10-5 41,0 0-1,0 1 1,-1-1-1,0 1 1,0 1 0,0-1-1,-1 0 1,1 1-1,-1 0 1,-1 0-1,1 0 1,2 8 0,-6-12-64,1-1 1,-1 1 0,0-1 0,0 1-1,0-1 1,-1 0 0,1 1 0,0-1 0,-1 1-1,1-1 1,0 1 0,-1-1 0,0 0 0,1 1-1,-1-1 1,0 0 0,0 0 0,1 1 0,-1-1-1,0 0 1,0 0 0,0 0 0,0 0 0,-1 0-1,1 0 1,0-1 0,-2 2 0,1-1-210,1 1 0,-1-1 0,0 0-1,0 0 1,1-1 0,-1 1 0,0 0 0,0-1 0,0 1 0,0-1 0,0 1 0,0-1 0,0 0 0,1 0 0,-1 0-1,0 0 1,0 0 0,0 0 0,-3-1 0,5 1 151,0 0 0,0 0-1,0-1 1,0 1 0,0 0 0,0 0-1,0 0 1,0 0 0,-1 0 0,1 0-1,0-1 1,0 1 0,0 0 0,0 0-1,0 0 1,0 0 0,0 0 0,0-1-1,0 1 1,0 0 0,0 0 0,0 0-1,0 0 1,0 0 0,0-1 0,0 1-1,0 0 1,0 0 0,0 0 0,1 0-1,-1 0 1,0-1 0,0 1 0,0 0-1,0 0 1,0 0 0,0 0 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10.8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142 20 14835,'0'-1'201,"0"0"-1,-1 0 1,1 0 0,0 0-1,-1 0 1,1-1 0,-1 1-1,1 0 1,-1 0 0,0 0-1,1 1 1,-1-1 0,0 0-1,0 0 1,0 0 0,1 0-1,-3-1 1,2 2-95,0 0-1,1 0 1,-1 0 0,0 0-1,1 0 1,-1 0 0,0 0 0,1 0-1,-1 0 1,0 0 0,0 0 0,1 0-1,-1 1 1,0-1 0,1 0 0,-1 0-1,0 1 1,1-1 0,-1 0-1,1 1 1,-2 0 0,-2 3 237,-1 0 0,1 1-1,-1 0 1,-6 10 0,9-12-333,-12 17 512,1 1 0,0 0 0,-9 25 1,18-37-415,0 0 1,1 0-1,0 1 1,1-1 0,0 1-1,1-1 1,0 1-1,0 0 1,1 0 0,2 17-1,-2-23-99,1 0-1,0 1 0,1-1 1,-1 0-1,1 0 0,-1 0 1,1 0-1,0-1 0,0 1 1,1 0-1,-1-1 1,1 0-1,0 1 0,0-1 1,4 4-1,-2-4 2,0 0 0,1 1 1,-1-2-1,0 1 0,1-1 0,0 0 1,-1 0-1,1 0 0,12 1 0,-4-1-11,-1-2 0,1 0 0,0 0 0,0-1 0,-1-1 0,1 0 0,-1-1 0,25-8 0,-28 7-299,-1-1 0,1 0 1,-1 0-1,0-1 0,0 0 0,-1-1 1,1 0-1,-2 0 0,1 0 1,-1-1-1,0-1 0,11-16 0,-11 13-224,0 0 0,-1-1-1,-1 0 1,0 0 0,0 0 0,-1-1-1,-1 1 1,0-1 0,1-20 0,-3-18 484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39.1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20 196 10698,'-1'0'278,"0"-1"1,-1 0-1,1 0 0,0 0 0,-1 0 0,1 0 1,0 0-1,0-1 0,0 1 0,0 0 0,0-1 0,0 1 1,0 0-1,1-1 0,-1 1 0,0-1 0,1 1 1,-1-4-1,1 3-86,0 1 1,0-1-1,1 0 1,-1 1 0,0-1-1,1 0 1,0 1-1,-1-1 1,1 1 0,0-1-1,0 1 1,0-1-1,0 1 1,0 0 0,0-1-1,0 1 1,0 0-1,3-2 1,18-18 977,0 0-340,1 0 0,29-18 0,-45 34-783,1 0 0,-1 1 0,1 0 0,0 0-1,0 1 1,0 0 0,0 1 0,1 0 0,-1 0-1,1 1 1,-1 0 0,13 0 0,-18 1-46,-1 0-1,1 0 1,0 0 0,0 1 0,-1-1 0,1 1 0,-1 0-1,1 0 1,-1 0 0,1 0 0,-1 0 0,1 1 0,-1-1-1,0 1 1,0-1 0,1 1 0,-1 0 0,-1 0 0,1 0-1,0 0 1,0 0 0,-1 0 0,3 5 0,-3-4-2,0 0 0,0 0 0,0 0 1,0 0-1,-1 1 0,1-1 1,-1 0-1,0 0 0,0 1 0,0-1 1,-1 0-1,1 0 0,-1 1 0,1-1 1,-1 0-1,0 0 0,0 0 1,-1 0-1,-1 4 0,-15 21-14,-1 0 0,-28 32-1,42-55-2,-22 26-126,-13 15-62,36-41 144,1 0 0,0 0 0,0 0 0,0 1 0,0-1 0,1 1-1,-2 8 1,3-14 54,1 0 0,0 1-1,0-1 1,0 0 0,0 0-1,0 1 1,0-1 0,0 0 0,0 0-1,0 0 1,0 1 0,0-1-1,0 0 1,0 0 0,0 0-1,0 1 1,0-1 0,0 0 0,0 0-1,0 1 1,0-1 0,1 0-1,-1 0 1,0 0 0,0 0-1,0 1 1,0-1 0,0 0 0,1 0-1,-1 0 1,0 0 0,0 1-1,0-1 1,0 0 0,1 0-1,8-1-100,11-9 98,-20 10 6,12-7 74,0 0-1,1 0 1,-1 2-1,1-1 1,1 2-1,-1 0 1,0 0 0,1 1-1,20-2 1,-21 5 85,1 0 0,0 0-1,-1 2 1,1-1 0,-1 2 0,15 3 0,-24-5-78,0 1-1,0-1 0,0 1 1,0 0-1,-1 0 0,1 0 0,-1 0 1,1 1-1,-1-1 0,0 1 1,0 0-1,0 0 0,0 0 1,0 0-1,-1 0 0,1 1 1,-1 0-1,0-1 0,0 1 1,0 0-1,-1 0 0,1 0 1,-1 0-1,1 5 0,-2-5-29,1-1 1,-2 1-1,1 0 0,0-1 0,-1 1 0,1 0 1,-1-1-1,0 1 0,0-1 0,0 1 0,-1-1 1,1 1-1,-1-1 0,0 0 0,0 0 0,0 0 1,-5 5-1,-1 1-2,-1 1 0,-1-2 0,-18 15 0,20-18-96,-1 0 0,0 0 0,0 0 0,-1-1 0,1-1-1,-1 1 1,0-2 0,0 1 0,0-1 0,0-1-1,0 0 1,0 0 0,0-1 0,-18-2 0,24 1-230,1 0 1,0 0 0,-1 0-1,1 0 1,0-1 0,0 0 0,0 1-1,0-1 1,0 0 0,0-1-1,1 1 1,-5-5 0,6 6 66,0 0 0,0 0 0,0 0 0,0 0 0,0-1 0,1 1 0,-1 0 1,0 0-1,1-1 0,-1 1 0,1-1 0,0 1 0,-1-1 0,1 1 0,0 0 0,0-1 0,0 1 0,0-1 0,0 1 1,0-1-1,0 1 0,0-1 0,1 1 0,-1-1 0,1 1 0,-1 0 0,1-1 0,-1 1 0,1 0 0,0-1 1,0 1-1,1-2 0,10-8-935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49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0 117 15435,'25'-11'1265,"2"-1"535,2-2 40,0-1-431,1 0-337,-1 1-296,-1 2-272,-4 4-328,-3 1-176,-7 2-584,-5 2-384,-13 14-5033</inkml:trace>
  <inkml:trace contextRef="#ctx0" brushRef="#br0" timeOffset="1">154 275 15531,'9'6'1401,"5"-3"767,4-3-23,4-7-745,2-2-240,-1-4-416,-2 1-256,-4 2-384,1-3-312,-4 3-776,1-1-568,-3 0-1105,-1-1 1337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11.3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5 11506,'-3'-4'4495,"12"4"-2225,-2 3-1831,1 0 1,0 0 0,-1 1 0,0 0 0,1 0 0,-2 1 0,1-1 0,0 2 0,-1-1-1,0 1 1,0 0 0,-1 0 0,0 1 0,0-1 0,0 1 0,3 8 0,6 12-209,-2 1 1,18 58-1,-21-59-10,-2-3-167,-2-7-16,1-1 0,0 1 0,16 27 0,-22-43-37,0 0-1,1-1 1,-1 1 0,1 0 0,-1 0 0,1-1 0,-1 1 0,1 0 0,0 0-1,-1-1 1,1 1 0,0-1 0,-1 1 0,1-1 0,0 1 0,0-1-1,0 1 1,1-1 0,-2 0-1,0 0 0,1 0 0,-1 0 0,1-1 0,-1 1 0,0 0 0,1 0-1,-1-1 1,0 1 0,0 0 0,1-1 0,-1 1 0,0 0 0,1-1 0,-1 1 0,0 0-1,0-1 1,0 1 0,0-1 0,1 1 0,-1 0 0,0-1 0,0 1 0,0-1 0,0 1 0,0-1-1,1-7-5,0 0 0,-1-15 0,0 19 7,-1-43-31,0 22-6,1 0-1,1-1 0,5-26 1,-6 49 32,1 1 1,-1 0-1,1 0 1,0 0 0,0 0-1,0 0 1,1-3-1,-1 5 3,-1-1 1,1 0-1,-1 1 0,1-1 0,-1 1 1,1-1-1,-1 1 0,1-1 0,-1 1 0,1 0 1,0-1-1,-1 1 0,1 0 0,0-1 0,-1 1 1,2 0-1,0 0 0,0 0 0,0 0 1,1 1-1,-1-1 0,0 1 1,0-1-1,0 1 0,-1 0 1,1-1-1,0 1 0,0 0 0,0 1 1,3 1-1,56 45 20,-41-31 20,26 18 0,-42-33-35,0 0-1,0 0 0,0-1 1,0 1-1,0-1 0,0 0 1,0 0-1,1 0 0,-1-1 1,0 0-1,1 0 0,5 0 1,-8 0-102,0 0 0,1 0 1,-1-1-1,0 1 0,0-1 0,0 1 1,0-1-1,0 0 0,0 0 1,0 0-1,0 0 0,0 0 0,-1 0 1,1-1-1,0 1 0,0 0 0,-1-1 1,1 0-1,-1 1 0,0-1 1,1 0-1,-1 1 0,0-1 0,0 0 1,0 0-1,1-2 0,0-7-1330,0 0-1,0 0 1,0-17 0,1-13 1729,1 25 614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11.7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111 140 12011,'4'8'1248,"5"1"984,3 0-183,-2-1-313,3 3-344,-5-4-599,-5 1-225,2-2-328,-2 0-96,0-3-168,0 2-184,-5-10-2913,5-1 2161</inkml:trace>
  <inkml:trace contextRef="#ctx0" brushRef="#br0" timeOffset="1">1 3 14051,'0'2'712,"3"-1"80,3 1-384,3-1-264,0-1-416,5-3-192,6-3 184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12.2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88 13547,'16'20'2521,"-10"-14"-1602,-1 1 1,0 0-1,0 0 0,0 0 1,-1 1-1,4 11 0,-7-18-438,0-3-170,0-10-47,-1-15-127,-2 14-117,2 0 0,-1 0 0,2 0 1,0-1-1,0 1 0,6-20 0,-7 32-24,0 0-1,1 1 0,-1-1 1,0 0-1,0 0 1,0 0-1,1 1 1,-1-1-1,1 0 0,-1 1 1,0-1-1,1 0 1,-1 1-1,1-1 0,0 0 1,-1 1-1,1-1 1,-1 1-1,1-1 1,0 1-1,-1-1 0,1 1 1,0 0-1,0-1 1,-1 1-1,1 0 1,0-1-1,0 1 0,0 0 1,1 0-225,1 1 0,-1-1 0,0 1 0,0 0 0,0 0 0,-1 0 0,1 0 0,0 0 0,2 1 0,-2-1-483,0 1 0,-1-1 1,2 0-1,-1 0 0,0 0 1,0 0-1,0-1 0,0 1 1,0 0-1,1-1 0,2 1 0,7-4-1619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12.7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50 470 11122,'-1'-1'433,"0"0"0,0 1 0,1-1 0,-1 0 0,0 1 0,0-1 0,0 1 0,0 0 0,0-1 0,0 1-1,0 0 1,0-1 0,0 1 0,0 0 0,-1 0 0,1 0-284,0 1 1,0 0-1,0-1 1,0 1-1,0 0 0,0-1 1,0 1-1,1 0 0,-1 0 1,0 0-1,1 0 1,-1 0-1,0 0 0,1 0 1,-1 1-1,-3 6-21,1 0 0,0 0 0,0 0 0,1 0 0,0 1 0,1-1 0,0 1 0,0-1 0,0 1 0,1 0 0,1-1 0,1 10 0,3-7-157,-5-11 18,0 0 0,1 0 0,-1 0 0,0 0 0,0 1-1,1-1 1,-1 0 0,0 0 0,1 0 0,-1 0-1,0 0 1,0 0 0,1 0 0,-1 0 0,0 0 0,0 0-1,1 0 1,-1 0 0,0 0 0,1 0 0,-1 0-1,0 0 1,0-1 0,1 1 0,0-1-39,0 1 0,0-1-1,0 0 1,0 0 0,0 0 0,-1 0 0,1 0 0,0 0 0,-1 0-1,1 0 1,0 0 0,-1 0 0,1 0 0,-1 0 0,1-3-1,17-94-2538,-18 97 2572,0 0 1,0 1-1,0-1 1,0 1 0,1-1-1,-1 0 1,0 1-1,0-1 1,1 1-1,-1-1 1,0 1 0,1-1-1,-1 1 1,0-1-1,1 1 1,-1-1 0,1 1-1,-1 0 1,1-1-1,-1 1 1,1-1-1,0 1 15,1 0-1,-1 0 1,0 0 0,0 0-1,0 0 1,0 0-1,0 0 1,0 1-1,1-1 1,-1 0-1,1 1 1,2 0 16,1 1-1,-1-2 1,1 1 0,-1 0-1,1-1 1,-1 0 0,1 0-1,-1 0 1,1-1-1,-1 0 1,1 0 0,8-2-1,-7 0 13,0 0 0,-1 0 0,1 0 0,0 0 0,-1-1 0,0 0 0,0 0 0,7-7 0,-6 4 76,0 0 0,-1 0 1,1-1-1,-1 1 1,-1-1-1,0 0 0,0-1 1,0 1-1,-1 0 1,0-1-1,-1 0 0,0 0 1,1-9-1,-3 3 29,0 1-1,-1 0 1,0 0 0,-2 0-1,1 0 1,-2 0 0,0 0-1,0 1 1,-7-14-1,0 4-19,-1 1-1,-1 0 0,0 1 1,-21-24-1,28 37-26,4 6-32,1 0-1,-1-1 0,0 1 0,0 0 1,0 0-1,0 0 0,0 1 0,0-1 1,-1 0-1,-3-1 0,6 3-39,0 0-1,0-1 0,0 1 1,-1 0-1,1 0 1,0 0-1,0 0 0,0 0 1,0 0-1,0 0 1,-1 0-1,1 0 0,0 0 1,0 0-1,0 0 1,0 0-1,-1 0 1,1 0-1,0 0 0,0 0 1,0 0-1,0 0 1,0 0-1,-1 0 0,1 0 1,0 0-1,0 0 1,0 1-1,0-1 0,0 0 1,-1 0-1,1 0 1,0 0-1,0 0 1,0 0-1,0 0 0,0 1 1,0-1-1,0 0 1,0 0-1,0 0 0,-1 0 1,1 0-1,0 1 1,1 10 267,7 16-7,-8-25-227,25 75 442,-10-27 45,3-1 0,40 83 0,-51-120-439,1 1 0,1-2 0,19 22 0,-23-27-62,1-1 0,-1 0-1,1 0 1,0-1 0,1 0 0,-1 0 0,1-1-1,0 1 1,10 3 0,-16-7-40,0 0 0,0 1 1,0-1-1,1 0 0,-1 0 0,0 1 0,0-1 1,0 0-1,0 0 0,0 0 0,0 0 1,1 0-1,-1-1 0,0 1 0,0 0 0,0-1 1,0 1-1,0 0 0,0-1 0,0 1 1,0-1-1,0 0 0,0 1 0,0-1 0,0 0 1,0 1-1,0-1 0,-1 0 0,1 0 0,0 0 1,-1 0-1,1 0 0,0 0 0,0-1 1,1-4-462,0 1 0,-1-1 1,1 0-1,-1 0 1,1-10-1,1-8-2009,6-6 972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13.1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 1 15363,'-1'18'2369,"-4"-3"2776,4-7-3057,-5-5-1191,-2-3-977,2-8-65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15.0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 1328 9794,'-3'-3'199,"-5"-12"2253,8 14-2393,0 1 0,0 0 0,0-1 1,0 1-1,0 0 0,0-1 0,0 1 1,0 0-1,0 0 0,0-1 0,0 1 1,0 0-1,0-1 0,0 1 0,1 0 0,-1 0 1,0-1-1,0 1 0,0 0 0,0 0 1,1-1-1,-1 1 0,0 0 0,0 0 0,1 0 1,-1-1-1,0 1 0,0 0 0,1 0 1,-1 0-1,0 0 0,0 0 0,1-1 1,-1 1-1,0 0 0,1 0 0,-1 0 0,0 0 1,1 0-1,-1 0 0,0 0 0,0 0 1,1 0-1,-1 0 0,0 0 0,1 0 1,-1 1-1,0-1 0,1 0 0,-1 0 0,0 0 1,20 3 1353,-1 0 0,21 6 0,-1 1-186,95 15 286,1-6 0,145 1-1,188 9 610,-44-2-604,-53-15-628,111 5 6,-362-10-718,193 2 421,120-51-181,-319 29-411,-50 8-11,-1-3 0,82-22 1,-6-4-64,-122 31 30,0 2 0,-1-1 0,1 2 0,0 0 0,0 1 0,25 6 0,139 24-183,-168-29 221,1-1-1,0 0 1,21-3-1,-30 1-2,0 0 0,0 0-1,0 0 1,0-1 0,0 0 0,0 0 0,-1 0-1,1-1 1,-1 0 0,1 1 0,-1-1 0,6-7-1,-2 4 3,-1-1 0,0-1 0,-1 1-1,0-1 1,0 0 0,-1 0 0,0-1 0,0 0-1,-1 0 1,0 0 0,0 0 0,-1-1-1,-1 1 1,1-1 0,-1 0 0,0-13-1,0-16-104,-2 0-1,-1 1 1,-3-1-1,-1 1 1,-17-67-1,18 92 2,-1-1-1,-1 2 1,0-1 0,-1 0 0,0 1-1,0 0 1,-18-20 0,10 17 39,-1 0 1,0 1 0,0 0-1,-29-17 1,-129-73 76,61 38 4,54 33-34,-1 3 0,-1 2 0,-80-25 0,28 20-24,-119-18 0,-482-57 56,-25-5-779,696 105 742,-332-52-82,314 55 81,0 2 0,0 3 1,0 3-1,-75 13 0,60 0-111,2 4-1,0 2 1,1 4 0,2 3-1,0 3 1,3 4 0,-118 79-1,165-100 123,1 1-1,1 1 0,1 1 1,0 0-1,1 1 0,1 1 1,1 1-1,-17 29 1,21-30 9,2 0 0,0 1 1,1 0-1,1 0 1,1 0-1,1 1 0,1 0 1,1 0-1,0 41 1,4-31 18,2-1 1,1 1-1,9 37 1,37 87 94,-38-123-67,2-2 1,1 1 0,25 38 0,-32-58-36,0-1 0,1 0 0,0 0 0,1-1 0,0-1 0,0 1 0,1-2 1,1 1-1,-1-1 0,1-1 0,15 7 0,-10-8-159,-1-1 0,0 0 1,1-2-1,0 0 0,0 0 0,0-2 1,23 0-1,46-7-350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23.7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137 156 7642,'-27'-17'5128,"22"16"-4886,0-1 0,1 1-1,-1 0 1,0 0 0,0 0 0,0 1 0,-8-1-1,6 2 82,-1 0 0,0 0-1,-8 3 1,4-2 1412,5-3 160,3 1 1015,6 0-2778,0 0 0,0 1-1,0-1 1,0 0-1,0 0 1,0 0-1,0 0 1,3-1 0,1 1 18,77-8 782,-49 4-617,47 0-1,56 10-196,83 0 18,106-27 381,67-1 339,-222 21-321,293-6 34,-35 15-188,-297-3 824,256-22 0,-184 3-74,-140 13-799,74 8 0,-91-1-315,-17-1-16,35-1 0,-54-4-14,-8-3-33,-15-5-198,-1 0-68,-50-31-4640,20 10 2765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47.67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88 13459,'26'0'1368,"9"0"1081,14 0 103,27-2 81,17-5-193,32-4-279,9-1-289,20-2-512,-5 2-271,-9 0-481,-13 2-176,-30 6-256,-10 1-80,-27 3-272,-4 4-320,-22 2-1409,-6 2 1905,-9-5-608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54.1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13747,'34'9'1462,"0"-1"-1,0-2 1,54 3-1,103-8 920,-176-1-2194,215-5 1779,458-6 2154,0 34-1307,-331 9-1775,-2 27-609,-330-53-599,25 9 0,-41-12-473,-1 1 0,0 0-1,0 0 1,0 1 0,-1-1 0,12 11 0,4 7-1164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00.6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11050,'39'0'5975,"20"0"-1421,-31 0-3503,1 2 1,48 9-1,-22 4-143,-1 3 0,62 28-1,-29-10-305,-29-12-306,75 26 289,-114-45-707,1 1 0,0-2 1,0-1-1,37 2 0,-48-6-461,-1 1-1,1-1 1,-1 0-1,1-1 1,12-4-1,13-7-816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50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88 11170,'2'-10'1038,"-1"6"-120,0 0 0,-1-1 0,1 1 0,-1 0 0,0 0 0,0 0 0,-1-6 0,1 10-865,0 0 0,0 0 0,0-1 0,-1 1 0,1 0-1,0 0 1,0-1 0,0 1 0,0 0 0,-1 0 0,1-1 0,0 1-1,0 0 1,0 0 0,-1 0 0,1-1 0,0 1 0,0 0 0,-1 0 0,1 0-1,0 0 1,0 0 0,-1 0 0,1 0 0,0 0 0,-1-1 0,1 1 0,0 0-1,-1 0 1,1 0 0,0 0 0,0 0 0,-1 0 0,1 1 0,0-1 0,-1 0-1,1 0 1,0 0 0,0 0 0,-1 0 0,1 0 0,0 0 0,0 1 0,-1-1-1,1 0 1,0 0 0,-12 9 489,12-9-538,-11 10 134,1 0 0,0 0 0,0 1 0,-9 15-1,17-23-130,0 0-1,0 1 1,0-1-1,0 1 0,0-1 1,1 1-1,-1 0 1,1 0-1,0 0 1,0-1-1,1 1 1,-1 0-1,1 0 0,0 0 1,0 0-1,0 0 1,1 0-1,-1 0 1,3 7-1,-2-8 26,0 0 0,1-1 0,-1 1 0,1-1 0,0 0 0,0 0 0,0 1 0,0-1 0,0 0 1,0-1-1,0 1 0,1 0 0,-1 0 0,1-1 0,-1 0 0,1 1 0,-1-1 0,1 0 0,0 0 0,0-1 0,0 1 0,-1-1 0,1 1 0,0-1 0,6 0 0,-3 0 87,1 0 0,-1-1 0,1 0-1,-1 0 1,1-1 0,-1 1-1,0-1 1,0-1 0,0 1-1,9-6 1,-10 5-31,0 0 0,0 0-1,0-1 1,-1 0 0,1 0 0,-1-1-1,0 1 1,0-1 0,4-7 0,-6 9-65,-1 0 1,1 0-1,-1 0 1,0 0-1,-1 0 0,1-1 1,0 1-1,-1 0 1,0 0-1,1-1 1,-1 1-1,-1 0 1,1-1-1,0 1 1,-1 0-1,0 0 1,1 0-1,-1 0 1,-2-4-1,0 0-45,-1-1 0,0 1-1,0 0 1,-1 0 0,0 0 0,0 0 0,0 1-1,-10-8 1,12 11-203,0 0-1,0 1 1,0-1-1,0 1 1,-1 0-1,0 0 1,1 0-1,-1 0 1,0 1 0,0-1-1,0 1 1,0 0-1,0 0 1,0 1-1,0-1 1,0 1-1,0 0 1,-7 0-1,10 0 19,0 0-1,-1 1 0,1-1 0,0 0 0,0 1 1,0-1-1,0 1 0,0-1 0,0 1 0,0-1 1,0 1-1,0 0 0,0 0 0,0-1 0,0 1 1,1 0-1,-1 0 0,0 0 0,1 0 0,-1 0 1,-1 1-1,6 7-1172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01.5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 76 10018,'-13'-11'9079,"18"21"-7003,-1-3-1662,1 0 0,0-1 0,1 1 0,0-1 0,0 0 0,0-1 0,0 1 0,1-1 0,9 5 0,-13-9-355,1 1 0,0-1 0,0 0 0,0 0 0,0 0 0,1 0 0,-1-1-1,6 1 1,-8-1-44,0 0-1,-1 0 0,1-1 1,0 1-1,0 0 1,-1-1-1,1 1 0,0-1 1,-1 0-1,3-1 0,-3 2-9,-1-1-1,1 1 0,0-1 0,-1 1 0,1-1 0,-1 1 0,1-1 0,-1 0 0,1 1 0,-1-1 0,1 0 0,-1 0 0,0 1 0,1-1 0,-1 0 0,0 0 1,0 0-1,1 0 0,-1 1 0,0-1 0,0 0 0,0-1 0,0 0-1,-1 0-1,1 1 1,-1-1 0,1 0 0,-1 0-1,0 0 1,1 1 0,-1-1 0,0 0 0,0 1-1,0-1 1,0 1 0,-2-2 0,-20-21-5,12 14 5,-1-3 12,-4-4 81,-23-19 0,120 47 250,2 1-3220,-32-4 1649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02.5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141 284 16099,'-4'0'311,"-1"1"0,1 0 0,0 0-1,0 0 1,-1 0 0,1 1-1,0 0 1,0 0 0,1 0 0,-1 0-1,0 0 1,1 1 0,-1 0-1,1-1 1,0 1 0,-4 4-1,-1 3 132,-1 0-1,2 0 0,-1 1 0,-6 14 1,9-17-255,1 0 0,1 0 0,-1 0 0,2 1 0,-4 13 0,5-20-165,1 1 0,0-1 1,-1 1-1,1-1 0,0 0 0,1 1 0,-1-1 0,0 1 1,1-1-1,-1 1 0,1-1 0,0 1 0,-1-1 1,1 0-1,1 0 0,-1 1 0,0-1 0,0 0 0,1 0 1,-1 0-1,1 0 0,0-1 0,-1 1 0,1 0 1,2 1-1,1 0-14,0-1 0,0 1 0,0-1 0,0 0 0,0 0 0,1-1 0,-1 1 0,0-1 0,1-1 0,-1 1-1,1-1 1,-1 0 0,1 0 0,-1 0 0,10-2 0,1-2-29,0 1-1,0-2 0,-1 0 0,17-8 0,-19 6-167,1 0-1,-1 0 0,-1-1 0,1-1 0,-1 0 0,-1 0 0,0-1 0,19-22 0,-23 22-26,0 1-1,-1-2 0,1 1 0,-2-1 1,0 0-1,0 0 0,-1 0 0,0-1 0,-1 1 1,0-1-1,1-18 0,-3 14 159,0-1 0,-1 1 0,-1-1 0,-1 1 0,0-1 0,-1 1 0,-1 0 0,0 0 0,-1 0 0,-1 1 0,-10-20 0,14 31 215,0 0 0,-1 0 0,1 1 0,-1-1 0,0 1 0,-5-4 0,8 6-102,-1 1 1,1-1 0,-1 1-1,1 0 1,-1-1 0,1 1-1,-1 0 1,0-1 0,1 1-1,-1 0 1,0 0-1,1-1 1,-1 1 0,0 0-1,1 0 1,-1 0 0,0 0-1,1 0 1,-1 0-1,0 0 1,0 0 0,1 0-1,-1 1 1,0-1 0,1 0-1,-1 0 1,1 0 0,-1 1-1,0-1 1,1 0-1,-1 1 1,1-1 0,-1 1-1,0-1 1,1 1 0,-1-1-1,1 1 1,0-1-1,-1 1 1,1-1 0,-1 1-1,1-1 1,0 1 0,-1 0-1,1-1 1,0 1 0,0 0-1,-1 0 1,-1 5 147,0 0 0,1-1 0,0 1 0,-1 0 1,2 0-1,-1 0 0,1 1 0,0-1 0,0 0 0,0 0 1,1 0-1,3 11 0,3 8 419,16 40 0,-20-58-512,24 53 515,63 101-1,-80-144-602,-10-17-21,0 1-1,0-1 1,0 0-1,0 0 1,1 1-1,-1-1 1,0 0-1,0 0 1,0 0-1,0 0 1,1 1-1,-1-1 1,0 0-1,0 0 1,1 0-1,-1 0 1,0 0-1,0 1 1,0-1-1,1 0 1,-1 0-1,0 0 1,1 0-1,-1 0 1,0 0-1,0 0 1,1 0-1,-1 0 1,0 0-1,0 0 1,1 0-1,-1 0 1,0 0-1,0 0 1,1 0-1,-1-1 1,0 1-1,0 0 1,1 0-1,-1 0 1,0 0-1,0 0 1,0-1-1,1 1 1,-1 0-1,0 0 1,0 0-1,0 0 0,0-1 1,1 1-1,-1 0 1,0 0-1,0-1 1,0 1-1,0 0 1,0 0-1,0-1 1,0 1-1,0 0 1,0 0-1,1-1 1,-1 1-1,6-18 29,1-15-64,-4 16-20,7-22-1,-8 34 56,0 0 0,0 0 0,1 0 0,-1 1 0,1-1 1,0 0-1,0 1 0,6-6 0,-8 9 0,0 0 0,0 0 0,0 0 0,0 0-1,0 0 1,0 0 0,1 1 0,-1-1 0,0 0 0,0 1 0,1-1 0,-1 1 0,0-1 0,1 1 0,-1 0-1,0 0 1,1-1 0,-1 1 0,1 0 0,-1 0 0,0 0 0,1 1 0,-1-1 0,1 0 0,-1 0 0,0 1 0,1-1-1,-1 1 1,2 0 0,3 3-12,-1-1 0,1 1 0,-1 1 0,0-1 0,6 7 0,-7-6 12,1-1 1,1 1-1,10 7 1,-12-10 5,1 0 0,-1 0 0,1 0 0,0-1 0,0 0 0,0 0 0,0 0 0,0-1 1,0 1-1,0-1 0,0 0 0,0-1 0,0 1 0,0-1 0,7-2 0,-7 2-59,-1-1-1,0 1 0,0-1 1,0 0-1,0 0 0,-1 0 1,1-1-1,-1 1 0,1-1 1,-1 0-1,0 0 1,0 0-1,0-1 0,0 1 1,0 0-1,-1-1 0,0 0 1,3-5-1,-5 3-1110,-3 7-32,3-1 1162,0 0 0,0 0 0,0 0 0,-1 0 0,1 0 0,0 0-1,0 0 1,0 1 0,0-1 0,0 0 0,0 0 0,0 0-1,0 0 1,0 0 0,-1 1 0,1-1 0,0 0 0,0 0 0,0 0-1,0 0 1,0 1 0,0-1 0,0 0 0,0 0 0,0 0 0,0 1-1,0-1 1,0 0 0,0 0 0,1 0 0,-1 0 0,0 0 0,0 1-1,0-1 1,0 0 0,0 0 0,0 0 0,0 0 0,0 0 0,0 1-1,1-1 1,-1 0 0,0 0 0,0 0 0,0 0 0,0 0 0,0 0-1,1 0 1,-1 0 0,0 0 0,0 1 0,0-1 0,0 0 0,1 0-1,-1 0 1,0 0 0,0 0 0,0 0 0,0 0 0,1 0 0,-1 0-1,0 0 1,0 0 0,0 0 0,0 0 0,1-1 0,-1 1-1,0 0 1,5 0-790,0 0 0,0-1 0,0 0 0,0 0-1,0 0 1,0-1 0,0 0 0,0 0 0,6-3 0,-5-1 146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02.97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16724,'5'6'1328,"-2"0"816,3 2-247,0-2-841,-1 2-296,1-2-512,-2 0-296,1-3-816,4 1-1873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03.4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1 13523,'-8'1'4505,"6"5"-2913,4 3-872,0-1-376,2 4-640,2-1-384,0 1-832,2 0-385,6 3 945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03.7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1 245 13771,'17'-5'1749,"-1"-1"0,0 0 0,0-1 0,0-1 0,-1-1 0,19-13 0,-20 11-1289,0-1 1,-1 0-1,17-21 0,-21 22-1336,-1 0-1,0 0 0,-1-1 0,11-22 1,-17 30 436,0 2 122,0 0-1,0-1 0,0 1 1,0 0-1,0 0 1,0 0-1,1 0 0,-1 0 1,1 0-1,-1 0 1,1 0-1,0 1 1,2-3-1,-4 4 292,1 0 0,-1 0 0,0 0 0,0 0 0,1 0 0,-1 0 0,0 0 0,0 0 0,1 0-1,-1 0 1,0 0 0,1 0 0,-1 0 0,0 0 0,0 0 0,1 0 0,-1 0 0,0 0 0,0 0 0,1 0 0,-1 1 0,0-1 0,0 0 0,0 0 0,1 0 0,-1 1 0,0-1 0,0 0 0,0 0-1,0 0 1,1 1 0,-1-1 0,0 0 0,0 0 0,0 1 0,0-1 0,0 0 0,0 0 0,0 1 0,0-1 0,0 0 0,0 0 0,0 1 0,0-1 0,0 0 0,0 0 0,0 1 0,0-1 0,1 20 388,-1-16-243,0 19 780,-1-1 91,1 0 1,1 1-1,1-1 0,1 0 1,9 32-1,-6-43-1621,7-3 205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07.2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95 11642,'610'-16'7675,"-452"17"-6110,486-24 3365,-202-25-3357,-439 48-1573,19-4-86,38 0-1,-59 4 2,1 0-1,0 0 1,0 0-1,-1 0 1,1 0-1,0 0 0,-1 1 1,1-1-1,0 1 1,-1-1-1,3 2 1,-4-1 78,1-1 0,0 1 0,0 0 0,-1 0 1,1 0-1,0 0 0,-1 0 0,1 0 0,-1 0 1,1 0-1,-1 0 0,1 0 0,-1 0 0,0 0 0,1 0 1,-1 0-1,0 0 0,0 2 0,1 17 117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13.1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131 1136 8306,'0'-1'400,"0"-1"0,0 0 0,0 1 1,0-1-1,0 0 0,1 1 0,-1-1 1,0 0-1,1 1 0,-1-1 0,1 1 0,0-1 1,0 1-1,-1-1 0,1 1 0,0-1 1,0 1-1,2-2 0,-2 2-264,0 1 0,1-1-1,-1 0 1,0 1 0,1-1 0,-1 1 0,1 0 0,-1-1 0,1 1-1,-1 0 1,1 0 0,-1 0 0,1 0 0,-1 0 0,1 0-1,-1 1 1,1-1 0,-1 0 0,1 1 0,1 0 0,11 4 584,-1 0 1,23 13-1,-21-9-212,25 9-1,-19-12-94,0 0-1,1-1 0,34 3 1,68-3 598,33 4-462,32 14 486,359-4-1,-289-11-696,75-3 784,345-11 185,-301 1-504,-270 0-578,-60 3-112,5-1 58,78 7-1,-86 0-96,0-1-1,1-3 1,-1-1 0,72-12 0,-40 0-12,61-12 20,-121 19-66,-1-1 0,-1 0 0,1-1 0,20-14 0,14-7-44,-34 21 30,-7 4 1,-1-1 1,1 0-1,-1 0 0,10-8 1,-15 10-4,-1 1 0,0 0 0,0 0 1,0-1-1,0 1 0,-1-1 1,1 1-1,-1-1 0,0 0 0,1 0 1,-1 0-1,0 1 0,-1-1 1,1 0-1,0 0 0,-1 0 1,0-1-1,1-2 0,-9-116 31,8 113-31,0-11-2,-4-38 0,3 51 1,-1 1 1,1 0 0,-1 0-1,0 0 1,-1 0 0,1 0-1,-1 1 1,0-1 0,0 1-1,-7-7 1,-32-36 4,-18-22 9,50 57-12,1-1 1,0 1-1,-11-27 1,11 22 0,-1 1 0,-1 0 1,0 1-1,-1 0 0,-1 1 1,0 0-1,-1 1 0,-21-16 1,26 23-5,-1 0 0,0 1 0,0 0 0,0 1-1,-1 0 1,-13-5 0,-71-15 2,71 19 2,-305-90-143,95 26-84,-4 15 173,-83 24-168,-3 25-513,236 5 565,-675 2-174,502-23 322,8 1 32,212 20-19,-78 2-54,105 0 46,0 1-1,1 0 1,-1 1-1,1 1 1,0 0 0,-21 10-1,15-3-10,0 0 1,1 2-1,0 0 1,0 1-1,2 1 0,-17 18 1,-83 110-225,69-81 107,-12 10-7,-48 65 8,95-119 134,1 1-1,1 0 1,1 1-1,0 0 1,-11 42-1,11-18 15,2 1 0,2 0 0,3 0 0,2 46 0,0-77-2,1-1 1,0 0 0,6 23-1,-6-32-1,0 1-1,1-1 0,-1 0 0,1 0 0,1 0 1,-1 0-1,0 0 0,1 0 0,0 0 0,0-1 1,0 0-1,0 1 0,0-1 0,8 5 1,-2-3 14,1 0 1,-1-1 0,1 0 0,0 0 0,0-1 0,1 0 0,16 2 0,8-1 32,35-1 1,34-6-790,136-21 0,-204 19-75,54-4-1737,-5 7 743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16.32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17516,'1'6'728,"1"2"232,-2 1-488,11 3-1776,-2-1 1056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18.9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507 22 13563,'-5'-3'450,"-1"0"1,1 0-1,-1 1 0,0-1 1,0 1-1,1 1 0,-13-3 1,14 4-296,0 0 1,0 0-1,0 0 1,0 1 0,1-1-1,-1 1 1,0 0 0,0 0-1,1 0 1,-1 1 0,1 0-1,-1-1 1,1 1 0,-4 3-1,-10 7 277,0 1 0,1 1-1,1 1 1,0 0 0,-23 31 0,9-4 161,-31 58 1,25-33-255,4 3-1,2 0 1,-39 147-1,62-190-269,1 0-1,1-1 1,1 2 0,1-1 0,1 0-1,4 29 1,-2-45-14,1 1-1,1 0 1,0-1-1,0 0 1,2 1-1,-1-2 1,7 12-1,-7-14-1,2-1 0,-1 1 0,1-1 0,0 0 0,0-1 0,0 1-1,1-1 1,0 0 0,1-1 0,8 6 0,-1-4-2,-1-1 0,1 0 1,0-1-1,0 0 0,0-1 0,1-1 1,-1 0-1,24 0 0,9-2 19,70-6 0,-50-1-39,0-2-1,72-19 1,-120 21 72,1 0 0,-1-1 0,0-1 0,0-1 0,-1-1 0,0-1 1,-1 0-1,0-1 0,-1-1 0,30-30 0,-31 26 32,-1-1 0,-1-1 0,-1 0 0,-1-1 0,0 0 0,-2-1 0,0 0 0,-1-1 0,-1 0 0,-2 0 0,0-1 0,-1 0-1,-1 0 1,-1 0 0,-2 0 0,0-1 0,-1 1 0,-1-1 0,-7-33 0,2 26-111,-2 0-1,-1 1 0,-1 0 1,-2 0-1,-1 1 1,-21-36-1,25 52-22,0 0 0,0 1 0,-1 0 0,-1 0 0,0 1 0,0 0 0,-1 1 0,-1 0 0,1 1 0,-2 1 0,1 0 0,-1 1 0,0 0 0,-27-8 0,20 9 3,-1 2 0,0 0 1,0 2-1,0 0 0,-44 3 0,-110 23-1095,153-20 686,-30 3-1149,50-7 1380,-1 0 0,0 0-1,1-1 1,-1 1 0,-6-3 0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0:33.36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12 10882,'58'-6'2468,"1"1"-1,78 5 0,-61 1-1435,244 4 1823,0 0 27,118-1 945,-376-1-3853,-32 1-2805,-1 1 1709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50.6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1 13731,'-5'0'1026,"0"0"-1,0 1 1,0 0 0,1 0-1,-8 2 1,-22 13 1648,23-9-2141,0 1 0,0 0 0,-14 15 0,19-17-410,1 0 0,0 0 1,1 0-1,-1 0 1,1 1-1,0 0 1,1 0-1,-4 9 0,6-14-93,1 0 0,-1 1 0,0-1 0,1 1 0,-1-1-1,1 1 1,0-1 0,0 1 0,0-1 0,0 1 0,0-1-1,0 1 1,1-1 0,-1 1 0,1-1 0,0 1 0,-1-1-1,1 0 1,0 1 0,1-1 0,-1 0 0,0 0 0,1 0-1,-1 0 1,1 0 0,0 0 0,-1 0 0,1 0 0,2 1-1,3 1 77,-1-1 0,1 1 0,-1-2 0,1 1 0,0-1 0,0 0 0,0 0 0,0 0-1,14 0 1,-8-1 130,0-1-1,1 0 0,-1-1 0,20-4 1,-23 3-54,0-1 1,0 0 0,0 0 0,11-6 0,-19 8-146,0 0 0,0 0 0,1 0 0,-1 0 0,0-1 0,-1 1 0,1-1 0,0 1 0,0-1 0,-1 0 0,1 1 0,-1-1 0,1 0 0,-1 0 0,0 0 0,0 0 0,1 0 0,-2 0 0,1-1 0,0 1 0,0 0 0,-1 0 0,1-1 0,0-3 0,-2 4-33,1 0 0,-1 0 1,1 0-1,-1 0 0,0 0 1,0 0-1,0 0 0,0 1 1,0-1-1,0 0 0,0 0 1,-1 1-1,1-1 0,-1 1 1,-2-3-1,-32-21-377,19 14-222,-4-4-561,5 4-2013,-17-15 0,25 16 406,6 3 1128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0:34.97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18 8682,'-1'0'317,"1"-1"0,0 0 1,-1 0-1,1 0 0,0 0 1,0 1-1,0-1 0,0 0 1,-1 0-1,1 0 0,0 0 1,1 0-1,-1 1 0,0-1 0,0 0 1,0 0-1,1-1 0,0 2-86,-1 0 1,1 0-1,0-1 0,0 1 0,0 0 0,-1 0 0,1 0 0,0 0 0,0 0 0,0 0 0,-1 0 0,1 0 1,0 0-1,0 1 0,1-1 0,5 1-379,225 11 4118,-169-12-3452,649 12 3630,-558-10-3935,-149-2-306,-1-1 0,1 1 0,0-1 0,6-2-1,7-2-2324,-7 6 1267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0:37.1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7706,'48'2'6034,"23"5"-3997,11 1-1212,593-2 3408,-397-10-2074,500 0 3248,-775 4-5391,27 0 118,0 0 0,-1 2 0,44 9 0,-70-10-122,0-1 0,0 2 1,0-1-1,0 0 0,4 3 0,-7-3-16,1-1 0,-1 0 0,1 0 0,-1 0 0,0 1 0,1-1 0,-1 0 0,0 0 0,0 1 0,1-1 0,-1 0 0,0 0 0,0 1 0,1-1 0,-1 0-1,0 1 1,0-1 0,0 0 0,1 1 0,-1-1 0,0 1 0,0-1 0,0 0 0,0 1 0,0-1 0,0 1 0,0-1 0,0 0 0,0 1 0,0-1 0,0 1 0,0-1 0,0 0-1,0 1 1,0-1 0,0 1 0,-1-1 0,1 0 0,0 1 0,0-1 0,0 0 0,-1 1 0,1-1 0,0 0 0,0 1 0,-1-1 0,1 0 0,0 0 0,-1 1 0,1-1 0,-1 0-1,-2 2-202,1-1 0,-1 0-1,1 0 1,-1 0-1,0 0 1,-3 0-1,-3 1-447,-7 4-271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0:42.0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923 1539 8946,'4'-9'506,"-3"6"-246,0 0 0,1 0-1,-1 0 1,1 0 0,3-3 0,-4 5-184,-1 0 1,1 1 0,0-1 0,0 0 0,-1 1 0,1-1 0,0 1-1,0-1 1,0 1 0,0-1 0,0 1 0,0 0 0,0 0-1,0-1 1,0 1 0,0 0 0,0 0 0,0 0 0,0 0-1,-1 0 1,1 0 0,0 0 0,2 1 0,35 9 1133,11 3-433,-12-8-218,0-2 1,55-3-1,74-13 671,-74 5-715,560-21 1106,-513 27-1329,320-7 218,-1-35-392,-335 24-56,293-45 386,1 24 259,1 6-46,-316 20-317,0-4 0,103-34 0,-176 44-246,-1-2 0,0-1 0,0-1-1,37-24 1,-48 26-67,-1-1-1,0-1 0,-1-1 0,-1 0 0,0-1 0,-1-1 0,19-27 1,-21 25-17,0 0 1,-1-1 0,-1 0 0,-1-1 0,0 0 0,-2 0 0,7-33 0,-12 43-5,1-1-1,-2 0 1,0 1-1,0-1 1,0 1 0,-2-1-1,1 1 1,-1-1-1,-1 1 1,0 0-1,0 0 1,-1 0 0,-1 0-1,1 1 1,-1-1-1,-1 1 1,-6-8 0,-4-2 6,-1 1 0,0 0 0,-1 2 1,-1 0-1,-25-16 0,-110-56 65,27 23-47,-154-76 92,219 113-125,-1 3-1,-1 2 0,-1 3 0,-1 3 0,-109-13 1,-153 8-30,-3 18 15,203 4 13,-743 9-29,698-1 17,0 8-1,1 8 0,-168 45 1,142-16 15,-251 104 0,397-136-27,-7 3 26,0 2-1,-68 42 1,43-15-11,-114 78-19,171-110 29,1 1 1,1 1-1,1 1 0,-40 53 1,-69 143 12,94-150-18,32-58 6,1-1 0,0 1 0,1 0 0,1 0 0,-4 15 0,7-21 2,0-1 0,0 1 1,1 0-1,0-1 0,0 1 0,0 0 1,1 0-1,0-1 0,0 1 0,0-1 0,1 1 1,-1-1-1,1 1 0,4 5 0,1 2 45,1-1 0,0 0 0,1 0 0,1-1-1,0 0 1,0-1 0,1 0 0,0 0 0,1-1-1,0-1 1,1 0 0,-1-1 0,1 0 0,27 9-1,-4-3 184,1-3-1,1-1 1,-1-2 0,59 4-1,-10-6-150,0-3-1,0-5 1,0-3-1,143-29 0,-102 10-3173,-82 16 1753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0:56.5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53 292 10594,'-5'-1'523,"-1"1"0,1-1 0,0 0 1,0-1-1,-1 1 0,1-1 0,0 0 0,-6-3 0,20 3 992,15 4-333,40 6 0,11 1-357,-25-8-109,98-10-1,52-23 458,-77 12-514,239-23 1095,5 36 74,-312 10-1524,168 5 1220,-162-9-691,103-16 0,252-79 904,-153 29-1052,-251 64-684,36-6 1,-45 8-3,1 1-1,-1 0 1,0 0 0,0 0 0,0 0-1,0 0 1,0 1 0,1-1 0,-1 1-1,0 0 1,5 2 0,-7-2-36,0 0 0,0 0-1,0 0 1,0-1 0,0 1 0,-1 0-1,1 1 1,0-1 0,-1 0 0,1 0-1,0 0 1,-1 0 0,1 1 0,-1-1-1,0 0 1,1 0 0,-1 1 0,0-1-1,0 2 1,0 26-2380,0-24 1722,-2 25-869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0:57.56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325 1327 10690,'25'19'1772,"-13"-10"-983,0 0 0,0 0 1,1-1-1,0-1 0,17 7 0,1-4 233,0-2-1,61 9 1,66-3 212,-142-13-1117,95 4 651,1-4 0,-1-5 0,122-20 0,-39-11 143,-1-8 0,223-81 0,-412 123-907,39-14 35,-2-1 0,0-2 0,46-28-1,-75 38-28,1-1-1,-2 0 0,1-1 0,-2 0 0,16-18 1,-19 19-4,-1 0 0,0 0 1,-1 0-1,0-1 0,-1 1 1,0-1-1,0 0 1,4-20-1,-5 9-7,0 0 0,-1-1 0,-1 1 0,-1-1 1,-1 1-1,-1-1 0,-1 1 0,-1 0 0,-11-37 0,4 28-41,-1 0 0,-2 0 0,-1 2 0,-1 0 0,-38-51 0,26 43-12,-2 1 0,-1 2 0,-2 1 0,-1 2 0,-1 1 0,-1 2 0,-2 1 0,-70-35 0,45 33 19,-2 2 0,-114-27 0,83 32 9,-129-12 1,163 28 29,1 3 0,-1 2 0,1 3 0,-64 12 0,84-8-2,0 3 0,0 1 1,1 2-1,1 2 0,0 1 1,-63 38-1,52-21-10,-88 74 0,-29 53-21,118-111 38,3 1 0,-44 63 0,77-95 31,2 1 0,0 0 0,1 1 0,0 0-1,2 1 1,0 0 0,2 0 0,0 0 0,2 1-1,-4 34 1,7-39 5,1 0 0,1 0 0,0-1 0,1 1 0,1 0 0,1-1 0,0 1 0,1-1 0,1 0 0,0 0 0,2-1 0,-1 0 0,2 0 0,0-1 0,0 0 0,2-1 0,0 0-1,0 0 1,1-1 0,14 11 0,-2-5 9,1-1 0,0-1 0,1-2-1,0 0 1,56 19 0,-17-13 61,103 18-1,-43-19-687,1-5 0,0-6 0,186-12 0,-192-8-461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29.6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51 17 11082,'-8'-9'980,"0"1"4119,12 20-2194,11 19-2040,-1 0 1,-2 1-1,-1 0 1,7 36-1,-5 2-155,-2 0-1,-4 1 1,-3 99-1,-8-101-218,-24 119 0,-16 37 213,31-155-579,12-53-66,0-17-74,1 1 0,0 0-1,0-1 1,0 1 0,0 0-1,0-1 1,1 1-1,-1 0 1,0-1 0,0 1-1,0 0 1,0-1 0,1 1-1,-1-1 1,0 1 0,1 0-1,-1-1 1,0 1 0,1-1-1,-1 1 1,2 0-1,-5-5-1421,0-1 0,1 1 0,0-1 0,-2-5 0,4-13-3347,1 18 3896,-1 1 0,0-1 0,0 1 0,0-1 1,0 1-1,-1-1 0,0 1 0,0-1 0,0 1 1,0 0-1,-3-5 0,4 8 1088,-1 1 0,1-1 0,-1 1 0,1-1 0,-1 1 0,0-1 0,1 1 0,-1-1 1,0 1-1,1 0 0,-1-1 0,0 1 0,0 0 0,1 0 0,-1 0 0,0-1 0,0 1 0,1 0 0,-1 0 0,0 0 0,0 0 0,1 0 0,-1 0 0,0 1 1,0-1-1,0 0 0,1 0 0,-1 0 0,0 1 0,1-1 0,-1 0 0,-1 1 0,1 0 28,1-1 0,-1 1 0,0-1 0,0 1 0,0 0 0,1-1 1,-1 1-1,0 0 0,1-1 0,-1 1 0,1 0 0,-1 0 0,1 0 0,-1-1 0,1 1 0,-1 0 0,1 0 0,0 0 0,-1 0 1,1 0-1,0 0 0,0 0 0,0 0 0,0 0 0,0 1 0,1 5 616,1-1-1,0 0 1,0 1 0,0-1-1,1 0 1,6 9-1,25 32 2242,-32-44-2937,0 0-1,1-1 1,0 1 0,-1-1 0,1 0-1,0 0 1,0 0 0,0 0-1,1-1 1,-1 1 0,0-1 0,5 2-1,-6-2-149,0-1-1,1 0 0,-1 1 0,0-1 1,0 0-1,0 0 0,1 0 1,-1 0-1,0 0 0,0 0 0,0-1 1,1 1-1,-1-1 0,0 0 0,0 1 1,0-1-1,0 0 0,0 0 1,0-1-1,0 1 0,3-3 0,1-3-981,1-1-1,7-10 1,1-2-1400,8-8 604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0.3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197 119 9554,'1'-16'863,"1"4"663,-2-23-1,0 31-1287,0 1 0,0 0 0,-1 0 0,0 0 0,0 0 0,0-1 0,0 1 0,0 0 0,0 1 0,-1-1 0,1 0 0,-3-3 0,3 5-109,-1 0 0,1 0-1,0 0 1,-1 0 0,1 0 0,-1 0-1,1 0 1,-1 0 0,0 1-1,1-1 1,-1 0 0,0 1 0,0 0-1,1-1 1,-1 1 0,0 0-1,0 0 1,0 0 0,1 0 0,-1 0-1,0 0 1,0 1 0,1-1-1,-1 0 1,0 1 0,0 0 0,-2 1-1,-3 1 179,0 0 0,1 0-1,-1 1 1,1 0-1,-8 7 1,5-3-135,1 1 0,0-1 0,1 1 0,-1 1 1,2 0-1,0-1 0,0 2 0,1-1 0,0 1 0,0 0 0,1 0 0,1 0 0,0 0 0,1 1 1,0 0-1,0-1 0,1 1 0,1 0 0,0-1 0,1 1 0,2 12 0,-3-20-158,1 1 1,0-1-1,1 1 0,-1-1 0,1 0 0,-1 0 1,1 0-1,1 0 0,-1 0 0,0 0 0,1-1 0,0 1 1,0-1-1,0 0 0,0 1 0,1-1 0,-1-1 1,1 1-1,-1 0 0,1-1 0,0 0 0,0 0 1,0 0-1,1 0 0,-1-1 0,0 0 0,8 2 1,1-2-62,-1-1 1,1 0 0,-1-1 0,1 0-1,-1-1 1,0 0 0,0-1-1,0 0 1,0-1 0,20-10 0,-13 5-515,0-1 0,-1-2 1,0 0-1,-1 0 0,23-23 1,-25 20-850,-1 0 1,23-34-1,-11 10-34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0.9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29 11787,'0'0'83,"-1"-2"440,1 0-1,-1 0 0,0 0 1,1 0-1,-1 0 0,1-1 1,0 1-1,0 0 1,0 0-1,0 0 0,0-3 1,0 5-488,0 0 1,0 0-1,0 0 1,0 0-1,0 0 1,0 0-1,1-1 499,-1 1-498,0 0-1,0 0 1,0 0-1,0 0 1,0 0-1,0 0 1,0 0-1,0 0 1,0 0 0,0 0-1,0 0 1,0 0-1,0 0 1,0 0-1,1 0 1,-1 0 0,0 0-1,0 0 1,0 0-1,0 0 1,0 0-1,0 0 1,0 1 391,0-1-392,0 0 1,0 0-1,0 0 1,0 0 0,0 0-1,1 0 1,-1 0-1,0 0 1,0 0-1,0 0 1,2 6 1337,84 192 3477,-14-38-3765,-61-131-959,-2 0 0,0 1 0,7 50 0,-14-60-113,-1-1 0,0 1 0,-1 0 0,-2-1 0,0 1 1,-6 27-1,5-57-47,2-4-16,1 1 1,1 0-1,0 0 0,1-1 0,6-21 0,-2 14-24,1 1 0,17-35 0,-23 53 70,-1 0 0,1 0 0,0 0 0,0 0 0,1 0 0,-1 1 0,0-1 0,1 0 0,-1 1 0,1-1 0,-1 1 0,1-1 0,0 1 0,3-2 0,-3 3 1,-1-1 0,1 1 0,0 0 0,-1 0 0,1 0 0,-1 1 0,1-1 0,-1 0 0,1 1 0,-1-1 0,1 1 0,-1-1 0,1 1 0,-1-1 0,1 1 0,-1 0 0,0 0 0,0 0 0,1 0 0,0 1 0,20 15-16,-12-8 14,0-1 0,1-1 0,0 0 1,20 10-1,-27-16 6,0 1 0,0-1 1,0 0-1,0 0 0,0-1 0,0 1 1,0-1-1,0 0 0,0 0 0,1 0 1,-1 0-1,0-1 0,0 0 0,0 0 0,0 0 1,0 0-1,0-1 0,-1 1 0,6-4 1,-4 2-1,-1 1 0,0-1 1,-1 0-1,1-1 0,0 1 1,-1-1-1,0 1 1,0-1-1,0 0 0,0 0 1,0-1-1,1-4 0,3-6 5,-2 0 0,6-21-1,-5 15 10,-5 19-14,-1 1 0,1 0 0,-1-1 1,1 1-1,-1 0 0,1-1 0,-1 1 0,1 0 1,0 0-1,0 0 0,0-1 0,2-1 0,-3 3 3,1 0-1,-1 0 1,1 0-1,0 0 1,-1 0-1,1 0 1,-1 0-1,1 0 1,-1 0-1,1 0 1,0 0-1,-1 1 1,1-1-1,-1 0 1,1 0-1,-1 0 1,1 1-1,-1-1 1,1 0 0,-1 1-1,1-1 1,-1 0-1,0 1 1,1-1-1,-1 1 1,1-1-1,-1 1 1,0-1-1,1 1 1,-1-1-1,0 1 1,0-1-1,1 2 1,2 3 45,1-1 0,0 1 0,0-1 0,0 1 0,0-1 0,10 6 0,-13-9-163,1 0-1,-1 0 1,0-1-1,0 1 1,1 0-1,-1-1 1,0 1 0,1-1-1,-1 0 1,0 1-1,1-1 1,-1 0-1,0 0 1,1 0-1,-1 0 1,1 0-1,-1 0 1,1 0 0,-1 0-1,0-1 1,1 1-1,-1-1 1,0 1-1,1-1 1,-1 1-1,0-1 1,0 0-1,1 1 1,-1-1 0,0 0-1,0 0 1,0 0-1,0 0 1,0 0-1,1-2 1,14-25-1164,-8 4 1557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1.4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16 11058,'-2'0'5257,"14"-3"-4216,4 0-289,2 0-1088,3 0-344,-3 1-785,7 1 649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1.8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0 101 14131,'4'2'663,"40"28"5098,20 15-1592,-62-44-4135,-1 0 1,0 0-1,1 0 0,-1 0 1,0 0-1,0 0 1,1 0-1,-1 1 0,0-1 1,0 0-1,0 1 1,-1-1-1,1 0 0,0 1 1,0-1-1,-1 1 0,1-1 1,-1 1-1,0 0 1,1-1-1,-1 1 0,0 1 1,0-2-35,0-1 1,0 0-1,0 0 1,0 0-1,0 0 1,0 0 0,0 0-1,0 1 1,0-1-1,0 0 1,0 0-1,0 0 1,0 0-1,0 0 1,0 0-1,0 1 1,0-1-1,0 0 1,0 0-1,-1 0 1,1 0 0,0 0-1,0 0 1,0 0-1,0 0 1,0 1-1,0-1 1,0 0-1,-1 0 1,1 0-1,0 0 1,0 0-1,0 0 1,0 0 0,0 0-1,0 0 1,-1 0-1,1 0 1,0 0-1,0 0 1,0 0-1,0 0 1,0 0-1,-1 0 1,1 0-1,0 0 1,0 0-1,0 0 1,0 0 0,0 0-1,0 0 1,-1-1-1,1 1 1,-7-7 39,3-3-31,0 0 0,0 0 0,1-1 0,1 1 0,-1 0 0,2-1 0,0 0 0,0 1 0,0-1 0,3-16 0,-2 23-8,0 0-1,1 0 1,0 0 0,0 0 0,0 0-1,0 0 1,0 0 0,1 0 0,0 0-1,0 1 1,0-1 0,3-3-1,-3 5-106,0 0 0,0 0 0,0 1 0,0-1 0,0 1 0,0-1 0,0 1 0,1 0 0,-1 0 0,0 0-1,1 0 1,-1 0 0,1 1 0,-1-1 0,1 1 0,-1-1 0,1 1 0,-1 0 0,1 0 0,-1 0-1,5 1 1,50 8-6420,-30-5 5081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50.9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10 14779,'-2'2'509,"0"0"-1,0 1 0,1-1 1,-1 1-1,1 0 1,0-1-1,0 1 1,0 0-1,0 0 1,0 0-1,0 3 1,-3 34 613,4-37-960,2 81 1310,-1-57-1057,-1-20-286,1 0-1,0 0 1,0 0 0,0 0 0,1 0 0,0 0 0,0 0-1,0-1 1,1 1 0,4 7 0,-5-11-65,1 0 0,-1-1-1,0 1 1,1 0 0,0-1 0,0 1 0,-1-1-1,1 0 1,1 0 0,-1 0 0,0-1-1,0 1 1,1-1 0,-1 1 0,1-1 0,-1 0-1,1 0 1,-1-1 0,1 1 0,0-1 0,4 0-1,-1 0 37,0-1 0,1 1-1,-1-1 1,0-1-1,0 0 1,0 0-1,0 0 1,-1-1-1,1 1 1,0-2-1,-1 1 1,0-1 0,9-6-1,-12 7-49,1 0 0,0 0-1,-1-1 1,0 1 0,0-1 0,0 1-1,0-1 1,-1 0 0,1 0 0,-1 0 0,0-1-1,0 1 1,0 0 0,-1-1 0,0 1-1,0-1 1,0 0 0,0 1 0,-1-1-1,1 0 1,-2-8 0,0 5-59,-1 0 1,0 1-1,0-1 1,-1 1-1,0-1 1,0 1-1,-1 0 0,0 0 1,0 0-1,-1 1 1,0-1-1,0 1 1,0 0-1,-10-7 0,4 4-608,1 1-1,-2 0 0,1 0 0,-1 1 1,0 1-1,-1 0 0,-20-6 1,15 6-1193,14 4 470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2.2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82 404 12915,'1'-2'552,"0"1"0,0-1 0,-1 0 1,1 1-1,0-1 0,-1 0 0,1 0 0,-1 1 1,1-1-1,-1-4 0,0 6-459,0-1 1,0 1-1,1-1 0,-2 0 1,1 1-1,0-1 0,0 1 1,0-1-1,0 1 0,0-1 1,0 1-1,-1-1 0,1 1 1,0-1-1,0 1 0,-1-1 1,1 1-1,0-1 0,-1 1 1,1-1-1,0 1 0,-1 0 1,1-1-1,-1 1 0,1 0 1,-1-1-1,1 1 0,-1 0 1,1-1-1,-1 1 0,1 0 1,-1 0-1,1 0 0,-1 0 1,1 0-1,-1-1 0,1 1 1,-1 0-1,0 0 0,-1 1-44,1-1 1,-1 0-1,0 1 0,1-1 0,0 1 0,-1 0 0,1-1 1,-1 1-1,1 0 0,0 0 0,0 0 0,-1 0 1,1 0-1,0 0 0,0 0 0,0 1 0,0-1 1,-1 2-1,-16 27 10,16-26-29,-3 6-26,0 0-1,1 1 1,0-1-1,1 1 1,-3 15-1,5-22-3,1 0-1,-1 1 0,1-1 1,0 0-1,0 1 1,0-1-1,0 0 0,1 1 1,0-1-1,0 0 1,0 0-1,1 0 0,-1 0 1,1 0-1,0 0 1,4 7-1,-5-10 0,0 1 0,0-1 1,0 0-1,1 0 0,-1 0 0,0 0 0,0 0 1,1 0-1,-1-1 0,1 1 0,-1 0 0,1-1 0,-1 1 1,1-1-1,-1 1 0,1-1 0,-1 0 0,3 1 0,-1-1 0,0 0 0,0-1 0,0 1 0,-1-1-1,1 1 1,0-1 0,0 0 0,0 0 0,3-2-1,3-2 7,1-1 0,-2 0 0,1-1 0,11-10 0,-7 4 4,-1 0 0,0 0 0,-1-1 0,0 0 0,-1-1 0,-1-1-1,0 1 1,12-33 0,-15 28-17,0 0 1,-1 0-1,-2 0 0,0-1 0,0 1 0,-2-1 1,-2-32-1,0 32 39,-2 0 0,0 0-1,-1 0 1,0 0 0,-12-28 0,15 47-7,0 0 0,1 0 0,-1 0 0,0 0 0,-1 0 1,1 0-1,0 1 0,0-1 0,-1 0 0,1 1 0,-1-1 0,1 1 0,-1-1 0,0 1 0,-2-1 0,4 1-6,-1 1-1,1 0 0,-1 0 1,0 0-1,1 0 1,-1 0-1,0 0 0,1 0 1,-1 0-1,0 0 1,1 0-1,-1 0 1,0 0-1,1 0 0,-1 1 1,1-1-1,-1 0 1,0 0-1,1 1 0,-2 0 1,1 0 20,-1 0 1,1 1-1,-1-1 0,1 1 1,-1-1-1,1 1 1,0 0-1,0 0 1,-1 2-1,-6 12 163,2 1 0,0-1 0,1 1 0,1 0 1,-3 29-1,-1 90 446,9-103-606,1 1 0,2-1-1,1 0 1,9 34 0,-7-43-757,1-1 0,1 0 0,0 0 0,2-1 0,1-1 0,14 21 0,1-9-906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2.7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89 44 9498,'3'-2'527,"-1"-1"0,0 1 0,0 0-1,0-1 1,0 0 0,0 1 0,2-5 0,9-13 4255,-15 33-2112,-3 3-1585,-1 0 1,-15 29 0,1-3-139,-1 17-38,16-40-1401,-1-1-1,-16 31 0,14-33-1790,4 0 658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3.29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0 11002,'-2'0'6741,"3"9"-4456,12 51 1438,-1 35-3219,-10-72-763,-1-20-167,-1-1 1,-1 1 0,1 0 0,0 0-1,-1 0 1,1-1 0,-1 1-1,0 0 1,0-1 0,0 1-1,0 0 1,-2 2 0,2-2-384,0-1-518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3.7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0 389 11931,'70'-75'6450,"-7"9"-3305,-42 42-2534,-11 13-607,-1 1 0,0-2 1,0 1-1,9-19 0,-15 23-667,-2 0-1,1 0 1,-1 0-1,0-1 1,0 1-1,-1 0 1,0-1-1,0 1 1,-1 0-1,-2-11 1,1 6 95,1-23 0,2 23 1317,-1 12-730,0 0 0,0 0-1,0-1 1,0 1 0,0 0 0,1 0-1,-1 0 1,0 0 0,0 0 0,0 0-1,0 0 1,0 0 0,0 0 0,0 0-1,0 0 1,0 0 0,0 0 0,0 0-1,0 0 1,0 0 0,0 0-1,0 0 1,0 0 0,1 0 0,-1 0-1,0 0 1,0 0 0,0 0 0,0 0-1,0 0 1,0 0 0,0 0 0,0 0-1,0 0 1,0 0 0,0 0-1,0 0 1,0 0 0,0 0 0,0 0-1,0 1 1,0-1 0,0 0 0,1 0-1,-1 0 1,0 0 0,0 0 0,0 0-1,0 0 1,0 0 0,0 0-1,0 0 1,0 0 0,0 0 0,0 0-1,0 0 1,0 0 0,0 0 0,0 1-1,0-1 1,0 0 0,0 0 0,0 0-1,0 0 1,0 0 0,0 0-1,0 0 1,0 0 0,5 21 2645,-3-12-2071,41 143 5900,-10-53-11547,-28-84 2876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5.7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206 735 11202,'1'2'331,"0"0"0,0-1 0,0 1 0,1-1 0,-1 1 0,1-1 0,-1 0 0,1 1 0,0-1 0,-1 0 0,1 0 0,0 0-1,0 0 1,-1-1 0,1 1 0,0 0 0,0-1 0,0 1 0,3-1 0,4 2 180,1-1-1,16-1 1,-18 0-98,23 0 448,-1-2 0,1-1 0,47-10 0,-64 10-730,0-2-1,0 1 1,0-2 0,-1 0-1,0 0 1,0-1-1,-1-1 1,0 0-1,18-16 1,-1-3-16,41-50 0,-59 62-92,0 0 1,-1 0 0,-1-1 0,-1 0 0,12-33 0,-12 25 87,-1-1 0,-1 0-1,-1 0 1,-1 0 0,-1 0-1,-2 0 1,0-1 0,-5-39 0,2 51-64,0 1-9,0-1 0,0 0 0,-7-18 0,7 28-34,0 0 0,0 0-1,0 0 1,0 1 0,0-1-1,-1 0 1,1 1 0,-1 0-1,0 0 1,0 0 0,-1 0 0,1 0-1,0 1 1,-1-1 0,-4-2-1,-5 0 18,1 0-1,0 1 0,-1 0 0,0 1 1,0 0-1,0 1 0,0 1 1,0 0-1,-22 2 0,3 1 173,-1 2 0,-54 13 0,58-9-141,-73 20 5,87-23-50,-1 1 1,1 1-1,0 1 0,-18 13 0,13-7 9,2 2 0,0 0-1,1 1 1,0 1 0,2 0 0,0 1 0,1 1-1,1 0 1,1 1 0,1 1 0,-12 31-1,16-35 16,2 1-1,0 0 1,2 0-1,0 0 1,1 0-1,1 0 0,1 26 1,1-33 89,0 0 1,1 0 0,0 0-1,1 0 1,1-1-1,0 1 1,0-1 0,1 0-1,0 0 1,1 0-1,1-1 1,12 17 0,-6-12 171,2 0 0,0-1 0,0-1 0,2 0 1,24 14-1,-27-19-156,1 0 0,0-1 0,0-1 0,0 0 0,1-1 0,0-1 0,19 3 0,-30-6-406,0-1 0,0 1 0,0-1-1,9-2 1,-9 1-735,0 0 0,-1 0-1,1-1 1,6-3 0,12-7-1638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8.27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78 1123 8122,'11'-16'5048,"-1"1"-3912,-5 10-804,0 0 1,1 0-1,-1 1 1,1-1-1,0 1 1,0 1 0,0-1-1,0 1 1,1 0-1,0 0 1,-1 1-1,11-2 1,-3 1-42,0 2 0,1 0 0,-1 0 0,1 2 0,16 1 0,30 4 371,153 13 217,1-17 698,-86-11-842,130-26 0,7-8 202,-23 5-346,-4-16 9,-225 50-525,58-16 357,84-36-1,-134 46-352,0-1 0,-1 0 0,-1-2 0,0 0 0,-1-1 0,0-1 0,33-35 0,-31 25-17,0 0 1,-2-2-1,-1 0 0,23-47 1,-38 67-57,0-1-1,0 1 1,-1-1 0,0 0 0,0 0 0,-1 0-1,0 0 1,-1 0 0,1 0 0,-1 0 0,-1 0-1,-1-10 1,0 9-7,-1 0-1,0 0 0,0 1 0,0-1 0,-1 1 1,-1 0-1,1 0 0,-1 0 0,0 1 1,-11-11-1,-17-17-5,-3 2 1,0 2-1,-2 1 0,-61-36 1,76 53-19,0 1 0,-1 2 1,0 0-1,-1 1 0,0 1 1,0 2-1,-1 0 1,0 2-1,0 1 0,-49 0 1,-461 27-420,491-21 354,-52 7 29,-148 33-1,-89 48-263,57 0 25,256-84 299,-1 1 0,1 0 0,1 2-1,0 0 1,0 2 0,1 0 0,1 1-1,0 0 1,0 2 0,2 0 0,0 1-1,-17 22 1,24-25-2,0 0 0,2 0-1,-1 1 1,2 0 0,0 1-1,0-1 1,2 1 0,-5 20-1,5-14 15,1 1 0,1 1 0,1-1-1,1 0 1,3 27 0,-2-39 25,0 0 0,1-1 0,1 1 0,0-1 1,0 0-1,0 0 0,1 0 0,1 0 0,9 14 0,-7-14 74,1 0 0,0 0 0,0-1 0,1 0 0,0-1 0,0 0 0,20 11 0,-3-4-199,0-2-1,1-1 0,0-1 0,1-2 0,0 0 0,1-2 1,-1-1-1,1-2 0,0 0 0,44-3 0,-18-7-3569,-41 4 2635,31-3-659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8.9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0 470 10770,'0'-3'1665,"0"-2"1175,6-5-679,3-6-241,7-5-376,5-5-223,10-4-393,7-4-136,0-5-352,6-4-112,2 0-176,-7 2-128,4 3-616,-5 2-304,-12 2-1336,1 4 263,-2 10 921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39.3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84 13475,'13'-14'1911,"0"2"1,30-21-1,-38 29-1644,0 1 1,0 1-1,0-1 1,0 1-1,0 0 1,1 0 0,-1 0-1,1 1 1,-1 0-1,1 0 1,0 0-1,0 1 1,9 0-1,-14 0-239,0 0 0,0 0 0,0 1 0,1-1 0,-1 0 0,0 1 0,0-1 0,0 1 0,0-1 0,0 1 0,0-1 0,0 1 0,0 0 0,0-1 0,0 1 0,0 0 0,-1 0 0,1 0 0,1 2 0,-1-1-5,0 0 0,0 0-1,0 0 1,0 0 0,-1 0-1,1 1 1,-1-1 0,0 0-1,1 5 1,-2 3 8,0 0 0,0 0 0,-4 16 0,4-21 1,-8 26 546,-26 60 0,19-52 419,15-38-941,1 0 1,0 0 0,-1 0 0,1 0 0,0 1 0,-1-1-1,1 0 1,0 0 0,0 0 0,0 3 0,0-4-37,0 1-1,0-1 1,1 0 0,-1 1 0,0-1 0,0 0 0,0 1-1,0-1 1,1 0 0,-1 0 0,0 1 0,0-1 0,1 0-1,-1 1 1,0-1 0,0 0 0,1 0 0,-1 0-1,0 1 1,1-1 0,-1 0 0,0 0 0,1 0 0,-1 0-1,3 1 27,0-1-1,0 0 0,0 0 1,0 0-1,0-1 0,0 1 1,3-1-1,-3 0-63,38-6 230,125-20-2920,-122 21 2614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40.9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2608 78 8530,'3'-17'4358,"-2"15"-3622,-1 0 0,1 0-1,-1-1 1,1 1 0,-1 0-1,0 0 1,0 0-1,0-3 1,-1 4-626,1 0-1,0 0 1,-1 1 0,1-1-1,0 0 1,-1 0 0,1 1-1,-1-1 1,0 0 0,1 1-1,-1-1 1,1 0 0,-1 1-1,0-1 1,0 1 0,1-1-1,-1 1 1,0 0 0,0-1-1,1 1 1,-1 0 0,0-1-1,0 1 1,0 0 0,0 0-1,-1 0 1,-7-2 88,-1 1 1,0 1-1,1-1 0,-1 2 0,0-1 1,-11 3-1,-59 16-169,47-10 73,-40 8-33,0-4 0,-101 4 0,139-16-64,0-1-1,-37-6 1,-69-16 6,14 1 4,-181 0-46,135 6 35,-4 0 4,145 14-7,0 2 0,0 1 0,-48 9 0,54-5-3,0 2 0,0 0-1,1 2 1,-31 16 0,19-6-1,2 2 1,-35 29 0,16-14-75,-81 44 0,-27 17-95,156-93 174,-81 59 8,73-53-2,1 2 0,0 0-1,-21 26 1,31-35 9,1 0 1,0 0-1,-1 1 1,1-1 0,1 1-1,-1-1 1,1 1-1,0 0 1,0-1-1,0 1 1,1 0-1,-1 0 1,1 0 0,0 0-1,1-1 1,-1 1-1,1 0 1,0 0-1,0 0 1,0-1-1,1 1 1,0-1 0,3 8-1,4 4 84,0-1 0,1-1 0,0 1 0,1-2 0,15 16 0,7 5 26,60 61 146,-77-80-250,1-1 0,1-1 0,37 22 0,-17-18 28,0-1 0,0-2 0,2-2 0,-1-1 0,1-2 0,79 7 1,252-12 492,-265-7-501,368-24 832,-342 11-278,204-51 1,-278 50-399,-1-2-1,-1-3 0,-1-2 1,62-37-1,-93 46 30,-2 0-1,0-2 0,0-1 1,-2 0-1,0-1 0,33-44 1,-43 49-191,0 0 1,-1 0-1,-1-1 1,0 0 0,-1-1-1,0 1 1,-2-1 0,0-1-1,0 1 1,-2-1-1,0 0 1,1-25 0,-5 31-38,0 1 0,0-1 0,-1 0 0,0 1 1,-1 0-1,-1-1 0,-6-15 0,1 9-8,0 1-1,0 0 1,-19-23 0,19 28-11,0 2 0,0-1 0,-1 1 0,0 1 0,-1 0 0,0 0 0,-21-11 0,15 11 55,-1 1 1,0 0 0,0 2 0,0 0 0,-20-3-1,11 4-393,0 2 0,0 1 0,1 1 0,-1 1 0,0 1-1,0 2 1,-50 13 0,62-13-966,-1 2 1,1 0-1,0 0 0,0 2 0,1-1 1,-26 20-1,11-3-304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41.3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15507,'22'0'1529,"3"9"991,4 8-39,-3 12-689,-2 5-288,0 2-527,-7 1-313,0-1-448,0 1-88,-7-2-280,1-3-280,-2-3-841,-1-3-463,2-7-1225,9-5 1529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0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0 264 9698,'3'-24'3719,"0"1"3827,-2 26-7056,0 0-1,0-1 1,0 1 0,0 0-1,1-1 1,1 4 0,5 8 106,1 11 123,11 44 1,5 16-162,-24-83-547,-1 1-1,1-1 1,0 0-1,0 0 1,0 0-1,1 0 1,-1 0-1,0 0 1,1-1-1,-1 1 1,1 0-1,0-1 1,-1 1-1,1-1 0,0 1 1,0-1-1,0 0 1,0 0-1,3 2 1,-3-3-8,0 0-1,1 0 1,-1 0 0,0 0 0,1 0 0,-1 0-1,0-1 1,0 1 0,0-1 0,1 1 0,-1-1-1,0 0 1,0 0 0,0 0 0,0 0 0,0 0-1,0 0 1,0-1 0,3-2 0,3-3-14,-1 0-1,1-1 1,-1 0 0,-1 0 0,0-1-1,7-10 1,26-59-304,-15 28-37,-24 49 337,1 0 0,-1 0 0,1 0 0,-1 0 0,1 0 0,-1 0 0,1 0-1,0 0 1,-1 0 0,1 0 0,0 1 0,0-1 0,-1 0 0,1 0 0,0 1-1,0-1 1,0 0 0,0 1 0,0-1 0,0 1 0,2-1 0,-2 1 3,0 1 0,1-1 1,-1 1-1,0-1 0,0 1 1,1 0-1,-1 0 1,0-1-1,0 1 0,0 0 1,0 0-1,0 0 0,0 0 1,0 0-1,-1 0 0,2 3 1,2-1 15,-1 0 1,1 1 0,0-1-1,0 0 1,0-1 0,0 1-1,0-1 1,0 0 0,1 0-1,-1 0 1,1-1 0,-1 1-1,1-1 1,0 0 0,0-1-1,-1 1 1,1-1 0,0 0 0,0 0-1,0 0 1,-1-1 0,8-1-1,-8 1 15,-1 0 0,0 0 0,1 0 0,-1 0 1,0 0-1,0-1 0,0 0 0,0 1 0,0-1 0,0-1 0,-1 1 0,1 0 0,4-5 0,-5 4 10,-1 1 1,1-1-1,-1 1 1,0-1-1,0 0 1,0 1-1,0-1 0,0 0 1,-1 0-1,1 0 1,-1 1-1,0-1 1,1 0-1,-1 0 0,-1 0 1,1 0-1,0 0 1,-2-5-1,-4-14 29,-2 1-1,-16-35 1,13 32-835,-11-34-1,22 57 678,0 1 0,-1-1 0,1 0 0,0 1 0,0-1 0,0 1 0,0-1 0,0 0 0,0 1 0,0-1 0,0 0 0,0 1 0,0-1-1,0 1 1,0-1 0,0 0 0,0 1 0,0-1 0,1 1 0,-1-1 0,0 1 0,0-1 0,1 0 0,-1 1 0,1-1 0,-1 1-1,0 0 1,1-1 0,-1 1 0,1-1 0,0 1 0,0-1-256,1 0 1,0 0-1,0 1 0,0 0 0,-1-1 0,1 1 0,0 0 1,0 0-1,0 0 0,3 0 0,19 1-1153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41.8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 1 13411,'-1'3'4979,"1"-3"-4890,10 4 1484,-8-4-1378,6 1 388,0-1-1,1 2 1,-1-1-1,12 4 1,-18-4-558,-1-1 1,1 1 0,0 0-1,0 0 1,-1 0 0,1 0-1,-1 0 1,1 0 0,-1 0-1,1 0 1,-1 1 0,1-1 0,-1 0-1,0 1 1,0-1 0,0 1-1,0 0 1,0-1 0,0 1-1,0 0 1,-1-1 0,1 1-1,-1 0 1,1 0 0,-1 0-1,1 3 1,-2 0-19,0 1 1,0-1-1,0 1 0,-1-1 0,1 0 1,-1 1-1,-1-1 0,1 0 0,-1 0 1,-4 6-1,-6 14 0,10-20-8,1 0-7,0 0-1,0 0 1,0 0 0,-1 6-1,3-10 6,0-1 0,0 0 0,0 0 0,0 1 0,0-1 0,0 0 0,0 0 0,0 1 0,0-1 0,0 0-1,0 0 1,0 1 0,0-1 0,1 0 0,-1 0 0,0 1 0,0-1 0,0 0 0,0 0 0,0 1 0,1-1 0,-1 0 0,0 0 0,0 0 0,0 0 0,1 1 0,-1-1-1,0 0 1,0 0 0,1 0 0,-1 0 0,0 0 0,0 0 0,1 0 0,-1 0 0,0 1 0,0-1 0,1 0 0,-1 0 0,11-1-23,-10 1 19,26-4-20,-8 0 21,22 0 1,-35 4 44,-1 0 0,1 0 0,0 1 0,0 0 0,-1 0 0,1 0 0,-1 0 0,8 4-1,-12-5-10,0 1-1,1-1 0,-1 1 0,0 0 0,0-1 0,0 1 0,0 0 0,0 0 0,0 0 0,0 0 0,0-1 0,0 1 0,-1 1 0,1-1 0,0 0 0,-1 0 0,1 0 0,0 0 0,-1 0 0,1 3 0,-1-2 5,1 0-1,-1 0 1,0 0-1,-1 0 1,1 0-1,0 0 1,0 0-1,-1 0 1,1 0 0,-1 0-1,0 0 1,-1 2-1,-2 3 25,0 0 0,0-1 0,-1 1 0,0-1 0,-11 11 0,-54 43-982,60-53-118,0 0 0,0-1 1,0 0-1,-1-1 0,-21 7 1,23-10 189,0 0 1,-14 0-1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43.26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1365 92 11322,'-2'-6'567,"0"0"-1,0 0 0,0 0 0,-1 0 0,1 0 0,-8-9 1,8 12-360,0 0 1,-1 1-1,1-1 1,-1 1-1,0 0 1,0 0 0,0 0-1,0 0 1,0 1-1,0-1 1,0 1 0,-1-1-1,-5 0 1,-10-2 223,1 1 0,-1 0 0,0 2 0,0 0 0,-29 3 0,4 3-26,-54 14-1,72-13-341,0 2-1,1 0 1,0 2 0,0 1-1,1 1 1,1 1-1,0 1 1,0 1-1,2 1 1,-31 28-1,-53 63 118,-72 65 39,164-161-203,-132 123 251,124-112-166,1 1-1,1 1 1,1 1-1,-21 38 1,19-23 45,2 1 1,-12 46-1,-18 87 47,33-111-114,4 1 1,1 0-1,4 1 0,3 0 1,6 86-1,-1-130-34,1 1 1,1 0-1,1-1 1,0 0-1,2 0 1,12 26-1,-13-34 1,1-1 1,0 0-1,1 0 0,1 0 0,0-1 1,0 0-1,1-1 0,0 0 0,1-1 1,20 14-1,-8-9 47,0-1 0,1-2 0,31 11 0,79 19 255,4 2 20,-2 19 3,-20-7-197,-97-47-166,1-1 1,1-1 0,-1-1-1,22 3 1,-7-6 20,-1 0-1,0-3 1,0-1-1,1-1 1,47-11-1,166-57 988,-12-15-516,-202 71-499,-1 0 1,-1-2-1,0-2 0,-1-1 1,-1-1-1,-1-1 0,50-51 1,-46 39-1,-1-2 0,-1-1 0,-2-1 0,-2-2 0,-2-1 0,-1-1 0,20-50 0,44-142 535,-75 198-407,0-1 1,-3-1 0,-1 0-1,-1 0 1,-3 0-1,2-69 1,-13-28-83,3 112-41,-1 0-1,-1 1 1,-14-42-1,3 25 13,-1 2 0,-2 0 1,-2 0-1,-28-37 0,35 58-21,0 0 1,-1 1 0,-1 0-1,-1 1 1,0 1 0,0 1-1,-1 0 1,-35-16 0,7 8 46,-1 1 1,-82-19 0,-29 1-302,-166-17 1,287 50-958,-59 2 0,72 3-1034,-41 8 0,21 2 573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43.7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15923,'25'11'222,"5"2"418,0 2 0,44 29 0,-41-20 540,-2 1-1,-1 2 1,-2 1 0,0 1-1,-2 2 1,34 50-1,-33-37-608,-1 1 0,-3 1-1,-1 1 1,24 80 0,-27-59-474,17 47-97,-30-97-466,2 0-1,0 0 1,2-1-1,12 18 0,-20-31 110,1-1 0,-1 1 0,1-1 0,0 0 0,0 0 0,0 0 0,1-1 0,-1 1 0,1-1 0,-1 0 0,1 0 0,7 3 0,19 6-1402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44.1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 12275,'2'-3'5262,"-2"3"-5183,5 9 2256,5 13-655,59 162 3275,27 92-2770,-47-133-1694,-44-127-780,0-1 0,6 33 0,-11-48 202,0 1-1,0-1 0,0 1 0,0-1 0,1 1 0,-1 0 1,0-1-1,-1 1 0,1-1 0,0 1 0,0-1 0,0 1 1,0-1-1,0 1 0,0-1 0,-1 1 0,1 0 0,-1-1 9,1 1 0,0-1-1,0 0 1,-1 0-1,1 0 1,0 0 0,0 0-1,-1 0 1,1 0-1,0 0 1,0 0 0,-1 0-1,1 0 1,0 0 0,0-1-1,0 1 1,-1 0-1,1 0 1,0 0 0,0 0-1,-1 0 1,1 0-1,0-1 1,0 1 0,0 0-1,-1 0 1,-13-17-3245,-19-37-4289,7 20 4953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44.5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75 67 12651,'0'-12'869,"2"-18"2149,-2 29-2682,1-1 0,-1 1-1,0-1 1,0 1 0,1-1 0,-1 1-1,1-1 1,0 1 0,-1 0 0,1-1-1,0 1 1,0 0 0,-1 0 0,1-1-1,2 0 1,-3 2-286,0 0 0,0 0 0,0 0 0,0 0 0,0-1 0,0 1 0,1 0 0,-1 0 0,0 0 0,0 0 0,0 0 0,0 0-1,0 0 1,0 0 0,1 0 0,-1 0 0,0 0 0,0 0 0,0 0 0,0 0 0,0 0 0,1 0 0,-1 0 0,0 0 0,0 0 0,0 0 0,0 0 0,0 0 0,0 0 0,1 0 0,-1 0 0,0 0 0,0 1 0,0-1 0,0 0 0,0 0 0,0 0-1,1 0 1,1 7 939,-2 11-160,-1-18-808,-3 37 512,-3-1-1,-19 63 0,13-56-281,3-8-88,-2 9 202,-9 49 1,21-91-345,0 0-1,-1 0 0,1 0 0,0 0 0,0 0 1,0 0-1,1 0 0,-1 0 0,0 0 0,1 0 1,0 3-1,0-4-8,0 0 0,-1 0 0,1 0 0,0 0 0,0 0 0,0-1 0,0 1 0,0 0 1,0 0-1,0-1 0,0 1 0,0-1 0,0 1 0,0-1 0,0 1 0,0-1 0,0 0 0,0 0 0,1 1 0,-1-1 0,2 0 1,12 0 32,0 0 0,0-2 0,0 1 0,0-2 0,15-4 0,-9 2-29,21-5 29,0-1 0,60-25-1,-80 25-840,0 0-1,0-1 1,-1-1-1,0 0 1,36-34-1,-17 6-4082,0-4 1813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7:44.9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18 0 17340,'-9'9'1816,"0"2"1065,11-4-1729,7 0-1192,-2-3-152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1.7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4 12091,'-3'-4'6399,"5"11"-4191,7 13-1012,12 18 121,-2 0 0,-1 1 0,15 50 0,-13-34-569,-12-35-733,0-1-1,2 0 1,12 20 0,-34-70-6695,5 10 4043,5-6 1053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2.1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 15947,'1'0'247,"0"-1"0,0 1 0,0 0-1,0-1 1,0 1 0,0 0 0,0 0-1,0 0 1,0 0 0,0 0 0,0 0-1,0 0 1,0 1 0,0-1 0,0 0-1,0 1 1,2 0 0,17 10 1010,-16-8-797,133 90 3459,-14-9-2297,-97-67-1241,-1 2 0,0 0-1,-1 1 1,25 28 0,-39-35-215,0-1 1,0 1 0,-1 1-1,-1 0 1,0 0 0,-1 0-1,0 1 1,-2 0 0,9 31-1,-12-35-93,0 1-1,-1-1 0,0 1 0,-1 0 0,0-1 1,-1 1-1,0 0 0,-1-1 0,0 0 1,-1 1-1,0-1 0,-6 14 0,0-8-207,0 0-1,0 0 1,-2-1-1,0-1 1,-1 1-1,-21 20 1,-6 3-4134,24-25 2463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4.3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166 509 10714,'17'-43'4579,"-13"37"-3800,-1-1-1,0 0 1,0 0 0,-1 0-1,0 0 1,0-1-1,1-13 1,-3 21-704,0-1 0,0 0 0,0 1-1,0-1 1,0 1 0,0-1 0,0 0 0,0 1 0,0-1 0,0 1 0,-1-1 0,1 1-1,0-1 1,0 1 0,0-1 0,-1 1 0,1-1 0,0 1 0,-1-1 0,1 1-1,-1-1 1,1 1 0,0-1 0,-1 1 0,1 0 0,-1-1 0,0 1-18,0 0 0,0 0 1,0-1-1,0 1 0,0 0 0,0 0 1,0 1-1,1-1 0,-1 0 0,0 0 1,0 0-1,0 1 0,0-1 0,0 0 1,0 1-1,-6 3 41,1-1 1,-1 1 0,-6 7-1,9-9-7,-9 9 16,1 0-1,0 1 0,0 0 0,1 0 1,1 1-1,0 1 0,1 0 0,-10 19 1,12-19 2,1-1 1,1 1-1,0 0 1,1 0-1,0 1 1,1-1-1,1 1 0,0 0 1,1 24-1,1-35-93,1 1-1,-1-1 0,1 0 0,0 1 1,0-1-1,0 0 0,0 0 0,1 0 1,2 6-1,-3-9-14,0 1 0,0-1 1,1 0-1,-1 1 0,0-1 0,0 0 0,1 0 1,-1 0-1,0 0 0,1 0 0,0 0 1,-1 0-1,1 0 0,-1-1 0,1 1 0,0-1 1,-1 1-1,1-1 0,0 1 0,0-1 0,-1 0 1,1 0-1,0 0 0,0 0 0,2-1 0,5 0-3,-1-1-1,0 0 1,0-1-1,0 1 1,0-2-1,0 1 0,0-1 1,-1 0-1,0-1 1,0 0-1,0 0 1,9-9-1,-3 1-31,-1 0 1,0 0-1,-1-2 1,18-30-1,-21 28 34,0 0 0,-1-1 0,7-29 0,-8 23 61,13-30-1,-18 52-29,0 1 0,0-1 0,-1 1-1,1 0 1,0-1 0,0 1-1,0 0 1,0-1 0,1 1 0,-1 0-1,0 0 1,0 0 0,1 0-1,-1 0 1,1 0 0,-1 1 0,1-1-1,-1 0 1,4 0 0,-2 0 36,0 1-1,1 0 1,-1 0 0,0 0-1,1 0 1,-1 0 0,0 1 0,0-1-1,5 2 1,3 2 68,0 0 0,0 1 0,0 0 0,15 11 0,-21-13-122,0 1 0,0 0 1,0 0-1,-1 1 0,6 5 0,-9-8-10,0-1-1,1 1 1,-1-1-1,0 1 0,0 0 1,0 0-1,-1-1 1,1 1-1,0 0 1,-1 0-1,1 0 1,-1 0-1,1 0 0,-1 0 1,0 0-1,0 0 1,0 0-1,0 0 1,0 0-1,-1 3 1,-3-33-35,4 15 28,0 0 0,2 1 1,0-1-1,0 0 1,1 1-1,0 0 0,8-17 1,-9 23-1,1-1 0,1 1 1,-1 0-1,1 1 0,0-1 1,0 0-1,1 1 0,0 0 0,0 0 1,0 1-1,0-1 0,1 1 1,0 0-1,0 0 0,8-3 1,-11 6-2,-1 0 1,0 0 0,1 0-1,-1 1 1,1-1 0,-1 1-1,1 0 1,-1 0 0,1 0 0,-1 0-1,1 0 1,-1 0 0,1 1-1,-1-1 1,1 1 0,-1-1-1,3 2 1,2 2-4,0 0-1,0 0 0,0 0 1,6 6-1,-7-5 8,1 0-1,-1 0 1,1-1 0,8 4 0,-9-6 1,-1 0 1,1 0 0,-1-1-1,1 0 1,0 0-1,-1 0 1,1-1 0,0 0-1,0 0 1,-1 0-1,1-1 1,0 0 0,-1 0-1,9-2 1,-7 0 2,0 0 0,-1 0 0,1-1 0,-1 0 1,0 0-1,0 0 0,0-1 0,0 0 0,-1 0 0,0 0 0,5-6 1,-1-2-5,0-1 0,-1 1 0,0-1 0,-1 0 0,-1-1 0,7-22 0,-7 18-4,-1 0-1,-2 0 1,1-1 0,-1-34-1,-3 50 9,0 0-1,0 0 0,-1 0 1,0 0-1,0 0 1,0 0-1,-2-4 0,3 7 1,-1 0 0,1 1 0,0-1 0,-1 0 0,1 1 0,-1-1 0,1 1 0,0-1-1,-1 1 1,1-1 0,-1 1 0,0-1 0,1 1 0,-1-1 0,1 1 0,-1 0 0,0-1-1,0 1 1,0 0 3,0 0-1,0 0 1,0 0-1,1 0 1,-1 0-1,0 0 1,0 1-1,1-1 1,-1 0-1,0 1 1,1-1-1,-1 0 1,0 1-1,1-1 1,-1 1-1,0-1 0,1 1 1,-1-1-1,1 1 1,-1-1-1,0 2 1,-1 2 34,-1 0 1,1-1-1,0 1 1,0 0-1,1 0 1,-1 1-1,1-1 0,0 0 1,0 0-1,0 1 1,1-1-1,-1 5 1,1 4 76,0 0 0,0-1-1,4 15 1,-3-19-97,1 1 0,0-1 0,0 0-1,1 1 1,0-1 0,1-1 0,0 1-1,0 0 1,1-1 0,-1 0 0,2 0-1,-1 0 1,11 10 0,-10-13-252,-1 0 1,0 0-1,1-1 1,0 0-1,-1 0 0,1 0 1,1 0-1,-1-1 1,0 0-1,0-1 1,1 1-1,-1-1 0,1 0 1,-1-1-1,1 1 1,0-1-1,-1-1 0,13-1 1,-9 0-1103,1-1-1,-1 0 1,16-7 0,31-19-2088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4.80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268 26 14011,'-3'-3'211,"-1"1"-1,1-1 1,-1 1 0,1 0 0,-1-1-1,0 2 1,0-1 0,0 0-1,0 1 1,0 0 0,0 0 0,0 0-1,-5 0 1,4 1 34,-1 0-1,1 0 1,-1 1 0,1 0-1,0 0 1,0 0 0,0 1-1,-1-1 1,1 1 0,-5 3-1,2 0 67,-1 0-1,1 0 1,0 0-1,1 1 0,-1 0 1,1 1-1,0 0 1,1 0-1,-10 14 1,8-10-15,1 1 0,0 1 0,1-1 0,1 1 0,0 0 0,-3 16 0,2-4 39,2 0-1,1 1 0,1-1 1,1 1-1,1 0 0,7 48 1,-3-53-204,1 0 0,1 0-1,0-1 1,2 0 0,0 0 0,1-1 0,1 0 0,16 22-1,5 2-213,2-2 0,43 41 0,-71-77-162,14 17-487,-18-21 562,0 0 1,0 0-1,-1 0 1,1 0-1,0 0 1,-1 1-1,1-1 1,-1 0-1,0 0 0,1 1 1,-1-1-1,0 0 1,0 0-1,0 1 1,0-1-1,0 0 1,0 3-1,0-4-30,-1 1-1,1-1 1,0 1-1,-1 0 1,1-1 0,-1 1-1,1-1 1,-1 1-1,1-1 1,-1 1 0,0-1-1,1 0 1,-1 1-1,1-1 1,-1 0-1,0 1 1,1-1 0,-1 0-1,0 0 1,0 0-1,1 0 1,-1 1-1,0-1 1,1 0 0,-1 0-1,0 0 1,1 0-1,-1-1 1,0 1-1,0 0 1,1 0 0,-2-1-1,0 1-273,-21-2-2056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0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9 247 14267,'1'2'2076,"-1"-2"-2012,1 0 1,-1 0 0,0 0 0,0 0 0,0 0 0,0 0 0,0 0-1,0 0 1,0 0 0,0 0 0,0 0 0,0 0 0,1 0 0,-1 0-1,0 0 1,0 0 0,0 0 0,6-3 1639,4-6-356,0-2-916,-1 1 0,0-1 0,-1-1 0,0 1 0,-1-1 1,10-23-1,-14 28-398,0 0 0,-1 0 0,-1 0 0,1 0 0,-1-1 0,1-9 0,-2 13 16,0-1-1,-1 1 1,1 0-1,-1 0 1,0-1-1,0 1 1,0 0 0,-1 0-1,1 0 1,-1 0-1,-3-6 1,4 9-29,0-1 0,0 1 0,0 0 0,1 0 0,-1 0 0,-1 0 0,1 0 0,0 0 0,0 0 0,0 0 0,0 0 0,-1 0 0,1 0 0,0 1 0,-1-1 0,1 1 0,-1-1 0,1 1 0,0-1 0,-1 1 0,1 0 0,-1 0 0,1 0 0,-1 0 0,1 0 0,-1 0 0,1 0 0,-1 0 0,1 0 0,-1 1 0,1-1 0,-1 1 1,1-1-1,0 1 0,-1 0 0,1-1 0,0 1 0,-1 0 0,1 0 0,-2 2 0,-1-1 49,1 1 0,0 0 1,0 0-1,0 0 0,0 1 0,1-1 1,-1 1-1,1-1 0,0 1 0,0 0 1,0 0-1,0 0 0,-1 7 1,2-8-35,1 1 0,-1 0 0,1 0 0,0 0 0,0-1 0,0 1 0,1 0 0,-1 0 0,1 0 0,0-1 0,0 1 0,0 0 0,0-1 0,1 1 0,0-1 0,-1 1 0,1-1 0,1 0 0,-1 0 0,0 0 0,1 0 0,-1 0 1,1 0-1,0-1 0,0 1 0,0-1 0,0 0 0,0 0 0,5 2 0,1 0-57,1 0 1,0 0-1,0-1 0,0 0 1,0-1-1,1 0 0,-1 0 1,1-1-1,16-1 0,-10-1-811,0 0-1,23-6 1,-28 5-597,-2-1 1,1-1 0,0 0-1,17-9 1,-9 1 34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5.20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0 271 14619,'3'-3'2081,"8"-2"1687,13-12-1327,7-4-409,17-7-647,1-2-337,3 1-592,0 2-168,-11 2-504,0 4-296,-3 3-960,-1 1-513,-7 6-1176,-4 1-175,-3 2 1879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5.64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72 258 13475,'-28'56'5080,"21"-43"-4219,0 0 0,0 0 0,2 1 0,0-1 0,-7 29 0,12-41-841,0 1 0,0-1 0,0 0 0,0 0 0,0 0 1,0 0-1,0 1 0,0-1 0,1 0 0,-1 0 0,1 0 0,-1 0 0,0 0 0,1 0 0,0 0 0,-1 0 0,1 0 1,0 0-1,-1 0 0,1 0 0,0 0 0,0-1 0,0 1 0,0 0 0,0-1 0,0 1 0,0 0 0,0-1 0,0 1 1,0-1-1,0 0 0,0 1 0,0-1 0,0 0 0,2 1 0,0-1-11,0 1-1,0-1 1,0 0 0,1 0-1,-1 0 1,0 0-1,0 0 1,0-1-1,0 1 1,0-1 0,0 0-1,5-2 1,-4 1-11,0-1 1,-1 0-1,1 0 1,-1 0-1,1 0 0,-1-1 1,0 1-1,0-1 1,-1 0-1,1 0 0,-1 0 1,0 0-1,0 0 1,3-8-1,-2 2 0,0 0 1,0-1-1,-1 1 0,0-1 0,0-13 0,-2 21-4,0-1 0,-1 1-1,1-1 1,-1 1 0,0-1-1,0 1 1,0 0 0,0-1 0,0 1-1,-1 0 1,0 0 0,-3-5-1,5 7-55,-1 0-1,0 0 1,0 0-1,0 0 0,0 0 1,0 0-1,0 0 1,0 1-1,0-1 0,0 0 1,0 1-1,0-1 1,0 0-1,-1 1 0,1 0 1,0-1-1,0 1 1,-1 0-1,1-1 0,0 1 1,0 0-1,-1 0 1,1 0-1,0 0 0,-1 0 1,1 1-1,0-1 1,0 0-1,-1 1 1,1-1-1,0 0 0,0 1 1,0 0-1,-1-1 1,1 1-1,0 0 0,-1 0 1,1 0-61,1-1 1,-1 1 0,0 0 0,1-1-1,-1 1 1,0 0 0,1 0-1,-1-1 1,1 1 0,-1 0-1,1 0 1,0 0 0,-1 1 0,1-1 47,0-1 1,0 1 0,0-1-1,0 0 1,0 1 0,0-1 0,0 1-1,0-1 1,0 1 0,0-1 0,0 0-1,0 1 1,1-1 0,-1 1 0,0-1-1,0 0 1,0 1 0,1-1-1,-1 0 1,0 1 0,0-1 0,1 0-1,-1 1 1,0-1 0,1 0 0,-1 0-1,0 1 1,1-1 0,-1 0 0,1 0-1,-1 0 1,0 1 0,1-1-1,-1 0 1,1 0 0,-1 0 0,1 0-1,21 1-967</inkml:trace>
  <inkml:trace contextRef="#ctx0" brushRef="#br0" timeOffset="1">363 196 14123,'5'6'874,"-1"2"-1,0-1 1,0 0 0,0 1-1,-1 0 1,0 0-1,0 0 1,-1 0 0,0 0-1,-1 0 1,1 1 0,-1 16-1,-1-25-866,0 0 1,0 0-1,0 0 0,0 0 1,0 0-1,0 0 0,0 1 1,0-1-1,0 0 0,0 0 1,0 0-1,0 0 0,0 0 0,0 0 1,0 1-1,0-1 0,0 0 1,0 0-1,0 0 0,0 0 1,0 0-1,0 0 0,0 0 1,0 1-1,0-1 0,0 0 0,0 0 1,0 0-1,0 0 0,1 0 1,-1 0-1,0 0 0,0 0 1,0 0-1,0 0 0,0 0 1,0 0-1,0 1 0,1-1 1,-1 0-1,0 0 0,0 0 0,0 0 1,0 0-1,0 0 0,0 0 1,0 0-1,1 0 0,4-6 57,1-11-8,0 0 0,-1-1 1,-1 1-1,3-34 0,6-23-207,-11 64 16,1 0 0,1 1 0,-1 0 1,1-1-1,7-11 0,-8 18-209,-1-1-1,1 1 1,0-1 0,0 1 0,0 0 0,0 0 0,0 0 0,1 0-1,-1 1 1,1-1 0,-1 1 0,1 0 0,0 0 0,0 0 0,0 1-1,0-1 1,1 1 0,4-1 0,7 2-992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6.0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1 132 14843,'2'1'425,"0"-1"-1,0 1 1,0 0 0,0-1-1,0 1 1,-1 0 0,1 0-1,0 1 1,0-1-1,-1 0 1,1 1 0,0-1-1,-1 1 1,1-1 0,-1 1-1,0-1 1,0 1-1,2 3 1,1 0-7,-1 1 1,0 0-1,0 0 0,4 11 1,5 43 658,-12-59-1074,0 0 0,0-1 0,0 1 0,0-1 0,1 1 0,-1 0 0,0-1 0,0 1 0,0-1 0,0 1 0,1 0 0,-1-1 0,0 1 0,1-1 0,-1 1 0,0-1 0,1 1 0,-1-1 0,1 0 0,-1 1-1,1-1 1,-1 1 0,1-1 0,-1 0 0,1 1 0,0-1-2,0 0 0,-1 0 0,1-1 1,-1 1-1,1 0 0,0 0 0,-1-1 0,1 1 0,-1 0 0,1-1 0,-1 1 0,1-1 0,-1 1 0,1-1 0,-1 1 0,1-1 0,-1 1 0,1-2 0,4-5 8,-1-1 1,6-12-1,-8 17 8,5-13 28,-1 3-23,13-25 0,-17 35-9,0 1-1,0-1 1,1 0 0,-1 0-1,0 1 1,1-1 0,0 1-1,-1 0 1,1 0 0,0 0-1,0 0 1,0 0 0,4-1-1,-6 3 5,0-1-1,0 1 1,0 0 0,0 0-1,0-1 1,-1 1-1,1 0 1,0 0-1,0 0 1,0 0-1,0 0 1,0 1 0,-1-1-1,1 0 1,0 0-1,0 1 1,0-1-1,0 0 1,-1 1-1,1-1 1,0 0 0,1 2-1,-1-1 4,0 1-1,1-1 1,-1 1 0,0-1-1,0 1 1,0-1 0,0 1-1,-1 0 1,1-1 0,1 3 0,0 5 13,0-1 0,-1 1 1,1 13-1,-1-15-5,1 20 29,-2-26-50,0-1-1,0 1 1,0 0 0,0 0-1,0-1 1,0 1-1,0 0 1,1 0 0,-1-1-1,0 1 1,1 0 0,-1-1-1,0 1 1,1 0 0,-1-1-1,1 1 1,-1 0-1,1-1 1,-1 1 0,1-1-1,-1 1 1,1-1 0,0 0-1,-1 1 1,2 0 0,-1-1 5,-1-1 1,1 1-1,0 0 1,0 0-1,0-1 1,0 1 0,-1-1-1,1 1 1,0-1-1,0 1 1,-1-1 0,1 1-1,0-1 1,-1 1-1,1-1 1,-1 0-1,1 1 1,-1-1 0,1 0-1,-1 0 1,1 1-1,-1-1 1,0 0 0,1-1-1,1-2 56,16-25 277,46-69 422,-55 86-675,0 0-1,1 1 1,0 1 0,1 0 0,21-16 0,-28 24-73,0-1 0,0 1 0,0 0 0,1 0 0,-1 1 0,1-1 0,-1 1 0,1 0 0,-1 0 0,1 0 0,0 1 0,0 0 0,-1 0 0,1 0 0,0 0 1,0 1-1,-1-1 0,1 1 0,-1 1 0,8 2 0,-5-1-286,-1 0 1,1 0 0,-1 1 0,0 0-1,0 1 1,0-1 0,0 1 0,-1 0-1,0 0 1,0 1 0,0 0 0,6 10-1,1 9-828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7.7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1 351 14771,'0'2'730,"0"0"-1,1 0 1,-1 0 0,1 0 0,-1 0-1,1 0 1,2 4 0,3 8 698,0 16-350,-1 0 0,-2-1 0,1 31 0,-2-21-374,7 42 1,-9-81-702,0 0 0,0 0 0,0-1 0,0 1 0,1 0 0,-1 0 0,0 0 0,0 0 0,0-1 0,0 1 1,0 0-1,1 0 0,-1 0 0,0 0 0,0 0 0,0 0 0,1 0 0,-1-1 0,0 1 0,0 0 0,0 0 0,0 0 0,1 0 0,-1 0 0,0 0 0,0 0 0,1 0 0,-1 0 1,0 0-1,0 0 0,0 0 0,1 0 0,-1 0 0,0 0 0,0 1 0,0-1 0,0 0 0,1 0 0,-1 0 0,0 0 0,0 0 0,0 0 0,0 0 0,1 1 0,-1-1 0,0 0 1,0 0-1,0 0 0,0 0 0,0 1 0,0-1 0,1 0 0,-1 0 0,0 0 0,0 0 0,0 1 0,0-1 0,0 0 0,0 0 0,0 0 0,0 1 0,9-20 31,2-16 11,14-72 0,-20 76-50,1 1 0,2 0 0,18-45 0,-23 69 0,0 1 0,0-1 0,0 0 0,1 1 0,0 0 0,0 0 0,5-6 0,-8 10 4,1 0 1,-1 0-1,1-1 0,-1 1 0,1 0 0,0 0 0,-1 1 0,1-1 1,0 0-1,0 1 0,0-1 0,0 1 0,-1-1 0,1 1 0,0 0 1,0-1-1,0 1 0,0 0 0,0 1 0,0-1 0,0 0 0,0 0 1,-1 1-1,1-1 0,0 1 0,0 0 0,2 0 0,0 2 2,1 0 0,-1 0-1,0 1 1,0-1 0,0 1-1,-1 0 1,1 0-1,-1 0 1,0 0 0,0 0-1,0 1 1,-1 0 0,4 7-1,-2-1 3,0-1 1,-1 1-1,0 0 0,-1 0 0,2 16 0,-3-11 18,0 1 0,-2-1-1,-3 26 1,4-42-21,0 0 1,0 0-1,0 0 1,0 0-1,0 0 1,0 1-1,0-1 0,0 0 1,0 0-1,0 0 1,0 0-1,0 1 1,-1-1-1,1 0 0,0 0 1,0 0-1,0 0 1,0 0-1,0 1 1,0-1-1,0 0 0,0 0 1,0 0-1,0 0 1,-1 0-1,1 0 1,0 0-1,0 0 0,0 1 1,0-1-1,0 0 1,0 0-1,-1 0 0,1 0 1,0 0-1,0 0 1,0 0-1,0 0 1,-1 0-1,1 0 0,0 0 1,0 0-1,0 0 1,0 0-1,0 0 1,-1 0-1,1 0 0,0 0 1,0 0-1,0 0 1,0 0-1,-1 0 1,1 0-1,0-1 0,0 1 1,0 0-1,0 0 1,0 0-1,0 0 1,-1 0-1,1 0 0,0 0 1,0 0-1,0-1 1,0 1-1,0 0 1,0 0-1,0 0 0,-1-4 2,-1 1-1,2-1 0,-1 0 1,0 1-1,1-1 0,-1 1 1,1-1-1,1-5 0,4-32-85,-4 33 55,1-11-119,2-1-1,0 1 1,2 0 0,0 0-1,0 0 1,2 1-1,20-35 1,-25 48 121,1 0 1,1 0-1,-1 0 1,1 1-1,0-1 0,0 1 1,0 0-1,0 1 0,0-1 1,1 1-1,0 0 1,0 1-1,7-3 0,-8 3 29,-1 1-1,1 0 1,0 0 0,0 0-1,0 0 1,0 1-1,0 0 1,0 0 0,1 1-1,-1-1 1,0 1-1,0 0 1,-1 0 0,1 1-1,0-1 1,0 1-1,6 3 1,-2 1-20,10 5 128,-1 0 0,1-2 0,40 15 0,-53-22-283,0-1 1,0 0-1,0 0 1,0 0-1,1-1 0,-1 0 1,0 0-1,0 0 1,0-1-1,0 0 1,0 0-1,1 0 1,-2-1-1,1 0 1,0 0-1,0-1 0,-1 0 1,8-4-1,-1-1-742,-1-1 0,0-1 0,-1 1 0,0-1 0,-1-1 0,0 0 0,12-18-1,-11 12 292,-1 0-1,12-28 0,-14 20 1348,-7 25-703,0 0 0,0 0 0,0-1 0,0 1 0,0 0 0,0 0 0,0 0 0,0 0 0,0 0 0,0 0 0,0 0 0,0 0 0,0 0 0,0 0 0,0 0 0,0 0 0,0 0 0,0 0 0,0-1 0,0 1 0,0 0 0,0 0 0,-1 0 0,1 0 0,0 0 0,0 0 0,0 0 0,0 0 0,0 0 0,0 0 0,0 0 0,0 0-1,0 0 1,0 0 0,0 0 0,0 0 0,0 0 0,0 0 0,0 0 0,0 0 0,-1 0 0,1 0 0,0 0 0,0 0 0,0 0 0,0 0 0,0 0 0,0 0 0,0 0 0,0 0 0,0 0 0,0 0 0,0 0 0,0 0 0,0 0 0,0 0 0,-1 0 0,1 0 0,0 0 0,0 0 0,0 0 0,0 0 0,0 0 0,0 0 0,0 0 0,-4 4 591,0 3-178,0 1 0,1-1 0,0 1 1,0 0-1,1 0 0,0 0 0,-1 9 1,3-17-401,-1 7 186,0-1-1,0 0 1,0 0-1,1 1 1,0-1 0,0 0-1,1 1 1,1 8-1,-1-13-156,0 1-1,0-1 1,0 1-1,0-1 0,0 1 1,1-1-1,-1 0 1,1 0-1,0 0 0,-1 0 1,1 0-1,0 0 1,0 0-1,0 0 0,1-1 1,-1 1-1,0-1 1,1 0-1,-1 1 0,0-1 1,1 0-1,2 0 0,1 1-26,-1-1 0,0-1-1,1 1 1,-1-1 0,1 0 0,-1 0-1,1 0 1,-1-1 0,0 0-1,1 0 1,-1 0 0,0 0-1,0-1 1,0 0 0,7-4-1,-9 5-28,-1 0-1,1-1 0,-1 1 0,1-1 1,-1 0-1,0 1 0,0-1 1,0 0-1,0-1 0,0 1 0,0 0 1,0 0-1,-1-1 0,1 1 1,-1-1-1,0 1 0,0-1 0,0 0 1,0 0-1,0 1 0,0-1 1,-1 0-1,1 0 0,-1 0 1,0 0-1,0 0 0,0 1 0,0-1 1,-1 0-1,0-4 0,-1 1-72,0 0-1,0 1 1,-1-1 0,1 0-1,-1 1 1,-1 0 0,1-1-1,-1 1 1,0 1-1,0-1 1,0 0 0,-1 1-1,1 0 1,-8-4-1,2 1-970,-1 1-1,1 0 0,-1 1 1,-1 0-1,1 1 0,-13-4 1,21 8-291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8.1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0 195 13611,'11'1'970,"5"1"1102,-1 0 0,15 4 1,-27-6-1774,1 1 0,-1 1 1,1-1-1,-1 0 0,0 1 1,0 0-1,1-1 1,-1 1-1,0 0 0,-1 1 1,1-1-1,0 0 0,-1 1 1,3 3-1,-4-5-243,0 0 1,-1 0-1,0 1 0,1-1 1,-1 0-1,0 0 0,0 0 1,1 0-1,-1 0 0,0 1 1,0-1-1,0 0 0,0 0 1,-1 0-1,1 0 1,0 1-1,0-1 0,-1 0 1,1 0-1,-1 1 0,1-1-46,-1-1-1,1 1 1,0-1 0,-1 1-1,1-1 1,0 1 0,-1-1-1,1 1 1,-1-1-1,1 1 1,0-1 0,-1 0-1,1 1 1,-1-1 0,1 0-1,-1 1 1,0-1-1,1 0 1,-1 0 0,1 1-1,-1-1 1,1 0 0,-1 0-1,0 0 1,1 0-1,-1 0 1,1 0 0,-1 0-1,0 0 1,1 0 0,-1 0-1,1 0 1,-1 0-1,0-1 1,1 1 0,-1 0-1,1 0 1,-1-1 0,1 1-1,-2-1 1,1 0-6,0 0 0,0 1 0,0-1 0,0 0 0,1 0 0,-1 0 0,0-1 0,0 1 1,1 0-1,-1 0 0,1 0 0,-1 0 0,1-1 0,-1 1 0,1 0 0,0-1 0,0 1 0,-1-3 0,2-26 0,2 15-284,0 1-1,0 0 1,2-1-1,0 1 1,0 1-1,1-1 1,1 1-1,0 0 1,1 0-1,0 1 1,13-14-1,-18 22-290,1 1-1,-1-1 1,1 1-1,-1 0 1,1 0-1,0 0 1,0 1-1,1 0 1,8-4-1,3 2-746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8.60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1 252 13211,'6'1'494,"-1"-1"1,1 0-1,0 0 0,0 0 1,-1-1-1,1 0 0,0 0 1,-1 0-1,1-1 0,-1 0 1,1 0-1,-1 0 0,0-1 1,0 0-1,0 0 0,0 0 1,-1 0-1,8-7 1,8-9 1341,28-32 1,-42 44-1661,0-1-1,-1 1 1,0-1 0,0-1-1,0 1 1,-1-1 0,-1 0-1,4-11 1,-6 18-174,-1 0 0,1 0-1,-1 0 1,0 0 0,0 0 0,0 0 0,0 0-1,0 0 1,0 0 0,0 0 0,-1 0 0,1 0 0,-1 0-1,1 0 1,-1 0 0,0 1 0,0-1 0,0 0-1,0 0 1,0 1 0,0-1 0,0 0 0,0 1-1,-1-1 1,1 1 0,-1 0 0,1-1 0,-1 1 0,0 0-1,1 0 1,-1 0 0,0 0 0,0 0 0,0 1-1,1-1 1,-1 0 0,0 1 0,0-1 0,0 1 0,0 0-1,0 0 1,0 0 0,0 0 0,0 0 0,0 0-1,0 0 1,0 1 0,0-1 0,-3 2 0,1-1-8,1 0 1,-1 1-1,1-1 1,0 1-1,-1 0 1,1 0-1,0 0 1,0 1-1,0-1 1,1 1-1,-1-1 1,1 1-1,-3 3 1,2-1 5,0 0 0,0 1 0,0-1 0,1 0 1,0 1-1,0-1 0,-2 11 0,3-5 4,-1-1 0,2 1-1,0-1 1,0 1 0,0-1-1,2 0 1,-1 1 0,1-1-1,4 11 1,-4-14-105,1-1 0,-1 1 0,2-1 0,-1 1 0,1-1 0,0 0-1,0 0 1,0-1 0,8 8 0,-8-9-190,0-1-1,0 0 0,1 0 0,-1 0 0,1-1 1,-1 1-1,1-1 0,0 0 0,0-1 0,0 1 1,0-1-1,0 0 0,9 1 0,31-3-1189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9.0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247 108 11731,'9'-13'1836,"-3"5"-698,-1-1 1,0 1-1,5-11 0,-10 18-963,1-1 1,0 1 0,-1-1 0,1 1-1,-1-1 1,1 1 0,-1-1 0,0 1-1,0-1 1,0 1 0,1-1-1,-2 0 1,1 1 0,0-1 0,0 1-1,0-1 1,-1 1 0,1-1 0,-1 1-1,1-1 1,-1 1 0,0-1 0,1 1-1,-1 0 1,-2-3 0,2 3-74,0 0 0,0 0 0,0 0 0,0 0 0,-1 1 0,1-1 1,0 0-1,0 1 0,-1-1 0,1 1 0,0 0 0,-1-1 0,1 1 0,0 0 0,-1 0 0,1 0 1,-3 0-1,0 0 32,1 1-1,0-1 1,-1 1 0,1 0 0,0 0 0,-1 0 0,-2 2-1,-5 3 135,1 1 0,-1 0 0,-9 8-1,-10 10 180,0 2 0,-43 49 0,69-72-434,0 0 0,1 0 1,0 1-1,-1 0 0,1 0 1,1 0-1,-1 0 0,1 0 1,0 1-1,0-1 0,0 1 1,1-1-1,-1 10 0,2-14-13,0 0 1,0 0-1,0 0 0,0 0 0,1 0 0,-1 1 0,0-1 0,0 0 0,1 0 0,-1 0 0,1 0 0,-1 0 1,1 0-1,0 0 0,-1-1 0,1 1 0,0 0 0,0 0 0,-1 0 0,1-1 0,0 1 0,0 0 0,0-1 0,0 1 1,0 0-1,0-1 0,0 0 0,0 1 0,0-1 0,0 0 0,0 1 0,0-1 0,1 0 0,-1 0 0,0 0 1,0 0-1,0 0 0,1 0 0,5 0 1,-1-1 0,0 1 0,0-1 0,0-1 0,10-2 0,-8 1-7,-1 0-1,0-1 1,0 1 0,-1-1 0,1-1 0,-1 1 0,0-1-1,7-6 1,2-5-99,20-27-1,-23 27 48,1 1-1,17-17 0,-28 30 59,-1 2 0,0-1 1,0 0-1,1 0 0,-1 0 0,1 1 1,-1-1-1,1 0 0,-1 1 0,1-1 0,-1 1 1,1 0-1,-1 0 0,1-1 0,0 1 1,-1 0-1,1 0 0,-1 1 0,1-1 1,-1 0-1,1 0 0,2 2 0,4 0 4,-2 2 0,1-1 1,12 8-1,10 5-781,-25-15 488,-1-1-1,1 1 0,-1-1 1,1 1-1,0-1 1,-1 0-1,1 0 1,-1-1-1,1 1 0,-1-1 1,1 0-1,-1 0 1,0 0-1,1 0 1,4-3-1,2-1-908,0-1 0,0-1 0,12-10 0,11-9-485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9.4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61 502 12355,'0'0'91,"0"0"0,0 0 1,0 0-1,-1 0 0,1 0 0,0-1 1,0 1-1,0 0 0,-1 0 1,1 0-1,0 0 0,0 0 1,-1 0-1,1 0 0,0 0 1,0 0-1,-1 0 0,1 0 0,0 0 1,0 0-1,-1 0 0,1 0 1,0 0-1,0 0 0,-1 0 1,1 0-1,0 0 0,0 0 1,0 0-1,-1 0 0,1 0 0,0 1 1,0-1-1,-1 0 0,1 0 1,0 0-1,0 0 0,0 0 1,0 1-1,-1-1 0,1 0 1,0 0-1,0 0 0,0 1 0,0-1 1,-10 12 1805,4-2-1249,0 0 0,0 1 1,1-1-1,1 1 0,0 0 0,-4 16 1,7-24-546,1 1 0,-1-1 1,1 1-1,0 0 0,0-1 0,0 1 1,1-1-1,-1 1 0,1-1 1,0 1-1,1 3 0,-1-5-63,0 1-1,0-1 1,1 0-1,-1 0 1,1 0 0,0 0-1,-1 0 1,1 0-1,0 0 1,0-1-1,0 1 1,0 0 0,0-1-1,1 0 1,-1 0-1,0 1 1,3 0-1,3 0-25,-1 0 0,1 0 0,-1-1 0,1 0 0,-1 0 0,1-1 0,-1 0 0,1 0 0,0-1 0,-1 1 0,1-2 0,-1 1 0,1-1 0,-1 0 0,0-1 0,0 0 0,0 0 0,11-7 0,-6 3-9,0-1 1,0-1-1,-1 0 0,0 0 1,0-1-1,-1-1 1,-1 0-1,0 0 1,9-13-1,-7 4-3,-1-1-1,0 1 0,-1-1 0,-1-1 0,-1 0 1,-2 0-1,0 0 0,-1-1 0,1-27 0,-3 24 4,-2 0 0,-1 0-1,-1 0 1,-1 0 0,-1 0-1,-2 1 1,-14-44 0,17 62-17,0-1 0,-1 1 1,1-1-1,-10-12 0,13 19 16,-1 0 0,0 0 0,0 0 0,0 0 0,0 0 0,1 0 1,-1 0-1,0 1 0,-1-1 0,1 0 0,0 0 0,0 1 0,0-1 0,0 1 0,0-1 0,-1 1 0,1 0 0,0-1 0,0 1 0,-1 0 1,1 0-1,0 0 0,0 0 0,-1 0 0,1 0 0,0 0 0,-1 0 0,1 1 0,0-1 0,0 0 0,-1 1 0,1-1 0,0 1 0,0-1 1,0 1-1,0 0 0,0-1 0,-2 3 0,-1 0 65,0 1 0,0 1 0,1-1 0,-1 0 1,1 1-1,0-1 0,0 1 0,1 0 0,-1 0 0,1 0 0,1 1 1,-4 9-1,2 1 198,0 0 0,1 0 1,0 22-1,2-22-171,0 0 1,1 0-1,1 0 0,1 0 1,0 0-1,1 0 0,0-1 0,2 0 1,0 0-1,0 0 0,1-1 1,1 0-1,1 0 0,0-1 1,0 0-1,1-1 0,1 0 0,0 0 1,15 11-1,-13-13-250,15 11-236,-26-19 146,-1-1-1,1 1 1,-1-1-1,1 1 1,-1-1 0,0 1-1,1 0 1,-1 0-1,0 0 1,0 0 0,1 3-1,-2-5 113,0 0 1,0 1-1,0-1 0,0 0 0,0 1 0,0-1 1,0 1-1,0-1 0,0 0 0,0 1 0,0-1 0,0 0 1,0 1-1,-1-1 0,1 0 0,0 1 0,0-1 1,0 0-1,0 0 0,-1 1 0,1-1 0,0 0 1,0 1-1,-1-1 0,1 0 0,0 0 0,0 0 1,-1 1-1,1-1 0,0 0 0,-1 0 0,1 0 1,0 0-1,-1 1 0,1-1 0,0 0 0,-1 0 1,-13 1-3109,3-3 1543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39.8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0 223 13163,'29'0'1352,"3"0"1121,3 0-81,2 0 25,-1 2-281,-5 2-624,-2 4-423,-13 4-689,-2 3-168,-9 1-160,-4 0-72,-1-2-432,-4-2-344,-4-7-913,0-2-727,2-9-265,2 0 1137</inkml:trace>
  <inkml:trace contextRef="#ctx0" brushRef="#br0" timeOffset="1">162 7 16339,'0'2'1265,"3"-2"639,7 0-416,7-2-1031,3-3-89,0 4-400,1 1-152,-4 3-425,0 2-303,-7 2-752,-1 1-385,-1-2 1129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40.4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1 500 8834,'4'4'841,"0"0"-1,-1 0 1,1 1 0,-1-1-1,0 1 1,0-1 0,0 1 0,-1 0-1,0 0 1,0 0 0,3 10-1,-2-5 226,1 0 0,6 11-1,-3-10-105,0 1 0,17 18 0,-20-26-794,-1 0 0,1-1 0,0 1 1,0-1-1,0 0 0,0 0 0,1-1 0,-1 1 0,1-1 0,8 3 0,-13-5-159,1 0 1,-1 0-1,1 0 1,0 0-1,-1 0 1,1 0-1,-1 0 1,1-1 0,0 1-1,-1 0 1,1 0-1,-1-1 1,1 1-1,-1 0 1,1 0-1,-1-1 1,1 1-1,-1-1 1,0 1-1,1 0 1,-1-1-1,1 1 1,-1-1 0,0 1-1,1-1 1,-1 1-1,0-1 1,0 0-1,1 1 1,-1-1-1,0 1 1,0-1-1,0 1 1,0-1-1,0 0 1,0 0-1,4-31-45,-3 24 28,1-14-68,7-54-341,-7 66 358,0 0 0,1 1 0,0-1 0,1 0 1,6-11-1,-10 20 56,1 0 0,-1-1 0,1 1 0,0 0 0,-1 0 0,1 0 0,0-1 0,0 1 0,0 0 0,0 0 0,0 0 0,0 1 0,0-1 0,0 0 1,1 0-1,1-1 0,-2 2 0,0 1 1,0-1 0,0 0-1,0 0 1,0 1 0,0-1-1,0 0 1,0 1 0,0-1 0,0 1-1,0 0 1,0-1 0,0 1-1,0 0 1,-1-1 0,1 1-1,0 0 1,0 0 0,-1-1-1,1 1 1,0 2 0,3 2 39,1 1 1,0-1-1,0 0 1,0 0-1,1-1 1,-1 0-1,1 0 1,0 0-1,0-1 1,12 5-1,-13-6 25,-1 0-1,1-1 1,0 0-1,1-1 0,-1 1 1,0-1-1,0 0 1,0 0-1,0 0 1,0-1-1,0 1 1,0-1-1,0-1 1,0 1-1,9-4 1,-7 1-18,0 1 0,0-1 0,0 0 0,0-1 0,-1 0 0,0 0 1,0 0-1,0 0 0,0-1 0,-1 0 0,0-1 0,0 1 0,-1-1 0,0 0 1,0 0-1,0 0 0,-1 0 0,0-1 0,0 0 0,-1 1 0,0-1 1,-1 0-1,0 0 0,0 0 0,0 0 0,-1 0 0,0 0 0,-1 0 1,-1-10-1,-1 5-41,0 1 0,-6-14 0,7 21-7,0 1 1,0-1-1,0 1 1,-1 0-1,0 0 1,0 0-1,0 0 1,-6-6-1,9 10 5,0-1 0,-1 1-1,1-1 1,0 1 0,-1 0-1,1-1 1,-1 1 0,1 0 0,-1 0-1,1-1 1,-1 1 0,1 0-1,-1 0 1,1-1 0,-1 1 0,1 0-1,-1 0 1,1 0 0,-1 0-1,1 0 1,-1 0 0,1 0 0,-1 0-1,1 0 1,-1 0 0,1 0-1,-1 0 1,1 0 0,-1 1-1,1-1 1,-1 0 0,1 0 0,-1 1-1,1-1 1,-1 0 0,1 0-1,-1 1 1,1-1 0,0 1 0,-1-1-1,1 0 1,-1 1 0,1-1-1,0 1 1,0-1 0,-1 1 0,1 0-1,-2 2-1,1 0 0,0-1 0,0 1 0,1 0 0,-1 0 0,1 0 0,-1 4-1,1 3 16,0-1 0,0 0 0,1 0 0,1 0 0,-1 0 0,1 0-1,1 0 1,0 0 0,0-1 0,1 1 0,0-1 0,0 0 0,1 0-1,10 13 1,-11-16 50,1 1 0,0-1-1,0 0 1,0-1 0,1 1 0,0-1-1,0 0 1,0 0 0,0-1-1,0 0 1,1 0 0,0 0 0,-1-1-1,1 0 1,0 0 0,0-1 0,0 0-1,0 0 1,11-1 0,-6-1 118,1-1 0,-1 0-1,0-1 1,1 0 0,-1-1 0,-1 0 0,1-1 0,0 0 0,13-9 0,-4 0 53,1-1 0,-2-1 0,29-27 0,-41 35-217,0 0 0,-1-1 1,-1 1-1,1-1 0,-1-1 0,-1 1 1,1-1-1,6-19 0,-10 22-19,0-1 0,0 1 1,-1-1-1,0 0 0,0 0 0,-1 0 0,0 1 1,0-1-1,-1 0 0,0 0 0,0 0 0,-1 1 0,-2-9 1,1 8-150,0 1-1,0 0 1,0-1 0,-1 1 0,0 0 0,-1 1 0,-9-13 0,10 16-219,1 0-1,-1-1 1,0 1 0,0 0 0,0 1 0,0-1 0,-1 1 0,1 0-1,-1 0 1,1 0 0,-1 1 0,0-1 0,0 1 0,-5 0 0,-36-3-1922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1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58 124 9690,'1'-2'537,"1"-4"888,0 0 0,0 0 1,0 0-1,-1-1 0,0 1 0,0 0 0,-1-8 1,0 14-1286,0-1 0,0 1 1,0-1-1,0 1 1,0-1-1,0 1 1,0-1-1,0 1 0,0-1 1,-1 1-1,1-1 1,0 1-1,0-1 1,-1 1-1,1-1 0,0 1 1,-1 0-1,1-1 1,0 1-1,-1-1 0,1 1 1,0 0-1,-1-1 1,1 1-1,-1 0 1,1 0-1,-1-1 0,1 1 1,-1 0-1,0 0-24,0 0-1,-1 0 0,1 0 0,0 0 1,0 0-1,0 0 0,0 1 1,0-1-1,0 0 0,0 1 1,0-1-1,0 1 0,-1 0 1,-2 1 12,0 1 0,-1 0 1,2 0-1,-1 1 1,-3 3-1,4-4-99,1 1 0,0-1 0,0 1-1,1-1 1,-1 1 0,1 0 0,0 0 0,0 0 0,0-1 0,0 1-1,0 4 1,1-6-34,0-1-1,0 0 0,0 0 1,0 0-1,0 0 0,0 1 1,0-1-1,0 0 1,0 0-1,1 0 0,-1 1 1,0-1-1,1 0 0,-1 0 1,1 0-1,-1 0 0,1 0 1,-1 0-1,1 0 0,0 0 1,0 0-1,0 0 0,-1 0 1,1-1-1,0 1 0,0 0 1,0-1-1,0 1 1,0 0-1,0-1 0,0 1 1,0-1-1,1 1 0,-1-1 1,0 0-1,0 0 0,0 1 1,0-1-1,1 0 0,0 0 1,0 0-26,0-1 0,-1 1 0,1-1 0,0 1 0,0-1 0,-1 0 0,1 0 1,-1 1-1,1-1 0,-1 0 0,1 0 0,-1-1 0,0 1 0,1 0 0,-1 0 0,0-1 1,0 1-1,0-1 0,0 1 0,0-1 0,1-2 0,0 1-14,0 0 0,0 0 0,0 0 0,1 1-1,2-4 1,-4 6 42,0-1 0,0 0 0,1 1 0,-1-1 0,0 0 0,0 1 0,0-1 0,1 1 0,-1 0 0,0-1 0,0 1 0,1 0 0,-1 0 0,0 0 0,1 0 0,-1 0 0,0 0 0,3 1 0,2 0-133,0 0 1,0-1 0,1 1 0,-1-1 0,1-1 0,-1 1-1,0-1 1,0 0 0,1 0 0,10-5 0,-13 4-312,1 0 0,-1 0-1,0 0 1,0-1 0,0 0 0,-1 0 0,1 0 0,-1 0 0,1 0 0,-1-1 0,0 1-1,0-1 1,-1 0 0,1 0 0,2-6 0,4-12-1656,2-4 773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56.57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0 114 19612,'8'-13'1018,"1"-1"0,0 1 0,1 0 0,21-22 0,-27 32-932,-1 0 0,1 1 0,0-1 0,-1 1 0,1 0 0,0 0 0,0 0 0,1 0 0,6-1 0,-8 2-44,1 1 0,-1 0 0,0 0 0,0 0 0,1 0 0,-1 0 0,0 0 0,0 1 0,0 0 0,1 0 0,-1 0 0,0 0 0,0 0 0,5 3 0,-4-1-35,0-1 0,0 1 0,0 0 0,-1 0 0,1 0 0,-1 1 0,0-1 0,0 1 0,0 0 0,0 0 0,-1 0 0,0 0-1,1 1 1,-2-1 0,1 0 0,0 1 0,-1-1 0,0 1 0,0 0 0,0 0 0,0-1 0,-1 1 0,0 0 0,0 0 0,-1 5 0,-1 4-4,0 0 1,0-1 0,-2 1-1,0-1 1,0 0-1,-1 0 1,-11 19 0,-54 75 105,49-77 395,0 1 1,-19 39 0,40-69-479,0-1 0,0 0 0,-1 0 0,1 1 1,0-1-1,0 0 0,0 0 0,0 1 0,0-1 0,-1 0 1,1 0-1,0 1 0,0-1 0,0 0 0,0 1 0,0-1 1,0 0-1,0 1 0,0-1 0,0 0 0,0 0 1,0 1-1,0-1 0,0 0 0,0 1 0,0-1 0,1 0 1,-1 0-1,0 1 0,0-1 0,0 0 0,0 1 0,0-1 1,1 0-1,-1 1 0,12-3 503,17-14-9,-28 16-491,56-34 250,1 4 0,89-34-1,-140 61-453,20-9-1997,-26 11 1884,0 1 0,1-2 0,-1 1 0,0 0 0,1 0 1,-1 0-1,0-1 0,0 1 0,0 0 0,0-1 0,0 1 0,0-1 1,-1 1-1,2-4 0,4-28-5264,-4 18 3964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56.9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11690,'88'4'7318,"-61"-1"-6427,-1 1 0,1 1 0,-1 2-1,-1 0 1,40 18 0,-54-20-634,0 1-1,0 1 0,0 0 0,-1 1 1,0 0-1,0 0 0,-1 1 1,0 0-1,-1 1 0,0 0 1,0 0-1,-1 1 0,0-1 1,-1 2-1,-1-1 0,9 23 1,-10-20-75,0 0 1,-1 1-1,-1-1 1,0 1-1,-1 0 1,0 0 0,-1 0-1,-1-1 1,-1 1-1,0 0 1,0 0 0,-2-1-1,0 0 1,-6 17-1,1-12-256,-1 0-1,0-1 0,-2-1 0,1 0 0,-2 0 0,-1-1 1,0-1-1,-22 20 0,31-31-403,-7 6-949,11-10 1310,1 1-1,0-1 1,0 0-1,-1 0 1,1 1-1,0-1 0,0 0 1,-1 1-1,1-1 1,0 0-1,0 1 1,0-1-1,-1 1 1,1-1-1,0 0 0,0 1 1,0-1-1,0 1 1,0-1-1,0 0 1,0 1-1,0-1 0,0 1 1,0-1-1,0 1 1,12 7-1741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59.1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84 93 15043,'0'0'7,"-5"-24"2298,5 24-2248,0-1-1,-1 1 1,1-1-1,0 1 0,0 0 1,0-1-1,0 1 0,0-1 1,-1 1-1,1 0 0,0-1 1,0 1-1,-1 0 0,1-1 1,0 1-1,0 0 0,-1 0 1,1-1-1,0 1 1,-1 0-1,1 0 0,0 0 1,-1-1-1,1 1 0,-1 0 1,1 0-1,0 0 0,-1 0 1,1 0-1,-1 0 0,1 0 1,0 0-1,-1 0 1,1 0-1,-1 0 0,1 0 1,0 0-1,-1 0 0,1 0 1,-1 0-1,1 0 0,0 0 1,-1 0-1,1 1 0,0-1 1,-1 0-1,1 0 1,0 1-1,-1-1 0,1 0 1,0 0-1,-1 1 0,1-1 1,0 0-1,0 1 0,-1-1 1,1 0-1,0 1 0,-7 8 336,1 1-1,1 0 1,0-1-1,0 2 1,1-1-1,0 1 0,-3 16 1,3-12-134,1 0 1,0 1-1,0 16 0,3-29-219,0 1-1,0 0 0,0-1 1,0 1-1,1-1 0,-1 1 0,1 0 1,0-1-1,0 1 0,0-1 0,0 0 1,1 1-1,-1-1 0,1 0 0,0 0 1,0 0-1,0 0 0,1 0 1,2 2-1,-3-3-16,1-1 0,-1 1 0,1-1 0,-1 0 0,1 0 0,-1 0 0,1 0 0,0-1 0,0 1 0,0-1 0,-1 1 0,1-1 0,0 0 0,0 0 0,0 0 1,-1-1-1,1 1 0,0-1 0,0 1 0,0-1 0,-1 0 0,1 0 0,-1 0 0,1 0 0,2-2 0,3-2 35,1 0 0,-1-1 1,-1 0-1,1 0 0,-1 0 0,8-10 0,-8 9-12,-1-1 0,0 0 0,0 0 0,-1-1 0,0 0 0,5-10 0,-9 16-36,0 1 0,0-1 0,0 0-1,-1 0 1,1 1 0,0-1 0,-1 0-1,0 0 1,0 1 0,0-1-1,0 0 1,0 0 0,-1 0 0,1 0-1,-1 1 1,0-1 0,1 0 0,-1 1-1,0-1 1,-1 1 0,1-1-1,0 1 1,-1-1 0,0 1 0,1 0-1,-4-4 1,-1 1 1,0 1-1,0-1 0,0 1 1,0 0-1,-1 0 0,1 1 1,-9-3-1,-51-13-589,18 6-1155,46 12 1571,1 1 1,-1-1-1,0 0 1,1 0-1,-1 1 1,1-1-1,0 0 1,-1 0-1,1 0 1,0-1-1,-1 1 1,0-2 0,1 3 65,1-1 0,0 0 0,-1 1 1,1-1-1,0 0 0,-1 0 1,1 1-1,0-1 0,0 0 1,0 0-1,0 1 0,0-1 1,0 0-1,0 0 0,0 1 1,0-1-1,0 0 0,0 0 1,0 0-1,1 1 0,-1-1 1,0 0-1,0 1 0,1-1 1,-1 0-1,1 0 0,-1 1 1,0-1-1,1 1 0,0-2 1,17-13-969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59.5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16668,'0'1'1652,"8"34"3107,4 18-2154,5 20-1306,32 99 365,-4-14-1160,-38-128-1045,-1 1 0,-2-1 0,0 40 0,-4-67 259,-1 21-1558,1-23 1692,0-1 0,-1 1 0,1 0 0,0-1-1,0 1 1,0-1 0,0 1 0,-1-1 0,1 1 0,0 0 0,0-1 0,-1 1 0,1-1 0,0 1-1,-1-1 1,1 0 0,-1 1 0,1-1 0,-1 1 0,1-1 0,-1 0 0,1 1 0,-1-1 0,1 0 0,-1 1-1,1-1 1,-1 0 0,1 0 0,-1 0 0,0 0 0,1 1 0,-1-1 0,1 0 0,-1 0 0,-1 0 0,-19-7-1494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8:59.9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0 570 14731,'5'-1'407,"97"-20"4798,-77 14-4683,-2 0 0,29-13-1,-42 16-517,-1-1 0,1 0-1,-1 0 1,0-1-1,0 0 1,0-1-1,-1 0 1,0 0 0,-1-1-1,0 0 1,0-1-1,0 1 1,-1-1-1,0 0 1,-1-1 0,0 1-1,4-13 1,-2 0 7,0-1 1,-2 0 0,-1-1 0,0 1 0,-2-1-1,-1 0 1,-1 0 0,0 0 0,-2 1-1,-1-1 1,-9-35 0,-3 7 942,15 52-933,0 0 1,0 0-1,0 0 1,0 0 0,0 0-1,0 0 1,0 0-1,0 0 1,0 1 0,0-1-1,0 0 1,0 0 0,0 0-1,0 0 1,0 0-1,0 0 1,0 0 0,0 0-1,0 0 1,0 0-1,0 0 1,0 0 0,0 0-1,-1 0 1,1 0-1,0 0 1,0 0 0,0 0-1,0 0 1,0 0 0,0 0-1,0 0 1,0 0-1,0 0 1,0 0 0,0 0-1,0 0 1,0 0-1,0 0 1,-1 0 0,1 0-1,0 0 1,0 0-1,0 0 1,0 0 0,0 0-1,0 0 1,0 0 0,0 0-1,0 0 1,0 0-1,0 0 1,0 0 0,0 0-1,0 0 1,0 0-1,0-1 1,-2 9 332,0 15 71,2-1 0,0 1 1,2-1-1,1 0 1,9 40-1,1-15 286,31 73 0,-28-81-505,1-2 1,2 1-1,35 49 0,-54-87-204,0 1-1,1-1 0,-1 1 0,0-1 0,0 0 1,0 1-1,1-1 0,-1 0 0,0 1 0,0-1 1,1 0-1,-1 1 0,0-1 0,1 0 0,-1 0 1,0 1-1,1-1 0,-1 0 0,1 0 1,-1 0-1,0 1 0,1-1 0,-1 0 0,1 0 1,-1 0-1,0 0 0,1 0 0,-1 0 0,1 0 1,-1 0-1,0 0 0,1 0 0,-1 0 0,1 0 1,-1 0-1,1-1 0,-1 1 0,0 0 1,1 0-1,0-1 0,0 0 2,0 0 0,0 0 0,0-1 0,-1 1 1,1-1-1,0 1 0,-1-1 0,1 1 0,-1-1 0,1-2 0,11-51 26,7-31-12,-16 78-16,0 0 0,0 0-1,1 0 1,-1 0 0,2 1 0,-1 0 0,9-12-1,-11 18 1,-1-1-1,0 1 1,0 0-1,0 0 0,1-1 1,-1 1-1,0 0 1,1 0-1,-1 0 0,1 0 1,-1 0-1,1 1 1,0-1-1,-1 0 0,1 1 1,0-1-1,0 1 1,-1 0-1,1-1 0,0 1 1,0 0-1,0 0 1,-1 0-1,1 0 1,0 1-1,0-1 0,-1 0 1,1 1-1,0-1 1,0 1-1,-1 0 0,1-1 1,-1 1-1,1 0 1,0 0-1,-1 0 0,0 0 1,1 0-1,1 2 1,1 2 1,1 0 0,-1 0 0,0 0 1,0 0-1,0 1 0,-1 0 0,0 0 1,0 0-1,2 7 0,-2-3-180,-1 1 0,0 0 0,2 21 0,-4-20-256,2 0-1,3 18 1,-5-29 180,1 0-1,-1 0 1,1 0-1,-1 0 1,1 0 0,-1 0-1,1 0 1,0 0 0,-1-1-1,1 1 1,1 1-1,-2-2 126,1 1 1,-1-1-1,0 0 0,0 0 0,1 1 0,-1-1 0,0 0 0,1 0 0,-1 0 0,0 0 0,1 0 0,-1 0 0,1 0 0,-1 0 0,0 0 0,1 0 1,-1 0-1,0 0 0,1 0 0,-1 0 0,0 0 0,1 0 0,-1 0 0,0 0 0,1 0 0,-1 0 0,0 0 0,1-1 0,-1 1 0,0 0 1,1 0-1,-1 0 0,0-1 0,0 1 0,1 0 0,-1-1 0,6-11-1718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0.5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1 275 13979,'9'2'2593,"1"-1"0,17 1 0,-18-3-1649,0 1-1,0-1 1,11-3 0,-14 2-722,1 1 1,-1-2 0,1 1 0,-1-1 0,0 0-1,0 0 1,0-1 0,0 0 0,0 0-1,-1 0 1,7-8 0,-10 11-216,-1 0-1,0 0 1,0-1 0,0 1-1,0-1 1,0 1 0,0-1-1,-1 1 1,1-1 0,0 1-1,-1-1 1,0 0-1,1 1 1,-1-1 0,0 0-1,1 0 1,-1 1 0,0-1-1,0 0 1,-1 1 0,1-1-1,0 0 1,-1-2 0,0 1-7,0 1 1,-1-1-1,1 1 1,0 0 0,-1-1-1,1 1 1,-1 0-1,0 0 1,0 0 0,0 0-1,0 0 1,0 0-1,-5-2 1,5 2-8,-1 1-1,0 0 1,1-1 0,-1 1-1,0 0 1,0 0 0,0 1-1,0-1 1,0 0 0,0 1-1,0 0 1,-6 0 0,7 0 0,1 0 0,-1 1 0,0-1 0,0 1 0,0-1 0,0 1 1,1 0-1,-1 0 0,0 0 0,1 0 0,-1 0 0,0 0 0,1 0 0,0 0 1,-1 1-1,1-1 0,0 0 0,-1 1 0,1-1 0,0 1 0,-1 3 0,0-2 6,0 1 0,1-1 0,-1 1 0,1 0 0,0-1 0,0 1 0,0 0 0,1 0 0,-1 0 0,1 0 0,0 0 0,0 0 0,1 0-1,-1 0 1,1 0 0,0-1 0,0 1 0,0 0 0,0 0 0,3 5 0,-2-6 1,0 0 0,0-1 0,0 1 0,0 0 0,0-1 0,1 1 0,-1-1 0,1 0 0,0 0 0,-1 0 0,1 0 0,0 0 0,0-1 0,1 1 0,-1-1 0,0 0 0,0 0 0,1 0 0,-1 0 0,0-1 0,1 1 0,-1-1 0,5 0 0,-4 0 2,1 0 0,-1-1 1,1 0-1,-1 1 0,0-2 0,1 1 1,-1 0-1,0-1 0,0 0 1,0 0-1,0 0 0,0 0 1,0-1-1,-1 0 0,1 1 0,3-6 1,1 0 3,-1-1 0,0 1 0,-1-2 0,0 1 1,7-15-1,-13 23-7,0 0 0,1 0 0,-1 0 0,1 0 0,-1 0 0,1 1 0,-1-1 1,1 0-1,0 0 0,0 0 0,-1 0 0,1 1 0,0-1 0,0 0 0,0 1 0,0-1 0,0 1 1,-1-1-1,1 1 0,2-1 0,-2 1-1,0 0 0,-1 0 0,1 0 0,0 1 1,0-1-1,0 0 0,-1 0 0,1 1 0,0-1 0,0 0 1,-1 1-1,1-1 0,0 1 0,-1-1 0,1 1 0,-1-1 0,1 1 1,0-1-1,-1 1 0,1 1 0,2 2-4,-1-1 0,0 1-1,1 0 1,-2 0 0,1 1 0,0-1 0,-1 0 0,1 8-1,2 48 3,-4-60 5,0 0-1,0 0 0,0 0 0,0 0 1,0-1-1,0 1 0,0 0 0,0 0 1,0 0-1,0 0 0,1 0 0,-1 0 1,0 0-1,0-1 0,0 1 0,0 0 1,0 0-1,0 0 0,0 0 0,1 0 1,-1 0-1,0 0 0,0 0 1,0 0-1,0 0 0,0 0 0,1 0 1,-1 0-1,0 0 0,0 0 0,0 0 1,0 0-1,1 0 0,-1 0 0,0 0 1,0 0-1,0 0 0,0 0 0,0 0 1,0 0-1,1 0 0,-1 0 0,0 0 1,0 1-1,0-1 0,0 0 0,0 0 1,0 0-1,0 0 0,1 0 0,-1 0 1,0 0-1,0 1 0,0-1 1,0 0-1,0 0 0,0 0 0,0 0 1,0 0-1,0 1 0,0-1 0,0 0 1,0 0-1,6-11 9,15-56 50,-12 36 30,23-52 0,-28 75-130,0 0 0,0 1 0,0 0 0,1 0 0,1 0 0,-1 0 0,1 1 0,0 0 0,0 0 0,1 1 0,11-8 0,-15 11-400,0 0 1,0 1-1,0-1 0,0 1 1,0 0-1,1 0 0,-1 0 1,1 0-1,-1 0 0,1 1 0,-1-1 1,1 1-1,-1 0 0,1 0 1,6 1-1,5 4-1770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0.9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139 2 12707,'-4'-1'344,"-1"1"1,1-1-1,0 1 0,0 1 1,-1-1-1,1 0 0,0 1 1,0 0-1,0 0 1,0 0-1,0 1 0,0-1 1,0 1-1,0 0 1,-5 3-1,5-1-65,-1-1-1,1 1 0,0 0 1,1 1-1,-1-1 1,1 0-1,0 1 1,0 0-1,0 0 1,-3 7-1,0 5 75,1 1 0,1-1 1,0 1-1,1-1 0,1 1 0,0 25 0,2-6-219,2 1 1,2-1-1,1 0 1,2-1 0,1 1-1,2-1 1,2-1-1,1 0 1,25 47-1,-22-54-184,9 17-110,-23-41-89,-1 0 0,1 0 0,-1 0 0,0 0 0,0 0 0,0 0 0,0 1 0,-1 7 0,0-11 129,0-1-1,0 1 0,0-1 0,0 1 1,0 0-1,0-1 0,0 1 1,0-1-1,-1 1 0,1-1 1,0 1-1,0-1 0,-1 1 1,1-1-1,0 1 0,-1-1 1,1 1-1,0-1 0,-1 0 1,1 1-1,-1-1 0,1 1 1,-1-1-1,1 0 0,-1 0 1,1 1-1,-1-1 0,1 0 1,-1 0-1,1 1 0,-1-1 1,1 0-1,-1 0 0,1 0 1,-1 0-1,0 0 0,-19 4-1288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1.6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1 661 14587,'22'-6'1599,"0"0"0,-1-2-1,1 0 1,37-21 0,-37 18-938,170-90 2590,-129 65-5181,58-46 0,-106 69 669,-12 10 768,0 0 0,0 0 0,0 1-1,0-1 1,1 1 0,6-4 0,-10 6 484,0 0-1,1 0 1,-1 0 0,0 0 0,0 0-1,0 0 1,0 0 0,0 0-1,0 0 1,0 0 0,0 0 0,0 0-1,0 0 1,0 0 0,0 0 0,1 0-1,-1 0 1,0 0 0,0 0 0,0 0-1,0 0 1,0 0 0,0 0 0,0 0-1,0 0 1,0 0 0,0 0 0,0 0-1,1 0 1,-1 0 0,0 0 0,0 0-1,0 0 1,0 0 0,0 0-1,0 0 1,0 1 0,0-1 0,0 0-1,0 0 1,0 0 0,0 0 0,0 0-1,0 0 1,0 0 0,0 0 0,0 0-1,0 0 1,0 0 0,0 0 0,0 1-1,0-1 1,0 0 0,0 0 0,0 0-1,0 0 1,0 0 0,-2 8-93,-8 13 408,9-19-272,-14 28 675,1-5 540,-12 35 0,23-53-976,1 0-1,-1 0 1,2 0-1,-1 0 0,1 0 1,0 1-1,1-1 1,0 0-1,0 1 1,1 7-1,0-13-233,-1-1 0,0 1 0,1 0 0,-1-1 1,1 1-1,-1-1 0,1 1 0,0-1 0,0 1 0,-1-1 0,1 0 0,0 1 0,0-1 0,0 0 0,1 0 1,-1 0-1,0 1 0,0-1 0,1 0 0,-1-1 0,0 1 0,1 0 0,-1 0 0,1-1 0,-1 1 0,1-1 1,0 1-1,-1-1 0,1 1 0,-1-1 0,1 0 0,0 0 0,-1 0 0,4 0 0,-1-1 3,1 0 0,-1 1-1,1-2 1,0 1 0,-1 0-1,0-1 1,1 0 0,-1 0-1,0 0 1,0-1 0,4-3-1,1-1 55,-1-1-1,0 0 0,0 0 1,-1-1-1,0 0 0,0 0 1,-1 0-1,0-1 0,-1 0 1,0 0-1,-1-1 0,6-19 1,-9 24-104,1 1 0,-1 0 0,-1-1 0,1 1 0,-1-1 1,0 1-1,0-1 0,0 1 0,-1-1 0,0 1 0,0-1 0,0 1 0,-1 0 1,0-1-1,0 1 0,0 0 0,-1 0 0,1 0 0,-1 1 0,0-1 0,-1 1 1,1-1-1,-1 1 0,0 0 0,0 1 0,0-1 0,0 1 0,-6-4 0,5 4-420,0 1 0,0-1 0,0 1 0,-1 0 0,1 0 0,-1 1 0,0-1 0,1 1 0,-1 1-1,-6-1 1,26-1-4973,20-6 3482,-6 1 1296,0 2 902,1 1 0,42-1 0,-35 5 3420,57 8 0,-80-5-2817,-13-3-817,0 0 1,1 0-1,-1 0 0,0 0 1,0 0-1,1 0 0,-1 0 1,0 0-1,1 0 0,-1 0 1,0 1-1,0-1 0,1 0 1,-1 0-1,0 0 0,1 0 1,-1 0-1,0 1 1,0-1-1,0 0 0,1 0 1,-1 0-1,0 1 0,0-1 1,0 0-1,1 0 0,-1 1 1,0-1-1,0 0 0,0 0 1,0 1-1,0-1 0,1 1 1,-2-1-41,1 0 0,-1 1 0,1-1-1,-1 0 1,1 1 0,-1-1 0,0 0 0,1 0 0,-1 0 0,1 0 0,-1 0 0,1 0 0,-1 0 0,0 0 0,1 0 0,-1 0 0,1 0 0,-1 0-1,1 0 1,-1 0 0,0 0 0,1 0 0,-1-1 0,1 1 0,-1 0 0,1 0 0,-1-1 0,1 1 0,-1 0 0,1-1 0,-1 1 0,1-1 0,0 1-1,-1-1 1,-13-16 374,12 12-369,0 1 0,1-1 1,0 1-1,0-1 0,1 0 0,-1 1 1,1-1-1,0 0 0,0 1 1,0-1-1,1 0 0,-1 1 0,1-1 1,1 1-1,-1-1 0,0 1 1,4-7-1,1-3-109,1 1 0,1-1 0,-1 2 0,14-16 0,-14 18-376,1 1 0,0 1 0,19-16 0,-23 21-118,0 0 1,1 0-1,-1 0 1,1 1-1,0 0 1,0 0-1,0 0 0,0 0 1,0 1-1,0 0 1,8-1-1,0 1-672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2.13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1 187 14179,'6'17'3681,"7"28"0,-12-37-3179,0-1 1,0 0-1,-1 1 0,0-1 1,0 0-1,-3 15 0,-7 26 385,13-62-857,1-10-1,9-26 1,-11 42-31,1 0 1,0 1 0,1-1 0,0 1 0,0 0-1,0 0 1,9-9 0,-12 15 11,0-1 0,1 0 0,-1 1 0,1-1 0,0 1 0,0 0 0,-1-1 0,1 1 0,0 0 0,0 0 0,0 0 0,0 1 0,0-1 0,0 0 0,1 1 0,-1-1 0,0 1 0,0 0 0,0-1 0,0 1 0,4 1 0,-4-1 22,0 1 1,0-1-1,0 1 0,0 0 0,0 0 1,0 0-1,0 0 0,0 0 0,-1 0 1,1 1-1,0-1 0,-1 1 0,1-1 0,-1 1 1,0-1-1,1 1 0,-1 0 0,0 0 1,0-1-1,0 1 0,1 4 0,0 0 38,0 1 0,-1-1 0,1 0 0,-1 8 0,-1-9-32,1 0 0,0-1 0,0 1 0,0 0-1,0 0 1,4 6 0,-5-11-37,0 1 0,0-1 0,0 0-1,0 0 1,0 0 0,0 1 0,0-1 0,1 0-1,-1 0 1,0 1 0,0-1 0,0 0 0,0 0-1,1 0 1,-1 0 0,0 1 0,0-1 0,0 0-1,1 0 1,-1 0 0,0 0 0,0 0 0,1 0 0,-1 0-1,0 0 1,0 0 0,1 0 0,-1 0 0,0 0-1,0 0 1,1 0 0,-1 0 0,0 0 0,0 0-1,1 0 1,-1 0 0,0 0 0,0 0 0,1 0-1,-1 0 1,0 0 0,0 0 0,1-1 0,6-7 61,-6 7-52,10-18 115,0-1 0,-2 0 0,12-32 1,-14 31-78,2 0 0,1 0 0,14-23 0,-20 37 13,1 0 1,1 0-1,-1 1 0,1 0 0,1 0 1,-1 0-1,1 1 0,12-8 0,-16 11-8,0 0 0,0 1 0,0 0-1,0-1 1,0 1 0,0 1 0,1-1-1,-1 0 1,0 1 0,1-1 0,-1 1-1,0 0 1,1 0 0,-1 1 0,1-1 0,-1 1-1,0-1 1,0 1 0,1 0 0,-1 0-1,0 1 1,0-1 0,0 1 0,5 2-1,-4 0 4,1 0-1,0 0 1,-1 0-1,0 1 1,0-1-1,0 1 1,4 8-1,20 41-1179,-14-23-2530,-6-17 1952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3.2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129 39 13323,'1'-4'585,"-2"-20"2447,1 23-2948,0 1 0,0-1 0,0 1-1,0 0 1,0-1 0,0 1 0,0 0 0,0-1-1,0 1 1,0-1 0,0 1 0,-1 0 0,1-1 0,0 1-1,0 0 1,0-1 0,0 1 0,-1 0 0,1 0 0,0-1-1,0 1 1,-1 0 0,1-1 0,0 1 0,-1 0 0,1 0-1,0 0 1,0-1 0,-1 1 0,1 0 0,-1 0-1,1 0 1,0 0 0,-1 0 0,1 0 0,0 0 0,-1-1-1,1 1 1,0 0 0,-1 0 0,1 0 0,-1 0 0,1 1-1,0-1 1,-1 0 0,1 0 0,0 0 0,-1 0-1,1 0 1,-1 1 0,-4 2 153,1 1-1,0 0 1,0 1-1,0-1 1,0 0-1,1 1 1,-1 0 0,1 0-1,1 0 1,-5 10-1,1-4 23,-5 13 65,0 1 1,2 1 0,0-1-1,2 1 1,1 0 0,1 1-1,2 0 1,-1 43 0,3-63-283,1-1-1,1 0 1,-1 0 0,1 0 0,0 0 0,1-1 0,-1 1 0,4 8-1,-3-12-34,-1 0-1,0 0 0,0 0 0,1 0 0,-1 0 1,1 0-1,0-1 0,-1 1 0,1-1 0,0 1 1,0-1-1,0 0 0,0 0 0,0 1 0,0-1 1,1-1-1,-1 1 0,0 0 0,0-1 0,1 1 1,-1-1-1,0 1 0,5-1 0,2 0-18,0-1 0,0 0 0,0-1-1,0 0 1,0 0 0,0 0 0,-1-1-1,1-1 1,11-6 0,6-4-636,39-29-1,-17 4-2514,-2-1 0,72-79-1,-78 74 1585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1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 10610,'-5'-4'8115,"6"20"-4130,5 4-2739,1 0 0,0-1 1,2 0-1,14 23 0,2 6-430,4 5-458,-25-47-554,0 0 1,1 0 0,0-1-1,0 1 1,0-1 0,8 6-1,-13-11 116,1 1-1,-1-1 0,0 0 0,1 0 0,-1 0 0,0 1 0,1-1 0,-1 0 1,0 0-1,1 0 0,-1 0 0,0 0 0,1 0 0,-1 0 0,1 0 0,-1 0 1,0 0-1,1 0 0,-1 0 0,0 0 0,1 0 0,-1 0 0,1 0 0,-1 0 1,0-1-1,1 1 0,-1 0 0,0 0 0,1 0 0,-1 0 0,0-1 0,0 1 1,1 0-1,-1 0 0,0-1 0,1 1 0,-1 0 0,0-1 0,0 1 0,0 0 1,1-1-1,-1 1 0,0 0 0,0-1 0,7-20-3217,-6 17 2781,13-73-6639,-12 60 5700,4-25-295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3.7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38 229 12515,'-5'-4'7561,"4"4"-7421,-5 12 2716,-5 21-2101,10-30-219,-3 12-259,1 0 0,0 0 1,1 0-1,1 0 1,1 28-1,0-43-276,0 1 0,0-1-1,0 0 1,0 1 0,0-1 0,0 0 0,0 1 0,0-1 0,0 0-1,0 1 1,0-1 0,0 0 0,0 1 0,0-1 0,0 0 0,0 0-1,0 1 1,1-1 0,-1 0 0,0 1 0,0-1 0,0 0 0,0 0-1,1 1 1,-1-1 0,0 0 0,0 0 0,1 1 0,-1-1-1,0 0 1,0 0 0,1 0 0,-1 1 0,0-1 0,1 0 0,-1 0-1,0 0 1,1 0 0,-1 0 0,0 0 0,1 0 0,-1 0 0,0 0-1,1 0 1,-1 0 0,0 0 0,0 0 0,1 0 0,-1 0 0,0 0-1,1 0 1,-1 0 0,0 0 0,1 0 0,-1-1 0,0 1 0,1 0-1,-1 0 1,0 0 0,0 0 0,1-1 0,-1 1 0,0 0 0,0 0-1,0-1 1,1 1 0,-1-1 0,18-19 60,-16 17-43,14-14 188,0 1-1,1 0 1,1 1-1,0 0 1,23-12 0,-4 1 251,-31 22-390,-1 0 0,1 0-1,0 1 1,0 0 0,8-3 0,-13 6-61,0 0 0,0-1 1,0 1-1,0 0 1,0 0-1,0 0 0,0 0 1,0 0-1,0 0 1,0 0-1,0 0 0,0 0 1,0 0-1,0 1 1,0-1-1,2 1 0,-2 0-4,0 0 1,0 0-1,0-1 0,-1 1 0,1 0 0,0 0 0,-1 0 0,1 0 0,-1 0 0,1 0 0,-1 0 0,1 0 0,-1 0 1,0 0-1,1 0 0,-1 1 0,0-1 0,0 0 0,0 2 0,0 8 3,0 0 0,-1-1 0,0 1 1,-1 0-1,-3 12 0,-3 22 3,8-45-8,0-1 0,0 1 0,0 0 0,0 0 0,0 0 0,0 0 0,0 0 0,0 0 0,0 0 0,0 0 0,0 0 0,0 0 0,1 0 0,-1 0 0,0 0 0,0 0 0,0 0 0,0 0 0,0 0 0,0 0 0,0 0 0,0 0 0,0 0 0,0 0 0,0 0 0,0 0 0,0 0 0,0 0 0,0 0 0,1 0 0,-1 0 1,0 0-1,0 0 0,0 0 0,0 1 0,0-1 0,0 0 0,0 0 0,0 0 0,0 0 0,0 0 0,0 0 0,0 0 0,0 0 0,0 0 0,0 0 0,0 0 0,0 0 0,0 0 0,0 0 0,0 0 0,0 0 0,0 1 0,0-1 0,0 0 0,0 0 0,0 0 0,0 0 0,0 0 0,0 0 0,0 0 0,0 0 0,0 0 0,0 0 0,0 0 0,0 0 0,0 0 0,0 1 0,4-6 0,5-10 0,-2-1 0,0 1 0,8-26-1,2-6 6,-7 24 28,1 0 0,0 1 0,2 0 0,27-36 0,-33 50 26,0 0 1,1 0-1,0 1 0,1 0 0,16-10 1,-20 13-6,1 1 1,1 0 0,-1 1 0,0-1 0,1 1 0,-1 1 0,1-1 0,-1 1 0,1 0-1,9 0 1,-13 1-43,0 0-1,0 1 1,0-1-1,1 1 1,-1-1-1,0 1 1,0 0 0,0 0-1,0 0 1,0 1-1,0-1 1,-1 1-1,1-1 1,0 1-1,-1 0 1,1 0-1,-1 0 1,5 5-1,-1 1-176,0 1 1,-1 0-1,0 0 0,6 15 0,-8-16-292,1 1-1,0-1 1,0 0-1,1-1 1,0 1-1,8 9 1,18 6-665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4.5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41 15459,'-1'-8'937,"0"0"-1,-1-1 1,-2-7-1,-1 40 2539,7 108-800,1-39-1771,-5-13-417,2 65 146,1-140-601,0 1-1,0 0 1,3 9-1,-4-14-28,1 0 0,-1 0 0,0 0 0,1-1 1,-1 1-1,0 0 0,1 0 0,-1-1 0,1 1 0,0-1 0,-1 1 0,1 0 0,-1-1 0,1 1 0,1 0 1,-2-1-3,1 0 1,-1 0-1,1 0 1,-1 0 0,1 0-1,-1 0 1,1 0-1,0 0 1,-1 0 0,1 0-1,-1 0 1,1-1-1,-1 1 1,1 0-1,-1 0 1,1-1 0,-1 1-1,0 0 1,1 0-1,-1-1 1,1 1 0,-1 0-1,0-1 1,1 1-1,-1-1 1,1 1 0,-1-1-1,9-11 13,0 0-1,9-17 0,-13 20-12,0 0 0,0 1 0,1 0 0,0 0 0,1 0 0,-1 1-1,2 0 1,12-11 0,-12 14 1,-1 0 0,1 0 1,0 1-1,0 0 0,1 0 0,-1 1 0,0 0 0,14-1 0,-18 3-1,0-1-1,-1 1 1,1 1 0,0-1-1,0 0 1,0 1-1,-1 0 1,1 0-1,6 3 1,-8-3-1,0 0 1,0 0-1,-1 0 0,1 0 1,0 0-1,-1 1 0,1-1 0,-1 1 1,0-1-1,1 1 0,-1 0 1,0-1-1,0 1 0,0 0 1,0 0-1,0 0 0,0 0 1,0 4-1,0-2 0,-1 0 1,0 1-1,0-1 1,0 0-1,-1 1 1,1-1-1,-1 0 0,0 0 1,0 1-1,0-1 1,-1 0-1,0 0 1,1 0-1,-2 0 0,1-1 1,-5 7-1,-4 5 1,-1 0 0,-18 18 1,19-23 2,-1 1 1,-20 14 0,28-22-4,0-1 1,-1 1-1,1-1 0,0 0 0,-1 0 0,0-1 0,1 1 0,-1-1 0,0 0 1,0 0-1,0-1 0,-5 1 0,9-1-2,-1 0 1,1 0 0,0 0-1,0 0 1,0-1-1,0 1 1,0 0-1,0 0 1,0-1-1,-1 1 1,0-2-1,1 2 1,1 0-1,0-1 1,0 1-1,-1 0 1,1 0 0,0-1-1,0 1 1,0 0-1,0 0 1,-1-1-1,1 1 1,0 0-1,0-1 1,0 1-1,0 0 1,0 0-1,0-1 1,0 1-1,0 0 1,0-1 0,0 1-1,0 0 1,0-1-1,0 1 1,0 0-1,0 0 1,0-1-1,1-1-1,0 0 0,1 0 0,-1 1-1,0-1 1,0 0 0,1 1 0,-1-1-1,1 1 1,0 0 0,-1-1 0,3 0 0,53-30-21,-9 6 20,18-14 12,-2-3-1,70-62 1,-120 93 17,-1-1 1,-1 0 0,0 0-1,16-25 1,-25 33-2,0-1 0,0 1 1,0-1-1,0 0 0,-1 0 0,0 0 1,-1 0-1,1 0 0,-1 0 1,0-1-1,0 1 0,-1 0 0,0-1 1,0 1-1,-1 0 0,-1-10 0,1 14-17,1 0 1,-1-1-1,0 1 0,1 0 0,-1 0 0,0 0 0,0 1 0,0-1 0,-1 0 0,1 0 0,0 0 0,-1 1 1,1-1-1,-1 1 0,1-1 0,-1 1 0,0 0 0,0 0 0,0-1 0,1 1 0,-1 0 0,0 1 0,0-1 1,0 0-1,-4 0 0,3 0 0,0 1-1,0 0 1,0 0 0,-1 0 0,1 0 0,0 1 0,0-1 0,0 1 0,0 0-1,0 0 1,0 0 0,0 0 0,0 1 0,0-1 0,1 1 0,-1-1 0,-2 3-1,0 1 15,0-1 0,0 1 0,1 0-1,0 0 1,0 0 0,0 0 0,1 1 0,0-1-1,0 1 1,0 0 0,1 0 0,0 0-1,0 1 1,0-1 0,1 0 0,0 1-1,0-1 1,1 1 0,-1-1 0,1 1-1,2 7 1,-2-7-75,1-1 0,1 1 1,-1-1-1,1 1 0,0-1 0,0 0 0,1 0 0,0 0 0,0 0 1,0-1-1,1 1 0,0-1 0,0 0 0,0 0 0,1 0 0,-1 0 1,1-1-1,0 0 0,1 0 0,-1 0 0,8 3 0,-2-2-453,0-1 0,0-1-1,1 0 1,0 0 0,0-1-1,-1 0 1,1-1 0,13-1-1,54 2-1354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4.9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0 13715,'-1'0'205,"0"1"-1,1-1 1,-1 0-1,0 1 1,1-1-1,-1 0 1,1 1 0,-1-1-1,0 1 1,1-1-1,-1 1 1,1-1-1,0 1 1,-1-1 0,1 1-1,-1 0 1,1-1-1,0 1 1,-1 0-1,1-1 1,0 1 0,0 0-1,0-1 1,0 1-1,-1 1 1,1 21 2577,0-20-2523,4 32 1300,2 0 0,1 0 0,22 59 0,-6-18-649,32 182 76,-40-176-993,-13-76-141,-1 1 0,0 0 1,-1-1-1,0 11 0,0-16 12,0 0 0,0 0-1,0 0 1,0 0-1,0 0 1,0 0 0,-1-1-1,1 1 1,0 0-1,-1 0 1,1 0-1,0 0 1,-1 0 0,1-1-1,-1 1 1,1 0-1,-1-1 1,0 1 0,1 0-1,-1-1 1,0 1-1,1 0 1,-1-1-1,0 1 1,0-1 0,1 1-1,-1-1 1,0 0-1,0 1 1,0-1 0,0 0-1,0 0 1,0 0-1,0 1 1,1-1 0,-1 0-1,0 0 1,0 0-1,0 0 1,0 0-1,0-1 1,-1 1 0,-20-7-1999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5.3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1 290 15163,'5'0'6566,"26"-8"-4743,60-19-296,-51 16-941,75-31 1,-64 14 92,81-56 0,-99 61-319,-31 22-343,0-1 12,0 1 0,0-1 0,1 1-1,-1 0 1,0 0 0,0-1 0,5 0-1,-6 2-25,0 0-1,-1 0 1,1 1-1,-1-1 1,1 0 0,0 0-1,-1 0 1,1 1-1,-1-1 1,1 0-1,-1 1 1,1-1-1,0 0 1,-1 1-1,1-1 1,-1 1-1,0-1 1,1 0-1,-1 1 1,1-1 0,-1 1-1,0 0 1,1-1-1,-1 1 1,0-1-1,0 1 1,1 0-1,-1-1 1,0 1-1,0-1 1,0 1-1,0 0 1,0-1-1,0 2 1,1 1 5,0 1 0,0 0 1,0-1-1,1 1 0,-1-1 0,1 0 0,0 1 1,0-1-1,2 4 0,-2-6 9,0 1-1,-1-1 1,1 0 0,0 0-1,-1 0 1,1 0 0,0 0-1,0 0 1,0 0 0,0 0-1,0-1 1,0 1 0,0-1-1,0 1 1,1-1 0,-1 0-1,0 0 1,4 0 0,2-1 62,-1 0 0,1 0 0,0-1 1,-1 0-1,1 0 0,-1-1 0,10-5 1,-13 6-56,0 0 0,-1 0 0,1 0 0,0 0 0,-1-1 0,0 0-1,0 1 1,0-1 0,0-1 0,0 1 0,0 0 0,-1-1 0,0 1 0,1-1 0,1-5 0,-4 8-16,1 0-1,-1 0 0,0 0 0,0 0 1,1 0-1,-1-1 0,0 1 0,0 0 1,0 0-1,0 0 0,-1-1 0,1 1 1,0 0-1,0 0 0,-1 0 0,1 0 1,-1 0-1,1 0 0,-1 0 0,1 0 1,-1 0-1,1 0 0,-1 0 1,0 0-1,0 0 0,0 0 0,1 0 1,-1 0-1,0 1 0,0-1 0,0 0 1,0 1-1,0-1 0,0 1 0,-1-1 1,-1 0-1,-4-1 5,-1 0 1,0 0-1,0 0 1,-10 0 0,12 1-2,-12-1-99,1 1-1,0 1 1,-18 1-1,27 0-256,0 0 0,0 1 0,0 0 0,0 0 0,0 0 0,1 1 0,-1 0 0,-11 7 0,7 0-1657,12-10 1898,-1 0 0,1 1 0,0-1 0,-1 0-1,1 1 1,0-1 0,0 1 0,-1-1 0,1 0 0,0 1 0,0-1-1,0 1 1,0-1 0,-1 1 0,1-1 0,0 0 0,0 1-1,0-1 1,0 1 0,0-1 0,0 1 0,0-1 0,0 1-1,0-1 1,0 0 0,1 1 0,-1-1 0,0 1 0,0-1 0,0 1-1,1-1 1,15 14-1755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5.7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175 6 15571,'0'-1'99,"0"1"-1,0 0 0,0 0 1,0 0-1,0-1 0,0 1 1,0 0-1,0 0 0,0-1 0,0 1 1,0 0-1,0 0 0,0 0 1,-1-1-1,1 1 0,0 0 1,0 0-1,0 0 0,0 0 1,0-1-1,-1 1 0,1 0 1,0 0-1,0 0 0,0 0 1,-1 0-1,1-1 0,0 1 0,0 0 1,0 0-1,-1 0 0,1 0 1,0 0-1,0 0 0,-1 0 1,1 0-1,0 0 0,0 0 1,0 0-1,-1 0 0,1 0 1,0 0-1,0 0 0,-1 0 1,1 0-1,0 0 0,0 1 0,0-1 1,-1 0-1,1 0 0,0 0 1,0 0-1,0 0 0,-1 0 1,1 1-1,0-1 0,0 0 1,0 0-1,0 0 0,0 1 1,-1-1-1,1 0 0,0 0 1,-7 18 2319,6-13-2479,-44 155 2672,9-24-1702,33-128-1114,0 1 0,0-1 0,-1 1 1,0-1-1,-1 0 0,1-1 1,-1 1-1,-1-1 0,-9 11 0,15-18 92,-1 0 0,1 0 0,0 1-1,0-1 1,-1 0 0,1 0-1,0 1 1,-1-1 0,1 0 0,0 0-1,-1 0 1,1 0 0,0 1-1,-1-1 1,1 0 0,0 0 0,-1 0-1,1 0 1,0 0 0,-1 0-1,1 0 1,0 0 0,-1 0 0,1 0-1,0 0 1,-1 0 0,1 0-1,0-1 1,-1 1 0,1 0 0,0 0-1,-1 0 1,1 0 0,0 0-1,-1-1 1,1 1 0,0 0-1,0 0 1,-1-1 0,-5-11-2863,6 11 2975,-5-16-1740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6.1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1 303 10386,'3'0'752,"0"1"0,0 1-1,-1-1 1,1 0-1,0 1 1,2 1 0,25 23 2569,-24-20-2583,12 11 613,1-2 1,0 0 0,25 15-1,-38-26-1208,1 0 0,0-1 1,0 1-1,1-1 0,-1-1 0,1 0 0,-1 0 0,1 0 0,0-1 0,0 0 0,-1 0 0,1-1 0,15-1 0,-18-1-137,0 1 0,0-1 0,1 0 0,-1-1 0,0 1-1,-1-1 1,1 0 0,0 0 0,-1 0 0,0-1-1,0 1 1,0-1 0,0 0 0,0 0 0,-1-1 0,0 1-1,0-1 1,3-5 0,2-4-26,-1-1 0,-1 0 0,0 0 0,6-32 0,-6 13-22,-5 24 43,1-1 1,0 1-1,0 0 1,1 0-1,6-14 1,-9 24 5,0-1 0,0 1 0,1 0 0,-1-1-1,0 1 1,0 0 0,1-1 0,-1 1 0,0 0 0,1 0 0,-1-1 0,0 1 0,1 0 0,-1 0 0,0-1 0,1 1 0,-1 0 0,1 0 0,-1 0 0,0 0 0,1 0-1,-1 0 1,1 0 0,-1 0 0,0 0 0,1 0 0,-1 0 0,1 0 0,-1 0 0,1 0 0,-1 0 0,0 0 0,1 0 0,-1 0 0,1 0 0,-1 1 0,0-1 0,1 0-1,14 12 332,-12-9-271,40 38 986,-31-28-838,1 0-1,0-1 1,0-1 0,1 0 0,23 13-1,-36-24-304,0 1 0,0-1-1,0 1 1,0-1-1,0 1 1,0-1 0,0 0-1,0 1 1,0-1-1,0 0 1,0 0 0,0 0-1,0 0 1,0 0-1,0 0 1,0 0 0,2 0-1,-3-1-109,1 1 0,-1-1 0,1 0 0,0 1 0,-1-1-1,1 0 1,-1 0 0,0 1 0,1-1 0,-1 0 0,1 0-1,-1 1 1,0-1 0,0 0 0,0 0 0,1 0 0,-1 0-1,0 0 1,0 1 0,0-1 0,-1-2 0,0-20-1874,-6-11 560</inkml:trace>
  <inkml:trace contextRef="#ctx0" brushRef="#br0" timeOffset="1">412 27 16876,'3'6'1080,"6"0"496,8-3-672,12-4-1504,3-4-592,7-6-776,4-1-617,4 0 1409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6.5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80 1 12691,'-8'7'982,"0"0"-1,1 1 1,0 0 0,0 1 0,1 0 0,0 0 0,1 0 0,-1 0 0,-4 14-1,8-16-711,0-1-1,0 1 1,1-1 0,0 1-1,0 0 1,0 0-1,1-1 1,0 1-1,1 0 1,-1 0-1,1 0 1,1-1-1,-1 1 1,1-1-1,5 13 1,-5-14-168,0 0 0,1 0 1,0-1-1,0 1 0,0-1 0,0 1 1,0-1-1,1 0 0,0-1 1,0 1-1,6 4 0,-7-6-97,0 0-1,1-1 0,-1 1 1,0-1-1,1 0 0,-1 0 1,1 0-1,0 0 0,-1-1 1,1 0-1,-1 1 0,1-1 1,0 0-1,-1-1 0,1 1 1,0-1-1,6-1 0,-2-1-650,1-1-1,-1 1 0,0-1 0,0-1 0,0 0 1,-1 0-1,0 0 0,0-1 0,12-12 0,0 1-1056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6.9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52 1 7610,'-12'1'296,"3"2"456,-2 2 248,3-2 464,2-1 113,0-2 2344,11-5-3865,-1 4-344,1 1-641,-1 1 3530,2 10-2153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07.3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5 21821,'21'0'2568,"-10"6"4522,-23-3-6218,-2-1-464,2-7-784,9 1-424,10-3 448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3.54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0 499 14043,'2'-10'677,"0"0"0,0 0 1,1 0-1,0 0 0,1 0 0,8-15 1,37-51 1678,-48 74-2315,21-28 718,1 1 0,1 1 1,1 1-1,46-38 0,-65 60-645,0 1 0,1-1 0,0 1 0,0 0 0,8-3 0,-14 7-99,1-1 1,-1 1 0,0-1-1,0 1 1,1-1 0,-1 1-1,0 0 1,1 0 0,-1 0-1,0 0 1,1 0 0,-1 0-1,0 0 1,1 0 0,-1 0-1,0 1 1,1-1 0,-1 1-1,0-1 1,0 1 0,1-1-1,-1 1 1,0 0 0,0-1-1,0 1 1,0 0 0,0 0-1,0 0 1,0 0 0,0 0-1,0 0 1,0 0 0,-1 0-1,1 0 1,0 0 0,0 3-1,1 2 36,0 0 0,0 0 0,-1 1 0,0-1 0,0 1 0,0-1 0,-1 14-1,-7 47 245,6-59-261,-3 18 59,-9 78 229,14-101-234,1-9-56,21-96 91,2-11-78,-19 90-1,2 0 0,17-37 0,-20 51 43,-1 1-1,1 0 0,1 0 1,-1 1-1,1 0 0,10-10 1,-13 14-28,0 1 0,0-1 0,0 1 0,1 0 0,-1 0 0,1 0 0,-1 0 0,1 1 0,-1-1 0,1 1 0,0 0 0,0 0 0,0 0 0,0 1 0,-1 0 0,1-1 0,6 2 0,-4 0-8,0 0 0,0 0-1,1 1 1,-1 0 0,0 1-1,-1-1 1,1 1 0,0 0 0,-1 0-1,0 1 1,1 0 0,5 6-1,6 7 81,-1 0 0,15 21 0,2 2 16,-25-31-245,0 0-1,1-1 0,0 0 0,15 11 1,-21-17-143,0-1-1,0 1 1,0-1 0,0 0 0,0 1 0,0-2 0,0 1 0,1 0-1,-1 0 1,0-1 0,0 0 0,1 0 0,-1 0 0,0 0 0,0 0-1,1 0 1,-1-1 0,0 0 0,0 0 0,0 0 0,6-2 0,15-11-2673,2 0 1081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2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744 0 11170,'-4'4'4660,"0"3"-3611,1 0 1,0 0-1,0 1 0,1-1 0,0 0 0,0 1 1,0 0-1,0 11 0,1 6 300,2 32 0,-1-52-1236,1 0-1,-1 0 0,1 0 0,0-1 0,0 1 1,1 0-1,-1 0 0,1-1 0,0 1 0,3 4 1,-3-7-73,-1 1 0,1-1 0,0 0 0,0 0 0,1 0-1,-1 0 1,0-1 0,1 1 0,-1-1 0,0 1 0,1-1 0,0 0 0,-1 0 0,1 0 0,0 0 0,0 0 0,-1 0 0,6-1 0,1 1-9,0-1 0,1 0 0,-1 0 0,0-1 0,1-1 0,-1 1 0,15-6 0,-17 5-452,-1 0 0,1-1 0,0 0 1,-1-1-1,0 1 0,0-1 0,0 0 0,0 0 0,-1-1 0,8-8 0,-3 1-2549,3 3 977</inkml:trace>
  <inkml:trace contextRef="#ctx0" brushRef="#br0" timeOffset="1">1 1232 16243,'45'-33'1025,"15"-10"391,10-10 16,18-16 153,8-8-145,3-1-104,3 5-264,-19 18-559,-9 9-401,-14 16-953,-13 6-431,-12 10-1304,0 8-1081,-9 9 2080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4.3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145 247 14555,'-3'0'297,"1"0"1,-1 0-1,1 0 0,-1 0 0,1 0 1,-1 0-1,1 1 0,-1-1 1,1 1-1,0 0 0,-1 0 0,1 0 1,0 0-1,0 0 0,-1 0 0,1 0 1,0 1-1,0-1 0,0 1 1,0 0-1,1 0 0,-4 3 0,-2 4 505,0 1 0,0 1-1,-8 14 1,9-12-124,-4 5 102,1 0 0,-8 23-1,15-34-699,-1 1 0,1 0 0,0 0-1,1 0 1,0 0 0,1 0 0,-1 0-1,2 9 1,-1-16-78,0 0 0,0 0 0,0 0-1,0 0 1,0 0 0,1 0 0,-1 0 0,0 0-1,0 0 1,1 0 0,-1 0 0,1 0 0,-1-1 0,1 1-1,-1 0 1,1 0 0,-1 0 0,1-1 0,0 1 0,0 0-1,-1-1 1,1 1 0,0-1 0,0 1 0,0-1 0,-1 1-1,1-1 1,0 1 0,0-1 0,0 0 0,0 1-1,0-1 1,0 0 0,0 0 0,0 0 0,0 0 0,0 0-1,0 0 1,0 0 0,0 0 0,0 0 0,0 0 0,2-1-1,1-1 1,1 1-1,-1-1 0,1 0 0,-1-1 0,0 1 0,0-1 0,5-3 0,3-6-47,0 1 0,-1-1 0,-1-1 0,9-14 0,-6 10-22,-12 16 58,-1-1 0,1 1 0,0 0 0,0 0 0,0-1 0,0 1 1,1 0-1,-1 0 0,0 0 0,0 0 0,1 0 0,-1 1 0,0-1 1,1 0-1,-1 1 0,1-1 0,-1 1 0,1-1 0,-1 1 0,1 0 1,-1-1-1,1 1 0,-1 0 0,2 0 0,1 1-50,0 1 0,0-1-1,0 0 1,0 1 0,0 0 0,0 0-1,4 4 1,0-2-59,-5-2 79,-1 0 0,1-1 0,0 1 0,0-1 0,0 0 0,0 0 0,1 0 0,-1-1 0,0 1 1,0-1-1,0 1 0,1-1 0,-1 0 0,0-1 0,6 0 0,-5 0-32,1 0 0,-1-1 1,0 0-1,0 0 0,0 0 0,-1 0 0,1 0 0,0-1 1,-1 0-1,0 0 0,5-5 0,10-12-174,24-37-1,-3 3 65,-37 52 199,-1 1-1,0-1 1,0 1-1,1-1 1,-1 1-1,1 0 1,-1 0-1,1 0 1,0 0-1,-1 0 1,4-1-1,-4 1 3,0 1-1,1 0 0,-1 0 1,0 0-1,0 0 0,0 0 0,1 0 1,-1 0-1,0 1 0,0-1 0,1 0 1,-1 1-1,0-1 0,0 1 1,0-1-1,0 1 0,0-1 0,0 1 1,0 0-1,0-1 0,1 2 0,6 6 180,0 0-1,0 0 0,-1 1 0,0 0 0,10 17 0,-2 0 180,11 30 1,-15-28-192,-1 1-1,-1 1 0,7 49 1,-9-27 65,1 67 1,-8-108-209,-1 0 0,0 0 0,-4 20 0,5-31-41,0 1 1,0-1-1,0 1 1,0-1-1,0 0 1,0 1-1,0-1 1,0 0 0,-1 1-1,1-1 1,0 0-1,0 1 1,0-1-1,0 0 1,-1 0 0,1 1-1,0-1 1,0 0-1,-1 0 1,1 1-1,0-1 1,0 0-1,-1 0 1,1 0 0,0 1-1,-1-1 1,1 0-1,0 0 1,-1 0-1,1 0 1,-1 0-1,1 0 1,-1 0 0,1 0 0,-1-1 0,1 1 0,-1 0 0,1 0 0,0-1 0,-1 1 0,1 0 0,-1-1-1,1 1 1,0 0 0,-1-1 0,1 1 0,0-1 0,0 1 0,-1-1 0,1 1 0,0-1 0,-3-8 19,0 0 0,1 1 1,-1-15-1,-2-1 3,-52-388-46,56 409 21,-5-117 15,6 103-11,1 1 1,0 0-1,1 0 0,1 0 0,5-18 0,-6 29-3,0 1-1,0-1 1,0 1 0,0 0 0,1 0 0,-1 0-1,1 0 1,0 1 0,0-1 0,1 1-1,-1 0 1,1 0 0,0 0 0,-1 0-1,1 0 1,0 1 0,1 0 0,-1 0 0,0 0-1,1 0 1,5-1 0,-4 2 8,-1 0 0,0 0 1,0 0-1,1 1 0,-1 0 1,0 0-1,1 1 0,-1-1 0,0 1 1,1 0-1,-1 0 0,0 1 1,0 0-1,0 0 0,0 0 0,0 0 1,-1 1-1,6 3 0,-8-4 12,0 0-1,0 0 0,0 0 0,0 0 0,0 0 1,-1 0-1,1 0 0,-1 1 0,1-1 1,-1 1-1,0-1 0,0 1 0,2 4 0,-2-2 12,0 1-1,-1-1 0,1 0 0,-1 0 0,0 0 0,0 0 0,-2 5 0,-1 6 45,-1 0 0,0-1-1,-12 25 1,8-21-41,-1 0-1,0-1 1,-15 21-1,21-34-86,-1-1 0,1 1 0,-1-1 0,0 0 0,0 0 0,0 0 0,0-1 0,0 1 0,-1-1 0,0 0 0,0 0 0,0-1 0,0 1-1,0-1 1,0 0 0,-10 2 0,14-4-47,-1 0 1,0 0-1,0 0 0,1 0 0,-1 0 0,0 0 0,1 0 0,-1-1 0,0 1 0,1-1 0,-1 1 1,1-1-1,-1 1 0,1-1 0,-1 0 0,1 0 0,-1 0 0,1 0 0,0 0 0,-1 0 0,1 0 1,0-1-1,0 1 0,0 0 0,0 0 0,0-1 0,0 1 0,0-1 0,0 1 0,1-1 0,-1 0 0,1 1 1,-1-1-1,0-2 0,0-3-351,0 0 1,0 0-1,1 0 1,-1 0-1,2 0 1,-1 0-1,2-8 1,10-37 888,6 2-650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4.7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1 212 13907,'6'4'796,"1"0"-1,-1 0 1,0 1 0,0 0-1,0 0 1,0 1-1,-1-1 1,8 11 0,-8-7 18,1 1 1,-1-1-1,-1 1 1,0 0-1,5 18 1,5 30 1619,-14-92-1969,-1-92-445,2 109-321,1-1 1,1 0-1,1 1 0,0 0 1,8-20-1,-9 31-15,0-1 0,0 1 0,1 0 1,6-8-1,-6 9-439,0 1 1,0-1-1,1 1 0,-1 0 1,1 0-1,0 1 1,0-1-1,10-4 0,-11 7 261,0-1 0,1 0 0,-1 1 0,1 0 0,-1 0 0,1 0 0,-1 1 0,1 0 0,0-1 0,-1 2 0,9 0 0,-9 0 488,1 0 1,0 0-1,-1 1 1,1 0-1,-1-1 1,1 2-1,5 3 1,-5-2 670,-1 0-1,1 0 1,-1 0 0,0 1 0,-1-1-1,1 1 1,-1 0 0,0 0 0,0 0 0,0 1-1,2 6 1,-3-5 85,1-1-1,1 0 1,-1 0-1,1 0 1,0 0-1,0 0 1,10 9-1,-11-12-674,1 0-1,0-1 1,-1 0-1,1 1 1,0-1-1,1-1 0,-1 1 1,0-1-1,0 1 1,1-1-1,-1 0 1,1-1-1,-1 1 1,1-1-1,-1 0 0,1 0 1,-1 0-1,1-1 1,-1 0-1,9-2 1,-8 2-27,-1-1 1,1 0-1,-1 0 1,1 0-1,-1 0 0,0-1 1,0 1-1,0-1 1,-1 0-1,1 0 1,-1-1-1,1 1 1,-1-1-1,0 1 1,0-1-1,-1 0 1,1 0-1,-1-1 0,3-7 1,-4 9-54,0 1 1,0-1-1,-1 0 1,1 0-1,-1-1 1,1 1-1,-1 0 1,0 0-1,-1 0 1,1 0-1,0 0 1,-1 0-1,0 0 1,1 0-1,-1 0 0,0 0 1,-1 0-1,1 1 1,-1-1-1,1 0 1,-1 1-1,0-1 1,1 1-1,-1 0 1,-1-1-1,1 1 1,0 0-1,0 0 1,-1 0-1,-5-2 1,1-1-41,-1 1 1,0 0 0,0 1 0,0 0-1,0 0 1,-1 1 0,1 0 0,-1 0-1,-14 0 1,14 1-520,0 1 0,0 0 0,-1 1 0,1 0 0,0 0-1,-15 5 1,23-6 309,-5 3-1483,6-3 1674,0 0 1,0 0 0,0 0 0,0 1-1,0-1 1,0 0 0,0 0 0,0 0-1,0 0 1,0 0 0,0 0 0,0 0-1,0 0 1,0 1 0,0-1 0,0 0-1,0 0 1,0 0 0,0 0 0,0 0-1,0 0 1,0 0 0,0 1 0,0-1-1,0 0 1,0 0 0,0 0 0,0 0-1,0 0 1,1 0 0,-1 0 0,0 0-1,0 0 1,0 1 0,0-1 0,0 0-1,0 0 1,0 0 0,0 0 0,0 0-1,1 0 1,-1 0 0,0 0 0,0 0-1,0 0 1,0 0 0,11 6-1412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5.2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19068,'12'16'1288,"-2"6"769,1 8-201,-2 4-416,-3 1-375,-1-2-721,-4-2-168,-1-2-280,0-2-152,-1-1-696,-4-6-449,-1-4-951,0-2-297,-3-11 3073,-2-1-1128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5.6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0 395 12843,'1'-2'309,"0"1"1,0 0 0,0 0 0,0 0 0,0 0-1,0 0 1,1 0 0,-1 0 0,0 1-1,1-1 1,-1 0 0,0 1 0,1-1-1,-1 1 1,1-1 0,-1 1 0,1 0-1,-1-1 1,1 1 0,-1 0 0,1 0-1,-1 0 1,3 1 0,4-1 389,0 1 0,0 1 0,8 2 0,-9-2-339,29 7 884,42 10-119,-66-17-1083,-1 0-1,1-1 1,0-1-1,20-1 1,-30 1-45,0 0 0,1-1 1,-1 1-1,0-1 1,0 1-1,0-1 1,0 0-1,0 1 1,0-1-1,0 0 0,0 0 1,0 0-1,0-1 1,0 1-1,-1 0 1,1-1-1,-1 1 0,1-1 1,-1 0-1,1 0 1,-1 1-1,0-1 1,0 0-1,0 0 1,0 0-1,1-2 0,0-4-4,-1 0 0,0 0-1,0 0 1,-1 0 0,0 1-1,-1-10 1,1 11 14,-1-1 1,1 1-1,0-1 0,1 1 1,-1-1-1,1 1 0,0-1 1,4-10-1,-4 15-5,0 1 0,0 0 1,0-1-1,0 1 0,1 0 0,-1 0 1,0-1-1,0 1 0,1 0 0,-1 0 1,1 0-1,-1 1 0,1-1 0,-1 0 1,1 0-1,0 1 0,-1-1 0,1 1 1,0 0-1,-1-1 0,1 1 0,0 0 1,0 0-1,-1 0 0,1 0 0,0 0 1,-1 1-1,1-1 0,0 0 0,1 1 1,4 1-1,-1 0 0,0 0 1,0 1-1,1 0 1,-2 0-1,10 6 1,27 26-450,-35-28 40,-6-6 206,0 0 0,0 0 0,0-1 1,-1 1-1,1 0 0,0 0 0,0-1 0,0 1 0,1-1 0,-1 1 0,0-1 1,0 0-1,0 1 0,0-1 0,2 0 0,2-4-1041</inkml:trace>
  <inkml:trace contextRef="#ctx0" brushRef="#br0" timeOffset="1">370 0 15611,'-12'8'1561,"4"-1"919,10 1-1071,12-5-969,5-1-472,4-4-1081,0-3-471,-3 5 760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78 17188,'4'8'989,"0"0"1,0 1 0,-1-1-1,-1 1 1,4 15 0,-4-7-198,0 0 0,-1 17 1,-1-32-762,0-1 1,-1 0-1,1 0 0,0 1 1,1-1-1,-1 0 0,0 1 1,0-1-1,1 0 0,-1 0 1,0 0-1,1 1 1,-1-1-1,2 1 0,-2-1-22,0-1 0,1 0 0,-1 0 0,0 0 0,1 0 0,-1 0 0,0 0 0,1 0 0,-1 0 0,0 0 0,1 0-1,-1 0 1,0 0 0,1-1 0,-1 1 0,0 0 0,1 0 0,-1 0 0,0 0 0,0 0 0,1-1 0,-1 1 0,0 0 0,0 0 0,1 0-1,-1-1 1,0 1 0,0 0 0,1 0 0,-1-1 0,0 1 0,0-1 0,4-5 71,0 0 0,0 0-1,4-10 1,4-13 70,-4 10 139,1 0 0,0 1 1,1-1-1,16-20 0,-23 35-184,1 0 0,0 0 0,-1 0-1,1 0 1,0 1 0,1-1 0,-1 1 0,1 0 0,-1 1 0,1-1 0,0 1 0,0 0 0,0 0 0,0 0 0,0 1 0,0 0 0,1 0 0,-1 0 0,0 1 0,1-1 0,8 2 0,-9-1-77,0 1 1,0 0-1,-1 1 0,1-1 1,-1 1-1,1 0 0,-1 0 1,0 0-1,1 0 0,4 4 1,3 4-245,21 20 1,-24-20-685,1-1 0,17 13 0,-3-7-399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6.7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3 969 13723,'-1'-1'162,"1"1"1,0-1-1,-1 0 0,1 1 1,0-1-1,0 0 0,0 1 1,-1-1-1,1 0 0,0 1 1,0-1-1,0 0 0,0 1 1,0-1-1,0 0 0,0 1 1,0-1-1,1 0 0,-1 1 1,0-1-1,0 1 0,0-1 1,1 0-1,10-15 2001,-7 12-1679,99-116 5096,62-50-2815,-68 78-1839,3 4-1,135-90 0,-192 149-833,66-48 124,-95 65-264,-1 0 0,1 0-1,-2-2 1,0 1 0,11-18-1,-22 30 11,-1 0-1,1 1 1,0-1-1,-1 0 1,1 0 0,-1 0-1,1 0 1,-1 0-1,0 0 1,1-1-1,-1 1 1,0 0-1,0 0 1,0 0-1,0 0 1,0-2-1,0 3-4,0-1-1,-1 1 1,1-1-1,0 1 1,0-1-1,-1 1 0,1-1 1,0 1-1,-1 0 1,1-1-1,-1 1 1,1 0-1,0-1 1,-1 1-1,1 0 0,-1 0 1,1 0-1,-1-1 1,1 1-1,-1 0 1,1 0-1,-1 0 1,1 0-1,-2 0 1,-3-1-405,-1 1 1,0 1 0,1-1-1,-12 3 1,-129 35-6124,26-5 2173,96-28 3826,0-1 0,0-1 0,-26 0 1,23-6 768,26 3-139,1 0 0,-1 0 0,0 0 0,1 0-1,-1-1 1,1 1 0,-1 0 0,1-1 0,-1 1 0,0 0 0,1-1-1,-1 1 1,1 0 0,0-1 0,-1 0 0,0 1 6,1-1-1,0 1 1,0 0 0,0-1 0,0 1 0,0 0 0,0-1-1,0 1 1,0-1 0,0 1 0,1 0 0,-1-1 0,0 1-1,0 0 1,0-1 0,0 1 0,0 0 0,1-1 0,-1 1-1,0 0 1,0 0 0,1-1 0,-1 1 0,0 0 0,0 0-1,1-1 1,-1 1 0,0 0 0,1-1 0,3-2 271,0 1 0,0-1 1,0 0-1,1 1 0,-1 0 0,0 0 1,9-2-1,5-3 350,46-17 1589,2 2 0,126-23 0,-173 41-1922,-1 1 1,1 1 0,1 1-1,-1 1 1,35 4 0,-51-4-316,1 1 1,-1 0-1,1 0 1,-1 0-1,1 0 1,-1 0-1,0 1 1,1 0-1,-1 0 1,0 0-1,0 0 1,0 0-1,-1 0 1,5 4-1,-6-3-38,1-1 0,-1 0 0,0 1 0,0-1-1,0 1 1,0-1 0,0 1 0,0 0 0,-1 0-1,1-1 1,-1 1 0,0 0 0,0 0 0,0-1 0,0 1-1,0 0 1,-1 0 0,1-1 0,-1 1 0,-1 3-1,-1 5-171,-1 0 1,-1 0-1,0-1 0,0 1 0,-9 11 0,-40 49-2207,7-9-645,12-5 1294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7.1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2 107 14803,'0'1'163,"0"-1"0,0 1 1,-1-1-1,1 1 0,0 0 0,0-1 0,0 1 0,0 0 1,0-1-1,0 1 0,0-1 0,0 1 0,0 0 0,0-1 0,0 1 1,0 0-1,1-1 0,-1 1 0,0-1 0,0 1 0,1-1 1,-1 1-1,0 0 0,1-1 0,-1 1 0,0-1 0,1 1 1,-1-1-1,1 0 0,-1 1 0,1-1 0,-1 1 0,1-1 0,-1 0 1,1 1-1,-1-1 0,1 0 0,0 0 0,-1 0 0,1 1 1,1-1-1,4 2 336,0 0 0,0-1-1,9 1 1,-14-2-482,66 5 1881,130-7 0,-174 1-1725,287-27 1205,1-17-968,-300 44-475,-2 0-307,0 0 0,0-1 0,-1 0 0,1 0 0,-1-1 0,1 0 0,14-8 0,-22 11 142,0-1 0,0 0 0,0 1 1,-1-1-1,1 0 0,0 0 0,-1 1 0,1-1 0,0 0 0,-1 0 0,1 0 0,-1 0 0,1 0 0,-1 0 0,0 0 0,1 0 0,-1 0 0,0 0 0,0 0 1,1 0-1,-1 0 0,0 0 0,0-2 0,-5-12-1568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7.61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14811,'79'27'8567,"34"20"-5449,-96-40-2913,-2 1 0,1 1 0,-1 0 0,0 1-1,-1 1 1,0 0 0,17 18 0,-26-23-184,0 0 0,0 0 1,-1 1-1,1 0 1,-1 0-1,-1 0 0,1 0 1,-1 0-1,-1 1 0,1 0 1,-1-1-1,-1 1 1,1 0-1,-1 0 0,-1 0 1,1 0-1,-1 0 0,-2 14 1,1-15-49,-1 0-1,0 0 1,0 0 0,-1 0 0,1 0-1,-5 6 1,6-10-124,-1 0-1,0-1 1,1 1-1,-1 0 0,0-1 1,-1 1-1,1-1 1,0 0-1,-1 0 1,1 0-1,-1 0 1,0 0-1,1 0 1,-1-1-1,-5 3 1,7-4-56,-1 0 0,0 1 0,1-1 1,-1 0-1,1 0 0,-1 0 0,0 0 1,1 0-1,-1 0 0,1-1 0,-1 1 1,1 0-1,-1-1 0,1 1 0,-1-1 1,1 0-1,-1 1 0,1-1 1,-2-1-1,-1-1-283,0-1-1,0 1 1,1-1 0,-1 0 0,-3-6-1,-19-29-834</inkml:trace>
  <inkml:trace contextRef="#ctx0" brushRef="#br0" timeOffset="1">150 109 17556,'0'46'2032,"1"3"1281,4 7-721,-1 0-1375,1-1-545,1-11-552,3-9-416,2-15-1897,-1-5 1497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8.6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16956,'11'5'1352,"7"6"1072,8 5-207,7 7-473,2 2-135,7-6-609,-1 0-328,-2-6-376,-4 1-400,-3-8-2072,2 5 1551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49.9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14107,'18'13'3038,"0"1"0,16 16 0,-9-5-1581,39 52 1,-47-51-1245,-1 0 0,-1 1 0,-1 1-1,-1 0 1,-2 1 0,-1 0 0,-1 1 0,6 39-1,-12-57-197,0-16-28,-2-23-67,-1 26 76,8-122-487,-6 111 427,0 0 1,0 0-1,1 1 0,1-1 0,0 1 1,0 0-1,1 0 0,8-12 0,-11 20 59,0 0-1,1 0 0,-1 1 0,1-1 0,0 0 1,0 1-1,0 0 0,0-1 0,1 1 0,-1 1 1,0-1-1,1 0 0,-1 1 0,1 0 1,0 0-1,-1 0 0,1 0 0,0 0 0,0 1 1,0 0-1,6 0 0,7 1 29,-1 1-1,0 1 1,29 8 0,-16-3-24,-5-3 7,24 2 0,-41-6 12,0-1 0,0 1 0,0-2 1,0 1-1,0-1 0,0 0 0,13-4 0,-18 5-5,-1 0 0,1-1 0,-1 0 0,1 1 0,-1-1 0,1 0 0,-1 0 0,1 0 0,-1 0 0,0 0 0,0 0 0,1 0 0,-1 0 0,0 0 0,0-1 0,0 1 0,0 0 0,0-1 0,-1 1 0,1-1 0,0 1 0,-1-1 0,1 1 0,-1-1 0,1 1 0,-1-1 0,0 0 0,0 1 0,1-1 0,-1 0 0,0 1 0,-1-1 0,1 0 0,0 1-1,0-1 1,-1-2 0,-1-1 19,0 0 0,0 0 0,-1 1 0,1-1 1,-1 0-1,0 1 0,0 0 0,-1-1 0,-7-6 0,-33-26 52,40 34-79,-1 0-1,1 0 1,-1 1-1,1-1 1,-1 1-1,0 0 1,0 0-1,-9-1 1,13 3-5,1 0 1,-1-1-1,1 1 1,-1 0-1,1 0 1,-1 1-1,1-1 1,-1 0-1,0 0 0,1 0 1,-1 0-1,1 0 1,-1 0-1,1 1 1,-1-1-1,1 0 1,-1 1-1,1-1 0,0 0 1,-1 1-1,1-1 1,-1 0-1,1 1 1,0-1-1,-1 1 1,1-1-1,0 0 0,-1 1 1,1-1-1,0 1 1,0-1-1,-1 1 1,1-1-1,0 1 1,0 0-1,0-1 0,0 1 1,0 0-1,2 21 42,-1-16-35,2 0 0,-1 0 0,1-1 0,0 1 0,0-1 1,0 1-1,1-1 0,0 0 0,0 0 0,0-1 0,1 1 0,0-1 1,0 0-1,0 0 0,8 5 0,-4-4-164,0 0 0,0 0 1,1-1-1,0 0 0,-1-1 1,1 0-1,1-1 0,17 3 0,-19-4-333,0-1-1,0-1 0,0 0 0,0 0 0,0 0 0,0-1 0,-1 0 1,12-5-1,-2-1-2048,0-1 1,26-16-1,-20 9 535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02.4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18020,'3'10'2424,"1"-4"1689,2-5-1888,0-1-633,-1-1-1128,-2-2-632,6 3-8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0.3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53 1 12139,'-1'0'170,"1"0"1,-1-1 0,1 1 0,0 0-1,-1 0 1,1 0 0,-1 0 0,1 0 0,0 0-1,-1 0 1,1 0 0,-1 0 0,1 1-1,0-1 1,-1 0 0,1 0 0,-1 0 0,1 0-1,0 0 1,-1 1 0,1-1 0,0 0-1,-1 0 1,1 1 0,0-1 0,-1 0 0,1 1-1,0-1 1,0 0 0,-1 1 0,1-1-1,0 0 1,0 1 0,-1-1 0,1 0 0,0 1-1,0 0 1,-6 18 1902,5-15-1609,-24 107 4107,18-70-4047,7-38-501,0-1-1,0 0 1,0 1 0,0-1 0,0 1 0,1-1 0,-1 0 0,1 1 0,0-1 0,-1 0-1,1 1 1,0-1 0,0 0 0,2 3 0,-2-4-24,-1-1-1,1 1 1,-1-1 0,1 1-1,-1-1 1,1 1 0,-1-1-1,1 1 1,0-1 0,-1 0-1,1 1 1,0-1 0,-1 0-1,1 0 1,0 1 0,-1-1-1,1 0 1,0 0 0,-1 0-1,1 0 1,0 0 0,0 0-1,-1 0 1,2 0 0,0-1-23,-1 1 1,1-1 0,-1 0-1,1 1 1,-1-1-1,0 0 1,1 0 0,-1 0-1,0 0 1,0 0-1,1-2 1,4-3-221,-2 0 0,1-1 0,5-11 0,-3 5-270,-2 0 0,0 0 0,0-1 0,-1 1 0,0-1 0,-2 0 0,0 0 0,1-15 0,-5 58-1436,1-22 1550,0 0-1,0 1 1,1-1 0,0 0 0,2 9 0,-2-14 272,1 0 0,-1 0 1,1 0-1,0 0 0,0 0 1,0 0-1,0 0 0,0 0 0,0 0 1,1 0-1,-1-1 0,0 1 1,1 0-1,0-1 0,-1 0 1,1 1-1,0-1 0,0 0 1,-1 0-1,1 0 0,0 0 1,2 1-1,14 2-580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0.7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160 236 11130,'-3'0'420,"0"0"-1,1 1 0,-1-1 0,0 1 0,1-1 0,-1 1 0,0 0 0,1 0 1,-1 0-1,1 0 0,0 1 0,-1-1 0,-3 4 0,-1 1 642,1 0-1,-11 13 0,3-2-149,-8 4 178,16-16-881,0 0-1,0 1 0,1-1 0,0 1 0,0 1 0,0-1 0,1 1 1,-5 9-1,8-15-200,1-1 0,0 1 0,-1 0 1,1-1-1,0 1 0,0-1 0,-1 1 1,1 0-1,0-1 0,0 1 0,0 0 0,0-1 1,0 1-1,0 0 0,0-1 0,0 1 1,0 0-1,1-1 0,-1 1 0,0 0 1,0-1-1,1 1 0,-1-1 0,0 1 0,0 0 1,1-1-1,-1 1 0,1-1 0,-1 1 1,1-1-1,-1 1 0,1-1 0,-1 0 0,1 1 1,-1-1-1,1 1 0,-1-1 0,1 0 1,-1 0-1,1 1 0,0-1 0,-1 0 0,1 0 1,0 0-1,-1 0 0,1 1 0,1-1 1,2 0-13,0 0 1,0 0-1,-1-1 1,1 1 0,0-1-1,7-1 1,-3-1-44,0-1 1,0 0-1,-1 0 0,1 0 1,-1-1-1,0 0 1,0 0-1,-1 0 0,0-1 1,0 0-1,7-9 1,-6 5 14,0 0 0,0 0 0,-1 0 0,0-1 0,0 0 0,-2 0 0,6-16 0,-7 13 13,0 0 0,-1 0 0,-1 0 0,0 0 0,-1-27 0,-1 31 6,-1 0-1,1-1 0,-2 1 1,1 0-1,-1 0 1,-1 0-1,0 0 1,-7-12-1,10 19 16,-1 1-1,1 0 0,0 1 1,-1-1-1,0 0 1,1 0-1,-1 1 0,-3-3 1,4 4 9,1-1 0,-1 1 0,0-1 0,0 1 0,0 0 1,1-1-1,-1 1 0,0 0 0,0 0 0,0 0 0,0-1 0,0 1 1,0 0-1,1 0 0,-1 0 0,0 1 0,-1-1 0,0 1 21,1-1 0,0 1 1,-1 0-1,1 0 0,0 0 0,-1 0 0,1 0 0,0 1 0,0-1 0,0 0 0,0 0 0,0 1 0,0-1 1,1 1-1,-1-1 0,0 1 0,1-1 0,-1 1 0,1-1 0,-1 1 0,1-1 0,0 1 0,-1 2 1,0 7 71,0 1 1,0-1 0,1 0-1,1 0 1,0 0 0,0 0-1,1 0 1,0 0 0,1 0-1,0-1 1,1 1 0,0-1-1,1 0 1,0 0 0,1 0 0,0-1-1,0 0 1,1 0 0,0 0-1,0-1 1,1 0 0,0 0-1,1-1 1,0 0 0,0-1-1,0 0 1,11 5 0,-14-8-503,0-1 1,0 0 0,0 0-1,0-1 1,0 1-1,0-1 1,0-1-1,1 1 1,-1-1 0,0 0-1,1-1 1,-1 1-1,0-1 1,0 0 0,11-4-1,13-4-1052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1.13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199 9 13987,'-2'-1'496,"0"-1"0,0 1 0,0 1 0,0-1 0,0 0 0,0 0 0,0 1 0,0-1 0,-1 1 0,1 0 0,0-1-1,0 1 1,0 0 0,-4 1 0,2 0-91,0-1 0,0 2 0,0-1-1,0 0 1,0 1 0,0 0 0,-4 2-1,-3 3 80,1 0 0,1 1 0,-1 0-1,-9 11 1,10-9-143,1 0 0,0 1 0,0 0 0,-11 23-1,16-29-296,1-1-1,0 1 0,0 0 0,0 0 0,1 0 1,0 0-1,0 0 0,0 1 0,0-1 0,1 0 0,0 0 1,0 1-1,1-1 0,-1 0 0,3 8 0,-3-11-43,1 0-1,-1 0 0,1-1 0,0 1 0,-1 0 1,1-1-1,0 1 0,0 0 0,0-1 1,1 1-1,-1-1 0,0 0 0,0 1 0,1-1 1,-1 0-1,1 0 0,-1 0 0,1 0 1,0 0-1,-1 0 0,1 0 0,0 0 0,-1-1 1,1 1-1,0-1 0,0 1 0,0-1 1,0 0-1,-1 0 0,1 0 0,0 0 0,0 0 1,0 0-1,0 0 0,2-1 0,4-2-24,-1 1-1,1-1 1,-1-1-1,0 1 1,0-1-1,12-9 1,3-3-75,-11 7 29,1 1 0,12-7 0,-20 12 67,1 2 1,-1-1-1,0 0 0,1 1 0,-1-1 1,1 1-1,0 1 0,-1-1 1,1 1-1,5-1 0,17 3 399,-18-1-1116,0 0-1,0-1 1,12-1 0,-17 0 88,0 1 0,0-1 0,0-1 0,0 1 0,0-1 0,0 1 0,0-1 0,-1 0 0,1-1 0,4-2 1,10-10-1734,1-3 957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1.8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62 417 14355,'-4'1'688,"0"1"1,1 1-1,-1-1 0,0 0 0,1 1 0,0 0 1,-1 0-1,1 0 0,0 0 0,-3 4 1,4-3-344,-1 0 0,1 0 0,0 0 1,0 1-1,0-1 0,0 0 0,1 1 0,0-1 1,-1 6-1,1-7-298,1 1 1,-1-1-1,1 0 1,0 1-1,1-1 0,-1 1 1,0-1-1,1 0 1,0 1-1,0-1 1,0 0-1,0 0 1,0 1-1,1-1 0,-1 0 1,1 0-1,0-1 1,0 1-1,0 0 1,0 0-1,1-1 1,-1 0-1,1 1 0,-1-1 1,1 0-1,0 0 1,0 0-1,4 2 1,-3-3-126,0 0 0,0 1 0,0-1 0,0 0 1,0-1-1,0 1 0,0-1 0,0 0 0,1 0 0,-1 0 1,0 0-1,0-1 0,0 0 0,0 0 0,0 0 1,0 0-1,0 0 0,0-1 0,-1 0 0,1 0 0,5-3 1,0-1-144,-1-1 1,1 0-1,-1 0 1,0 0 0,-1-1-1,0 0 1,7-11-1,-5 7 159,-1-1 1,-1-1-1,0 1 0,-1-1 0,-1 0 0,0 0 0,4-21 1,-5 15 71,-2-1 1,0 0 0,-1 1-1,-4-40 1,-16-69-13,3 30 937,14 94-79,0 11-239,1 34 491,1-11-621,-3 18 702,8 82 1,-4-113-1076,2-1 1,0 0-1,1 0 0,0 0 0,1 0 1,1 0-1,0-1 0,1 0 1,12 19-1,-16-29-103,0 0 0,1 0 1,-1 0-1,1 0 0,0 0 0,0-1 0,6 5 1,-9-8-12,0 1 0,0 0 0,1-1 1,-1 1-1,0-1 0,1 1 0,-1-1 0,0 0 1,1 0-1,-1 1 0,0-1 0,1 0 0,-1 0 1,0 0-1,1 0 0,-1-1 0,1 1 1,-1 0-1,0-1 0,0 1 0,1-1 0,-1 1 1,0-1-1,1 1 0,-1-1 0,0 0 0,0 0 1,0 1-1,0-1 0,0 0 0,0 0 1,0 0-1,0 0 0,1-2 0,3-5-58,1-1-1,-1 0 1,0 0-1,-1 0 1,4-13-1,13-27-404,-18 45 413,-1 0 1,1 0 0,0 1 0,0-1-1,0 0 1,0 1 0,0 0 0,8-6 0,-9 8 42,0 0 0,0 0 0,0 0 0,1 0 0,-1 0 0,0 0 0,0 0 1,1 1-1,-1 0 0,0-1 0,1 1 0,-1 0 0,0 0 0,1 0 0,-1 0 1,0 1-1,1-1 0,-1 0 0,0 1 0,4 1 0,2 2 17,0 0 0,0 0 0,0 1-1,7 5 1,6 4 32,-14-10-22,31 16 138,-36-19-144,0 0 0,0 0 0,0-1 1,0 1-1,0 0 0,0-1 1,0 0-1,0 1 0,0-1 0,0 0 1,0 0-1,1 0 0,-1-1 0,0 1 1,0 0-1,3-2 0,-4 1-9,0 1 1,0-1-1,0 0 0,0 0 0,0 0 0,0 1 1,-1-1-1,1 0 0,0 0 0,-1 0 0,1 0 0,-1 0 1,1-1-1,-1 1 0,1 0 0,-1 0 0,0 0 0,0 0 1,1 0-1,-1-1 0,0 1 0,0 0 0,0 0 0,0 0 1,-1-1-1,1 0 0,-1-6 12,-1 1 0,-3-15 0,2 14-5,0-5-17,0 1 0,1 0 0,1-1 1,0-16-1,1 22-9,0 1 1,0 0-1,1 0 1,0-1-1,1 1 0,-1 0 1,1 0-1,1 0 1,-1 1-1,5-9 1,-6 12 6,0 0 0,1 1 1,-1-1-1,0 0 0,1 1 0,0-1 1,-1 1-1,1 0 0,0-1 1,0 1-1,0 0 0,0 0 0,0 0 1,0 1-1,4-2 0,-2 1 2,0 0-1,0 1 1,1 0-1,-1-1 1,0 2-1,0-1 1,8 2-1,3 2 41,0 0 0,-1 1-1,21 10 1,-33-14-24,7 4 49,60 30 692,-62-32-574,-1 1-1,0 1 0,0-1 1,0 1-1,-1 0 1,1 1-1,8 11 0,-13-16-156,0 1-1,0 0 0,0-1 0,0 1 0,-1 0 0,1 0 1,0 0-1,-1 0 0,0 0 0,1-1 0,-1 1 0,0 0 0,0 0 1,0 0-1,0 0 0,0 0 0,0 0 0,-1 0 0,1 0 1,-1 0-1,1 0 0,-1 0 0,0 0 0,0-1 0,1 1 1,-1 0-1,-1 0 0,1-1 0,0 1 0,-3 2 0,-2 2 33,0 0 0,-1 0 0,0-1-1,-1 0 1,-13 7 0,-3 1-608,-1-2 1,0-1-1,0-1 1,-35 8-1,21-9-870,-1-2-1,-51 2 1,42-7-880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4.44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0 715 14563,'102'-152'7731,"-12"19"-5951,-74 106-1602,-1 0 1,-1-2-1,10-32 1,-16 38-158,-1-1 1,-2 0-1,4-30 0,-8 44-19,0 0-1,-1-1 0,0 1 1,-1 0-1,0 0 1,-1-1-1,0 1 1,0 0-1,-1 0 1,-5-11-1,6 17 5,0 1-1,0-1 0,0 0 1,0 1-1,-1 0 1,-3-5-1,5 8 2,1-1 1,-1 0-1,0 0 1,0 1-1,0-1 1,0 0-1,0 1 1,0-1-1,0 1 1,-1-1-1,1 1 1,0 0-1,0-1 1,0 1-1,0 0 1,-1 0-1,1 0 1,0 0-1,0 0 1,0 0-1,-1 0 1,1 0-1,0 0 1,0 1-1,0-1 1,-3 1-1,-1 2 47,1 0-1,-1 0 1,0 0-1,1 1 1,0 0-1,0-1 0,0 2 1,0-1-1,0 0 1,1 1-1,-4 5 1,-1 3 114,1 1 1,0 0 0,-4 14 0,7-16-63,1 0 0,0 1 0,1-1 0,0 1 0,1-1 0,0 1 0,1-1 0,0 1 0,1 0 1,1-1-1,4 18 0,-2-17-57,0 1 0,0-1-1,2 0 1,0-1 0,0 1 0,1-1 0,0 0 0,1-1 0,1 0 0,10 11 0,-15-18-44,0 0 0,0-1 0,0 1 0,1-1 0,-1 0 0,1 0 1,-1-1-1,1 1 0,0-1 0,0 0 0,0-1 0,1 1 0,-1-1 0,0 0 0,1 0 1,-1-1-1,0 1 0,1-1 0,-1-1 0,1 1 0,-1-1 0,0 1 0,1-2 1,-1 1-1,0 0 0,0-1 0,0 0 0,0 0 0,0-1 0,5-3 0,-1 0 2,0 0-1,0-1 1,0 0-1,0-1 1,-1 0-1,11-15 1,36-58-4,-46 67-6,-9 14 3,1-1-1,-1 1 1,0-1 0,0 1 0,1 0 0,-1-1 0,0 1-1,1 0 1,-1-1 0,0 1 0,1 0 0,-1 0 0,0-1 0,1 1-1,-1 0 1,0 0 0,1 0 0,-1 0 0,1-1 0,-1 1-1,1 0 1,-1 0 0,0 0 0,1 0 0,-1 0 0,1 0-1,-1 0 1,1 0 0,-1 0 0,0 0 0,1 1 0,-1-1 0,1 0-1,-1 0 1,1 0 0,-1 0 0,0 1 0,1-1 0,-1 0-1,0 0 1,1 1 0,-1-1 0,0 0 0,1 0 0,-1 1-1,1 0 1,16 21 7,-11-13 2,-4-7-19,1 1 1,-1 0 0,1-1-1,0 1 1,0-1-1,0 0 1,0 0 0,0 0-1,0 0 1,1 0-1,-1-1 1,1 0 0,-1 1-1,1-1 1,-1-1-1,1 1 1,0 0 0,-1-1-1,1 0 1,5 0-1,-5 0-295,1-1-1,-1 0 1,0 0-1,1 0 0,-1-1 1,0 1-1,4-3 0,-3 1-839,0 0 0,0 0 0,-1 0-1,0 0 1,7-8 0,3-4-1799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4.89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50 1 11410,'-24'3'2353,"7"1"2792,8-2-3033,18-1-1039,7 1-449,9-4-744,7-1-504,-6 0-1209,0 0-591,0 11 1216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5.2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1 168 15011,'0'4'732,"-1"-1"0,1 1-1,1 0 1,-1-1 0,1 1-1,-1 0 1,1-1 0,0 1 0,0-1-1,0 1 1,1-1 0,3 6-1,-1 0-220,2-1 0,-1 0 0,12 12 0,-15-18-499,-1 0-1,1-1 1,-1 0-1,1 1 1,-1-1-1,1 0 1,0 0 0,0 0-1,0 0 1,0 0-1,-1 0 1,1 0-1,3 0 1,-4-1-12,0 0 0,1 0 1,-1 0-1,0 0 0,0 0 0,0-1 1,0 1-1,1 0 0,-1 0 0,0-1 1,0 1-1,0-1 0,0 1 0,0-1 0,0 0 1,0 1-1,0-1 0,0 0 0,0 1 1,-1-1-1,1 0 0,0 0 0,0 0 1,-1 0-1,2-1 0,18-32-14,-15 25-3,0 0 0,1 0-1,-1 1 1,2 0 0,-1 0 0,14-13-1,-13 17 95,-1 1-1,1-1 0,0 1 1,0 0-1,0 1 1,15-4-1,6-2 244,-14 4-174,49-20 361,-56 21-437,0-1 0,-1 1-1,1-1 1,-1 0-1,0-1 1,10-8-1,-15 12-61,-1 1-1,1-1 0,-1 1 1,1-1-1,-1 0 1,0 1-1,1-1 0,-1 0 1,1 1-1,-1-1 0,0 0 1,0 1-1,1-1 0,-1 0 1,0 1-1,0-1 0,0 0 1,0 0-1,0-1 0,0 2-4,0-1 0,0 0-1,-1 1 1,1-1-1,0 1 1,-1-1 0,1 1-1,0-1 1,-1 1-1,1 0 1,0-1 0,-1 1-1,1-1 1,-1 1-1,1 0 1,-1-1-1,1 1 1,-1 0 0,0-1-1,-2 0 0,0 1 0,1-1-1,-1 0 1,0 1 0,0 0 0,0-1-1,1 1 1,-1 0 0,-5 1-1,3 0-2,1 0 0,-1 1 0,0-1 0,0 1 0,1 0 0,-1 0 0,-6 5 0,8-5 2,1 0-1,-1 0 0,1 0 1,-1 0-1,1 1 1,0-1-1,0 1 0,0-1 1,0 1-1,0 0 1,1 0-1,-1-1 0,0 5 1,1-6 1,1 0 0,0 0 0,0 0 1,-1 0-1,1 0 0,0 0 0,0 0 1,0 0-1,0 0 0,0 0 0,0 0 1,1 0-1,-1 0 0,0 0 0,0 0 0,1 0 1,-1 0-1,1 0 0,-1 0 0,1 0 1,0 1-1,1 0 3,-1-1 0,1 0 0,0 1 0,-1-1 0,1 0 0,0 0 0,0 0 0,0 0 0,0 0 0,2 1 0,5 0 15,-1 0 1,1 0-1,-1-1 1,11 0 0,-9 0 8,0-2 0,-1 1 1,1-1-1,0-1 1,-1 0-1,17-5 1,52-27 378,-23 9-12,-46 22-325,1 1 0,0 0-1,0 0 1,0 1-1,0 0 1,0 1 0,15 1-1,-15 0-64,1-1-1,0 0 0,-1 0 1,1-1-1,-1-1 1,16-4-1,-13 1-1618,1-1 0,20-14 0,-20 12-843,3-3 279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5.6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 21373,'-1'20'1728,"4"7"1057,7 8-601,5 6-984,7 5-264,2 3-519,1 1-121,-4 3-192,0-1-48,-6-5-120,-2-4-184,-7-11-529,-3-5-367,-8-10-1064,-5-5-521,-7-10-736,-1-2 1593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6.0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0 170 18676,'6'1'712,"0"0"-1,0 0 1,0 0 0,0-1 0,0 0-1,0 0 1,10-2 0,43-12 1662,-48 11-1991,173-63 3335,-124 42-3159,-55 22-539,19-6 63,-24 8-89,1 0 1,-1 0-1,1 0 0,0-1 1,-1 1-1,1 0 0,-1 0 1,1 0-1,-1 0 0,1 0 1,-1 0-1,1 1 0,-1-1 0,1 0 1,-1 0-1,1 0 0,-1 0 1,1 1-1,-1-1 0,1 0 1,-1 0-1,1 1 0,-1-1 1,1 0-1,-1 1 0,0-1 1,1 1-1,-1-1 0,0 0 0,1 1 1,-1-1-1,0 1 0,1-1 1,-1 2-1,1 3-127,1 0 1,-1-1-1,1 1 0,0 0 0,0 0 1,4 5-1,-4-8 102,-1 0 1,1 0-1,0-1 0,0 1 1,0 0-1,0-1 0,0 0 0,0 1 1,1-1-1,-1 0 0,0 0 1,1 0-1,-1 0 0,1-1 0,2 1 1,1 1 24,1-1 0,0-1 0,-1 1 0,1-1 0,0 0 1,-1-1-1,13-2 0,-15 2 63,1 0 0,0 0 1,-1-1-1,0 1 0,1-1 0,-1 0 1,0-1-1,0 1 0,0-1 0,0 0 1,5-5-1,-8 7-41,0 0 0,0 1 1,-1-1-1,1 0 0,0 0 1,-1 0-1,1 1 0,-1-1 0,1 0 1,-1 0-1,0 0 0,1 0 1,-1 0-1,0 0 0,0 0 0,1 0 1,-1 0-1,0 0 0,0 0 1,0 0-1,0 0 0,0 0 0,-1 0 1,1 0-1,0 0 0,0 0 1,-1 0-1,1 0 0,0 0 0,-1 0 1,1 0-1,-1 0 0,1 0 1,-1 0-1,0 1 0,1-1 0,-1 0 1,0 0-1,-1 0 0,-3-3 6,0 0 0,0 1 0,0 0 0,0 0 0,-7-3 0,-5 0-277,0 0 0,0 0 0,0 2 1,-1 0-1,0 1 0,-21-1 0,23 4-1031,-1 0 1,0 0-1,-29 6 0,28 1 1405,5 1-489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6.4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247 3 15723,'-1'-1'118,"1"1"-1,0 0 1,0 0-1,0 0 1,0 0-1,-1-1 1,1 1-1,0 0 1,0 0-1,0 0 1,-1 0-1,1 0 1,0 0-1,0 0 1,0 0-1,-1 0 1,1 0-1,0 0 1,0 0-1,-1 0 1,1 0-1,0 0 1,0 0-1,-1 0 1,1 0-1,0 0 1,0 0-1,0 0 1,-1 0-1,1 0 1,0 0-1,0 0 1,0 0-1,-1 0 1,1 1-1,0-1 1,0 0-1,-1 0 1,-5 12 1946,-2 12-623,8-24-1430,-4 19 283,-1-1 0,-1 1 0,0-1 0,-1 0 0,-1-1 0,-1 0 0,-1 0 0,-16 22 0,16-27-465,-29 36-1208,35-44 894,1-1 0,-1 0 0,0 1 0,0-1 0,0-1 0,0 1 0,0-1 0,0 1 0,-9 2 0,12-5 323,0 0-1,0 1 1,0-1-1,0 0 0,0 0 1,0 0-1,0 0 1,0 0-1,0 0 0,0 0 1,0-1-1,0 1 1,0 0-1,0 0 0,0-1 1,0 1-1,0-1 1,0 1-1,0-1 0,-1 0 1,0-1-60,1 1 0,0-1 0,-1 1 0,1-1 0,0 0 0,0 1 0,0-1 0,0 0 0,-1-3 0,-1-2-147,1 0 0,1 0-1,-1 0 1,0-13 0,2 16 423,0-1 1,0 1-1,0-1 1,1 1-1,-1 0 0,1-1 1,0 1-1,0 0 1,1-1-1,1-4 0,-2 7 90,1 0-1,-1 0 0,0 1 1,0-1-1,1 0 0,-1 1 0,1-1 1,0 1-1,-1 0 0,1-1 0,0 1 1,0 0-1,0 0 0,0 0 0,0 0 1,0 0-1,0 1 0,0-1 1,0 1-1,0-1 0,0 1 0,0 0 1,4 0-1,9 1 705,0 0 1,-1 2-1,1 0 0,0 0 1,-1 2-1,19 7 1,2 0 540,-22-8-855,0 1-60,1 0-1,0-2 0,0 0 1,20 2-1,-30-5-455,0 1 0,0-2 0,-1 1 0,1 0 0,0-1 0,0 0 0,0 0 0,-1 0 0,1 0 0,0 0 0,-1-1 0,1 0 0,-1 1 0,0-2 0,1 1 0,-1 0 0,0 0 0,0-1 0,-1 0 0,1 1 0,3-5 0,3-7-58,16-29 0,3-7-99,-27 49 142,-1 1 0,0-1-1,1 0 1,-1 0 0,1 0 0,0 1 0,-1-1-1,1 0 1,0 1 0,-1-1 0,1 1-1,0-1 1,0 0 0,-1 1 0,1 0-1,0-1 1,0 1 0,0-1 0,0 1 0,-1 0-1,1 0 1,0 0 0,0-1 0,0 1-1,0 0 1,0 0 0,0 0 0,0 0 0,0 0-1,0 1 1,0-1 0,0 0 0,-1 0-1,1 1 1,0-1 0,0 0 0,0 1-1,0-1 1,-1 1 0,1-1 0,0 1 0,0-1-1,-1 1 1,1 0 0,0-1 0,-1 1-1,1 0 1,-1-1 0,2 2 0,20 27 215,-19-24-285,1 1-1,-1-1 1,1-1-1,0 1 1,1 0-1,-1-1 0,1 0 1,9 6-1,-3-8-1700,-11-2 1689,0 0 0,0 0-1,1 0 1,-1 1 0,0-1 0,0 0 0,0 0 0,0 0-1,0 0 1,1 0 0,-1 0 0,0 0 0,0 0 0,0 0-1,0 0 1,0 0 0,1 0 0,-1 0 0,0 0 0,0 0-1,0 0 1,0 0 0,0-1 0,1 1 0,-1 0 0,0 0-1,0 0 1,0 0 0,0 0 0,0 0 0,0 0 0,0 0 0,1 0-1,-1-1 1,0 1 0,0 0 0,0 0 0,0 0 0,0 0-1,0 0 1,0 0 0,0-1 0,0 1 0,0 0 0,0 0-1,0 0 1,0 0 0,0 0 0,0-1 0,0 1 0,0 0-1,0 0 1,0 0 0,0 0 0,0 0 0,0-1 0,0 1-1,-2-1-1720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39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12835,'4'0'507,"0"1"0,0-1 0,0 0 1,-1 1-1,1 0 0,0 0 0,0 0 0,0 0 1,-1 1-1,5 2 0,-2 0-75,0 0 0,0 0-1,-1 1 1,0 0 0,5 6-1,9 9 178,-2 1 0,-1 1 0,0 1 0,-2 0 0,0 1 0,-2 0 0,12 33-1,-19-42-449,0 0 0,-1 0-1,-1 0 1,-1 0 0,0 0-1,-1 1 1,0-1 0,-1 1-1,-1-1 1,-1 0 0,0 1-1,-1-1 1,0 0 0,-8 21-1,-1-9-395,0 0 0,-2-1 0,-1-1 0,-1 0 0,-1-1 0,-1 0 0,-39 37 0,40-48-538,1-8 12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17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6325 1 4897,'-12'2'2220,"11"-2"-1954,-1 0 0,1 0 0,0 0 1,-1 0-1,1 0 0,0 1 0,0-1 0,-1 0 1,1 1-1,0-1 0,0 1 0,0 0 0,-2 0 1,2 0-32,-1-1 1,0 1 0,0-1-1,1 0 1,-1 1 0,0-1-1,0 0 1,0 0 0,0 0-1,-1-1 1,-5 1 151,-11 2 49,-59 9 1035,61-9-403,0 0-1,-23-2 1,-2 1-561,-72 15 312,39-4-262,-265 44-124,270-42-370,-136 31-29,77-13-42,-67 17 11,18-6-9,-94 28-14,77-7-35,33-12 56,-69 12 17,-23 8 80,233-64-56,-214 84 249,230-89-289,-250 124 593,223-109-563,-317 174 477,141-104-448,197-84-61,-177 79 44,56-3-54,78-45 23,11-6-21,-42 39 0,47-36 6,-60 39 0,-55 31 35,52-33-44,-80 53 2,-110 70 21,265-173 55,0 1 1,1 2-1,-35 39 1,35-34 149,-2-2 0,-40 32 0,-22 17 31,31-23-253,15-17 115,-1-2 0,-52 27 0,73-45-38,1 1 0,0 1 0,1 1 1,1 1-1,-33 36 0,-9 11 157,41-41-134,-21 33 0,15-20-69,19-27 29,-1 0-1,-12 10 1,-9 9 8,17-12-36,-4 5 96,-49 38 214,37-35-90,16-14-140,12-11-59,-1 1 0,1 0-1,-1 1 1,1-1 0,0 0 0,0 0-1,-1 1 1,1-1 0,0 0 0,0 1-1,0-1 1,-1 3 0,0-2 119,-1-1 0,1 1 0,-1 0 0,0-1 0,-5 3 0,3-2-69,5-3-246,-1 0-1,1 0 1,0 0 0,0 0 0,0 1-1,-1-1 1,1 0 0,0 0 0,0 0-1,1 0 1,-1 0 0,0 0-1,0 0 1,0 0 0,1 1 0,-1-1-1,0 0 1,1 0 0,0-1-1,-1 0-528,1-1 0,0 1 0,0-1 0,0 0-1,0 1 1,0 0 0,1-1 0,2-2-1,6 0-643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6.8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0 12971,'-3'2'3745,"6"1"-2521,6 2-1384,2-1-528,1 1-681,3-1-511,-4 4 1080</inkml:trace>
  <inkml:trace contextRef="#ctx0" brushRef="#br0" timeOffset="1">216 68 16219,'25'47'4790,"-16"-32"-3568,-2-1 1,0 2-1,0-1 0,4 18 0,-11-32-1177,0 0 0,0 0-1,1-1 1,-1 1 0,0 0-1,1 0 1,-1 0 0,0 0-1,1 0 1,-1 0 0,1-1-1,0 1 1,-1 0-1,1 0 1,-1-1 0,1 1-1,0 0 1,0-1 0,-1 1-1,2 0 1,-1-1-23,0 0 0,0 0 0,0 0 0,0 0 0,1 0 0,-1 0 0,0 0-1,0 0 1,0-1 0,0 1 0,0 0 0,0-1 0,0 1 0,0-1 0,0 1 0,0-1 0,0 1 0,-1-1 0,2 0 0,9-7 207,16-18 1,-16 16 10,19-15 0,-27 22-197,1 1 0,0 0-1,0 0 1,0 0 0,0 0 0,0 1-1,0-1 1,0 1 0,9-1 0,-3 1-137,0 2 0,-1-1 0,1 1 0,0 1 0,-1-1 0,1 2 0,-1-1 0,0 1 0,9 5 0,10 1-2618,-15-3-4,0 5 1041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59:57.3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0 24821,'-5'8'2249,"2"-2"1584,3-3-2345,2-3-1112,1-5-376,-2 5-880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1:04.7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1517 7562,'10'-1'960,"1"-1"0,-1-1 0,12-3 1,54-28 584,-47 20-1005,266-113 1957,141-71-286,-240 89-1398,11-7 130,158-66 874,94-49 70,-315 147-1375,169-87 297,-113 86-152,91-42 247,-291 126-901,4 0 46,-1 0 1,0-1-1,0 0 0,0 0 0,0 0 1,0 0-1,4-5 0,-7 7-45,0 0 1,0 0-1,0 0 0,0-1 1,0 1-1,0 0 1,0 0-1,0 0 0,1 0 1,-1 0-1,0 0 0,0-1 1,0 1-1,0 0 0,0 0 1,0 0-1,0 0 0,0 0 1,-1 0-1,1 0 1,0-1-1,0 1 0,0 0 1,0 0-1,0 0 0,0 0 1,0 0-1,0 0 0,0 0 1,0-1-1,0 1 0,0 0 1,0 0-1,0 0 1,-1 0-1,1 0 0,0 0 1,0 0-1,0 0 0,0 0 1,0 0-1,0 0 0,0 0 1,-1 0-1,1 0 0,0 0 1,-10-2 34,-8 2-300,12 0-116,1 1 1,0 0 0,0 0-1,0 0 1,0 1-1,0-1 1,-6 4-1,9-3 189,-1 0 0,1 0 0,0 0 0,0 0 0,0 1 0,-2 2-1,4-5 189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1:17.7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1 297 13275,'28'-11'1230,"60"-23"2156,139-35 0,219-9 1850,-311 57-3867,343-56 1885,-470 76-3270,42-4 197,-45 5-271,0 0 0,0 0-1,0 1 1,0 0 0,0 0-1,0 0 1,7 3 0,5 2-1092,6-6 455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3.7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294 164 13027,'4'-12'1263,"-1"-1"0,0 0-1,-1-1 1,0-22 0,-2 32-1111,0 1 1,0 0-1,0 0 0,-1 0 0,0 0 1,1 0-1,-1 0 0,0 0 0,0 0 1,-1 0-1,1 1 0,-1-1 0,1 0 1,-1 1-1,0-1 0,0 1 0,0-1 0,0 1 1,0 0-1,-1 0 0,1 0 0,0 0 1,-1 1-1,0-1 0,1 1 0,-5-2 1,3 1-66,1 1 0,-1 0 0,1 0-1,-1 1 1,0-1 0,0 1 0,0 0 0,1 0 0,-1 0 0,0 0 0,-6 2 0,3 0 12,1 0 0,-1 0 0,0 1 0,1 0 1,-11 6-1,3 1 23,1-1-1,0 2 1,1 0 0,-18 21 0,18-19-30,1 2 0,1-1 0,0 1 0,-9 20 0,16-30-73,1 1 0,-1-1 0,1 1 1,0 0-1,1 0 0,-1 0 1,1 0-1,0 0 0,1 1 0,0-1 1,0 0-1,0 0 0,0 0 0,1 1 1,3 9-1,-4-14-19,1-1 0,0 1 0,0 0 0,0 0 0,0-1 0,0 1 0,0 0 1,0-1-1,1 1 0,-1-1 0,1 0 0,-1 1 0,1-1 0,-1 0 0,1 0 0,0 0 0,0 0 0,-1 0 0,1-1 0,0 1 0,0 0 1,0-1-1,0 1 0,0-1 0,0 0 0,0 0 0,0 1 0,0-1 0,0-1 0,0 1 0,0 0 0,2-1 0,3 0-7,0-1 0,0 0-1,0 0 1,0-1 0,0 0 0,0 0-1,9-6 1,0-2-28,-1-1 0,0 0 0,0-1 0,-1-1 0,-1 0 0,-1-1 0,0 0 0,0-1 0,-2-1 0,0 1 0,14-34 0,-15 13 311,-3 63 657,3 11-57,-3 0 0,4 47 0,4 70 11,-8-117-772,1 0 1,14 40-1,-7-44-169,-11-35-1495,1-7-388,4-14-1822,-8 21 3302,18-39-4604,-2 10 3669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4.21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22 16572,'2'-5'6137,"1"1"-4201,-3 1-327,2-1-961,-1 3-304,2-1-384,-1 2-232,-1 0-904,-2-3-449,7 8-823,0 12 2064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4.5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57 18396,'1'6'1528,"-1"-2"881,3 1 359,0-7-2240,2-4-520,-2-3-296,5-3-856,-5 0-744,7-3 79,7-1 569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4.9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70 13 15251,'-1'-1'340,"1"0"1,-1 0-1,0 0 0,0 0 0,0 0 1,0 1-1,0-1 0,0 0 0,0 0 0,0 1 1,-1-1-1,1 1 0,0-1 0,0 1 0,0 0 1,-1-1-1,1 1 0,0 0 0,0 0 1,-1 0-1,1-1 0,0 1 0,-2 1 0,1 0-168,0 0-1,1 0 0,-1 0 1,1 0-1,-1 0 0,1 1 1,-1-1-1,1 1 0,0-1 1,0 1-1,0-1 0,0 1 1,0 0-1,0-1 0,-1 5 1,-2 2-46,1 1 1,0 1-1,0-1 1,1 0 0,0 1-1,1-1 1,0 1-1,1 0 1,-1-1-1,3 15 1,-1-19-116,0 1 1,0 0-1,1-1 1,-1 1-1,1-1 0,1 0 1,-1 1-1,5 5 0,-5-7-5,0-1 0,1 0 0,-1-1 0,1 1 0,0 0-1,-1-1 1,1 1 0,1-1 0,-1 0 0,0 0-1,0 0 1,1-1 0,5 3 0,-1-2 29,-1 0 1,1 0-1,0-1 0,0 0 1,1 0-1,-1-1 1,0 0-1,0-1 0,0 0 1,0 0-1,0 0 0,9-4 1,-14 4 41,1 0 1,-1 0 0,0 0-1,1-1 1,-1 0-1,0 0 1,0 0-1,0 0 1,-1 0 0,1 0-1,0-1 1,-1 1-1,0-1 1,1 0 0,-1 0-1,0 0 1,0 0-1,-1 0 1,1 0-1,-1-1 1,1 1 0,-1 0-1,0-1 1,0 1-1,-1-1 1,1 1-1,-1-1 1,1 1 0,-2-7-1,1 7-28,0 0 1,0-1-1,-1 1 0,0 0 0,1 0 0,-1 0 1,0 0-1,-1 0 0,1 0 0,0 0 0,-1 0 1,0 0-1,0 0 0,0 1 0,-2-4 1,0 3-12,0 0 0,0 0 0,0 0 0,0 0 0,0 0 0,-1 1 0,1 0 0,-10-3 0,-4 0-128,-1 1 0,1 1-1,0 1 1,-22 0 0,36 2 46,-11 2-815,10-2-1362,11-3-1544,21-8-1495,-6 1 3733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5.4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 54 10610,'-16'6'12287,"24"-9"-10464,22-13 991,-18 9-2311,1 0-1,-1 2 1,1-1-1,24-6 0,-33 11-422,0 0 0,0 1 0,0-1-1,1 1 1,-1 0 0,0 0 0,0 0-1,1 1 1,4 0 0,-7 0-64,0 0 0,-1-1 0,1 1 0,-1 0 0,1 0 1,-1 0-1,1 0 0,-1 0 0,1 0 0,-1 1 0,0-1 0,0 0 0,1 1 0,-1-1 1,0 1-1,0-1 0,-1 1 0,1 0 0,0-1 0,0 1 0,-1 0 0,1-1 0,-1 1 1,1 3-1,0 6 4,1 1 1,-2-1 0,1 1-1,-2 0 1,1 0 0,-2-1-1,-3 17 1,-28 80-14,8-29 89,11-33 381,14-46-466,0 0-1,0 1 0,0-1 1,0 0-1,0 0 1,0 0-1,0 0 0,0 1 1,0-1-1,0 0 1,0 0-1,0 0 0,0 0 1,0 1-1,0-1 1,0 0-1,0 0 1,0 0-1,0 1 0,0-1 1,0 0-1,0 0 1,0 0-1,0 0 0,1 0 1,-1 1-1,0-1 1,0 0-1,0 0 0,0 0 1,0 0-1,0 0 1,1 0-1,-1 1 1,0-1-1,8-2 195,9-9-81,-16 10-117,36-23 17,41-21 0,-59 35-21,0 1 0,1 1 1,0 1-1,25-5 0,-42 11-63,0 1 0,-1-1-1,1 1 1,0-1 0,-1 1 0,1 0 0,5 1 0,-8-1 4,1 0 1,-1 1-1,1-1 1,-1 0-1,1 1 1,-1-1 0,0 0-1,1 1 1,-1-1-1,1 1 1,-1-1-1,0 1 1,0-1 0,1 1-1,-1-1 1,0 1-1,0-1 1,1 1-1,-1-1 1,0 1 0,0-1-1,0 1 1,0-1-1,0 1 1,0-1-1,0 1 1,0 0 0,0-1-1,0 1 1,0-1-1,0 1 1,0-1-1,-1 1 1,1-1 0,0 1-1,0-1 1,0 1-1,-1 0 1,-9 25-3802,-8 6 1339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7.3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7 191 9538,'-1'0'130,"1"0"0,0 0-1,0 0 1,-1 0 0,1 0 0,0 0-1,-1 0 1,1 0 0,0 0 0,0-1-1,-1 1 1,1 0 0,0 0 0,0 0-1,0-1 1,-1 1 0,1 0 0,0 0 0,0 0-1,0-1 1,-1 1 0,1 0 0,0 0-1,0-1 1,0 1 0,0 0 0,0-1-1,0 1 1,0 0 0,0 0 0,0-1-1,0 1 1,0 0 0,0-1 0,0 1-1,0 0 1,0-1 0,0 1 0,0 0 0,0 0-1,0-1 1,0 1 0,0 0 0,0 0-1,0-1 1,1 1 0,-1-1 0,8-14 2004,-2 6-1593,1 1 0,1 0 0,0 1 0,0 0 0,0 0 0,1 0 0,0 1 0,0 1 0,0 0 0,18-7 0,5-1 660,67-16 0,-51 18-1108,0 1 1,1 3-1,0 2 1,89 1 0,-124 2-2166,-7-1-3837,-4 4 4700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18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15 9698,'1'-1'311,"-1"0"-1,0 1 1,0-1-1,1 0 0,-1 1 1,0-1-1,1 0 1,-1 1-1,0-1 1,1 0-1,-1 1 1,1-1-1,-1 1 1,1-1-1,-1 1 1,1-1-1,0 1 1,-1 0-1,1-1 1,-1 1-1,1 0 1,1-1-1,-2 1-249,0 0 0,0 0 0,0-1-1,1 1 1,-1 0 0,0 0 0,0 0 0,1 0-1,-1 0 1,0 0 0,1 0 0,-1 0 0,0 0-1,0 0 1,1 0 0,-1 0 0,0 0 0,0 0-1,1 0 1,-1 0 0,0 0 0,1 0 0,-1 0 0,0 0-1,0 0 1,1 1 0,-1-1 0,0 0 0,0 0-1,0 0 1,1 0 0,-1 1 0,0-1 0,0 0-1,0 0 1,1 0 0,-1 1 0,0-1 0,0 0-1,0 0 1,0 1 0,0-1 0,0 0 0,1 0-1,-1 1 1,0-1 0,0 0 0,0 0 0,0 1-1,0-1 1,0 0 0,0 1 0,0-1 0,0 0 0,0 1-1,-2 5 106,1 1 1,0-1-1,-1 0 0,0 0 0,-1 0 0,1 0 0,-5 7 1,-27 38 336,27-41-363,-7 10 69,5-8-48,0 0 1,-11 24-1,19-35-145,1-1 0,0 0-1,0 0 1,0 0 0,0 1-1,0-1 1,-1 0 0,1 0-1,0 1 1,0-1-1,0 0 1,0 0 0,0 1-1,0-1 1,0 0 0,0 0-1,0 1 1,0-1 0,0 0-1,0 0 1,0 1 0,0-1-1,0 0 1,0 0 0,0 1-1,0-1 1,1 0 0,-1 0-1,0 0 1,0 1 0,0-1-1,0 0 1,0 0 0,1 0-1,-1 1 1,0-1 0,0 0-1,0 0 1,1 0 0,-1 0-1,0 1 1,0-1 0,1 0-1,-1 0 1,16-1 745,16-10 302,-4-2-1167,30-21 0,-32 19-1477,10 5 544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7.72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28 14763,'12'-5'1018,"0"0"-1,1 1 0,-1 0 1,1 1-1,0 1 1,0 0-1,14-1 0,-22 3-866,-1 0-1,1 0 0,-1 1 1,1-1-1,0 1 0,-1 0 1,1 0-1,-1 1 0,1-1 0,-1 1 1,0 0-1,0 0 0,0 1 1,0-1-1,0 1 0,0 0 1,-1 0-1,1 0 0,-1 0 0,0 0 1,0 1-1,0 0 0,3 4 1,-3-2-92,-1 0 0,0-1 0,0 1-1,0 0 1,0 0 0,-1 1 0,0-1 0,-1 0 0,1 0 0,-1 0 0,0 1 0,-2 7 0,-1 11-11,-13 42 0,11-48-34,-12 47-841,12-59-738,0-10-1075,-2-12-1066,5-3 2150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8.1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17596,'2'15'1664,"4"5"1265,0 4-457,5 4-727,3 2-489,-1-1-760,4-2-232,-3-2-296,-1-4-304,0-7-1048,-1-3-1185,12-13 1313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8.5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356 155 11987,'6'-16'2227,"4"-25"0,-9 35-1781,-1 1-1,1-1 1,-1 0 0,0 0 0,0 1-1,-1-1 1,1 0 0,-3-6-1,3 10-329,-1 0-1,0 0 1,0 0-1,0 1 1,0-1-1,0 0 1,0 0-1,0 1 1,-1-1-1,1 1 1,0-1-1,-1 1 0,0 0 1,1-1-1,-4-1 1,2 1 51,-1 1 0,0-1 0,1 1 1,-1 0-1,0 0 0,0 0 0,-7-1 0,1 2 127,0 0-1,0 0 1,-1 1 0,1 0-1,-14 4 1,9-1-160,1 1 1,0 1 0,0 0-1,0 0 1,1 1-1,0 1 1,0 1 0,1-1-1,0 2 1,0 0 0,1 0-1,1 1 1,0 0-1,0 1 1,1 0 0,-15 27-1,21-34-104,1 1-1,0-1 0,0 1 1,0-1-1,1 1 1,0 0-1,0 0 0,0 9 1,1-12-23,0-1 0,0 0 0,1 1 0,-1-1 0,1 0 0,-1 1 0,1-1 1,0 0-1,0 0 0,0 0 0,0 0 0,0 0 0,0 0 0,1 0 0,-1 0 0,1 0 0,-1 0 0,1-1 1,0 1-1,0-1 0,0 1 0,0-1 0,4 3 0,0-2-3,0 0 0,0 0-1,1 0 1,-1-1 0,1 0 0,-1 0 0,1-1-1,0 0 1,-1 0 0,1 0 0,-1-1 0,1 0-1,-1 0 1,10-3 0,4-2 0,1-2 1,-1 0-1,20-11 1,-28 12-4,0 0 1,0-1 0,-1 0-1,0-1 1,-1 0-1,12-13 1,2-6 6,21-33 1,-45 59-5,1 1-1,0 0 1,0 0 0,0-1 0,0 1 0,1 0-1,-1 0 1,0 0 0,2-1 0,-3 2 4,1 0 1,-1-1 0,0 1 0,0 0-1,0 0 1,1 0 0,-1 0 0,0 0-1,0 0 1,1 0 0,-1 0 0,0 0-1,0 0 1,0 0 0,1 0-1,-1 0 1,0 0 0,0 1 0,0-1-1,1 0 1,-1 0 0,0 0 0,0 0-1,0 0 1,0 0 0,1 0-1,-1 1 1,0-1 0,0 0 0,0 0-1,0 0 1,0 0 0,1 1 0,-1-1-1,0 0 1,0 0 0,0 0 0,0 1-1,1 3 123,0 0 0,0 0-1,-1 0 1,0 0 0,0 7 0,0 86 1336,7 188 29,-6-267-1495,2 1-1,0-1 1,9 27 0,-12-45-22,0 1 1,0-1 0,0 1 0,0-1 0,0 1-1,1-1 1,-1 1 0,0-1 0,0 1 0,1-1-1,-1 0 1,0 1 0,0-1 0,1 1 0,-1-1-1,0 0 1,1 1 0,-1-1 0,1 0 0,-1 1-1,0-1 1,1 0 0,-1 0 0,1 0 0,-1 1-1,2-1 1,-2 0-43,1 0 0,-1-1 0,1 1 0,-1 0-1,1-1 1,-1 1 0,1-1 0,-1 1 0,1 0 0,-1-1-1,0 1 1,1-1 0,-1 1 0,1-1 0,-1 1 0,0-1-1,1-1 1,9-29-2437,-4 8 513,3-16-1395,7 4 1560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08.9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47 20628,'0'-1'1673,"0"-2"847,5 0-767,-3-3-993,4-2-376,0 0-512,0-1-400,0 3-1073,0 3-1167,-3 11 1432</inkml:trace>
  <inkml:trace contextRef="#ctx0" brushRef="#br0" timeOffset="1">78 366 20532,'-6'10'1745,"0"0"871,1-4-591,2-5-497,5-5-1384,2-6-328,6-6-968,2-1-545,6-6-1631,0 0 1695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10.9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126 12 12475,'-1'-1'153,"1"1"1,0-1 0,-1 0 0,1 1-1,0-1 1,-1 0 0,1 1 0,-1-1 0,1 1-1,-1-1 1,1 1 0,-1-1 0,0 1-1,1 0 1,-1-1 0,1 1 0,-1 0-1,0-1 1,1 1 0,-1 0 0,0 0-1,1-1 1,-1 1 0,0 0 0,0 0-1,1 0 1,-1 0 0,0 0 0,1 0 0,-1 0-1,0 0 1,0 0 0,1 0 0,-1 1-1,0-1 1,1 0 0,-1 0 0,0 1-1,1-1 1,-1 0 0,0 1 0,1-1-1,-1 1 1,0 0 0,-4 3 351,0 0 0,1 0 0,0 1 0,-5 6 0,0 1-105,1 0-1,0 0 0,1 1 0,0 0 0,1 1 0,1 0 0,0 0 1,0 0-1,-2 17 0,6-22-285,0 1 0,0 0 1,1 0-1,0 0 0,1-1 1,2 15-1,-2-17-62,1-1 1,0 0-1,0 0 1,1 1-1,-1-1 1,1-1-1,1 1 1,-1 0-1,1-1 1,6 7 0,-7-8-34,0-1 1,1 1 0,0-1 0,0 0 0,0 0 0,0 0-1,0-1 1,1 1 0,-1-1 0,1 0 0,0-1 0,-1 1 0,1-1-1,0 1 1,6-1 0,-5 0 10,0-1 0,0 0-1,0-1 1,0 0 0,1 0 0,-1 0-1,0 0 1,-1-1 0,1 0-1,0 0 1,7-4 0,-6 1 47,0 1 0,1-1 0,-1 0 0,-1 0 0,1-1 0,-1 0 0,0 0 0,0 0 1,-1-1-1,0 0 0,0 0 0,0 0 0,-1-1 0,0 0 0,-1 0 0,0 0 0,4-14 0,-6 16-16,0 0 0,0 1 0,-1-1 0,0 0 0,0 0 0,0 0 1,-1 1-1,0-1 0,0 0 0,-1 1 0,1-1 0,-1 0 0,0 1 0,-1 0 0,1 0 0,-7-9 0,5 8-65,-1 0 1,0 1-1,0 0 0,-1 0 0,1 0 1,-1 1-1,0 0 0,0 0 1,-1 0-1,1 1 0,-1 0 1,-13-5-1,9 6-207,1 0 0,-20-2 1,-11-2-2294,38 2 55,8 1 233,18 2 649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11.4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82 116 12803,'-16'2'2904,"1"-1"1,0 2 0,-21 6-1,66-14 861,21-13-2938,-1-3 0,60-33 0,-104 51-789,1-1 10,1-1 0,-1 2 1,1-1-1,-1 1 0,1 0 0,0 1 0,16-3 1,-23 5-46,-1 0 1,1 0-1,-1 1 1,0-1-1,1 0 1,-1 0-1,1 0 1,-1 1-1,0-1 1,1 0-1,-1 1 1,0-1-1,1 0 1,-1 1-1,0-1 1,0 0-1,1 1 1,-1-1-1,0 0 1,0 1-1,1-1 1,-1 1-1,0-1 1,0 1-1,0-1 1,0 0-1,0 1 1,0-1-1,0 1 1,0-1-1,0 1 1,0-1-1,0 1 1,0 0-1,-2 22 73,1-16-38,-5 57 244,3 1 0,8 84 1,-4-62-104,-2-26-110,2-55-54,0 0 0,-1-1 0,4 11 0,-3-15-53,-1 0 0,0 1-1,1-1 1,-1 1 0,1-1-1,-1 0 1,1 0-1,0 1 1,0-1 0,-1 0-1,1 0 1,0 0-1,0 0 1,0 0 0,0 0-1,0 0 1,1 0 0,-1 0-1,2 0 1,-3-25-4727,-1 18 3536,1 2 355,-1 0 0,1 1 0,0-1 0,0 0 0,1-5-1,5-6-1173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11.8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95 13187,'3'3'2160,"9"1"2505,9-4-2520,8-1-193,11-8-328,-2-2-199,1-4-601,-3-2-232,-9 2-584,-4 0-272,-8 4-856,-1 3-593,-7 8-1511,4 9 1615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2:12.46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544 1719 16948,'-1'0'96,"1"1"0,-1-1 0,1 1 0,-1-1 0,1 1 0,-1-1 0,1 1 0,0 0 0,-1-1 0,1 1 0,0 0 0,0-1 0,0 1 0,-1 0 0,1-1 0,0 1 0,0 0 0,0 0 0,0-1 0,0 1 0,0 0 0,0-1 0,0 1 0,1 0 0,-1-1-1,0 1 1,0 0 0,1-1 0,-1 1 0,0 0 0,1-1 0,-1 1 0,0 0 0,1-1 0,-1 1 0,1-1 0,-1 1 0,1-1 0,-1 1 0,1-1 0,0 0 0,-1 1 0,1-1 0,-1 0 0,2 1 0,2 1 199,1-1 0,-1 0 0,0-1 0,1 1 0,-1-1 0,8 1 0,38-5 616,0-1-1,85-21 1,-92 16-716,39-8 143,-1-3-1,-1-4 1,108-50 0,265-173 1686,-389 207-1900,-1-4 0,-3-2 0,-2-3 0,-2-3 0,-2-2 1,-3-2-1,-3-2 0,50-78 0,-82 110-127,0 0 0,-2-1 0,-1 0 1,-1-2-1,-1 1 0,9-42 1,-17 53-38,0 0 1,-1 0 0,-1-1 0,0 1 0,-2 0 0,0-1-1,-1 1 1,-1 0 0,0 0 0,-2 0 0,0 1 0,-9-21-1,6 21-10,0 1-1,-2 0 1,0 1-1,0-1 0,-1 2 1,-1 0-1,-1 0 0,0 1 1,-1 1-1,0 0 1,0 1-1,-2 0 0,-27-14 1,16 12 35,-1 1 1,0 2-1,0 1 1,-1 1 0,0 1-1,-1 1 1,-55-2-1,10 7 1,0 3 0,-87 13 0,-151 38-8,136-20 37,142-27-18,-171 34 2,172-31 26,1 2-1,1 0 1,0 3 0,-33 18 0,27-8-20,1 1 0,1 2-1,-33 32 1,-91 101-77,151-151 73,-25 26 0,2 1 1,2 1-1,1 2 0,-31 55 1,38-50-5,2 2 0,2 0 1,2 1-1,3 0 0,1 2 1,-9 81-1,19-105 4,1 0 1,1 0-1,1 0 1,1 0-1,8 39 1,-5-47 1,0 1 0,1-1 0,1 0 0,0-1 1,1 1-1,1-2 0,1 1 0,15 20 0,-8-17 3,1-1 0,1-1 0,0 0 1,1-1-1,1-1 0,0-1 0,1-1 0,46 20 0,-23-16 110,0-1 0,1-3 0,91 15 0,-82-21 91,0-2-1,0-3 0,0-3 1,0-1-1,96-18 1,-113 12-111,1-2 1,-2-1 0,0-2-1,0-1 1,-1-2 0,-1-2-1,-1-1 1,56-41 0,-76 49-482,-2 0 1,1-1 0,-1 0-1,-1-1 1,19-27 0,-28 36 215,0 0 0,0-1 0,0 0 0,0 1 0,1-9 0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7:59.6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37 182 7786,'-3'-4'364,"-1"-3"400,0 2 0,0-1 0,0 0 0,-1 1 1,-7-7-1,48 12 1432,304-3 562,-189-2-2573,574-21 1081,-647 21-1098,284-13 395,316-9-420,389-25 175,-101 53 254,-575-1 43,114 5-72,-451-1-518,569 25 788,-198-11-124,68 2-480,-460-20-184,367 8 162,-5 23-95,167 31 390,-336-55 327,-4-18-357,104-1 238,136 36-482,-383-22-167,-78-2-86,0 0 0,-1 0 0,1 0-1,0 0 1,-1 0 0,1 0-1,0 0 1,-1 1 0,1-1 0,0 0-1,-1 0 1,1 1 0,0-1-1,-1 1 1,1-1 0,-1 0 0,1 1-1,-1-1 1,1 1 0,-1-1-1,1 1 1,-1-1 0,1 1-1,-1 0 1,0-1 0,1 1 0,-1-1-1,0 1 1,0 0 0,1-1-1,-1 1 1,0 0 0,0-1 0,0 1-1,0 0 1,0-1 0,0 1-1,0 0 1,0 0 0,0-1 0,0 1-1,0 0 1,0-1 0,-1 1-1,1 0 1,0-1 0,-1 2 0,-12 15-769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8:44.26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86 9066,'0'-2'145,"0"-5"839,0 0 0,0-1 0,1 1-1,3-14 1,-4 19-810,1 1-1,0-1 1,0 0-1,-1 0 0,1 0 1,0 1-1,0-1 1,1 1-1,-1-1 0,0 1 1,1-1-1,-1 1 1,0 0-1,1-1 0,0 1 1,-1 0-1,1 0 1,0 0-1,-1 0 0,1 1 1,0-1-1,0 0 1,3 0-1,3 0 194,0 1 1,-1 0-1,1 0 1,0 1 0,0 0-1,-1 0 1,1 1-1,0 0 1,10 5-1,16 2 39,8-1-38,1-2 0,-1-2 0,69-2 0,128-20 698,-220 16-984,31-5 6,-28 3-53,34-1 0,-122 9-13,-97 18 1,126-16-98,-375 88-367,395-89 442,6-3 4,0 1-1,1 0 1,-1 1-1,1 0 1,0 1-1,-14 9 1,23-14-2,1 0 0,0 0 0,0 0 0,0 0 0,-1 0 0,1 0 0,0 1 0,0-1 0,0 0 0,0 0 0,-1 0 0,1 0-1,0 1 1,0-1 0,0 0 0,0 0 0,0 0 0,0 1 0,0-1 0,0 0 0,-1 0 0,1 1 0,0-1 0,0 0 0,0 0 0,0 0 0,0 1 0,0-1 0,0 0 0,0 0 0,1 1 0,-1-1 0,0 0 0,0 0 0,0 1 0,0-1 0,0 0 0,0 0 0,0 0 0,0 1-1,0-1 1,1 0 0,-1 0 0,0 0 0,0 0 0,0 1 0,0-1 0,1 0 0,-1 0 0,0 0 0,1 0 0,13 6 127,12-3 152,1-1 1,0-1 0,43-4 0,-34 2-36,195-14 978,-155 7-1504,77-20-1,-135 24-1023,-1-1 0,0 0 0,0-1 0,0-1 0,21-12 0,-30 14 254,0-1 1,11-12-1,-18 17 967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19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28 10642,'-4'2'6053,"8"1"-3073,8 3-184,-2-4-2100,-1 0-1,0-1 1,1-1-1,-1 1 1,13-2-1,48-9-74,-26 3-658,-20 1-1029,-23 6 785,0 0 1,0-1-1,0 1 1,0-1-1,0 1 0,0-1 1,0 1-1,0-1 1,0 0-1,0 1 0,0-1 1,-1 0-1,1 0 1,0 0-1,0 1 0,-1-1 1,2-2-1,0-3-2225,2 5 1033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8:49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20 162 15003,'-10'-9'2481,"1"-2"3152,9-2-3721,0-1-823,4-7-457,4-2-520,12-8-2073,21-8 1425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10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542 978 10194,'0'0'4573,"24"-1"2411,-13 2-6442,1-1 1,0 1-1,21-4 0,-18 2-342,-1 0 1,20 1-1,73 18 804,-67-10-659,46 3 0,253-8 1385,-161-17-1090,-20 1-249,23 9 149,-66 2-24,-73-1-303,55-12 1,-55 8-152,57-3 0,-75 9 17,1-1 1,-1 0 0,1-2 0,-1-1 0,0-1-1,32-12 1,6-5 48,21-10-76,-70 27-53,0-1-1,0 0 1,-1-1 0,12-9 0,-17 11 3,-1 0 0,-1 0 0,1-1 1,-1 0-1,0 0 0,0 0 0,-1 0 0,0-1 1,0 1-1,-1-1 0,0 0 0,0-1 0,2-12 1,-3 11-1,-1 0 1,0 0-1,0 0 0,-1 0 1,0 1-1,-1-1 1,0 0-1,-1 0 0,0 0 1,-1 1-1,-4-14 1,-3 3 2,-1 0 1,-1 0 0,-1 1-1,-20-24 1,-21-30 10,50 67-15,0 1 1,-1 0 0,1-1 0,-1 2-1,0-1 1,-11-7 0,-39-21-8,25 16-19,8 5 23,-1 0 0,0 2 0,-1 1 0,0 1-1,-27-6 1,-126-16 34,36 8-15,98 14 0,-71-18 205,84 19-158,-1 1 1,-1 1-1,1 2 0,-50 1 1,35 1-61,-51-7 1,29-3-13,-128-39 0,175 43 5,-1 1 1,0 1 0,0 0-1,0 2 1,0 1 0,-36 0 0,-67 4-6,-60 4 15,172-4-9,-1 0-1,0 1 0,1 0 1,-1 1-1,1 1 0,-18 9 0,-71 45-11,75-43 15,-125 82 2,107-66-1,-53 50 0,87-72-4,0 1 1,1 1-1,0 0 0,1 0 0,0 1 0,1 0 1,-9 18-1,13-20 0,0 0 1,1 0-1,0 0 1,0 0-1,1 0 1,1 1-1,0-1 1,0 0-1,1 1 1,2 16-1,0-16 5,0 0 0,0 0-1,1-1 1,1 1-1,0-1 1,1 1 0,0-1-1,1-1 1,0 1-1,0-1 1,1 0 0,0 0-1,1-1 1,0 0-1,1 0 1,0-1 0,19 13-1,-7-6 37,1-1 0,1-1 0,0-1 0,1-1-1,0-1 1,0-1 0,35 7 0,-15-7 78,1-2 1,1-2-1,60-2 0,114-15-94,-60 2-23,-129 7 0,55-9 0,-82 10 20,9 1-105,-13 1 52,1 0-1,-1 0 0,0 0 0,1 0 0,-1 0 0,0 0 0,0 1 1,1-1-1,-1 0 0,0 0 0,1 0 0,-1 1 0,0-1 1,0 0-1,1 0 0,-1 1 0,0-1 0,0 0 0,0 0 1,1 1-1,-1-1 0,0 0 0,0 1 0,0-1 0,0 0 0,0 1 1,0-1-1,1 0 0,-1 1 0,0-1 0,0 0 0,0 1 1,0-1-1,0 0 0,-1 1 0,2 17-3299,3 6 1412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23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333 870 18684,'17'-18'1117,"0"0"0,22-15 0,-21 17-948,34-35 0,-26 17-32,24-40 1,8-13 288,-40 64-269,-2-1 0,0-1 0,-2-1 1,-1 0-1,-1 0 0,-1-2 0,-1 1 0,9-45 0,-18 63-130,0 0 0,0 0 1,-1 0-1,0 0 0,0 0 0,-1 0 1,-1 0-1,1 0 0,-1 0 1,-1 1-1,0-1 0,0 1 0,-1-1 1,0 1-1,0 0 0,-1 0 0,0 1 1,0 0-1,0 0 0,-1 0 0,-1 0 1,1 1-1,-1 0 0,0 0 1,0 1-1,-12-7 0,4 4-23,1 1 0,-2 1 0,1 1 0,-1 0 0,-18-4 0,24 8-5,0 0 0,0 0 1,0 1-1,0 0 0,0 0 1,0 1-1,0 1 1,0-1-1,-16 7 0,1 2-3,0 1 0,1 1 0,0 1 0,1 1 0,1 1 0,-31 27 0,35-25 18,1 0 0,1 2-1,1 0 1,0 0-1,1 2 1,1 0-1,2 0 1,0 1-1,1 1 1,1 0 0,-10 40-1,10-32 92,-19 85 393,25-99-342,0 0 0,2 0 1,0 0-1,3 31 0,-1-40-92,0-1-1,0 0 0,1-1 1,0 1-1,1 0 1,0 0-1,0-1 0,0 0 1,0 1-1,1-1 0,0-1 1,1 1-1,7 8 0,-4-7-54,-1-1 0,1 0 0,0 0 0,1-1-1,-1 0 1,1-1 0,0 1 0,0-2-1,12 4 1,62 13-2264,-39-11 69,10 5 689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24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37 193 12947,'-2'0'261,"0"1"0,0 0 0,1 0 1,-1 0-1,0 0 0,0 1 0,1-1 0,-1 0 1,1 1-1,0-1 0,-1 1 0,1-1 0,0 1 1,0 0-1,0-1 0,0 1 0,0 0 0,0 0 1,0 0-1,0 4 0,-1 3 295,0 0 1,1 0-1,-1 13 1,2-12-283,-1 17 191,2 0-1,1-1 0,1 1 0,1 0 1,1-1-1,2 0 0,1 0 0,20 47 1,-18-55-361,-1-1 1,2-1-1,0 0 1,1 0-1,1-1 1,0-1-1,17 15 1,-19-21-79,0 1 1,1-2-1,0 0 0,0 0 1,1-1-1,-1 0 0,1-1 1,0-1-1,19 4 0,-13-4 17,0-2 0,0 0 0,0-1-1,0 0 1,0-2 0,24-4 0,-29 2-41,0 0 1,0-2 0,-1 0 0,0 0-1,0-1 1,0-1 0,-1 0 0,0-1 0,0 0-1,-1-1 1,0 0 0,-1 0 0,14-16-1,-17 15 32,0-1 0,0 0 0,-1 0-1,-1 0 1,0-1 0,0 0 0,-1 0-1,0 0 1,-1-1 0,-1 1 0,0-1-1,-1 1 1,0-1 0,-2-25-1,-2 6 24,-1 1 0,-1-1 0,-2 1 0,-20-54 0,20 66-54,-1 0-1,0 1 1,-1 0-1,-1 0 1,-1 1 0,0 0-1,-1 1 1,-1 0-1,-1 1 1,0 1-1,-1 0 1,0 0 0,-18-10-1,27 21 0,0 0-1,0 0 1,-1 1-1,1 0 1,-1 0-1,1 0 1,-1 1-1,0 0 1,0 0-1,0 1 1,1 0-1,-1 0 1,0 0-1,0 1 1,-13 3-1,2 1-24,0 1 1,0 0-1,0 1 0,-25 14 1,32-14-287,0-1 0,1 1 1,-17 15-1,22-18-413,1 0 0,0 1 1,0-1-1,0 1 0,1 0 0,0 0 1,0 1-1,0-1 0,-3 11 0,-3 19-2268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44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1 362 13939,'3'3'1168,"5"-5"937,4-2-57,17-13-111,7-6-153,25-14-256,14-7-87,10-9-209,5 0-168,-12 5-472,-14 12-208,-23 13-448,-18 6-328,-14 14-2256,-20-1 1759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16.9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92 557 11498,'-1'14'2602,"1"-14"-2491,0 0 1,0 1 0,0-1-1,0 0 1,0 0 0,0 1-1,0-1 1,0 0-1,0 0 1,0 1 0,1-1-1,-1 0 1,0 0 0,0 1-1,0-1 1,0 0-1,1 0 1,-1 0 0,0 0-1,0 1 1,0-1 0,1 0-1,-1 0 1,0 0-1,1 0 1,1 1 190,0-1-1,0-1 0,0 1 1,0 0-1,0 0 1,0-1-1,0 1 1,0-1-1,2 0 1,-1 0-417,12-4 625,18-5 157,53-9-1,-49 13-527,70-19 0,-91 20-139,-1-1 0,1 0 0,-2-1 0,1-1-1,-1-1 1,25-19 0,-25 16 19,0 0 0,22-27 0,-31 31-15,1 1 0,-2-1-1,1 0 1,-1 0 0,0 0-1,-1-1 1,5-15 0,-6 13 1,1-1 1,-1 1 0,-1 0 0,0-1-1,-1-14 1,-1 20-11,0 1 0,0-1 0,0 0 0,0 1 1,-1-1-1,0 1 0,0-1 0,-1 1 0,0 0 0,1 0 0,-2 0 0,-4-6 0,-4-4-10,-1 0 0,-1 1 0,-1 1 1,0 0-1,0 1 0,-19-11 0,26 19 13,0 0 0,0 0 0,0 0-1,0 1 1,-1 0 0,1 1 0,-1 0 0,0 0 0,1 1 0,-1 0 0,0 1 0,0-1 0,0 2 0,0-1 0,-15 4 0,-6 5 3,0 1 0,1 2 0,-46 25 0,61-29 68,1 1-1,0 0 1,0 1 0,1 0-1,0 1 1,0 1 0,2 0-1,-1 0 1,1 1 0,-14 25-1,19-29 62,1 1-1,0-1 0,0 1 1,1 0-1,0 0 0,1 0 1,-2 17-1,4-19-54,0 0 0,0 0 0,0-1 0,1 1-1,1 0 1,-1-1 0,1 1 0,0-1 0,1 1 0,7 13 0,-6-13-102,1 0 0,0-1 0,1 1 0,0-1 0,0-1 0,0 1 0,1-1 0,0 0 0,0 0 0,1-1 0,0 0 0,-1 0 0,2-1 0,13 6 0,-3-4-317,-1-1 0,1-1 0,-1 0 0,1-1 0,0-1 0,23-1 0,32-5-383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18.1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37 264 9890,'0'-1'317,"-1"0"1,1 0-1,-1 0 0,0 0 0,1 0 1,-1 0-1,0 0 0,0 0 0,1 1 1,-1-1-1,0 0 0,0 0 0,0 1 1,0-1-1,0 0 0,0 1 0,0-1 1,-1 1-1,1-1 0,-1 1 0,1 0-170,0 0-1,0 0 1,1 0-1,-1 0 1,0 1-1,0-1 0,1 0 1,-1 0-1,0 1 1,1-1-1,-1 1 1,0-1-1,1 0 1,-1 1-1,1-1 0,-1 1 1,1 0-1,-1-1 1,1 1-1,-1-1 1,1 1-1,-1 0 1,1-1-1,0 1 0,-1 0 1,1-1-1,0 1 1,0 0-1,0 0 1,-1-1-1,1 1 1,0 0-1,0 0 1,0 0-1,0 7 203,0-1 0,0 1 0,0 0 0,1-1 0,0 1 0,0-1 0,4 9 0,-1 6 73,-1-8-235,1 1-1,0-1 1,1 0 0,12 27-1,-12-33-127,-1-1-1,1 0 0,0 0 1,1 0-1,0 0 0,0-1 0,0 0 1,1 0-1,14 9 0,-7-7-25,0 0 0,1-1-1,0-1 1,0 0-1,0-1 1,1-1 0,0 0-1,-1-1 1,2-1-1,-1 0 1,0-1 0,0-1-1,0-1 1,0 0-1,0-1 1,0-1 0,0 0-1,0-1 1,27-11-1,-34 10-28,0 1 0,0-2 0,0 1 0,-1-1 0,0 0 0,0-1 0,-1 0 0,12-14 0,-15 16-1,0 0 1,-1 0 0,1-1-1,-1 1 1,0-1 0,-1 0-1,1 0 1,-1 0 0,-1-1 0,1 1-1,-1 0 1,0-1 0,0 1-1,-1-12 1,-2 2 3,0 1 0,-1 0 0,-1 1 0,0-1 0,-1 0 0,-1 1 0,0 0 0,-11-17 0,-1 2 0,-2 0 1,-36-41-1,49 61-10,-1 1 0,0 0-1,0 0 1,0 1 0,-1 0-1,-1 0 1,1 1 0,-1 0-1,0 1 1,0 0 0,-14-5-1,-4 2 6,12 2 212,0 2 1,-19-4-1,29 7-169,1 1 0,-1-1 0,1 1 0,0 1 1,-1-1-1,1 1 0,0 0 0,-1 0 0,1 0 0,-9 5 0,3-2-148,-2 2 71,-24 13-1,35-18-227,-1 1-1,0 0 0,0 0 1,1 0-1,0 0 1,-1 1-1,1-1 1,0 1-1,0-1 1,0 1-1,0 0 1,1-1-1,-1 1 1,-1 4-1,0 18-1147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1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1 610 11707,'17'-19'4883,"3"-3"-3125,33-23 869,80-52 1,-6 6-907,-54 28-489,126-140 1,-137 134-2178,-75 78-3087,0-1 2243,-24 20 1,16-4 1005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2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0 12427,'-27'32'7376,"-8"20"-5805,30-45-1090,4-5-414,-13 19 801,-12 26 0,23-40-664,0 0-1,0-1 1,1 1-1,0 0 1,1 0-1,-1 0 1,1 0-1,0 14 0,1-20-173,0 0-1,0 0 0,0 0 1,0 0-1,1 0 0,-1 0 1,0 0-1,0 0 0,1 0 0,-1 0 1,1 0-1,-1-1 0,1 1 1,-1 0-1,1 0 0,-1 0 1,1-1-1,0 1 0,-1 0 0,1-1 1,0 1-1,0 0 0,-1-1 1,2 1-1,0 0 3,0 0 0,0-1-1,0 1 1,1-1 0,-1 0 0,0 1 0,0-1 0,0 0 0,0 0-1,4-1 1,6-1 14,0 0 0,-1-1 0,14-6-1,-20 7-24,34-13-172,-2-2 0,45-26-1,67-53-4866,-133 85 4020,32-19-576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2.7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91 140 12875,'0'3'853,"1"0"1,-1 1-1,1-1 0,0 0 1,-1 0-1,2 0 0,-1 0 1,0 0-1,3 5 1,19 25 1976,-12-18-1778,15 24 546,28 55-1,-42-70-1419,-2 1-1,0 0 0,10 47 1,-18-64-187,-1 0 0,0 0 0,0 0 0,-1 10 0,0-16-67,0-1 0,0 1 0,0-1 0,0 1 0,0-1 0,-1 1 1,1-1-1,0 1 0,-1-1 0,0 0 0,1 1 0,-1-1 0,0 1 0,1-1 0,-1 0 0,0 0 0,0 0 0,0 1 0,0-1 0,0 0 0,0 0 0,-1 0 0,1 0 0,0-1 0,0 1 0,-1 0 0,1 0 0,-1-1 0,1 1 0,-2 0 0,1-1-122,-1 0 0,1 0-1,0-1 1,0 1 0,0-1-1,0 1 1,0-1-1,0 1 1,0-1 0,0 0-1,0 0 1,0 0 0,0 0-1,0-1 1,0 1-1,1 0 1,-1-1 0,1 1-1,-3-3 1,-5-6-1262,-15-22 0,18 24 947,-87-131-4759,79 113 5206,0 0 0,1-1-1,-14-45 1,25 67 274,1 1 1,0 0-1,1-1 1,-1 0-1,1 1 1,0-1-1,0 1 1,0-1-1,1 1 1,-1-1-1,1 1 1,0-1-1,3-6 1,-1 5 109,-1 1 1,2-1-1,-1 1 1,0 0-1,1 0 1,0 0-1,0 0 1,9-7-1,4 0 523,0 0-1,0 1 0,1 1 1,35-15-1,-37 18-407,0 1-1,0 0 1,1 1-1,0 1 1,-1 1-1,20-2 1,-34 5-400,0 0-1,0 0 1,0 0 0,0 0 0,0 0 0,0 0 0,0 1-1,0-1 1,0 1 0,0-1 0,0 1 0,0 0 0,0 0-1,-1 0 1,1 0 0,0 0 0,-1 0 0,1 0-1,0 1 1,1 1 0,-2-1-20,0 0 1,0 0-1,0-1 0,0 1 0,-1 0 0,1 0 1,0 0-1,-1 0 0,0 1 0,1-1 0,-1 0 1,0 0-1,0 0 0,0 0 0,-1 0 1,1 0-1,0 0 0,-1 0 0,1 0 0,-2 2 1,-1 5 7,0-1 1,-1 0 0,-1 0 0,1 0 0,-1-1-1,0 0 1,-9 10 0,-1-1-160,-32 27 0,45-41 47,-25 17-877,26-19 729,0 1 1,0 0 0,0-1 0,0 1-1,0 0 1,-1-1 0,1 1 0,0-1-1,0 0 1,-1 1 0,1-1 0,0 0 0,-1 0-1,1 0 1,0 0 0,0 0 0,-1 0-1,1 0 1,0-1 0,-2 1 0,3 0 172,-1-1 0,1 1 1,0 0-1,0 0 1,0 0-1,0 0 0,-1 0 1,1 0-1,0 0 0,0 0 1,0-1-1,0 1 1,0 0-1,0 0 0,-1 0 1,1 0-1,0-1 0,0 1 1,0 0-1,0 0 1,0 0-1,0 0 0,0-1 1,0 1-1,0 0 0,0 0 1,0 0-1,0 0 1,0-1-1,0 1 0,0 0 1,0 0-1,0-1 0,8-5-1279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19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338 7 12195,'-7'-2'249,"0"0"1,0 1-1,0 0 1,0 0-1,0 1 1,0 0-1,0 0 1,0 1-1,0 0 1,0 0-1,0 0 1,0 1-1,1 0 1,-1 1-1,0-1 1,1 1-1,0 1 1,0-1-1,0 1 1,0 0-1,0 0 1,-7 7-1,-8 12 186,1 0-1,0 1 0,2 1 1,1 1-1,1 1 0,-15 32 1,25-46-354,0 0 1,2 0 0,-1 0-1,2 1 1,-1-1 0,2 1-1,0 0 1,1-1 0,0 1-1,2 16 1,0-17-46,1-1 1,0 0 0,1 0-1,0 0 1,1 0 0,1-1-1,-1 1 1,2-1 0,0-1-1,0 1 1,14 17-1,-12-19 30,0 0-1,1 0 0,1 0 0,-1-1 0,1 0 1,1-1-1,-1 0 0,1-1 0,1 0 0,-1-1 1,1 0-1,0-1 0,17 4 0,-8-3 83,0-2-1,-1-1 1,1-1-1,0 0 1,0-2-1,0 0 0,28-6 1,-33 3-5,0 0 1,-1-1-1,0-1 1,0 0-1,0-1 1,-1-1-1,0 0 0,-1-1 1,1 0-1,11-12 1,3-5 345,0-2 1,47-61-1,-69 81-438,0-1 0,0 1 0,-1-1 1,-1-1-1,1 1 0,-1 0 0,-1-1 0,0 0 1,0 0-1,1-13 0,-3 14-31,-1 1 0,0 0 0,0-1 0,-1 1 0,0-1 0,0 1 0,-1 0 0,0 0 0,-1-1 0,0 2 0,0-1 0,-8-13 0,3 7-31,0 2 0,-1-1-1,0 1 1,-1 0 0,0 1 0,-1 0 0,-1 1 0,1 0 0,-2 1 0,1 0 0,-1 1 0,-1 0-1,1 1 1,-1 1 0,0 0 0,-1 1 0,1 0 0,-1 1 0,0 1 0,0 0 0,-1 1 0,1 1-1,0 0 1,-22 3 0,9 2-848,0 2-1,-46 15 1,32-9-949,-6-2 396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3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0 206 15035,'35'43'4019,"25"29"2730,-62-76-6581,1 0 0,-1 0-1,1 0 1,0 0 0,0 0 0,0 0 0,0 0 0,1 0-1,0 0 1,0-1 0,0-4 0,1-10-184,3-30 1,0 32-50,0 1 0,1 0 0,1 0 1,12-25-1,20-23-4575,-37 62 4204,1 0-1,-1 0 1,1 0-1,0 0 1,0 0-1,0 0 1,0 0 0,0 0-1,0 1 1,3-2-1,10-4-1164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3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48 14659,'1'6'633,"0"0"0,-1 0 0,0 0 0,0 0-1,0 0 1,0 0 0,-1 0 0,0 0 0,0-1 0,-1 1 0,-2 7 0,-3 11 555,4-8-594,0-6-259,1 0 0,0-1 0,1 1 0,0 0 0,1 12 0,0-19-288,0-1 1,1 1 0,0 0 0,-1 0-1,1-1 1,0 1 0,0 0 0,0-1 0,1 1-1,-1-1 1,1 1 0,-1-1 0,1 0 0,0 0-1,0 0 1,0 0 0,0 0 0,0 0 0,0 0-1,1 0 1,-1-1 0,0 1 0,4 0-1,-2 0 4,0-1 0,0 0 0,0 0 0,0 0 0,1 0 0,-1-1 0,0 1 0,0-1 0,1 0-1,-1 0 1,0-1 0,1 0 0,-1 1 0,0-1 0,0-1 0,0 1 0,1-1 0,-1 1-1,-1-1 1,1 0 0,0 0 0,0-1 0,-1 1 0,0-1 0,1 0 0,-1 0 0,0 0-1,0 0 1,0-1 0,2-4 0,-3 5-34,-1 0 0,-1 0 0,1 0 0,0 0 0,-1 0 0,1 0 0,-1 0 0,0-1 0,0 1 0,0 0 0,-1 0 0,1 0 0,-1 0 0,1 0 0,-1 0 0,0 0 0,0 0 0,-1 0 0,-2-5 0,-3-5-81,-1 1 1,-15-21-1,22 33 57,-11-14-599,0 0 1,-1 1-1,-23-18 1,-18-8-4446,41 31 2511,2-1 909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3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11 14811,'7'-9'1496,"-4"7"1411,1 18 1431,-3-12-4394,3 15 953,1 1 1,1-1 0,1 0 0,1 0-1,15 25 1,16 40 498,3 43-280,-38-110-1076,0 1 0,-1-1 0,-1 1 0,0 0 1,-2 25-1,0-43-42,1 2-107,-1 0 0,0 0 0,-1 1-1,1-1 1,0 0 0,-1 0 0,1 1-1,-1-1 1,0 0 0,1 0-1,-1 0 1,0 0 0,0 0 0,0 0-1,-1 0 1,-2 3 0,4-5-53,-1 0 0,1 0 0,-1 0 0,1 0 0,-1 0 0,1 0 0,-1 1 0,1-1 0,-1-1 0,1 1 0,-1 0 1,1 0-1,-1 0 0,1 0 0,-1 0 0,1 0 0,-1-1 0,1 1 0,-1 0 0,1 0 0,-1-1 0,1 1 0,-1 0 0,1-1 0,0 1 1,-1 0-1,1-1 0,0 1 0,-1-1 0,1 1 0,0-1 0,-1 1 0,1 0 0,0-1 0,0 1 0,0-1 0,-1 1 0,1-2 0,-9-22-3410,4-1 1616</inkml:trace>
  <inkml:trace contextRef="#ctx0" brushRef="#br0" timeOffset="1">3 319 13819,'-3'-3'5209,"9"-2"-2512,9-4-513,8-3-295,8-4-513,1 0-368,-5-1-576,-2 3-224,-6 2-168,0 4-184,-1 4-544,0 1-696,-4 3-1585,-2 0-248,-3 7 1505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4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119 138 14667,'-2'-1'505,"0"0"0,0 0-1,0 0 1,0 0 0,-1 0 0,1 0-1,0 0 1,-1 1 0,1-1-1,0 1 1,-1 0 0,1-1 0,0 1-1,-1 0 1,1 0 0,-4 1 0,3 0-189,0 0 1,0 0-1,0 0 1,0 1-1,0-1 1,0 1-1,0-1 1,0 1-1,1 0 1,-6 4-1,5-2-243,-1 0 0,0 1 0,1-1-1,0 0 1,-1 1 0,2 0-1,-1 0 1,1 0 0,0 0-1,0 0 1,0 1 0,0-1 0,0 9-1,1-8-66,1 0 0,0 0-1,0 0 1,0 0 0,1 0 0,1 7-1,-1-11-4,-1 0 0,1 0 0,0 0 0,0 0 0,0 0 0,0 0 0,1 0 0,-1 0 0,0-1 0,1 1 0,0 0 0,-1-1 0,1 1 0,0-1 0,-1 0 0,1 1 0,0-1 0,0 0 0,3 1 0,-3-2 2,-1 1-1,0-1 1,1 0-1,-1 0 0,1 0 1,-1 0-1,1 0 1,-1 0-1,0 0 1,1 0-1,-1 0 1,1-1-1,-1 1 0,0-1 1,1 1-1,-1-1 1,0 0-1,1 1 1,-1-1-1,0 0 1,0 0-1,0 0 0,2-2 1,4-3-1,-1 0 1,9-13 0,-8 11 1,22-29 27,-16 20 90,0 0-1,0 1 0,2 1 1,0 1-1,27-21 0,-41 34-93,0 0-1,0 1 1,-1-1-1,1 1 1,0-1 0,0 1-1,0-1 1,0 1-1,0-1 1,-1 1-1,1 0 1,0 0-1,0-1 1,0 1-1,0 0 1,0 0-1,0 0 1,0 0-1,0 0 1,0 0-1,0 0 1,0 0-1,0 1 1,0-1-1,0 0 1,0 0-1,0 1 1,0-1-1,-1 1 1,1-1-1,0 1 1,0-1-1,0 1 1,-1 0-1,1-1 1,0 1-1,1 1 1,1 3 7,-1 0 1,0 0-1,1 0 0,-1 0 1,2 11-1,-3-11-6,0 0 1,1 0-1,-1-1 0,5 8 0,-6-11-24,1-1 0,-1 1 0,1-1 1,-1 1-1,1-1 0,-1 1 0,1-1 0,-1 0 0,1 1 0,-1-1 0,1 0 0,-1 1 0,1-1 0,0 0 0,-1 0 0,1 0 0,0 1 0,-1-1 0,1 0 0,0 0 0,-1 0 0,1 0 0,0 0 0,-1 0 0,1 0 0,-1 0 0,1-1 0,0 1 0,-1 0 0,1 0 0,0 0 0,-1-1 0,1 1 0,-1 0 0,1-1 0,-1 1 0,1-1 0,-1 1 0,1 0 0,-1-1 0,1 1 0,-1-1 0,1 0 0,4-4 12,-1 0-1,0 0 0,5-8 0,-7 9-11,10-13-10,0 1 0,1 0 0,1 0 0,1 1 0,25-20 0,-34 30 31,1 1 0,-1 0 0,1 0 0,0 1 0,0 0 0,0 0 0,0 1 0,9-2 0,-11 3 31,0 0 0,-1 1 0,1 0 0,0 0 0,0 0 0,0 1 0,0-1 0,0 1 0,0 1 0,-1-1 0,1 0 0,-1 1 0,9 4 0,7 6 180,-15-8-743,1 0-1,0-1 1,10 4 0,-14 1-3776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5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1 15267,'-11'9'3830,"2"3"-3051,0 0-1,0 1 0,2 0 1,-1 0-1,2 1 0,0 0 1,-7 25-1,8-21-451,1-1 0,1 1 0,0 0 0,2 0 0,0 0 0,1 0 0,3 26 0,-1-32-214,0-1-1,0 0 1,1 0-1,0 0 1,1 0-1,1-1 1,-1 1-1,2-1 1,-1 0-1,1 0 0,1-1 1,14 16-1,-15-19-81,0-1 0,1 0 0,0-1 0,0 1 1,0-1-1,1-1 0,-1 0 0,1 0 0,0 0 0,0-1 0,0 0 0,0 0 0,0-1 0,0 0 0,0 0 0,15-2 0,-6 0-97,0-1-1,0 0 1,0-2-1,0 0 1,-1-1-1,0 0 1,19-10-1,-8 1-1524,-1-1-1,27-22 0,-50 35 1360,32-23-1130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5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14739,'7'13'5815,"6"7"-2503,1 2-1693,16 27 287,-11-20-1456,-2 1 0,-1 0-1,20 52 1,-5 38-1626,-29-111-138,-5-27-6243,-7-3 5095,-1-4 1016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6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1 328 11891,'9'-3'1900,"1"1"1,0 0-1,10 0 1,17-4 584,0-2-571,1-1 0,53-22-1,-85 28-2022,-1 0-1,1 0 0,-1-1 0,0 1 1,0-1-1,0 0 0,0-1 0,-1 1 1,0-1-1,0 0 0,0 0 0,0 0 1,-1-1-1,0 1 0,0-1 0,-1 0 1,1 0-1,-1 0 0,2-11 0,1-7-497,-2-1 0,0 1 0,-3-44 0,0 49 1200,2 53 761,2 0 0,1-1 1,10 35-1,0 5-654,-13-67-681,2 18-5,1-1 1,9 26-1,-14-48-112,1 0 0,-1 0-1,1 1 1,-1-1 0,1 0 0,-1 0 0,1 0 0,0 0 0,0 0 0,-1 0 0,1 0 0,0 0-1,0-1 1,0 1 0,0 0 0,0 0 0,2 0 0,-2-1-52,-1 0 0,1 0 0,0 0 0,0 0 1,0 0-1,-1 0 0,1 0 0,0 0 0,0 0 0,-1 0 0,1 0 0,0-1 0,0 1 1,-1 0-1,1-1 0,0 1 0,0 0 0,-1-1 0,1 1 0,-1-1 0,1 1 0,0-1 1,-1 1-1,1-1 0,-1 0 0,1 1 0,0-2 0,8-12-146,0-2-108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36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0 336 17300,'25'-5'1688,"-1"-1"1345,5-3-465,3-3-503,3-3-385,0-3-696,1-1-216,-14 4-383,-2 0-185,-10 4-80,-8 0-152,1 2-505,0 0-335,-5 0-1168,5-2-385,-4 1-935,-4 1 4560,2 7-1312</inkml:trace>
  <inkml:trace contextRef="#ctx0" brushRef="#br0" timeOffset="0.5">107 1 13483,'3'8'1320,"1"4"1041,2 3-17,4 11 49,0 3-257,6 12-375,-1 3-169,-2 8-352,1 0-160,-5-2-311,-1-3-145,0-7-336,-5-4-112,-3-10-80,0-4-240,-8-10-1305,3 0-1671,-19-11 1679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48.9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607 123 6321,'-9'-8'562,"0"-1"0,0 0-1,1 0 1,0-1-1,1 0 1,0 0 0,1-1-1,-10-22 1,15 32-475,1 1 0,-1-1 0,1 0 0,-1 0 0,0 0-1,1 0 1,-1 1 0,0-1 0,1 0 0,-1 1 0,0-1 0,0 1 0,0-1 0,0 1 0,1-1 0,-1 1 0,0-1 0,0 1 0,0 0 0,0-1 0,0 1 0,0 0 0,0 0 0,0 0 0,0 0 0,0 0-1,0 0 1,0 0 0,0 0 0,0 0 0,0 1 0,-1-1 0,-6 2 21,1 0-1,0 0 0,-10 5 1,7-2 236,-5 0 313,0 0 0,-1-1 0,-17 2-1,27-5-489,1 0 0,-1 1 0,1 0 0,-1 0-1,1 0 1,-1 0 0,1 1 0,0 0-1,1 0 1,-1 1 0,-6 5 0,-3 5 51,1 0 0,-13 18 0,0 0-74,9-12 11,1 1 0,1 1 0,-23 46 0,-23 74 855,43-96-637,5-10-236,2 1 0,1-1 0,2 2 0,2-1 0,1 1 0,2 0 0,1 0 1,2 0-1,9 68 0,-5-82-117,1 0 1,0-1-1,2 1 1,16 37-1,-15-45 21,0 0 1,1-1-1,0-1 0,2 1 0,-1-1 0,2-1 1,16 16-1,5 0 175,2-1 0,42 27 0,-56-43-119,1 0 0,0-1-1,0-1 1,1-1 0,35 9 0,-40-14-37,0-2-1,0 0 0,0 0 1,0-2-1,0 0 0,0-1 1,0-1-1,27-7 0,-5-2 3,-1-1 0,61-29 1,-69 27-62,56-34 1,-75 39-3,0 0 0,0-1 1,-1 0-1,0 0 1,-1-1-1,17-23 0,-16 16 7,0 0-1,-2-1 1,0 0-1,-1-1 1,6-22 0,-5 10 26,-2 0 0,5-54 0,-10 58-25,-2-1 1,-1 0 0,-1 0 0,-7-31 0,-2 10 2,-24-71 1,25 93 28,-1 1 0,-1 0 1,-1 1-1,-2 0 0,0 1 1,-33-39-1,36 50-3,-1 1 0,0 0 0,-1 1 0,0 1 0,-1 0 0,0 0 0,-1 2 0,0 0 0,-1 1 0,0 1 0,-33-11-1,7 9 33,0 2-1,0 1 1,-1 3-1,1 1 0,-1 2 1,0 2-1,-51 10 0,87-11-234,4-1-126,0 0-1,0 1 1,0 0 0,1 0 0,-1 0 0,0 0 0,1 0 0,-1 1 0,-3 2 0,4 2-1031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52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7314,'8'5'200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03.7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653 1530 7882,'25'8'1418,"1"-1"0,-1-1 1,1-1-1,49 3 0,105-8 60,-144-1-947,474-33 2855,-426 22-3105,109-28 0,77-39 153,-184 53-161,-29 8 77,-2-2 0,0-2 1,70-41-1,-73 31-194,-2-2-1,-1-3 0,53-50 1,-73 61-132,-9 8 182,37-41 0,-52 52-121,0 1 0,-1-1 0,1 0-1,-1-1 1,-1 1 0,1-1 0,-1 1 0,-1-1 0,1 0-1,1-16 1,-3 3-22,-1 1-1,-1-1 0,-1 1 0,-1-1 1,-5-19-1,-5-36-46,10 50-7,-1-12 78,-10-47 0,11 72-76,-1 1 0,0-1 0,-1 1 0,-1 0 0,0 1 0,0-1 0,-13-16 0,5 9 13,-1 1 0,-1 1 1,-1 0-1,-1 1 1,0 1-1,0 1 1,-2 0-1,-26-13 1,23 15 54,-158-76 266,136 69-337,-1 2-1,-53-12 0,16 12-3,-118-8-1,-89 11 10,197 15-80,0 3-1,-154 28 0,115-5-44,-156 56 1,249-70 92,1 3 0,0 1 0,2 1 0,0 2 0,1 2 0,-33 27 1,-61 61 38,103-83-17,1 0-1,-33 47 1,40-49-5,-88 133-21,81-115 47,-37 82 1,54-104 0,1-1 1,1 1 0,0 1 0,2-1 0,0 1 0,2 0 0,0 0 0,2 0 0,0-1 0,1 1 0,2 0 0,0 0 0,1-1 0,13 40 0,-12-49 21,1-1-1,0 1 1,1-1 0,0 0-1,1-1 1,0 0 0,0 0-1,1-1 1,1 0 0,-1 0-1,1-1 1,13 8 0,2-1 81,0-1 0,1-1 1,0-1-1,39 11 0,-16-9 250,1-1-1,101 10 1,-71-18 140,95-6 0,-56-10 84,-103 8-506,-1-1 0,1 0-1,-1-1 1,0-1-1,20-10 1,-33 15-135,0 0 1,0 0-1,0-1 0,0 1 1,0-1-1,-1 0 0,1 1 1,0-1-1,-1 0 1,1 0-1,0-3 0,4-3-1153,-6 8 1126,1 0 0,-1 0 0,1-1 0,0 1-1,-1 0 1,1 0 0,0 0 0,-1 0 0,1-1 0,0 1 0,0 0 0,-1 0 0,1 0 0,0 1 0,-1-1 0,1 0 0,0 0 0,-1 0 0,1 0 0,0 1 0,-1-1 0,1 0 0,0 1 0,-1-1 0,1 0 0,-1 1 0,1-1 0,-1 1 0,2 0 0,-2 0 54,21 13-377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56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 13907,'8'-5'864,"-2"7"176,3 1-576,-5 9-384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9:59.8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 16379,'1'-7'665,"2"-3"-65,10 7-896,-6-3 40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07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730 1020 9842,'23'-1'2997,"36"-5"-1,61-21-494,9-1-1707,-67 21 134,103 1 0,64 16 253,-145-5-1043,159 23 255,-2 17-17,-134-24-157,319 35 1139,4-30-506,-169-12-133,-182-11-369,127-11 0,76-32 902,-78 14-645,-67 11-523,-28 3-34,-46 6 217,122-28 0,-67 10-157,-19 5-50,-86 15-52,1 0 0,-1-1 0,-1-1 0,16-8 0,47-34 57,-38 23-57,-23 17-14,-10 6 4,0 0 1,0-1-1,-1 1 1,1-1 0,0 0-1,-1 0 1,0 0-1,1 0 1,-1 0-1,-1-1 1,6-6-1,19-46-87,-10 21-61,-1 0 1,17-56 0,-28 67 142,-1-1 1,-1 0-1,-2 0 0,0 0 1,-2 0-1,-1 0 0,-5-32 1,4 46-7,0 0 1,-1 0 0,0 0 0,0 0 0,-1 1 0,-1-1 0,0 1-1,0 1 1,-10-13 0,5 9 2,-1-1 1,-1 2-1,0-1 0,-1 2 0,-20-14 1,21 17 7,0 2 0,0-1 0,-1 2 1,0 0-1,1 0 0,-2 1 1,-15-2-1,-105-6 0,60 7 1,-264-13-4,-1 18-4,-319-15-5,141-7-613,419 23 316,-468 9-434,345-8 731,-88 5-26,-473 9-449,580-23 492,155 3-2,0-3 1,-53-14-1,53 6 21,27 8-14,-38-8 1,53 14-15,-1 0 0,0 0 0,1 1-1,-1 0 1,0 1 0,1-1 0,-1 1 0,1 0 0,-1 1 0,-7 2-1,-5 5-5,0 1-1,0 0 1,1 1-1,0 1 0,1 1 1,-21 21-1,32-29 12,1 1-1,0-1 1,0 2-1,0-1 0,1 0 1,0 1-1,0 0 1,1 0-1,0 0 1,0 0-1,1 1 1,-1-1-1,2 1 1,-1-1-1,1 1 1,0 0-1,1 13 1,1-5 1,1 0 1,0 0-1,2 0 1,0 0-1,0 0 1,2-1-1,9 21 1,22 42 22,30 69 35,-56-119-14,-2 1 0,-1 0 0,7 41-1,-11-37 9,1 10 53,2 0 1,2-1-1,16 47 1,-20-75-48,1-1 1,0 0 0,1-1 0,1 0-1,13 18 1,-15-22-2,2-1 1,-1 1-1,1-1 0,0-1 1,0 1-1,1-2 0,0 1 1,14 6-1,-5-5 45,0 0-1,0-2 1,0 0-1,0-1 1,22 2-1,-6-4 79,-1 0-1,35-4 0,-51-1-524,-1 0 0,1-1-1,-1 0 1,30-13 0,-22 7-1105,17-7 106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1.3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 11034,'-5'4'666,"5"-4"-313,-1 0 0,1 1-1,-1-1 1,1 0-1,0 1 1,-1-1 0,1 1-1,-1-1 1,1 1-1,0-1 1,-1 1 0,1-1-1,0 1 1,0-1-1,-1 1 1,1-1 0,0 1-1,0 0 1,0-1-1,0 1 1,0 0-1,2 7 465,1 3-379,0 0 1,-1 0 0,-1 0-1,0 0 1,0 1 0,-1-1-1,-1 14 1,0 16 309,30 194 598,-11-115-1324,-17-112-197,-1-6-18,0 0 0,0 0 0,1 0 0,-1 1 1,0-1-1,1 0 0,0 0 0,0 0 0,-1 0 0,3 3 0,-1-3-1789,-1-7-868,-1 2 1821,0-4-204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1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45 8170,'-3'-3'10195,"6"2"-9895,-1-1 1,1 1-1,-1 0 0,1 0 0,-1 0 0,1 0 1,0 0-1,0 1 0,-1-1 0,1 1 0,5 0 1,35 3 981,-24-1-662,64 0 451,-75-2-1389,0-1-1,0 0 1,0 0-1,-1 0 1,1-1 0,0-1-1,-1 1 1,10-5-1,0-7 298,-9 8 396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2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0 12995,'-2'3'501,"1"-1"-1,0 0 1,1 0 0,-1 1-1,0-1 1,1 1 0,-1-1 0,1 0-1,0 4 1,-2 2 416,0 13 64,1 0 1,1 1 0,0-1-1,6 35 1,1 12 174,-2 24-329,2 81-2025,-7-173 1121,0 0 1,0 1-1,0-1 1,0 0-1,0 0 1,0 0-1,0 0 0,0 0 1,0 1-1,0-1 1,0 0-1,0 0 1,-1 0-1,1 0 0,0 0 1,1 1-1,-1-1 1,0 0-1,0 0 1,0 0-1,0 0 1,0 1-1,0-1 0,0 0 1,0 0-1,0 0 1,0 0-1,0 0 1,0 0-1,0 1 1,0-1-1,1 0 0,-1 0 1,0 0-1,0 0 1,0 0-1,0 0 1,0 0-1,0 0 0,1 1 1,-1-1-1,0 0 1,0 0-1,0 0 1,5-6-1836,-4 4 1568,13-14-1019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2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 15027,'6'-5'1673,"4"-1"839,2 3-639,0-3-257,0 3-568,2 0-216,1 0-464,-1 2-112,0-3-584,1 3-416,-3-4-1144,3 1-529,3 1 1185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3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6 14075,'0'-1'167,"0"1"1,0 0-1,0-1 0,-1 1 1,1 0-1,0-1 0,0 1 1,-1 0-1,1 0 0,0-1 0,-1 1 1,1 0-1,0 0 0,-1 0 1,1-1-1,-1 1 0,1 0 1,0 0-1,-1 0 0,1 0 1,-1 0-1,1 0 0,0 0 1,-1 0-1,1 0 0,-1 0 0,1 0 1,0 0-1,-1 0 0,0 0 1,-12 9 1983,-8 19-898,21-27-1115,-6 8 35,1 0 0,0 1 1,1-1-1,0 1 0,1 0 1,0 0-1,0 0 1,1 1-1,0-1 0,0 12 1,2-9-63,0 0-1,1 0 1,1 0 0,0 0 0,0 0 0,1 0 0,9 21-1,-7-21-12,1 0 0,0 0 0,1-1 0,0 0 0,1 0 0,15 17 0,-20-25-64,0-1-1,1 0 0,0 0 1,-1 0-1,1-1 1,0 1-1,0-1 1,0 0-1,1 0 0,5 1 1,-7-2 4,1 0 1,-1-1-1,1 1 1,-1-1-1,1 0 1,-1 0-1,1-1 1,-1 1 0,1-1-1,-1 1 1,1-1-1,-1 0 1,0-1-1,0 1 1,5-3-1,-2 1 30,-1-1 0,1 0 0,-1-1 0,0 1 0,0-1 0,0 0 0,0 0 0,-1 0-1,0-1 1,6-10 0,-4 5 12,-1 0 1,0-1-1,0 1 0,-1-1 0,2-13 0,-4 16-67,-1 0 0,0 0 0,-1 0 0,0 0 0,0 0 0,-1-1 0,0 1 0,0 0 0,-1 0-1,0 1 1,-1-1 0,0 0 0,-1 1 0,1 0 0,-1-1 0,-1 1 0,0 1 0,0-1 0,-8-8 0,7 9-250,-1 0 1,0 1 0,0 0-1,0 0 1,-1 1 0,0 0-1,0 0 1,0 1 0,0 0-1,-1 1 1,1-1 0,-11-1-1,14 4-356,-1-1-1,0 1 1,0 1-1,0-1 0,0 1 1,0 0-1,1 1 1,-10 1-1,-9 9-1245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3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 12971,'0'-2'3072,"3"0"-1399,4 1-113,6 1-336,6 0-319,3 0-145,4 0-240,1-2-128,-1-2-200,0-1-88,-2 1-464,-4-1-304,-3-1-1105,-4-2-391,10 4 1080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3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13083,'4'31'6617,"10"15"-2607,-3-9-2128,-5-12-1410,-2 1-1,0 0 1,-1 41 0,-3-4-2933,0-27-1142,3-42-8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24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17364,'11'-7'1368,"-4"7"640,0 6-143,-4 18-857,-3 10-128,0 13-88,0 5-39,4 3-65,7-5-112,7-6-264,5-7-88,10-13-184,6-4-240,9-14-832,9-2-529,-3-4-1463,10-1 1551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4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0 288 14851,'14'5'1785,"1"1"743,0-2-471,0-1-449,4-4-600,2-1-184,2-2-376,0-4-160,-5 0-224,0-2-80,-5-4-504,0 2-312,-4-2-592,0-3-633,-1-1-279,-2 0-121,0-2 1193</inkml:trace>
  <inkml:trace contextRef="#ctx0" brushRef="#br0" timeOffset="1">261 0 12379,'3'8'5741,"-1"8"-3578,-2-10-997,4 27 1312,8 59 1647,14 45-2140,-14-85-1794,-1-2-1622,-2-18-4198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5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15627,'0'4'1105,"0"2"551,0 5-72,3 1-375,3 6-113,2 5-288,-1 2-104,2 5-248,-1 2-104,-2 2-200,0-4-80,-4-1-32,-2-2-96,0-4-488,-2-3-208,-1-8-1104,2-6-345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5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1 102 10530,'12'2'1881,"5"-1"1855,7 1-2039,0-2-73,2-2-736,-1-2-272,1-1-319,-5-1-121,-1 0-224,-3-3-208,-5-3-649,-2-4-447,0 1-624,-3-3-153,1 4 1217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5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14931,'0'17'1448,"4"4"817,1 3-41,7 5-471,3 2-281,0 2-432,-1 2-295,-3-1-441,-2 1-136,0-3-72,0-2-168,-4-5-785,-4-4-991,8-10 984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6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34 8458,'-9'-3'8714,"18"0"-6706,2 0-144,7-2-559,2 2-257,4-1-424,2 1-216,3 1-344,-1-1-296,-4 0-672,-1 2-568,-2 1-289,5 3 673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6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5 13451,'-4'-1'3308,"4"1"-3225,0 0 0,0 0-1,0-1 1,0 1 0,0 0-1,0 0 1,0 0 0,0 0-1,0 0 1,0 0 0,0 0 0,0-1-1,0 1 1,0 0 0,0 0-1,0-1 994,0 1-994,-11 9 2104,-11 19-567,16-19-1416,0 0 0,1 0 0,0 0 0,1 1 0,0 0 0,1 0 0,0 0 0,0 0 0,1 1 0,-1 17 1,3-21-168,0 0 0,0-1 0,1 1 0,0 0 0,1 0 0,-1-1 0,1 1 0,0-1 0,1 1 0,0-1 1,0 0-1,0 0 0,1 0 0,0 0 0,0-1 0,0 1 0,9 7 0,-7-8-5,-1 0 0,1 0 0,1-1 0,-1 0-1,1 0 1,0 0 0,0-1 0,0 0 0,0 0 0,0-1 0,1 0-1,14 2 1,-17-3-1,0-1 0,0 0 0,1 0-1,-1 0 1,0-1 0,1 0 0,-1 0-1,0 0 1,0 0 0,0-1 0,0 0-1,0 0 1,0 0 0,-1-1 0,1 0-1,-1 0 1,1 0 0,-1 0 0,5-6-1,-5 5 8,0 0 0,0 0-1,-1-1 1,0 1-1,1-1 1,-2 0 0,1 0-1,-1 0 1,1 0 0,-2-1-1,4-10 1,-5 11-28,1 0 0,-1 0 1,0 0-1,-1 0 0,1 0 1,-1 0-1,0 0 0,0 0 0,-1 0 1,1 1-1,-1-1 0,0 0 1,-5-7-1,-1-2-419,-1 1 0,-1 0 0,0 0 0,-1 1 1,0 0-1,-1 1 0,0 0 0,-21-13 0,14 10-1845,13 10 829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7.1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11042,'0'0'1481,"4"0"1543,4 0-527,7 2-289,5-1-239,6 1-473,1-2-152,1 1-375,-1-1-185,-1 0-424,0 2-168,3-2-224,0-2-240,-3-2-856,1-3-481,-6 0-1447,4 7 1503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7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13091,'2'2'5355,"3"3"-3529,-2-3-1444,1 0-1,-1 1 0,0 0 0,0 0 0,0 0 1,0 0-1,0 1 0,-1-1 0,1 1 0,-1-1 1,0 1-1,0 0 0,0 0 0,-1 0 0,1 0 1,0 5-1,2 9-113,-1-1 0,1 29 0,-3-33 40,-1 6-311,0-1 0,-1 1 0,-1 0 0,-8 31 0,9-45-245,-4 23-1798,5-10-2835,1-11 3058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17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0 347 10842,'5'-5'2025,"1"1"2552,6 1-1929,5 0-407,4-4-297,6 0-423,-2-2-289,-4-2-488,1 5-176,-9 1-368,4-1-80,-3 2-296,-5-2-288,-2 1-872,0-1-537,-1-2-1287,1 1 2752,8-4-265</inkml:trace>
  <inkml:trace contextRef="#ctx0" brushRef="#br0" timeOffset="1">274 1 13763,'2'6'1336,"1"8"929,1 3-233,0 10-175,-1 2-225,-3 7-352,0 4-104,-2 0-359,1 1-121,-3-5-240,3-1-112,-2-4-152,-2-7-280,5-9-1016,-1-5-1273,21-3 1289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0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3123 1 11506,'-2'0'3323,"-4"0"1582,5 1-4859,1-1 0,0 0-1,-1 0 1,1 1 0,-1-1-1,1 0 1,0 0-1,-1 1 1,1-1 0,0 0-1,-1 1 1,1-1-1,0 1 1,-1-1 0,1 0-1,0 1 1,0-1 0,0 1-1,-1-1 1,1 1-1,0-1 1,0 1 0,0-1-1,0 0 1,0 2-1,-2 5 128,0 0 0,0 0 0,0 0 0,-1 0-1,0-1 1,-1 1 0,1-1 0,-8 10 0,-5 4 47,-21 21 1,11-14 146,-23 23-130,-71 55 1,38-34-207,40-37-21,0-1 0,-2-2-1,-84 44 1,55-40 6,-140 46 0,164-65-14,-332 91 52,-21-39-118,351-62 83,0-3 0,0-2 0,0-2 0,-1-2 0,2-3 0,-77-18 0,88 15 174,0-3 0,0 0-1,1-3 1,-54-29-1,61 25-123,1-1 0,1-2 0,-38-35 0,-71-88-50,115 116 238,-39-63-1,11 13 361,36 57-474,-33-42 442,40 55-441,-1 0 0,0 1-1,0 0 1,-16-11 0,20 16-71,1 0 0,0-1 0,1 1 1,-1-1-1,1 0 0,-4-5 0,2 3 67,4 5-125,1 1 0,-1-1 0,0 1 0,1-1 0,-1 1 0,0-1 0,1 1 0,-1-1 0,0 1 0,0 0 0,1-1 0,-1 1 1,0 0-1,0 0 0,0-1 0,0 1 0,1 0 0,-1 0 0,0 0 0,0 0 0,0 0 0,0 0 0,0 0 0,1 1 0,-1-1 0,0 0 0,0 0 0,0 1 0,1-1 1,-1 0-1,0 1 0,0-1 0,1 1 0,-1-1 0,0 1 0,0 0 0,-1 1 31,0-1 0,1 0 1,-1 1-1,1-1 0,0 1 0,0-1 1,-1 1-1,1 0 0,0-1 0,0 1 1,0 0-1,1 0 0,-1 0 0,-1 3 1,1 67 281,1-29-208,5 67 277,-2-71-306,-3-31-72,2 15 20,-2-23-38,0 1 1,0 0-1,1 0 0,-1 0 0,0 0 1,0-1-1,1 1 0,-1 0 0,0 0 0,1-1 1,-1 1-1,1 0 0,-1-1 0,1 1 1,-1 0-1,1-1 0,-1 1 0,1-1 0,0 1 1,0 0-1,-1-1 0,1 0 0,-1 0 0,0 0 0,0 0 0,0 0 0,1 0 0,-1 0 0,0 0 0,0 0 0,0 0 0,0-1 0,1 1 0,-1 0 0,0 0 0,0 0 0,0 0 0,0 0 0,1 0 0,-1 0 0,0-1 0,0 1 0,0 0 0,0 0 0,0 0 0,0 0 0,1-1 0,-1 1 0,0 0 0,0 0 0,0 0 0,0-1 0,0 1 0,0 0 0,0 0 0,0 0 0,0-1 0,0 1 0,0 0 0,0 0 0,0 0 0,0-1 0,0 1 0,0-12 28,0 11-26,-3-25 13,-2-1 1,0 1 0,-2 0 0,-10-27 0,-5-18-56,4 13-33,18 57 71,0 1 0,0 0 0,0-1 1,0 1-1,0 0 0,0-1 0,0 1 0,0 0 1,0-1-1,0 1 0,0 0 0,0-1 0,1 1 1,-1 0-1,0-1 0,0 1 0,0 0 0,0 0 1,1-1-1,-1 1 0,0 0 0,0 0 0,1-1 1,-1 1-1,0 0 0,0 0 0,1-1 0,-1 1 1,0 0-1,1 0 0,-1 0 0,0 0 0,1 0 0,-1 0 1,0-1-1,1 1 0,-1 0 0,0 0 0,1 0 1,-1 0-1,0 0 0,1 0 0,-1 0 0,0 1 1,1-1-1,0 0 0,18 2-41,-17-2 39,59 14 2,-40-8 7,43 6 1,68-3 28,-130-8-34,0-1 0,0 0 1,0 1-1,0-1 0,0 1 1,-1-1-1,1 1 0,0 0 1,0 0-1,-1 0 0,3 1 0,-4-2 1,0 1 0,1-1 0,-1 0 0,0 0 0,0 1 0,1-1-1,-1 0 1,0 1 0,0-1 0,0 0 0,0 0 0,1 1 0,-1-1-1,0 1 1,0-1 0,0 0 0,0 1 0,0-1 0,0 0 0,0 1-1,0-1 1,0 0 0,0 1 0,0-1 0,-1 1 2,1 0 0,0 0 0,-1-1 0,1 1 0,-1 0 0,1-1 0,-1 1 0,1 0-1,-1-1 1,0 1 0,1-1 0,-1 1 0,0-1 0,-1 1 0,-116 77 1305,92-63-1133,0 0-428,-41 29-1,66-43 57,-2 2-968,7-3-2113,10-3 1334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25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0 580 13035,'1'-2'292,"-1"0"0,0 0 0,1 0-1,0 0 1,0 0 0,-1 1 0,1-1 0,0 0 0,0 0 0,1 1 0,-1-1 0,0 1 0,2-2 0,4-7 601,78-118 3773,27-75-2162,-110 198-2459,1 1-1,-1-1 0,0 0 0,0 0 0,0 0 0,-1-1 0,1 1 0,-1 0 1,-1-1-1,1-5 0,-1 11-39,0 0 0,0-1 0,0 1 0,0 0 0,0 0 0,0 0 0,0-1-1,0 1 1,0 0 0,0 0 0,0-1 0,0 1 0,0 0 0,0 0 0,0-1 0,0 1 0,0 0 0,-1 0 0,1 0 0,0-1 0,0 1 0,0 0 0,0 0 0,-1 0 0,1-1 0,0 1 0,0 0 0,0 0 0,0 0 0,-1 0 0,1 0 0,0 0-1,0-1 1,-1 1 0,-7 5 117,-6 14 8,7-5-37,0 0 1,0 0-1,1 0 0,-5 20 0,8-23-18,1-1 0,0 2 1,0-1-1,1 0 0,1 0 0,1 19 0,-1-28-61,0 0-1,0 0 1,1 0-1,-1 0 1,1 0-1,0 1 1,-1-1-1,1 0 0,0-1 1,0 1-1,0 0 1,0 0-1,1 0 1,-1-1-1,1 1 1,-1 0-1,1-1 1,-1 0-1,1 1 0,0-1 1,-1 0-1,1 0 1,2 2-1,-1-2 1,0-1-1,0 1 1,0 0-1,0-1 1,0 0-1,0 0 1,0 0-1,0 0 1,0 0-1,-1 0 1,1-1-1,0 1 1,0-1-1,0 0 1,0 0-1,3-2 1,10-5 10,-1 0 0,0-2 1,0 1-1,-1-2 1,24-23-1,-11 6 1,37-48 0,-41 43 3,23-41 1,-46 74-29,0 0 0,-1 0 1,1 0-1,0 0 0,0 0 0,0 0 1,0 0-1,0 0 0,0 0 0,-1 0 1,1 0-1,0 0 0,0 0 0,0 0 1,0 0-1,0 0 0,0 0 0,0 0 1,-1 0-1,1 0 0,0 0 0,0-1 0,0 1 1,0 0-1,0 0 0,0 0 0,0 0 1,0 0-1,0 0 0,-1 0 0,1 0 1,0-1-1,0 1 0,0 0 0,0 0 1,0 0-1,0 0 0,0 0 0,0 0 1,0 0-1,0-1 0,0 1 0,0 0 1,0 0-1,0 0 0,0 0 0,0 0 0,0 0 1,0-1-1,0 1 0,0 0 0,0 0 1,0 0-1,0 0 0,0 0 0,1 0 1,-1-1-1,0 1 0,0 0 0,0 0 1,0 0-1,0 0 0,0 0 0,0 0 1,-9 5 3,1 2 6,0 1-1,1 0 1,-10 12-1,15-16 3,-1 0-1,0 0 0,1 1 0,0-1 0,0 0 0,0 1 1,1-1-1,-1 1 0,1 0 0,-1 7 0,2-11-4,0 1 1,0-1-1,0 1 0,0-1 0,0 1 0,1-1 0,-1 0 1,0 1-1,1-1 0,-1 1 0,1-1 0,-1 0 0,1 1 0,0-1 1,0 0-1,-1 0 0,1 1 0,0-1 0,0 0 0,2 2 1,-1-2 4,0 0 1,1 0-1,-1 0 1,0 0 0,0 0-1,1 0 1,-1 0 0,0-1-1,1 1 1,-1-1-1,5 0 1,1 0 25,0 0 0,0-1 0,1 0 0,-1 0 0,0-1 0,11-4 0,5-4 67,29-17 0,-39 19 29,0 0-1,0 1 0,1 1 0,0 0 1,1 1-1,22-5 0,-36 10-119,-1-1 0,1 1 1,0 0-1,0-1 0,-1 1 0,1 0 0,0 0 0,0 1 0,0-1 0,-1 0 0,1 1 0,0-1 0,0 1 0,-1-1 0,1 1 0,0 0 0,-1-1 0,1 1 0,-1 0 0,1 0 0,-1 0 1,1 1-1,-1-1 0,0 0 0,0 0 0,1 1 0,-1-1 0,0 1 0,0-1 0,0 1 0,-1-1 0,1 1 0,0 0 0,0-1 0,-1 1 0,1 0 0,-1 0 0,1 2 0,-1-3-13,0 2 0,1 1 0,0-1 1,0 0-1,0 0 0,3 5 0,-4-8-1,1 1 0,-1-1 0,0 1 0,1 0 0,-1-1 0,1 1 1,-1-1-1,1 1 0,-1-1 0,1 0 0,0 1 0,-1-1 0,1 1 0,0-1 0,-1 0 0,1 0 1,0 1-1,-1-1 0,1 0 0,0 0 0,-1 0 0,1 0 0,0 0 0,-1 0 0,1 0 0,0 0 1,0 0-1,-1 0 0,1 0 0,0 0 0,-1 0 0,2-1 0,2-1 4,0 0 0,0 0 0,0 0 0,-1 0 0,1-1-1,-1 0 1,1 1 0,3-6 0,24-30 35,-15 18-17,1-3 20,32-34-16,-44 52-8,0 0-1,1 0 1,-1 0 0,1 1-1,0 0 1,1 1 0,-1-1-1,7-2 1,-11 5 1,0 0 0,0 1 0,0-1 0,0 1 1,0-1-1,1 1 0,-1 0 0,0 0 0,0 0 0,0 0 0,0 0 0,0 0 1,0 1-1,0-1 0,0 1 0,0-1 0,0 1 0,0 0 0,0 0 0,0-1 1,0 1-1,-1 1 0,4 1 0,0 1 68,-1 2 1,1-1-1,-1 0 0,0 1 1,6 10-1,-8-11-106,1-1 0,-1 1 0,1-1 0,0 0 0,0 0 1,0 0-1,1-1 0,0 1 0,-1-1 0,1 1 0,6 2 0,-8-5-326,0-1 0,0 1 0,0-1 0,0 0 0,1 0 0,-1 0 0,0 0 0,0 0 0,0-1 0,0 1 0,0-1 0,0 1-1,0-1 1,0 0 0,0 1 0,0-1 0,0 0 0,0-1 0,2 0 0,12-6-1280,10 0 172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5.2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35 9882,'-10'-19'3490,"8"9"-1183,2 9-2220,1 1 1,-1 0 0,0 0 0,0-1-1,0 1 1,0 0 0,0 0-1,0 0 1,0-1 0,0 1-1,1 0 1,-1 0 0,0 0-1,0-1 1,0 1 0,1 0-1,-1 0 1,0 0 0,0 0-1,0 0 1,1-1 0,-1 1-1,0 0 1,0 0 0,1 0 0,-1 0-1,0 0 1,0 0 0,0 0-1,1 0 1,-1 0 0,0 0-1,1 0 1,0 0 35,-1 0 1,1 0-1,0 1 0,0-1 1,-1 0-1,1 0 0,0 1 1,0-1-1,-1 0 0,1 1 1,0-1-1,-1 1 0,1-1 1,0 1-1,-1-1 0,1 1 1,-1 0-1,1-1 1,-1 1-1,1 0 0,-1-1 1,1 2-1,7 18 1010,-7-16-885,10 37 1027,-2 1 0,8 82-1,1 10-901,-13-111-578,7 45 128,-12-60-1002,1 0 0,-1 1 0,-1 10 0,0-19 965,1 0 1,0 1 0,0-1-1,0 0 1,0 0 0,0 0-1,-1 1 1,1-1-1,0 0 1,0 0 0,0 0-1,-1 0 1,1 1 0,0-1-1,0 0 1,-1 0-1,1 0 1,0 0 0,0 0-1,-1 0 1,1 0-1,0 0 1,0 0 0,-1 0-1,1 0 1,0 0 0,0 0-1,-1 0 1,1 0-1,0 0 1,0 0 0,0 0-1,-1 0 1,1 0 0,-1-1-1,-3-1-1557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5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13627,'14'-4'1904,"2"-1"1049,10-2-793,0 1-423,3-2-817,-3 0-248,-2-1-408,-2-2-296,-3-1-680,0-3-392,-7-5-1185,0-4-279,-4-8 1351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5.9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14491,'-2'12'2025,"1"5"1023,1 12-519,0 3-385,4 6-696,2 3-247,2-2-497,1 1-224,2-5-296,-1 0-88,1-5-336,1-5-240,2-2-984,0-7-521,4-2-351,-4-2 951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6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 13451,'3'3'4449,"8"-3"-1913,4-3-423,3 0-337,5-2-584,3 4-319,3 2-529,2 4-104,-3 2-144,0 1-184,-7 0-640,-1-2-449,1-5-1391,5-1-377,0-9 1513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7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44 11090,'-2'-1'2197,"2"0"-1884,-1 1 1,1 0 0,0 0 0,-1 0-1,1 0 1,-1 0 0,1 0 0,0 0-1,-1-1 1,1 1 0,-1 0 0,1 1-1,0-1 1,-1 0 0,1 0 0,-1 0-1,1 0 1,0 0 0,-1 0 0,-11 9 2529,-5 14-1179,14-16-1450,-1 1 0,2-1 0,-1 1 0,1 0 0,0 0 0,1 0 0,0 0 0,0 0 0,0 0 0,1 0 0,1 0-1,-1 0 1,3 11 0,-2-14-163,1 0 0,-1 0 0,1 0 0,0-1 0,0 1 0,0-1 0,1 0 0,-1 1 0,1-1 0,0 0-1,0-1 1,0 1 0,1 0 0,0-1 0,-1 0 0,1 0 0,0 0 0,1 0 0,-1-1 0,0 1 0,1-1-1,7 2 1,-6-2 26,0-1 0,0 0 0,0-1 0,0 1 0,0-1 0,0 0 0,0-1 0,0 0 0,0 1 0,0-2 0,0 1 0,-1-1 0,1 0 0,0 0 0,-1-1 0,1 1 0,4-4 0,-2 1 18,-1 0 1,0 0 0,0 0-1,-1-1 1,1 0-1,-1-1 1,0 1 0,-1-1-1,0 0 1,0 0-1,4-9 1,-7 13-79,-1 0 0,0 0 1,0 0-1,0 0 0,0 0 1,-1-1-1,1 1 0,-1 0 0,0 0 1,0-1-1,0 1 0,0 0 0,-1 0 1,1 0-1,-1-1 0,0 1 1,0 0-1,0 0 0,0 0 0,0 0 1,-1 0-1,1 0 0,-1 1 0,0-1 1,0 0-1,0 1 0,-3-4 1,-5-3-174,0 0 0,0 1 0,-1 0 1,0 0-1,-14-6 0,15 8-581,0 0 0,0 1 0,-1 1-1,0-1 1,1 2 0,-1 0 0,-1 0 0,-10-1-1,0 6-1219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7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14339,'2'4'1872,"-1"4"1081,1 7-280,1 5-361,2 9-463,-2 1-377,3 10-616,-2 1-256,-2 3-416,1 2-72,-2 1-384,1-3-280,-4-1-976,-1-2-553,-3-7-1215,6 4 1639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7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 17292,'0'10'1304,"0"5"928,-2 5-167,2 5-465,-1 4-207,-1 4-577,1 1-224,-4 1-344,0-2-136,2-4-232,0-3-160,-1-8-816,1-3-337,-3-7-1087,-1-2-217,3-10 3265,4-6-1264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8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1 196 11114,'25'-4'4602,"30"-7"-1,-40 7-3619,0-1 0,0 0 0,16-9 0,-26 11-952,0 0 0,0 0-1,0 0 1,-1-1 0,1 0 0,-1 0-1,0 0 1,0-1 0,0 1 0,-1-1-1,0 0 1,0 0 0,0 0 0,0 0-1,-1 0 1,0-1 0,0 1-1,0-1 1,1-8 0,10-35 329,-13 49-337,0 0 0,0-1 0,0 1 0,0 0 0,0 0 0,0 0 0,0 0 0,0-1 0,0 1 0,0 0 0,0 0 0,0 0 0,0 0 0,0-1 0,0 1 0,0 0 0,0 0 0,0 0 0,1 0 0,-1-1 0,0 1 0,0 0 0,0 0 0,0 0 0,0 0 0,0 0 0,1 0 0,-1 0 0,0-1 1,0 1-1,0 0 0,0 0 0,0 0 0,1 0 0,-1 0 0,0 0 0,0 0 0,0 0 0,0 0 0,1 0 0,-1 0 0,4 8 467,0 15 52,-1 37 35,-3-38-590,1 0 0,1 0 0,0 0-1,7 23 1,-8-42-109,1 1 0,-1-1 0,0 0-1,1 0 1,0 0 0,-1 0 0,1 0-1,0 0 1,5 4 0,-6-6-10,0 0 1,0 0-1,0 0 1,1 0-1,-1 0 1,0-1-1,1 1 0,-1 0 1,0-1-1,1 1 1,-1-1-1,1 0 1,-1 1-1,1-1 1,-1 0-1,1 0 0,-1 0 1,1 0-1,-1 0 1,1 0-1,-1 0 1,1-1-1,-1 1 1,3-1-1,0-1-114,0-1 0,0 1 0,0-1 0,0 1 0,3-5-1,-7 7 247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8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 15179,'6'-2'1713,"9"-2"1607,2-1-471,13 1-601,-2 1-375,8 1-761,4 2-320,-3-1-480,1 1-96,-5 0-352,-1 1-264,-3 2-784,2-1-584,-10-2-1449,0-3 1713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9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19996,'2'5'1521,"4"4"839,-2 5-407,4 9-665,0 0-264,-4 7-400,1 2-160,-2 3-248,-2-1-128,-1-1 0,2 1-152,-4-7-536,1-1-272,-1-8-1184,2-1-609,0-9-720,9-13-528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26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1 646 11146,'4'-20'5733,"12"-11"-3280,-12 24-1830,48-79 2429,-17 30-1366,49-106 0,-70 127-1352,14-53-1,-24 68-306,0-1-1,0 0 0,-2 1 1,-1-25-1,-1 42-23,0 0 0,0 0 0,-1 0 0,1-1 0,-1 1 0,-1-3 0,2 6-1,0-1-1,-1 1 0,1-1 1,0 1-1,0-1 1,-1 1-1,1-1 0,0 1 1,-1 0-1,1-1 1,0 1-1,-1-1 0,1 1 1,-1 0-1,1-1 0,0 1 1,-1 0-1,1 0 1,-1 0-1,1-1 0,-1 1 1,1 0-1,-1 0 1,1 0-1,-1 0 0,1 0 1,-1 0-1,1 0 0,-1 0 1,0 0-1,1 0 1,-1 0-1,1 0 0,-1 0 1,1 0-1,-1 0 1,1 0-1,-1 1 0,1-1 1,0 0-1,-1 0 0,1 1 1,-1-1-1,1 0 1,-1 1-1,1-1 0,-1 1 1,-5 4 27,0 1 1,0 0 0,0 0-1,1 1 1,0-1 0,0 1-1,-6 11 1,-25 57 286,28-56-185,0 1 0,2 1 0,0 0 0,2-1 0,-4 32 0,7-37-48,0-1 0,1 1 0,1-1 0,0 1 0,1-1-1,1 0 1,0 0 0,1 0 0,5 14 0,-7-25-68,-1 1 1,1 0-1,0-1 0,0 1 0,1-1 0,-1 0 1,1 0-1,-1 0 0,1 0 0,0 0 1,0 0-1,0-1 0,1 0 0,-1 1 0,0-1 1,1 0-1,0-1 0,-1 1 0,1-1 0,0 1 1,0-1-1,0 0 0,0-1 0,0 1 0,0-1 1,0 0-1,0 1 0,0-2 0,0 1 0,0 0 1,6-3-1,-1 2-9,0-2 0,-1 1 0,0-2 0,1 1 0,-1-1 0,0 0 1,-1 0-1,1-1 0,-1 0 0,0-1 0,0 1 0,-1-1 0,9-10 0,-2-2-44,19-36 0,-9 15-138,-14 71-1,-8-28 172,0-1 0,1 1 0,0-1 0,0 0 0,0 1 0,0-1 0,0 0 0,1 0 0,-1 0 0,1 0 0,0-1 0,3 3 0,-4-4-165,-1 1 0,1-1-1,-1 0 1,1 0 0,0-1 0,-1 1-1,1 0 1,0 0 0,0-1-1,0 1 1,0-1 0,-1 0 0,1 1-1,0-1 1,0 0 0,0 0-1,0 0 1,0-1 0,0 1 0,0 0-1,0-1 1,-1 1 0,1-1 0,0 1-1,0-1 1,2-1 0,0-1-914,0 0 0,0-1 1,0 1-1,5-6 0,4-8-592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9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0 211 12219,'4'1'445,"11"3"1561,0 0 0,0 0 0,27 2 0,-36-6-1795,0-1-1,-1 1 0,1-1 0,0 0 0,-1 0 0,1 0 0,-1-1 1,1 0-1,-1 0 0,0 0 0,0-1 0,0 0 0,9-6 0,-3 1-155,1-2 0,-1 0 0,-1 0-1,0-1 1,0 0 0,10-17 0,-15 20 88,0 1 1,-1-2-1,0 1 0,-1 0 1,1-1-1,-2 0 1,1 1-1,-1-1 1,-1 0-1,1-1 0,-1-9 70,-1 19-191,0 0 1,0 1 0,0-1 0,0 0 0,0 0 0,0 0 0,0 0 0,0 0 0,0 0-1,-1 0 1,1 0 0,0 0 0,0 0 0,0 0 0,0 0 0,0 0 0,0 0 0,0 0 0,0 0-1,0 0 1,0 0 0,0 0 0,0 0 0,0 0 0,0 0 0,0-1 229,0 1-230,0 0 1,0 0 0,0 0 0,0 0 0,0 0 0,0 0 0,0 0 0,0 0 0,0 0 0,0 0-1,0 0 1,0 0 0,0 0 0,0 0 0,-2 3 341,-1 6-98,1-1 0,0 1 0,0-1 0,1 1 0,1 0 0,-1 9 0,6 54-246,19 43-4301,-16-84 2759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29.8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1 124 11018,'1'-1'458,"0"-1"-1,-1 0 1,1 1-1,0 0 0,0-1 1,0 1-1,1 0 0,-1-1 1,0 1-1,0 0 1,1 0-1,-1 0 0,1 0 1,-1 0-1,3-1 1,26-9 2907,-24 9-2744,40-14 2371,53-14-384,-52 21-2179,19-4-2877,-59 9-841,-7 3 3084,0 1 0,0-1-1,0 1 1,0-1-1,-1 1 1,1-1-1,0 1 1,0 0-1,0-1 1,0 1 0,-1-1-1,1 1 1,0 0-1,-1-1 1,1 1-1,0 0 1,0-1 0,-1 1-1,0-1 1,-8-7-1314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30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16291,'3'25'1513,"3"7"1031,1 4-31,2 6-849,1-3-287,-1-2-609,1-2-280,-4-9-264,-1-2-712,-2-1-2937,0-6 2385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32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51 7138,'-9'4'5187,"13"0"-5047,-4-3-58,10-8 678,13-31 4348,-23 38-5041,0 0 0,0 0 0,0-1 1,0 1-1,0 0 0,0 0 1,0 0-1,0 0 0,0-1 1,0 1-1,0 0 0,0 0 0,0 0 1,0-1-1,0 1 0,0 0 1,0 0-1,0 0 0,0 0 0,0-1 1,0 1-1,0 0 0,0 0 1,-1 0-1,1 0 0,0 0 1,0 0-1,0-1 0,0 1 0,0 0 1,0 0-1,-1 0 0,1 0 1,0 0-1,0 0 0,0 0 1,0 0-1,-1 0 0,1 0 0,0 0 1,0-1-1,0 1 0,0 0 1,-1 0-1,1 0 0,0 0 0,0 0 1,0 1-1,-1-1 0,1 0 1,0 0-1,0 0 0,0 0 1,0 0-1,-1 0 0,1 0 0,0 0 1,0 0-1,0 0 0,0 0 1,-1 1-1,-10 3 1002,3 2-815,-1 0 0,1 1 0,0 0 0,1 0 0,0 1 0,0 0 0,0 0 0,1 1 0,0 0 0,1 0 0,0 0 0,-5 13 0,7-14-197,1 1 0,0-1 0,0 0 0,0 1 0,1-1 0,1 1 0,-1-1 0,1 1 0,1-1 0,0 1 0,0-1 0,0 0 0,1 1 0,1-1 0,4 12 0,-4-13-34,0 1 0,1-1 0,0 0 1,1 0-1,-1-1 0,1 1 0,1-1 0,-1 0 0,1 0 1,0-1-1,11 8 0,-12-9-19,1-1 0,0 0 0,0 0 0,0-1 0,0 0 0,1 0 0,-1 0 0,1-1 0,-1 0 0,1 0-1,-1-1 1,1 1 0,-1-2 0,13 0 0,-10-1 10,-1 0 0,1 0 0,0-1 0,-1 0 0,1 0-1,-1-1 1,0 0 0,0 0 0,-1-1 0,1 0 0,-1 0 0,0-1-1,8-9 1,-11 12 46,-1-1-1,1-1 1,-1 1 0,0 0-1,-1-1 1,1 0-1,-1 1 1,1-1 0,-2 0-1,1 0 1,0 0-1,-1-1 1,0 1 0,0 0-1,-1 0 1,1-1 0,-1 1-1,0 0 1,-1-1-1,1 1 1,-1 0 0,0 0-1,-3-8 1,0 3-15,0 0 1,0 0 0,-1 1 0,-1 0-1,1 0 1,-1 0 0,-1 1-1,0 0 1,0 0 0,-1 1-1,1 0 1,-13-8 0,10 8-174,-1 0-1,0 1 1,0 0 0,0 1-1,-1 1 1,0 0 0,0 0-1,0 1 1,-1 0 0,-13 0-1,13 2-1051,13 1 1090,0 0 0,0-1 0,0 1 0,-1 0 0,1 0 0,0 0 0,0 0 0,0 0 0,0 0 0,0-1 0,0 1 0,-1 0 0,1 0 0,0 0 0,0 0 0,0-1 0,0 1 0,0 0 0,0 0 0,0 0 0,0 0 0,0-1 0,0 1 0,0 0 0,0 0 0,0 0 0,0-1 0,0 1 0,0 0 0,0 0 0,0 0 0,0 0 0,0-1 1,0 1-1,0 0 0,0 0 0,1 0 0,-1 0 0,0-1 0,0 1 0,0 0 0,0 0 0,0 0 0,0 0 0,1 0 0,-1-1 0,0 1 0,0 0 0,0 0 0,0 0 0,0 0 0,1 0 0,-1 0 0,0 0 0,19-8-4658,9 1 1694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32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95 11682,'-5'6'1521,"-1"-3"1343,3-3-295,6-3-161,3-4-343,10-1-545,5-1-199,3 1-457,4 4-184,4 1-296,0 1-160,0 1-144,1-2-224,-2-2-608,2-3-608,1-4-1585,-1-2-240,-2-2 1521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33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16812,'4'13'2019,"1"-1"0,0 0 0,9 17 0,-7-17-1057,-1 1 1,8 22-1,-4 0-432,-1 1-1,6 53 1,-14-81-872,-1-1 1,-1 1-1,0-1 1,0 1 0,0-1-1,-1 0 1,-2 9-1,4-16 197,-1 0-1,1 0 1,0 0-1,0 0 0,0-1 1,-1 1-1,1 0 0,0 0 1,0 0-1,0 0 1,-1 0-1,1 0 0,-1-2-1164,1 2 1164,0 0 1,0 0-1,0-1 0,0 1 1,0 0-1,0 0 1,0 0-1,0-1 0,0 1 1,-1-6-932,1 0 1,0 0-1,0 1 1,2-10-1,2-12-454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33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0 180 12259,'2'1'686,"0"0"0,1 0 0,-1-1 1,0 1-1,0-1 0,1 1 0,-1-1 1,0 0-1,4 0 0,22-5 2272,-15 0-2242,0 0 0,13-8 1,-24 11-485,18-8 319,-1-1 0,0-1 1,19-16-1,-33 24-459,0-1 0,0 1 1,0-2-1,-1 1 0,1 0 0,-1-1 1,-1 0-1,1 0 0,-1 0 0,0 0 1,-1 0-1,1-1 0,-1 1 0,2-9 1,-6 27 238,1 0-1,1 0 1,0 0 0,1 0 0,0 1 0,0-1 0,2 0 0,3 14 0,3-8-1238,0 0 1,18 26-1,-14-21-1823,-10 0 886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33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69 10106,'-11'-10'8906,"20"4"-5785,8-2-337,13-3-719,11 2-561,5 0-800,3 1-504,0 1-1456,-4 8 936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42.5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45 139 9282,'-1'0'95,"-4"0"379,1 0 0,-1-1 0,1 1 0,-8-2 0,12 2-402,-1-1 0,0 1 0,1 0 0,-1 0 0,0 0 1,1-1-1,-1 1 0,0 0 0,1-1 0,-1 1 0,1 0 0,-1-1 1,1 1-1,-1-1 0,1 1 0,-1-1 0,1 1 0,-1-1 0,1 0 1,0 1-1,-1-1 0,1 1 0,0-1 0,0 0 0,-1 1 0,1-1 1,0 0-1,0 1 0,0-1 0,0 0 0,0 1 0,0-1 0,0 0 1,0 1-1,0-1 0,0 0 0,0 1 0,0-1 0,1-1 0,-1 2-7,0-1 0,0 0 0,0 1 0,0-1 0,1 1 0,-1-1 0,0 0 0,1 1-1,-1-1 1,0 1 0,1-1 0,-1 1 0,0-1 0,1 1 0,-1-1 0,1 1-1,-1 0 1,1-1 0,-1 1 0,1-1 0,-1 1 0,1 0 0,0 0 0,-1-1-1,1 1 1,-1 0 0,1 0 0,0 0 0,-1 0 0,1-1 0,-1 1 0,1 0 0,0 0-1,-1 0 1,1 1 0,0-1 0,-1 0 0,1 0 0,0 0 0,-1 0 0,1 0-1,0 1 1,3 1 169,0 0 0,-1 0 0,1 0 0,0 1 0,2 2-1,-2-2-175,8 5 79,0 0 0,1-1 1,0-1-1,0 0 1,0 0-1,1-2 0,0 1 1,28 3-1,7-1 159,62-1 0,-104-6-269,276-4 529,3-16-423,-183 12-123,364-24 96,794-73 5778,-1204 99-5472,9-3 223,0 3 1,85 4-1,-141 2-545,-7 0-66,-1 0 0,1-1 1,-1 2-1,1-1 0,-1 0 0,1 0 0,-1 1 1,1-1-1,-1 1 0,0 0 0,1 0 0,-1 0 1,0 0-1,0 0 0,0 0 0,0 1 0,3 1 0,-5-2-22,0-1 0,1 1-1,-1 0 1,0 0-1,0-1 1,0 1-1,1 0 1,-1-1 0,0 1-1,0 0 1,0 0-1,0-1 1,-1 1-1,1 0 1,0 0-1,0-1 1,0 1 0,0 0-1,-1-1 1,1 1-1,0 0 1,-1-1-1,1 1 1,-1 0 0,1-1-1,-1 1 1,1-1-1,-1 1 1,1-1-1,-1 1 1,1-1-1,-1 1 1,1-1 0,-2 1-1,-24 15-608,18-13 486,0 0 0,0-1-1,0 0 1,0 0 0,0-1-1,-1 0 1,-8 0-1,-25-5-123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51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607 5 10466,'-7'-2'15,"1"1"0,-1 0 0,1 1-1,-1 0 1,0 0 0,1 0 0,-1 1 0,0-1 0,1 2-1,-1-1 1,1 1 0,0 0 0,-10 4 0,-7 5 75,1 1 0,-26 18 1,21-13 298,9-5-224,1 1-1,0 1 1,1 1-1,0 0 0,1 0 1,1 2-1,0 0 1,-15 26-1,-5 17-39,-35 83 0,31-60-104,23-53-15,-33 79 70,42-94-31,1 0 0,1 1 1,1 0-1,0 0 0,-1 21 1,4-4 28,2 0 0,1-1 0,1 0 1,2 1-1,13 39 0,0-16-139,51 108 1,-45-116-196,40 57 0,-45-77 246,1 0-1,2-2 0,29 26 0,-37-39 13,0 0 0,1-2 0,1 0-1,0-1 1,1 0 0,0-2 0,0 0 0,0-1 0,1 0-1,0-2 1,1 0 0,-1-2 0,1 0 0,0-1 0,33-1-1,307-2 328,-342-1-269,0 0 1,0-1 0,0 0 0,-1-2 0,1 0 0,-1-1 0,19-9 0,111-67 541,-111 60-465,-19 11-1,0-1 0,-1-1 0,0 0 0,26-31 0,-16 14 19,33-54 0,-49 67-78,0 0 0,-1-1 0,-1 0 0,6-21 0,-10 29-8,-2-1-1,1 1 1,-1-1-1,-1 0 1,0 0-1,-1 0 1,0 0-1,-3-22 1,-9-38 72,4 19-108,-28-98 1,30 133-29,0-1 1,-1 1 0,-1 0 0,-1 0 0,0 1 0,-1 0-1,-13-15 1,5 9 73,1 0 0,1-1 0,1-1 0,1-1-1,1 0 1,1 0 0,-15-50 0,22 58-36,0 0 0,-16-32 0,17 43-31,0-1 0,0 1 0,-1-1 0,0 1 0,0 1 0,0-1-1,-1 1 1,1 0 0,-11-7 0,-8-1 97,0 0 1,-1 2-1,-48-16 0,-23-10 272,66 23-43,1-2 1,1-1 0,-46-36 0,68 48-244,-1 0 0,1 0 1,-1 1-1,0 0 1,0 0-1,0 1 0,-1-1 1,1 1-1,-1 1 0,0 0 1,0 0-1,0 0 1,0 1-1,0 0 0,0 1 1,-12 0-1,5 2-278,0 0 0,0 1 0,1 1 0,-1 0-1,-19 9 1,22-5-1002,7 5 322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26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23 12003,'-12'1'1624,"4"-1"1337,5 0-1697,11 0-504,7-4-664,3-2-896,5-2-464,5 2 543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53.3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237 0 9818,'-1'3'5242,"-4"11"-2926,0 90 1187,1-28-2801,3-25-368,-3-1 0,-2 1 0,-2-1 0,-2 0 0,-22 64 0,-94 181 426,124-292-789,1 0 0,-1-1 0,0 1 1,1 0-1,-5 3 0,6-6-10,0 1 1,0-1-1,-1 0 1,1 1-1,0-1 1,-1 0-1,1 0 0,0 1 1,-1-1-1,1 0 1,0 0-1,-1 1 1,1-1-1,-1 0 1,1 0-1,-1 0 1,1 0-1,0 0 1,-1 0-1,1 0 0,-1 0 1,1 0-1,0 0 1,-1 0-1,1 0 1,-1 0-1,1 0 1,-1 0-1,1 0 1,0 0-1,-1 0 1,1-1-1,-1 1 0,1 0 1,0 0-1,-1 0 1,1-1-1,0 1 1,-1 0-1,1-1 1,0 1-1,-1 0 1,1-1-1,0 1 1,0 0-1,-1-1 1,1 1-1,0-1 0,-1-1-253,0 0 0,1-1 0,-1 1 0,1 0 0,0 0 0,0 0 0,0-1 0,0 1 0,0 0 0,0 0 0,0-1 0,1 1 0,0-2 0,9-22-1051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53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162 2 12123,'0'0'82,"-1"-1"0,1 1 0,-1 0 1,0 0-1,1 0 0,-1-1 0,1 1 0,-1 0 1,0 0-1,1 0 0,-1 0 0,0 0 1,1 0-1,-1 0 0,0 0 0,1 0 1,-1 1-1,1-1 0,-1 0 0,0 0 0,1 0 1,-1 1-1,1-1 0,-1 0 0,1 1 1,-1-1-1,1 0 0,-1 1 0,1-1 1,-1 1-1,1-1 0,0 1 0,-1-1 1,1 1-1,-1-1 0,1 2 0,-14 24 1016,11-21-809,-60 171 3642,6-13-2527,52-154-1304,6-12-21,7-17-39,13-33 10,23-93-1,-10 27-65,-33 116 27,0 0-1,0 0 1,1 0 0,-1 0 0,1 0 0,-1 0 0,3-2 0,-4 5-8,1-1 0,-1 1 1,0 0-1,0 0 0,0 0 1,0 0-1,0 0 0,0 0 0,1 0 1,-1-1-1,0 1 0,0 0 1,0 0-1,0 0 0,1 0 1,-1 0-1,0 0 0,0 0 0,0 0 1,0 0-1,1 0 0,-1 0 1,0 0-1,0 0 0,0 0 1,1 0-1,-1 0 0,0 0 0,0 0 1,0 0-1,0 0 0,1 0 1,-1 1-1,0-1 0,0 0 0,0 0 1,0 0-1,0 0 0,0 0 1,1 1-1,4 14 130,2 37 6,-6-35-525,1 0-1,1 0 1,1 0-1,0 0 1,10 23-1,3-9-581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54.6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1 472 13059,'0'0'119,"0"1"0,0 0 0,0 0 0,0 0 0,0-1 0,0 1 0,0 0 0,0 0 0,0-1 0,1 1 0,-1 0 0,0-1 0,1 1 0,-1 0 0,0 0 0,1-1 0,-1 1 0,1-1 0,-1 1 0,1 0 0,-1-1 0,1 1 0,0-1 0,-1 1 0,2 0 0,-1-1 47,1 1-1,-1-1 1,1 0-1,-1 0 1,1 1-1,0-1 1,-1 0 0,1 0-1,-1 0 1,1-1-1,-1 1 1,3-1-1,4-1 344,0-1 0,0 0 0,0 0 0,7-5 0,7-5 38,0-1 1,-1 0-1,0-2 1,-1-1-1,-1 0 1,20-24 0,-27 26-435,1-1 0,-2 0 0,0-1 0,-1 0 1,-1 0-1,0-1 0,-1-1 0,9-31 1,-15 40-102,0 1 1,-1-1 0,0 0 0,0 0 0,-1 0 0,0 0-1,-2-10 1,2 17-16,-1 0 1,1 0-1,-1 0 0,0 0 0,0 0 0,0 1 1,0-1-1,0 0 0,-1 0 0,1 1 0,-1-1 1,0 1-1,0-1 0,0 1 0,0 0 0,0 0 0,0 0 1,0 0-1,-1 0 0,1 1 0,-1-1 0,0 0 1,1 1-1,-1 0 0,0 0 0,0 0 0,-3-1 0,2 1-2,0 1 0,0-1 0,0 1-1,-1 0 1,1 0 0,0 0 0,0 0-1,0 1 1,0 0 0,0 0 0,0 0-1,0 0 1,1 1 0,-1-1 0,-6 4-1,5-2 5,1 1 0,-1-1-1,1 1 1,0 0-1,0 0 1,0 1-1,1-1 1,-1 1-1,1 0 1,-4 7-1,4-6 0,0 1 0,0 0 0,0 0-1,1 0 1,0 0 0,0 1-1,1-1 1,0 1 0,1-1-1,-1 1 1,1-1 0,1 0 0,-1 1-1,1-1 1,1 1 0,-1-1-1,4 10 1,-2-11 10,0 0 0,1 0 0,0-1 0,-1 1 0,2-1-1,-1 0 1,1 0 0,-1 0 0,1-1 0,1 1 0,-1-1 0,1 0 0,-1-1 0,1 0-1,0 0 1,0 0 0,1 0 0,-1-1 0,0 0 0,1 0 0,0-1 0,-1 0 0,11 1-1,-3-2-199,-1 0-1,0 0 0,0-1 0,1-1 0,-1 0 1,0-1-1,0 0 0,-1-1 0,1-1 0,-1 0 0,13-7 1,-9 3-1280,0-2 0,26-20 0,-34 24 730,0-1 1,-1 1-1,0-1 1,0-1 0,-1 1-1,8-14 1,-2-8-126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55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129 221 8418,'-1'0'164,"1"-1"-1,-1 1 1,1 0 0,-1-1 0,1 1-1,-1 0 1,1 0 0,-1-1 0,0 1-1,1 0 1,-1 0 0,1 0 0,-1 0-1,0 0 1,1 0 0,-1 0 0,0 0-1,1 0 1,-1 0 0,1 0 0,-1 0 0,0 0-1,1 1 1,-1-1 0,1 0 0,-1 0-1,0 1 1,0 0 72,0 0 0,0 0 0,0 0 0,0 0 0,0 0 0,0 0 0,0 1 1,1-1-1,-1 0 0,0 0 0,0 3 0,0 1 371,-1 1-1,1-1 1,0 1 0,-1 10-1,5 24 1296,-1-27-1616,-1 1-1,-1 18 1,0-29-300,0 1 1,-1-1 0,1 0-1,-1 1 1,0-1 0,0 0 0,0 0-1,-1 0 1,1 0 0,-1 0 0,1 0-1,-1 0 1,0 0 0,-3 3 0,4-5-41,0 0 1,1 0-1,-1 0 1,0 0-1,0 0 1,0-1 0,0 1-1,0 0 1,0 0-1,0-1 1,0 1-1,0-1 1,0 1 0,-1-1-1,1 1 1,0-1-1,0 0 1,0 0-1,-1 1 1,1-1 0,0 0-1,0 0 1,0 0-1,-1 0 1,1-1-1,0 1 1,0 0 0,0 0-1,-1-1 1,1 1-1,0-1 1,0 1-1,0-1 1,0 1 0,0-1-1,0 0 1,0 1-1,0-1 1,0 0-1,0 0 1,0 0 0,0 0-1,1 0 1,-1 0-1,0-1 1,-3-3-124,1-1 1,-1 0-1,2 0 0,-1-1 1,1 1-1,-3-12 0,3 10 128,0 3 38,1-1 0,-1 1 0,1-1-1,1 1 1,-1-1 0,1 0 0,0 1 0,0-1 0,1 0 0,1-6-1,-2 11 33,0 0 0,1 1-1,-1-1 1,1 0-1,-1 1 1,1-1-1,-1 1 1,1-1-1,-1 0 1,1 1-1,0-1 1,-1 1-1,1 0 1,-1-1 0,1 1-1,0-1 1,0 1-1,-1 0 1,1 0-1,0-1 1,0 1-1,-1 0 1,1 0-1,0 0 1,0 0 0,0 0-1,-1 0 1,1 0-1,0 0 1,0 0-1,-1 0 1,1 0-1,0 1 1,0-1-1,-1 0 1,1 1-1,0-1 1,0 1 0,7 2 149,-1 0 1,0 0-1,6 6 1,-5-5-33,-5-2-89,15 9 196,0-1 0,1-1 0,0-1 0,37 11 0,-51-18-269,0 0 1,0 0-1,0 0 1,0-1-1,0 0 0,0 0 1,0 0-1,0-1 0,0 1 1,-1-1-1,1 0 1,0-1-1,0 1 0,-1-1 1,1 0-1,0 0 0,-1-1 1,0 1-1,0-1 1,0 0-1,0 0 0,0 0 1,0-1-1,-1 1 1,0-1-1,4-4 0,-2 1-147,-1 0-1,0 0 0,-1 0 1,0-1-1,0 1 0,0-1 1,-1 0-1,0 0 0,0 0 1,-1 0-1,0 0 0,-1 0 1,0 0-1,0 0 0,0 0 1,-1 0-1,-1 0 0,-2-10 1,0 2 356,-1 0 0,-1-1 0,-1 2 0,0-1 0,-1 1 1,0 0-1,-17-21 0,11 20 1214,14 16-1373,-1 0 1,1 0-1,0 0 1,0 0-1,0 0 1,0 0-1,0 0 1,0 0-1,0 0 0,0 0 1,0 0-1,-1 0 1,1 0-1,0 0 1,0 0-1,0 0 1,0 0-1,0 0 0,0 0 1,0 0-1,0 0 1,-1 0-1,1 0 1,0 0-1,0 0 0,0 0 1,0 0-1,0 0 1,0 0-1,0 0 1,0 0-1,0 0 1,-1 0-1,1 0 0,0 0 1,0 0-1,0 0 1,0 0-1,0 1 1,0-1-1,0 0 1,0 0-1,0 0 0,0 0 1,0 0-1,0 0 1,0 0-1,0 0 1,0 1-1,0-1 0,0 0 1,0 0-1,0 0 1,0 0-1,0 0 1,0 0-1,0 0 1,0 0-1,0 1 0,0-1 1,0 0-1,0 0 1,0 0-1,0 0 1,0 0-1,0 0 1,0 0-1,0 0 0,2 6 348,-1-1-1,1 0 1,0-1-1,4 10 0,71 116 2089,16 32-1927,-83-145-613,-5-8-594,-1-1 0,7 18 0,-11-26 595,0 0 1,0 0-1,0 0 0,0 0 0,0 0 1,0 1-1,0-1 0,0 0 0,1 0 1,-1 0-1,0 0 0,0 0 0,0 1 1,0-1-1,0 0 0,0 0 0,0 0 1,0 0-1,0 0 0,0 0 0,0 1 1,0-1-1,0 0 0,0 0 0,-1 0 0,1 0 1,0 0-1,0 0 0,0 1 0,0-1 1,0 0-1,0 0 0,0 0 0,0 0 1,0 0-1,0 0 0,-1 0 0,1 0 1,0 1-1,0-1 0,0 0 0,0 0 1,0 0-1,0 0 0,0 0 0,-1 0 1,1 0-1,0 0 0,0 0 0,0 0 1,0 0-1,0 0 0,-1 0 0,1 0 1,0 0-1,0 0 0,0 0 0,0 0 1,0 0-1,0 0 0,-1 0 0,1 0 1,0 0-1,0 0 0,0 0 0,0 0 1,0-1-1,0 1 0,-1 0 0,-6-4-1159,-2-5-385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55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1 206 12507,'0'1'138,"0"-1"0,0 0 0,0 0 1,0 1-1,0-1 0,1 0 0,-1 0 1,0 1-1,0-1 0,0 0 0,1 0 1,-1 0-1,0 1 0,0-1 0,0 0 1,1 0-1,-1 0 0,0 0 0,1 0 0,-1 1 1,0-1-1,0 0 0,1 0 0,-1 0 1,0 0-1,1 0 0,-1 0 0,0 0 1,1 0-1,11 0 820,-9 0-414,18-2 634,0 0-1,0-2 1,0 0 0,20-8 0,7 0 65,-40 10-1066,2-1 27,1 1 0,0 0 0,0 0-1,16 1 1,-24 1-191,-1 0-1,1 0 1,-1 1-1,1-1 1,-1 1-1,1-1 1,-1 1 0,1 0-1,-1 0 1,0 0-1,1 0 1,-1 1-1,0-1 1,0 1-1,0-1 1,0 1-1,0 0 1,0 0-1,-1 0 1,1 0 0,0 0-1,-1 0 1,0 0-1,2 3 1,-1 0-11,0 0 0,-1 0 0,1 0 0,-1 0 0,0 0 0,-1 0 1,1 0-1,-1 0 0,0 0 0,0 0 0,-2 9 0,2-14-1,0 0 0,0 0 0,0 0 0,0 0 0,0 0 0,0 0 0,0 1 0,0-1 0,0 0 0,0 0 0,0 0 0,0 0 0,0 0 0,0 0 0,0 0 0,0 0 0,0 1 0,0-1 0,0 0 0,0 0 0,0 0 0,0 0 0,0 0 0,0 0 0,0 0 0,0 0 0,0 0 0,0 0 0,0 1 0,-1-1 0,1 0 0,0 0 0,0 0 0,0 0 0,0 0 0,0 0 0,0 0 0,0 0 0,0 0 0,0 0 0,-1 0 0,1 0 0,0 0 0,0 0 0,0 0 0,0 0 0,0 0 0,0 0 0,0 0 0,0 0 0,-1 0 0,-3-6 11,-3-11-12,5 6 15,0 0 0,0 0 0,1 1 0,0-1 0,1 0 0,0 0 0,1 0 0,0 0 0,1 0 0,5-18 0,-5 23-98,1-1-1,-1 1 1,1 0-1,0 0 0,0 0 1,1 1-1,0-1 1,0 1-1,0 0 1,1 0-1,0 0 1,0 0-1,0 1 1,0 0-1,1 0 1,-1 0-1,1 1 1,11-5-1,-14 7-476,1-1 0,0 1 0,0 0 0,0 0-1,0 1 1,0-1 0,-1 1 0,1 0-1,0 0 1,0 0 0,0 0 0,7 2 0,2 3-771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55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17 11442,'1'-2'615,"5"-10"4605,-9 10-2897,-7 3-1273,1 1-672,1 1 0,0 0 1,0 0-1,0 1 0,0 0 0,0 1 1,-12 8-1,16-9-290,-1 0 0,1-1 0,0 1 1,0 1-1,1-1 0,-1 0 0,1 1 0,0 0 1,0 0-1,0 0 0,1 0 0,0 0 0,-2 7 1,3-11-80,1 0 0,0 0 1,-1 1-1,1-1 0,0 0 1,0 0-1,0 1 0,0-1 1,0 0-1,0 0 0,0 1 1,0-1-1,0 0 0,1 0 1,-1 0-1,0 1 0,1-1 1,-1 0-1,1 0 0,0 0 1,-1 0-1,1 0 0,0 0 1,-1 0-1,1 0 0,0 0 1,0 0-1,0 0 0,0-1 0,0 1 1,0 0-1,0-1 0,0 1 1,0 0-1,0-1 0,1 1 1,-1-1-1,1 1 0,2-1-2,-1 1-1,0-1 0,0 0 0,0 0 0,0 0 0,0 0 0,0 0 0,0-1 0,0 1 0,0-1 0,0 0 0,0 0 0,0 0 0,4-3 0,2-2 4,1-1 0,-1 0 0,-1-1 0,0 0-1,8-9 1,-6 6 18,0 1-1,16-14 1,-25 24-24,-1 0 0,0-1 0,1 1 1,-1-1-1,1 1 0,-1 0 0,0-1 1,1 1-1,-1 0 0,1 0 0,-1-1 1,1 1-1,-1 0 0,1 0 0,-1 0 1,1 0-1,-1 0 0,1-1 0,-1 1 0,1 0 1,0 0-1,-1 0 0,1 0 0,-1 1 1,1-1-1,-1 0 0,1 0 0,-1 0 1,1 0-1,-1 0 0,1 1 0,-1-1 1,1 0-1,-1 1 0,1-1 0,-1 0 0,0 1 1,1-1-1,0 1 0,0 1 22,0 1-1,0-1 1,0 1-1,0-1 1,0 1-1,1 4 1,1 7-7,-1-11-64,-1 1 0,1 0 1,-1-1-1,1 1 1,0-1-1,1 0 1,-1 0-1,4 4 1,-5-6-153,0 0 1,0 0-1,1 0 1,-1-1-1,0 1 1,0 0 0,1-1-1,-1 1 1,1-1-1,-1 1 1,0-1 0,1 0-1,-1 0 1,1 1-1,-1-1 1,1 0-1,-1 0 1,1-1 0,-1 1-1,1 0 1,-1 0-1,0-1 1,1 1 0,-1-1-1,2 0 1,12-5-1038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0:56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0 274 12931,'2'1'239,"-1"-1"1,0 1 0,1 0 0,-1-1-1,1 1 1,-1-1 0,1 0-1,-1 1 1,1-1 0,-1 0-1,1 0 1,-1 0 0,1 0-1,-1 0 1,1 0 0,-1 0-1,1-1 1,-1 1 0,1 0 0,-1-1-1,0 1 1,1-1 0,-1 0-1,3-1 1,4-2 352,0 0 0,12-10 0,-6 4-249,-1-2-1,0 0 1,-1 0 0,0-1-1,-1 0 1,-1-1-1,0-1 1,-1 1 0,12-26-1,-19 36-325,-1-1 0,1 0 0,-1 1 0,0-1-1,0 0 1,-1 1 0,1-1 0,-1 0 0,0 0 0,0 0 0,-2-8-1,2 12-14,-1-1-1,1 1 1,-1-1-1,1 1 1,-1-1 0,0 1-1,0-1 1,1 1-1,-1-1 1,0 1-1,0 0 1,0 0-1,-1-1 1,1 1-1,0 0 1,0 0-1,-1 0 1,1 0-1,0 0 1,-1 1-1,1-1 1,-1 0-1,1 1 1,-1-1-1,0 1 1,1-1-1,-1 1 1,1 0 0,-1 0-1,0 0 1,1 0-1,-1 0 1,0 0-1,1 0 1,-1 0-1,0 1 1,-1-1-1,-2 2 11,0-1 1,-1 1-1,1 0 0,0 1 0,0-1 1,1 1-1,-1 0 0,0 0 0,1 0 0,0 1 1,0-1-1,0 1 0,0 0 0,0 1 1,1-1-1,-4 7 0,-2 3 305,0 2 0,1-1-1,-10 31 1,14-36-20,2-1-1,-1 0 0,1 1 1,0 0-1,1-1 0,0 21 1,1-27-209,1 1 0,-1 0 1,1-1-1,-1 1 0,1-1 1,0 1-1,0-1 0,1 1 1,-1-1-1,1 0 0,0 0 1,0 0-1,0 0 1,0 0-1,0 0 0,0 0 1,1-1-1,0 1 0,-1-1 1,1 1-1,6 2 0,-1-1-8,0 0-1,1-1 0,0 0 0,-1-1 0,1 0 0,0 0 0,0-1 0,0 0 1,0 0-1,16-2 0,-2-1-177,-1-1 0,1-1 0,24-8 0,-27 7-257,0-1 0,-1-1 0,0-1 0,19-11 0,4-11-517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8:51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0 428 3777,'2'-7'407,"1"0"0,0 0 1,0 1-1,0-1 0,0 1 1,1 0-1,0 0 0,1 1 1,-1-1-1,1 1 0,0 0 1,1 0-1,-1 0 0,1 1 1,0 0-1,0 0 0,0 0 0,8-3 1,8 0 667,20-9-269,0 3-1,1 1 0,52-7 1,-31 12-430,297-25 988,-118 14-877,295-60 0,-368 50-361,1 8 1,297 2 0,-360 20-73,1-5 0,142-23 0,-186 15 14,1 3-1,129 0 0,292 53 520,-367-24-67,133 42 0,-194-48-210,110 11 1,60-10 356,-80-8-213,-46 0 26,109-7 1,-125-5-127,63-5 628,-98 7-535,-41 3-334,0-1 0,0-1-1,-1 1 1,1-2 0,18-4-1,-6-4 251,-14 8-329,-1 0 0,1 1 0,14 0 0,-20 1-27,0 0-1,0 0 0,0 1 0,1-1 0,-1 1 0,0 0 1,0-1-1,0 1 0,-1 1 0,1-1 0,0 0 0,0 1 1,3 2-1,-5-4-10,-1 1 0,0-1 0,0 0 0,1 0 1,-1 0-1,0 0 0,0 1 0,0-1 0,1 0 1,-1 0-1,0 1 0,0-1 0,0 0 0,0 0 1,0 1-1,1-1 0,-1 0 0,0 0 0,0 1 1,0-1-1,0 0 0,0 1 0,0-1 0,0 0 1,0 1-1,0-1 0,0 0 0,0 0 0,0 1 0,0-1 1,0 0-1,-1 0 0,1 1 0,0-1 0,0 0 1,0 1-1,0-1 0,0 0 0,-1 0 0,1 0 1,0 1-1,0-1 0,0 0 0,-1 0 0,1 0 1,0 1-1,0-1 0,-1 0 0,1 0 0,-18 8-416,9-4 129,-2 1-968,11-4 1188,0-1 0,0 0 1,0 0-1,0 0 0,0 0 1,0 0-1,0 0 1,-1 0-1,1 0 0,0 0 1,0 0-1,0 0 0,0 0 1,0 0-1,0 0 1,0 0-1,-1 0 0,1 0 1,0 0-1,0 0 1,0 0-1,0 0 0,0 0 1,0 0-1,0-1 0,0 1 1,-1 0-1,1 0 1,0 0-1,0 0-211,0 0 211,0 0 0,0 0 1,0-1-1,0 1 0,0 0 1,0 0-1,0 0 1,0-1-311,0-1 0,1 1 0,-1 0 0,1-1 1,0 1-1,-1 0 0,1 0 0,0 0 0,0 0 1,0 0-1,0-1 0,0 2 0,1-2 0,14-12-843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08:52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4957 1337 9498,'5'10'650,"-4"-5"-210,1-1-1,0 0 0,0 0 1,0 0-1,0-1 1,4 6-1,-4-7-307,0-1-1,0 0 0,0 1 1,0-1-1,0 0 1,0 0-1,0 0 1,0 0-1,0 0 1,1 0-1,-1-1 0,0 1 1,1-1-1,-1 1 1,4-1-1,6 1 107,1-1-1,0 0 1,0-1 0,-1 0-1,1-1 1,0-1 0,-1 1-1,0-2 1,20-8-1,-26 9-121,0 0 0,0 0 0,0-1 1,-1 1-1,1-1 0,-1 0 0,0-1 0,-1 1 0,1-1 0,-1 0 0,0-1 0,0 1 0,0-1 0,-1 1 0,0-1 0,0 0 0,0 0 0,-1 0 0,0-1 0,2-9 0,-1-1-25,-2-1 0,0 1 0,-1-1-1,-1 1 1,-1-1 0,0 1 0,-1 0 0,-6-18-1,-8-21 71,-26-54 0,-10-37 206,46 122-322,1-1-1,1 0 1,2 0-1,-1-27 1,4 25 150,6-30 0,-1-11 202,-4 63-367,-2 0 1,1 1 0,-1-1 0,0 0 0,0 0-1,0 0 1,-1 0 0,0 1 0,0-1 0,-1 1-1,-5-10 1,4 8-8,-2 0-1,1 1 1,-1 0-1,0 0 1,0 0 0,0 0-1,-12-6 1,-3 0-1,0 0 0,-1 2 0,0 1 0,-46-13 0,-140-28 145,-3-1 167,82 18-269,-1 5-1,-177-14 1,-267 23-136,-14-12 72,543 28-1,-289-2-150,1 28-80,263-17 202,-281 31-272,75-6 200,162-19 89,-246 14 45,-56-3-40,415-23 7,-26 3-4,-33 7 0,52-8 0,0 0 0,0 1-1,0 0 1,0 0 0,0 0-1,1 1 1,0 1 0,-10 7 0,-5 8 1,1 1 1,1 1 0,2 1-1,0 1 1,-24 42 0,25-35-16,1 1 0,1 1 0,-11 37 0,10-16 26,-11 69 0,23-96 58,1 0 0,1 0 0,1 0 0,1 0-1,2 0 1,9 51 0,-7-62 23,0 0 1,1-1-1,0 0 0,2 0 0,-1-1 0,2 1 0,0-1 1,1-1-1,0 0 0,1 0 0,0-1 0,23 21 1,-25-27-55,-1 0 1,1-1-1,0 0 1,1-1-1,-1 0 1,1 0-1,0-1 1,0 0-1,0 0 1,13 1-1,-7-2-166,0-1 0,1 0-1,-1-1 1,0-1 0,27-4 0,-22 0-39,23-8 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1:07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38 10658,'-2'-7'344,"2"-1"160,2 1 9,1 0 15,8 4 96,5 0-104,6 0 24,16 3 72,6 3 80,9 2 161,2-2 55,1-3 0,5 0-128,-3 0-352,0 0-136,-14 6-64,-9 3-184,-16 13 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26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 14323,'4'32'5817,"-5"19"-2439,0-16-1988,-7 111 1066,1 0-4367,7-146 1849,0-1 0,0 1 0,0 0-1,0 0 1,0 0 0,0 0 0,0 0-1,0 0 1,0 0 0,0 0 0,0 0 0,0-1-1,0 1 1,0 0 0,0 0 0,0 0-125,1 0 125,-1 0-1,0 0 1,0 0 0,0 0 0,0 0-1,0 0 1,0 0 0,0 0 0,0 0-1,0 0 1,1 0 0,-1 0 0,0 0-1,0-1 1,0 1 0,0 1 0,0-1-1,0 0 1,0 0 0,0 0 0,0 0-1,1 0 1,-1 0 0,0 0 0,0 0-1,0 0 1,0 0 0,0 0 0,0 0-1,0 0 1,0 0 0,0 0 0,1 0-125,-1 0 125,0 0 0,0 1-1,0-1 1,0 0 0,0 0 0,0 0-1,0 0 1,0 0 0,0 0 0,0 0-1,0 0 1,0 1 0,8-11-1632,-5 7 1034,12-13-963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1:31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29 6001,'-1'0'386,"1"0"-1,-1 0 0,0 0 1,0-1-1,0 1 1,0 0-1,0-1 1,1 1-1,-1-1 0,0 1 1,0-1-1,1 1 1,-1-1-1,0 1 0,1-1 1,-1 0-1,0 1 1,0-2-1,1 1-305,-1 1-1,1 0 1,0-1-1,0 1 1,0 0 0,-1-1-1,1 1 1,0 0 0,0-1-1,0 1 1,0 0-1,0-1 1,0 1 0,0 0-1,0-1 1,0 1 0,0-1-1,0 1 1,0 0 0,0-1-1,0 1 1,0-1-1,0 1 1,0 0 0,0-1-1,0 1 1,0 0 0,1-1-1,-1 1 1,0 0-1,0-1 1,0 1 0,1 0-1,-1-1 1,0 1 0,1 0-1,-1 0 1,0-1-1,0 1 1,1 0 0,-1 0-1,0 0 1,1-1 0,0 1 43,-1 0 1,0 0 0,0-1 0,1 1 0,-1 0 0,0 0-1,1 0 1,-1-1 0,0 1 0,1 0 0,-1 0 0,0 0-1,1 0 1,-1 0 0,1 0 0,-1 0 0,0 0 0,1 0-1,-1 0 1,0 0 0,1 0 0,-1 0 0,1 0 0,-1 0-1,0 0 1,1 0 0,-1 0 0,0 1 0,1-1 0,-1 0 0,0 0-1,0 0 1,1 1 0,-1-1 0,0 0 0,1 0 0,-1 1-1,0-1 1,1 0 0,-1 1-18,0 0 0,1-1 1,0 1-1,-1-1 0,1 1 0,-1-1 1,1 1-1,0-1 0,-1 1 0,1-1 1,0 0-1,-1 1 0,1-1 0,0 0 0,-1 0 1,1 1-1,0-1 0,0 0 0,-1 0 1,2 0-1,6 0 178,1 0 0,-1-1 0,0 1 0,0-2 0,10-2 0,-13 3-219,1-1 0,0 1 0,-1 0 0,1 0 0,0 1-1,0 0 1,0 0 0,0 0 0,-1 0 0,1 1-1,0 0 1,7 3 0,-8-2-59,66 22 138,-61-21-128,0-1 0,0-1 0,0 1 1,0-2-1,16 0 0,-11-1-8,30-3 214,0 2 0,63 6-1,-13 0 975,-11-1 544,-75-1-1538,-1-1 1,1 1-1,13 6 1,-15-5-100,1 0 0,-1-1 0,0 0 0,1-1 0,-1 0 0,10 1-1,-15-2-195,0 0 16,0 1 0,0-1 1,-1 0-1,1 0 0,0-1 0,-1 1 0,1 0 1,0 0-1,-1-1 0,1 1 0,0-1 0,-1 1 1,1-1-1,2-2 0,0 1-1403,5 9 466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1:37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220 1082 10578,'-1'-1'228,"1"1"0,0-1 0,-1 1 0,1-1 0,0 1-1,0-1 1,-1 0 0,1 1 0,0-1 0,0 0 0,0 1 0,0-1 0,0 0-1,0 1 1,0-1 0,0 0 0,0 1 0,0-1 0,1 0 0,-1 1-1,0-1 1,0 1 0,1-1 0,-1 0 0,0 1 0,1-1 0,-1 1 0,0-1-1,1 1 1,-1-1 0,1 1 0,0-1 0,1 0 213,0 0 0,1 1 0,-1-1 1,1 1-1,-1-1 0,0 1 0,1 0 1,3 0-1,16 1 839,25 5 0,18 0-13,198 15 1018,-179-13-1813,-42-2-229,52 15 0,-18-3-97,-64-16-143,168 27 502,-156-27-391,0-1 1,0-1-1,0-2 1,0 0-1,36-8 1,-1-8 15,4-1-101,-53 16-33,76-19 90,-75 18-40,0 0 0,-1-1 0,0 0 0,0-1 0,17-13 0,102-96 69,-118 104-109,-1-1 0,-1 0 0,0 0 0,0-1 1,-2 0-1,1 0 0,9-26 0,26-103 42,-42 140-48,1-7 17,0 0 1,0 0-1,-1 1 0,-1-1 0,1 0 0,-2 0 0,1 0 1,-1 0-1,0 0 0,-1 0 0,0 1 0,0-1 0,-5-10 0,-1-3-5,-1 1 0,-1 0-1,-1 0 1,-22-31 0,24 40 25,-1 0 1,0 1-1,-1 0 1,-1 0-1,1 2 1,-2-1-1,1 1 1,-15-7-1,-7 0 7,-1 1 0,-49-13 0,6 2-32,35 7-6,2-1 0,0-2 0,-48-35 0,24 15 4,51 33-12,0 1 1,-1 1 0,0 1-1,0 0 1,-1 1-1,1 0 1,-1 1-1,0 1 1,-1 1-1,1 0 1,-17 1 0,-137 9 1,40 1 9,75-6-8,-69 15-1,106-15 2,9-1 2,0 0 0,0 1 1,0 1-1,1-1 1,-1 1-1,-11 7 1,-48 37 5,49-34-7,-89 73-4,93-72-1,0 0 0,1 1 0,1 0 0,-18 29 0,15-17 2,1 1 0,2 1 0,1 0 1,1 1-1,2 0 0,1 0 0,-6 43 0,11-49-1,1-1 0,2 1 0,0-1 0,1 1 0,2-1 0,0 1 0,2-1 0,0 0-1,2 0 1,12 29 0,-12-38 2,1-1-1,1 0 0,0-1 1,0 1-1,2-2 1,-1 0-1,2 0 1,-1-1-1,2 0 0,-1-1 1,2 0-1,-1-1 1,28 13-1,-15-10 54,1-1-1,0-1 0,1-1 1,0-2-1,0-1 1,58 5-1,-43-10 63,0-3-1,84-13 0,-120 14-114,7-1-1,22 1 0,4 0 0,-39 1-5,0 0 1,-1-1-1,1 1 1,0-1-1,0 1 1,-1 0-1,1-1 0,0 1 1,-1-1-1,1 0 1,-1 1-1,1-1 1,0 1-1,-1-1 0,0 0 1,1 0-1,0 0 1,9-18-358,-3 4-452,-2 9-173,-4 6 600,0-1 1,0 0 0,0 0 0,-1 0 0,1 0-1,0 0 1,0 0 0,-1 0 0,1 0 0,-1 0-1,1 0 1,-1 0 0,1-2 0,-1-11-2164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1:47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431 960 10626,'-23'-38'7563,"24"38"-7320,0 0 0,0-1 0,0 1 0,0 0 0,0 0 0,1 0 0,-1 0 0,0 1 0,0-1-1,0 0 1,0 0 0,1 1 0,24 5 667,1-2 1,0 0-1,-1-2 0,39-1 0,39 2 119,1 9-582,296 15 753,-81-36-8,-55 0-478,-221 5-650,-1-1 0,0-3 0,62-19-1,-14 4 142,-57 16-79,-1-2 1,0-1-1,37-17 0,-59 22-94,0-1-1,-1 0 0,0-1 0,0 0 0,0 0 0,-1-1 1,0-1-1,-1 1 0,0-1 0,0-1 0,-1 1 1,11-19-1,-8 7 15,0-1 1,-1 1-1,0-1 1,8-41 0,-15 51-34,0 0 1,0 0 0,-2 0-1,1 0 1,-1 0 0,-1 0 0,0 0-1,-1 0 1,0 0 0,-1 1-1,-5-13 1,4 14-7,-1 0 0,0 0-1,-1 1 1,-1 0 0,1 0-1,-12-11 1,0 1 4,-33-25 1,0 8 14,-1 2 0,-73-35 0,101 58-11,-1 0-1,-1 2 1,0 1-1,0 1 0,0 1 1,-50-5-1,-165 8 166,14 1-90,16-33-90,140 20 0,-91-6 0,116 18 0,-1 3 0,-70 9 0,83-4 0,1 2 0,1 1 0,-1 1 0,-38 17 0,38-11 0,-321 155 0,337-160 0,0 2 0,0-1 0,1 2 0,-23 23 0,32-29 0,1 1 0,0 0 0,0 0 0,1 0 0,0 0 0,1 1 0,0 0 0,0 0 0,1 0 0,0 0 0,-3 18 0,4-9 0,0 0 0,2 1 0,0-1 0,2 0 0,-1 0 0,2 1 0,1-2 0,0 1 0,1 0 0,12 26 0,-6-20 0,1 0 0,1-1 0,1 0 0,0-1 0,2-1 0,31 31 0,-30-35-122,1-1 0,0-1 0,1 0 0,1-2 0,0 0 0,1-2 0,1 0 0,25 9 0,-19-11-252,0-1 1,1-1-1,0-1 0,0-2 0,0-1 1,39-1-1,13-4-2801,-4-3 1134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1:52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270 854 8522,'0'0'104,"0"0"0,-1-1 0,1 1 1,0 0-1,0 0 0,0 0 0,-1 0 1,1 0-1,0 0 0,0 0 0,0 0 0,0-1 1,0 1-1,-1 0 0,1 0 0,0 0 0,0 0 1,0 0-1,0-1 0,0 1 0,0 0 1,0 0-1,0 0 0,-1-1 0,1 1 0,0 0 1,0 0-1,0 0 0,0-1 0,0 1 0,0 0 1,0 0-1,0 0 0,0-1 0,0 1 1,0 0-1,1 0 0,-1 0 0,0-1 0,0 1 1,0 0-1,0 0 0,0 0 0,0 0 0,0-1 1,0 1-1,0 0 0,1 0 0,-1 0 1,0 0-1,0 0 0,0-1 0,0 1 0,1 0 1,-1 0-1,0 0 0,0 0 0,0 0 0,0 0 1,1 0-1,-1 0 0,0 0 0,1-1 89,0 1 0,0 0-1,-1 0 1,1 0-1,0 0 1,0 1 0,0-1-1,-1 0 1,1 0 0,0 0-1,-1 0 1,1 1-1,0-1 1,0 0 0,0 2-1,2 1-1,1-1 1,-1 1-1,0 0 0,1-1 0,-1 1 0,1-1 0,0 0 0,0-1 1,0 1-1,0 0 0,0-1 0,0 0 0,0 0 0,0 0 1,0-1-1,0 1 0,7-1 0,23-2 459,1 2 0,46 7 0,-18 2 22,1-3 0,126-4 0,-169-3-467,0 1 0,0 0 0,0 2 0,-1 1 0,30 7 0,-33-5-77,1-2 0,-1 0 0,1-1 0,0-1 0,0-1 1,0 0-1,-1-1 0,1-1 0,0-1 0,-1 0 0,31-11 0,12-5 366,100-17-1,-146 33-448,0 0-1,0-1 1,-1-1 0,1 0-1,-1-1 1,-1-1 0,1 0-1,16-12 1,-14 8-23,-1-1 0,-1-1 0,0 0 0,0-1 0,-1 0 0,10-17 0,-17 21-19,0-1-1,0 0 1,-1 0-1,0 0 0,-1-1 1,-1 1-1,0-1 1,0 0-1,-1-12 0,-1 19 8,0 0 0,0 0 0,-1 0 0,0 1 0,0-1 0,0 0 0,-1 0 0,1 1 0,-4-7 0,-4-6 31,-12-17 1,7 12-22,6 9-14,-1 0 0,-1 0 0,0 1-1,0 1 1,-1-1 0,-1 2 0,-17-14 0,11 11-10,0-2 0,1 0 1,-24-27-1,32 32 5,0 0-1,0 0 0,-1 1 1,0 1-1,0 0 1,-1 0-1,0 1 0,-1 0 1,0 1-1,0 0 1,0 1-1,-20-6 0,-59-11-29,56 15 26,0-2-1,-40-16 0,35 6 17,30 13-7,-1 0-1,0 1 1,0 1 0,-19-5 0,-3 2-10,0 1 0,0 2 0,-1 1 1,0 2-1,-47 4 0,61 0 53,-1-2-1,0-1 1,-34-3 0,38 2-25,1 0 0,0 1 0,0 1 0,0 0 0,0 2 0,0-1 0,0 2 0,1 0 0,-1 1 0,1 1 0,0 0 0,-19 11 0,-15 5-40,36-17 46,1 1-1,-1-1 1,1 2-1,-16 11 1,-21 24 29,2 3 0,-47 57 0,89-96-62,0 0 0,1 0 0,-1 0-1,1 1 1,1-1 0,-1 1 0,1 0 0,0 0-1,1 0 1,-1 0 0,1 1 0,1-1 0,0 1-1,-1 13 1,1-3 6,0 1 0,2-1 0,0 1 0,1-1-1,1 0 1,0 1 0,7 18 0,-3-17 17,1 1 0,1-1-1,1-1 1,0 1 0,21 26 0,-21-33 74,1 0 0,1-1 0,0 0 0,0-1 1,1 0-1,1-1 0,25 14 0,-23-15-32,0-1 1,1-1-1,0-1 0,0 0 0,1-1 1,-1-1-1,1 0 0,0-2 0,0 0 0,0-1 1,0 0-1,0-2 0,0 0 0,25-5 1,30-5-969,-62 10 141,-1 0-1,1 1 0,-1 1 0,0 0 1,11 2-1,14 7-1271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1:54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49 8962,'-1'0'184,"0"0"1,0 0-1,0-1 0,1 1 1,-1 0-1,0-1 1,0 1-1,1 0 0,-1-1 1,0 1-1,1-1 1,-1 1-1,0-1 0,1 1 1,-1-1-1,1 1 0,-1-1 1,1 0-1,-1 1 1,1-1-1,0 0 0,-1 1 1,1-1-1,0 0 1,-1 0-1,1 0 0,0 1 1,0-1-1,0 0 0,0 0 1,-1 1-1,2-3 1,-2 2 77,1-1 0,0 1 0,-1-1 1,1 1-1,0 0 0,-1-1 1,0 1-1,1 0 0,-1-1 0,0 1 1,1 0-1,-1 0 0,0-1 1,0 1-1,0 0 0,-2-1 0,-15-4 2103,8 7-992,10-1-1329,0 0-1,0 0 1,0 0 0,-1 0 0,1 0 0,0 1 0,0-1 0,0 0 0,-1 0 0,1 0 0,0 0 0,0 1 0,0-1-1,0 0 1,0 0 0,0 0 0,-1 1 0,1-1 0,0 0 0,0 0 0,0 1 0,0-1 0,0 0 0,0 0 0,0 1 0,0-1-1,0 0 1,0 0 0,0 1 0,0-1 0,0 0 0,0 1 0,0-1 1,1 0 1,-1 1-1,0-1 1,0 1-1,0-1 1,0 0-1,1 1 0,-1-1 1,0 0-1,0 1 1,1-1-1,-1 0 1,0 0-1,1 1 1,-1-1-1,0 0 0,0 0 1,1 1-1,-1-1 1,1 0-1,-1 0 1,0 0-1,1 0 0,-1 0 1,0 1-1,1-1 1,-1 0-1,1 0 1,-1 0-1,0 0 1,1 0-1,-1 0 0,1 0 1,-1 0-1,0-1 1,1 1-1,19-6 662,-12 3-269,3 2-176,0 0-1,0 1 1,0 1 0,0 0-1,0 0 1,-1 1 0,17 4 0,3 1 248,39 8 384,-34-6-543,43 4 1,97-4 487,-97-7-630,-49 1-209,11 2 0,-38-5 0,1 0 0,0 0 0,0-1 0,0 1 0,0 0 0,0-1 0,0 0 0,0 0 0,5-2 0,-3-1 21,-5 3-28,0 0 1,1 1 0,-1-1 0,1 1-1,-1-1 1,1 1 0,0-1 0,-1 1-1,1 0 1,-1-1 0,1 1 0,0 0-1,-1-1 1,1 1 0,0 0 0,-1 0-1,1 0 1,0-1 0,0 1 0,1 0-1,0 2-1054,11 11-1727,2 4 1163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1:57.4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26 10650,'-3'2'3423,"3"-2"-3320,0 0 1,0 1 0,0-1 0,0 0-1,0 0 1,0 0 0,0 0-1,3 8 1868,-3-7-1789,1 0 1,-1 0-1,1 0 1,0 0-1,0 0 1,0-1-1,0 1 1,0 0-1,0 0 1,0 0-1,1 0 1,0-1-20,0 0-1,0 0 1,0 0 0,0 0 0,0-1-1,0 1 1,0-1 0,-1 1 0,1-1-1,0 0 1,0 1 0,-1-1 0,1 0-1,0 0 1,-1-1 0,1 1 0,-1 0-1,1 0 1,-1-1 0,2-1 0,10-8 576,-8 8-540,0 1 1,0-1 0,1 1 0,-1 0 0,1 0 0,0 0-1,-1 1 1,1 0 0,0 0 0,0 1 0,11-1-1,4 3 93,-1 0-1,23 7 0,16 1 240,3-4 29,136 17 918,-168-19-1096,1-1 0,0-2 0,0-1 0,59-9 0,119-35 1408,-204 43-1789,0 1 0,0-1-1,0 1 1,0 0-1,-1 0 1,1 1 0,9 1-1,-7-1-1,-7 0-155,1-1 0,-1 1 0,0 0 0,1-1 0,-1 1 0,0 0 0,0-1 0,0 1-1,1 0 1,-1-1 0,0 1 0,0 0 0,0-1 0,0 1 0,0 0 0,0 0 0,0-1 0,0 1 0,0 0-1,-1-1 1,1 2 0,-1 4-1485,4 9-266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00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7 114 11026,'-6'-8'2323,"8"4"-117,17 5 1005,-3-1-2690,-3-2-41,1 0 1,-1-2 0,0 1-1,16-8 1,-11 4 105,31-7 0,-22 10-250,0 1 1,0 1-1,0 2 0,1 1 0,42 6 1,134 37 901,-166-35-975,0-2 1,0-1-1,0-3 1,1-1 0,57-4-1,-18-2 784,1 3 0,114 13 0,-193-12-1042,16 2 233,0 0-1,24-1 1,-35-2-169,0 1 0,0-1 0,0 0 0,1 0 0,-1-1 0,0 1 0,0-1 0,-1 0 0,1 0 0,0-1 0,5-4 0,85-50 312,-94 56-403,1 0 0,-1 0 1,1 0-1,-1 0 0,1 0 0,-1-1 0,0 1 0,0 0 1,0-1-1,1 1 0,-1-1 0,-1 1 0,2-3 1,-1 3-6,-1 1 1,0-1-1,0 0 1,0 1-1,0-1 1,0 0-1,0 1 1,0-1-1,0 0 1,0 0-1,0 1 1,0-1-1,0 0 1,0 1-1,-1-1 1,1 0-1,0 1 1,0-1-1,-1 0 1,1 1-1,0-1 1,-1 1-1,1-1 1,-1 1-1,1-1 1,-1 1-1,1-1 1,-1 1-1,1-1 1,-1 1-1,1-1 1,-1 1-1,0 0 1,1 0-1,-1-1 1,0 1-1,1 0 1,-2-1-1,-5-1-1009,-10-4-3533,7-4 2383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0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13971,'6'4'1000,"1"1"0,-1 0 0,-1 0 0,1 1 1,5 7-1,-4-3-120,0-1 0,9 21 1,-3 0-383,14 50 0,-15-40 294,-1-8-951,1-1-1,2-1 0,35 57 0,-43-74-1094,-12-17-3930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0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 13979,'12'-6'840,"0"1"1,1 0 0,-1 1-1,1 1 1,0 0-1,20-2 1,-14 2-349,28-4 437,0 1-1,1 3 1,84 5-1,-122-1-856,0 0 0,0 1 1,0 0-1,0 1 0,-1 0 0,11 4 0,-18-6-62,1 0 1,-1 0-1,0 0 0,0 1 0,-1-1 1,1 0-1,0 1 0,0-1 1,-1 1-1,1-1 0,-1 1 0,1 0 1,-1 0-1,0 0 0,1-1 1,-1 1-1,0 1 0,0-1 0,0 0 1,-1 0-1,1 0 0,-1 0 1,1 1-1,-1-1 0,0 0 0,1 0 1,-1 1-1,0-1 0,-1 0 0,1 0 1,0 1-1,-2 2 0,0 2 32,0-1 1,-1 1-1,0-1 0,-1 0 0,1 0 0,-1-1 0,0 1 0,-1-1 1,-6 7-1,-6 4 62,-27 20 1,32-27-227,-1 0-1,0-1 1,0 0-1,-1-2 1,0 1-1,-23 6 1,32-11-150,-1 0 0,1-1 1,-1 0-1,1 0 0,-1-1 1,0 1-1,1-1 0,-1-1 0,0 1 1,1-1-1,-1 0 0,1 0 1,-1 0-1,1-1 0,0 0 1,-1 0-1,1 0 0,0-1 0,0 0 1,0 0-1,-4-3 0,5 2-19,0 0-1,0-1 0,1 1 0,-4-6 0,7 10 278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1.0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16355,'17'33'1481,"2"4"943,3 3-383,1 1-865,-1 0-344,0-6-480,-1-2-88,-6-5-152,1-4-16,-7-4-80,-5-2-176,-2-4-616,-4-3-352,-4-5-1073,-3-6-207,0-5 1264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15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81 10722,'4'-1'1681,"4"-1"1455,15-2-1327,10-2-233,7-2-624,4-1-272,0 0-512,-1-2-360,7-3-1200,8 5-2473,9 2 2265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27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 16 13259,'-1'5'878,"0"0"1,0-1 0,0 1-1,-1 0 1,1-1 0,-1 1-1,0-1 1,-3 5-1,-25 31 2341,21-29-2573,-13 22-1,4-2-206,8-11-383,-1 0 1,-1-1 0,-1-1 0,-21 25 0,34-43-60,0 0 0,0 0-1,0 0 1,0 0 0,0 0 0,0 0 0,0-1 0,1 1-1,-1 0 1,0 0 0,0 0 0,0 0 0,0 0-1,0 0 1,0 0 0,0-1 0,-1 1 0,1 0 0,0 0-1,0 0 1,0 0 0,0 0 0,0 0 0,0 0-1,0-1 1,0 1 0,0 0 0,0 0 0,0 0 0,0 0-1,0 0 1,0 0 0,0 0 0,-1 0 0,1 0-1,0-1 1,0 1 0,0 0 0,0 0 0,0 0 0,0 0-1,0 0 1,-1 0 0,1 0 0,0 0 0,0 0-1,0 0 1,0 0 0,0 0 0,0 0 0,-1 0 0,1 0-1,0 0 1,0 0 0,0 0 0,0 0 0,0 0-1,0 0 1,0 0 0,-1 0 0,1 1 0,0-1 0,0 0-1,0 0 1,0 0 0,0 0 0,0 0 0,0 0-1,0 0 1,1-3-25,0 0 0,0 0 0,1 0 1,-1 0-1,1 0 0,0 0 0,0 1 0,0-1 0,0 1 0,5-4 0,28-25-95,-29 26 109,-3 2 16,1 0 0,0 0 0,0 0-1,0 1 1,0-1 0,1 1 0,-1 0 0,1 0 0,-1 1-1,1-1 1,-1 1 0,1 0 0,0 1 0,0-1-1,0 1 1,-1-1 0,1 2 0,0-1 0,0 0 0,0 1-1,8 2 1,-1 0 61,0 1 0,12 5 0,-17-6-5,-1 0 0,1 0 0,0-1 0,0 0 0,0 0 0,0-1 0,1 0-1,-1 0 1,12-1 0,-5-3 12,0 0-1,0-1 0,0 0 1,0-1-1,-1-1 0,0 0 1,0-1-1,0 0 0,-1-1 1,0 0-1,-1-1 1,11-10-1,-19 15-61,0 1 1,1-1-1,-2 0 1,1 1 0,0-1-1,-1-1 1,0 1-1,0 0 1,0-1-1,0 1 1,-1-1-1,0 1 1,1-1-1,-2 0 1,1 1-1,-1-1 1,1 0-1,-1 0 1,-1 1 0,1-1-1,-1 0 1,1 1-1,-1-1 1,-1 0-1,1 1 1,-1-1-1,0 1 1,0 0-1,-2-5 1,3 8-11,1 1 1,-1-1-1,1 1 1,-1-1-1,1 1 1,-1-1-1,1 1 0,-1 0 1,1-1-1,-1 1 1,0-1-1,1 1 1,-1 0-1,0 0 1,1-1-1,-1 1 1,0 0-1,1 0 0,-1 0 1,0 0-1,1 0 1,-1 0-1,0 0 1,1 0-1,-1 0 1,0 0-1,1 0 0,-1 0 1,0 1-1,1-1 1,-1 0-1,0 0 1,1 1-1,-1-1 1,0 0-1,1 1 0,-1-1 1,1 1-1,-1-1 1,1 1-1,-2 0 1,-2 4 1,0-1 0,0 1 0,-6 8-1,7-9 4,-2 3 15,0 0 0,1 0 0,0 1 0,0 0 0,1 0-1,0 0 1,0 0 0,-3 16 0,6-21-5,0 0 0,-1 0 0,1 1 1,0-1-1,0 0 0,1 0 0,-1 1 0,1-1 0,0 0 0,0 0 0,0 0 0,0 0 1,0 0-1,1 0 0,-1 0 0,1 0 0,0 0 0,0-1 0,0 1 0,0-1 1,0 1-1,0-1 0,1 0 0,-1 0 0,1 0 0,0 0 0,2 1 0,1 0 12,-1-1 0,1 0 0,-1 0 0,1-1 0,0 0 0,0 0 0,-1 0 0,1 0 0,0-1 0,0 0 0,0-1 0,0 1 0,7-2 0,1-1-38,0 0-1,0-1 0,-1-1 0,19-9 1,-20 7-641,0 0 1,0-1-1,-1 0 1,0-1-1,-1-1 1,11-12-1,-8 9-743,15-12-208</inkml:trace>
  <inkml:trace contextRef="#ctx0" brushRef="#br0" timeOffset="1">896 19 17212,'7'11'2320,"4"-1"1105,3-8-1441,-2-4-1232,-4-1-2944,-2-4 1568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1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0 394 11739,'42'-44'4419,"-15"15"-2729,29-39 1,-51 61-1693,0-1 0,-1-1 0,0 1 0,0 0 0,-1-1 0,0 0 0,0 0 0,-1 0 1,-1 0-1,1 0 0,-1 0 0,-1-11 0,0-1 446,-2 0 1,-1 1 0,0 0-1,-9-28 2160,11 51-1950,2 9-103,23 52 1118,47 90-1,-61-134-1602,1 0 0,1-1 1,0 0-1,28 29 0,-34-40-394,2-1-1,-1-1 1,1 1 0,0-1 0,0-1 0,0 1 0,1-2-1,0 1 1,0-1 0,0 0 0,1-1 0,-1 0 0,13 2-1,15-3-2392,6 1 888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1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14 14043,'0'-1'142,"-1"0"1,1 1-1,-1-1 1,1 0-1,-1 0 1,0 0-1,1 1 1,-1-1-1,0 0 0,1 1 1,-1-1-1,0 0 1,0 1-1,0-1 1,0 1-1,0 0 0,0-1 1,0 1-1,1 0 1,-1-1-1,0 1 1,0 0-1,0 0 1,0 0-1,0 0 0,0 0 1,0 0-1,0 0 1,0 0-1,0 0 1,0 1-1,0-1 0,0 0 1,0 1-1,-1-1 1,-4 3 136,0 0 1,1 0 0,-1 0-1,-6 6 1,8-6-101,-16 10 378,-28 22 476,42-30-895,1-1-1,-1 2 0,1-1 1,1 0-1,-9 12 0,13-16-122,-1 0-1,0 0 0,1 0 1,-1 0-1,1 0 0,-1 0 1,1 0-1,0 0 0,-1 0 1,1 0-1,0 0 0,0 0 1,-1 1-1,1-1 0,0 0 1,0 0-1,0 0 1,1 0-1,-1 0 0,0 0 1,0 1-1,1-1 0,-1 0 1,0 0-1,1 0 0,-1 0 1,1 0-1,-1 0 0,1 0 1,0 0-1,-1-1 0,1 1 1,0 0-1,1 1 0,2 1 2,1 0 0,-1-1 0,1 1-1,0-1 1,0 0 0,5 2 0,4 1-3,0 1 9,16 6 14,28 17 0,-50-25 55,0 1 0,-1 0-1,1 1 1,-1-1 0,-1 2 0,1-1-1,-1 1 1,8 10 0,-12-14-17,-1-1 1,1 1-1,-1 0 1,0 0-1,0 0 1,0 0 0,0 0-1,0 0 1,-1 0-1,1 0 1,-1 0-1,0 0 1,0 0-1,0 0 1,0 0 0,-1 0-1,1 1 1,-1-1-1,0 0 1,0 0-1,0-1 1,0 1-1,0 0 1,-1 0 0,1 0-1,-1-1 1,0 1-1,-4 4 1,2-2-26,-1 0 1,-1 0 0,1 0-1,-1 0 1,1-1 0,-1 0-1,0 0 1,-1-1 0,1 1-1,-1-2 1,-8 4 0,-1-2-513,0-1 0,0 0 1,0-2-1,-1 0 1,1 0-1,0-2 0,-17-2 1,32 3 276,1 0-1,-1 0 1,1 0 0,-1 0 0,0 0-1,1 0 1,-1 0 0,1 0 0,-1 0-1,1 0 1,-1-1 0,1 1 0,-1 0-1,1 0 1,-1-1 0,1 1 0,-1 0-1,1-1 1,-1 1 0,1 0 0,-1-1-1,1 1 1,0-1 0,-1 1 0,1-1-1,3-2-1298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2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 0 11122,'-3'0'536,"-1"0"0,1 1 0,-1-1 0,1 1-1,-1 0 1,1 0 0,-1 0 0,1 0 0,0 1-1,-1-1 1,1 1 0,0 0 0,-4 3 0,3-2-168,0 1 0,0 0 0,1 0 1,0 0-1,-1 0 0,1 0 1,1 0-1,-5 9 0,4-5-129,0 0 1,0 0-1,1 0 0,0 1 0,0-1 1,1 1-1,0-1 0,1 1 0,-1 0 1,2-1-1,0 10 0,0-14-193,0 0 0,0 1 0,0-1 0,1 0 0,-1 0 0,1 0 0,0 0 0,0-1 0,0 1 0,1 0 0,-1-1 0,1 1 0,0-1 0,0 0 0,4 3 0,-2-2-34,0-1 0,0 0-1,0 0 1,1 0 0,-1-1 0,1 0 0,0 0 0,-1 0-1,13 1 1,-4-2-511,1 0 1,-1-1-1,1 0 0,0-1 0,-1-1 0,0 0 1,1-1-1,16-6 0,-20 5-580,1 0-1,-1-1 1,14-7 0,-3-7-239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2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125 313 14187,'-5'1'901,"0"-1"0,0 0 0,0 1 1,1 0-1,-1 0 0,0 0 0,-4 3 0,4-2-460,1 0-1,-1 1 1,1 0 0,-1-1-1,1 2 1,-4 2 0,3-1-319,1 0 1,-1 0 0,1 0 0,0 1-1,1 0 1,-1-1 0,1 1 0,0 0-1,1 0 1,-4 13 0,5-16-117,0-1 0,1 1 0,-1-1 0,1 1 0,0 0 0,0-1 1,0 1-1,0-1 0,0 1 0,1-1 0,-1 1 0,1-1 0,1 5 0,-2-7-20,0 1-1,1-1 1,-1 0-1,0 0 1,1 0-1,-1 0 0,0 0 1,0 0-1,1 0 1,-1 0-1,0 0 1,1 0-1,-1-1 1,0 1-1,0 0 1,1 0-1,-1 0 1,0 0-1,0 0 0,1 0 1,-1-1-1,0 1 1,0 0-1,1 0 1,-1 0-1,0-1 1,0 1-1,0 0 1,0 0-1,1-1 1,-1 1-1,11-12-522,-6 6 247,-1 1 215,1 1 0,0 0 0,-1 0 1,1 0-1,0 0 0,1 1 0,-1 0 0,1 0 0,-1 0 1,1 1-1,0 0 0,0 0 0,0 0 0,0 1 0,0 0 1,9-1-1,-2 2 96,1-1 1,0-1 0,-1 0 0,20-6 0,-26 5-6,1 0 1,-1 0 0,0-1 0,0 0 0,0 0-1,0-1 1,-1 0 0,11-11 0,-9 9 19,-1-2 0,0 1 0,-1-1 1,0 0-1,0 0 0,-1-1 0,0 1 0,0-1 1,-1 0-1,-1-1 0,0 1 0,0-1 0,-1 1 1,-1-1-1,1 0 0,-2 0 0,1 0 0,-2 1 1,1-1-1,-1 0 0,-1 0 0,0 1 0,-1-1 1,0 1-1,0-1 0,-7-12 0,8 19-33,0 0-1,0 1 0,-1-1 1,0 1-1,1 0 1,-1-1-1,0 1 1,-6-4-1,8 6-1,-1 0 0,1 0 1,0 0-1,-1 0 0,1 1 0,0-1 1,-1 0-1,1 1 0,-1-1 0,1 1 0,-1 0 1,1-1-1,-1 1 0,1 0 0,-1 0 1,1 0-1,-1 0 0,1 0 0,-1 0 1,0 1-1,1-1 0,-1 0 0,1 1 0,-1-1 1,1 1-1,0 0 0,-1-1 0,-1 2 1,-1 2 34,-1 0 1,1 0-1,0 1 1,0 0-1,0-1 1,1 1-1,-1 0 1,1 1-1,1-1 1,-1 0-1,1 1 1,-1 0 0,2 0-1,-1-1 1,-1 10-1,1-2 53,1-1 1,0 0-1,1 1 0,0-1 1,0 0-1,5 22 0,-3-25-47,1 1-1,-1-1 1,2 1-1,-1-1 1,1 0 0,1 0-1,0-1 1,0 1-1,0-1 1,1 0-1,7 7 1,-6-9 21,-1 0 0,1 0 0,0-1 0,0 0 0,1-1 0,-1 1 0,1-1 0,0-1 0,0 0 0,1 0 0,-1 0 0,16 2 0,-11-4-23,1 0 1,0 0-1,-1-1 1,1-1-1,0-1 0,-1 0 1,1 0-1,-1-1 1,0-1-1,0 0 1,0-1-1,-1 0 0,1-1 1,-1-1-1,0 0 1,-1 0-1,0-1 1,11-11-1,-18 16-35,0-1 0,-1 0 0,0 0 0,0 0 0,0 0 0,0-1 0,-1 1 0,0-1 0,0 0 0,2-7 0,-1 3 8,-1 0 1,-1-1 0,0 1-1,0-16 1,-1 23-14,0 0 1,0 1-1,0-1 1,0 0-1,-1 1 1,1-1-1,-1 0 1,1 1-1,-1-1 1,1 1-1,-1-1 1,0 1-1,0-1 1,0 1-1,0-1 1,0 1-1,0 0 1,0 0-1,0-1 1,-3 0-1,4 1 0,-1 1 0,0 0-1,1 0 1,-1-1 0,0 1 0,1 0 0,-1 0-1,0 0 1,1-1 0,-1 1 0,0 0 0,0 0-1,1 0 1,-1 0 0,0 0 0,0 1 0,1-1-1,-1 0 1,-1 0 0,1 1-1,0 0 1,0-1-1,0 1 1,0 0-1,0 0 1,0 0-1,0 0 1,0 0-1,0 0 0,0 0 1,0 0-1,0 0 1,0 3-1,-3 2 13,2 1 0,-1 0-1,1 0 1,0 0-1,0 1 1,1-1 0,0 0-1,0 1 1,1 12 0,0-14 18,1 0 1,-1 0-1,1 0 1,0 0-1,1 0 1,0 0-1,0 0 1,0 0 0,0-1-1,1 1 1,0-1-1,4 6 1,-4-7 6,1-1 0,0 1-1,-1-1 1,1 0 0,0 0 0,1-1 0,-1 1 0,0-1 0,1 0 0,-1 0-1,1-1 1,0 1 0,0-1 0,-1 0 0,1 0 0,0-1 0,0 1 0,0-1-1,0 0 1,8-1 0,0-1 23,0 0-1,0 0 0,0-2 0,0 1 1,-1-2-1,20-9 0,-21 9-230,-1-1 0,-1-1-1,1 0 1,-1 0-1,0-1 1,-1 0 0,0 0-1,9-12 1,2-7-3317,25-46 1,-33 58 1557,3 4 855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7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115 710 10434,'1'0'344,"0"-1"1,0 0-1,1 0 0,-1 0 0,0 1 0,0-1 1,1 0-1,-1 1 0,0 0 0,1-1 0,-1 1 1,1 0-1,-1-1 0,2 1 0,1-1 178,97-21 4011,-60 16-3327,71-4 1,180-17 1112,-281 26-2248,84-9 600,-81 9-572,-1 1 0,1 1 0,0 1 0,-1-1 0,15 5 0,-12-1-20,1-1-1,0 0 1,1-2-1,-1 0 0,0-1 1,1-1-1,-1 0 0,25-4 1,24-10 29,-2-3 0,65-25 0,-123 40-101,-1-1 1,1 1-1,-1-1 0,0 0 0,1 0 1,-1 0-1,-1-1 0,1 0 1,-1 0-1,1 0 0,-1 0 0,0-1 1,4-6-1,-4 5 1,-1 0 0,0-1 1,0 0-1,0 0 0,-1 0 0,0 0 0,0 0 0,-1 0 1,0 0-1,0-12 0,-1 9-5,0 0 0,-1 0 1,0 0-1,-1 1 0,0-1 0,0 0 1,-6-13-1,-5-4 18,-16-30 0,7 17-12,15 28-12,0 0 0,-1 1-1,0 0 1,0 0-1,-2 1 1,1 0 0,-1 1-1,0 0 1,-22-14 0,17 13 1,-2 1 0,1 1 1,-1 0-1,0 2 0,-1 0 1,-32-7-1,45 12 2,-64-13 16,-126-9 0,156 24-32,0 2 0,-51 10 0,24-2 5,28-5 78,0 3 1,1 1-1,0 1 0,1 3 0,-40 19 0,56-22-55,1 0-1,0 1 1,1 1-1,0 1 1,1 1-1,1 0 1,0 1-1,1 1 1,-16 23-1,9-8 85,1 1 0,2 1-1,2 1 1,-21 55 0,35-81-31,1-1 0,-1 1 0,2 0 0,-1 0 1,1 1-1,0-1 0,1 0 0,0 0 1,1 0-1,0 0 0,3 13 0,-3-15-15,1-1-1,1 0 0,-1 1 0,1-1 0,0 0 1,0 0-1,1 0 0,0-1 0,0 1 0,0-1 0,1 0 1,0 0-1,0 0 0,0-1 0,0 0 0,7 4 1,0-1 3,0-2 1,0 1-1,1-2 1,0 0 0,0 0-1,0-1 1,0-1 0,0 0-1,0 0 1,15-2 0,0 0-77,-1-2 1,1 0-1,50-13 1,-58 10-925,0-2 1,0 0 0,35-18 0,-28 9-262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8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1532 99 8706,'-3'0'320,"0"0"0,0 0 0,0 0 0,0 0 0,0 0 0,0 1 0,0-1 0,0 1 0,0 0 0,1 0 0,-1 0 0,0 0 0,0 1 0,1-1 0,-1 1 0,0-1 0,1 1 0,0 0 0,-1 0 0,1 0 0,-3 4 0,-14 14 4748,15-23-3827,4 3-1230,0 0-1,0 0 1,0 0-1,0 0 1,0 0-1,0 0 1,0-1-1,0 1 1,0 0-1,0 0 1,0 0-1,0 0 1,0 0-1,0 0 1,0 0-1,0 0 1,0 0-1,0 0 0,0 0 1,0 0-1,0 0 1,0 0-1,0 0 1,0-1-1,0 1 1,0 0-1,0 0 1,1 0-1,-1 0 1,0 0-1,0 0 1,0 0-1,0 0 1,0 0-1,0 0 1,0 0-1,0 0 1,0 0-1,0 0 1,0 0-1,0 0 1,0 0-1,0 0 1,0 0-1,1 0 1,-1 0-1,0 0 1,0 0-1,0 0 0,0 0 1,0 0-1,0 0 1,0 0-1,0 0 1,0 0-1,0 0 1,0 0-1,0 0 1,0 0-1,0 0 1,0 0-1,1 0 1,-1 0-1,0-1 34,1 0-1,-1 1 1,1-1-1,-1 0 1,0 0-1,1-1 1,-1 1-1,0 0 1,0 0 0,1 0-1,-1 0 1,0 0-1,0 0 1,0 0-1,0 0 1,-1 0-1,1-2 1,0-3 155,1 3-126,0-1 0,0 0-1,0 1 1,0-1 0,1 0 0,0 1 0,-1 0-1,5-6 1,8-17 962,-14 26-1022,0 0 1,0 0-1,0 0 1,0-1 0,0 1-1,0 0 1,0 0-1,0 0 1,0 0-1,0 0 1,0-1 0,-1 1-1,1 0 1,0 0-1,0 0 1,0 0-1,0 0 1,0 0 0,0-1-1,0 1 1,0 0-1,-1 0 1,1 0-1,0 0 1,0 0 0,0 0-1,0 0 1,0 0-1,0 0 1,-1 0-1,1 0 1,0 0 0,0 0-1,0 0 1,0 0-1,-1 0 1,1 0-1,-11-2 253,-10 4 116,15-2-295,0 1 0,1-1 0,-1 0 0,0 0 0,1 0 0,-1-1 1,1 0-1,-1 0 0,1-1 0,-1 1 0,-5-3 0,-6-2-68,-1 0 0,0 2-1,-28-4 1,-58 0 17,36 4 9,23 2 81,-69 4 0,-45 15 405,82-8-117,-253 45 1885,289-43-2158,-1 1 0,1 3 1,1 1-1,-68 38 1,4 15-4417,104-74 365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19.7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 4 14827,'-2'0'204,"1"-1"-1,-1 0 1,0 1 0,0-1-1,0 1 1,0 0-1,0-1 1,0 1 0,0 0-1,0 0 1,0 0-1,0 1 1,0-1 0,0 0-1,0 1 1,0 0-1,0-1 1,0 1 0,0 0-1,0 0 1,1 0-1,-1 0 1,-2 1 0,-5 4 422,0 1 1,-15 14 0,7-3-22,0 1 0,1 0 0,1 1 1,1 0-1,1 2 0,0-1 0,2 2 0,-14 36 0,23-52-494,0 0 0,1 0 0,-1 0 0,1 0-1,1 1 1,-1-1 0,1 0 0,1 1 0,-1-1-1,3 11 1,-2-15-90,0 0-1,0 0 0,0-1 1,0 1-1,0 0 0,1 0 1,-1-1-1,1 1 0,0 0 1,0-1-1,0 0 0,0 1 1,0-1-1,0 0 0,1 0 1,-1 0-1,1-1 0,-1 1 1,1 0-1,0-1 0,-1 0 1,1 0-1,0 0 0,0 0 1,0 0-1,0 0 0,5 0 1,2-1-8,-1 1 0,1-2-1,0 1 1,-1-2 0,1 1 0,-1-1 0,14-5 0,65-27-66,-76 28 7,28-11-974,45-28 1,-70 36-127,-1-1 1,-1 0-1,1-1 0,-1-1 1,-1 0-1,12-15 1,-2 1-242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0.5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77 497 11114,'-2'0'375,"0"-1"0,0 1-1,-1 0 1,1-1-1,0 1 1,0 0 0,0 0-1,0 0 1,-1 1-1,1-1 1,0 0-1,0 1 1,0 0 0,0-1-1,0 1 1,0 0-1,0 0 1,0 0 0,-2 2-1,1-1-72,1 0-1,0 1 1,-1-1-1,1 1 0,0-1 1,1 1-1,-1 0 1,0 0-1,1 0 1,0 0-1,-2 5 0,1 0-25,0-1-1,0 1 1,1-1-1,0 1 1,1 0-1,0 0 1,0-1-1,1 1 1,0 0-1,2 9 0,-1-12-171,0 0 0,0 1 0,1-1 0,-1 0 0,1 0 0,1-1 0,-1 1-1,1-1 1,6 7 0,-8-9-98,1 1 0,-1-1 0,1 0 0,0 0 0,0 0 0,-1 0 0,2-1 0,-1 1 0,0-1 0,0 0 0,0 0 0,1 0 0,-1 0 0,0 0 0,1-1 0,5 1 0,-8-1-5,-1 0 1,1 0 0,0-1-1,0 1 1,0 0 0,0 0-1,0-1 1,-1 1 0,1-1-1,0 1 1,0-1 0,-1 1-1,1-1 1,0 1 0,-1-1-1,1 0 1,0 1 0,-1-1-1,1 0 1,-1 1 0,1-1-1,-1 0 1,1 0 0,-1 0-1,0 1 1,1-2 0,4-26 2,-5 23-8,3-20-9,1 0 0,12-42-1,-14 58 112,1 0 1,1 1-1,0 0 0,0 0 0,0 0 1,1 0-1,0 0 0,1 1 0,-1 0 0,2 0 1,6-6-1,-11 11-33,0 1 0,0-1 0,0 1 0,0-1 0,1 1 1,-1 0-1,0 0 0,1 0 0,-1 1 0,0-1 0,1 0 0,-1 1 0,5-1 0,-6 1-48,0 0-1,1 0 0,-1 1 0,1-1 0,-1 0 0,0 1 0,1-1 0,-1 1 0,0 0 0,1-1 0,-1 1 0,0 0 0,0-1 0,0 1 0,0 0 0,1 0 0,-1 0 0,0 0 0,-1 0 0,1 1 0,0-1 0,0 0 0,0 0 0,0 3 0,2 3 3,0 1-1,-1 0 1,1 0 0,-2 0-1,1 0 1,-1 12 0,5 20-10,-6-40-9,0 0 0,0 0 0,0 1 0,0-1 0,0 0 0,0 0 0,0 1 0,0-1 1,0 0-1,0 0 0,0 1 0,0-1 0,0 0 0,0 0 0,1 1 0,-1-1 0,0 0 0,0 0 0,0 0 0,0 1 0,0-1 0,1 0 0,-1 0 0,0 0 0,0 0 0,0 1 0,1-1 0,-1 0 0,0 0 0,0 0 0,1 0 0,-1 0 0,0 0 0,0 0 0,0 0 0,1 0 0,6-7 5,4-19 7,0-7 22,39-100-16,-40 111 52,1 1 1,1 0-1,28-38 0,-38 56-26,2-1 0,-1 1 0,0-1 0,1 1 0,-1 0 0,1 0 0,7-4 0,-10 7-38,0-1 0,0 1 0,0 0-1,0-1 1,0 1 0,0 0 0,0-1 0,0 1 0,0 0 0,0 0-1,0 0 1,0 0 0,0 0 0,0 0 0,0 1 0,0-1 0,0 0-1,0 0 1,0 1 0,0-1 0,0 1 0,0-1 0,0 1 0,0-1-1,0 1 1,0-1 0,0 1 0,0 0 0,-1 0 0,1-1 0,0 1-1,-1 0 1,1 0 0,0 0 0,-1 0 0,1 0 0,-1 0-1,1 0 1,-1 0 0,1 1 0,3 8 43,1 1-164,0 0-1,1 0 1,0-1-1,1 1 0,12 13 1,-17-22-40,-1 0 1,1-1 0,0 1 0,0-1 0,0 1 0,0-1-1,0 0 1,0 0 0,0 0 0,1 0 0,-1 0-1,0 0 1,0 0 0,1-1 0,-1 1 0,0-1-1,1 0 1,-1 0 0,1 0 0,-1 0 0,1 0-1,-1 0 1,0-1 0,1 1 0,-1-1 0,0 0-1,1 1 1,-1-1 0,0 0 0,0-1 0,0 1-1,0 0 1,0 0 0,3-4 0,9-6-740,-1-1 0,-1 0 1,0-1-1,-1-1 0,0 0 1,-1 0-1,15-29 0,-18 28 974,-1 1-1,0-1 1,-1-1 0,-1 1-1,0 0 1,-1-1-1,-1 0 1,1-30-1,-3 44 73,0 0-1,0 1 0,0-1 0,0 1 0,0-1 0,-1 0 1,1 1-1,-1-1 0,1 1 0,-2-3 0,2 4-81,-1-1 0,1 1 0,0 0 0,-1-1 0,1 1 0,-1 0 0,1-1 0,0 1 0,-1 0 0,1 0 0,-1 0 0,1-1 0,-1 1-1,1 0 1,-1 0 0,1 0 0,-1 0 0,1 0 0,-1 0 0,1 0 0,-1 0 0,1 0 0,-1 0 0,1 0 0,-1 0 0,1 0 0,-1 0 0,1 0 0,-1 0-1,1 1 1,0-1 0,-1 0 0,1 0 0,-1 1 0,1-1 0,-1 0 0,1 1 0,0-1 0,-1 0 0,1 1 0,-5 3 308,1 0 1,0 0-1,0 0 1,1 1-1,-1-1 1,1 1-1,0 0 0,-3 8 1,-1 0 356,1 1 0,-4 17 1,8-22-491,-1 0 1,2 0 0,-1 0 0,1 0-1,1 0 1,0 0 0,0 0 0,1 0-1,0 0 1,2 12 0,-1-17-181,-1 0 0,0 0 0,1 0 0,0 0 0,0 0 0,0 0 0,1 0 0,-1-1 0,1 1 0,0-1 0,0 0 0,0 0 0,0 0 0,0 0 0,1 0 0,-1-1 0,1 0 0,0 1 0,0-1 0,0-1 0,0 1 0,0 0 0,6 0 0,-2 0-11,1-1 0,-1 0 1,0 0-1,1-1 0,-1 0 0,0-1 0,1 0 0,-1 0 0,0-1 1,0 0-1,0 0 0,0-1 0,0 0 0,14-7 0,2-5-1443,-1 0 0,0-1 0,22-21 0,-22 18-622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2.4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347 35 7626,'-1'-3'538,"0"0"0,1 1 0,-1-1 0,0 0 0,0 0 0,-3-4 0,4 6-405,-1 0-1,0 1 0,1-1 1,-1 0-1,0 0 0,0 1 0,0-1 1,1 1-1,-1-1 0,0 0 1,0 1-1,0-1 0,0 1 0,0 0 1,0-1-1,0 1 0,0 0 1,0 0-1,0 0 0,0 0 1,-1 0-1,0 0 0,-5 0 186,-1 1-1,0 0 1,1 1 0,-1 0-1,1 0 1,-13 5-1,4 0 353,1 1 0,-15 10 0,19-10-332,1 0 0,0 1 0,1 0 0,0 0-1,0 1 1,1 1 0,0-1 0,1 1 0,0 0 0,-6 15 0,-5 16-11,-20 67 1,32-91-128,0 0-69,0 0 1,1 1 0,2 0-1,-3 21 1,6-35-109,0 0-1,0 0 1,0 0 0,0-1 0,1 1-1,0 0 1,0 0 0,0-1 0,1 1 0,-1 0-1,1-1 1,0 0 0,1 1 0,-1-1-1,1 0 1,-1 0 0,1 0 0,1-1-1,-1 1 1,0-1 0,8 6 0,1 0 58,1-2 0,1 0 1,-1 0-1,1-1 1,19 5-1,-8-4 54,0-1-1,33 3 1,-28-6-98,0-2 1,0 0 0,0-3 0,0 0-1,0-2 1,0-1 0,56-17-1,-68 16 20,-1-1-1,0 0 1,0-1-1,0-1 1,-1-1-1,0 0 1,-1-1-1,0-1 1,-1 0-1,-1-1 1,0-1-1,0 0 1,19-30-1,-27 38 16,-1-1 1,-1 0 0,1 0-1,-1 0 1,0 0-1,-1 0 1,0-1-1,0 1 1,0-1-1,-1 0 1,0 1-1,-1-1 1,0 0-1,0 0 1,-1 1-1,0-1 1,0 0-1,0 1 1,-1-1-1,0 1 1,-1-1-1,0 1 1,-5-10-1,0 2 40,-2 1 0,1 0 0,-2 1 0,0-1-1,0 2 1,-1 0 0,-1 0 0,0 1 0,0 1 0,-20-12-1,15 12-65,1 1 0,-2 1 0,1 1 0,-1 0 1,0 1-1,0 1 0,0 1 0,-32-2 0,-31 4-29,70 2-355,0 1 0,0 1 1,1 0-1,-21 6 1,27-5-1641,18 1-2760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3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36 349 9938,'-3'3'851,"-1"-1"-1,0 0 1,0 0 0,-6 3-1,10-5-719,-1 0 0,1 0 0,0 0 0,-1 0 0,1 1-1,-1-1 1,1 0 0,0 0 0,-1 0 0,1 0 0,-1 0-1,1 0 1,0 0 0,-1 0 0,1 0 0,-1 0 0,1-1-1,0 1 1,-1 0 0,1 0 0,-1 0 0,0-1-1,1 1-22,0-1 0,0 0-1,0 1 1,0-1 0,0 1-1,0-1 1,0 0-1,0 1 1,0-1 0,0 1-1,0-1 1,0 0 0,0 1-1,0-1 1,0 1-1,1-1 1,-1 1 0,0-1-1,0 0 1,1 1 0,-1-1-1,3-4 208,0 1 0,-1 0 0,1 0 0,1 0 0,-1 0 1,1 0-1,6-5 0,32-22 943,-41 31-1232,39-25 997,1 2 1,66-27-1,92-22 711,-143 53-1378,197-65-771,-247 82-727,-1 1 1,1 0-1,0 0 0,6 0 0,-10 0 694,8 1-1373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14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0 143 10410,'4'-4'8147,"-1"2"-7518,1-1 0,0 1 0,-1 0 0,8-4 0,5 1 320,0 1 0,0 1 0,0 0 0,25-1 0,-27 4-874,0-2 0,0 1 0,0-2 0,-1 0 0,1 0 0,-1-1 0,21-10 0,-28 11-887,1-2 0,-1 1-1,0-1 1,0 1 0,-1-2-1,1 1 1,-1-1 0,0 1-1,-1-2 1,6-7 0,-2 4-280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3.5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16796,'0'7'1242,"1"1"0,0 0 0,0 0 0,4 9 0,3 7-202,11 24 0,-11-30-435,20 46 334,17 40-451,-40-91-556,-4-11-91,1 0 0,-1 0 1,0 0-1,0 0 0,-1 1 1,1-1-1,0 0 0,-1 1 1,1-1-1,-1 0 0,0 1 0,0 3 1,-10-14-3647,2-3 1479,-3-4 866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3.9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 12451,'3'-4'336,"0"0"0,0-1 0,1 1 1,-1 1-1,1-1 0,0 0 0,0 1 1,0 0-1,1 0 0,-1 0 0,1 1 0,0-1 1,0 1-1,0 0 0,0 0 0,10-1 1,5-1 605,1 0 0,38 0-1,-37 3-201,0 2 0,31 4-1,-45-4-537,0 0-1,0 1 1,0 0-1,-1 1 0,1 0 1,-1 0-1,1 0 1,-1 1-1,12 9 0,-16-11-135,-1 0-1,0 0 1,1 0-1,-1 0 1,0 1-1,-1-1 1,1 1 0,0 0-1,-1-1 1,1 1-1,-1 0 1,0 0-1,0 0 1,1 6-1,-1-5-1,-1 1 0,0-1 0,0 1 0,0-1 1,-1 1-1,1-1 0,-1 1 0,0-1 0,-2 6 0,-3 3 36,0 0 1,0 0-1,-1-1 0,-1 1 1,-11 13-1,12-16-147,-1-1-1,1-1 0,-1 1 1,-1-1-1,-12 9 0,19-16-87,0 1 0,0-1 0,0 0 0,-1 0 0,1 0 0,0 0 1,0-1-1,-1 1 0,1-1 0,0 1 0,-1-1 0,1 0 0,-1 1 0,-2-2 0,3 1-117,0-1 0,0 1 0,1-1 1,-1 0-1,0 0 0,0 0 0,0 0 0,1 0 0,-1 0 1,0 0-1,1-1 0,-1 1 0,1 0 0,-1-1 0,1 0 1,0 1-1,0-1 0,0 0 0,-2-2 0,-13-30-1368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4.3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85 13267,'4'1'796,"1"-1"1,-1 1 0,1 1-1,-1-1 1,0 1 0,1-1-1,-1 1 1,6 5-1,-3-3-92,-1 1-1,0-1 0,0 2 0,8 9 0,-7-6-413,0 0 1,-1 0-1,0 0 1,0 1 0,-2 0-1,1 0 1,4 14-1,-6-13-172,-1 1 0,0 0 0,0 0 0,-1 17 0,-1-22-497,0 1 0,-1-1 0,0 0 0,0 1 0,0-1-1,-1 0 1,0 1 0,-4 7 0,6-15 262,0 0-1,0 1 1,-1-1-1,1 0 1,0 0-1,0 0 1,0 1-1,0-1 1,0 0-1,0 0 0,-1 1 1,1-1-1,0 0 1,0 0-1,0 0 1,0 0-1,-1 1 1,1-1-1,0 0 1,0 0-1,0 0 1,-1 0-1,1 0 1,0 0-1,0 0 0,-1 0 1,1 0-1,0 1 1,0-1-1,-1 0 1,1 0-1,-6-7-1919,0-11-308,2 4 1804,1 0 0,0-1 0,1 1 1,0-24-1,3 33 906,-1-1 0,0 1 0,1 0 0,0-1 0,1 1 0,-1-1 0,1 1 0,0 0 0,0 0 0,0 0 0,1 0 0,0 1 0,0-1 0,0 1 0,7-8 0,16-12 1418,-16 16-1407,0 0 0,-1-1 1,0-1-1,12-16 0,-20 24-320,1-1 0,0 0 1,-1 0-1,0 0 0,0 1 0,0-1 0,0 0 0,0 0 0,0-1 0,-1 1 0,1 0 0,-1 0 0,0 0 0,0 0 0,0 0 0,-1 0 1,1-1-1,-1 1 0,0 0 0,1 0 0,-1 0 0,-1 0 0,-2-5 0,4 7-7,0 1 0,0-1-1,0 1 1,-1-1 0,1 1 0,0-1 0,0 0-1,-1 1 1,1-1 0,0 1 0,-1 0 0,1-1-1,-1 1 1,1-1 0,-1 1 0,1-1 0,0 1-1,-1 0 1,0-1 0,1 1 0,-1 0 0,1 0-1,-1-1 1,0 1 0,0 0-3,1 1 1,0-1-1,-1 1 1,1-1 0,0 1-1,-1 0 1,1-1-1,0 1 1,0-1-1,-1 1 1,1 0-1,0-1 1,0 1-1,0-1 1,0 1-1,0 0 1,0-1-1,0 2 1,-1 5 173,1 0 0,1 1 0,0 7 1,5 3-25,-1 1 0,2-2 0,1 1 0,0-1 1,1 0-1,0-1 0,21 27 0,-24-36-275,-1-1-1,1 1 1,0-1-1,0 0 0,1 0 1,9 6-1,-14-11-178,0 1-1,0-1 1,0 0-1,1 0 1,-1 0-1,0 0 0,1-1 1,-1 1-1,0 0 1,1-1-1,-1 0 1,1 0-1,-1 1 1,0-1-1,1-1 1,-1 1-1,1 0 1,-1-1-1,0 1 0,1-1 1,-1 0-1,0 1 1,1-1-1,-1 0 1,0 0-1,4-3 1,10-11-1588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4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59 16355,'11'-6'1729,"3"-5"895,5 0-1151,-2-1-641,0 5-768,-3-1-352,-7 5-864,5 3-689,-12 4 937</inkml:trace>
  <inkml:trace contextRef="#ctx0" brushRef="#br0" timeOffset="1">114 143 14883,'5'0'1761,"0"0"951,11-5-911,4-1-593,1-3-768,5 0-456,-3-5-1136,0 3-729,11 5 897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5.1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1 112 16436,'10'-9'1576,"12"-5"992,2 2-703,7-3-1001,-1 0-368,-5 2-608,-6 0-368,-3 1-1376,-1 4 4064,-8 8-2160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5.6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0 596 14475,'58'-61'5603,"20"-39"-1894,-62 78-3068,7-8 722,35-66 0,-52 84-1270,0 0 1,-1-1 0,-1 1-1,0-1 1,0-1-1,-1 1 1,-1 0 0,-1-1-1,1-13 1,-2 13-87,-1 0 1,0 0-1,-1 0 1,0 0-1,-1 0 1,-9-22-1,12 34-7,-1 1-1,1-1 1,-1 1 0,0 0-1,1-1 1,-1 1 0,0 0 0,0 0-1,0 0 1,0 0 0,0-1-1,0 1 1,0 1 0,0-1-1,-1 0 1,1 0 0,0 0-1,-1 1 1,1-1 0,0 0-1,-2 0 1,1 1-1,1 0 1,0 1-1,-1-1 0,1 0 0,0 0 0,-1 1 1,1-1-1,0 1 0,-1-1 0,1 1 1,0-1-1,0 1 0,0 0 0,0 0 0,-1-1 1,1 1-1,0 0 0,-1 1 0,-3 4-1,0 1-1,0-1 0,1 1 0,-1 0 0,1 0 0,-3 8 1,0 3 6,0 1-1,1 0 1,1 1 0,1-1 0,1 1 0,0-1 0,1 36 0,2-44-2,1 0 0,1-1 0,0 1 1,0 0-1,1-1 0,7 20 0,-6-23-1,-1-1 0,1 0 0,-1 0 0,2 0 0,-1 0 0,1 0 0,0-1 0,0 0 0,0 0 0,1 0 0,7 4 0,-9-6 4,1 0-1,-1-1 1,1 0-1,0 0 1,-1 0-1,1-1 1,0 1-1,0-1 0,0 0 1,0 0-1,0-1 1,0 0-1,8 0 1,-7-1 6,1 0 1,0 0 0,0-1 0,0 0-1,-1-1 1,1 1 0,-1-1-1,11-7 1,-2-1 6,0-1 1,0 0-1,-2-1 0,1 0 1,-2-1-1,15-21 0,-24 32-19,0-1-1,-1 1 1,0 0-1,0-1 1,0 0-1,0 1 1,0-1-1,-1 0 1,0 0-1,0 0 1,0 0-1,0 0 1,0 0-1,-1-5 1,0 8-3,0 1 0,0 0 0,0-1 1,0 1-1,0 0 0,0-1 0,0 1 0,0-1 1,0 1-1,0 0 0,0-1 0,0 1 1,-1 0-1,1-1 0,0 1 0,0 0 0,0-1 1,-1 1-1,1 0 0,0 0 0,0-1 0,-1 1 1,1 0-1,0 0 0,-1 0 0,1-1 0,0 1 1,-1 0-1,1 0 0,-1-1 0,-12 4-133,10-1 101,0 0 0,1 0-1,-1 0 1,0 0 0,-5 5 0,7-6 27,0 1 0,-1 0 0,1-1 0,0 1 1,0 0-1,0 0 0,0 0 0,0 0 1,1 0-1,-1 0 0,0 0 0,1 0 0,0 0 1,-1 0-1,1 1 0,0-1 0,0 0 0,0 0 1,1 4-1,0-3 7,0 0 0,1 0-1,-1 0 1,0-1 0,1 1 0,0-1 0,-1 1-1,1-1 1,0 1 0,0-1 0,1 0 0,3 3 0,1 0 7,0 0 1,0-1 0,0 0 0,1 0 0,-1-1 0,1 0 0,0 0 0,0-1-1,12 2 1,-17-3 17,1-1 0,0 0 0,-1 0 0,1 0 0,0-1 0,-1 1 0,1-1 0,0 0 0,-1 0 0,1 0 0,2-2-1,-4 2-3,-1 1-1,0-1 1,0 0-1,0 1 1,0-1-1,0 0 1,0 0-1,0 0 1,0 0-1,0 0 1,0 0-1,0 0 0,-1 0 1,1 0-1,0 0 1,-1-1-1,1 1 1,-1 0-1,1 0 1,-1-1-1,0 1 1,1 0-1,-1-1 1,0 1-1,0 0 0,0-1 1,0 1-1,0 0 1,0-1-1,0 1 1,-1 0-1,1 0 1,-1-3-1,-1 0 0,0-1 1,0 0-1,-1 0 1,1 1-1,-1-1 0,0 1 1,0 0-1,-1 0 0,-3-4 1,-6-4-634,-21-14 1,7 5-1782,18 11 879,6 4-641,18 8-5905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6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143 6 11538,'-10'-2'3014,"-1"0"-1,-18 1 0,21 1-2645,0 0 1,1 1 0,-1 1 0,0-1-1,1 1 1,-1 0 0,-11 6 0,18-8-345,0 0 0,0 1 1,0-1-1,0 1 1,0-1-1,0 1 0,0 0 1,0-1-1,0 1 0,0 0 1,0 0-1,0 0 1,1-1-1,-1 1 0,0 0 1,1 0-1,-1 0 0,0 0 1,1 0-1,-1 1 1,1-1-1,0 0 0,-1 0 1,1 0-1,0 0 0,0 0 1,0 0-1,0 1 0,0-1 1,0 0-1,0 0 1,0 0-1,0 0 0,0 1 1,1-1-1,-1 0 0,0 0 1,1 0-1,-1 0 1,1 0-1,-1 0 0,2 2 1,3 4 37,0 1 1,1-2 0,0 1-1,10 9 1,-12-12 1,26 25 616,34 42 0,-53-56-471,0 1-1,-1 0 1,0 1-1,-2 0 1,9 21 0,-9-13-21,-1 0 0,-1 0 0,-2 1 0,0 0 1,-1-1-1,-2 49 0,-1-70-161,-1-1 0,1 1-1,-1-1 1,1 1 0,-1-1 0,0 0-1,0 1 1,-1-1 0,1 0-1,-1 0 1,1 0 0,-1 0 0,0 0-1,0 0 1,-3 3 0,3-4-19,0-1 1,0 1 0,-1 0 0,1-1 0,-1 0-1,1 1 1,-1-1 0,1 0 0,-1 0-1,0 0 1,1-1 0,-1 1 0,0-1-1,0 1 1,1-1 0,-1 0 0,0 0-1,0 0 1,-3-1 0,2 0-9,-1 0 0,0 0 0,0-1 0,0 1 1,1-1-1,-1 0 0,1-1 0,0 1 0,-1-1 0,1 0 0,0 0 0,0 0 0,1 0 0,-1-1 1,1 1-1,0-1 0,0 0 0,0 0 0,0 0 0,1-1 0,-1 1 0,-2-8 0,-1-3-20,1-1-1,1 1 0,0-1 0,1 0 0,-2-28 0,3 24-24,2 0 0,0 1 0,1-1-1,2 0 1,0 0 0,7-27 0,-5 33-48,0 0 1,1 1 0,0-1-1,1 1 1,0 0 0,1 1-1,1 0 1,0 0-1,15-15 1,-19 22-530,0-1 0,-1 0 1,7-12-1,7-10-3500,-4 13 2437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6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1 21541,'-17'12'1880,"-6"-4"1057,0 1-1033,2-9-1784,7 1-1968,16-4 1088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29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 7962,'9'-3'4736,"11"3"-2190,-11 0-1293,1-2 72,1 1 1,-1-2-1,17-5 1,10-2 925,-12 3-1125,-11 4-403,23-4 0,-49 16-436,-10 5-300,-74 46 127,89-54-84,8-3 101,0-3-111,0 0 0,0 0 0,0 0 1,0 0-1,0 0 0,0 0 1,1 0-1,-1 0 0,0-1 0,0 1 1,1-1-1,114-47 1081,-93 40-924,58-25 813,-92 36-803,9-2-412,-1 0-1,0-1 1,1 1 0,-1 0-1,1 0 1,-1 1-1,1-1 1,0 0 0,-4 3-1,-3 11-575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45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100 583 11410,'0'0'114,"0"0"0,-1 0 0,1 0 0,0 0 0,-1 0 0,1 1-1,0-1 1,0 0 0,0 0 0,-1 0 0,1 1 0,0-1-1,0 0 1,0 0 0,-1 0 0,1 1 0,0-1 0,0 0 0,0 0-1,0 1 1,0-1 0,0 0 0,-1 1 0,1-1 0,0 0-1,0 0 1,0 1 0,0-1 0,0 0 0,0 1 0,0-1 0,0 0-1,0 0 1,1 1 0,9 6 1809,21 1-426,-29-7-1319,348 67 3140,-333-65-3248,0-1-1,0 0 0,1-2 0,-1 0 0,0 0 0,1-2 0,-1 0 0,0-1 0,0-1 0,0-1 0,-1 0 0,1-1 0,-1-1 0,0 0 0,-1-1 1,0-1-1,0 0 0,14-13 0,-8 6-23,-1-1 0,0-1 0,20-24 0,-35 37-40,-1-1 1,1 1 0,-2-1-1,1 0 1,0-1-1,-1 1 1,0 0 0,-1-1-1,1 0 1,-1 0-1,-1 1 1,1-1-1,-1 0 1,0-1 0,-1 1-1,1 0 1,-2-7-1,0 8-1,0 1 0,-1-1-1,0 1 1,0 0 0,0-1-1,-1 1 1,0 0 0,1 1-1,-6-7 1,-5-5 1,-18-17 1,21 22-4,5 6-2,-39-42 0,-82-66 0,112 102-2,-1 0 0,0 1 0,-1 1 0,0 0 0,-1 1-1,1 1 1,-1 0 0,-1 2 0,1 0 0,-31-5 0,38 10-2,0-1 1,0 1-1,0 1 0,0 0 1,0 0-1,1 1 0,-1 1 1,-11 3-1,7 0 47,0 0-1,0 1 0,0 0 1,-20 16-1,0 6 285,1 0-1,-47 57 0,80-86-326,-25 28 311,1 1-1,1 1 1,-25 43-1,42-62-322,1-1 0,0 1 0,0 0 0,1 1 0,0-1 0,1 1 0,1-1 0,0 1 0,0 0 0,1 0 0,1 0-1,0 0 1,0 0 0,4 19 0,-3-25-243,1-1 0,0 0 0,0 1-1,0-1 1,0 0 0,1 0 0,0 0 0,0 0-1,0-1 1,1 1 0,-1-1 0,7 6 0,-5-7 45,-1 0 0,1-1 0,0 1 0,0-1 0,7 2 0,-10-3 144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14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446 0 9194,'-18'2'1318,"0"1"0,0 0-1,0 2 1,1 0 0,0 1 0,-32 15 0,20-5-138,0 1 1,-49 38 0,63-42-933,1 0 1,0 1 0,1 1 0,1 0-1,0 0 1,1 2 0,1-1-1,-13 27 1,18-31-207,0-1 0,1 1-1,0 0 1,0 0 0,2 0 0,-1 0-1,2 1 1,-1-1 0,2 1 0,0-1-1,0 1 1,1-1 0,1 1 0,3 15-1,-3-22-34,0 1-1,1-1 0,0 0 1,0 1-1,0-1 0,1 0 0,0-1 1,0 1-1,0-1 0,1 0 1,9 9-1,-7-9 4,1 0-1,-1 0 1,1-1-1,0 1 1,0-2-1,0 1 1,1-1-1,9 2 1,6-1 32,0 0 1,-1-2-1,1-1 1,0 0-1,46-7 0,-39 3-8,0-3 0,-1 0 0,1-2-1,-2-1 1,56-25 0,-68 25-6,0 0 0,0-1 1,0-1-1,-1-1 0,-1 0 0,0-1 1,-1-1-1,-1 0 0,0-1 1,17-24-1,-27 34 12,1-1 0,-1-1-1,0 1 1,0 0 0,-1-1 0,0 1 0,0-1 0,0 0 0,-1 1 0,0-1 0,0 0-1,-1 0 1,0-10 0,-1 11-20,0 1-1,0-1 1,-1 0-1,0 1 1,0-1-1,0 1 1,0-1-1,-1 1 0,0 0 1,0 0-1,-1 0 1,1 1-1,-1-1 1,0 1-1,0 0 1,-6-5-1,0 2-11,-1-1-1,1 2 1,-1-1-1,0 2 0,-14-6 1,-60-17 240,63 22-426,1 0 0,0-1 1,0-2-1,-28-15 0,33 10-963,16 14 1091,0 1 0,0-1 0,0 0 0,1 0 0,-1 0 0,0 0 0,0 0 0,1 0 0,-1 0 0,0 0 0,0 0 0,0 0 0,1 0 0,-1 0-1,0 0 1,0 0 0,1 0 0,-1 0 0,0 0 0,0-1 0,0 1 0,1 0 0,-1 0 0,0 0 0,0 0 0,0 0 0,0 0 0,1-1 0,-1 1 0,0 0 0,0 0-1,0 0 1,0-1 0,0 1 0,1 0 0,-1 0 0,0 0 0,0-1 0,0 1 0,0 0 0,0 0 0,0 0 0,0-1 0,0 1 0,0 0 0,0 0 0,0-1 0,0 1-1,0 0 1,0 0 0,0 0 0,0-1 0,0 1 0,0 0 0,0 0 0,0-1 0,0 1 0,-1 0 0,1 0 0,0 0 0,0-1 0,0 1 0,0 0 0,0 0 0,-1 0-1,1 0 1,0-1 0,21 4-2004,17 1 697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47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27 523 8818,'0'0'116,"0"0"0,0 1 0,0-1 0,-1 0 1,1 1-1,0-1 0,0 0 0,0 1 0,0-1 0,0 0 0,0 1 1,0-1-1,0 1 0,0-1 0,0 0 0,0 1 0,0-1 0,0 1 0,0-1 1,0 0-1,0 1 0,0-1 0,0 0 0,1 1 0,-1-1 0,0 0 1,0 1-1,0-1 0,1 0 0,-1 1 0,0-1 0,0 0 0,1 1 1,0-1-26,-1 0 0,1 0 0,-1 0 1,1 1-1,-1-1 0,1 0 0,-1 0 1,1 0-1,-1 0 0,1 0 1,-1-1-1,1 1 0,-1 0 0,1 0 1,-1 0-1,1 0 0,-1 0 0,0-1 1,1 1-1,-1 0 0,1-1 0,-1 1 1,1 0-1,-1 0 0,0-1 1,1 1-1,-1-1 0,0 1 0,1-1 1,2-3 220,-1 0 1,1 0 0,-1 0 0,0-1 0,3-5 0,3-8 102,5-7-261,0-1 1,-1 0-1,-2-1 0,-1 0 0,10-52 1,-10-20 117,-9 84-215,0-1 0,-2 1 1,0 0-1,-5-22 0,5 32-6,1-1 0,-2 1 0,1-1 0,-1 1 0,1 0 0,-2 0-1,1 0 1,0 0 0,-1 1 0,-5-6 0,8 9-16,-1 0-1,1-1 1,0 1 0,-1 0 0,1 0 0,-1 1-1,1-1 1,-1 0 0,1 0 0,-1 1 0,0-1-1,1 1 1,-1-1 0,0 1 0,1 0 0,-1 0-1,0 0 1,0 0 0,1 0 0,-1 0 0,0 0-1,1 0 1,-1 1 0,0-1 0,1 1 0,-1-1-1,0 1 1,1 0 0,-1 0 0,1-1-1,-1 1 1,1 0 0,-1 0 0,1 0 0,0 1-1,0-1 1,-1 0 0,-1 3 0,-1 2 74,0-1 0,0 1 0,1 0 0,0 0 0,0 0 0,0 1 0,0-1 0,1 1 0,-2 10 0,0 2 143,2 1 0,-1 22 0,2-15-96,1 1 0,1 0 0,2-1 0,7 32 0,-7-47-111,0 0 1,1 0-1,0-1 0,1 0 1,0 1-1,0-2 1,2 1-1,-1-1 1,1 1-1,1-2 1,15 16-1,-19-21-38,0 0 0,1-1 0,-1 1 0,1-1 1,0-1-1,0 1 0,0-1 0,0 1 0,1-1 0,-1-1 0,1 1 0,-1-1 0,1 0 0,10 0 0,-9-1-3,-1 0-1,0-1 1,1 0-1,-1 0 0,0-1 1,0 0-1,0 0 1,0 0-1,0-1 1,0 0-1,-1 0 0,11-7 1,-5 1-6,1 0-1,-1 0 1,-1-1 0,0-1 0,0 1-1,-1-2 1,-1 1 0,1-1 0,6-14-1,-14 24-22,0 0-1,-1 1 1,1-1-1,-1 0 1,1 1-1,-1-1 0,1 0 1,-1 0-1,0 1 1,0-1-1,0 0 1,0 0-1,0 0 1,0 1-1,0-1 1,-1 0-1,1 0 0,-1 1 1,1-1-1,-1 0 1,0 1-1,-1-3 1,1 2-9,0 1 1,-1 0 0,1 0-1,0 0 1,-1 0-1,1 0 1,0 0-1,-1 1 1,1-1 0,-1 0-1,0 1 1,1-1-1,-1 1 1,1-1-1,-1 1 1,0 0 0,1 0-1,-1 0 1,0 0-1,1 0 1,-1 0-1,0 0 1,-2 1 0,3-1 29,-1 1 0,1-1 1,0 0-1,0 1 1,-1-1-1,1 0 0,0 1 1,0 0-1,0-1 1,0 1-1,0 0 0,0-1 1,0 1-1,0 0 1,0 0-1,0 0 0,0 0 1,0 0-1,1 0 1,-1 0-1,0 0 0,1 0 1,-1 0-1,1 1 1,-1-1-1,1 0 0,-1 0 1,1 1-1,0-1 1,0 0-1,0 0 0,-1 1 1,1-1-1,1 0 1,-1 2-1,0 0 12,1 1 1,-1-1-1,1 1 0,0-1 0,0 1 1,1-1-1,-1 0 0,1 0 0,-1 0 0,1 1 1,4 3-1,-1-1 9,0-1 0,0 0 0,1-1 0,0 1 0,0-1 0,0 0 0,0-1 0,1 0 0,0 0 0,-1 0 0,1 0 0,0-1 0,15 2 0,-17-3-8,0 0 0,0-1 1,0 0-1,0 1 0,0-2 0,1 1 0,-1-1 0,0 0 1,0 0-1,0 0 0,0-1 0,0 1 0,-1-1 0,1 0 1,0-1-1,-1 1 0,1-1 0,-1 0 0,0 0 1,4-5-1,-6 7-4,-1 0-1,0 0 1,1-1 0,-1 1 0,0-1 0,0 1-1,0-1 1,0 1 0,0-1 0,-1 0 0,1 1 0,0-1-1,-1 0 1,1 1 0,-1-1 0,0 0 0,1 0-1,-1 0 1,0 0 0,0 1 0,0-1 0,0 0 0,-1 0-1,1 0 1,0 0 0,-1 1 0,1-1 0,-1 0 0,0 1-1,0-1 1,0 0 0,1 1 0,-1-1 0,-1 1-1,1-1 1,0 1 0,0-1 0,0 1 0,-3-2 0,-3-3-19,-1 1 1,1-1 0,-1 1 0,-1 0-1,1 1 1,-12-5 0,4 3-409,-1-1 0,1 2 0,-1 0 0,0 1 0,-1 1 1,1 1-1,-1 0 0,-28 1 0,45 1 317,0 0-1,1 0 1,-1 0-1,1 1 1,-1-1 0,1 0-1,-1 0 1,1 0 0,-1 0-1,1 0 1,-1 1 0,1-1-1,-1 0 1,1 1 0,-1-1-1,1 0 1,0 1 0,-1 0-1,1-1-56,0 0 1,-1 0-1,1 1 0,0-1 1,0 0-1,0 1 0,1-1 1,-1 0-1,0 1 0,0-1 1,0 0-1,0 0 0,0 1 1,0-1-1,0 0 0,0 0 1,1 1-1,-1-1 0,0 0 1,0 0-1,0 1 0,0-1 1,1 0-1,-1 0 0,0 1 1,0-1-1,1 0 0,-1 0 1,0 0-1,1 1 0,10 6-2033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47.7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0 139 11755,'2'2'318,"-1"-1"1,0 0 0,0 0 0,0 0-1,0 1 1,0-1 0,0 0 0,-1 1-1,1-1 1,0 1 0,-1-1 0,1 1-1,-1-1 1,0 1 0,1 0 0,-1-1-1,0 1 1,0 2 0,-3 32 2069,1-22-1494,1-8-602,0 1 0,1-1 0,0 0 0,0 1 0,1-1 0,2 13 0,-3-17-270,1-1 0,0 1 0,-1-1 0,1 1 1,0-1-1,-1 0 0,1 1 0,0-1 0,0 0 0,0 1 1,0-1-1,1 0 0,-1 0 0,0 0 0,0 0 0,1 0 1,-1 0-1,1 0 0,-1-1 0,0 1 0,1 0 0,-1-1 1,1 1-1,0-1 0,-1 1 0,1-1 0,-1 0 0,1 0 1,0 0-1,-1 0 0,1 0 0,0 0 0,1-1 0,1 1-16,0 0 0,0-1 0,-1 0-1,1 0 1,0 0 0,-1-1 0,1 1-1,-1-1 1,0 0 0,1 1 0,-1-2-1,0 1 1,0 0 0,0-1 0,0 1 0,3-5-1,0-1-35,0-1 0,0-1-1,-1 1 1,5-13 0,13-21-422,-23 42 444,0 1 0,0-1 0,1 1 0,-1-1 0,0 1 0,1-1 0,-1 1 0,0 0 0,1-1 0,-1 1 0,1-1 0,-1 1 0,0 0 0,1-1 0,-1 1-1,1 0 1,-1 0 0,1-1 0,-1 1 0,1 0 0,-1 0 0,1 0 0,0 0 0,-1 0 0,1-1 0,-1 1 0,1 0 0,-1 0 0,1 0 0,-1 0 0,1 1 0,0-1 0,-1 0 0,1 0 0,-1 0 0,1 0 0,-1 1 0,1-1 0,0 1 0,2 1 12,0 0 0,0 1 1,-1 0-1,1-1 1,2 6-1,11 9 7,-13-15 2,0 0 1,1 0-1,-1-1 0,0 1 1,1-1-1,0 1 0,-1-1 1,1 0-1,0-1 1,-1 1-1,1-1 0,0 1 1,0-1-1,0 0 0,-1 0 1,1-1-1,0 1 1,0-1-1,-1 0 0,1 0 1,0 0-1,6-3 0,-7 2 50,0 0-1,-1 0 1,1 0-1,0 0 1,0 0-1,-1-1 0,1 1 1,-1-1-1,0 0 1,0 1-1,0-1 1,0 0-1,-1 0 1,1-1-1,-1 1 1,1 0-1,-1 0 0,0-1 1,-1 1-1,1 0 1,0-1-1,-1 1 1,0-1-1,0 1 1,0-5-1,-1 3-24,0 1 0,0-1 1,0 1-1,0-1 0,-1 1 0,1-1 0,-1 1 0,-1 0 1,1 0-1,0 0 0,-1 0 0,0 1 0,0-1 0,0 1 1,0-1-1,-1 1 0,1 0 0,-1 0 0,0 1 1,0-1-1,-6-2 0,-6-3-826,0 1 0,0 1 0,0 0-1,-24-4 1,18 3-627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02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 13395,'12'-29'4889,"-12"29"-4840,0 0 0,1 0 1,-1 0-1,0 0 0,0 0 0,0-1 0,1 1 1,-1 0-1,0 0 0,0 0 0,0 0 0,1 0 1,-1 0-1,0 1 0,0-1 0,0 0 1,1 0-1,-1 0 0,0 0 0,0 0 0,0 0 1,1 0-1,-1 0 0,0 0 0,0 0 0,0 1 1,0-1-1,1 0 0,-1 0 0,0 0 1,0 0-1,0 1 0,0-1 0,0 0 0,0 0 1,0 0-1,1 0 0,-1 1 0,0-1 0,0 0 1,0 0-1,0 0 0,0 1 0,0-1 1,0 0-1,5 14 384,-4-12-229,72 195 2615,-69-187-2724,6 14 172,10 37 0,-18-54-256,0 0 1,-1 0 0,0 0-1,0 0 1,-1 0 0,0 0 0,0 0-1,-1 0 1,0 0 0,-2 9-1,-2-3 9,0-7-11,2-7-17,2-5-33,1 1-21,0-1 0,1 1 0,-1 0 0,1-1 0,1 1 0,-1 0 0,4-7 0,1-6-105,-3 5 60,1 1 0,0 0-1,1 0 1,11-19 0,-14 27 95,0 1 0,1 0 0,-1 1 0,0-1 1,1 0-1,0 1 0,0-1 0,-1 1 0,6-3 0,-6 4 11,0 0 0,0 0 0,0 1 0,0-1 1,0 0-1,1 1 0,-1-1 0,0 1 0,0 0 0,0 0 0,1 0 0,-1 0 0,0 0 0,0 1 0,0-1 0,1 1 0,1 0 0,0 0 26,-1 1-1,1 0 0,0 0 1,-1 0-1,0 0 0,1 0 1,-1 1-1,4 4 0,23 27 472,-23-25-269,1 0 0,11 10-1,-16-16-165,0-1-1,1 0 0,-1 1 1,1-1-1,-1 0 0,1-1 1,0 1-1,0-1 1,0 1-1,0-1 0,0 0 1,0-1-1,0 1 0,0-1 1,0 0-1,0 0 0,7 0 1,-8-1-42,0 0 0,1 0 0,-1 0 0,0 0 0,0 0 0,0 0 0,0-1 1,-1 0-1,1 1 0,0-1 0,-1 0 0,1 0 0,-1-1 0,1 1 0,-1 0 0,0-1 0,0 0 0,0 1 1,-1-1-1,1 0 0,-1 0 0,3-5 0,0-10 35,-3 15-51,-1 0-1,1 0 1,0 0-1,0 0 1,0 0 0,0 1-1,0-1 1,0 0-1,4-4 1,-4 6-2,-1 1 1,1-1 0,0 1-1,-1 0 1,1-1-1,0 1 1,-1 0-1,1 0 1,0 0-1,-1-1 1,1 1-1,0 0 1,0 0-1,-1 0 1,1 0-1,0 0 1,0 0-1,-1 0 1,2 1-1,16 5 13,-12-5-5,27 14 18,-27-11-211,1-1 0,0 0 0,0 0 0,0-1 1,0 0-1,0 0 0,0 0 0,9 0 0,-16-2-2,1 0 1,0 0-1,0 0 1,-1 0-1,1-1 1,0 1-1,-1 0 1,1 0-1,0 0 1,-1 0-1,1-1 0,0 1 1,-1 0-1,1-1 1,0 1-1,-1-1 1,1 1-1,-1 0 1,1-1-1,-1 1 0,1-1 1,0 0-1,2-4-1326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02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 12963,'13'-1'592,"6"-4"192,10 4-760,1-2-568,4 4 312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03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1 14931,'-12'8'1806,"1"0"-1,-20 11 0,22-14-1282,-1 0 1,1 1-1,0 0 0,-15 15 1,23-20-482,0 0 0,-1 1 1,1-1-1,0 1 0,0-1 1,0 1-1,0-1 0,1 1 1,-1 0-1,0-1 0,1 1 1,-1 0-1,1 0 1,0-1-1,-1 4 0,1-4-33,0 0 1,0 0-1,1 1 0,-1-1 0,0 0 1,1 0-1,-1 0 0,0 0 0,1 0 1,-1 0-1,1 0 0,0 0 0,-1 0 0,1 0 1,0-1-1,-1 1 0,1 0 0,0 0 1,0-1-1,0 1 0,0 0 0,0-1 0,0 1 1,0-1-1,1 1 0,10 3-1,0 0 0,0-1 0,0 0 0,0-1 0,1-1 0,15 1 0,-8-1 8,30 6-1,-44-6 25,-1 1-1,1-1 1,0 1-1,0 1 1,-1-1 0,0 1-1,1 0 1,-1 0-1,6 6 1,-9-8 4,0 1-1,0-1 1,-1 1 0,1 0-1,-1 0 1,1 0 0,-1 0-1,0 0 1,1 0 0,-1 0-1,0 0 1,-1 0 0,1 0 0,0 0-1,0 1 1,-1-1 0,0 0-1,1 1 1,-1-1 0,0 0-1,0 1 1,0-1 0,0 0-1,-1 1 1,1-1 0,-1 0-1,1 1 1,-1-1 0,0 0 0,0 0-1,0 0 1,0 1 0,0-1-1,0 0 1,-3 2 0,-4 6 48,0 0 0,-1-1 0,1 0-1,-2 0 1,-11 8 0,6-6-100,4-2 13,0-1 1,-17 11-1,25-17-148,-1-1 0,1 1-1,-1-1 1,1 0 0,-1 1-1,0-2 1,1 1-1,-1 0 1,0-1 0,0 0-1,1 1 1,-1-2 0,-7 0-1,9 1 76,1 0-1,-1-1 1,0 0-1,1 1 1,-1-1-1,0 0 1,1 0-1,-1 0 1,1 0-1,-1 0 1,1 0-1,-1 0 1,1 0-1,0-1 1,0 1-1,0-1 0,0 1 1,0-1-1,0 1 1,0-1-1,0 1 1,0-1-1,1 0 1,-1 1-1,1-1 1,-1 0-1,1 0 1,0 0-1,-1 1 1,1-1-1,0-2 1,7-26 520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03.6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 10242,'3'-12'5824,"4"29"-2319,3 12-2588,-1 0 1,-2 1-1,0 0 1,-3 0 0,3 46-1,-7-25-483,-7 67 0,7-114-420,0-1 0,-1 1 0,1 0 0,1-1 0,-1 1 0,0 0 0,1-1 0,1 6-1,-2-8-9,1-1 0,-1 1 0,0 0 0,1 0 0,-1-1 0,1 1-1,-1 0 1,1-1 0,-1 1 0,1-1 0,-1 1 0,1 0-1,0-1 1,-1 1 0,1-1 0,0 0 0,1 1 0,-1 0-1,0-1 1,0 0-1,0 0 1,1 0-1,-1 0 0,0 0 1,0 0-1,0 0 1,0 0-1,0-1 1,1 1-1,-1 0 1,0-1-1,0 1 1,0-1-1,1 0 1,9-5 8,-2 0-1,1-1 1,9-9 0,-9 8-4,0 0 0,15-9 1,-21 15-31,-1 0 1,1 0 0,0 1-1,0-1 1,0 1 0,0 0 0,0 0-1,0 0 1,0 1 0,0-1-1,0 1 1,1 0 0,-1 0 0,0 1-1,0-1 1,0 1 0,0 0-1,0 0 1,0 0 0,0 1 0,0-1-1,0 1 1,0 0 0,4 3 0,58 38-6378,-48-30 4968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04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56 13003,'-2'23'3987,"0"40"1,7 23-978,-2-50-2395,-1 1 0,-4 47 1,-6-46-454,8-36-175,-1 0 1,1 0-1,-1 0 0,0-1 1,1 1-1,-1 0 0,0 0 1,0-1-1,0 1 0,-1-1 0,1 1 1,0-1-1,0 1 0,-1-1 1,1 0-1,-4 2 0,5-2-13,-1-1 0,1 0-1,0 0 1,-1 0 0,1 0 0,-1 0 0,1 0-1,-1-1 1,1 1 0,0 0 0,-1 0-1,1 0 1,-1 0 0,1 0 0,0-1-1,-1 1 1,1 0 0,0 0 0,-1-1-1,1 1 1,0 0 0,-1 0 0,1-1 0,0 1-1,0 0 1,-1-1 0,1 1 0,0-1-1,0 1 1,0 0 0,-1-1 0,1 1-1,0-1 1,0 1 0,-5-18-647,4 17 572,-13-89-2015,8 43 1578,6 45 511,-14-110-568,13 96 584,1 0 1,0 0-1,1 1 1,1-1-1,4-16 0,-6 29 35,1 0-1,0-1 0,0 1 0,0 0 0,1 0 0,-1 0 0,1 0 0,0 0 0,0 0 1,0 0-1,0 1 0,0-1 0,0 1 0,1-1 0,-1 1 0,1 0 0,0 0 1,-1 0-1,1 0 0,0 1 0,0-1 0,1 1 0,-1 0 0,0 0 0,0 0 0,0 0 1,1 0-1,-1 1 0,1-1 0,-1 1 0,0 0 0,1 0 0,-1 0 0,0 1 1,6 0-1,1 1 199,0 0 1,-1 1 0,1 0 0,-1 0 0,1 1 0,14 9 0,-18-10-5,0 1 0,0 0 0,0 1 0,-1-1 0,1 1 0,-1 0 1,0 1-1,-1-1 0,1 1 0,4 8 0,-8-12-145,0 1 0,0-1 0,0 0 0,0 1 0,-1-1 0,1 1 0,-1-1 0,1 1 0,-1-1 0,0 1 0,0-1 0,0 1 0,0-1 0,0 1 0,-2 4 0,1-3-8,-1-1-1,1 1 1,-1 0-1,0-1 1,0 0-1,0 1 1,0-1 0,0 0-1,-6 5 1,4-4-167,-1 0 0,0 0 1,1-1-1,-1 1 1,-1-1-1,1 0 0,0 0 1,-1-1-1,0 0 0,1 0 1,-1 0-1,0-1 1,-9 2-1,11-3-309,0 0 1,0 0 0,0 0-1,0 0 1,0-1-1,0 1 1,0-1 0,0 0-1,1-1 1,-1 1-1,0-1 1,0 1 0,1-1-1,-7-5 1,9 7 351,1 0 0,0-1 0,0 1 0,-1 0 0,1-1 0,0 1 1,0 0-1,0-1 0,0 1 0,0-1 0,-1 1 0,1 0 0,0-1 0,0 1 0,0-1 0,0 1 0,0-1 1,0 1-1,0 0 0,0-1 0,0 1 0,1-1 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04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 14107,'21'78'7111,"2"9"-4072,-21-72-2804,0-1-1,0 1 1,-2 0-1,0 18 0,-2-22-407,-1 1 0,0-1 0,0 0 0,-1 0 0,0 0 0,-8 12 1,12-23 140,0 0 1,1 0-1,-1 0 1,0 0-1,0 0 0,0 0 1,0 0-1,0 0 1,-1 0-1,1 0 1,0 1-1,0-1 1,0 0-1,0 0 1,0 0-1,0 0 1,0 0-1,0 0 1,0 0-1,0 0 1,0 0-1,0 0 1,0 0-1,0 0 1,0 0-1,0 1 1,0-1-1,0 0 1,0 0-1,0 0 1,-1 0-1,1 0 1,0 0-1,0 0 1,0 0-1,0 0 1,0 0-1,0 0 1,0 0-1,0 0 1,0 0-1,0 0 1,0 0-1,-1 0 1,1 0-1,0 0 1,0 0-1,0 0 1,0 0-1,0 0 1,0 0-1,0 0 1,0 0-1,0 0 1,0 0-1,0 0 1,0-1-1,-1 1 1,0-7-1078,2-11-451,1 13 1282,0 0 0,0 0-1,1 1 1,-1-1 0,1 1 0,0-1 0,0 1 0,0 0 0,7-6 0,3-1 623,24-16 0,-27 21 45,-1 0 1,0-1-1,-1 0 0,1 0 1,-1-1-1,13-17 0,-11 7-156,-1-1-1,0 0 0,-2-1 0,0 0 1,4-22-1,3-6 164,-10 40-253,-2 8 67,0 15 178,-3 46 225,3 82 839,-1-127-1219,1 0 0,1 0-1,1 1 1,0-2 0,1 1 0,11 23-1,-16-38-242,0 0-1,1 0 1,-1 0-1,1 0 0,-1 0 1,1 0-1,-1 0 1,1 0-1,0-1 0,-1 1 1,1 0-1,0 0 1,0-1-1,0 1 0,-1 0 1,1-1-1,0 1 1,0-1-1,0 1 0,0-1 1,0 0-1,0 1 1,0-1-1,0 0 0,0 0 1,0 0-1,0 1 1,0-1-1,0 0 0,0 0 1,1-1-1,2 0-283,0 0-1,-1-1 1,1 0-1,-1 1 1,1-1 0,5-5-1,8-4 594,8-2-354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04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0 21445,'-11'25'2144,"-2"-3"1057,3-8-1305,0-2-680,2-9-1272,4-1-816,8 1 512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14.8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232 357 9730,'81'-46'8358,"-80"46"-8094,1 1 0,0-1 0,-1 0 1,1 0-1,0 1 0,-1-1 0,1 1 0,-1-1 0,1 1 1,-1 0-1,1 0 0,2 1 0,7 4 65,7-3 6,0 0-1,0 0 1,1-2-1,-1 0 1,36-4 0,-26 1-136,44 3 0,-16 5-132,104 9 197,-123-14-83,-1-2 1,53-6-1,28-5-11,-100 12-164,-1 0 1,0 1-1,0 1 0,0 1 1,20 6-1,-7-1 34,1-1-1,0-1 1,0-1 0,0-2-1,0-1 1,1-2 0,57-5-1,-43-1 253,24-4-16,124 0 1,-57 9-244,-117-1-32,0 0 0,-1-2 0,1 0-1,-1-1 1,21-9 0,-9 4 10,-24 8-13,1 0 0,-1 0 0,1-1 0,-1 0 0,0 0 0,0 0 0,10-8 0,-10 6 4,-1-1 0,1 1 0,-1-1 0,0 0 0,5-8 0,-9 13-6,0-1-1,-1 1 1,1 0-1,0-1 1,-1 1-1,1-1 1,-1 1 0,0 0-1,1-1 1,-1 0-1,0 1 1,0-1-1,0 1 1,0-1 0,0 1-1,0-1 1,-1 1-1,1-1 1,0 1-1,-1-1 1,1 1 0,-1 0-1,1-1 1,-1 1-1,0-1 1,0 1-1,1 0 1,-1 0-1,0-1 1,0 1 0,0 0-1,0 0 1,-2-1-1,-8-5-33,0 0 0,-1 1 0,1 0-1,-1 1 1,0 0 0,-19-4 0,0-1 43,-43-20-5,45 17-27,-1 2 0,-54-14 1,-165-6-213,130 28 194,-11-2 25,58-1 9,0 3 0,-85 6 0,88 2 31,-86-5-1,82-4 0,-113-6 16,135 10-17,-82 11 0,-10 21 227,75-15-66,54-13-130,1 0 1,-1 1 0,1 0-1,0 2 1,1-1 0,-1 2 0,1-1-1,1 2 1,0-1 0,-16 17-1,25-23-36,0-1 0,1 1-1,-1 0 1,1 0 0,-1 1-1,1-1 1,0 0 0,0 0 0,0 0-1,0 1 1,0-1 0,1 1-1,-1-1 1,0 3 0,1-3-2,0 0 0,1 0 0,-1 0 1,0-1-1,1 1 0,-1 0 0,1-1 1,-1 1-1,1 0 0,0-1 0,-1 1 0,1-1 1,0 1-1,0-1 0,0 1 0,1-1 1,-1 0-1,0 1 0,0-1 0,1 0 1,1 1-1,6 4 80,1 0 1,0 0-1,0-1 0,14 5 1,46 13 364,-65-22-416,28 8 467,0-2-1,64 5 0,67-7 257,-161-5-997,0 0-1,-1 0 0,1 0 1,-1 0-1,1 0 0,0-1 1,-1 1-1,1-1 1,-1 1-1,1-1 0,-1 0 1,0 0-1,1 0 0,2-3 1,2 3-4051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15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0 204 13059,'17'-4'1736,"4"-4"1449,7-1-625,5-6-455,4 1-433,2-3-392,1-1-287,0 3-465,-7 0-184,-8-1-264,-6 3-64,-8 1-272,-3-1-240,-2 3-825,-5 1-455,-1 1-953,-3 0 41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18.4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125 509 11042,'7'-5'4204,"0"4"-3071,1-1 0,0 1 1,13 1-1,-13 0-839,1 1 0,-1 1-1,1-1 1,-1 1 0,14 5 0,-5-1-190,1-1 0,-1-1 0,1 0 0,0-2 0,0 0 0,0-1 0,0-1 0,1 0 0,-1-2 0,0 0 0,26-7 0,-29 6-79,-1-2 1,1 1 0,-1-2 0,0 0-1,0-1 1,-1 0 0,0-1 0,0 0-1,-1-2 1,0 1 0,0-1 0,-1-1 0,19-23-1,-27 30-52,0 0 0,-1 0 0,1-1 0,-1 1 0,0-1-1,0 1 1,-1-1 0,1 0 0,-1 0 0,0 1 0,0-1 0,0-8 0,-2 7-6,1 0 0,-1 0 0,0 0 0,0 0 0,-1 0 0,0 0 0,0 1 0,0-1 0,-1 1 0,-3-6 0,-13-21-70,-2 1-1,-1 1 1,-2 1-1,0 1 1,-33-28-1,51 50 99,-1 0-1,-1 1 1,1 0 0,-1 1-1,0-1 1,0 1 0,0 1-1,0-1 1,-1 2 0,1-1-1,-1 1 1,0 0 0,0 1-1,0 0 1,0 0 0,0 1-1,0 0 1,0 1 0,0 0-1,1 0 1,-1 1 0,0 0-1,1 1 1,-17 6 0,-5 6 149,0 1 1,1 2 0,1 0 0,-33 28 0,49-36-71,1 0 0,-1 1-1,2 1 1,-1-1 0,2 1 0,-1 1 0,-7 14 0,13-20-10,1 1 1,0-1-1,0 0 0,1 1 1,-1 0-1,2-1 0,-1 1 1,1 0-1,0 0 0,1 0 1,0 0-1,0 0 0,1 0 0,0 0 1,3 13-1,-1-10 152,0 0-1,1 0 1,1-1 0,10 20-1,-11-24-65,0 0 0,1 0 0,0 0 0,0-1 0,0 1 0,1-1 0,0 0-1,10 6 1,-6-6-11,1 1-1,-1-1 0,1-1 1,1 0-1,-1 0 1,0-1-1,1 0 0,0-1 1,18 1-1,7-3-233,61-6 0,-74 4-307,-14 2 961,-7 0-572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38.2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482 718 8642,'-5'0'509,"-13"0"1346,18 0-1692,-1 0 1,0 0 0,1 0 0,-1 0 0,1 0 0,-1 0-1,1-1 1,-1 1 0,0 0 0,1 0 0,-1 0 0,1-1-1,-1 1 1,1 0 0,-1-1 0,1 1 0,-1 0 0,1-1-1,0 1 1,-1-1 0,1 1 0,-1-1 0,1 1-106,0-1 0,0 1 1,0 0-1,0 0 0,0-1 1,0 1-1,0 0 0,1-1 1,-1 1-1,0 0 0,0 0 1,0-1-1,0 1 0,0 0 0,1 0 1,-1-1-1,0 1 0,0 0 1,1 0-1,-1 0 0,0-1 1,0 1-1,0 0 0,1 0 1,-1 0-1,0 0 0,1 0 1,-1-1-1,0 1 0,0 0 0,1 0 1,-1 0-1,0 0 0,1 0 1,-1 0-1,0 0 0,1 0 1,-1 0-1,18-1 513,-14 1-284,262-8 1799,-50 4-1750,446-14 562,-658 17-891,721-32 1314,-677 29-1265,312-34 672,-137 0-659,-154 23 38,80-29-1,-138 40-53,0-1 1,0 0-1,0 0 0,-1-1 1,0-1-1,0 0 1,13-12-1,-19 15-7,-1 1 1,0-1-1,0 0 0,0 0 1,0 0-1,-1 0 0,0 0 1,0 0-1,3-7 0,-5 8-17,1 0 0,0-1-1,-1 1 1,0 0 0,0 0-1,0 0 1,0 0 0,0-1 0,0 1-1,-1 0 1,0 0 0,0 0-1,0 0 1,0 0 0,-2-4-1,-3-5-15,-2 1-1,1 0 1,-1 0 0,-1 0-1,0 1 1,0 1-1,-1 0 1,0 0-1,-1 0 1,0 2-1,0-1 1,-13-5-1,-9-4-77,0 2-1,-1 2 0,-42-11 0,-7 3-68,-134-17 0,-87 11 69,185 18 1,25 2-151,-551-28-85,457 29 320,-128 5 96,-79 54 126,322-41-246,25-5 0,0 3 1,2 2 0,-73 28 0,96-30 0,0 1-1,1 1 1,0 1-1,1 1 1,1 1-1,0 1 1,1 0-1,-28 32 1,33-32 2,2 1 1,0 0-1,1 0 1,-12 26-1,18-33 21,1 1 0,0-1 0,1 1 0,0 0-1,0 0 1,1 1 0,1-1 0,0 0 0,0 17 0,2-22 22,0 0 0,0 0 0,1 0 0,0-1 0,0 1 0,0-1 1,0 1-1,1-1 0,0 0 0,0 0 0,0 0 0,1 0 1,0 0-1,0-1 0,0 0 0,0 0 0,1 0 0,9 6 0,1 0 102,1-1 0,0-1-1,0 0 1,32 9 0,1-3 220,81 13 0,53-5-118,-174-21-248,66 5-326,-35-4 194,63 11 0,-55 0 258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50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274 769 8706,'16'-6'1994,"-10"3"-1448,0 0-1,0 1 1,0 0 0,0 0 0,0 0 0,1 1 0,-1 0 0,1 0-1,-1 1 1,1-1 0,-1 1 0,11 2 0,-14-1-415,32 7 1135,53 7 0,-43-12-939,140 9 1061,-150-13-1127,0 0 0,0-2 0,45-10 0,-15-1-32,110-29 96,-149 34-263,-2 0 1,1-1-1,-1-2 0,41-26 1,92-76 529,-153 111-588,1-2 0,-1 1 0,0 0 0,0-1 0,0 0 0,0 1 0,-1-2 0,0 1 0,0 0 0,-1-1 0,1 1 0,-1-1 0,0 0 0,0 1 0,-1-1 0,0 0 0,0 0 0,0 0 1,-1 0-1,0-1 0,-1-8 0,0 5 3,-1-1 0,0 1 1,-1 0-1,0-1 1,0 1-1,-1 1 0,0-1 1,-1 0-1,0 1 1,-1 0-1,-9-12 0,-6-2-1,-2 0-1,-1 1 0,-40-29 0,33 28 33,-50-34 158,70 49-159,0 1-1,0 0 1,-1 1-1,0 0 1,0 1-1,-1 0 1,-25-6-1,19 8 67,1 0 0,-1 1 0,0 1 0,-37 3 0,5 6 74,0 1 1,0 3-1,-56 22 0,-148 74-92,241-101-84,-153 78-8,129-63 2,0 2-1,-42 36 1,65-47 3,0 2-1,0 0 1,2 0 0,-1 1 0,-10 19-1,19-27 3,0 1 0,0-1 0,1 1-1,0 0 1,0 0 0,1 1-1,1-1 1,-1 1 0,2 0 0,-1-1-1,1 1 1,1 16 0,0-20 6,1 0 1,0-1 0,0 1 0,1-1-1,0 1 1,0-1 0,0 0-1,1 0 1,-1 0 0,1 0 0,6 8-1,-4-7 19,1 0 0,0-1-1,0 1 1,1-1-1,-1 0 1,1 0 0,10 4-1,2 0 56,1-1-1,1-1 0,-1-1 1,1 0-1,28 3 0,16-1 600,99 0 0,68-16-699,-230 8-138,0-1 1,-1 1-1,1 0 0,-1 0 1,1 0-1,0 0 1,-1 0-1,1 1 0,-1-1 1,1 0-1,0 1 1,-1-1-1,1 1 0,-1-1 1,1 1-1,-1 0 1,0 0-1,1 0 0,-1 0 1,0 0-1,1 0 1,0 2-1,11 15-1421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44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28 661 7562,'2'0'4437,"25"-5"-331,-12 13-1398,6-4-2233,0-1 0,1-1 0,-1-1 0,41-3 0,-20 1-93,28-1 125,1 3 0,92 15 1,-55-3-439,118 1 1,-170-12 12,182 1 318,140 9-339,-310-7 26,-1-3-1,96-10 0,132-32 540,-230 30-404,-41 7-215,0-1 0,-1-1-1,1-1 1,-1-1 0,31-15-1,-50 20 11,-1 0-1,0 0 0,1 0 1,-1 0-1,0 0 0,0-1 1,0 0-1,-1 1 1,1-1-1,-1 0 0,1-1 1,-1 1-1,0 0 0,0-1 1,-1 1-1,1-1 0,-1 1 1,1-1-1,0-5 0,-1 3 16,-1 1-1,0-1 1,0 0-1,0 0 1,0 1-1,-1-1 1,0 0-1,0 1 1,-1-1-1,0 1 1,0-1-1,-4-7 0,-7-11-2,-2 0-1,-27-34 0,2 6 16,21 24-61,-44-49 0,53 67 10,0 0 1,-1 1-1,0 1 0,-1-1 0,0 2 0,0 0 0,-19-8 0,-125-38 34,25 10 340,100 33-255,0 1 1,-1 1 0,0 2-1,-41-2 1,-25-1-121,0 5 0,0 4 0,-192 26 0,122-2-15,-47 7-39,149-18 45,-79 26 0,94-22 23,-93 32 66,108-35-4,-64 36-1,90-44-55,-1 0 0,2 1 0,-1 1-1,1-1 1,0 2 0,0-1-1,1 1 1,1 0 0,-1 1 0,1 0-1,1 0 1,0 1 0,0-1-1,1 1 1,1 1 0,0-1 0,0 1-1,-2 12 1,5-19-188,1 0 0,-1 0-1,1 0 1,0 1 0,0-1 0,1 0 0,-1 0-1,1 0 1,0 0 0,1 0 0,-1 0-1,1 0 1,0 0 0,0 0 0,0-1 0,1 1-1,0-1 1,0 1 0,0-1 0,0 0-1,7 5 1,17 19-2306,4 3 818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45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699 755 11642,'29'-5'1030,"1"1"0,-1 1 0,32 2 0,89 13-404,561 24 2897,-581-35-2833,435-17 1798,-479 9-2234,115-13 1070,-148 12-670,94-27 0,-33-6-421,-95 32-223,0 0-1,0-2 1,29-21 0,-45 30-9,11-8 1,-1-1 1,17-18 0,-26 25-1,-1-1-1,0 1 1,0-1 0,0 1-1,0-1 1,-1 0 0,1 0-1,-1 0 1,-1-1 0,1 1 0,1-9-1,-2 5 12,0-1-1,0 0 1,-1 0-1,-2-19 1,1 24-6,0 0-1,0 0 1,-1 0 0,0 0-1,0 0 1,0 0 0,0 0-1,-1 1 1,0-1 0,0 1-1,-3-4 1,-8-6 3,0 0-1,0 1 1,-1 1-1,-1 0 1,0 1-1,-20-10 1,5 5-31,-1 2-1,-53-16 1,-215-39 5,-82 4 64,239 40-45,-136-14-5,-351 41-27,385 29-75,2 17-38,158-30 94,-140 37-35,177-39 108,0 1 1,-72 39 0,108-49 2,0 0 1,1 1 0,-1 0 0,1 1 0,1 0 0,0 1 0,0 0 0,-9 12-1,13-14 48,1 1-1,0 0 0,0 0 0,0 0 0,1 1 0,1 0 0,0 0 1,0 0-1,1 0 0,0 0 0,-1 16 0,3-15 21,0 0 1,0 0-1,1 0 0,1 0 1,0 0-1,0 0 0,1-1 1,0 1-1,1-1 0,1 0 1,-1 0-1,1 0 0,1 0 1,0-1-1,0 0 0,1 0 1,0-1-1,1 0 0,-1 0 1,2-1-1,-1 0 0,1 0 0,0-1 1,0 0-1,1 0 0,18 7 1,-7-6-73,-1-1-1,1 0 1,1-2 0,-1-1 0,26 2 0,109-8-2891,-135 1 1441,22-3 0,-29 1 508,26-10 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54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251 706 9314,'0'0'1270,"-2"11"6961,7-10-7935,1 0-1,-1-1 1,0 0 0,0 0 0,0 0 0,1-1 0,-1 0 0,0 0 0,6-2 0,19-2 124,139 1 987,-118 6-1020,0-3-1,-1-2 0,58-11 1,-69 5-294,1-2 0,-2-1 0,1-2 1,43-23-1,-62 26-67,-1 0-1,-1-1 1,0-1 0,-1 0 0,0-1 0,-1-2-1,0 1 1,-1-2 0,17-25 0,-28 37-23,-1 1 1,0-1-1,-1-1 1,1 1-1,-1 0 1,0-1-1,0 1 1,-1-1-1,0 0 1,0 1-1,0-1 1,0 0 0,-1 0-1,0 0 1,0 1-1,-1-1 1,0 0-1,0 0 1,0 1-1,-1-1 1,1 0-1,-1 1 1,-1 0-1,1-1 1,-1 1-1,0 0 1,0 0-1,0 1 1,-5-6-1,-6-8-15,-1 0-1,-1 2 0,0 0 1,-1 1-1,-38-26 0,-15-7-27,54 35 229,-1 1 1,0 0-1,-1 2 1,0 0-1,-32-12 0,32 17-144,0 0-1,0 1 1,-1 0 0,1 2-1,-1 0 1,0 2-1,1 0 1,-1 0-1,0 2 1,1 1-1,-1 0 1,-34 11-1,-8 11-36,1 2 0,1 2 0,1 3 0,2 3 0,2 2 0,-66 58 0,107-84-6,0 1-1,1 0 0,0 1 1,-14 22-1,22-30 0,1 0 1,0 0-1,0 0 0,1 1 1,0 0-1,0-1 0,0 1 1,1 0-1,-1 0 0,1 0 1,1 0-1,-1 0 0,1 0 1,0 0-1,1 0 0,1 11 1,0-9 17,0-1 0,1 1 0,0-1 0,0 1 0,1-1 0,0 0 0,0 0 0,1-1 0,7 9 0,-4-6 46,0-1 1,1 0-1,0-1 1,1 0 0,19 11-1,-9-8 79,1-1-1,0-1 0,1-1 1,0-1-1,0-1 0,28 4 1,0-4 119,1-1 0,-1-3 1,66-6-1,-98 3-223,0 0-1,18-7 1,-29 8-279,0-2 1,-1 1-1,1-1 0,-1 0 0,0 0 1,0 0-1,0-1 0,7-6 0,-12 10 85,-1-1 0,1 0 0,0 0 0,0 0 0,-1 1 0,1-1 0,0 0 0,-1 0 0,1 0 0,-1 0 0,1 0 1,-1 0-1,0 0 0,1-2 0,-2-20-1379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05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11530,'1'5'841,"-1"0"0,1-1 0,0 1 0,0 0 0,4 8 0,0 1 92,57 216 4934,-52-192-5600,5 43 1,-13-67-653,0 0 0,-2 1 0,0-1-1,0 0 1,-1 1 0,-4 17 0,4-30 17,0 0-1,1 0 1,-1 0-1,0 1 1,0-1 0,0 0-1,0 0 1,-1 0-1,1-1 1,-2 3-1,-4 1-902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06.3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1 420 12355,'36'-4'2299,"-1"-2"0,53-15 0,13-13-936,-93 31-1380,-1 0 0,0 0 0,0-1 0,0 0 0,-1 0 0,0-1 0,11-9 0,-14 11-62,0 0 1,0-1-1,-1 1 1,0-1-1,1 0 1,-1 1-1,-1-1 1,1 0-1,0 0 1,-1 0-1,0-1 1,0 1-1,0 0 1,-1 0-1,1-8 1,-1-6-83,-2 0 0,1-1 1,-7-23-1,-17-53 214,22 83 26,2 7 35,-1 0 0,1 1 0,-1-1 0,0 1 0,0-1 0,-2-4 0,4 9-79,0 0 1,-1 0-1,1-1 1,0 1-1,0 0 1,0-1-1,-1 1 1,1 0 0,0 0-1,0-1 1,0 1-1,-1 0 1,1 0-1,0-1 1,-1 1 0,1 0-1,0 0 1,0 0-1,-1 0 1,1 0-1,0-1 1,-1 1-1,1 0 1,-1 0 0,-2 6 886,3 18 363,6 30 199,2 1 0,16 57 1,-7-52-1192,41 93 0,-56-146-767,1-1 1,0 0 0,1 0 0,4 6 0,-7-10 203,1 0 1,0-1 0,-1 1 0,1 0-1,0-1 1,0 0 0,0 1 0,0-1 0,0 0-1,0 0 1,0 0 0,0-1 0,0 1 0,0 0-1,5 0 1,18 0-842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07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92 9954,'0'-1'244,"-1"1"1,1-1-1,0 0 0,-1 1 1,1-1-1,0 0 0,0 1 1,-1-1-1,1 0 0,0 0 1,0 1-1,0-1 0,0 0 1,0 1-1,0-1 0,0 0 1,0 0-1,1 1 0,-1-1 1,0 0-1,0 1 0,1-1 1,-1 0-1,0 1 0,1-1 1,-1 0-1,0 1 0,1-1 1,-1 1-1,1-1 0,0 0 1,16-17 2196,-7 10-1679,0 1 0,1-1 1,10-4-1,-16 9-524,1 1 0,-1-1 0,0 1 0,1 1 0,0-1-1,-1 1 1,1 0 0,10-1 0,-15 2-218,0 1 0,1-1 1,-1 0-1,0 0 0,0 0 0,0 1 0,1-1 1,-1 0-1,0 1 0,0-1 0,0 1 0,0 0 1,0-1-1,0 1 0,0 0 0,0 0 0,0 0 1,0-1-1,0 1 0,0 0 0,0 0 0,-1 0 1,1 0-1,0 1 0,-1-1 0,1 0 0,-1 0 1,1 0-1,-1 0 0,0 1 0,1-1 0,-1 0 1,0 0-1,0 1 0,0 1 0,0 2-27,0 0-1,0 0 1,-1 0-1,1-1 1,-1 1 0,0 0-1,-1 0 1,-1 5-1,-7 9-193,0 0 0,-14 20 1,-13 21-973,37-60 1161,0 1 0,0-1-1,0 0 1,1 0 0,-1 0 0,0 0-1,0 1 1,0-1 0,0 0-1,0 0 1,0 0 0,0 0 0,0 1-1,0-1 1,0 0 0,1 0 0,-1 0-1,0 0 1,0 0 0,0 0-1,0 1 1,0-1 0,1 0 0,-1 0-1,0 0 1,0 0 0,0 0 0,0 0-1,1 0 1,-1 0 0,0 0-1,0 0 1,0 0 0,1 0 0,-1 0-1,0 0 1,0 0 0,0 0 0,0 0-1,1 0 1,9 0-78,-9 0 64,20 0-13,27 4 0,-41-3 89,1 0 0,-1 1 1,0 0-1,-1 0 0,1 1 1,0 0-1,9 5 0,-14-7-24,-1 0 0,1 0-1,-1 1 1,1-1 0,-1 0-1,0 0 1,1 1 0,-1-1-1,0 0 1,0 1-1,0 0 1,0-1 0,0 1-1,0-1 1,0 1 0,-1 0-1,1 0 1,-1-1-1,1 1 1,-1 0 0,1 3-1,-2-2-2,1 0 0,0 0-1,-1-1 1,0 1 0,1 0-1,-1-1 1,0 1 0,0 0 0,-1-1-1,1 1 1,0-1 0,-1 0-1,-3 5 1,-5 4 29,0 1 0,-1-1 0,0-1 0,-1 0 0,-15 9 0,22-15-145,-1 0-1,0-1 1,0 0-1,0 0 1,0-1-1,0 1 0,-1-1 1,1-1-1,-1 1 1,1-1-1,-1 0 1,0-1-1,1 0 1,-9 0-1,13 0-36,1 0-1,0-1 1,-1 1 0,1-1-1,-1 1 1,1-1-1,0 1 1,-1-1 0,1 0-1,0 1 1,-1-1-1,1 0 1,0 0 0,0 0-1,0 0 1,0 0-1,0 0 1,0 0 0,0-1-1,-1-1 1,1 1-124,0-1-1,0 1 1,1-1 0,-1 1-1,0-1 1,1 0 0,0 1 0,-1-1-1,1-4 1,4-23-1150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07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0 10954,'-7'8'1041,"1"1"0,1-1 0,-1 1 0,1 0 0,1 0 1,-6 16-1,-15 61 2272,19-61-2561,3-12-514,1-1 0,1 1-1,0 0 1,0-1 0,1 1 0,1 0-1,0-1 1,1 1 0,0 0-1,1-1 1,7 20 0,-7-25-163,-1 0 0,1-1 0,0 1 0,1-1 1,0 0-1,0 0 0,0 0 0,0-1 1,1 0-1,0 1 0,0-2 0,1 1 0,-1 0 1,1-1-1,0 0 0,0-1 0,1 1 1,-1-1-1,0 0 0,1-1 0,0 0 1,9 2-1,-10-3-4,0-1 1,0 0-1,1 0 0,-1-1 1,0 0-1,0 0 1,0 0-1,0-1 1,0 1-1,-1-2 0,1 1 1,0-1-1,-1 1 1,1-1-1,-1-1 1,0 1-1,0-1 0,-1 0 1,1 0-1,6-8 1,-7 8-32,0-1 0,0 0 0,-1 0-1,1 0 1,-1 0 0,0 0 0,0-1 0,-1 1 0,0-1 0,0 0 0,0 0 0,-1 0 0,1 0 0,-2 0 0,1 0 0,0 0 0,-1 0 0,0 0 0,-1 0 0,-1-11 0,-2 8-46,1-1 0,-2 1-1,1 0 1,-1 0 0,-1 1 0,1-1 0,-1 1-1,-1 0 1,-10-10 0,-5-2-678,-47-35 0,31 30-582,24 17-110,0-1 1,1 0 0,0-1-1,-18-19 1,21 14-245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15.5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11634,'-3'3'3265,"3"-2"-2939,0-1 0,-1 0 1,1 1-1,0-1 1,0 1-1,0-1 1,0 1-1,0-1 0,0 0 1,0 1-1,0-1 1,0 1-1,0-1 0,0 1 1,-1 14 1565,1-13-1345,4 70 3289,9 35-2429,-1-12-1741,-11-85 81,-1-5-94,0-1-1,1 1 1,0 0 0,0-1 0,1 5 0,-1-8 115,-1 0-1,1 0 1,-1 1 0,1-1-1,-1-1 1,1 1 0,0 0-1,-1 0 1,1 0 0,0 0-1,0 0 1,0-1 0,0 1-1,0 0 1,0-1 0,0 1 0,0-1-1,0 1 1,0-1 0,0 1-1,0-1 1,0 0 0,0 1-1,1-1 1,0 0 0,19 2-1179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08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1 163 16195,'14'-6'1665,"4"-3"991,6 0-567,4 1-345,-1 1-520,2 2-279,3 3-457,-5 1-184,-1 2-216,-6 2-8,-9 5-384,-4 1-280,-7-3-761,2-1-519,-11-1-1281,0 3 2553</inkml:trace>
  <inkml:trace contextRef="#ctx0" brushRef="#br0" timeOffset="1">109 0 15547,'0'17'1929,"-1"3"1159,1 7-463,0 5-505,1 3-655,4 2-417,-2-2-560,3 1-160,-2-4-440,1-3-432,3-6-2057,-1-6 1609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09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17 10586,'-3'1'5782,"6"-1"-2831,12-1-952,-1-3-1204,1 0 1,0 1 0,0 1-1,0 0 1,17 1-1,80 7 922,-31-1-884,187-3 156,-255-1-1637,-36 1-6001,3-1 3871,0 3 1019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09.8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0 10346,'-1'0'240,"1"1"0,-1-1 1,0 1-1,1-1 0,-1 1 0,1-1 0,-1 1 0,1 0 0,-1-1 0,1 1 1,-1 0-1,1-1 0,-1 1 0,1 0 0,0 0 0,-1-1 0,1 1 0,0 0 1,0 1-1,0-2-81,0 1 1,0 0 0,0-1 0,0 1-1,1-1 1,-1 1 0,0 0-1,0-1 1,1 1 0,-1-1 0,1 1-1,-1-1 1,0 1 0,1-1-1,-1 1 1,1-1 0,-1 0 0,1 1-1,0 0 1,4 1 470,1 1 0,-1 0 0,1-1 0,7 2 0,-5-2-225,29 9 930,1-1 0,0-2 0,0-2 0,72 2 0,-53-8-734,-1-3-1,97-17 0,-69-1-2553,-73 18 1674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10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11 13859,'-11'-10'3410,"11"10"-3325,0 0 1,0-1 0,0 1 0,0 0-1,0 0 1,-1 0 0,1 0-1,0 0 1,0 0 0,0 0 0,0 0-1,0 0 1,0 0 0,-1 0-1,1 0 1,0 0 0,0 0 0,0 0-1,0 0 1,0 0 0,-1 0-1,1 0 1,0 0 0,0 1 0,0-1-1,0 0 1,0 0 0,0 0-1,0 0 1,-1 0 86,1 0-87,0 0 1,0 0 0,0 1 0,0-1-1,0 0 1,0 0 0,0 0-1,0 0 1,0 0 0,0 0 0,-1 1-1,1 2 472,0 1 0,0-1 0,-1 0 0,2 1-1,0 5 1,4 29 1061,17 59 0,2 8-766,1 13-428,-14-75-1927,10 79 0,-21-119 1160,1 15-1758,-1-18 1963,0 0 1,0 1-1,0-1 0,0 1 1,0-1-1,0 0 1,0 1-1,0-1 0,0 1 1,0-1-1,-1 0 0,1 1 1,0-1-1,0 1 1,0-1-1,0 0 0,-1 1 1,1-1-1,0 0 0,0 1 1,-1-1-1,1 0 1,0 0-1,0 1 0,-1-1 1,1 0-1,0 0 0,-1 1 1,1-1-1,0 0 1,-1 0-1,0 0 0,-7-3-1271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10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1 116 11763,'13'-1'1768,"7"1"1689,9 0-1041,11-3-463,1 0-537,2-3-488,-2 0-232,-6-2-376,-5-1-88,-2 1-200,-7-1-248,-1 0-624,-5-2-408,-4-2-1033,-4-3-255,1 3 1352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11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21 168 13387,'-7'13'1648,"1"10"1249,1 5-201,4 7-551,-1 6-377,5 0-431,3 1-273,5 3-400,-1-6-184,-2-2-280,0-1-72,-1-4-24,-1-1-88,2-8-424,1-5-376,-1-10-1105,-2-8-1023,8-5 1592</inkml:trace>
  <inkml:trace contextRef="#ctx0" brushRef="#br0" timeOffset="1">254 97 13803,'103'-6'8947,"49"-20"-4451,-128 22-4164,-17 3-469,-2 0 200,0 0 0,0 0 1,0-1-1,9-3 0,-13 5-264,0-1 0,1 0 0,-1 1 0,0-1 0,0 0-1,0 0 1,-1 1 0,1-1 0,0 0 0,0 0 0,0 0 0,-1 0 0,1 0 0,0 0 0,-1-1 0,1 1 0,-1 0-1,1 0 1,-1 0 0,0-1 0,1 1 0,-1 0 0,0 0 0,0-1 0,0 0 0,1-15-6786,4 11 4712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11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11987,'-3'17'1496,"3"4"1208,-3 4-207,3 5-337,3 7-327,-3 7-273,2 2-200,-1 4-239,-1-1-153,4-4-336,2-4-144,-2-12-232,2-4-88,-1-13-1016,-2 2-1320,-8-14 1215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16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0 167 13659,'2'4'1368,"7"-1"1281,9-3-33,20-7 9,16-7-73,20-9-215,3-1-337,0-2-783,-10 2-353,-7 1-616,-9 4-216,-17 6-720,-10 13-1545,-24 6 1289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21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72 8378,'7'-3'667,"0"1"1,0 1-1,0-1 0,0 1 1,0 0-1,0 1 1,0 0-1,8 0 1,3 0 416,22-2 788,71-13 1,-37 3-1087,-35 7-394,107-10 807,-125 15-988,-1 0 0,1 1 0,-1 1 0,1 1 0,21 7 0,-22-6 23,0 0 1,0-1 0,28 1-1,61-5 499,-20-1-310,63 11 804,-56-2-253,-66-7-693,-1-2-1,1-1 0,-1-1 0,45-13 0,48-6 307,-25 16 179,117 7 1,-83 2-361,-23 2 91,-64-1-100,1-1 0,76-9 0,-107 5-397,0 1 0,26 2 0,-40-1 1,1 0 0,0 0 0,-1 0-1,1 0 1,0 0 0,-1 0 0,1 0 0,-1 1 0,1-1 0,0 0-1,-1 0 1,1 0 0,-1 1 0,1-1 0,0 0 0,-1 1 0,1-1-1,-1 0 1,1 1 0,-1-1 0,0 1 0,1-1 0,-1 1 0,1-1-1,0 2 1,-2-2-9,1 1 0,0-1 0,0 0-1,-1 1 1,1-1 0,0 1 0,-1-1-1,1 0 1,-1 1 0,1-1 0,-1 0-1,1 1 1,0-1 0,-1 0 0,1 0-1,-1 1 1,1-1 0,-1 0 0,1 0-1,-1 0 1,1 0 0,-1 0 0,1 0-1,-1 0 1,1 0 0,-1 0 0,0 0-1,1 0 1,-1 0 0,0 0 0,-18 1-2496,-9 4 1488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39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414 984 13075,'3'-3'303,"0"-1"1,0 2 0,0-1-1,0 0 1,1 1-1,-1-1 1,1 1 0,-1 0-1,1 0 1,0 0-1,0 1 1,0 0-1,0-1 1,0 1 0,0 1-1,0-1 1,0 0-1,0 1 1,1 0 0,5 0-1,9 2 286,0 1 1,0 0-1,22 7 0,-28-6-318,46 11 763,0-2 0,82 6 0,50-10 464,170 15 327,-341-21-1738,56 7 541,113 2-1,-164-13-504,-1 0 0,1-2 0,-1 0 0,0-2 0,0-1 0,0-1 0,-1 0 0,41-21 0,-34 11 12,-2-1 0,0-2 0,37-33 0,69-78 89,-133 130-223,11-12 12,-1-1 0,-1 0 0,0 0 0,-1-1 0,0-1 0,-1 0 0,-1 0 0,0 0 0,-2-1 0,0 0 0,0 0-1,-2 0 1,0 0 0,0-19 0,-2 18-10,0 1 1,-2-1-1,0 1 0,-1 0 0,-1-1 0,-1 1 0,0 0 1,-1 1-1,-1-1 0,0 1 0,-2 0 0,1 0 0,-2 1 1,-11-16-1,4 11-4,-2 0 1,0 1-1,-1 0 0,-1 2 1,0 0-1,-2 2 1,0 0-1,0 1 1,-1 2-1,-1 0 0,0 1 1,0 2-1,-1 0 1,-1 2-1,-35-6 0,-16 4-12,-128 4-1,-10 0 98,97-1-40,-125 11 0,186-1-45,1 3 0,0 3 0,1 1 0,-57 21 0,33-4-1,1 4 0,-79 45 0,118-55 2,1 3-1,2 0 1,1 3 0,1 1-1,1 1 1,1 2 0,-29 39-1,51-59 2,1 1-1,0 0 1,1 0-1,1 1 1,0 0-1,0 1 1,2 0-1,0-1 1,-4 21 0,7-24 6,1 0 1,0 0-1,0 0 1,1 1 0,1-1-1,0 0 1,1 0-1,0 0 1,0 0 0,1 0-1,1-1 1,0 1 0,10 18-1,-6-14 8,1-1 0,1 0-1,0 0 1,1-2 0,1 1 0,0-1-1,23 17 1,-15-14 24,0-2 0,2 0 0,0-2 0,38 16 0,-7-10 26,0-3 1,1-1-1,109 9 1,9-10-44,-128-12-77,80-9 0,-113 8-171,-1-1 0,1 0 0,-1-1 0,1 0 1,-1 0-1,0-1 0,17-10 0,-23 11 101,0-1 0,0 1 0,0-1-1,-1 0 1,6-8 0,-9 12 122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15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530 4 12099,'-24'-2'1029,"0"1"1,0 1 0,0 1 0,0 1 0,0 1 0,0 2 0,1 0 0,-1 1-1,-27 12 1,32-10-714,0 1-1,1 0 0,0 2 0,0 0 1,1 1-1,1 1 0,0 0 0,1 1 1,0 1-1,1 0 0,-12 18 0,18-22-212,2 1 0,-1 0-1,1 1 1,1 0-1,0 0 1,1 0 0,1 0-1,0 0 1,0 1 0,2 0-1,-1-1 1,2 27 0,1-29-92,0 1 1,0-1 0,1 0 0,0 0-1,1 0 1,0 0 0,1-1-1,1 1 1,-1-1 0,1 0 0,1 0-1,0 0 1,0-1 0,1 0-1,0 0 1,10 8 0,-3-5-6,1-1 1,1-1-1,0 0 0,0-1 0,1-1 1,0 0-1,0-1 0,24 6 1,-14-6 49,0-2 1,0-1-1,1 0 1,-1-2-1,29-2 1,-25-3 116,0-1 0,-1-1 0,0-2 0,0-1 0,-1-2 0,0 0 0,0-2 0,-1-1 0,-1-2 0,38-25 0,-56 33-160,0-1 0,0 0 0,0 0 0,-1-1 0,0 0 0,-1 0 0,0-1-1,-1 0 1,0 0 0,0-1 0,-1 1 0,0-1 0,-1 0 0,0-1 0,-1 1 0,0-1 0,-1 0 0,-1 1 0,1-1 0,-2 0-1,0 0 1,0 0 0,-1 0 0,0 0 0,-1 1 0,-1-1 0,0 1 0,0-1 0,-1 1 0,-1 0 0,0 0 0,0 0 0,-1 1-1,0 0 1,-1 0 0,0 1 0,-1-1 0,0 2 0,0-1 0,-1 1 0,-11-9 0,6 9-18,0-1 1,0 2 0,-1 0-1,0 0 1,0 1-1,-1 1 1,0 1 0,0 0-1,0 1 1,0 1-1,-29-1 1,20 3-743,1 1-1,-1 2 1,0 0-1,1 1 1,0 1 0,0 2-1,-26 10 1,7 2-940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42.0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12547,'5'3'136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53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0 281 13875,'8'-13'1632,"1"1"745,9-3-265,4-2 17,6-1-273,9-2-55,9-1-145,9-1-184,5-2-424,6-2-175,-8 2-417,-6-1-184,-8 9-128,-14-1-96,-4 9-664,-6 5-953,0 15 881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39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291 819 10306,'39'-1'1470,"-1"1"-1,0 2 0,71 14 0,-44-5-637,-1-3 0,2-3 0,72-4 0,-95-3-316,0-2 0,-1-3 0,1-1 0,-1-2-1,70-26 1,-111 36-513,204-91 936,-181 78-699,-1-1-1,0-1 1,-2 0 0,1-2-1,-2 0 1,25-28-1,-38 36-118,1 0 0,-1-1 0,-1-1 0,1 1 0,-2-1 0,0 0 0,0 0 0,-1 0 0,4-18 0,-6 20-89,0 0 0,-1 0 1,-1 0-1,1 0 1,-2 0-1,1 0 0,-1 0 1,-1-1-1,1 1 1,-1 1-1,-1-1 1,0 0-1,-4-9 0,2 8-27,-1 0 0,0-1-1,-1 2 1,0-1-1,-1 1 1,0 0-1,0 1 1,0 0-1,-1 0 1,-1 0-1,1 1 1,-1 1 0,0 0-1,-1 0 1,1 1-1,-20-6 1,-126-37-25,101 34 4,-92-38 1,126 42 92,-1 2 0,-1 0 1,1 1-1,-1 2 0,0 0 0,-45-2 0,1 3-77,-72 5 1,115 1-3,-1 1 1,1 1-1,-1 1 1,1 1 0,1 2-1,-32 13 1,21-5-1,1 1 1,0 2-1,1 1 0,2 1 1,0 2-1,1 1 0,-40 44 1,65-64 7,-27 31 22,2 1-1,1 1 1,-24 44 0,44-68 41,2 1-1,0 0 1,0 1-1,2 0 0,-5 22 1,7-27 44,1 1 1,0 0-1,1-1 1,0 1-1,1 0 1,0 0-1,1-1 1,5 20-1,-4-21-25,1-1 0,-1 1 0,1-1 0,0 0 0,1-1 0,0 1 0,0-1 0,1 0 0,0 0 0,11 10 0,-7-9-8,0-1 1,0 0-1,0 0 0,0-2 0,1 1 1,0-1-1,16 5 0,-7-5-135,0 0 0,0-2 1,1 0-1,-1-1 0,0-1 0,1-1 0,-1-1 0,1 0 1,26-7-1,-29 4-799,-1-1 0,1-1 1,-1-1-1,0 0 0,0-1 1,29-20-1,-10-3-679,-33 28 1403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41.1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90 5977,'-25'-18'2910,"2"-2"-1,-24-24 1,47 43-2809,-1 1 1,1-1-1,-1 1 1,1-1-1,-1 1 0,1-1 1,-1 1-1,1 0 1,-1-1-1,0 1 1,1 0-1,-1-1 1,0 1-1,1 0 1,-1 0-1,0-1 0,1 1 1,-1 0-1,0 0 1,0 0-1,1 0 1,-1 0-1,0 0 1,1 0-1,-2 0 0,1 1 39,0-1 0,1 1-1,-1 0 1,0-1-1,0 1 1,1-1 0,-1 1-1,0 0 1,1 0-1,-1 0 1,0-1 0,1 1-1,-1 0 1,1 0-1,-1 2 1,-1 2 300,1 0-1,-1 1 1,1-1 0,0 1 0,0 6-1,1 9 175,1 0-1,0-1 1,6 23-1,17 61 244,-19-85-699,34 96 563,-15-47-412,-21-60-289,0 0 1,-1 0 0,-1 1-1,1-1 1,-1 1 0,-1 0-1,1-1 1,-2 1 0,-1 15-1,0-22 26,0-7-25,0-5-10,2-1-2,1 0 0,0 0-1,0 0 1,4-11 0,1-12 5,-4 14-14,2 1 0,0-1-1,1 1 1,1 0-1,1 1 1,1-1 0,0 1-1,1 1 1,20-28-1,-27 41 1,1 1 0,0-1 0,0 1-1,0 0 1,0 0 0,0 0 0,8-4-1,-10 6 1,0 1-1,0-1 0,0 1 1,0-1-1,1 1 0,-1 0 1,0 0-1,0-1 0,0 1 1,0 0-1,1 0 0,-1 0 1,0 0-1,0 0 0,0 0 1,1 1-1,-1-1 0,0 0 1,0 1-1,0-1 0,0 0 1,1 1-1,-1 0 0,0-1 1,0 1-1,0 0 0,0-1 1,0 1-1,-1 0 0,1 0 1,0 0-1,1 1 0,7 12 3,-1-1-1,0 1 1,-1 0-1,0 0 1,-2 1-1,8 25 1,10 26 10,-22-65-10,-1 1 0,1 0 0,0-1 1,0 1-1,0-1 0,0 0 0,0 1 0,0-1 0,0 0 0,0 1 0,0-1 0,1 0 0,-1 0 1,0 0-1,1 0 0,-1 0 0,1-1 0,-1 1 0,1 0 0,0-1 0,-1 1 0,1-1 1,0 1-1,1-1 0,0 0 0,-1 0 0,1 0 0,-1 0 1,0-1-1,1 1 0,-1-1 0,0 0 1,1 0-1,-1 0 0,0 0 0,0 0 1,0 0-1,0 0 0,0-1 0,0 1 1,3-4-1,-1 1-5,0-1 0,0 0 0,-1 0 0,0 0 0,0 0 0,0 0 0,0-1 1,2-9-1,12-51-158,-14 50 97,1 2 11,-2 5 8,0 0 0,0-1 1,0 1-1,-1-1 0,-1 1 1,1-1-1,-3-11 0,2 26 70,4 11 9,6 6 39,20 33 1,-24-45-66,1-1 0,0 0 0,0 0 0,1-1 0,15 13 0,-22-20-55,1 0 1,-1 0-1,0 0 0,1 0 1,-1-1-1,0 1 1,1 0-1,-1-1 0,1 1 1,-1-1-1,1 0 1,-1 1-1,1-1 1,-1 0-1,3 0 0,-3 0-56,0-1 0,0 1 0,-1 0 0,1 0 0,0-1 0,0 1 0,-1-1 0,1 1 0,-1-1-1,1 1 1,0-1 0,-1 1 0,1-1 0,-1 1 0,1-1 0,-1 0 0,1 1 0,-1-1 0,0 0 0,1 0 0,-1 1-1,0-1 1,1 0 0,-1 0 0,0 1 0,0-1 0,0 0 0,0 0 0,0 0 0,0 1 0,0-1 0,0 0 0,0-1-1,-6-29-3519,4 22 2824,-4-18-538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41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 9258,'0'0'4633,"5"-3"-3817,1 2-416,5-4-864,1 1-392,11 5 400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41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 0 10730,'-12'3'4197,"4"2"-3338,-1-1-1,1 1 0,0 1 1,-12 11-1,8-7-433,1 2 0,1-1 0,0 1-1,-11 19 1,18-27-343,1 0 0,0 1 0,0-1-1,0 1 1,1-1 0,-1 1 0,1 0 0,-1 6-1,2-10-73,0 0 0,0 0 0,0 0 0,0 0-1,0 1 1,0-1 0,0 0 0,1 0 0,-1 0-1,0 0 1,0 0 0,1 0 0,-1 1 0,1-1-1,-1 0 1,1 0 0,0 0 0,-1-1 0,1 1 0,0 0-1,-1 0 1,1 0 0,0 0 0,0-1 0,0 1-1,0 0 1,0-1 0,0 1 0,0-1 0,0 1-1,0-1 1,0 1 0,0-1 0,0 0 0,0 1-1,1-1 1,-1 0 0,0 0 0,0 0 0,2 0-1,1 0-8,0-1 0,0 0 0,0 1 0,0-1 0,1-1 0,-2 1 0,1 0 0,0-1 0,0 0 0,0 0 0,-1 0 0,1-1 0,-1 1 0,0-1 0,4-3 0,0 1-18,-1 0 0,14-7 0,-19 11 22,1 0 0,-1 1-1,1-1 1,-1 1 0,1 0 0,-1-1-1,1 1 1,0 0 0,-1 0 0,1 0-1,-1 0 1,1 0 0,-1 1 0,1-1-1,0 0 1,-1 1 0,1-1 0,-1 1-1,1-1 1,-1 1 0,0 0 0,1 0-1,-1 0 1,0 0 0,1 0 0,-1 0-1,0 0 1,0 0 0,2 2 0,3 4 171,-1 1 1,1 0 0,7 15-1,-7-13 113,1 3 56,-2-5-44,0 1 0,-1-1 0,6 16 0,-9-22-257,0 1 0,-1 0 0,1-1 0,-1 1 0,0 0 0,0 0 0,0 0 0,0-1 0,0 1-1,0 0 1,-1 0 0,1-1 0,-1 1 0,0 0 0,0-1 0,0 1 0,-2 2 0,1-1-39,0-1 0,0 0 0,0 0 0,-1 0 0,0 0 0,1 0 0,-1 0 0,0-1 0,0 1 0,-1-1 0,1 0 0,0 0 0,-1 0 0,1 0 0,-1-1 0,0 1 0,1-1 0,-6 1 0,6-2-198,0 1 0,1-1 0,-1 0 1,0 0-1,0-1 0,1 1 0,-1-1 0,0 1 0,1-1 1,-1 0-1,1 0 0,-1 0 0,1 0 0,-1 0 0,1 0 1,0-1-1,-1 1 0,1-1 0,0 0 0,0 0 0,0 0 1,0 0-1,1 0 0,-1 0 0,1 0 0,-1 0 0,-1-4 1,-3-9-1716,4-1 694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42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39 10874,'-3'-18'1285,"1"-3"3420,4 32-2484,60 197 2834,-58-196-4863,5 20 210,-2 0 0,7 62 0,2 12-217,-15-103-181,-1-1 0,1 1 1,0-1-1,0 1 0,-1-1 1,2 1-1,1 2 0,-3-4-3,0-1 0,0 0 0,0 0 1,1 0-1,-1 1 0,0-1 0,0 0 0,0 0 0,1 0 0,-1 0 0,0 0 0,1 1 0,-1-1 0,0 0 0,0 0 0,1 0 0,-1 0 0,0 0 0,0 0 0,1 0 0,-1 0 0,0 0 0,1 0 0,-1 0 0,0 0 0,0 0 1,1 0-1,10-10 31,20-35 8,-24 32-37,1 1 0,0 0 0,18-19 0,-25 30 25,0 0-1,1 0 1,-1-1 0,0 1-1,0 0 1,1 0 0,-1 0-1,1 0 1,-1 1 0,1-1-1,-1 0 1,1 1 0,-1-1-1,1 1 1,0-1 0,-1 1-1,1 0 1,0 0 0,0-1-1,-1 1 1,1 0 0,0 1-1,-1-1 1,1 0 0,0 0-1,-1 1 1,1-1 0,-1 1-1,1 0 1,0-1 0,-1 1-1,1 0 1,-1 0 0,0 0-1,1 0 1,0 1 0,5 5 209,0 0 0,-1 0 1,-1 0-1,1 1 1,6 12-1,1 2-69,-11-20-206,-1 0 0,1 0-1,0 0 1,-1 0-1,1-1 1,0 1 0,0-1-1,0 1 1,0-1-1,1 0 1,-1 0-1,0 1 1,0-2 0,1 1-1,3 1 1,-1-1 26,0-1 0,0 1 0,0-1 0,-1-1 1,1 1-1,0 0 0,8-3 0,23-7-24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55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1 845 9594,'0'0'181,"1"1"0,-1-1-1,1 0 1,-1 1 0,1-1 0,0 0-1,-1 0 1,1 1 0,-1-1 0,1 0 0,0 0-1,-1 0 1,1 0 0,0 0 0,-1 0-1,1 0 1,0 0 0,-1 0 0,1 0 0,0 0-1,-1 0 1,1 0 0,0-1 0,-1 1-1,1 0 1,0 0 0,-1-1 0,1 1-1,-1 0 1,1-1 0,-1 1 0,1-1 0,-1 1-1,1-1 1,-1 1 0,1-1 0,-1 1-1,1-1 1,-1 0 0,20-30 1697,-16 24-1326,21-37 746,20-54-1,-5 11-517,-32 70-629,69-149 928,-66 136-996,-1 1-1,-1-2 0,8-54 0,-9-9-40,-8 82-2,0-1-1,-1 1 1,-1-1 0,1 1-1,-6-16 1,7 26-15,-1 1 0,1-1-1,-1 0 1,0 1 0,1-1 0,-1 1-1,0-1 1,0 1 0,0-1 0,0 1-1,0 0 1,0 0 0,-1-1-1,1 1 1,0 0 0,-1 0 0,1 0-1,-1 0 1,1 1 0,-1-1 0,1 0-1,-1 0 1,1 1 0,-3-1 0,2 1 9,0 0 1,1 0-1,-1 0 0,0 0 1,0 1-1,1-1 1,-1 0-1,0 1 1,1 0-1,-1-1 1,0 1-1,1 0 1,-1 0-1,1 0 1,-1 0-1,1 0 1,0 0-1,-1 0 1,1 0-1,0 0 0,0 1 1,0-1-1,-2 2 1,-4 9 126,0 0 0,1 0 0,0 1 0,0-1-1,-4 18 1,-14 71 382,18-74-453,-4 18 98,-7 90 1,16-117-163,1 0-1,0 0 0,2 0 1,0 0-1,1 0 0,0 0 0,2-1 1,7 19-1,-10-30-21,1 0 0,0-1-1,0 1 1,0-1 0,1 0 0,0 0 0,0 0-1,0-1 1,6 6 0,-6-7-1,0 0 1,0-1-1,0 0 0,0 1 0,0-1 1,0-1-1,0 1 0,1-1 1,-1 1-1,1-1 0,-1 0 0,1-1 1,7 1-1,-4-1 1,1-1 0,-1 0 0,1-1 0,-1 0 0,1 0 0,-1 0 0,0-1 0,0-1-1,0 1 1,-1-1 0,11-7 0,-5 2 6,0-1-1,-1 0 1,0-1-1,0 0 1,12-17-1,-12 13-2,-1-1 1,0 0-1,-1 0 1,-1-1-1,-1-1 1,7-20-1,-15 37-6,1 0 1,-1 0-1,1 0 0,-1 0 0,0 0 1,0 0-1,0 0 0,1 0 0,-1 0 1,0 0-1,0 0 0,-1 0 1,1 0-1,0 0 0,0 0 0,0 0 1,-1-1-1,1 1 0,-1-1 0,0 2-1,1-1 0,-1 1 0,1 0 0,-1 0 0,1-1 0,-1 1 0,1 0 0,-1 0 0,0 0 0,1-1-1,-1 1 1,1 0 0,-1 0 0,0 0 0,1 0 0,-1 0 0,1 0 0,-1 1 0,0-1 0,1 0-1,-1 0 1,1 0 0,-1 0 0,0 1 0,-4 1-5,0 1-1,0 0 1,0-1 0,0 2-1,-6 4 1,5-3 4,0 1 0,1 0 0,-1 0 1,1 1-1,0-1 0,1 1 0,0 0 0,0 1 1,-3 8-1,6-14 2,0 0 0,0 1 0,0-1 1,1 0-1,-1 1 0,1-1 0,0 0 0,-1 1 0,1-1 1,0 1-1,1-1 0,-1 0 0,0 1 0,1-1 1,-1 0-1,1 1 0,0-1 0,0 0 0,-1 0 0,2 1 1,-1-1-1,0 0 0,0 0 0,1 0 0,-1 0 1,1-1-1,-1 1 0,1 0 0,0-1 0,0 1 0,0-1 1,0 1-1,0-1 0,0 0 0,4 2 0,-1-1 1,1 0-1,-1-1 0,0 0 0,0 0 1,1 0-1,-1 0 0,1-1 0,-1 0 1,1 0-1,-1 0 0,0-1 0,1 0 0,-1 0 1,8-3-1,-6 2 0,0 0-1,-1-1 1,1 0-1,-1 0 1,1-1 0,-1 0-1,0 0 1,0-1-1,-1 1 1,8-9 0,-12 12 1,1-1 1,-1 1 0,0-1-1,1 0 1,-1 1 0,0-1-1,0 0 1,0 0 0,0 0-1,-1 0 1,1 0 0,-1 0-1,1 0 1,-1 0-1,1 0 1,-1 0 0,0 0-1,0 0 1,0 0 0,0 0-1,-1-1 1,1 1 0,0 0-1,-1 0 1,0 0 0,1 0-1,-1 0 1,0 1 0,0-1-1,0 0 1,0 0 0,0 0-1,0 1 1,-1-1-1,-1-1 1,-2-2-13,0 1 0,0-1 0,0 1 0,-1 0 0,1 1 0,-1 0 0,0 0 0,0 0-1,-10-3 1,8 3-85,-16-4-1100,0 0-1,-32-5 0,61 20-4318,-4-7 4958,12 10-867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56.4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53 139 10770,'0'0'212,"0"0"-1,0-1 0,0 1 1,0 0-1,0-1 0,0 1 1,0-1-1,0 1 0,0 0 1,0-1-1,0 1 0,0 0 0,0-1 1,0 1-1,0 0 0,0-1 1,0 1-1,0 0 0,-1-1 1,1 1-1,0 0 0,0-1 1,0 1-1,-1 0 0,1-1 1,0 1-1,0 0 0,-1 0 1,1-1-1,0 1 0,-1 0 1,1 0-1,0 0 0,0 0 1,-1-1-1,1 1 0,-1 0 1,1 0-1,0 0 0,-1 0 0,1 0 1,0 0-1,-1 0 0,1 0 1,0 0-1,-1 0 0,0 0 1,0 0 22,0 1 0,0-1 0,1 1 1,-1-1-1,0 1 0,0-1 0,0 1 0,0-1 1,1 1-1,-1 0 0,0 0 0,1-1 1,-1 1-1,0 0 0,0 1 0,-4 9 156,0 1 0,0-1 0,2 1-1,-1 0 1,-1 15 0,4-23-370,0 0 1,1-1-1,0 1 1,-1 0-1,1-1 1,1 1-1,-1 0 1,1 0-1,-1-1 1,1 1 0,0 0-1,0-1 1,1 1-1,-1-1 1,1 0-1,-1 1 1,1-1-1,0 0 1,1 0-1,-1 0 1,4 4-1,-3-5-14,0-1 0,0 1-1,0-1 1,0 0 0,0 1 0,0-1-1,0-1 1,1 1 0,-1 0 0,0-1-1,1 0 1,-1 0 0,0 0 0,0 0-1,1 0 1,-1 0 0,0-1-1,1 0 1,-1 0 0,0 0 0,6-2-1,0-1 1,-1 0-1,0 0 0,0-1 0,0 1 0,0-2 1,12-10-1,25-39 2,-45 56-10,-1 0-1,1 0 1,0 0 0,0 0 0,0 0 0,0 0 0,0 0 0,0 0 0,0-1 0,1 1 0,-1 0 0,0 0 0,0 0 0,1 0 0,-1 0 0,1 0 0,-1 0 0,1 1 0,1 0 2,-1 1 1,0-1-1,1 1 0,0-1 1,-1 0-1,1 0 1,3 3-1,1-1 6,0 1 0,1-1-1,0-1 1,0 1 0,0-1 0,0 0 0,0-1 0,1 0 0,-1 0-1,1 0 1,0-1 0,0 0 0,-1-1 0,14 0 0,-15 0 49,1-1 1,0 0 0,-1 0 0,0-1-1,1 0 1,-1 0 0,0-1-1,0 1 1,0-1 0,-1-1-1,1 1 1,-1-1 0,1 0 0,-1 0-1,0 0 1,-1-1 0,7-7-1,-9 9-5,0 1-1,-1 0 1,1-1 0,-1 0-1,0 1 1,0-1-1,0 0 1,0 1-1,0-1 1,0 0-1,-1 0 1,1 0-1,-1 0 1,0 0-1,0-5 1,-1 3-21,0 0 1,0 0-1,-1 0 1,1 1-1,-1-1 1,0 1-1,0-1 1,-5-6 0,-3-2-204,0 0 1,-1 1 0,0 0 0,-21-16 0,22 19-157,-1 0-692,-21-15-1,29 22 674,1 1 0,0-1-1,-1 1 1,0 0-1,1 0 1,-1 0-1,0 0 1,0 0 0,1 1-1,-1-1 1,0 1-1,0 0 1,0 0 0,0 0-1,-3 0 1,-10 7-1440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57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13491,'0'0'1336,"5"3"2433,-1 2-3171,1-1 0,-1 0 0,0 1 1,0 0-1,0 0 0,-1 0 0,1 0 0,-1 1 0,4 9 1,0 4 247,8 31 1,-9-21-431,-1-1 0,-1 1 0,-2 0 0,-1 31 0,-14 114-814,13-173 378,0-1 0,0 0 0,0 0 0,0 0 0,0 0 1,0 0-1,0 0 0,0 0 0,0 0 0,0 0 0,0 0 1,0 0-1,0 0 0,0 0 0,0 0 0,0 0 1,0 1-1,-1-1 0,1 0 0,0 0 0,0 0 0,0 0 1,0 0-1,0 0 0,0 0 0,0 0 0,0 0 0,0 0 1,0 0-1,0 0 0,0 0 0,-1 0 0,1 0 0,0 0 1,0 0-1,0 0 0,0 0 0,0 0 0,0-1 0,0 1 1,0 0-1,0 0 0,0 0 0,0 0 0,0 0 0,0 0 1,-1 0-1,1 0 0,0 0 0,0 0 0,0 0 0,0 0 1,0 0-1,0 0 0,0 0 0,0 0 0,0-1 0,0 1 1,0 0-1,-3-4-444,0-4-260,1 0 0,1-1-1,-1 1 1,1-1 0,1 1 0,0-1-1,1-12 1,-1-2-1256,-2-10-1778,1 2 1370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18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122 135 11370,'1'0'13,"5"-10"804,0 0 0,-1-1 0,0 1 0,-1-1 1,0 0-1,0 0 0,-1 0 0,2-17 0,-5 27-741,0 1 0,0-1 1,0 0-1,0 0 0,1 1 0,-1-1 0,0 0 0,-1 1 0,1-1 0,0 0 0,0 0 0,0 1 0,0-1 0,0 0 0,-1 1 1,1-1-1,0 0 0,-1 1 0,1-1 0,0 0 0,-1 1 0,1-1 0,-1 1 0,1-1 0,-1 1 0,1-1 0,-1 1 0,0-1 0,1 1 1,-1 0-1,1-1 0,-1 1 0,0 0 0,1-1 0,-1 1 0,0 0 0,1 0 0,-1-1 0,0 1 0,0 0 0,1 0 0,-1 0 1,0 0-1,0 0 0,1 0 0,-1 0 0,0 1 0,1-1 0,-1 0 0,0 0 0,1 0 0,-2 1 0,-3 1 184,0 0 0,-1 0 0,1 1 0,1 0 0,-9 5 0,5-1-101,0 0 0,1 0 0,0 1-1,0 0 1,0 0 0,1 1 0,1-1-1,-1 1 1,1 1 0,1-1 0,-4 11 0,2-4-59,2 0 1,0 1 0,0-1 0,2 1 0,0 0 0,0 19-1,2-26-80,1 0 0,0 1 0,1-1 0,0 0 0,0-1 0,1 1-1,1 0 1,-1-1 0,2 1 0,9 16 0,3-2-7,0-2 0,33 34 0,-37-42-146,-1 1 0,0 0-1,-1 0 1,0 1 0,10 23 0,-20-37-25,0-1 1,-1 1-1,1-1 1,-1 1-1,1-1 1,-1 1-1,0-1 1,1 1-1,-1 0 0,0-1 1,0 1-1,0-1 1,-1 3-1,1-3-25,0-1-1,-1 1 1,1 0-1,-1 0 0,1 0 1,-1 0-1,1 0 1,-1-1-1,0 1 1,1 0-1,-1 0 1,0-1-1,0 1 0,1-1 1,-1 1-1,0-1 1,0 1-1,0-1 1,0 1-1,0-1 1,-1 1-1,-14 4-1087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57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12995,'0'-4'414,"1"0"0,-1 0 1,1 0-1,0 0 0,1 0 1,-1 0-1,1 1 0,0-1 1,-1 0-1,2 1 0,-1-1 1,0 1-1,1 0 0,-1 0 1,1 0-1,0 0 0,6-4 1,5-5 171,1 2 1,26-14 0,-28 16-283,1 1-1,0 1 1,0 0 0,1 1 0,0 1 0,28-5 0,-38 8-262,0 0 0,0 1 0,1 0 0,-1 0 0,0 0 0,0 1 0,0 0 0,0 0 1,0 0-1,0 0 0,0 1 0,-1 0 0,1 0 0,0 0 0,-1 1 0,1-1 0,-1 1 0,0 0 0,0 1 1,0-1-1,0 0 0,-1 1 0,0 0 0,5 6 0,-5-5-31,-1 0 0,1 0 0,-1 0 1,0 0-1,-1 0 0,1 0 0,-1 1 0,0-1 0,-1 1 0,1-1 0,-1 0 1,0 1-1,0-1 0,-1 1 0,1-1 0,-1 1 0,-1-1 0,1 0 0,-4 9 0,-1 0 20,0 1-1,-1-1 0,-1 0 1,-1-1-1,-14 20 0,17-27-49,0 0-1,1-1 0,-2 1 1,1-1-1,-1 0 0,1-1 1,-1 1-1,-14 5 1,16-8-135,0 0 1,-1 0-1,1 0 1,-1-1-1,1 1 1,-1-2 0,0 1-1,1 0 1,-1-1-1,0 0 1,1 0 0,-1-1-1,-8-1 1,12 1-40,0 1 0,0-1 0,0 0 1,0 0-1,1 0 0,-1 0 0,0 0 1,0 0-1,1-1 0,-1 1 0,0 0 1,1-1-1,-1 1 0,1-1 0,0 0 1,0 0-1,-1 1 0,1-1 0,0 0 1,1 0-1,-1 0 0,0 0 0,0 0 1,1 0-1,-1 0 0,1 0 0,0-3 1,2-15-1047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57.8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 14915,'6'-4'624,"13"-6"2269,-19 10-2785,1 0-1,-1-1 1,0 1-1,1 0 0,-1 0 1,1 0-1,-1 0 1,0 0-1,1 0 1,-1 0-1,1 0 1,-1 0-1,0 0 0,1 0 1,-1 0-1,1 1 1,-1-1-1,0 0 1,1 0-1,-1 0 1,0 0-1,1 1 0,-1-1 1,0 0-1,1 0 1,-1 1-1,0-1 1,1 0-1,-1 0 0,0 1 1,0-1-1,0 0 1,1 1-1,-1-1 1,0 0-1,0 1 1,0-1-1,0 1 0,1-1 1,-1 0-1,0 1 1,0-1-1,0 1 1,3 19 910,-1 1 1,0 25-1,1 7-507,22 141-1513,-21-182-78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58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1 339 12515,'15'0'1728,"3"-3"937,14-6-233,6-2-119,0-4-609,5 1-280,-7 0-528,-2 1-287,-8 1-313,-6-1-96,-11 4-288,0 2-192,-9-3-633,0 1-319,-8-1-848,1-3-385,-2 0 1249,-1-1 96</inkml:trace>
  <inkml:trace contextRef="#ctx0" brushRef="#br0" timeOffset="1">258 1 9082,'-1'0'344,"1"0"1,-1 1-1,1-1 1,-1 0-1,1 1 1,-1-1-1,1 0 1,-1 1-1,1-1 1,0 1-1,-1-1 1,1 1-1,0-1 1,-1 1-1,1-1 1,0 1-1,-1-1 1,1 1-1,0-1 1,0 1-1,0 0 1,0-1-1,-1 1 1,1 1-1,2 20 3472,12 19-1014,16 19-266,-21-43-2197,0 0 1,-1 0 0,6 23 0,-9-23-263,2 4-142,6 41 0,-13-62 13,0 17-877,0-17 565,0 1 1,0 0 0,0-1 0,0 1-1,0-1 1,0 1 0,-1-1-1,1 1 1,0-1 0,0 1-1,0-1 1,-1 1 0,1-1-1,0 1 1,-1-1 0,0 1-1,-2 1-1388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2:58.6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22349,'4'9'2112,"-4"4"1065,-4-4-625,0-3-1535,-1-3-409,2-5-720,-1-4-592,7-4-2169,4-6 1745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30.1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294 668 7986,'5'-13'6984,"-2"12"-6414,1 1 1,-1-1-1,0 1 1,0 0-1,1 0 1,-1 0-1,4 1 1,12-1 391,304-21 2358,-89 33-2561,3 0 205,80-3 221,-233-8-243,163-18-1,-119 4-350,-53 7-476,132-29 0,-183 29-110,0-1 0,-1-1 0,41-20 1,-55 23 0,0 0 0,-1-1-1,0 0 1,0 0 0,0-1 0,0 0 0,-1 0 0,-1-1 0,1 0 0,-1 0 0,0 0 0,5-12 0,-9 16 5,5-9 6,-1 0 0,0-1 0,5-19 0,-10 29-16,0 0 0,-1-1-1,1 1 1,-1-1-1,0 1 1,0-1-1,0 0 1,-1 1-1,1-1 1,-1 1 0,0 0-1,-1-1 1,1 1-1,-1 0 1,-2-6-1,-8-8 2,0 1 0,-1-1-1,-16-15 1,25 29-11,-5-5 3,0 0 0,-1 0 0,0 1 0,-1 1 0,-14-8 0,2 2-21,-39-14 0,36 18-26,-1 1-1,1 2 0,-56-7 0,-86 5-118,63 5 19,-135-20 171,45 4-21,-330 3-612,451 21 555,-81 15-1,105-12 42,4-1 16,1 2 0,0 3 0,0 1 0,-66 30 0,87-31 10,1 2 0,0 0-1,1 1 1,1 2 0,0 0-1,1 1 1,1 1 0,-33 42-1,47-54-1,0 0-1,1 1 0,-1-1 0,2 1 1,-1 0-1,1 0 0,0 1 1,-3 13-1,5-15 7,1 0-1,-1 0 1,1 0 0,1 0-1,-1 0 1,1 0 0,0-1-1,1 1 1,0 0 0,0 0-1,4 8 1,-2-6 20,1 0-1,1 0 1,-1 0-1,1-1 1,1 0-1,0 0 1,0 0-1,1-1 1,-1 0-1,1-1 1,10 7-1,-2-3 38,0-1 0,1-1 0,0 0 1,0-1-1,25 7 0,-16-8 150,1-1 1,0-1-1,34 0 1,82-5 1164,-137 1-1314,75-6 569,22 0-64,-94 9-1085,-9 2-694,-11 10-1336,-3 0 1245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3:32.9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443 690 8970,'89'3'9939,"41"11"-6864,-35-4-1705,-36-7-746,0-2 0,0-3-1,0-2 1,74-15-1,-110 14-463,1-1-1,-1-1 0,0-1 0,23-12 0,-31 13-91,0-1 0,-1-1 0,0-1 0,0 0 0,-1 0-1,20-21 1,-28 25-39,-1 0-1,1 0 1,-1 0 0,-1 0-1,1-1 1,-1 1-1,0-1 1,-1 0-1,1 0 1,-1 0 0,-1 0-1,1 0 1,-1-1-1,-1 1 1,1 0-1,-1-1 1,0 1 0,-2-10-1,-3-9 17,-1 0-1,-1 0 1,-17-41-1,22 63-46,-5-14 7,-1 0 0,0 1 0,-2 0 0,0 1 0,0 0 0,-2 0 0,-19-19 0,20 23-5,-1 2 0,0 0 1,-1 0-1,0 1 0,-1 0 0,0 1 0,0 1 0,-1 0 0,-21-6 0,6 5-5,-1 1-1,1 2 1,-1 1-1,-38-1 0,-126 14-4,138-3 6,0 2 0,0 3 1,-108 36-1,137-37 1,1 2 1,0 1-1,1 1 0,0 1 1,1 1-1,1 1 0,0 2 1,2 0-1,-31 34 0,34-32 12,1 2 0,2 0-1,0 0 1,-13 30-1,23-42 7,2 1 0,-1-1 0,2 1 0,0 0 0,-2 14 0,4-19 2,0 1 0,1-1 0,0 1 0,1-1 0,-1 1 0,1-1 0,1 1 0,-1-1 0,4 9 0,-1-8 4,0-1-1,0 0 1,0 0 0,1-1-1,-1 1 1,2-1 0,-1 0-1,1 0 1,0-1 0,0 0-1,0 0 1,1 0 0,0-1-1,11 6 1,5 1 73,0-1 0,0-2 0,35 9 0,-6-5-189,0-2 1,0-2-1,1-3 1,0-2-1,85-6 1,-104 1-1308,1 5 453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20.8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95 517 10930,'-1'0'304,"0"0"0,0 0-1,0 1 1,-1-1-1,1 0 1,0 0 0,0 0-1,0 0 1,0 0 0,-3-3 3174,14 2-2910,66 6 1582,-17 0-1314,175-9 1140,-27-2-1254,-30 12-435,216-5 1388,-332-4-1112,113 7 1,-4 6-397,-127-11-35,84-10-1,-90 4 2,205-38 253,-228 41-380,1 1-1,-2-2 1,1 0 0,0-1-1,-1 0 1,0-1-1,0 0 1,-1-1 0,12-10-1,-23 17-2,0 0 0,1-1-1,-1 1 1,0-1 0,0 1-1,0-1 1,0 1 0,0-1-1,-1 0 1,1 1 0,0-1 0,-1 0-1,1 0 1,-1 0 0,0 1-1,1-1 1,-1 0 0,0 0-1,0 0 1,0 0 0,-1 0-1,1 1 1,0-1 0,-1 0-1,1 0 1,-1 0 0,1 1 0,-1-1-1,0 0 1,0 1 0,0-1-1,-1-2 1,-5-5-3,0 0 0,0 1 0,0 0 1,-11-10-1,12 13-12,-8-7-28,0 1 0,0 1 1,-1 0-1,0 1 1,-1 1-1,0 0 1,0 1-1,-25-7 1,3 0-38,0-2 0,-42-25 0,52 26 60,-1 2 0,-1 1 0,0 2 0,0 0 0,-41-6 0,-158-12 33,63 11-22,114 15-14,1 2 1,-52 7-1,-103 21-209,184-24 195,-20 5-77,0 1-1,-55 23 0,18-5 43,-12-7 26,-4 1 6,20-2 31,44-12-3,-59 22 0,73-21 18,0 0 0,0 1 0,1 1 0,1 1 0,-1 0 0,2 1 0,0 0-1,-17 21 1,28-30 19,1 0 0,-1-1 0,1 1-1,0 0 1,0 0 0,0 1 0,0-1-1,1 0 1,-1 1 0,1-1 0,0 0-1,1 1 1,-1 7 0,1-10-15,0 1 1,0 0-1,1 0 0,-1 0 1,1 0-1,0 0 1,0-1-1,0 1 0,0 0 1,0-1-1,1 1 0,-1-1 1,1 1-1,0-1 0,0 0 1,0 0-1,0 0 1,0 0-1,0 0 0,0 0 1,0 0-1,4 1 0,1 1-134,1 0 0,0-1 0,-1 0-1,1-1 1,0 1 0,0-1-1,13 1 1,61 0-2694,-57-3 1855,34 1-499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22.8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424 652 9890,'-2'-4'5706,"7"3"-3256,15 5-1908,-14-3 74,44 5 753,96 0-1,-66-4-751,336 24 1004,-286-17-1556,235-12 0,-288-1 25,120-8 334,-125 4-192,74-18 1,-102 15-207,46-15-1,-74 20-15,-1-1-1,0 0 1,0-1-1,-1-1 1,1 0-1,15-14 0,-13 9-1,0-2 0,-1 0 0,0-1-1,18-25 1,-33 40-8,1-1 1,-1 1-1,0-1 0,0 1 0,0-1 1,0 1-1,0-1 0,0 0 0,-1 0 1,1 1-1,-1-1 0,0 0 0,0 0 1,0 0-1,0 1 0,-1-1 0,1 0 1,-1 0-1,1 1 0,-1-1 0,0 0 1,0 1-1,0-1 0,0 1 0,-1-1 1,1 1-1,-1-1 0,-2-1 1,-5-7-4,0 2 0,-1-1 0,0 1 1,-19-12-1,8 5-4,0 1 10,0 1 0,-1 0 1,-32-13-1,-75-25-34,111 45 39,-216-68-38,195 66 21,-79-8 1,-41 9 8,46 3-2,35 0 30,-202-18 946,221 17-799,-1 2 1,1 3-1,-1 2 1,1 3 0,-96 19-1,-28 28-250,174-49 68,-35 14-16,0 1 0,1 2 0,1 2 0,-73 49 0,98-57 21,0 1 0,2 0 1,-1 1-1,2 1 0,0 0 0,1 1 1,0 0-1,2 1 0,-16 31 0,24-41 2,0 0 0,0 1-1,0-1 1,1 1-1,1-1 1,-1 13-1,1-16 0,1 1 0,0 0 0,1-1-1,-1 1 1,1-1 0,0 1 0,1-1 0,-1 1 0,1-1 0,5 9-1,-3-6 44,1 0-1,0 0 1,0-1-1,1 0 1,0 0-1,1 0 1,0-1-1,0 1 1,0-2-1,0 1 1,1-1-1,0 0 1,0-1-1,0 0 1,1 0-1,-1-1 1,1 0-1,10 2 1,1-1 146,0 0 0,0-2 1,0-1-1,30-1 0,80-13 625,-86 7-1270,91-1 0,-130 7-119,-1 0 0,1 1 1,-1 0-1,0 0 0,1 0 0,6 3 1,5 4-1047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46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3 461 9434,'-1'-1'126,"1"0"0,0 1 0,0-1 0,-1 0 0,1 1 0,0-1 0,0 0 0,0 0 0,0 1 0,0-1 0,0 0 0,0 1 0,0-1 0,0 0 1,0 0-1,0 1 0,0-1 0,0 0 0,1 1 0,-1-1 0,0 0 0,1 1 0,-1-1 0,0 0 0,1 1 0,-1-1 0,1 1 0,-1-1 0,1 0 0,-1 1 0,1 0 0,-1-1 0,2 0 0,24-15 1084,-22 13-902,19-7 894,0 0 0,44-12 1,4-2 104,163-72 1584,-9-18-566,-196 97-2511,0 1-1,1 2 1,0 1 0,38-11 0,-68 24 25,1 0 0,0 0 0,0-1 0,-1 1 0,1 0 0,0 0 0,0-1 0,-1 1 1,1 0-1,0-1 0,-1 1 0,1 0 0,0-1 0,-1 1 0,1-1 0,-1 1 0,1-1 0,-1 0 0,1 1 0,-1-1 0,1 1 0,-1-1 0,0 0 1,1 1-1,-1-1 0,0 0 0,1 0 0,-1 1 0,0-1 0,0 0 0,0 0 0,0 1 0,0-1 0,0 0 0,0 0 0,0 0 0,-1-2-371,1 1 0,-1-1-1,0 1 1,0 0-1,-1-1 1,1 1 0,0 0-1,-1 0 1,-3-4-1,-4-5-429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46.4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23 10818,'-4'0'2961,"9"-1"-1129,15-4-215,4 1-49,8-3-24,2 1-55,-5 6-345,-3 2-216,-13 5-480,-5 7-240,-10 6-208,-7 4 16,-9 4-272,-2 2-224,-1 2-624,-1-1-929,13-1 1145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18.6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2 124 15531,'-2'-2'1793,"9"-2"1087,5-2-247,12-7-857,3 1-527,7 0-457,1-2-296,2 4-264,1 0-120,-6 1-384,-2 2-328,-5 1-913,-1 0-423,-3-1-929,2 1-39,-5 9 1607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46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5 478 9218,'-5'0'5556,"19"-3"-3774,212-84 3128,-141 53-3460,-2-3 1,126-77 0,-166 87-981,221-125 1037,-244 143-1228,-11 5-1335,-21-5-7915,3 7 7728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47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 9826,'11'-4'1440,"13"-5"749,1 2 0,-1 1-1,34-5 1,-51 10-1937,1 1 0,-1 0 0,1 0 0,0 1 0,-1 0-1,12 3 1,-14-2-204,-1-1 0,0 1 0,0 0 0,0 0 0,0 0 0,0 1 0,0-1 0,0 1 0,-1 0 0,0 0 0,1 0 0,2 4-1,-4-4-49,0 0 0,-1 0-1,1 1 1,0-1-1,-1 0 1,0 1-1,0-1 1,0 1 0,0 0-1,-1-1 1,1 1-1,-1-1 1,0 1-1,0 0 1,0-1-1,0 1 1,-1 0 0,0-1-1,0 1 1,-1 4-1,1-6-160,0 0 0,1 0 0,-1 0 0,0 0 0,0 0 0,0-1 0,0 1 0,-1 0 0,1-1 1,0 1-1,-1-1 0,1 1 0,-1-1 0,1 1 0,-1-1 0,0 0 0,0 0 0,1 0 0,-1 0 0,0 0 0,0-1 0,0 1 0,0 0 0,0-1 0,0 1 0,0-1 0,0 0 0,0 0 0,0 0 0,0 0 0,0 0 0,-1 0 0,1-1 0,0 1 0,0 0 0,-3-2 0,-12-6-1040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47.8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14027,'3'8'1144,"3"4"929,2 3-145,-1 5-344,3 1-119,-3 4-513,2 1-152,-4 0-400,1-4-160,0-5-24,-1-5-384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3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13467,'2'2'3890,"6"14"-2138,0 1 1,-1-1-1,7 29 1,9 56-566,-10-41-366,-1-10-560,10 44 80,-20-80-640,0-1-1,-1 1 0,-1 0 0,-1 24 1,1-37 192,0 0 0,-1 0 0,1 0 0,0 0-1,0 0 1,-1 0 0,1 0 0,0 0 0,-1 0 0,1 0 0,-1 0 0,1-1 0,-1 1 0,1 0 0,-1 0 0,0 0 0,0 0 0,0 0-44,1-1-1,-1 0 1,0 0 0,1 1 0,-1-1 0,1 0 0,-1 0 0,0 0-1,1 0 1,-1 0 0,0 0 0,1 0 0,-1 0 0,1 0 0,-1 0-1,0 0 1,1 0 0,-1-1 0,1 1 0,-2-1 0,-1 0-326,0-1 0,-1 0 0,2 0 0,-1-1 0,0 1 1,0-1-1,1 1 0,-4-5 0,-12-17-910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3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91 10922,'5'-7'593,"1"0"0,1 0 0,-1 0 0,1 1 0,1 0 0,-1 1 0,1-1 0,0 1 0,0 1 0,0 0 0,1 0 0,0 0 0,15-3 0,-11 4-108,0 0-1,0 1 1,0 0 0,1 1-1,-1 0 1,1 1 0,-1 1 0,27 5-1,-34-5-412,-1 0-1,1 1 1,0 0-1,0 0 1,-1 0-1,1 1 1,-1 0-1,0 0 1,0 0-1,0 1 1,0 0-1,-1 0 1,1 0-1,-1 0 1,0 1-1,0-1 1,-1 1-1,1 0 1,-1 0-1,0 1 1,-1-1 0,1 1-1,-1-1 1,0 1-1,0 0 1,-1 0-1,0-1 1,0 1-1,0 0 1,-1 0-1,1 1 1,-2-1-1,0 8 1,-1-1-10,0 0 0,0 1 1,-2-2-1,0 1 1,0 0-1,-7 13 1,8-20-95,0-1 0,0 0 0,0 0 0,0 1 0,-1-2 0,0 1 0,0 0 0,0-1 0,-1 0 0,1 0 0,-1 0 0,0 0 0,0-1 0,0 0 0,-10 4 0,14-6-85,-1-1 1,0 1-1,0 0 0,0-1 1,0 0-1,0 1 1,0-1-1,0 0 0,0 0 1,0 0-1,0 0 1,0-1-1,0 1 0,0 0 1,1-1-1,-1 1 1,0-1-1,0 0 0,0 0 1,-3-1-1,4 0 102,-1 1-1,1-1 1,-1 1 0,1-1-1,0 0 1,0 0-1,0 1 1,0-1 0,0 0-1,0 0 1,0 0-1,1 0 1,-1 0 0,1 0-1,-1 0 1,1 0-1,0-1 1,0 1 0,0-2-1,1-35 99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3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18396,'7'20'1456,"6"3"873,-1 3-513,0 0-520,3-2-423,-1 3-505,-2 1-104,-4-1-392,-4 1-256,-5-5-721,-4-2-255,-2-9-800,-1-6-249,-3-9-71,1-9 1047</inkml:trace>
  <inkml:trace contextRef="#ctx0" brushRef="#br0" timeOffset="1">129 213 11434,'16'-5'1631,"0"0"-1,16-7 0,-25 8-1229,0 1 0,0-1-1,-1 0 1,1 0 0,-1-1 0,9-8 0,-9 5-232,0-1 1,0 0 0,-1 0-1,0 0 1,-1-1 0,5-14 0,-5 12-30,-2 9-50,-1 1-1,0 0 0,-1-1 1,1 1-1,0 0 1,-1-1-1,1 1 1,-1-1-1,0 0 1,0 1-1,0-1 1,0 1-1,0-1 1,0 1-1,-1-1 1,0 1-1,1-1 0,-1 1 1,0 0-1,0-1 1,0 1-1,-2-3 1,3 5-39,0-1-1,-1 1 1,1 0 0,0-1 0,-1 1 0,1 0 0,0-1-1,-1 1 1,1 0 0,-1 0 0,1-1 0,0 1-1,-1 0 1,1 0 0,-1 0 0,1 0 0,-1 0 0,1-1-1,-1 1 1,1 0 0,0 0 0,-1 0 0,1 0-1,-1 0 1,1 0 0,-1 1 0,1-1 0,-1 0-1,1 0 1,-1 0 0,1 0 0,0 0 0,-1 1 0,1-1-1,-1 0 1,1 0 0,0 1 0,-1-1 0,1 0-1,0 1 1,-1-1 0,1 0 0,0 1 0,-1-1 0,1 0-1,0 1 1,0-1 0,-1 1 0,1-1 0,0 1-1,-11 23 1301,10-16-1141,-1 0 1,1 0-1,0 0 0,1 0 0,0 1 1,1-1-1,-1 0 0,2 0 1,-1 0-1,1 0 0,4 11 1,-1-3-193,2 0 0,0 0 0,1 0 0,13 19 0,-17-29-314,0-1-1,1 0 1,-1 0 0,9 7-1,-10-9-137,0-1 0,0 1 0,1-1 0,-1 0 0,1 0-1,0-1 1,-1 1 0,1-1 0,0 0 0,0 0 0,0 0 0,0 0-1,0-1 1,7 1 0,28-6-1593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4.9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86 10930,'0'-2'687,"0"1"0,0-1 0,0 1 0,1-1 0,-1 1 0,1 0 0,-1-1 0,1 1 0,-1 0 0,1-1 0,-1 1 0,2-1 0,13-13 3359,-6 10-3675,0 0 0,16-6 0,-2 1 900,-23 10-1247,8-4 219,0 0 0,1 0 0,12-3 0,-19 7-230,-1 0 1,0-1-1,1 1 1,-1 0-1,0 0 1,1 0-1,-1 0 1,0 0-1,1 0 1,-1 0-1,0 1 1,0-1-1,1 0 1,-1 1-1,1 0 1,-1-1-12,0 1 0,-1-1 0,1 1 0,-1 0 0,1-1 0,-1 1 0,1 0 0,-1 0 0,0-1 0,1 1 0,-1 0 0,0 0 0,0 0 0,1-1 0,-1 1 0,0 0 0,0 0 0,0 0 1,0 0-1,0 0 0,0-1 0,0 1 0,0 0 0,-1 0 0,1 0 0,-1 1 0,-2 8-47,-1 0 0,0 1 0,-1-2 0,0 1 0,-1-1 0,-10 14 0,-12 21-315,27-41 328,-13 26-237,13-27 250,1 0-1,-1 0 1,0 0 0,1 1 0,-1-1 0,1 0 0,0 0 0,0 1 0,0-1 0,0 0-1,1 3 1,-1-4 15,0-1 0,1 1 0,0-1 0,-1 1 0,1-1 1,-1 0-1,1 1 0,-1-1 0,1 1 0,0-1 0,-1 0 0,1 0 0,0 1 0,-1-1 0,1 0 0,0 0 0,-1 0 0,1 0 0,0 0 0,0 0 0,-1 0 0,1 0 0,0 0 0,0 0 0,-1 0 0,2 0 0,22-4 15,-24 4-11,3-1 0,18-4 126,0 1-1,30-1 1,-45 4-54,-1 1 0,1 0 0,0 1 0,-1-1 0,1 1 0,-1 0 0,1 1 1,-1-1-1,1 1 0,-1 0 0,0 1 0,0-1 0,0 1 0,6 4 0,-9-6-29,-1 1 0,0-1 0,0 0 0,1 0-1,-1 1 1,0-1 0,0 0 0,0 1 0,0-1 0,-1 1 0,1 0 0,0-1 0,-1 1 0,1-1 0,-1 1-1,1 0 1,-1 3 0,0-3 14,0 1 1,0 0-1,-1 0 0,1-1 0,-1 1 1,1 0-1,-1-1 0,0 1 0,0 0 1,-2 2-1,-2 3 62,0 0 0,-1-1 0,0 1 0,0-1 0,-11 9 0,7-7-191,-1 0 0,0-1 0,-1 0 0,0-1-1,0-1 1,-1 1 0,0-2 0,0 0 0,0-1-1,0 0 1,-1-1 0,1 0 0,-18 1-1,29-4-141,0 0-1,1 1 0,-1-1 1,0 0-1,1 0 0,-1 0 1,1 0-1,-1-1 0,0 1 0,1 0 1,-1-1-1,1 1 0,-1-1 1,1 1-1,-1-1 0,1 0 0,-1 1 1,1-1-1,-2-2 0,2 2 70,1 0-1,-1 0 1,1 0-1,0 0 1,-1-1-1,1 1 1,0 0-1,0 0 1,0 0-1,0-3 1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26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8162,'1'0'260,"-1"1"1,1 0-1,-1-1 1,1 1-1,0-1 0,-1 1 1,1-1-1,0 1 1,-1-1-1,1 0 1,0 1-1,0-1 1,-1 0-1,1 1 0,0-1 1,0 0-1,-1 0 1,1 0-1,0 0 1,0 0-1,1 0 1,21-1 1174,-17 0-816,40-4 1108,27-3-212,-22 8 350,95 13 0,48 21 76,-147-27-1480,1-2 0,56-2 0,-10 0 221,-58-3-549,0-1-1,-1-2 1,47-10-1,-32 5 229,-40 7-292,0 0 1,0 0-1,0 2 0,0-1 0,14 3 0,49 15 703,1 0 183,-70-17-838,1-1-1,0 0 1,-1 0-1,7-1 1,14 0 298,-11 8-260,-6-3-2013,-7-4 1727,-1 0 0,0-1 0,0 1 0,0 0 0,0-1 0,0 1 0,1 0 0,-1 0 0,0-1 0,0 1 0,0 0-1,0-1 1,0 1 0,0 0 0,0-1 0,0 1 0,0 0 0,0-1 0,0 1 0,0 0 0,-1-1 0,1 1 0,0 0 0,0-1-1,0 1 1,0 0 0,0 0 0,-1-1 0,1 1 0,-3-9-1616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27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 9530,'68'-4'7848,"-44"2"-7154,-1 1 0,33 2 0,24 12 448,85 24-1,37 7 266,-170-39-1181,0-2 0,1-1 0,-1-2 0,46-4 0,236-22 1522,-285 25-1412,0-1 0,-1-1 0,41-10 0,-20 0 467,49-21 0,-88 30-635,0 0-1,1 1 1,10-1-1,-18 3-149,-1 1 0,1-1 1,-1 1-1,1 0 0,-1 0 0,1 0 0,-1 0 0,1 1 0,-1-1 0,1 1 0,-1-1 1,0 1-1,1 0 0,-1 0 0,0 0 0,1 0 0,-1 0 0,0 1 0,2 1 0,-4-4-117,0 1 0,0-1 0,0 1 0,-1-1 0,1 1 0,0 0 0,0-1 0,0 1 0,0-1 0,0 1 0,0-1 0,0 1 0,0-1 0,0 1 0,0-1 0,0 1 0,0-1 0,1 1 0,-1-1 0,0 1 0,0-1 0,0 1 0,1-1 0,-1 1 0,0 0 0,1-1 0,-1 1 0,0-1 0,1 1 0,0-1 0,0-2-118,9-17-629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50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 15299,'9'-1'1249,"0"-5"639,-2 1-480,3-2-704,-1 1-528,11 3-208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19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194 297 13187,'0'0'228,"1"-1"-1,-1 1 1,0-1 0,0 1-1,1-1 1,-1 1 0,0-1 0,0 0-1,1 1 1,-1-1 0,0 0-1,0 1 1,0-1 0,0 0 0,0 1-1,0-1 1,0 1 0,0-1 0,0 0-1,-1 1 1,1-1 0,0 0-1,0 1 1,0-1 0,-1 1 0,1-1-1,0 0 1,-1 1 0,1-1-1,0 1 1,-1-1 0,1 1 0,-1 0-1,1-1 1,-1 1 0,0-1 0,-2 0 147,1 0 0,-1 0 0,0 1 1,0-1-1,0 1 0,1 0 0,-5 0 1,1 0-175,-2 0 67,0 1-1,0-1 1,0 2-1,0-1 1,0 1 0,0 0-1,1 1 1,-1 0-1,1 0 1,-1 1 0,-8 5-1,12-6-237,0-1 0,0 1-1,1 0 1,-1 0 0,1 0 0,-1 0-1,1 0 1,0 1 0,0 0-1,1-1 1,-1 1 0,1 0 0,0 1-1,0-1 1,0 0 0,0 0 0,1 1-1,0-1 1,0 1 0,-1 9-1,2-13-36,0 1-1,0-1 0,0 1 1,0 0-1,0-1 0,1 1 1,-1-1-1,1 1 0,-1 0 1,1-1-1,-1 1 0,1-1 1,0 0-1,0 1 0,0-1 1,0 0-1,0 1 0,0-1 1,0 0-1,1 1 0,0-1-15,0 1 0,0-1 0,0 0 0,0-1 0,0 1 0,1 0 0,-1 0 0,0-1 0,0 0 0,1 1 0,-1-1 0,4 0 0,1-1-13,0 1 1,-1-1-1,1-1 1,-1 1-1,1-1 1,-1 0-1,1-1 1,10-5-1,-6 1 54,-1-1 1,19-18-1,-19 17 123,0 0 0,21-14 0,-30 22-54,0 1 1,1-1 0,-1 0-1,0 1 1,1 0-1,-1-1 1,1 1 0,-1 0-1,1-1 1,-1 1-1,0 0 1,1 0 0,-1 0-1,1 1 1,-1-1-1,1 0 1,-1 0 0,1 1-1,1 0 1,2 1-48,1 1-1,-1 0 1,8 6 0,10 4-147,11-1-810,-30-11 184,0 0-1,1-1 1,-1 1-1,0-1 0,8 0 1,-10 0 336,0 0 0,1-1 0,-1 1 0,0-1 0,0 0 0,0 0 0,1 0 0,-1 0 0,0 0 0,0 0 0,0 0 0,-1-1 0,1 1 0,0-1 0,0 1 0,-1-1 0,1 0 0,-1 1 0,1-1 0,-1 0 0,0 0 0,0 0 0,0 0 0,0 0 0,0-1 0,0 1 0,0-3 0,14-51-2556,-7 20 4674,-6 31-1013,-2 4-578,0 1 1,0 0-1,0-1 0,0 1 1,0 0-1,0 0 0,0-1 1,0 1-1,0 0 1,1 0-1,-1-1 0,0 1 1,0 0-1,0 0 1,1-1-1,-1 1 0,0 0 1,0 0-1,1 0 0,-1-1 1,0 1-1,0 0 1,1 0-1,-1 0 0,0 0 1,0 0-1,1-1 1,-1 1-1,0 0 0,1 0 1,-1 0-1,0 0 0,1 0 1,-1 0-1,0 0 1,0 0-1,1 0 0,-1 0 1,0 0-1,1 1 0,-1-1 1,0 0-1,1 0 1,-1 0-1,0 0 0,1 1 1,13 8 2022,-12-7-1695,13 9 398,1-1 0,0 0 0,0-1 0,1-1 0,0 0 0,0-1 0,0-1 0,23 4 0,-37-9-810,0-1 0,0 1 0,1-1 0,-1 0 0,0 0 0,0-1 0,0 1 0,0 0 0,0-1 0,0 0 0,0 0-1,0 0 1,0 0 0,0 0 0,0-1 0,-1 1 0,1-1 0,0 0 0,-1 0 0,4-3 0,-3 2-20,-1 0 0,0 0 1,1 0-1,-2-1 0,1 1 0,0 0 1,-1-1-1,1 0 0,-1 1 0,0-1 1,0 0-1,-1 1 0,1-1 1,-1 0-1,0 0 0,0-6 0,-3-13-125,-1 1 0,-1-1 0,-1 1 0,-11-26 0,-1-6-2285,13 26-27,1 17 1993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4:51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10826,'5'0'1161,"5"0"1503,13 1-623,18 1-73,7-1 16,16-1-247,-2 0-161,8 0-88,-1-3-215,-11 0-529,-5 3-152,-20 2-624,-4 1-504,-15 3 1672,-12-6-1096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5.9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136 120 11458,'-2'-1'362,"1"0"0,-1 0-1,0 0 1,0 0 0,1 0-1,-1 0 1,1 0 0,-1-1-1,1 1 1,-1 0 0,1-1-1,0 1 1,0-1-1,-1 1 1,1-1 0,-1-2-1,2 3-193,0 0-1,0 0 1,0 1 0,0-1-1,0 0 1,0 1-1,0-1 1,0 0-1,0 0 1,0 1 0,1-1-1,-1 0 1,0 1-1,0-1 1,1 0-1,-1 1 1,0-1-1,1 0 1,1-1 57,-1 0-1,1 1 1,-1-1 0,1 1-1,0-1 1,0 1 0,4-3 0,14-7 478,1 0 0,1 1 0,0 1 0,0 2 0,41-10 0,-62 17-703,-1 0 1,0-1-1,1 1 1,-1 0-1,1 0 1,-1 0-1,1 0 1,-1 0-1,1 0 1,-1 0-1,0 0 1,1 0-1,-1 0 1,1 0-1,-1 0 1,1 0-1,-1 1 1,1-1-1,-1 0 1,0 0-1,1 0 1,-1 1-1,1-1 1,-1 0-1,0 0 1,1 1-1,-1 0 1,1-1-4,-1 1 1,0-1-1,-1 1 0,1 0 1,0-1-1,0 1 0,0-1 1,0 1-1,0 0 1,0-1-1,-1 1 0,1-1 1,0 1-1,-1-1 1,1 1-1,0-1 0,-1 1 1,-19 21-188,-20 7-366,-51 31 0,-6 2 286,92-58 276,0 0 0,-1 0 0,2 0 0,-1 1 0,0 0 0,1 0 0,0 0 0,0 1 0,1-1 0,-6 11 0,8-12 35,-1 1 1,1-1-1,0 0 1,0 1 0,0-1-1,1 1 1,-1 0-1,1-1 1,1 1 0,-1-1-1,0 1 1,1-1-1,0 1 1,0-1-1,0 1 1,3 5 0,3 3 143,0-1 1,0 1 0,1-2-1,1 1 1,10 11 0,-5-8 168,18 30 1,-25-31-282,1 0 0,-2 1 0,0 0 0,-1 0 0,0 0 0,-1 1 0,-1-1 0,0 1 1,-1 0-1,-1 0 0,-1 0 0,0 0 0,-1 0 0,0 0 0,-8 29 0,3-22-32,3-16 0,1 0 0,0 1 0,0-1 0,0 1 0,1 0 0,0 7 0,1-14-32,1 0-1,-1-1 1,0 1-1,0-1 1,0 1 0,1 0-1,-1-1 1,0 1-1,1-1 1,-1 1-1,0-1 1,1 1-1,-1-1 1,0 0-1,1 1 1,-1-1-1,1 1 1,-1-1 0,1 0-1,-1 1 1,1-1-1,-1 0 1,1 0-1,0 1 1,-1-1-1,1 0 1,-1 0-1,1 0 1,0 0 0,-1 0-1,1 0 1,-1 0-1,1 0 1,0 0-1,-1 0 1,1 0-1,-1 0 1,1 0-1,0 0 1,-1-1-1,2 1 1,31-12 122,-25 9-107,16-6-133,-1-1 0,1-1 0,37-26 0,-49 29-684,0-2 1,0 0 0,-1 0-1,0-1 1,-1-1 0,0 1-1,14-24 1,-2-3 1227,4-10-298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6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73 16171,'-3'7'736,"1"0"-1,0 1 1,1-1-1,0 1 0,0-1 1,0 1-1,1 8 1,1-2 46,1 0 0,1-1 1,3 15-1,0-8-1133,-1 2 1,-1-1-1,3 38 0,-6-101-6277,3-8 4799,-1 34 1880,-1 0 1,2-1-1,0 1 0,8-18 1,-11 33 20,-1-1 1,1 1-1,-1 0 1,1 0-1,-1 0 1,1 0-1,0 0 1,0 0-1,0 0 1,-1 0-1,1 0 1,0 0-1,0 0 1,0 1-1,1-1 1,-1 0-1,0 1 1,0-1-1,0 1 1,0-1-1,1 1 1,-1-1-1,0 1 1,2 0-1,1 0 295,0 0 0,0 0 0,0 1 0,0-1-1,1 1 1,3 2 0,-3-2-106,0 0 1,0 0-1,0 0 0,7 0 0,-5-1-96,-1-1-1,1 0 0,-1 0 1,0-1-1,0 0 0,0 0 1,0-1-1,0 1 0,0-1 1,-1 0-1,7-5 0,-5 3-107,0-1-1,-1 1 1,0-1-1,0 0 1,-1 0-1,1-1 1,-2 0-1,6-8 1,-9 12-46,1 0 1,-2 1-1,1-1 0,0 0 1,0 0-1,0-5 0,-1 8 2,0-1 0,0 1-1,0-1 1,0 1-1,0-1 1,0 1-1,0 0 1,0-1 0,0 1-1,0-1 1,0 1-1,0-1 1,0 1 0,0-1-1,0 1 1,0-1-1,-1 1 1,1 0-1,0-1 1,0 1 0,0-1-1,-1 1 1,1 0-1,0-1 1,-1 1-1,1-1 1,0 1 0,-1 0-1,1 0 1,0-1-1,-1 1 1,1 0-1,-1 0 1,1-1 0,0 1-1,-1 0 1,1 0-1,-1 0 1,1 0 0,-1 0-1,1-1 1,-1 1-1,1 0 1,-1 0-1,1 0 1,-1 1 0,0-1 44,0 1 0,0-1 0,0 1 1,-1 0-1,1-1 0,0 1 1,1 0-1,-1 0 0,0 0 0,0 0 1,0 0-1,0 0 0,1 0 1,-1 0-1,0 0 0,1 0 1,-1 0-1,0 2 0,-7 23 806,5-13-512,1-1 0,1 1 0,0-1 0,0 1 0,2 0 0,2 25 0,-1-29-297,0 1 1,0 0-1,1-1 1,0 1-1,1-1 1,0 0-1,0 0 1,1 0-1,9 12 1,-12-19-143,-1 0 1,1-1 0,-1 1 0,1 0 0,0-1-1,0 1 1,0-1 0,0 1 0,0-1 0,0 0-1,0 0 1,0 0 0,0 0 0,0 0 0,1 0-1,-1-1 1,0 1 0,4-1 0,-4 0-141,0 0 1,0 0-1,1-1 0,-1 1 1,0-1-1,0 0 0,0 1 1,0-1-1,0 0 0,0 0 1,0 0-1,-1-1 0,1 1 1,0 0-1,-1-1 1,1 1-1,-1-1 0,1 0 1,-1 1-1,2-4 0,12-19-1205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6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65 18540,'19'6'1488,"0"-6"777,0 0-361,3-3-704,-1-5-503,-4 2-513,-2 2-104,-7-1-272,-4 1-425,-2-3-839,-4 0-1016,-1-4-449,0-4 1353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7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15315,'0'33'1561,"-2"2"1095,7-3-287,2-4-729,0-4-472,5-4-592,0-2-280,2-2-456,1-4-272,0-5-800,-3-4-976,10-3 1191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7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15195,'0'1'207,"1"0"0,0 0 0,-1 0-1,1 0 1,0 0 0,0 0 0,-1 0 0,1 0-1,0-1 1,0 1 0,0 0 0,0 0 0,0-1-1,0 1 1,0-1 0,1 1 0,-1-1 0,0 1-1,0-1 1,0 0 0,0 1 0,1-1-1,-1 0 1,0 0 0,0 0 0,2 0 0,1-1 181,1 0 1,-1 0 0,0-1-1,0 1 1,0-1 0,4-2-1,19-8 484,-26 12-850,1 0-1,-1-1 0,0 1 0,1 0 0,-1 0 0,0 0 0,1 0 0,-1 0 0,0 0 0,1 0 0,-1 1 0,1-1 0,-1 0 0,0 1 0,0-1 0,3 2 0,-1 0 11,0 0-1,0 1 0,-1-1 1,1 1-1,0 0 0,-1 0 1,0 0-1,0 0 0,4 6 1,13 33 175,-17-36-181,31 89 481,-20-52 223,34 70-1,-3-30 469,42 85 1130,-82-160-2186,-1 1 1,0 0-1,4 13 1,-7-19-113,1-1 0,-1 1 0,0-1 0,0 1 0,0 0 0,0-1 0,0 1 0,0-1 0,-1 1 0,1 0 0,-1-1 0,1 1 0,-1-1 0,0 0 0,0 1-1,-1-1 1,-1 3 0,-4 4 26,-1-1 0,0 0 0,-1-1-1,0 0 1,0 0 0,0-1 0,-1 0-1,0-1 1,-18 8 0,9-6-552,1-1 0,-1 0 0,0-2-1,-35 5 1,51-9 179,-13 0-1380,15 0 1672,1 0-1,-1-1 1,1 1 0,-1 0-1,1 0 1,-1-1-1,1 1 1,0 0 0,-1 0-1,1-1 1,-1 1 0,1-1-1,0 1 1,-1 0 0,1-1-1,0 1 1,0-1 0,-1 1-1,1 0 1,0-1-1,0 1 1,0-1 0,-1 1-1,1-1 1,0 1 0,0-1-1,0 1 1,0-1 0,0 0-1,4-27-587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8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13003,'4'0'1496,"4"0"1345,-1 0-561,7 0-359,0 0-273,1-2-432,0 1-328,-3-2-512,1 0-135,-3 3-514,1 0-423,-3 3-1008,-4 0-809,4 1 1241</inkml:trace>
  <inkml:trace contextRef="#ctx0" brushRef="#br0" timeOffset="1">125 161 15443,'2'16'1705,"3"0"1511,2-1-575,7-6-945,0-2-383,2-7-761,3-3-464,-3-6-1129,6-1-1391,-9 1 1280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9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14475,'2'10'1488,"-1"4"1329,5 4-408,2 8-409,0 2-360,4 7-647,-1 0-273,-2 4-384,0 2-120,-5-1-208,1 1-192,-2-4-704,0-5-353,0-11-1311,2-9-225,7-19 1465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9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74 10858,'-4'31'2750,"2"-1"0,1 1 0,4 44 0,-2-63-2480,1 0-1,0 0 0,1-1 0,0 0 1,0 1-1,2-1 0,-1 0 1,2-1-1,-1 1 0,1-1 0,1 0 1,7 9-1,-9-14-210,0-1 0,0 1 0,0-1 0,1 0 0,-1 0 0,1-1 1,0 1-1,0-1 0,0-1 0,0 1 0,1-1 0,-1 0 0,1-1 0,-1 1 0,1-1 1,0-1-1,0 1 0,6-1 0,-7 0-32,0-1 0,0 1 0,-1-1 1,1-1-1,0 1 0,-1-1 0,1 0 0,-1 0 0,1 0 0,-1-1 1,0 0-1,0 0 0,0 0 0,0-1 0,-1 1 0,1-1 0,-1 0 1,0-1-1,0 1 0,-1-1 0,4-5 0,-3 4 2,-1-1-1,0 1 1,0-1-1,-1 0 1,1 0-1,-1 0 1,-1 0-1,0 0 1,0 0-1,0-1 1,-1 1-1,0 0 1,0-1-1,-1 1 1,0 0-1,0 0 1,-1 0-1,1-1 1,-5-7-1,2 5-8,-1 1-1,0-1 0,0 1 1,-1 0-1,0 0 0,-1 1 1,0-1-1,0 2 0,-1-1 1,0 1-1,0 0 0,-14-9 1,-141-80-1975,157 93 1529,4 1-10,0 1 0,0-1 0,0 1-1,0 0 1,0 0 0,-1 0 0,1 0 0,0 0-1,0 1 1,-1-1 0,-3 0 0,6 3-966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5:59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72 18340,'16'1'1200,"7"-1"641,3-3-249,2-3-624,-1 0-312,-3-1-464,-2-1-112,-7 2-592,-1-2-376,-4 2-1368,0-3-369,5-5 1337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41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5859 3499 7610,'-15'-4'3439,"16"4"-3390,-1 0 0,0 0 0,0 0 0,0 0 0,1 0 0,-1 0-1,0 0 1,0 0 0,0 0 0,0 0 0,1 0 0,-1 0 0,0 0 0,0-1 0,0 1 0,0 0 0,1 0 0,-1 0 0,0 0 0,0 0 0,0 0 0,0-1 0,0 1 0,0 0 0,0 0 0,1 0 0,-1 0 0,0-1 0,0 1 0,0 0 0,0 0 0,0 0-1,0-1 1,0 1 0,0 0 0,0 0 0,0 0 0,0 0 0,0-1 0,0 1 0,0 0 0,0 0 0,0 0 0,0-1 0,0 1 0,-1 0 0,1 0 0,0 0 0,0 0 0,0-1 0,0 1 0,0 0 0,0 0 0,0 0 0,-1 0 0,1 0 0,0-1 0,0 1-1,0 0 1,0 0 0,0 0 0,-1 0 0,1 0 0,0 0 0,0 0 0,0 0 0,-1 0 0,1 0 0,0 0-31,0-1-1,0 1 1,0 0 0,0 0 0,0 0-1,1 0 1,-1 0 0,0 0-1,0 0 1,0 0 0,0-1-1,0 1 1,0 0 0,0 0 0,0 0-1,0 0 1,0 0 0,0 0-1,0 0 1,0-1 0,0 1-1,0 0 1,0 0 0,0 0 0,0 0-1,0 0 1,0 0 0,0 0-1,0-1 1,0 1 0,0 0-1,0 0 1,-1 0 0,1 0-1,0 0 1,0 0 0,0 0 0,0 0-1,0-1 1,0 1 0,0 0-1,0 0 1,0 0 0,0 0-1,-1 0 1,1 0 0,0 0 0,0 0-1,0 0 1,0 0 0,0 0-1,0 0 1,-1 0 0,1 0-1,0 0 1,0 0 0,0 0 0,0 0-1,0 0 1,-9-3 284,7 3-260,0 0 0,0 0 0,0 0 0,1 0 0,-1 1 0,0-1 0,0 1 0,0-1 0,-2 2 0,-9 1 933,-4-9 664,3 7-1300,0 0-1,1 1 1,-15 4-1,16-3-161,0 0-1,0-2 1,0 1-1,-19-1 1,-34-7 656,-32-2-110,86 8-633,-2 1 83,-1-1 0,1-1 1,0 0-1,-1-1 0,-14-4 1,-87-22 946,52 14-553,63 14-566,-187-49 1369,146 39-1030,0 2 1,-71-5-1,78 12-235,-44 4-1,24 0-86,43-3 16,0-1-1,0 0 1,0-1 0,-17-4-1,-44-17 509,38 10-453,7 3-43,-43-23 0,40 17 75,17 10-9,-1 1 0,0 0-1,-1 0 1,-22-3 0,-63-4 392,-9-2 186,82 10-571,-38-2-1,47 5-60,0 0 0,0-1 0,0-1 0,0-1 0,-23-7 0,12 0-28,0 2 0,-35-8-1,55 15 16,1-1 1,-1 0-1,1 0 0,0-1 0,0 0 0,0 0 0,1-1 0,-1 0 0,-9-10 0,14 13-46,-4-3 27,0 1-1,0 0 1,-1 0 0,1 1 0,-1 0 0,0 0 0,-12-2-1,-60-8 16,59 10-12,-11-1-14,-57-16-1,-43-16 46,123 34-39,0-1-1,0 0 0,0 0 0,1-1 1,-1-1-1,1 1 0,0-1 1,1 0-1,-1-1 0,1 0 0,0 0 1,0 0-1,-7-10 0,0 2-1,-1 1 0,0 1 0,-1 0 0,0 1 0,-29-15 0,23 14 1,1-1 1,-35-28-1,15 6-20,-2 2 0,-1 2 0,-1 1 0,-51-23 0,-30-14 0,51 26 0,-101-40 0,-73-25 0,210 86 0,1-2 0,1-1 0,1-2 0,-37-34 0,0-6 0,-120-83 0,157 125 0,-113-80 0,114 77 0,2-2 0,-35-37 0,-154-193 0,169 199 0,-120-101 0,13 13 0,133 119 0,1-1 0,1-1 0,-32-53 0,-49-127 0,65 133 0,-2-4 0,-30-97 0,68 165 0,0-1 0,1 1 0,1-1 0,-3-21 0,4 18 0,-2 1 0,1-1 0,-13-29 0,14 40 0,-9 72 0,10-61 0,-42 238 0,45-298 0,14-170-323,-10 109 185,-5 103 92,4-22 0,3 46-9,-3-3 57,-1 0-1,1 0 1,1-1 0,-1 1 0,1-1-1,0 0 1,1-1 0,10 8 0,9 6 56,29 16-1,-5-4 3,-41-27-55,-1 1 1,0 1 0,0-1-1,-1 1 1,0 1 0,7 8 0,-13-14-3,0 0 0,1 0 0,-1 0 0,0 0 0,0 0 0,-1 0 0,1 0 0,0 0 0,-1 1 0,1-1 0,-1 0-1,0 0 1,0 1 0,0-1 0,0 0 0,0 0 0,0 1 0,0-1 0,-1 0 0,1 0 0,-1 1 0,0-1 0,0 0 0,1 0 0,-1 0 0,-1 0 0,1 0 0,0 0 0,0 0 0,-1-1 0,1 1 0,-4 2 0,-2 3 13,0-1 0,0-1 0,0 1 0,-1-1 0,0 0 0,0-1 0,-12 5 0,-63 18 40,57-20-57,-82 24-368,98-28-130,10-3 478,0 0 0,0 0 0,0 0 0,0 0 0,0 0 0,0 0 1,0 0-1,0 0 0,0 0 0,0 0 0,0 0 0,1 0 0,-1 0 0,0 0 0,0 0 0,0 0 0,0 0 0,0 0 0,0 0 0,0 0 0,0 0 0,0 0 0,0 0 0,0 1 0,0-1 1,0 0-1,0 0 0,0 0 0,0 0 0,0 0 0,0 0 0,0 0 0,0 0 0,0 0 0,0 0 0,0 0 0,0 0 0,0 0 0,0 0 0,0 0 0,0 0 0,0 0 0,0 0 0,0 0 1,0 0-1,0 0 0,0 0 0,0 0 0,0 0 0,0 0 0,-1 0 0,1 1 0,0-1 0,0 0 0,0 0 0,0 0 0,0 0 0,0 0 0,0 0 0,0 0 0,0 0 0,0 0 0,17 1-3162,-7-1 2271,28 2-1071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0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 13843,'2'0'7032,"9"-2"-5022,7-6-110,-10 4-1544,0 0-1,0 1 1,0 0 0,0 0 0,1 1 0,-1 0 0,1 1-1,10-1 1,-18 2-341,0 0-1,0 0 0,0 0 1,0 0-1,0 0 1,0 0-1,0 1 0,0-1 1,0 0-1,0 1 0,0-1 1,0 1-1,-1-1 0,1 1 1,0-1-1,0 1 0,0 0 1,-1-1-1,1 1 1,0 0-1,0 0 0,0 1 1,0-1-6,-1 1 1,1-1-1,-1 1 0,1-1 1,-1 1-1,0 0 1,0-1-1,0 1 1,0 0-1,0-1 1,0 1-1,0 2 1,-2 3-4,0 0 1,0 0 0,0 0 0,-7 13 0,-11 15-8,13-24-8,0 0-1,1 0 1,1 0 0,0 1-1,0 0 1,-5 23 0,10-34 5,0 0 0,0 0 0,0 0-1,0-1 1,1 1 0,-1 0 0,0 0 0,0 0 0,0 0 0,1-1 0,-1 1 0,0 0 0,1 0 0,-1-1 0,1 1-1,-1 0 1,1-1 0,-1 1 0,1 0 0,-1-1 0,1 1 0,0-1 0,-1 1 0,1-1 0,0 1 0,0-1 0,-1 0 0,1 1-1,0-1 1,0 0 0,0 1 0,-1-1 0,1 0 0,0 0 0,0 0 0,0 0 0,-1 0 0,3 0 0,5 1-43,0-1 0,0-1 1,10 0-1,-6-1 22,-7 2 79,1 0 1,-1 1-1,0-1 1,1 1-1,-1 0 1,0 0-1,0 1 0,0 0 1,0 0-1,0 0 1,0 0-1,0 1 1,-1-1-1,5 5 0,-6-5-16,-1 0 0,0 0 0,0 0 0,0 0 0,0 0 0,0 1 0,-1-1-1,1 1 1,-1-1 0,1 1 0,-1 0 0,0-1 0,0 1 0,0 0 0,-1 0-1,1 0 1,-1 0 0,1 0 0,-1 0 0,0 0 0,0 0 0,0-1 0,-1 1-1,1 0 1,-1 0 0,-1 5 0,1-3 37,-1 0 0,-1 0 0,1-1 0,-1 1 0,1 0-1,-1-1 1,-1 0 0,1 0 0,-1 0 0,1 0 0,-1 0 0,0-1 0,0 1 0,-1-1 0,-5 3-1,2-2-387,0 0 0,0 0-1,0-1 1,0 0 0,-1 0-1,0-1 1,1-1 0,-12 2-1,-3-3-1663,21-1 1839,1 1 0,-1-1 1,1 0-1,0 1 0,0-1 1,-1 0-1,1 0 1,0 0-1,-2-1 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2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78 13851,'0'1'271,"-1"-1"-1,1 1 1,-1-1-1,1 1 1,0-1-1,-1 1 1,1-1 0,0 1-1,-1-1 1,1 1-1,0 0 1,0-1-1,0 1 1,-1-1 0,1 1-1,0 0 1,0-1-1,0 1 1,0 0 0,0-1-1,0 1 1,0 0-1,1 0 1,0 19 1387,9 41 1149,23 75-1,-17-78-2577,-16-58-230,2 10-119,1 1 0,-1-1 0,0 21 0,-2-29-3,0 0 0,0 0-1,0 0 1,-1 1 0,1-1 0,-1 0-1,1 0 1,-1 0 0,0 0 0,0 0 0,-1 2-1,1-3-17,1 0 0,-1 0-1,0 0 1,0 0-1,0-1 1,0 1-1,0 0 1,0 0 0,0-1-1,0 1 1,0-1-1,0 1 1,-1-1 0,1 1-1,0-1 1,0 0-1,0 0 1,-1 0-1,1 1 1,0-1 0,-2 0-1,0-1-206,-1 1-1,1-1 1,0 0 0,-1 0-1,1 0 1,0 0 0,0 0-1,0-1 1,0 1 0,0-1-1,0 0 1,-5-4 0,-1-2-438,-1-1 1,-9-12 0,0-2-76,-32-48-1,43 58 906,1 1-1,1-2 1,0 1 0,0-1-1,2 0 1,-4-15-1,7 25 106,0 0 0,1 0-1,0 0 1,0 0 0,0 0-1,0 0 1,0 0 0,1 0-1,0 0 1,0-1 0,0 2-1,0-1 1,3-6 0,-1 5 133,0 0 1,0 1 0,1-1 0,-1 1 0,1 0-1,0 0 1,0 1 0,0-1 0,9-5-1,11-6 582,1 2-1,0 0 0,1 1 0,0 2 0,1 1 1,0 1-1,43-8 0,-63 15-679,1 0 0,-1 1 0,1 0 0,0 0 0,8 1 0,-15-1-169,1 0 1,-1 1-1,0-1 1,1 0-1,-1 1 0,1-1 1,-1 1-1,0-1 1,0 1-1,1 0 1,-1-1-1,0 1 1,0 0-1,0 0 1,0 0-1,0 0 1,0 0-1,0 0 1,0 0-1,0 0 1,0 0-1,-1 1 1,1-1-1,0 0 1,-1 0-1,1 1 1,-1-1-1,0 0 1,1 1-1,-1-1 1,0 1-1,0-1 1,0 0-1,0 3 1,0 2-10,-2-1 0,1 1 0,0 0 0,-1-1 0,0 1 0,0-1 0,-1 0 0,1 1 0,-1-1 0,-5 6 0,-40 48-124,42-52 86,-1 1-208,0 0 0,0-1 0,-1 1 1,0-1-1,0-1 0,0 0 1,-19 10-1,26-15 117,1-1 1,-1 1-1,0-1 1,0 0-1,0 1 1,0-1-1,0 0 1,0 0-1,0 0 1,0 0-1,0 0 1,-1 0-1,1 0 1,0 0-1,0 0 1,0 0-1,0-1 1,0 1-1,0 0 1,1-1-1,-1 1 1,-2-2 0,2 1-63,0 0 0,0 0 0,0 0 0,0 0 0,0 0 0,1 0 0,-1-1 0,0 1 0,1 0 0,-1-1 0,1 1 1,-1 0-1,1-1 0,0 1 0,-1-1 0,1 1 0,0 0 0,0-2 0,3-33-1307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3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 16187,'21'46'4963,"33"77"645,-46-102-5649,-1 1 0,-1-1 1,5 41-1,-9-56-342,-2-3 104,1-1 1,-1 0-1,0 0 0,1 1 0,-1-1 1,0 0-1,0 1 0,-1-1 1,1 0-1,-1 5 0,1-7 244,0 0-1,0 0 0,0 0 0,0 0 1,-1 0-1,1 0 0,0 0 1,0 0-1,0 0 0,0 0 0,0 0 1,0 0-1,0 0 0,0 0 1,0 0-1,0 0 0,0 0 0,0 0 1,0 0-1,0 0 0,-1 0 0,1 0 1,0 0-1,0 0 0,0 0 1,0 0-1,0 0 0,0 0 0,0 0 1,0 0-1,0 0 0,0 0 1,0 0-1,0 0 0,-1 0 0,1 0 1,0 0-1,0 0 0,0 0 1,0 0-1,0 0 0,0 0 0,0 0 1,0 0-1,0 0 0,0 0 1,0-1-1,0 1 0,0 0 0,0 0 1,0 0-1,0 0 0,0 0 1,0 0-1,0 0 0,-3-8-1016,-1-9-155,3 8 895,0 0 1,1 1-1,0-1 1,1 0-1,0 1 1,2-12 0,-1 15 488,-1-1 1,1 1 0,0 0-1,1 0 1,-1 0 0,1 0-1,0 0 1,0 1 0,1-1-1,-1 1 1,5-5 0,9-6 930,-9 9-671,-1 0 1,0-1-1,-1 1 0,0-2 0,0 1 1,-1 0-1,1-1 0,-2 0 1,5-9-1,11-41-2,-18 51 40,0-1 1,0 1-1,-1-1 1,1-14-1,0 37-130,0-2 1,1 1-1,1 0 0,0-1 0,0 1 0,13 22 0,2-1-271,28 38 0,-44-68-311,1 0 0,-1-1 0,1 1 0,0-1 0,0 0 1,8 6-1,-11-9 37,0-1 1,0 1 0,1 0 0,-1-1 0,0 1-1,1 0 1,-1-1 0,1 0 0,-1 1 0,1-1-1,-1 0 1,0 0 0,1 1 0,-1-1 0,1 0-1,-1-1 1,1 1 0,-1 0 0,1 0 0,-1-1-1,1 1 1,-1-1 0,0 1 0,1-1 0,-1 1-1,0-1 1,1 0 0,-1 0 0,0 0 0,0 1-1,2-3 1,13-15-2580,6-5 1091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3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14643,'13'19'1672,"0"9"1633,6 8-424,-6 7-545,3-2-351,-3 0-761,-1-4-336,-1-5-448,-2-3-152,-4-6-272,-2-4-96,0-2-528,-3-5-280,-2-4-952,1-3-345,-4-8-880,4-7 3354,1-3-690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4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2 13819,'-10'-2'2056,"-4"10"1225,2 12-496,1 7-401,3 7-575,5 2-217,3 1-504,3-2-224,7-5-296,-3-4-175,10-6-241,1-3-56,2-10-192,1-1-184,-1-9-721,0-4-751,4-7-1617,10 5 1785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4.6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15 102 14659,'7'1'657,"0"0"0,-1-1 1,1 0-1,0 0 0,-1 0 0,1-1 0,0 0 0,-1 0 1,10-4-1,4-2 859,31-16 1,-46 21-1169,0-1-136,37-19 1342,-40 20-1465,1 0-1,0 0 1,0 0 0,0 0 0,-1-1 0,0 1-1,1-1 1,-1 0 0,0 1 0,0-1-1,2-4 1,-4 7-86,0 0 0,0 0 0,0 0 0,0 0 0,0 0 0,0-1 0,0 1 0,0 0 0,0 0 0,0 0 0,0 0 0,0-1 0,0 1 1,0 0-1,0 0 0,0 0 0,0 0 0,0 0 0,0-1 0,0 1 0,0 0 0,0 0 0,0 0 0,0 0 0,0 0 0,-1-1 0,1 1 0,0 0 0,0 0 0,0 0 0,0 0 0,0 0 0,0 0 0,0 0 0,-1 0 0,1 0 0,0-1 0,0 1 0,0 0 0,0 0 0,0 0 0,-1 0 0,-10 0 43,-15 4-50,23-3 8,-19 4-22,1 1 0,-37 16 0,47-16 22,0-1 0,0 1 0,1 1 0,-1 0 0,1 0 0,-13 15 0,21-21-2,1 1 0,0-1 1,0 1-1,-1 0 1,1-1-1,0 1 1,1 0-1,-1 0 1,0 0-1,0 0 1,1-1-1,-1 1 1,1 0-1,0 0 1,-1 0-1,1 0 1,0 0-1,0 1 0,1-1 1,-1 0-1,0 0 1,1 0-1,0 2 1,2 4 30,0-1 1,0 1-1,1-1 1,7 10-1,-2-3 67,18 30 258,27 50 521,-47-80-744,0 1 1,-2 0-1,1 0 1,4 29-1,-6-19-23,-1 0-1,-1 0 1,-1 0-1,-6 48 0,5-68-102,-1-1-1,1 1 1,0-1-1,0 1 1,0-1-1,0 1 1,1-1-1,1 8 0,-1-11 9,-1 1-1,1-1 0,0 1 1,0-1-1,0 0 1,0 1-1,0-1 0,0 0 1,0 1-1,0-1 0,0 0 1,0 0-1,1 0 0,-1 0 1,1 0-1,-1-1 0,0 1 1,1 0-1,-1-1 0,1 1 1,0-1-1,-1 1 1,1-1-1,-1 1 0,1-1 1,2 0-1,4 0 34,0-1 1,1 0-1,-1 0 0,0 0 0,0-1 1,0-1-1,0 1 0,-1-1 0,14-7 1,25-8-551,12-2-2846,-49 16 1955,0-1 0,0 1-1,0-2 1,8-6-1,3-4-452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5.0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16580,'0'3'803,"1"0"1,-1 1 0,1-1-1,0 0 1,0 0 0,0 0 0,0 0-1,0 0 1,1 0 0,1 3 0,23 29 927,-12-16-666,-5-6-803,-1 1 1,-1-1 0,0 1 0,-1 0 0,-1 0-1,0 1 1,6 28 0,-9-32-609,-1 0-1,0 0 1,-1 0-1,0 0 1,0 0-1,-1 0 1,-1 0-1,0 0 1,0 0-1,-1-1 1,-8 18 0,11-27 379,-9 15-4738,4-15 877,-1-9 1411,2-11 999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5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1 425 9018,'7'-8'1183,"1"-1"1,0 1-1,0 0 1,1 0-1,0 1 1,1 0 0,10-5-1,23-18 1302,-34 23-1943,0-1 0,-1-1 1,0 1-1,-1-1 0,12-17 0,-15 20-328,-1 0-1,0-1 1,0 1 0,-1-1-1,1 1 1,-1-1-1,-1 0 1,1 0-1,-1 0 1,0-11 0,-3 37 1276,1-12-1295,1 0 0,0 0 0,0 14 0,6 3 55,0 1 0,2-1 0,15 35 0,-5-12-192,-17-46-73,9 21-585,-10-22 527,0 0 0,0 1 0,0-1 1,1 0-1,-1 0 0,0 1 0,0-1 0,0 0 0,1 1 0,-1-1 1,0 0-1,1 0 0,-1 1 0,0-1 0,0 0 0,1 0 0,-1 0 1,0 0-1,1 1 0,-1-1 0,1 0 0,-1 0 0,0 0 0,1 0 1,-1 0-1,0 0 0,1 0 0,-1 0 0,0 0 0,1 0 0,-1 0 0,1 0 1,-1 0-1,0 0 0,1-1 0,-1 1 0,0 0 0,1 0 0,-1 0 1,0 0-1,1-1 0,-1 1 0,0 0 0,0 0 0,1-1 0,-1 1 1,0 0-1,0 0 0,1-1 0,-1 1 0,0 0 0,1-1 0,7-15-2670,5-4 913</inkml:trace>
  <inkml:trace contextRef="#ctx0" brushRef="#br0" timeOffset="1">330 100 14467,'15'1'1880,"3"1"2481,5-2-2112,1-3-681,-4-4-239,-5-2-737,-2 0-152,-9 0-320,1-2-256,-5 2-896,-3 0-457,-3-2-1207,-1 2-289,3-7 1657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5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14067,'-3'32'1560,"1"-4"945,7-3-585,6-5-895,2-1-417,4-7-296,3-2-184,-5-7-600,0-1-825,2-1 689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6.3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17908,'11'0'1677,"12"1"3580,-22 0-5140,1-1-1,-1 1 0,0-1 1,0 1-1,0-1 1,0 1-1,0 0 1,0-1-1,0 1 0,0 0 1,0 0-1,0 0 1,0 0-1,0 0 0,-1 0 1,1 0-1,0 1 1,9 18 49,12 33 0,-14-31-102,15 28 0,56 75 847,-14-24 258,-51-79-857,-1-1-61,-1 0 1,0 0 0,-2 2-1,9 25 1,-17-42-229,0 0 0,-1 1 0,0-1 0,0 0 0,-1 1 0,1-1 0,-1 0 0,-1 1 0,1-1 0,-1 0 0,0 0 0,-1 1 0,1-1 1,-1 0-1,0 0 0,-1 0 0,1-1 0,-1 1 0,-1-1 0,1 1 0,-5 4 0,2-2-205,-2 0 0,1-1 0,-1 0 1,-1 0-1,1-1 0,-1 0 0,0 0 0,0-1 1,-1 0-1,1-1 0,-1 0 0,0-1 0,-1 0 1,1 0-1,-13 1 0,18-3-232,0-1-1,0 0 1,0 1-1,-8-2 1,10 0 210,0 0-1,0 0 1,0 0 0,0 0 0,1 0 0,-4-2 0,6 3 200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15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73 17588,'24'-10'1096,"1"1"216,-1-4-159,8 4-777,0-4-384,5 5-1233,1-3 865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42.2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6 118 11354,'0'0'128,"-1"0"-1,1 0 0,0 0 1,0 0-1,0 0 0,-1 1 1,1-1-1,0 0 0,0 0 1,0 0-1,0 0 0,-1 0 1,1-1-1,0 1 0,0 0 1,-2-1 1782,2 1-1783,-1 0 1,1-1-1,0 1 0,0 0 1,0 0-1,0 0 0,4-6 2407,10-4-326,-4 7-1374,-1 1-1,1-1 0,0 2 1,0-1-1,0 1 0,19 1 1,3-1 80,-25 1-747,102-11 1555,-93 8-1711,1 0-1,-1-1 0,0-1 0,22-9 1,-37 13-87,0 1 0,0-1 0,0 1 0,-1 0 0,1-1 0,0 0 0,0 1 0,0-1 0,-1 0 0,1 1 0,0-1 0,-1 0 0,1 0 0,0 1 0,-1-1 0,1-1 0,0 1-67,-1 0 0,0 1 0,0-1 1,0 1-1,0-1 0,0 1 0,0-1 0,0 1 0,0-1 0,-1 1 0,1-1 0,0 1 0,0-1 0,0 1 0,-1-1 0,1 1 0,0-1 0,0 1 0,-1-1 1,1 1-1,0 0 0,-1-1 0,-1-1-472,-1 0 0,1 0 0,0 1 0,-1-1 0,1 1 0,-1-1 0,0 1 0,-5-2 0,-13-2-1829,-3 4 1029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6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 8626,'2'0'840,"23"0"6949,-2-1-3327,-14 0-3668,0 0 0,0 0 0,0-1 0,-1 0 1,17-7-1,-7 1-420,1 1-1,30-8 1,-43 15-3303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7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16195,'1'10'1585,"5"-1"1271,0-3-335,3-3-857,4-3-399,-1-4-673,2-4-424,2-5-2249,13-3 1545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8.8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15 11602,'-1'-15'6847,"7"26"36,2 5-6627,4 6 443,-1 1 1,-2 0-1,0 0 0,7 34 1,13 102-273,-26-130-602,-3-22-259,0 0 0,1 0 1,0 0-1,0 0 1,0 0-1,1 0 1,0 0-1,1-1 1,3 9-1,-6-15 290,1 0 0,-1 0 0,0 0 0,1 0 0,-1 0 0,0 1 0,1-1 0,-1 0 0,0 0 0,1 0 0,-1 0 1,1 0-1,-1 0 0,0 0 0,1 0 0,-1 0 0,0 0 0,1-1 0,-1 1 0,1 0 0,-1 0 0,0 0 0,1 0 0,-1 0 0,0-1 0,1 1 0,-1 0 0,0 0 0,0-1 0,1 1 0,-1 0 0,0 0 0,1-1 0,-1 0-236,16-12-3820,2-5 1565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9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36 16051,'-7'33'2456,"2"1"-1,-1 41 0,5-65-2311,1 1 0,1 0-1,0-1 1,1 1 0,-1-1-1,2 0 1,0 0 0,0 1-1,1-2 1,0 1 0,7 12-1,-8-18-99,0-1-1,0 1 0,1-1 1,-1 0-1,1 0 0,-1 0 0,1 0 1,0-1-1,0 0 0,0 0 0,1 0 1,-1 0-1,0 0 0,1-1 1,-1 0-1,1 0 0,0 0 0,-1 0 1,1-1-1,0 0 0,-1 0 1,1 0-1,0 0 0,5-2 0,-6 1 11,1 0 0,-1 0-1,0 0 1,0-1 0,0 1-1,0-1 1,0 0 0,0-1-1,0 1 1,-1 0-1,6-5 1,-7 4-19,1 1 0,-1 0 0,0-1 0,-1 0 0,1 1 0,0-1 1,-1 0-1,1 0 0,-1 0 0,0 0 0,0 0 0,0 0 0,-1 0 0,1 0 0,-1 0 0,1-7 0,-1 6-8,-1 0 0,1 0-1,-1-1 1,0 1 0,0 0 0,-1 0-1,1 0 1,-1 0 0,0 0-1,0 0 1,0 1 0,0-1 0,0 1-1,-4-4 1,-5-5 5,0 1 0,-20-15 0,-2-4-43,22 18-80,0-1 1,-9-15-1,10 14-1297,-18-21 0,24 31 826,2 3 286,1 0 0,0 0 0,-1-1 0,1 1 0,0 0 0,0-1-1,0 1 1,0-1 0,0 1 0,0-1 0,1 0 0,-2-2 0,4-1-1278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09.6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5 151 11402,'-5'-2'7282,"8"2"-5218,3-1-471,5-1-177,10-4-352,2 0-192,3-4-407,0-3-161,-6-2-304,-1 1-256,0-2-641,-4 2-311,-1 0-1200,-2-2-329,-2-6 1561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0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12691,'0'0'240,"1"0"0,0 0 0,-1 0 0,1 0 1,0 0-1,-1 0 0,1 1 0,0-1 0,-1 0 0,1 0 0,-1 1 1,1-1-1,0 1 0,-1-1 0,1 0 0,-1 1 0,1-1 1,-1 1-1,0-1 0,1 1 0,-1-1 0,1 1 0,-1-1 0,0 1 1,1 0-1,5 20 2987,-2-5-1927,19 35 1527,-12-28-1631,15 46 1,-5 36-490,0 0-642,-15-92-1110,-6-13 929,0 0 0,0 0 0,1 0 0,-1 0 0,0-1 1,0 1-1,0 0 0,1 0 0,-1 0 0,0-1 0,0 1 0,0 0 0,0 0 1,0-1-1,0 1 0,1 0 0,-1 0 0,0-1 0,0 1 0,0 0 0,0 0 1,0-1-1,0 1 0,0 0 0,0 0 0,0-1 0,0 1 0,1-29-5125,-1 9 2739,1-7 1036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0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4 9882,'-5'-1'606,"4"0"-201,0 1 0,0 0 1,0-1-1,0 1 0,0 0 0,0 0 0,1 0 1,-1 0-1,0 0 0,0 0 0,0 0 0,0 0 0,-2 0 1,3 1-47,-1 0 0,0 0 0,1 0 0,-1 0 0,0 0 1,1 0-1,-1 0 0,1 0 0,0 0 0,-1 0 0,1 0 1,0 2-1,-2 0 15,1 0 0,0 0 0,-1 0 0,0 0 0,1 0 0,-1-1 0,0 1 0,-1-1-1,1 1 1,0-1 0,-1 0 0,-3 3 0,-12 13 501,15-15-785,3-2-73,0-1 0,-1 1 1,1-1-1,0 1 0,-1-1 0,1 1 0,-1-1 0,1 1 1,0-1-1,-1 0 0,1 1 0,-1-1 0,1 0 0,-1 0 0,1 1 1,-1-1-1,1 0 0,-1 0 0,1 0 0,-1 1 0,0-1 1,1 0-1,-1 0 0,1 0 0,-1 0 0,1 0 0,-2 0 0,2 0 22,-1 0 0,0 0-1,1 0 1,-1 0-1,1 0 1,-1 1-1,0-1 1,1 0-1,-1 0 1,1 1-1,-1-1 1,0 0-1,1 1 1,-1-1-1,1 1 1,-1-1-1,1 0 1,-1 1-1,1-1 1,0 1 0,-1 0-1,1-1 1,0 1-1,-1-1 1,1 1-1,0-1 1,0 1-1,-1 0 1,1-1-1,0 1 1,0 0-1,0-1 1,0 2-1,-1 27 358,2-11-328,-22 99 148,15-92-29,4-23-139,1 1-1,0-1 1,1 1 0,-1 0-1,0-1 1,1 1-1,0 0 1,-1-1 0,1 1-1,0 0 1,0-1-1,1 1 1,-1 0 0,0-1-1,1 1 1,1 3-1,-2-6-31,0 1-1,1 0 0,-1-1 1,1 1-1,-1-1 0,1 1 0,-1-1 1,1 0-1,-1 1 0,1-1 0,-1 1 1,1-1-1,0 0 0,-1 1 0,1-1 1,0 0-1,-1 0 0,1 0 1,0 1-1,-1-1 0,1 0 0,0 0 1,-1 0-1,1 0 0,0 0 0,-1 0 1,1 0-1,0-1 0,-1 1 1,1 0-1,0 0 0,-1 0 0,2-1 1,23-13 369,-17 8-327,206-107 1417,-186 96-1271,-28 17-214,0 0-1,0 0 0,0 0 1,0 0-1,0 0 0,0 0 1,-1 0-1,1 0 0,0 0 1,0 0-1,0 0 1,0 0-1,0 0 0,0-1 1,0 1-1,0 0 0,-1 0 1,1 0-1,0 0 0,0 0 1,0 0-1,0 0 0,0-1 1,0 1-1,0 0 0,0 0 1,0 0-1,0 0 0,0 0 1,0 0-1,0-1 0,0 1 1,0 0-1,0 0 1,0 0-1,0 0 0,0 0 1,0-1-1,0 1 0,0 0 1,0 0-1,0 0 0,0 0 1,0 0-1,0 0 0,0-1 1,1 1-1,-1 0 0,0 0 1,0 0-1,0 0 0,0 0 1,0 0-1,0 0 0,0 0 1,0 0-1,1 0 1,-1-1-1,0 1 0,0 0 1,0 0-1,0 0 0,1 0 1,-14-1-1669,1 5-351,5 3 686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3.9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15595,'6'-1'3637,"-6"1"-3508,1 0-1,-1-1 1,1 1 0,-1 0-1,0 0 1,1 0-1,-1 0 1,1 0 0,-1 0-1,1 0 1,-1 0-1,1 0 1,-1 0 0,0 0-1,1 0 1,-1 1-1,1-1 1,-1 0 0,1 0-1,-1 0 1,0 0-1,1 1 1,4 2 318,-1 1 1,0-1-1,0 1 0,-1-1 1,1 1-1,-1 0 0,0 1 1,5 7-1,20 44 724,-23-45-872,12 30 117,-2 1 0,-1 0 0,10 57 0,10 134-1627,-29-207-1692,-5-26 2855,0 0 0,0 0 0,0 0 0,0 0 0,0 0 0,0 0 0,0 0 0,0 1 0,0-1 0,0 0 0,1 0 0,-1 0 0,0 0 0,0 0 0,0 0 0,0 0 0,0 0 0,0 0 0,0 0 0,0 0 1,0 0-1,0 0 0,0 0 0,1 0 0,-1 0 0,0 0 0,0 0 0,0 0 0,0 0 0,0 0 0,0 0 0,0 0 0,0 0 0,0 0 0,1 0 0,-1 0 0,0 0 0,0 0 0,0 0 0,0 0 0,0 0 0,0 0 0,0 0 0,0 0 0,0 0 0,0 0 0,0 0 0,0-1 0,0 1 0,1 0 0,-1 0 1,0 0-1,0 0 0,0 0 0,0 0 0,0 0 0,0 0 0,0 0 0,0 0 0,0 0 0,0-1 0,0 1 0,5-17-2319,2-19 932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4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54 14827,'13'81'2870,"-6"-31"-564,21 74 1,-25-115-2145,0 0 0,1 0-1,0-1 1,0 1 0,1-1-1,0 0 1,1 0 0,0 0-1,9 9 1,-12-14-122,0 0 0,0-1 0,1 1 0,-1-1 0,0 0 0,1 0 0,0 0 0,-1 0 0,1-1 0,0 0 0,0 1 0,0-1 0,0-1 0,0 1 0,0 0 0,0-1 0,0 0 0,0 0 0,0 0 0,0-1 0,0 1 0,0-1 0,0 0 0,6-2 0,-2-1-20,-1 1 1,0-1-1,0 0 0,0-1 1,0 0-1,-1 0 1,0 0-1,0-1 1,0 0-1,-1 0 1,0-1-1,0 1 1,0-1-1,-1 0 1,4-10-1,-4 10 21,-1 0 0,0-1-1,0 1 1,-1-1 0,0 0 0,0 1 0,-1-1-1,0 0 1,-1 0 0,1 0 0,-1 0 0,-1 0-1,0 0 1,0 0 0,-4-15 0,1 15-12,0 0 1,0 0 0,-1 0-1,0 0 1,0 1-1,-1 0 1,0 0-1,0 1 1,-1-1 0,-10-7-1,-1 1-390,0 1 1,0 1-1,-26-12 0,23 14-176,-1 1-1,0 0 1,-24-4 0,29 9 958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4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0 15339,'-3'0'288,"0"1"0,1-1 0,-1 1 0,0 0 0,1 0 0,-1-1 0,1 2 0,-1-1 0,1 0 0,0 0 0,-1 1 0,1 0 0,0-1 0,0 1 0,0 0 0,0 0 0,0 0 0,0 0 0,1 0 0,-1 0 0,1 1 0,-1-1 0,1 1 0,0-1 0,0 1 0,0-1 0,-1 5 0,0 3 144,1-1 0,0 0-1,0 1 1,0-1 0,1 1 0,3 17 0,3 10 140,2 1 1,15 46-1,34 70 76,-48-132-557,30 68 53,5 11-474,-38-82-332,0 0 0,-1 0 0,4 30 0,-8-45 251,0 1-1,-1-1 1,0 1-1,0-1 1,0 1 0,-1-1-1,1 1 1,-1-1-1,0 1 1,0-1-1,-1 1 1,0-1-1,1 0 1,-1 0-1,0 0 1,-1 0 0,1 0-1,-1 0 1,0-1-1,-3 4 1,-7 3-930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42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13723,'1'0'302,"0"1"0,0-1 0,0 0 0,-1 1 1,1-1-1,0 1 0,0-1 0,0 1 0,0-1 0,-1 1 0,1-1 1,0 1-1,-1 0 0,1-1 0,0 1 0,-1 0 0,1 0 0,-1-1 1,1 1-1,-1 0 0,1 0 0,-1 0 0,0 0 0,1 1 0,6 23 1979,2 66 1078,-1-5-2405,-5-67-1735,0 1-1,9 23 0,-11-53-4857,0 4 4561,-1-8-510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5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0 333 15395,'119'-55'8783,"51"-43"-6213,-98 47-2356,-47 31-226,43-25 1,-66 44-14,-1 0-1,1 1 0,-1-1 1,1 0-1,0 0 1,-1 1-1,1-1 1,0 1-1,0 0 0,-1-1 1,1 1-1,0 0 1,3 0-1,-4 1 3,0-1-1,1 1 1,-1-1-1,0 1 1,0 0-1,1 0 1,-1 0-1,0 0 1,0 0-1,0 0 1,0 0-1,0 0 1,0 0-1,-1 0 1,1 0-1,1 3 1,13 21-31,24 38-12,-33-55 106,0-1 0,1 1-1,-1-1 1,2-1 0,11 10-1,-17-14 20,1-1 1,-1 0-1,1 0 0,-1 0 0,1 0 0,0 0 1,-1 0-1,1-1 0,0 1 0,0-1 0,-1 0 0,1 0 1,0 0-1,0 0 0,-1-1 0,1 1 0,0 0 1,-1-1-1,1 0 0,0 0 0,2-1 0,-2 1 13,0-1-1,0 1 1,-1-1 0,1 1-1,-1-1 1,1 0-1,-1 0 1,0 0-1,0 0 1,0 0 0,0-1-1,0 1 1,0-1-1,0 1 1,-1-1-1,1 0 1,-1 1 0,2-7-1,-3 8-44,0-1 1,0 0-1,0 0 0,0 0 0,0 1 0,0-1 1,0 0-1,0 0 0,-1 1 0,1-1 0,-1 0 0,0 1 1,1-1-1,-1 1 0,0-1 0,0 0 0,0 1 1,0 0-1,0-1 0,-2-1 0,-3-3 17,0 0 0,-1 1 0,-6-6 0,6 6-16,-7-5-376,0 1 0,0 0 1,0 1-1,-1 1 0,-1 0 0,1 1 0,-1 1 0,0 0 1,0 1-1,-27-3 0,39 6-57,2 1 168,1 0 0,-1 0 0,0 0 0,1 0 0,-1 0 0,1-1 0,-1 1 0,1-1 0,-1 1 0,1-1 0,-1 1 0,1-1 0,0 0 0,-1 0 0,1 0 0,-2-1 0,3 1 89,-1-1 0,1 1-1,0-1 1,0 1 0,-1 0 0,1-1 0,0 1 0,0-1 0,1-1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5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20652,'12'23'1617,"1"9"783,10 7-327,5 10-481,-1 1-400,4 5-384,-1 2-191,-1-1-257,-3 0-120,-5-5-144,-2-4-56,-3-8-336,-2-7-248,-2-9-833,-3-6-711,-1-14-1417,4-9 4313,6-21-1368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5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62 250 15299,'-11'36'3066,"-28"107"4225,35-122-6849,1-1-1,1 1 0,0 0 0,2-1 0,2 22 0,-2-36-393,1 0 0,0 0 0,1 0 0,-1 0-1,1 0 1,1 0 0,3 8 0,-5-13-46,0 0 0,-1 1 1,1-1-1,0 0 0,0 1 0,0-1 1,0 0-1,1 0 0,-1 0 0,0 0 0,0 0 1,1 0-1,-1 0 0,0 0 0,1-1 1,-1 1-1,1 0 0,-1-1 0,1 1 1,-1-1-1,1 0 0,0 0 0,-1 1 0,1-1 1,-1 0-1,1 0 0,0 0 0,-1-1 1,1 1-1,-1 0 0,1 0 0,2-2 0,1 0-10,-1-1 0,1 0 0,0 0 0,-1 0 0,1 0 0,-1-1-1,0 0 1,0 0 0,-1 0 0,1 0 0,-1 0 0,0-1-1,5-9 1,4-8-51,14-39-1,-17 34 50,-1 1 1,0-2-1,-3 1 0,0-1 0,-1 0 0,-1-49 1,-4 56 20,0-1-1,-2 1 1,0 0 0,-1 0 0,-2 1 0,0-1 0,-1 1-1,-1 0 1,-14-26 0,21 43 4,-1 1 1,1-1-1,-1 0 0,0 1 1,0 0-1,0-1 0,0 1 1,0 0-1,0 0 0,-5-3 1,6 5-8,0-1 1,1 1-1,-1 0 1,1 0 0,-1 0-1,1 0 1,-1 0-1,0-1 1,1 1 0,-1 0-1,0 0 1,1 1-1,-1-1 1,1 0 0,-1 0-1,0 0 1,1 0-1,-1 0 1,0 1 0,0 0 8,-1 0 0,1 0 1,0-1-1,0 1 1,0 0-1,1 0 1,-1 0-1,0 1 0,0-1 1,0 0-1,0 2 1,-2 5 30,0 0-1,0 0 1,1 0 0,0 1 0,1-1 0,0 0 0,0 1 0,1-1 0,1 16 0,1 2 2,12 48 1,47 126-1073,-29-104-1526,-28-83 1789,0 0 1,-1 0 0,-1 0 0,0 0-1,0 1 1,-2 12 0,-6 22-952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6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81 973 16307,'-69'12'3473,"57"-12"-1797,13-2-681,6-3 162,82-39 1983,240-119-76,-274 137-2819,272-132 863,-8-14-288,-122 53-400,58-33-93,-95 69-287,-128 69-57,1 2 0,63-16 1,-89 27-18,-4 0-39,1 0 1,0 0-1,1 0 0,-1 0 1,0 1-1,0 0 0,0 0 0,0 0 1,0 0-1,6 2 0,-9-2 38,-1 0 0,0 1 0,0-1 0,1 0 0,-1 1 0,0-1 0,0 0 0,1 0 0,-1 1 0,0-1 0,0 1 0,0-1 0,0 0 0,0 1 0,0-1 0,0 0 0,0 1 0,1-1 0,-1 0 0,0 1 0,-1-1 0,1 1 0,0-1 0,0 0 0,0 1 0,0-1 0,0 0 0,0 1 0,0-1 0,0 0 0,-1 1 0,1-1 0,0 0 0,0 1 0,0-1 0,-1 0 0,1 1 0,0-1 0,-1 1 1,-13 14-1242,-10 5-1330,-1-1 1,-53 30 0,23-16 596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16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1 756 22125,'4'3'264,"1"1"-1,0-1 1,0 0 0,0-1 0,1 1-1,-1-1 1,0 0 0,1 0 0,0-1 0,-1 1-1,1-1 1,0-1 0,0 1 0,0-1 0,-1 0-1,1 0 1,8-2 0,2-1 206,0 0-1,0-2 1,0 0-1,29-14 1,3-4 474,62-42 0,36-37-72,-105 72-665,127-94 22,98-68 27,11 18-162,-214 139-94,-63 35 0,1 0 0,-1 0 0,0-1 0,0 1 0,1 0 0,-1 0 0,0 0 0,1-1 0,-1 1 0,0 0 0,1 0 0,-1 0 0,0 0 0,0 0 0,1 0 0,-1 0 0,1 0 0,-1 0 0,0 0 0,1 0 0,-1 0 0,0 0 0,1 0 0,-1 0 0,0 0 0,0 0 0,1 0 0,-1 0 0,0 1 0,1-1 0,-1 0 0,0 0 0,1 0 0,-1 0 0,0 1 0,1-1 0,-1 1 0,0-1 0,0 1 0,0-1 0,0 1 0,0-1 0,0 1 0,0-1 0,0 1 0,0 0 0,0-1 0,0 1 0,-1-1 0,1 1 0,0-1 0,0 1 0,-1 0 0,-2 4-74,-1 1 1,0-2-1,1 1 1,-2 0-1,1-1 1,-1 1-1,1-1 1,-1 0-1,-9 5 1,-7 3-896,-26 11-1,31-16 319,-7 2-2707,1-2 1047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6:57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0 113 9810,'109'-24'4603,"113"-11"-1,112 14-1878,338 45-1985,-211-20 1653,-3-39 211,-378 25-2161,72-5 967,-128 15-1151,-1 0 0,0 1 0,0 2-1,36 8 1,-33-4-157,-15-3-155,-1-1 0,1 0 0,14 1 1,-24-4-11,-1 0 0,0 0 1,1 0-1,-1 0 0,0 0 1,1 1-1,-1-1 1,1 0-1,-1 0 0,0 0 1,1 0-1,-1 0 0,0 0 1,1-1-1,-1 1 1,0 0-1,1 0 0,-1 0 1,0 0-1,1 0 0,-1 0 1,0-1-1,1 1 1,-1 0-1,0 0 0,1-1 1,-1 1-1,0 0 1,0 0-1,1-1 0,-1 1 1,0 0-1,0 0 0,0-1 1,1 1-1,-1 0 1,0-1-1,0 1 0,0 0 1,0-1-1,0 1 0,0-1 1,0 1-1,0 0 1,1-1-1,-1 1 0,-1 0 1,1-1-1,0 1 0,0-1 1,-2-12-1417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03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94 12667,'0'-1'315,"0"0"1,0 0 0,0 1 0,0-1-1,-1 0 1,1 0 0,1 0-1,-1 0 1,0 1 0,0-1 0,0 0-1,0 0 1,0 0 0,1 1 0,-1-1-1,0 0 1,1 0 0,-1 1-1,1-1 1,-1 0 0,1 0 0,-1 1-1,1-2 1,1 1 68,0 0-1,0-1 1,-1 1-1,1 0 1,0 0 0,0 0-1,0 0 1,0 1-1,3-2 1,6 0 401,0 0-1,22-1 1,-24 3-231,254-26 3788,-1 0-2957,-256 26-1420,67-3 200,-67 3-293,1 1 1,-1-1-1,0 1 0,1 1 1,-1-1-1,0 1 0,0 0 1,11 6-1,-2 0-1302,-4-9 482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05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11 328 5977,'-11'15'16033,"30"-23"-13360,31-19 1,47-40-647,-81 55-1739,34-25 30,86-84 0,-78 53-244,-56 66-74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06.1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1 304 16764,'10'0'1584,"16"-3"1104,12-9-63,31-17-593,22-11-463,13-13-793,4-4-688,-5 4-2689,-11-3 1801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11.8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 23861,'327'15'2766,"-284"-15"-2549,389-18 903,-137 1-702,2 21-337,-179 7-133,105 4-3103,-207-15 1509,0-1 1,22-4-1,-7 0 35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43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19 11875,'-8'-1'405,"0"1"1,1 0 0,-1 1 0,0 0 0,0 0 0,0 1 0,0 0 0,1 0 0,-1 1 0,1 0-1,0 0 1,-1 1 0,2 0 0,-1 0 0,0 1 0,1-1 0,0 1 0,0 1 0,0-1 0,1 1-1,0 0 1,0 1 0,0-1 0,-4 9 0,2-3-118,0 1-1,1 0 1,0 0-1,-6 22 1,10-27-212,1 0 0,0 0 0,0-1-1,0 1 1,1 0 0,0 0 0,1 0 0,0 0 0,0-1 0,3 9 0,0-2-28,1-1 1,0 1 0,1-1 0,1 0 0,0 0-1,0-1 1,2 0 0,-1-1 0,1 1 0,20 17-1,-21-22-30,0 0-1,1 0 1,0-1 0,0-1-1,1 1 1,-1-1-1,1-1 1,1 0-1,-1 0 1,0-1-1,1 0 1,-1-1 0,1 0-1,21 0 1,-16-3 12,1 0 1,0-1-1,-1-1 1,1 0 0,-1-2-1,0 0 1,0 0-1,-1-2 1,1 0 0,18-12-1,-18 9 54,-1-1-1,0 0 0,-1-1 1,0 0-1,-1-1 1,0-1-1,-1 0 1,-1 0-1,12-20 1,-19 26-56,0 0 1,-1 1 0,0-1-1,0 0 1,-1 0-1,0 0 1,-1-1 0,0 1-1,0 0 1,-1-1 0,1 1-1,-2-1 1,1 1 0,-2 0-1,1-1 1,-5-13 0,3 12-31,0 1 1,-1 0 0,0 0-1,0 1 1,-1-1-1,0 1 1,-1 0 0,0 0-1,0 0 1,-1 1 0,0 0-1,0 1 1,0-1 0,-11-5-1,9 6-1,0 2 1,-1-1-1,1 1 0,-1 1 0,0 0 0,0 0 0,0 1 0,-1 0 0,-18 0 0,13 2-539,0 0-1,0 2 0,0-1 1,0 2-1,-28 8 1,21-2-1713,11 1 770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12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1 179 8410,'-1'2'430,"1"-1"0,0 0 0,0 1 1,0-1-1,1 1 0,-1-1 0,0 1 1,1-1-1,-1 0 0,0 1 0,1-1 0,0 1 1,-1-1-1,2 1 0,-1 0-226,1-1 0,-1 0 1,1 0-1,-1 0 0,1 0 0,0 0 0,0 0 0,-1-1 1,1 1-1,3 0 0,20 5 601,1-1-1,-1-2 1,1 0 0,44-3-1,-43 1-451,55-2 693,-1-4 0,0-3 0,0-3 0,88-25 0,80-45 1115,-94 28-731,-126 44-1143,0 1 0,1 2-1,46-5 1,-59 10-232,-1 1 0,1 1-1,0 0 1,-1 1 0,1 1 0,-1 0 0,30 11 0,5 8 7,-25-10-755,27 8 0,-46-17 307,1-1 0,-1-1-1,1 1 1,-1-1 0,1-1-1,0 1 1,-1-1 0,13-2-1,-14 1 141,-1-1 0,1 0 0,0 0 0,5-3 1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29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1073 2640 12123,'20'-13'935,"-8"7"-366,-1-2 0,1 1-1,-2-1 1,14-13 0,-22 18-448,0 1 1,0-1-1,0 0 1,-1 0-1,1 0 0,-1 0 1,1 0-1,-1-1 1,0 1-1,0 0 0,-1-1 1,1 1-1,-1 0 0,0-1 1,1 1-1,-1-1 1,-1 1-1,0-6 0,-1-4 210,-2-1-1,1 0 1,-8-14-1,7 16-174,-107-278 2168,77 205-1775,-9-28 237,22 61-615,2-2 0,2 1 0,3-2 1,2 0-1,-4-56 0,14 91-86,0 1 0,2-1 0,0 0 0,1 1 0,1-1 0,1 1 0,0 0 0,2-1 0,0 2 0,1-1 0,1 1 0,11-21 0,0 9 26,1 1-1,2 1 1,1 0-1,32-30 0,7-10 12,-8 10 51,25-33 217,-67 77-294,-2 0 0,0-1 0,0 0 0,-2-1 0,7-16 0,-8 13-18,-1 0 1,0 0 0,-2-1-1,0 1 1,0-25-1,-3 11-34,-2 0 0,-8-45 0,5 43-64,-20-92 147,21 113-83,-1 0-1,0 1 1,-1-1-1,0 2 1,-1-1 0,-1 1-1,-9-13 1,-1 3-25,-1 0 0,-2 1 1,0 1-1,-46-33 1,48 41-18,1 1 1,-2 0 0,0 2 0,0 0 0,0 2 0,-1 0 0,-25-5 0,2 5 0,-1 1 1,1 3-1,-82 3 1,63 6-9,0 2 1,-66 17 0,107-20-2,-1 2 1,1 0-1,0 2 0,0 0 0,1 1 1,-27 19-1,36-21 7,0 1-1,1 1 1,0 0 0,1 0 0,0 1 0,1 0-1,0 1 1,1 0 0,0 0 0,1 1 0,-9 19-1,7-5 18,0 0 0,1 1-1,-6 49 1,0 87 53,12-134-59,-1 17-6,-14 254 24,17 1-8,5-207-3,22 108 1,-13-136 5,2-1 1,35 91-1,-5-56 223,76 127 1,16 34 394,-119-220-542,38 78 349,-51-109-381,1 0 0,0-1 0,0 0 0,1-1 0,0 1 0,1-1-1,0-1 1,13 9 0,-17-13-56,0-1 1,1 0-1,-1-1 0,1 1 0,0-1 0,-1 0 1,1-1-1,0 1 0,0-1 0,0 0 0,0-1 1,1 1-1,-1-1 0,0-1 0,0 1 0,0-1 1,0 0-1,0 0 0,0-1 0,9-3 0,3-3-323,-1 0 0,0-1 0,-1-1-1,0-1 1,16-14 0,3-3-417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32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18820,'38'5'1528,"16"-2"969,15-1-129,7-1-487,2-1-593,-14 5-752,-9 4-496,-2 15-64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24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614 284 10906,'-12'-1'419,"0"0"0,-1 0 0,1 1 0,0 1 0,0 0 0,-14 3 0,18-1-245,0-1 0,0 1 1,0 0-1,1 1 0,-1 0 1,1 0-1,0 0 1,0 1-1,1 0 0,-7 6 1,-1 3 91,0 1 1,1 1 0,-19 29 0,-26 57 486,40-69-556,-127 269 926,119-231-778,2 1 1,-22 110 0,30-80 16,4 1-1,5 0 1,4 0 0,15 149 0,-3-174-36,4-1-1,39 133 1,-35-158-240,3 0 1,2-1-1,3-1 0,50 78 1,-38-74-75,191 266 21,-202-289-29,2-1 0,0-2 1,2 0-1,1-2 0,2-2 1,0 0-1,1-3 0,1 0 0,53 21 1,246 85 59,-265-107-47,2-3 0,138 16 1,-99-28-9,0-5 1,1-4-1,-1-6 1,114-24 0,-178 25-25,0-2 1,-2-3 0,67-28 0,-86 30 16,0 0 0,-2-2 1,0-1-1,0 0 0,-1-2 0,-2-1 1,28-29-1,-35 32 20,-1-1 0,-1-1 0,-1 0 0,0 0 0,13-35 0,25-97 42,-42 123-56,0 0-1,-2-1 1,2-46-1,-6 56 7,0-1-1,-2 0 1,0 1 0,-2-1-1,1 1 1,-11-28-1,-3 5 42,-2 1 0,-43-68-1,-61-65 26,97 139-73,-1 0 0,-1 2 0,-1 2 0,-64-50 0,10 23 20,-46-35-10,43 15 178,4-5 0,-85-107 1,124 134-144,-67-112 1,90 131-46,2-2-1,1 0 0,2-1 1,-15-61-1,23 65-9,2 0 1,2 0-1,0 0 1,4-44-1,21-135-7,-20 195 9,3-14 1,18-207-21,-23 219 21,1-3 44,-1 0 1,-1 0 0,-6-31 0,6 48-18,-1-1 0,0 1 1,0-1-1,0 1 0,-1 0 1,0 0-1,0 0 1,-1 0-1,0 1 0,0-1 1,0 1-1,0 0 0,-1 0 1,0 0-1,0 1 0,-6-4 1,0 1 8,-1 0-1,0 1 1,-1 1 0,1 0 0,-1 1-1,-23-5 1,0 3 11,-45-3 0,59 7-30,1 2-1,-1 0 1,0 1 0,1 1-1,0 1 1,-1 1 0,1 1 0,0 1-1,1 0 1,0 2 0,0 0-1,-36 22 1,24-9-126,-50 42 1,66-48-468,1 0 1,0 1-1,1 1 0,-19 29 1,3 8-633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26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5 7370,'-35'-4'8289,"35"4"-8223,0 0 0,0 0 0,0 0-1,0 0 1,1 0 0,-1 1 0,0-1-1,0 0 1,0 0 0,0 0 0,0 0-1,0 0 1,0 0 0,0 0 0,0 1-1,0-1 1,0 0 0,0 0 0,0 0-1,0 0 1,0 0 0,0 0 0,0 1-1,0-1 1,0 0 0,0 0 0,0 0-1,0 0 1,0 0 0,0 0 0,0 0-1,0 1 1,-1-1 0,1 0 0,0 0-1,0 0 1,0 0 0,0 0 0,0 0-1,0 0 1,0 0 0,0 0 0,0 0-1,-1 0 1,1 0 0,0 1 0,0-1-1,0 0 1,0 0 0,0 0 0,0 0-1,0 0 1,-1 0 0,1 0 0,0 0-1,0 0 1,0 0 0,0 0 0,0 0-1,-1 0 1,11 5 1974,79 23 2836,46 3-2881,-132-30-1967,-1 0-1,1 0 1,0 0 0,0 0 0,0 0-1,2 2 1,-5-3-24,1 0-1,-1 0 0,0 1 1,1-1-1,-1 0 0,0 0 1,0 0-1,0 1 1,1-1-1,-1 0 0,0 0 1,0 1-1,0-1 0,0 0 1,1 0-1,-1 1 0,0-1 1,0 0-1,0 1 1,0-1-1,0 0 0,0 1 1,0-1-1,0 1 0,0-1-1,0 1 0,-1-1 0,1 1 0,0-1 0,-1 1-1,1-1 1,-1 1 0,1-1 0,-1 1 0,1-1 0,-1 0-1,1 1 1,-1-1 0,1 0 0,-1 1 0,1-1 0,-1 0-1,0 0 1,-2 1 6,-1 0 1,1 0-1,-1 0 0,1 0 0,-1-1 0,1 0 0,-1 0 1,1 0-1,-1 0 0,1 0 0,-6-2 0,-39-13 66,27 8-59,5 2-10,6 1 0,0 2-1,-16-4 1,25 6-288,3 0 69,6 0-183,9 0 21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47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20 11266,'-8'-11'1521,"3"3"3042,8 17-1103,86 175 3026,-42-89-5520,-3-14-595,-22-41-539,24 59 1,-35-65-708,-10-31 643,0-1-1,-1 1 0,1 0 0,-1-1 0,0 1 1,0 0-1,0-1 0,0 1 0,-1 0 0,0 4 1,1-7 122,-1 1 1,1-1 0,-1 1-1,1-1 1,0 0 0,-1 1-1,1-1 1,-1 0 0,1 1-1,-1-1 1,1 0 0,-1 0-1,1 0 1,-1 1 0,1-1-1,-1 0 1,1 0 0,-1 0 0,0 0-1,1 0 1,-1 0 0,1 0-1,-1 0 1,1 0 0,-1 0-1,1 0 1,-1-1 0,1 1-1,-1 0 1,1 0 0,-1 0-1,1-1 1,-1 1 0,1 0-1,-1-1 1,1 1 0,-1 0-1,0-1 1,-16-16-1238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47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1 131 12611,'18'-16'1287,"1"1"1,1 0-1,0 2 1,28-15-1,-32 20-645,1 1-1,0 1 1,0 0-1,0 1 0,1 1 1,25-2-1,-37 5-507,1 1 0,0 0-1,0 0 1,-1 0 0,1 1-1,0 0 1,-1 0 0,10 4-1,-13-4-103,-1 0 0,1 0 0,-1 0 0,0 0 0,1 1 0,-1-1 0,0 1 0,0 0 0,0 0 0,0 0 0,0 0 0,-1 0 0,1 0 0,-1 0 0,1 0 0,-1 1 0,0-1 0,1 0 0,-1 1 0,-1-1 0,1 1 0,0-1 0,0 6 0,0 1 3,-1 0 0,-1 0 0,1 0 0,-1 0 0,-1-1-1,0 1 1,0 0 0,-1-1 0,0 0 0,0 1-1,-6 9 1,-1 1-8,-2 0-1,0-1 0,-21 26 0,24-34-95,-1 1 1,0-1-1,-23 17 0,30-25-125,-1 1 1,1-1-1,-1 0 0,1 0 0,-1 0 0,0-1 0,0 1 1,0-1-1,0 0 0,0 0 0,0-1 0,0 1 1,0-1-1,0 0 0,0 0 0,0 0 0,0 0 0,-5-2 1,8 2 65,0 0 0,0 0 0,0-1 0,0 1 0,1-1 0,-1 1 0,0-1 0,0 1 0,0-1 1,1 1-1,-1-1 0,0 0 0,1 1 0,-1-1 0,0 0 0,0-1 0,-4-15-1310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48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1 258 15763,'29'16'1590,"-5"-3"2332,49 20-1,-80-47-3239,-4-4-641,0 0 1,2-1-1,-11-30 1,16 39-189,1-1 1,0 1 0,1-1-1,0 0 1,1 0 0,0 0-1,1 0 1,1-15 0,0 22-195,0-1 0,0 1 0,1-1 0,-1 1 1,1 0-1,0-1 0,0 1 0,1 0 0,-1 0 1,1 1-1,0-1 0,0 0 0,0 1 0,1 0 1,-1 0-1,1 0 0,0 0 0,-1 0 0,9-3 0,12-6-1061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48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68 500 11867,'1'8'1318,"0"1"1,0 0-1,-1-1 1,0 1-1,0-1 1,-3 14-1,2-13-614,0 0-1,0 0 0,1 0 1,2 18-1,-2-25-646,1 0 0,-1 0 0,1 0 0,0 0 1,0 0-1,0 0 0,0-1 0,0 1 0,0 0 0,0 0 0,0-1 0,1 1 0,-1-1 0,1 1 0,-1-1 0,1 0 0,0 0 0,-1 1 0,1-1 0,0 0 0,0 0 0,0-1 1,0 1-1,0 0 0,0-1 0,4 1 0,-4 0-39,0-1 0,1 0 0,-1 0 0,0 0 0,1 0 0,-1 0 0,1 0 0,-1-1 0,0 1 1,1-1-1,-1 0 0,0 0 0,0 1 0,0-2 0,1 1 0,-1 0 0,0 0 0,0-1 0,-1 1 0,1-1 1,0 1-1,3-4 0,-3 2-1,0 0-1,-1 1 1,1-1 0,0 0 0,-1 0 0,0 0 0,0 0-1,0 0 1,0-1 0,0 1 0,0 0 0,-1 0 0,0 0-1,1-1 1,-1 1 0,0 0 0,-1-1 0,1 1 0,-2-6-1,0 3-21,-1 0 0,0-1 0,0 1 0,0 0 0,-1 1 0,0-1 0,0 0 0,-7-7-1,7 9-301,-1-1-1,1 1 1,-1-1 0,0 1-1,1 1 1,-2-1-1,1 1 1,0-1-1,-1 2 1,0-1-1,1 1 1,-1-1-1,0 2 1,0-1-1,0 1 1,0 0-1,-1 0 1,1 0 0,-7 1-1,-2 4-1318,9 4 481</inkml:trace>
  <inkml:trace contextRef="#ctx0" brushRef="#br0" timeOffset="1">69 0 16267,'75'86'10979,"-6"13"-7994,53 111-2740,-117-200-303,1-1-233,-1 0 0,-1 0-1,1 0 1,-2 1 0,1-1 0,-1 1-1,-1 0 1,2 11 0,-4-19-26,0-1 0,0 1 0,0-1 0,0 1 1,0 0-1,0-1 0,-1 1 0,1-1 0,-1 1 0,1-1 1,-1 1-1,1-1 0,-1 1 0,0-1 0,-1 3 1,-8 3-1376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48.8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0 317 15795,'84'-75'6511,"12"-10"-3183,-80 73-3080,1 0 1,0 1-1,0 1 1,25-11-1,-37 19-250,0 1 0,0-1 0,-1 0-1,1 1 1,7-1 0,-11 2-22,0 0-1,0 0 1,0 0 0,1 0 0,-1 0 0,0 0 0,0 0 0,0 1 0,0-1 0,0 0-1,0 1 1,0-1 0,0 1 0,0-1 0,0 1 0,0-1 0,0 1 0,0-1-1,-1 1 1,1 0 0,0 0 0,0-1 0,-1 1 0,1 0 0,0 0 0,-1 0 0,1 0-1,-1 0 1,1 0 0,-1 0 0,1 1 0,8 40-460,-8-30 466,2-1 1,-1 0-1,8 21 1,-9-30 40,0 1 1,0-1 0,1 0 0,-1 0 0,0 0 0,1 0 0,-1 0 0,1 0 0,0 0 0,0 0 0,0 0 0,0-1 0,0 1 0,0-1-1,0 0 1,0 0 0,0 1 0,1-1 0,-1-1 0,1 1 0,-1 0 0,4 0 0,-1 0 70,0-1 0,-1 0 0,1 0 1,0 0-1,-1-1 0,1 0 0,0 1 0,-1-2 1,1 1-1,-1 0 0,0-1 0,1 0 0,-1 0 0,0 0 1,0-1-1,0 1 0,0-1 0,-1 0 0,1 0 1,-1 0-1,1-1 0,-1 1 0,0-1 0,-1 0 0,1 0 1,-1 0-1,1 0 0,1-5 0,-4 7-69,1 1-1,-1 0 1,0-1 0,0 1-1,1-1 1,-1 1 0,0-1-1,0 1 1,-1-1-1,1 1 1,0 0 0,0-1-1,-1 1 1,1-1 0,-1 1-1,1 0 1,-1-1-1,1 1 1,-1 0 0,0 0-1,0-1 1,0 1 0,0 0-1,0 0 1,0 0-1,0 0 1,0 0 0,0 0-1,0 1 1,0-1 0,-2-1-1,-5-2 2,1 0 0,-1 1 1,0 0-1,-10-3 0,4 2-54,-163-72-4189,147 63 2495,3-1-897,9 5 864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43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90 12267,'49'-2'6599,"22"-7"-3157,-6 1-1648,-18 4-714,-23 3-719,-1-1 0,1-1-1,-1-1 1,26-8 0,-48 12-404,-1 0 1,0 0-1,1 0 1,-1 0 0,0-1-1,0 1 1,1 0-1,-1 0 1,0 0 0,1 0-1,-1-1 1,0 1-1,0 0 1,1 0-1,-1 0 1,0-1 0,0 1-1,1 0 1,-1-1-1,0 1 1,0 0 0,0 0-1,0-1 1,1 1-1,-1 0 1,0-1-1,0 1 1,0 0 0,0-1-1,-6-9-2144,-18-6-2316,21 14 3871,-12-7-731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49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0 132 13987,'48'27'4740,"15"11"239,-56-33-4545,1 1 0,-1-1 0,-1 2 0,1-1 0,9 12 0,-8-1-14,-6-11-279,-2-9-18,-13-78-22,5 39-128,-2-56-1,10 94 25,-1 1 0,2-1 0,-1 0 0,0 1-1,1-1 1,-1 1 0,3-6 0,-3 8 2,0 1 0,0-1 0,1 1-1,-1-1 1,0 1 0,1-1 0,-1 1 0,0-1 0,1 1 0,-1 0 0,1-1-1,-1 1 1,1 0 0,-1-1 0,1 1 0,-1 0 0,1 0 0,-1-1 0,2 1-1,-1 0 1,0 0 0,1 0 0,-1 0-1,0 0 1,0 0 0,0 0 0,1 0 0,-1 1-1,0-1 1,0 0 0,0 1 0,0-1-1,2 2 1,2 1-8,0 0 0,1 0 0,-1 1 0,-1 0 0,1 0 1,0 0-1,7 10 0,0 3 5,11 20 1,-16-26-65,0 1 1,0-1-1,2 0 1,14 16-1,-20-25-200,0 0-1,0 0 1,0 0 0,0 0-1,1 0 1,-1-1-1,1 1 1,-1-1 0,1 0-1,0 0 1,-1 0 0,1-1-1,0 1 1,0-1 0,-1 0-1,1 0 1,0 0 0,0-1-1,-1 1 1,1-1-1,5-2 1,11-5-1111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49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86 534 17364,'-1'1'264,"-38"58"7364,29-42-6837,1 0 0,1 0-1,-10 26 1,17-25-739,3-11-136,-2-7 77,0 0 1,0 0 0,0 1 0,0-1 0,1 0 0,-1 0-1,0 0 1,0 0 0,0 0 0,0 0 0,0 0 0,0 0-1,0 0 1,0 0 0,0 0 0,1 0 0,-1 0-1,0 0 1,0 0 0,0 0 0,0 0 0,0 0 0,0-1-1,0 1 1,0 0 0,0 0 0,1 0 0,-1 0 0,0 0-1,0 0 1,0 0 0,0 0 0,0 0 0,0 0 0,0 0-1,0 0 1,0 0 0,0-1 0,0 1 0,0 0-1,0 0 1,0 0 0,0 0 0,0 0 0,0 0 0,0 0-1,0 0 1,0 0 0,0-1 0,0 1 0,0 0 0,0 0-1,2-5-151,-1 0 0,0-1 0,0 1-1,0 0 1,-1-1 0,0 1 0,0 0-1,-1-1 1,0-4 0,0-4-223,0 3 104,0 5 39,1 0 0,-1 0-1,1 0 1,1 0 0,-1 0 0,1 0 0,0 0 0,0 0-1,0 1 1,1-1 0,2-6 0,-3 12 218,-1-1 0,1 0 0,0 0 1,-1 1-1,1-1 0,0 0 0,-1 1 0,1-1 1,0 1-1,0-1 0,0 1 0,0-1 0,-1 1 1,1 0-1,0-1 0,0 1 0,0 0 0,0 0 1,0 0-1,0-1 0,0 1 0,0 0 0,0 0 1,0 1-1,0-1 0,0 0 0,-1 0 0,1 0 1,0 1-1,0-1 0,0 0 0,0 1 0,0-1 1,0 0-1,-1 1 0,1 0 0,1 0 1,5 3 9,-1 1 1,0 0 0,9 8-1,-11-9-15,1 0 9,3 4 181,0 0 0,1-1 0,0 0 0,20 10 0,-27-15-116,0-1 1,1 0-1,-1 0 1,1-1-1,-1 1 1,1-1-1,-1 1 1,1-1-1,-1 0 1,1 1-1,0-1 1,-1-1-1,1 1 1,-1 0-1,1-1 1,0 1-1,-1-1 1,1 0-1,-1 0 1,0 0 0,1 0-1,-1 0 1,0 0-1,1-1 1,-1 1-1,0-1 1,2-2-1,1-1-14,0 0-1,-1-1 0,1 0 0,-1 0 1,-1 0-1,1-1 0,-1 1 1,0-1-1,0 0 0,-1 0 1,0 0-1,2-12 0,0-9-101,0-53-1,-4 81 68,0-41-231,-1 0-1,-13-67 1,9 83 179,-1 0 1,-1 0-1,-1 1 0,-2-1 0,-16-30 1,23 50 186,-1 0 1,1 1-1,-1-1 1,0 1-1,0 0 1,0 0-1,-1 0 1,1 0-1,-9-4 1,13 8-120,0 0 0,0 0 0,0 0 0,-1 0 0,1 0 0,0 0 0,0 0 0,0 1 1,-1-1-1,1 0 0,0 0 0,0 0 0,0 0 0,0 0 0,-1 0 0,1 0 0,0 1 0,0-1 1,0 0-1,0 0 0,0 0 0,-1 0 0,1 1 0,0-1 0,0 0 0,0 0 0,0 0 0,0 1 0,0-1 1,0 0-1,0 0 0,0 0 0,0 1 0,0-1 0,0 0 0,0 0 0,0 0 0,0 1 0,0-1 1,0 0-1,0 0 0,0 1 0,-1 15 254,1-12-200,-1 15 208,1 0 0,1 1 0,1-1 1,0-1-1,11 38 0,-4-25 120,2-2 0,25 52 0,-31-71-391,1-1 1,0 1-1,0-1 0,1 0 0,0 0 0,0-1 0,1 0 1,0-1-1,0 1 0,1-1 0,0-1 0,0 0 1,1 0-1,0-1 0,0 0 0,0-1 0,14 5 1,-7-7-942,-8-3-957,-2-16-6036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0.3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0 597 16243,'5'1'339,"1"-1"-1,-1 0 0,0 0 0,0 0 1,0 0-1,0-1 0,0 1 0,0-1 0,0-1 1,0 1-1,4-3 0,7-3 470,28-17 0,-9 5-66,-12 9-907,36-11 0,-41 15-711,-14 4 746,-1 1 0,0-1 0,0 0 0,0 0 0,0 0 0,0 0 0,-1-1 0,1 1 0,0-1 0,-1 0 0,0 0 0,0 1 0,0-1 0,3-6 0,-2 3 192,0-1-1,0 0 1,-1 1-1,0-1 1,0 0-1,1-10 1,-2 16 36,-1 0 1,0 0-1,0 0 0,0 0 1,-1 0-1,1 0 1,0 0-1,0 0 0,0 0 1,-1 0-1,1 0 1,0 0-1,-1 0 0,1 0 1,-1 0-1,1 0 0,-2-1 1,2 2-50,0 0 0,0-1 0,-1 1 1,1 0-1,0 0 0,0 0 0,0 0 0,-1 0 1,1 0-1,0 0 0,0 0 0,-1 0 0,1-1 0,0 1 1,0 0-1,0 0 0,-1 0 0,1 0 0,0 0 1,0 0-1,-1 0 0,1 0 0,0 1 0,0-1 0,0 0 1,-1 0-1,1 0 0,0 0 0,-8 10 868,5 0-625,1-1-1,-1 0 1,2 0 0,-1 1-1,1 0 1,0 12-1,2 0 142,4 36 0,-4-51-382,1-1-1,-1 0 1,1 0-1,0 0 1,0 0-1,1 0 1,0 0-1,0-1 1,0 1-1,6 6 1,-7-9-28,1-1 0,-1 1 0,1-1 0,-1 0 0,1 0 0,0 0 0,0 0 0,0 0 0,0-1 0,0 1 0,0-1 0,1 0 0,-1 0 0,0 0 0,1 0 0,-1-1 0,1 1 0,-1-1 0,1 0 0,4 0 0,-4 0 8,0-1 0,0 0 0,0 0 0,0 0 0,0 0 0,0 0 0,-1-1 0,1 0 0,0 0 0,-1 0 0,0 0 0,6-4 0,-4 1-4,-1 1-1,1-1 1,-1 0-1,0 0 1,0-1-1,-1 1 1,4-8-1,0-3 2,0-2 0,-1 1 0,-1-1 0,4-29 0,-4 14-133,-1-1-1,-3 0 0,0 1 1,-5-40-1,-3 17-408,-24-92 0,18 107 456,13 39 57,-1 1-1,1 0 0,-1-1 1,1 1-1,-1 0 0,0-1 1,0 1-1,1 0 0,-1 0 0,-2-2 1,3 3 2,0 0 0,0 0 1,-1 0-1,1 0 0,0 0 1,0 0-1,0 0 0,-1 0 1,1 0-1,0 0 0,0 0 1,0 1-1,0-1 0,-1 0 1,1 0-1,0 0 0,0 0 1,0 0-1,0 0 0,0 0 1,-1 1-1,1-1 0,0 0 1,0 0-1,0 0 0,0 0 1,0 0-1,0 1 0,0-1 1,0 0-1,-1 0 0,1 0 0,0 1 1,0-1-1,0 0 0,0 0 1,0 0-1,0 0 0,0 1 1,0-1-1,0 0 0,-2 31 217,5 19 301,1 1 0,3-1 0,2-1-1,2 1 1,2-2 0,30 73 0,-36-103-400,1-1 0,1 0 1,12 18-1,-18-31-260,0 0 0,0 0 0,0 0 1,1-1-1,-1 1 0,1-1 0,0 0 0,0 0 0,0 0 1,0-1-1,0 1 0,1-1 0,-1 0 0,1 0 0,-1-1 1,1 1-1,7 0 0,-3-1-130,0-2 0,0 1-1,10-2 1,-19 2 269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36.3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57 13907,'15'-9'1504,"5"-2"1849,6-1-1008,-3 0-425,1 3-360,-7 6-840,-5 4-416,-7 3-1152,-5 17-2120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36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0 255 12091,'5'3'1448,"2"-3"1777,10-7-1113,8-6 273,2-7-289,13-7-592,1-5-191,6-3-497,3-1-200,-1 4-304,-2 7-144,-9 8-152,-4 5-128,-13 10-640,-4 4-568,-7 11-1697,-3 10 1585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1.9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222 485 12579,'-2'-2'303,"-1"0"0,0 0 1,-1 0-1,1 0 1,0 1-1,0-1 1,-1 1-1,1 0 0,-1 0 1,1 0-1,-1 0 1,0 1-1,1-1 0,-1 1 1,-5 0-1,5 1-110,0 0 0,0 0 0,0 0 1,1 1-1,-1 0 0,0-1 0,1 1 0,-1 0 0,1 1 0,0-1 0,0 1 0,-1-1 0,2 1 1,-4 3-1,-5 7 295,1-1 0,1 1 0,0 1 0,0 0 0,1 0 0,1 1 0,-7 22 0,6-15-165,2 1 1,1-1 0,1 1-1,-3 37 1,7-53-276,0-1-1,0 0 1,0 0-1,1 1 1,0-1-1,0 0 0,0 0 1,5 12-1,-5-17-36,0 1 0,0 0 0,0-1-1,0 1 1,0-1 0,0 1 0,1-1-1,-1 0 1,0 1 0,1-1 0,-1 0-1,1 0 1,0 0 0,-1 0-1,1 0 1,0 0 0,0-1 0,-1 1-1,1-1 1,0 1 0,0-1 0,0 1-1,0-1 1,0 0 0,0 0 0,-1 0-1,1 0 1,0 0 0,0-1-1,0 1 1,0 0 0,3-2 0,1 0 4,-1 0 1,1 0-1,0-1 1,-1 0 0,1 0-1,-1 0 1,0-1-1,0 0 1,-1 0-1,7-6 1,3-6 11,22-31 0,-17 19-16,-1-1 0,-1-2-1,-2 1 1,-1-2 0,-1 0 0,-2 0-1,-1-1 1,-2-1 0,-1 1 0,-2-1-1,-1 0 1,-1-1 0,-2 1 0,-6-51-1,2 49 18,-3 0 0,-1 0-1,-17-52 1,22 82-5,-7-15 54,9 21-68,-1-1 1,1 1-1,-1-1 0,1 0 1,-1 1-1,1 0 0,-1-1 0,1 1 1,-1-1-1,1 1 0,-1 0 1,0-1-1,1 1 0,-1 0 0,0-1 1,1 1-1,-1 0 0,0 0 1,1 0-1,-1 0 0,0 0 0,1-1 1,-1 1-1,0 1 0,1-1 1,-2 0-1,0 1 4,0-1 1,1 1 0,-1 0-1,0 0 1,1 0-1,-1 0 1,1 0 0,0 0-1,-1 0 1,1 1-1,0-1 1,0 0-1,0 1 1,0-1 0,0 1-1,0-1 1,0 1-1,0 0 1,1-1-1,-1 1 1,0 0 0,1 2-1,-3 5 60,1 1-1,-2 19 0,1 9 122,3 0 0,1 0 0,2 0 0,1 0 1,2 0-1,2-1 0,16 48 0,-20-73-158,1 1 1,1-1-1,0 0 1,0 0-1,1 0 1,1-1-1,0 0 1,1-1-1,15 15 1,-17-18-33,1-1 1,0 0 0,1 0-1,-1-1 1,1 0 0,0-1 0,0 0-1,1 0 1,-1-1 0,1 0-1,0-1 1,0 0 0,14 1-1,-19-2-8,1-1-1,0 0 1,0-1-1,0 1 1,0-1-1,0 0 1,-1-1-1,1 1 0,0-1 1,9-4-1,-13 4-3,0 1-1,0 0 1,0-1 0,0 1-1,0-1 1,0 1-1,-1-1 1,1 0-1,0 0 1,-1 0 0,0 0-1,1 0 1,-1 0-1,0 0 1,0-1-1,0 1 1,0 0-1,0-1 1,-1 1 0,1-1-1,-1 1 1,0 0-1,1-1 1,-1 1-1,0-1 1,0 1 0,-1-1-1,0-3 1,-1-4-57,-1 1 0,0 0 0,-1 1 0,0-1 0,-1 1 0,1-1 0,-1 1 0,-1 0 0,0 1 0,0 0 0,0 0 0,-1 0 0,0 0 0,0 1 0,-1 1 0,0-1 0,-15-8 0,20 13 45,0 1 1,1-1-1,-1 0 1,0 1-1,0-1 0,0 1 1,0 0-1,0 0 0,0 0 1,-3 1-1,5-1 17,0 0 0,1 0 0,-1 0-1,0 0 1,1 1 0,-1-1 0,1 0 0,-1 0 0,0 1-1,1-1 1,-1 1 0,1-1 0,-1 0 0,1 1 0,-1-1-1,1 1 1,-1-1 0,1 1 0,-1-1 0,1 1 0,0 0-1,-1-1 1,1 1 0,0-1 0,0 1 0,-1 0 0,1-1-1,0 1 1,0 0 0,0-1 0,0 1 0,0 0 0,0-1-1,0 1 1,0 0 0,0 0 0,0-1 0,0 1 0,0 0-1,0-1 1,1 1 0,-1-1 0,0 1 0,0 0 0,1-1-1,-1 1 1,1 0 0,1 3 12,1 0-1,-1 0 1,1 0 0,0 0 0,0 0-1,1-1 1,-1 1 0,1-1 0,-1 0-1,1 0 1,0 0 0,0-1-1,0 0 1,1 1 0,-1-1 0,5 1-1,2 1 37,-1-1 0,1 0 0,-1-1 0,1-1 0,0 1 0,13-1 0,-12-1-23,-1-1 0,1 0-1,-1 0 1,1-1 0,-1-1 0,0 0 0,0 0 0,0-1 0,0-1 0,-1 0 0,1 0 0,-1-1 0,-1 0-1,1-1 1,-1 0 0,0 0 0,-1-1 0,1 0 0,-2-1 0,1 0 0,-1 0 0,-1 0 0,1-1-1,-2 0 1,8-18 0,5-24 129,-8 18-75,-10 33-73,0 0 1,1 1-1,-1-1 0,0 0 1,0 1-1,1-1 0,-1 0 0,0 1 1,1-1-1,-1 0 0,1 1 1,-1-1-1,1 1 0,-1-1 1,1 0-1,-1 1 0,1 0 1,-1-1-1,1 1 0,0-1 0,0 1 1,0 0 0,-1 0 1,1 0-1,-1 0 1,1 0-1,0 0 1,-1 0-1,1 0 1,-1 1-1,1-1 1,-1 0-1,1 0 1,-1 1-1,1-1 1,-1 0-1,1 1 1,-1-1-1,0 0 1,1 1-1,-1-1 1,0 1-1,1 0 1,2 4 35,1 0 0,-1 0 0,4 11 0,21 73 237,-2-5-53,3-16-127,8 19 47,-32-72-130,-1-1 1,0 1-1,-1 0 0,1 16 1,-4-32-15,0 1 0,0 0 1,0 0-1,0 0 0,-1 0 1,1 0-1,0 0 0,0 0 1,0 0-1,0-1 0,0 1 1,-1 0-1,1 0 0,0 0 1,0 0-1,0 0 0,0 0 1,0 0-1,-1 0 0,1 0 1,0 0-1,0 0 0,0 0 1,0 0-1,-1 0 0,1 0 1,0 0-1,0 0 0,0 0 1,0 0-1,0 1 0,-1-1 1,1 0-1,0 0 0,0 0 1,0 0-1,0 0 0,0 0 1,0 0-1,0 0 0,-1 1 1,1-1-1,0 0 0,0 0 1,0 0-1,0 0 0,0 0 1,0 0-1,0 1 0,0-1 1,0 0-1,0 0 0,0 0 1,0 0-1,0 1 0,0-1 1,-10-14 24,-12-35-83,-24-83 0,-2-56-223,45 174 261,-15-79-123,16 77 119,1 0 0,0 0 0,4-31-1,-3 43 24,1-1 0,0 0-1,0 1 1,1-1 0,-1 1-1,1 0 1,0 0 0,0-1-1,0 1 1,5-6 0,-5 8 3,-1 1-1,1-1 1,-1 1 0,1 0 0,-1-1 0,1 1 0,0 0 0,0 0 0,-1 0-1,1 0 1,0 1 0,0-1 0,0 0 0,0 1 0,0-1 0,0 1 0,0 0-1,0 0 1,0 0 0,0 0 0,0 0 0,0 0 0,0 0 0,1 0 0,-1 1 0,2 0-1,0 1 11,0-1-1,1 1 1,-1 0-1,-1 0 0,1 0 1,0 1-1,0-1 0,-1 1 1,0 0-1,1 0 1,-1 0-1,0 0 0,0 0 1,-1 1-1,5 7 0,-4-5 26,0 0 0,0 0 0,-1 0 0,0 0-1,-1 1 1,1-1 0,-1 1 0,0-1 0,-1 1-1,1 8 1,-2-8-42,1 0-1,-1 0 0,0 0 1,-1 0-1,0 0 1,0 0-1,0 0 0,-1-1 1,-5 10-1,6-12-74,-1 0 0,1 0 1,-1 0-1,0 0 0,-1-1 0,1 1 0,-1-1 0,1 0 0,-1 0 0,0 0 0,0-1 0,0 1 0,-1-1 0,-5 3 0,8-5-118,1 1-1,-1-1 1,1 0-1,-1 1 1,1-1 0,0 0-1,-1 0 1,1 0-1,-1 0 1,1 0-1,-1 0 1,1 0-1,-1-1 1,1 1 0,-1 0-1,1-1 1,0 1-1,-1-1 1,1 0-1,0 1 1,-1-1-1,1 0 1,0 0-1,0 0 1,0 0 0,0 0-1,0 0 1,0 0-1,0 0 1,0 0-1,0 0 1,0-1-1,1 1 1,-1 0 0,0-3-1,-4-17-1855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2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0 165 15195,'5'3'1006,"0"1"0,0-1 1,-1 1-1,0 0 0,5 5 0,2 3 801,15 26 0,-20-29-1157,7 13-132,0 1-1,-2 0 0,0 1 1,-2 1-1,8 27 1,-25-120-476,-11-69-318,17 113-24,2 0 0,0 0-1,7-43 1,-6 61 80,0 0-1,1 1 1,0-1 0,0 0 0,0 1-1,0-1 1,6-8 0,-7 12-50,1 1 0,-1-1 0,0 1 1,1-1-1,-1 1 0,1-1 0,0 1 0,-1 0 1,1 0-1,0 0 0,0 0 0,-1 0 1,1 0-1,0 0 0,0 0 0,0 1 0,0-1 1,0 1-1,0 0 0,0-1 0,0 1 0,1 0 1,-1 0-1,0 0 0,3 1 0,13 3-1283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2.8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39 138 14059,'0'13'1373,"0"-8"-496,0 0 0,0-1 0,0 1 0,1 0 0,0-1 0,0 1 0,0 0 1,0-1-1,1 0 0,3 8 0,-4-11-751,0 0-1,1 0 1,-1 0 0,0 0-1,1 0 1,-1-1 0,0 1-1,1-1 1,-1 1 0,1-1-1,-1 0 1,1 1 0,-1-1-1,1 0 1,-1 0 0,1 0-1,0 0 1,-1 0 0,1 0-1,-1-1 1,1 1 0,-1 0-1,3-2 1,1 1-62,1-1 1,-1 0-1,0-1 1,10-5-1,-13 7-41,22-17 142,-23 17-142,1 0-1,-1-1 1,1 1 0,-1-1 0,0 1 0,1-1-1,-1 1 1,0-1 0,0 0 0,0 1 0,0-1-1,0-2 1,-1 3-6,0 0 1,0 0-1,0 0 0,0 0 0,-1 1 0,1-1 1,0 0-1,0 0 0,-1 1 0,1-1 0,-1 0 0,1 0 1,0 1-1,-1-1 0,1 0 0,-1 1 0,0-1 1,1 1-1,-1-1 0,0 0 0,1 1 0,-1 0 1,0-1-1,-1 0 0,-22-10 197,22 10-203,-8-4-202,0 0 0,1 0 0,0 0 0,0-1 0,-17-15 1,-14-21-3714,28 25 1494,10-4 900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3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66 15099,'-20'-55'5175,"18"45"-2820,5 14-330,10 19 219,110 201 1457,-86-160-3304,-9-13-58,27 69-1,-45-96-654,-2 1-1,-1-1 0,-1 1 0,-1 1 1,2 33-1,-7-53-449,0-1 1,0 1-1,-1 0 0,1 0 0,-3 8 1,3-14 700,0 0 1,0 1-1,0-1 1,0 0-1,-1 1 1,1-1-1,0 1 1,0-1-1,0 0 1,0 0-1,-1 1 1,1-1-1,0 0 1,0 1-1,0-1 1,-1 0-1,1 0 1,0 1-1,-1-1 1,1 0-1,0 0 1,0 0-1,-1 1 1,1-1-1,0 0 1,-1 0-1,-13-2-1343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3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0 261 16908,'52'-21'4307,"74"-38"1,39-38 261,-161 94-4452,5-2 83,-3 1-98,-1 1 1,1-1 0,0 1-1,10-3 1,-15 5-100,0 1 1,1 0-1,-1-1 1,0 1-1,0 0 1,0 0-1,0 0 1,0 0-1,0 0 1,0 0-1,0 0 1,0 1-1,1-1 1,-1 0-1,0 0 1,0 1-1,0-1 1,0 1 0,0-1-1,0 1 1,0-1-1,-1 1 1,1 0-1,0-1 1,0 1-1,0 0 1,-1 0-1,1 0 1,0 0-1,-1-1 1,1 1-1,0 0 1,0 2-1,2 5-15,0 1-1,0 0 1,-1-1-1,0 1 1,1 17-1,-2-14 13,1-1 0,0 0 0,4 12-1,-5-19 4,1-1-1,-1 1 1,1-1-1,0 1 1,0-1-1,0 0 1,1 0-1,-1 0 1,1 0-1,-1 0 1,1 0-1,0-1 1,4 3-1,-6-4 1,1 0 0,0 0 0,0 0 1,0 0-1,0 0 0,0-1 0,0 1 0,0-1 0,0 1 1,0-1-1,1 0 0,-1 0 0,0 0 0,0 0 0,0 0 0,0 0 1,0-1-1,0 1 0,0-1 0,0 0 0,0 1 0,0-1 1,0 0-1,0 0 0,0 0 0,0 0 0,0-1 0,2-1 0,-2 1 2,-1 1-1,0 0 0,0 0 0,0-1 0,0 1 0,0-1 1,0 1-1,0-1 0,0 1 0,-1-1 0,1 0 0,0 1 1,-1-1-1,0 0 0,1 1 0,-1-1 0,0 0 0,0 0 1,0 1-1,0-1 0,0 0 0,0 0 0,0 1 0,-1-1 1,1 0-1,-1 1 0,1-1 0,-1 0 0,0 1 0,1-1 1,-1 1-1,0-1 0,0 1 0,0-1 0,-2-1 0,-9-9-86,-1 1 1,0 1-1,0 0 0,-1 0 0,-21-10 0,14 8-236,3 2-100,-21-14-3237,-66-29 0,85 47 2060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43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13867,'-4'14'1344,"4"0"1049,0 3-329,9 1-631,2 2-121,-2 3-424,4 1-120,-3 0-344,-1 2-160,-2-1-168,1-3-40,-4-3-320,1-6-288,1-5-696,2-6-769,1-7-551,6-3 1224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4.2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1 778 16243,'16'28'4636,"28"35"0,3-6-1354,-42-52-3192,-2 0-1,1 0 1,0 0 0,-1 0-1,0 1 1,0-1 0,-1 1 0,1 0-1,-1-1 1,1 10 0,2-53-396,-3 15 34,0 0 0,2-1 0,7-27 0,-9 42 214,1 0 0,0 1 0,1-1 0,0 1 0,0-1 0,1 1 0,0 0 0,0 1 0,1-1 0,0 1 0,8-7 0,-11 11 52,1 0 0,0 1 1,0-1-1,0 1 0,0-1 1,1 1-1,-1 0 0,1 1 1,-1-1-1,1 1 0,0 0 0,-1 0 1,10 0-1,-7 1 6,0 0 1,-1 1-1,1 0 0,0 0 0,0 1 1,-1 0-1,1 0 0,-1 0 0,8 4 1,-5-2 7,-1 1 14,1-1 1,1 0 0,-1 0-1,16 3 1,-22-7-14,-1 1 0,1-1 0,-1 0 0,1 0 1,-1 0-1,1 0 0,-1 0 0,1-1 0,-1 1 0,1-1 0,-1 0 0,1 0 0,-1 0 1,0 0-1,1 0 0,-1 0 0,0 0 0,0-1 0,0 1 0,0-1 0,0 1 0,0-1 1,2-3-1,-1 0-3,1-1 1,-1 0 0,0 0-1,0 0 1,0 0 0,-1-1-1,0 1 1,0-1 0,-1 1-1,0-1 1,0 0 0,-1 1-1,1-1 1,-1 0 0,-1 0-1,1 1 1,-3-10 0,2 14-7,1 0 0,0 0 0,0 0 0,-1 0 0,1 0 1,0 0-1,1 0 0,-1-3 0,-5 10-13,-14 16-39,3 12-89,16-31 96,-1 0-1,0-1 1,1 1 0,-1 0 0,1-1 0,-1 1 0,1 0 0,0 0 0,0-1 0,0 1 0,0 0 0,0 0 0,0 0 0,1-1 0,-1 1 0,1 0 0,0 3-1,-1-5 23,1 0-1,-1 0 1,0 1-1,0-1 1,1 0-1,-1 0 1,0 0-1,1 1 1,-1-1-1,0 0 1,1 0-1,-1 0 1,0 0-1,1 0 1,-1 0-1,0 0 1,1 1-1,-1-1 1,0 0-1,1 0 1,-1 0-1,0 0 1,1 0-1,-1-1 1,1 1-1,-1 0 1,0 0-1,1 0 1,-1 0-1,0 0 0,1 0 1,-1-1-1,0 1 1,0 0-1,1 0 1,-1 0-1,0-1 1,0 1-1,1-1 1,12-12-283,-11 10 230,1-1 55,0 1 1,0-1 0,1 1 0,-1 0 0,1 0 0,0 0-1,0 0 1,0 1 0,0-1 0,0 1 0,0 0 0,1 0 0,-1 1-1,1-1 1,-1 1 0,1 0 0,8-1 0,-7 2 28,0-1 0,0 0 0,0 0 1,0 0-1,-1-1 0,1 0 0,0 0 1,-1-1-1,0 1 0,1-1 0,-1 0 0,0-1 1,0 1-1,-1-1 0,1 0 0,-1 0 1,0 0-1,0-1 0,0 1 0,-1-1 0,1 0 1,-1 0-1,-1 0 0,5-11 0,-1 2 40,-2 0 0,0 0-1,-1 0 1,0 0-1,-1 0 1,-1-1-1,0 1 1,-1-1 0,-2-18-1,-8-41 66,-3 0-1,-22-72 1,31 133 84,1 1 0,-2 0 0,-9-18 0,15 30-186,-1 0-1,0 0 1,-1 0 0,1-1 0,0 1 0,0 0-1,0 0 1,0 0 0,0-1 0,0 1 0,0 0-1,0 0 1,0 0 0,0 0 0,0-1 0,0 1-1,0 0 1,-1 0 0,1 0 0,0 0 0,0 0-1,0 0 1,0-1 0,0 1 0,-1 0 0,1 0-1,0 0 1,0 0 0,0 0 0,0 0 0,-1 0-1,1 0 1,0 0 0,0 0 0,0 0 0,-1 0-1,1 0 1,0 0 0,0 0 0,0 0 0,0 0-1,-1 0 1,1 0 0,0 0 0,0 0 0,0 0-1,-1 0 1,1 0 0,0 0 0,0 0 0,0 0-1,0 1 1,0-1 0,-1 0 0,1 0 0,0 0-1,0 0 1,0 0 0,0 0 0,-1 1 0,-1 11 315,2 2-206,0-1 0,1 0 0,1 1 0,3 13 0,16 56 150,-16-65-189,39 104 347,-5-14-1505,-33-87-1352,5 32 1,-9-34 781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4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0 568 13155,'228'-9'4685,"-222"9"-4704,-1 0-1,0-1 1,1 0 0,-1 1 0,0-2 0,0 1-1,0-1 1,0 0 0,6-3 0,-9 5 87,-1-1 1,1 0-1,0 0 1,-1 0-1,0-1 1,1 1-1,-1 0 1,0-1-1,1 1 0,-1 0 1,0-1-1,0 0 1,0 1-1,0-1 1,0 1-1,-1-1 1,1 0-1,0 0 1,-1 1-1,0-1 0,1 0 1,-1 0-1,0 0 1,0 0-1,0 0 1,0 1-1,0-1 1,0 0-1,-1-3 1,1 4-24,-1 1 1,1-1-1,0 1 1,0-1 0,-1 1-1,1-1 1,0 1 0,-1 0-1,1-1 1,0 1 0,-1-1-1,1 1 1,-1 0-1,1-1 1,-1 1 0,1 0-1,-1 0 1,1-1 0,-1 1-1,1 0 1,-1 0-1,1 0 1,-1-1 0,1 1-1,-1 0 1,1 0 0,-1 0-1,1 0 1,-1 0 0,0 0-1,1 0 1,-1 0-1,1 1 1,-1-1 0,1 0-1,-1 0 1,1 0 0,-1 1-1,0-1 1,-1 1 58,0 0 1,0-1 0,1 1-1,-1 0 1,0 0-1,1 0 1,-1 0-1,0 0 1,1 1-1,-2 0 1,2 0-62,0-1 0,0 1 0,0-1 0,0 1 0,1-1 0,-1 1 0,0-1 0,1 1 0,-1 0 0,1-1 0,0 1 0,0 0 0,-1 0 0,1-1 1,0 1-1,0 0 0,1 0 0,-1-1 0,0 1 0,1 0 0,-1-1 0,0 1 0,1 0 0,0-1 0,-1 1 0,1-1 0,0 1 0,0-1 0,0 1 0,0-1 0,0 0 0,3 3 0,-2-2-20,1 0 0,-1 0-1,1 0 1,0 0 0,0-1-1,-1 1 1,1-1 0,0 0-1,0 0 1,1 0 0,-1 0-1,0 0 1,0-1 0,0 1-1,1-1 1,5 0 0,-2-1 5,0 0 1,0-1 0,-1 0 0,1 0 0,-1-1 0,1 0-1,-1 0 1,0 0 0,0-1 0,0 0 0,0 0-1,-1-1 1,0 1 0,0-1 0,0 0 0,0-1 0,-1 1-1,0-1 1,4-7 0,1-1 22,-1-1-1,-1 0 1,-1 0 0,0-1-1,-1 0 1,0 0-1,2-19 1,-3-5 10,-2 0-1,-1 0 1,-10-74-1,1 7 238,9 96-49,0 10-38,1 8 152,2 27 251,2 60-1,-2-16-357,10 39-369,3 29-2521,-12-83 1580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5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266 69 12795,'-1'-2'25,"-3"-7"516,-1 1 0,0-1 1,-8-9-1,11 16-366,1 0-1,-1 1 1,0-1 0,0 0 0,0 1-1,1-1 1,-1 1 0,-1-1-1,1 1 1,0 0 0,0 0-1,0 0 1,-1 0 0,1 0-1,0 1 1,-1-1 0,1 1-1,-1 0 1,-2-1 0,1 2 52,0-1 1,1 1-1,-1 0 1,1 0-1,-1 0 1,1 1-1,-1-1 1,1 1-1,-5 3 1,1 0 242,-1 1 0,1-1 0,-7 9 0,1 0-3,1 1 0,1 0 0,0 0 0,1 1 0,1 0 0,0 1 1,1 0-1,1 0 0,-5 21 0,8-24-308,0 0 1,2 1-1,0-1 0,0 1 1,1 0-1,1-1 1,1 1-1,0 0 0,1 0 1,0-1-1,1 0 1,6 18-1,-1-12-47,1 0 0,1-1 0,0 0 0,21 26 0,60 63 57,-13-15-1388,-76-91 899,0 1-1,0 0 1,0-1-1,-1 1 0,1 0 1,-1 0-1,2 5 0,-3-8 195,0 1 0,0-1 0,0 1 0,0-1 1,0 1-1,0-1 0,0 1 0,0-1 0,0 1 0,0-1 0,0 1 0,0-1 0,0 1 0,0-1 0,-1 0 0,1 1 0,0-1 0,0 1 0,0-1 0,-1 1 0,0 0 0,1-1-92,-1 1 1,0-1-1,0 1 0,0-1 1,0 0-1,0 1 0,1-1 1,-1 0-1,0 0 0,0 1 1,0-1-1,0 0 0,0 0 1,0 0-1,-2 0 0,-22-5-1558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5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1 458 16796,'1'-2'398,"0"-1"-1,0 1 1,1 0 0,-1 0 0,1 0 0,-1 0 0,1 0 0,0 1 0,0-1 0,0 0 0,0 1 0,0-1 0,4-1 0,0-1 55,151-94 4625,-84 54-4439,97-74 1,-152 103-853,16-18 0,-29 27-66,1 0-1,-1-1 0,-1 1 1,1-1-1,-1 0 0,5-11 1,-9 18 267,0 0 0,0 1 1,0-1-1,0 0 1,-1 0-1,1 0 0,0 0 1,0 0-1,0 0 0,0 0 1,0 0-1,0 0 1,0 0-1,0 0 0,-1 0 1,1 0-1,0 0 0,0 0 1,0 0-1,0 0 1,0 0-1,0 0 0,-1 0 1,1 0-1,0 0 0,0 0 1,0 0-1,0 0 1,0 0-1,0 0 0,0 0 1,0 0-1,-1 0 0,1 0 1,0 0-1,0 0 1,0 0-1,0 0 0,0 0 1,0-1-1,0 1 0,0 0 1,0 0-1,0 0 1,-1 0-1,1 0 0,0 0 1,0 0-1,0 0 0,0-1 1,0 1-1,0 0 1,0 0-1,0 0 0,0 0 1,0 0-1,0 0 0,0 0 1,0-1-1,0 1 1,0 0-1,-9 6-102,7-4 130,1 0 0,-1 0 0,0 0 0,1 0 0,-1 0 0,1 0 0,0 0 0,0 0 0,0 0 0,0 1 0,0-1 0,0 0 0,1 1 0,-1-1 0,1 1 0,-1-1 0,1 1 0,0-1 0,0 1 0,0-1 0,0 1 0,1-1 0,-1 0 0,1 1 0,-1-1 0,1 1 0,0-1 0,2 5 0,-1-4 20,-1-1-1,1 1 1,0 0-1,0-1 1,0 1-1,0-1 0,1 1 1,-1-1-1,1 0 1,0 0-1,-1 0 0,1-1 1,0 1-1,0 0 1,0-1-1,0 0 0,0 0 1,0 0-1,0 0 1,1 0-1,-1-1 0,4 1 1,3-1 18,-1 0 1,18-4-1,-24 4-47,0-1 1,0 1-1,0-1 1,0 0-1,-1 0 1,1 0-1,0 0 1,-1-1-1,1 1 1,-1-1-1,1 1 1,-1-1-1,5-4 1,-7 5-7,1-1 0,-1 1 0,1-1 0,-1 1 1,0-1-1,1 1 0,-1 0 0,0-1 0,0 1 0,0-1 1,0 1-1,0-1 0,0 1 0,0-1 0,-1 1 0,1-1 0,-1 1 1,1-1-1,-1 1 0,1 0 0,-1-1 0,0 1 0,0 0 0,1-1 1,-1 1-1,0 0 0,-2-1 0,-3-6-7,-1 0 0,-13-11 0,18 17-5,-14-11-307,0 0 0,-19-10 0,-11-4-3710,63 29-1239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6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0 116 10634,'2'-1'726,"1"0"1,-1 0-1,0 1 0,0-1 0,0 0 0,0 1 1,1 0-1,-1-1 0,0 1 0,0 0 0,1 0 1,-1 0-1,0 0 0,0 1 0,1-1 0,-1 1 0,4 1 1,-2-1-260,-1 1 0,1 0 0,-1 0 1,1 1-1,-1-1 0,0 1 0,0 0 1,0 0-1,3 3 0,4 8 26,-1-1 0,-1 1 0,13 27 0,-21-40-443,5 12 98,-4-8-109,-4-9-125,0-1-139,0-1-1,0 1 0,1-1 1,0 0-1,0 0 0,-2-10 1,-3-40-1903,5 43 1465,2 11 550,-2-12-1633,2-27 0,0 38 1362,0-1 0,0 1 0,1-1 0,0 1 0,0 0 0,0-1 0,0 1 0,0 0-1,0 0 1,1 0 0,0-1 0,0 2 0,2-5 0,9-5-1106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6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87 12283,'13'3'1497,"0"0"0,0-2 0,0 0 0,0 0 0,0-1 0,15-2 0,-2-1 292,-1-2 0,26-8 0,9 0 559,-39 9-1433,28-9 1,-48 13-922,0 0 1,0 0-1,0 0 0,0 0 0,0 0 0,0 0 0,0 0 1,0 1-1,0-1 0,0 0 0,0 0 0,0 1 0,0-1 0,-1 1 1,1-1-1,0 1 0,0-1 0,1 1 0,-1 0-23,0 0 0,1 0-1,-1-1 1,0 1 0,1 0-1,-1-1 1,1 1 0,-1-1-1,3 1 1,0-2-15,0 1 0,0 0 0,0-1 0,0 0 1,0 0-1,5-2 0,-8 2 39,0 1 0,0-1 0,1 1 0,-1-1 1,0 0-1,0 1 0,0-1 0,0 0 1,0 0-1,-1 0 0,2-1 0,-1 1 5,-1 1 0,0-1 0,0 1 0,1-1 0,-1 1 0,0-1 0,0 1 0,0-1 0,0 1 0,0-1 0,0 0 0,0 1 0,0-1 0,0 1 0,0-1 0,0 1 0,0-1 0,0 1 0,-1-1 0,1 1 0,0-1 0,0 1 0,-1-1 0,1 1 0,0-1 0,-1 0 0,-1-1-33,0 0 0,0 1 0,0-1 0,0 0 0,0 1 0,0 0 0,-1-1 0,1 1 0,0 0-1,-1 0 1,1 0 0,-1 1 0,1-1 0,-1 1 0,-4-1 0,-8-1-1052,-22 2 0,20 0-320,-16-1-144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7:58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831 27 9554,'-2'-3'231,"0"0"1,0 1-1,0-1 0,0 1 0,0 0 1,-1 0-1,-2-3 0,3 4-153,1 1 1,0-1-1,-1 1 0,1-1 1,0 1-1,-1 0 0,1 0 0,0-1 1,-1 1-1,1 0 0,-1 0 1,1 0-1,0 1 0,-1-1 0,1 0 1,-1 0-1,1 1 0,0-1 1,-1 1-1,-1 0 0,-28 14 602,1 2 0,-29 20 0,51-32-542,-25 17 158,0 2 0,2 1 0,1 2 0,0 0-1,3 3 1,0 0 0,-24 36 0,8-3-268,3 2 0,3 2-1,3 1 1,-32 92 0,56-133-28,-85 267 25,76-226-25,4 1-1,-9 98 1,19-74 4,4 0 1,3 0-1,5 0 1,29 142-1,-26-195 5,1-2 0,21 50-1,42 71 101,-36-81 23,-18-35 38,2-1-1,40 57 0,-48-81-97,0-1-1,1 0 1,1-1-1,0-1 1,1 0-1,1-1 1,27 16-1,6-3 148,1-3 0,0-2 0,2-2-1,0-3 1,96 18 0,-97-25-41,1-3-1,0-2 1,1-3 0,-1-2 0,92-12 0,-120 7-116,0-1 0,0-1 0,-1-2 0,0 0 0,-1-2 0,0-1 0,0 0 0,-1-2 0,24-19 0,224-184 375,-207 163-287,-23 19 25,0-2 0,55-66 1,-79 81-110,-1 0-1,-1-1 1,-1-1 0,-1 0 0,-1-1-1,-1 0 1,8-28 0,31-160 389,-37 153-278,-6 27-75,-2-1 1,-1 0 0,-1-1-1,-2 1 1,-2 0-1,-1-1 1,-1 1-1,-3 0 1,-11-44-1,-47-173-22,55 214-79,-1 0-1,-3 1 0,0 0 0,-3 1 0,0 1 0,-3 0 1,-37-52-1,9 21 2,-4-7 2,-115-123 0,41 64 20,62 62-51,-110-93 1,148 143 23,0 2 1,-1 0-1,-1 2 0,-1 1 0,0 1 0,0 1 1,-2 2-1,-32-8 0,38 13 14,0 0 0,0 2 0,0 1 1,-1 1-1,1 1 0,-1 1 0,1 2 0,0 0 0,0 1 0,-43 14 0,-65 36-919,-1 0-1272,73-36 1196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00.9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14115,'1'-3'7594,"4"7"-6178,1 6-400,4 2-1360,9 4-1240,-4 1 1024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02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15619,'4'0'4761,"-1"0"-2216,0 3-1113,0 5-824,8 4-560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05.6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881 2588 11610,'1'0'2921,"8"-3"-1726,71-34 2308,138-58-1457,-179 79-2011,55-28 0,-75 33-18,-2 0-1,0-1 0,0-1 0,-1 0 0,15-17 0,-7 3 155,-1-2 1,33-53-1,28-71 725,-45 71-637,-3-2 0,-4-1 0,-4-2 0,33-171-1,-48 183-239,14-90 2,-22 117-15,0-72-1,-9 53 4,-2 1 0,-3 1-1,-25-95 1,28 139-1,0 0 1,-2 0 0,-1 0-1,0 1 1,-1 1-1,-1 0 1,-1 0 0,-1 1-1,-1 0 1,-20-20 0,-24-14 325,-121-85 0,125 101-249,-2 2 0,-104-46 0,121 64-96,0 2 0,-1 2 0,-1 1 0,1 2 0,-58-4 0,82 12 9,0 1 0,0 1 0,0 0 0,0 2 0,0-1 0,0 2 0,1 0 0,0 1 0,0 1 0,0 0 0,0 1 0,1 0 0,-20 14-1,-2 6 0,1 1-1,2 2 1,-46 52-1,42-41-9,3 2 0,1 1 0,2 1 0,2 2 0,2 1 0,3 1 0,-27 73 0,-41 206-2,78-276 5,-16 75-105,-26 229 1,51-290 101,3 1 1,3 0-1,3 0 1,3 0-1,20 86 1,-13-96 69,3-1 1,3-1-1,2-1 0,2-1 1,33 52-1,-37-73 31,1-1 0,1-1 0,2 0 0,1-2 0,1-1 0,2-1 0,0-1 0,57 37 0,-65-50-13,0-2 0,0 0 0,1-1 0,0-1-1,28 7 1,-37-12-88,1-1 1,-1 0-1,0-1 0,0 0 0,1-1 1,-1 0-1,0-1 0,1 0 0,-1-1 1,0 0-1,14-6 0,-20 6-249,0-1 1,-1 1-1,1-1 0,-1-1 0,6-4 0,24-22-590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44.3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346 1 11162,'-10'-1'559,"-1"1"0,1 0-1,-1 1 1,0 0-1,1 1 1,0 0 0,-1 0-1,1 1 1,0 0 0,0 1-1,1 0 1,-1 1-1,1 0 1,0 1 0,-10 7-1,-1 3 225,0 1 1,-33 38-1,42-41-546,0-1 0,1 2 0,1-1 1,1 1-1,-11 23 0,16-29-153,0 1 0,1-1 0,-1 1 0,2-1 0,-1 1 0,2 0 0,-1-1 0,1 1 0,1 0 0,-1 0 0,2 0 0,-1-1 0,1 1 0,1-1 0,0 1 0,0-1 0,1 0 0,0 0 0,1-1 0,0 1 0,0-1 0,9 11 0,-5-9-31,-1 0 0,2-1-1,-1 0 1,1-1-1,0 0 1,1 0-1,0-1 1,0 0 0,1-1-1,0-1 1,0 0-1,0 0 1,0-1-1,1-1 1,0 0-1,17 1 1,-12-3 11,-1-1-1,0-1 1,0 0-1,0-1 1,0-1-1,0-1 1,-1-1 0,1 0-1,24-11 1,-15 3 154,0-1 1,0-1-1,-2-2 1,38-31-1,-57 44-177,1-1-1,-1 0 0,0 0 0,-1-1 1,1 0-1,-1 1 0,0-2 0,0 1 0,-1 0 1,0-1-1,0 1 0,-1-1 0,4-12 1,-6 14-29,1 0 0,-1 0 0,0 0 0,0 1 0,-1-1 0,1 0 0,-1 0 0,0 0 0,0 1 0,-1-1 0,0 1 0,1-1 0,-1 1 0,-1 0 0,1-1 0,-1 1 0,0 0 0,1 1 0,-2-1 0,1 0 1,-6-4-1,-4-3-22,-1 0 0,0 1 0,0 1 1,-1 0-1,0 1 0,-1 0 0,0 1 1,0 1-1,-25-6 0,16 7-483,1 0 0,-1 2 0,0 1-1,0 1 1,-50 4 0,74-3 416,-3 0-271,-1 1 1,1-1-1,0 1 0,-7 2 1,10-2 266,0 0-1,-1 0 1,1-1-1,0 1 1,1 0 0,-1 0-1,0 0 1,0 0 0,0 0-1,0 0 1,1 0 0,-1 0-1,0 2 1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18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1 110 8090,'10'-4'720,"-1"0"0,1-1 1,-1-1-1,11-7 0,5-4 959,-21 15-1438,-1 1 0,1 0 0,-1 0 0,1 1 0,-1-1 0,1 1 0,-1 0 1,1 0-1,-1 0 0,1 0 0,-1 1 0,1-1 0,-1 1 0,7 2 0,17 1 421,20-3-181,1-3 0,55-9 1,-26 3-329,144 1 39,2 17 15,-212-10-192,613-1 380,-473-3 37,-19 0 325,179-3 921,1 18-802,-126 6-814,75 6-47,2-21 9,65-15-29,-84 5 25,377-24 304,-402 20 801,281-6 1512,-284 34-2424,-88-4-166,-86-11 108,46-4-1,-54 0-1420,0 2 1,44 4 0,-78-2 652,0-1 537,0 0-1,-1 0 0,1 0 1,0 1-1,0-1 1,0 0-1,0 0 0,0 0 1,0 0-1,0 0 1,0 0-1,0 0 0,0 1 1,0-1-1,0 0 1,0 0-1,0 0 0,0 0 1,0 0-1,1 0 1,-1 0-1,0 1 1,0-1-1,0 0 0,0 0 1,0 0-1,0 0 1,1 1-537,-1-1 536,0 0 1,0 0-1,0 0 0,0 0 1,0 0-1,0 0 1,1 0-1,-1 0 0,0 0 1,0 0-1,0 0 1,0 0-1,0 0 0,0 0 1,0 0-1,1 0 1,-1 0-1,0 0 0,0 0 1,0 0-1,0 0 1,0 0-1,0 0 0,0-1 1,-10 2-1623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25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1 418 13867,'1'0'202,"0"-1"0,0 1 1,0 0-1,0-1 0,0 1 0,0 0 1,0 0-1,0 0 0,0-1 0,0 1 1,0 0-1,0 0 0,0 1 0,0-1 1,0 0-1,0 0 0,0 0 0,0 1 0,0-1 1,-1 1-1,1-1 0,0 0 0,0 1 1,0 0-1,0-1 0,0 1 0,-1-1 1,1 1-1,0 0 0,-1 0 0,1-1 1,0 1-1,-1 0 0,2 1 0,2 4 265,0 0-1,-1 0 1,6 11 0,-1 6 177,-1 1 0,0 0 1,3 30-1,-4-26-323,-3-15-190,-1 1 0,0 1 0,0-1 1,-2 0-1,1 0 0,-4 25 0,2-37-118,1 0 0,-1-1 0,1 1 0,-1 0 0,0-1 0,0 1-1,0-1 1,0 1 0,0-1 0,-2 3 0,3-4-10,-1 1-1,1-1 1,0 0-1,0 0 1,-1 1 0,1-1-1,0 0 1,-1 0-1,1 0 1,0 0 0,-1 0-1,1 1 1,0-1-1,-1 0 1,1 0 0,0 0-1,-1 0 1,1 0-1,0 0 1,-1 0 0,1 0-1,0 0 1,-1 0-1,0-1 0,1 1-1,-1 0 0,1-1 0,-1 1 0,1-1 0,-1 1 0,1-1 0,0 1 0,-1-1 1,1 1-1,0-1 0,-1 1 0,1-1 0,0 0 0,-1 1 0,1-1 0,0 0 0,-4-12-31,1 1 0,1 0 0,0-1-1,0-15 1,0 1-83,-14-232-2060,15 187 1165,15-115 0,-11 153 959,-3 26 71,0 0 1,1 0-1,0 0 0,1 1 0,-1-1 1,2 0-1,-1 0 0,4-8 0,-5 15 15,0 0 0,0 0 0,0-1 0,1 1 1,-1 0-1,0 0 0,0 0 0,1 0 0,-1 1 0,0-1 0,1 0 0,-1 0 0,1 1 0,-1-1 0,1 1 0,-1-1 0,1 1 1,0 0-1,-1-1 0,1 1 0,-1 0 0,1 0 0,0 0 0,-1 1 0,1-1 0,-1 0 0,3 1 0,4 1 230,1 1 0,-1-1 0,14 8 0,-15-7-99,8 5 98,0 0 0,-1 1 0,0 0 1,0 1-1,-1 1 0,0 0 0,-1 1 0,0 0 0,-1 1 1,-1 0-1,0 1 0,0 0 0,-2 0 0,1 1 0,-2 1 1,0-1-1,-1 1 0,6 23 0,0-1 218,3 1-1,30 56 1,-34-74-443,-4-8-148,-1 0 0,-1 0 0,1 0 0,-2 1 0,0 0 0,-1 0 0,3 27 0,-6-41 63,0 1 0,0-1 0,0 0 0,0 0 0,0 0 0,0 0 0,0 0 0,0 0 0,0 0 0,0 1 0,0-1 0,0 0 0,-1 0 0,1 0 0,0 0-1,0 0 1,0 0 0,0 0 0,0 0 0,0 0 0,0 0 0,0 0 0,-1 0 0,1 0 0,0 1 0,0-1 0,0 0 0,0 0 0,0 0 0,0 0 0,-1 0 0,1 0 0,0 0 0,0 0 0,0 0 0,0 0 0,0 0 0,0-1-1,-1 1 1,1 0 0,0 0 0,0 0 0,0 0 0,0 0 0,0 0 0,0 0 0,0 0 0,0 0 0,-1 0 0,1 0 0,0 0 0,0 0 0,0-1 0,0 1 0,0 0 0,0 0 0,0 0 0,0 0 0,0 0 0,0-1 0,-7-5-1407,-1-5-723,4 5 480,0 1-1,-1-1 0,-5-5 1,-8-2-587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25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6 165 11170,'-6'1'8314,"12"-2"-5937,5-5-385,7-8-520,5-1-207,9-8-441,4 0-200,-2 0-336,1 0-288,-3 2-1080,-12 7-1481,-17 11 1393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08.0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251 695 8562,'20'2'4332,"9"3"-1988,3 0-1194,28-1 277,1-3 0,0-2 0,63-10 1,-91 7-966,0-2 1,0-1-1,56-20 1,-72 21-331,0-1 0,0-1 0,-1-1 0,-1 0 1,1-1-1,-2-1 0,1 0 0,19-21 0,-26 23-102,-1-2-1,0 1 1,-1-1 0,0 1-1,-1-2 1,0 1 0,-1-1-1,0 1 1,0-1 0,-1 0-1,1-20 1,-3 26-17,0 1 1,-1-1-1,0 1 0,0-1 0,0 1 1,-1-1-1,0 1 0,0-1 1,0 1-1,-1 0 0,0-1 0,0 1 1,0 0-1,-1 0 0,1 1 0,-1-1 1,0 0-1,-5-4 0,3 2-2,-22-29 19,-41-41 0,58 67-35,-1 0 1,0 1-1,-1 0 1,0 1-1,-1 0 0,1 1 1,-1 0-1,-15-4 1,-57-25 88,13 5-4,57 26-72,0 1 1,0 1 0,0 0 0,-20 0-1,-24-5 63,47 6 0,0 1-1,0 0 0,0 1 0,0 1 1,0 0-1,0 0 0,0 1 0,0 0 1,-12 5-1,-7 4-37,0 1 0,-30 16 0,38-16-7,1 0-1,0 2 1,-31 25 0,43-31 36,1 1-1,0 0 0,0 1 1,1 0-1,0 0 1,1 1-1,0 0 0,-10 23 1,11-19 73,0 1-1,2 0 1,0 0 0,1 0 0,0 1-1,2-1 1,-1 1 0,2-1 0,3 28-1,-2-32-57,1-1 0,1 0 0,0 0 0,0 0 0,1 0 0,0-1-1,1 1 1,1-1 0,-1 0 0,1-1 0,1 1 0,0-1 0,0-1 0,17 16-1,-9-11 55,1-2 0,1 0 0,-1 0 0,2-2-1,-1 0 1,1-1 0,1 0 0,-1-2 0,1 0-1,0-2 1,1 0 0,27 3 0,-10-4 80,0-2 0,0 0 1,0-3-1,44-7 0,-79 9-241,0-1 0,1 1-1,-1-1 1,0 1 0,0-1 0,0 0 0,1 0-1,-1 0 1,0 0 0,0 0 0,-1-1 0,1 1-1,0 0 1,0-1 0,-1 0 0,3-2 0,-2 2-154,-2 2 64,0-1 1,0 1-1,0-1 0,1 1 0,-1 0 0,0-1 1,0 1-1,1 0 0,-1-1 0,0 1 1,1 0-1,-1 0 0,0-1 0,1 1 0,-1 0 1,0 0-1,1-1 0,-1 1 0,1 0 1,-1 0-1,1 0 0,-1 0 0,0 0 0,1-1 1,-1 1-1,1 0 0,-1 0 0,1 0 1,-1 0-1,0 0 0,1 1 0,-1-1 1,1 0-1,0 0 0,8 5-1752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12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39 12507,'1'-8'2693,"0"-11"2423,-1 19-4892,0-1 0,0 1 0,0-1 0,0 1 0,0-1 0,0 1 0,0-1 0,0 1 0,0-1 0,0 1 0,0-1 0,-1 1 0,1-1 0,0 1 0,0-1 0,0 1 0,-1-1 0,1 1 0,0 0 0,-1-1 0,1 1 0,0-1 0,-1 0 0,0 2-138,0-1-1,0 0 1,1 0-1,-1 0 0,0 0 1,0 1-1,1-1 1,-1 0-1,0 1 1,1-1-1,-1 0 1,0 1-1,1-1 0,-1 1 1,1-1-1,-1 1 1,1-1-1,-1 1 1,1 0-1,-1-1 1,1 1-1,-1-1 0,1 1 1,0 0-1,-1 0 1,1 0-1,-8 20 278,6-14-324,0 0 0,1 0 0,0 0 0,1 0-1,0 0 1,0 0 0,0 0 0,1 0 0,0 0 0,0 0 0,0 0 0,5 12 0,-5-19-42,-1 1 1,0 0 0,1-1 0,-1 1-1,0-1 1,1 1 0,-1 0 0,1-1-1,-1 1 1,1-1 0,-1 1 0,1-1-1,-1 1 1,1-1 0,-1 0 0,1 1-1,0-1 1,-1 0 0,1 1 0,0-1-1,-1 0 1,1 0 0,0 0 0,-1 0-1,1 1 1,0-1 0,0 0 0,-1 0-1,1 0 1,0 0 0,-1-1 0,1 1-1,0 0 1,0 0 0,-1 0 0,1 0-1,0-1 1,-1 1 0,1 0 0,-1-1-1,1 1 1,0-1 0,1 0-5,-1 0 1,0 0-1,1 0 0,-1 0 0,0 0 1,0 0-1,0 0 0,0 0 1,0 0-1,0-1 0,0 1 0,-1 0 1,1-1-1,0 1 0,-1 0 1,1-1-1,-1 1 0,1-1 0,-1-1 1,-10 8-149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17.1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91 12659,'1'-16'1030,"1"-24"2061,-1 38-2883,-1 0-1,-1 1 1,1-1 0,0 0-1,0 0 1,-1 1 0,1-1-1,-1 0 1,1 0-1,-1 1 1,0-1 0,1 0-1,-1 1 1,0-1-1,0 1 1,-2-2 0,2 2-125,0 1 1,0-1-1,0 1 1,0-1-1,0 1 1,0 0-1,0-1 1,0 1-1,0 0 1,0 0-1,0 0 1,0 0-1,0 0 1,0 0-1,0 0 1,0 0-1,0 0 1,0 0-1,0 1 1,0-1-1,0 0 1,0 1-1,0-1 1,0 1-1,0-1 1,0 1-1,0 0 1,0-1-1,-1 2 1,-2 2 110,0-1 0,0 0 0,1 1 0,0 0 0,-4 4-1,1 3 45,-1-1-1,2 1 0,-1 1 1,2-1-1,-6 18 0,8-21-173,0 0-1,0 1 0,1-1 1,0 1-1,1 0 0,0-1 1,0 1-1,3 14 0,-3-21-57,0 0 1,1 0-1,-1 0 0,1 0 1,0 0-1,-1 0 0,1-1 0,0 1 1,0 0-1,0 0 0,0-1 0,1 1 1,-1-1-1,0 1 0,1-1 0,-1 0 1,1 0-1,-1 1 0,1-1 0,0 0 1,-1 0-1,1 0 0,0-1 0,0 1 1,0 0-1,0-1 0,-1 1 0,1-1 1,0 0-1,0 1 0,0-1 0,0 0 1,0 0-1,3-1 0,-2 1-3,0-1 0,0 1-1,0-1 1,0 0-1,0 0 1,0 0 0,0-1-1,0 1 1,-1-1 0,1 1-1,0-1 1,-1 0 0,1 0-1,-1 0 1,0 0 0,0-1-1,0 1 1,0-1 0,0 1-1,0-1 1,1-3 0,-1-2 0,1-1 1,-1 0-1,0 0 0,-1 0 1,0 0-1,-1-1 1,0-9-1,2-20 3,-2 38-5,-1 1-1,1 0 1,0 0-1,0-1 1,0 1 0,0 0-1,0-1 1,0 1 0,0 0-1,0 0 1,0-1-1,0 1 1,0 0 0,1 0-1,-1-1 1,0 1-1,0 0 1,0-1 0,0 1-1,0 0 1,0 0 0,1 0-1,-1-1 1,0 1-1,0 0 1,0 0 0,1-1-1,-1 1 1,0 0 0,0 0-1,1 0 1,-1 0-1,0 0 1,1-1 0,-1 2-1,1-1 0,-1 1 0,1-1 0,-1 1 0,0-1 0,1 1 0,-1-1 0,0 1 0,0 0 0,1-1 0,-1 1 0,0-1 0,0 1 1,0 0-1,1 0 0,5 43-20,-3-26 27,0 1 0,9 30 0,-3-26 11,1 0 0,20 33 1,33 40 68,6 10 16,-43-59-53,-11-17-25,2 0 0,2-1 1,40 49-1,-58-76-7,1 0 0,0-1 0,0 1 0,0 0 0,0-1 0,0 1 0,0-1 0,1 0-1,-1 0 1,0 0 0,5 2 0,-6-3-3,0 0-1,-1 0 1,1 0-1,0 0 0,0 0 1,0-1-1,0 1 1,-1 0-1,1 0 1,0-1-1,0 1 0,0 0 1,-1-1-1,1 1 1,0-1-1,0 1 0,-1-1 1,1 1-1,0-1 1,-1 1-1,1-1 1,-1 0-1,1 1 0,-1-1 1,1 0-1,-1 0 1,1 1-1,-1-1 1,0 0-1,1 0 0,-1 0 1,0 1-1,0-1 1,1-1-1,0-5 37,1 1 1,-1-1-1,-1 0 0,1 1 0,-1-1 0,0 0 1,-1 0-1,1 1 0,-4-12 0,-1-1 5,-14-37 0,15 46-43,0 1 0,-1-1 0,0 1 0,-1 0 0,0 1 0,0-1 0,-1 1 0,0 0 0,-1 1 0,-12-11 0,14 14-13,0 0 0,0 0-1,0 1 1,-1-1 0,0 2-1,1-1 1,-1 1 0,0 0-1,0 0 1,0 1 0,0-1-1,-1 2 1,1-1 0,0 1-1,0 0 1,-9 2 0,-42 11-1683,58-13 1642,0 0 1,0 0 0,-1 0-1,1 0 1,0 0-1,0 0 1,0 0 0,0 0-1,0 0 1,0 0-1,-1 0 1,1 0 0,0 0-1,0 0 1,0 0-1,0 0 1,0 0 0,0 0-1,0 0 1,0 0 0,-1 0-1,1 0 1,0-1-1,0 1 1,0 0 0,0 0-1,0 0 1,0 0-1,0 0 1,0 0 0,0 0-1,0 0 1,0-1 0,0 1-1,0 0 1,0 0-1,0 0 1,0 0 0,0 0-1,0 0 1,0 0-1,0-1 1,0 1 0,0 0-1,0 0 1,0 0 0,0 0-1,0 0 1,0 0-1,0-1 1,0 1 0,0 0-1,0 0 1,0 0-1,0 0 1,0 0 0,5-8-1358,5-3-1002,24-19 0,-29 26 2088,30-26-1103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17.5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143 136 13979,'0'0'1672,"8"-4"1417,4-7-320,7-5-377,2-5-463,5 0-817,0 2-416,0 2-584,-2 2-32,-8 8-400,-1 2-376,-1 7-1041,-4 1-871,3 1 1416</inkml:trace>
  <inkml:trace contextRef="#ctx0" brushRef="#br0" timeOffset="1">1 128 16692,'0'14'1520,"1"-4"1040,2-4-407,8-4-769,2-4-296,5-5-615,5-2-153,-1-3-184,3-3-160,2-1-801,0-2-319,2-2-1272,-4 1-361,6 1 1609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17.9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11 14443,'-6'9'774,"1"1"0,0 0-1,1 0 1,0 0 0,0 0 0,1 1-1,-1 11 1,1-4-237,1 0-1,1 0 1,1 27 0,1-35-407,0-1 1,0 0 0,1 0-1,0 0 1,1 0 0,0 0-1,0 0 1,1-1 0,0 1-1,9 11 1,-10-15-68,0-1 0,0 0 0,1-1 0,-1 1 0,1 0 0,0-1 0,0 0 0,1 0 1,-1 0-1,0-1 0,1 1 0,0-1 0,-1 0 0,1 0 0,0-1 0,0 0 0,0 1 0,0-2 0,0 1 0,8 0 0,-5-1 68,-1-1-1,1 0 0,-1 0 0,1-1 0,-1 0 0,0 0 0,0 0 1,0-1-1,0 0 0,0-1 0,-1 1 0,1-1 0,-1 0 0,0-1 1,0 0-1,-1 0 0,1 0 0,8-12 0,-10 12-26,-1 0-1,0 0 1,0 0 0,0 0 0,-1-1-1,1 1 1,-1-1 0,-1 0-1,1 1 1,-1-1 0,0 0-1,0 0 1,-1 0 0,0 0 0,0 0-1,0 0 1,0 0 0,-1 0-1,0 0 1,-1 0 0,1 1-1,-1-1 1,0 0 0,-4-7 0,1 5-37,-1 0 0,1 0 1,-2 1-1,1-1 1,-1 1-1,0 1 1,0-1-1,0 1 0,-1 0 1,-17-9-1,3 4-770,0 0-1,-1 2 1,-26-8-1,36 12-1615,11-2 831,2 7 1382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18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39 9426,'-6'-1'1192,"-11"-7"9435,25 5-8803,4 3-344,3-1-223,4 2-553,1 1-232,2-5-496,3-5-872,5-10 600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33.8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1 357 12219,'8'11'1136,"2"0"0,-1-1 1,1 0-1,1-1 1,21 15-1,-19-15-291,0 1 0,0 1 0,18 19 0,24 48 1195,-7-10-742,-27-40-806,-21-28-490,0 0 0,0 0 1,0 0-1,0 0 0,0 0 0,0 0 1,0 1-1,0-1 0,0 0 0,0 0 1,1 0-1,-1 0 0,0 0 0,0 0 0,0 0 1,0 0-1,0 0 0,0 0 0,0 0 1,0 0-1,0 0 0,0 0 0,0 0 1,0 0-1,0 0 0,1 0 0,-1 0 1,0 0-1,0 0 0,0 0 0,0 0 1,0 0-1,0 0 0,0 0 0,0 0 0,0 0 1,0 0-1,0 0 0,0 0 0,0 0 1,1 0-1,-1-1 0,0 1 0,0 0 1,0 0-1,0 0 0,0 0 0,0 0 1,0 0-1,0 0 0,0 0 0,0 0 0,0 0 1,0 0-1,0 0 0,0-1 0,1-6 38,-1-13-41,0 19 10,-17-214 32,4 60-38,10 42-2,3 99 12,1 0-1,1 0 1,1 0-1,0 0 0,9-24 1,-11 34 16,1 1 1,-1-1 0,1 1-1,0 0 1,0-1 0,1 1 0,-1 0-1,1 1 1,4-6 0,-5 7-1,-1 0 1,1 0 0,0 0 0,-1 0 0,1 1 0,-1-1 0,1 0 0,0 1 0,0 0-1,-1-1 1,1 1 0,0 0 0,0 0 0,-1 0 0,1 0 0,0 0 0,0 0-1,0 0 1,-1 0 0,1 1 0,0-1 0,2 2 0,2 1 90,0 0 1,0 0-1,-1 1 1,1 0-1,-1 0 1,0 0 0,6 6-1,31 38 616,-37-42-645,98 113 868,-43-52-843,-49-54-159,14 21 0,-22-29-162,0 0 1,0 0-1,-1 1 1,1-1-1,-1 0 1,-1 1 0,3 10-1,-4-15 31,0 1-1,0-1 0,1 0 1,-1 0-1,-1 1 1,1-1-1,0 0 1,0 1-1,0-1 1,-1 0-1,1 0 0,-1 0 1,1 1-1,-1-1 1,1 0-1,-1 0 1,0 0-1,1 0 1,-1 0-1,0 0 0,0 0 1,0 0-1,0 0 1,0 0-1,0-1 1,-1 2-1,-1-1-377,0 1 0,0-1 0,-1 0 0,1 0 0,-1 0 0,1 0 0,-1 0 0,-4-1 0,-16 1-1145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45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0 128 7082,'2'-7'1343,"0"0"1,0 0 0,1-12-1,-3 1 5021,0 18-6247,1-1 0,-1 1 0,0 0 1,1-1-1,-1 1 0,0 0 0,0 0 0,1-1 0,-1 1 0,0 0 1,1 0-1,-1 0 0,0 0 0,1-1 0,-1 1 0,1 0 0,-1 0 1,0 0-1,1 0 0,-1 0 0,1 0 0,-1 0 0,0 0 0,1 0 1,15 0 566,-13 0-403,221-9 3272,111-26-3546,-325 34-288,12-4-1566,-22 5 1775,0 0-1,1 0 0,-1 0 0,0 0 0,0 0 0,0 0 0,0 0 0,0 0 0,0-1 0,0 1 0,1 0 0,-1 0 0,0 0 0,0 0 0,0 0 0,0 0 0,0 0 0,0-1 0,0 1 1,0 0-1,0 0 0,0 0 0,0 0 0,0 0 0,0 0 0,0-1 0,0 1 0,0 0 0,0 0 0,0 0 0,0 0 0,0 0 0,0-1 0,0 1 0,0 0 0,0 0 0,0 0 0,0 0 1,0 0-1,0 0 0,0-1 0,0 1 0,0 0 0,0 0 0,0 0 0,0 0 0,-1 0 0,1 0 0,0 0 0,0 0 0,0 0 0,0-1 0,0 1 0,0 0 0,0 0 0,-1 0 1,-6-5-2001,-6 0 721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34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1 253 13843,'0'0'4665,"12"-6"-2040,21-13-673,5-10-344,18-9-463,2-4-297,-3 3-384,-4 5-360,-14 8-880,-8 11-425,-13 11-1599,-7 7-129,-4 19 1481</inkml:trace>
  <inkml:trace contextRef="#ctx0" brushRef="#br0" timeOffset="1">219 728 16323,'-9'36'2225,"9"-10"2632,10-11-1912,19-21-977,8-15-368,17-18-863,6-7-265,4-10-368,-1 1-488,-2-5-1633,-7-13-5136,-12-2 4304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31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12731,'1'1'352,"0"0"0,0-1 0,0 1 0,-1 0 0,1 0 0,0-1 0,-1 1 0,1 0 0,-1 0 0,1 0 0,-1 0 0,1 0 0,-1 0 0,0 0 0,1 0 0,-1 0 0,0 0 0,0 1-1,2 24 1532,-1-18-1105,14 103 2137,0-1-2345,-6-31-455,-4-42-1807,0 40 0,-5-76 1573,0-1-1,0 1 1,0-1-1,0 1 0,0-1 1,0 1-1,0-1 0,0 1 1,0-1-1,0 1 0,0-1 1,0 1-1,0-1 1,-1 1-1,1-1 0,0 0 1,0 1-1,-1-1 0,1 1 1,0-1-1,-1 0 0,1 1 1,0-1-1,-1 0 1,1 1-1,-1-1 0,0 0-142,0 0-1,1 0 0,-1 0 1,0 0-1,1 0 0,-1 0 1,0 0-1,1 0 0,-1 0 1,0 0-1,1-1 0,-1 1 1,1 0-1,-1 0 1,0-1-1,1 1 0,-1 0 1,1-1-1,-2 0 0,-12-11-2235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31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0 168 14443,'1'-2'245,"0"-1"0,1 1 0,-1 0 0,1-1 0,-1 1 0,1 0 0,0 0 0,0 1 0,0-1 0,0 0 0,0 0 0,0 1 0,0-1 0,1 1 0,-1 0 0,4-1 0,0-2 155,39-20 681,0 1 1,2 3-1,0 1 0,64-15 1,-97 31-942,-1 0 0,1 0 0,0 2 0,0 0 0,14 0 1,-24 1-119,-1 1 1,1-1 0,-1 1-1,1 0 1,-1 0 0,0 0-1,1 0 1,-1 1 0,0-1 0,6 5-1,-7-5-8,0 1 1,0 0-1,-1-1 0,1 1 0,-1 0 0,1 0 0,-1 0 1,0 0-1,0 0 0,0 1 0,0-1 0,0 0 0,0 0 1,-1 1-1,1-1 0,-1 1 0,1 4 0,-1-2 17,0 0 0,-1 0 0,0 0-1,0 0 1,0 0 0,0 0 0,-1 0 0,0 0 0,0 0-1,0 0 1,-1-1 0,-4 8 0,-5 5 77,-25 27-1,-26 21-9,51-54-144,0 0 0,-1-1 1,-22 13-1,30-20-157,0-1 1,0 0-1,0 0 1,-1 0 0,1-1-1,-1 1 1,-7 0-1,11-2-124,-1 0 0,0 0 1,0 0-1,1 0 0,-1 0 0,0-1 0,1 1 0,-1-1 0,0 0 1,1 0-1,-1 0 0,1 0 0,-1 0 0,1 0 0,0-1 1,-4-2-1,-4-7-1056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31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15315,'4'1'748,"-1"1"0,1-1 0,-1 1 0,1 0 0,-1 0 1,0 0-1,1 1 0,-1-1 0,0 1 0,-1-1 0,4 5 0,3 4 390,13 21 0,-16-22-954,-1 0 0,-1 0-1,0 1 1,0-1 0,-1 1-1,0 0 1,2 19 0,-1 79 46,-4-106-228,0 8-198,0-1 0,-1 0 0,-3 15 0,3-22-256,1 0 0,-1 0 0,0 0 0,0 0-1,-1-1 1,1 1 0,0 0 0,-1-1 0,0 1-1,1-1 1,-1 1 0,0-1 0,0 0 0,-1 0-1,1 0 1,-3 2 0,-2 1-1375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32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1 382 13419,'74'-43'7818,"28"-31"-4571,-92 66-3146,-1 0-1,1 0 1,-2-1-1,12-13 1,-17 18-260,0 0-1,-1-1 1,1 1 0,-1-1 0,0 0 0,0 0-1,0 0 1,-1 0 0,1 0 0,-1 0-1,-1 0 1,1-10 0,0-23-1128,0 15 1043,-1-1 1,-4-28-1,3 52 271,1 0 0,0 0-1,0-1 1,0 1 0,0 0 0,0 0 0,-1 0-1,1 0 1,0 0 0,0 0 0,0 0-1,0 0 1,-1 0 0,1 0 0,0 0-1,0 0 1,0 0 0,0 0 0,0 0 0,-1 0-1,1 0 1,0 0 0,0 0 0,0 0-1,0 1 1,0-1 0,-1 0 0,1 0 0,0 0-1,0 0 1,0 0 0,0 0 0,0 0-1,0 0 1,-1 1 0,1-1 0,0 0-1,0 0 1,0 0 0,-1 2 115,1 0 1,-1 0-1,0 0 1,1 0-1,0 0 0,-1 0 1,1 0-1,0 0 0,0 0 1,0 0-1,0 3 1,5 24 941,-4-26-943,8 33 1331,27 66 1,-14-45-989,-17-42-495,20 47 375,-23-57-552,1 0 0,-1 0 1,1 0-1,1 0 0,-1-1 0,1 1 0,0-1 0,0 0 0,5 4 0,-8-7-19,0 0 1,0-1-1,0 1 0,0-1 0,0 1 0,0-1 1,0 1-1,0-1 0,1 0 0,-1 1 1,0-1-1,0 0 0,1 0 0,-1 0 1,0 0-1,0 0 0,0 0 0,1 0 1,-1-1-1,0 1 0,0 0 0,0-1 0,2 0 1,21-13-1563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32.7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80 16436,'17'-13'1224,"0"0"704,3 2-231,4-1-929,2 1-176,-2 2-568,-1 5-344,-9-1-1305,-2 3-495,-12 12 960</inkml:trace>
  <inkml:trace contextRef="#ctx0" brushRef="#br0" timeOffset="1">86 217 12979,'-8'15'2240,"6"-1"2009,12-7-2128,8-4-489,8-3-848,3-6-152,4-4-1096,-4-4-920,2 6 792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33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0 393 15547,'16'44'4579,"11"49"0,-18-55-3587,-3 1 0,-1-1 0,0 55 0,-6-88-672,-1-12-219,0-16-49,9-191-234,-2 112-163,-4 76 243,8-132-520,-5 127 497,1 0 0,1 0 0,11-30 0,-15 55 110,-1 2 11,-1 1-1,1 0 1,0-1-1,1 1 1,-1 0-1,1 0 1,-1 0-1,1 0 1,0 0-1,0 1 0,0-1 1,0 0-1,1 1 1,-1 0-1,1-1 1,2-1-1,-4 4 7,0-1-1,0 1 0,0 0 1,1-1-1,-1 1 1,0 0-1,0 0 0,0 0 1,0 0-1,0 0 1,0 0-1,0 0 0,0 1 1,0-1-1,1 0 1,-1 1-1,0-1 0,0 0 1,0 1-1,0-1 1,0 1-1,-1 0 1,1-1-1,0 1 0,0 0 1,0-1-1,1 3 1,3 2 27,0 1 1,-1 0 0,5 8 0,-5-8 7,57 96 1132,54 128 0,-113-225-1274,4 7 144,0 0 0,-2 0 0,1 0 0,2 17 1,-6-27-164,-1 1 0,0 0 0,0-1 0,0 1 0,0-1 1,0 1-1,0 0 0,-1-1 0,1 1 0,-1-1 0,0 1 1,-1 2-1,2-3-108,-1-1-1,0 1 1,0-1 0,-1 0 0,1 0 0,0 1 0,0-1 0,-1 0 0,1 0 0,0 0 0,-1 0 0,1 0-1,-1-1 1,0 1 0,1 0 0,-1-1 0,1 1 0,-1-1 0,0 1 0,-2-1 0,-17 1-2444,0-2 744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33.8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61 16027,'-6'12'1697,"7"2"1311,11-5-239,20-6-977,11-6-383,15-13-793,-3-6-800,1-4-2217,2-6 1577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34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354 60 9818,'-13'-5'2124,"0"0"0,0 0 0,0 1 0,-1 1 0,0 0 1,-21-1-1,31 5-1847,1 0 1,0 0 0,0 1 0,0-1 0,0 1-1,0 0 1,0-1 0,0 1 0,1 1 0,-1-1-1,-3 4 1,-4 3 36,-27 17 728,-58 30-1,92-55-981,1 0 1,0 0-1,-1 0 0,1 0 1,-1 0-1,-4 0 0,7-1-52,0 0-1,-1 0 0,1 0 1,0 0-1,0 0 0,0 0 1,0 0-1,-1 0 1,1 0-1,0 0 0,0 0 1,0 0-1,0 0 0,0 0 1,-1 0-1,1 0 1,0 0-1,0 0 0,0 0 1,0 0-1,0 0 1,0 0-1,-1-1 0,1 1 1,0 0-1,0 0 0,0 0 1,0 0-1,0 0 1,0 0-1,0 0 0,0-1 1,0 1-1,0 0 0,0 0 1,0 0-1,0 0 1,-1-1-1,1 1 0,7-12 183,5-2-154,1 0 0,0 1 0,1 1 0,1 0 0,0 1 0,1 1 0,0 0 0,33-15 0,-41 22-32,0 0 0,-1 1 0,1-1 0,0 2 0,0-1 0,0 1 0,12 0 0,-19 1-3,0 0-1,0 0 1,1 0 0,-1 0 0,0 1 0,0-1 0,1 0-1,-1 1 1,0-1 0,0 1 0,0-1 0,0 1 0,0-1 0,0 1-1,0 0 1,0 0 0,0-1 0,0 1 0,0 0 0,0 0 0,0 0-1,0 1 1,0 0 0,-1 0 0,1 1-1,-1-1 1,0 0-1,0 0 1,0 0 0,0 0-1,0 1 1,0-1 0,-1 0-1,1 0 1,-1 0 0,1 0-1,-1 0 1,0 0 0,0 0-1,-1 3 1,-8 14 1,0 0 0,-1-2 0,-16 21 0,-46 50 7,36-45 8,10-12-10,8-10 22,1 1 0,1 0-1,-16 29 1,31-46-5,0-1 0,0 0 0,0 1 0,-2 8 0,4-13-18,-1 1 0,1 0 0,0 0 0,0-1-1,0 1 1,0 0 0,0-1 0,0 1 0,0 0 0,0-1-1,0 1 1,0 0 0,0-1 0,0 1 0,1 0-1,-1-1 1,0 1 0,0 0 0,1-1 0,-1 1-1,0-1 1,1 1 0,-1 0 0,1-1 0,-1 1 0,1-1-1,-1 1 1,1-1 0,-1 0 0,1 1 0,-1-1-1,1 1 1,0-1 0,-1 0 0,1 0 0,0 1 0,-1-1-1,1 0 1,0 0 0,-1 0 0,1 0 0,0 0-1,-1 1 1,1-1 0,1-1 0,4 1 23,1 0 1,-1-1-1,1 0 0,-1-1 1,0 1-1,11-5 1,38-19 91,-40 17-92,132-79 110,1 0-125,-138 84-11,-12 8-3,-19 15-3,17-17 2,-122 102-126,66-56-137,55-45 166,3-2-2,0-1 0,0 1 1,0-1-1,0 1 0,1-1 0,-1 1 1,1 0-1,-1 0 0,1 0 0,0 0 1,-1 0-1,0 4 0,2-6 46,-1 1-1,1-1 1,0 0 0,0 0-1,0 0 1,1 0-1,-1 1 1,0-1-1,0 0 1,0 0-1,0 0 1,0 0 0,0 1-1,0-1 1,0 0-1,0 0 1,0 0-1,0 0 1,0 0-1,0 1 1,1-1 0,-1 0-1,0 0 1,0 0-1,0 0 1,0 0-1,0 0 1,1 0-1,-1 0 1,0 1 0,0-1-1,0 0 1,0 0-1,0 0 1,1 0-1,-1 0 1,0 0 0,0 0-1,0 0 1,0 0-1,1 0 1,-1 0-1,0 0 1,0 0-1,0 0 1,0 0 0,1 0-1,-1 0 1,0-1-1,0 1 1,13-3-1500,-10 3 994,2-2-183,1 0 0,0 0 0,9-5 1,30-22-1209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40.5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36 189 10186,'-3'0'559,"-1"0"-1,1 0 1,0 0-1,0 1 1,-1 0-1,1-1 1,-9 1 8910,15 4-6095,-3-5-3304,1 0 0,-1 0 0,0 1 0,1-1-1,-1 0 1,0 0 0,1 0 0,-1 0 0,0 0 0,1 0 0,-1 0 0,1 0-1,-1-1 1,0 1 0,1 0 0,-1 0 0,0 0 0,1 0 0,-1 0-1,0 0 1,0-1 0,1 1 0,-1 0 0,0 0 0,1-1 0,-1 1 0,0 0-1,16-12 182,-9 6-65,30-17 32,53-24 0,-32 18-146,-25 12-4,0 1 0,2 1 0,48-13 0,-82 28-62,0 0 1,-1-1 0,1 1-1,-1 0 1,1 0-1,0 0 1,-1 0 0,1 0-1,-1 0 1,1 0 0,0 0-1,-1 0 1,1 0-1,-1 0 1,1 0 0,0 0-1,-1 0 1,1 1 0,-1-1-1,1 0 1,-1 0-1,1 1 1,0-1 0,-1 0-1,1 1 1,-1-1 0,0 0-1,1 1 1,-1-1-1,1 1 1,-1-1 0,0 1-1,1-1 1,-1 1-1,0-1 1,1 1 0,-1 0-1,0-1 1,0 1 0,0-1-1,1 1 1,-1-1-1,0 1 1,0 0 0,0-1-1,0 1 1,0 0 0,0 0-1,-1 6 58,0-1 1,0 1-1,0-1 1,-2 7-1,0-1 41,-3 26 341,0 59 1,4-36-125,-5 3-93,-2 0 1,-18 66 0,20-101-230,-5 41 0,11-58 0,1 0 0,0-1 0,0 1 0,1 0 0,1-1 0,4 18 0,2 1 0,-8-30-1,0 0-1,0 0 1,0 0 0,0 0 0,0 0-1,0 0 1,0 0 0,0 0 0,0 0-1,0 0 1,0 0 0,0 0-1,0 1 1,0-1 0,0 0 0,0 0-1,0 0 1,0 0 0,0 0 0,0 0-1,0 0 1,0 0 0,0 0-1,0 0 1,0 0 0,0 0 0,0 0-1,0 0 1,0 1 0,0-1 0,0 0-1,0 0 1,0 0 0,0 0-1,0 0 1,0 0 0,0 0 0,0 0-1,0 0 1,0 0 0,0 0 0,0 0-1,0 0 1,0 0 0,0 0-1,-1 0 1,1 0 0,0 0 0,0 0-1,0 0 1,0 0 0,0 0 0,0 0-1,0 0 1,0 0 0,0 0-1,0 0 1,0 0 0,0 0 0,0 0-1,0 0 1,-1 0 0,-5-3-219,-6-6-519,5 3-1045,0-1-1,1 0 1,0 0 0,1-1-1,-10-16 1,8 7-250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45.9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9698,'0'0'3425,"8"5"-1948,10 3-119,0-1-1,0 0 0,27 5 0,23 8 1121,-53-15-1884,-11-4-422,0 0 1,0 1 0,0-1-1,0 1 1,0 0-1,-1 0 1,1 0-1,0 0 1,-1 1-1,0-1 1,1 1 0,3 5-1,-6-7-146,-1-1 1,1 1-1,-1 0 1,0 0-1,1 0 0,-1 0 1,0 1-1,0-1 1,0 0-1,0 0 0,0 0 1,0 0-1,0 0 1,0 0-1,0 0 0,0 0 1,-1 0-1,1 0 0,0 0 1,-1 0-1,1 0 1,-1 0-1,1 0 0,-1 0 1,1 0-1,-1-1 1,0 1-1,1 0 0,-1 0 1,0 0-1,0-1 1,0 1-1,-1 0 0,-4 4 12,0 0 0,-1-1 0,-9 5 0,11-7-9,-19 10-521,-27 9 1,25-11-348,-1 2 108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40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6 221 16460,'-6'3'5145,"26"-11"-2089,24-13-823,19-8-361,19-12-680,0 1-343,-4 5-409,-14 3-504,-23 17-2185,-7 12 1593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26.9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8906,'2'0'988,"-1"1"-1,0-1 1,0 1 0,7 5 5926,-6-4-5926,21 22 2709,18 30-2364,-34-41-1092,0 0 0,0 1 0,-2 0 0,0 1 0,5 19 0,-2 2-90,3 38 1,-10-60-299,0 1-1,0 0 1,-2-1 0,-3 30 0,4-43 54,0-1-1,0 1 1,0-1 0,0 1 0,0-1 0,0 1-1,0-1 1,-1 1 0,1-1 0,0 1 0,0-1-1,0 1 1,0-1 0,-1 0 0,1 1 0,0-1 0,-1 1-1,1-1 1,0 0 0,-1 1 0,1-1 0,0 1-1,-1-1 1,1 0 0,-1 0 0,1 1 0,0-1 0,-1 0-1,1 0 1,-1 1 0,0-1 0,0 0-152,0-1 0,1 1 0,-1-1 0,0 1 0,1-1 0,-1 1 0,1-1 1,-1 1-1,0-1 0,1 1 0,-1-1 0,1 0 0,-1 1 0,1-1 0,0 0 0,-1 0 1,1 1-1,-1-2 0,-5-14-1222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27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13 207 12067,'0'0'165,"0"-1"1,0 1 0,-1 0-1,1-1 1,0 1 0,0-1-1,0 1 1,0 0 0,-1-1 0,1 1-1,0 0 1,0-1 0,-1 1-1,1 0 1,0 0 0,0-1-1,-1 1 1,1 0 0,0 0 0,-1-1-1,1 1 1,-1 0 0,1 0-1,0 0 1,-1 0 0,1-1-1,0 1 1,-1 0 0,1 0-1,-1 0 1,1 0 0,0 0 0,-1 0-1,1 0 1,-2 0 1701,8-1-442,-1-2-1102,1 0 1,-1 0 0,0 0-1,0-1 1,7-5 0,0-1 64,83-63 1547,-79 59-1679,1 1 0,1 1 1,0 1-1,1 0 0,32-13 0,-49 23-242,-1 0 0,1 1-1,-1-1 1,1 1 0,-1-1-1,1 1 1,0 0 0,-1 0-1,1 0 1,0 0-1,-1 0 1,1 0 0,-1 0-1,1 0 1,0 0 0,-1 1-1,1-1 1,-1 1 0,1-1-1,1 2 1,-2-1-1,1 0 1,-1 1-1,0-1 1,-1 0-1,1 0 0,0 1 1,0-1-1,0 1 1,-1-1-1,1 1 0,-1-1 1,1 1-1,-1-1 1,0 1-1,0-1 0,1 1 1,-1-1-1,0 1 1,0 0-1,-1 2 1,0 4 5,0 1 0,-1-1 1,0-1-1,0 1 1,0 0-1,-1 0 0,-1-1 1,-4 10-1,-7 6 107,-18 25 0,-7 8-27,35-47-87,-1-1 0,-1 1 0,-10 10 0,18-19-7,14-10 86,30-15 0,-41 23-44,1 0-1,0 0 1,-1 0 0,1 1 0,0 0 0,0 0-1,0 0 1,0 0 0,0 1 0,0 0-1,9 1 1,-11 0-5,1 0-1,-1 0 1,1 1 0,-1-1-1,1 1 1,-1 0-1,0 0 1,0 0-1,0 1 1,4 2 0,26 31 130,-25-27-87,-5-5-40,0 0 1,1 0-1,-2 1 0,1-1 0,-1 1 1,1 0-1,-1 0 0,-1 0 1,1 0-1,-1 0 0,0 0 1,0 0-1,0 1 0,-1-1 0,1 0 1,-1 1-1,-1-1 0,1 0 1,-1 0-1,0 1 0,0-1 0,0 0 1,-1 0-1,-4 9 0,3-6 21,-1-1-1,0-1 1,0 1-1,-1 0 0,0-1 1,0 0-1,0 0 1,-1-1-1,1 1 1,-2-1-1,1 0 0,0-1 1,-1 0-1,0 0 1,0 0-1,-10 3 0,-11 3 186,-4 0-20,1 2 0,-34 17 1,49-22-80,9-7-533,6-1 320,1 1 0,0 0 0,0 0 0,0 0 0,0-1 0,0 1 0,0 0 0,0 0 0,0-1 0,0 1 0,0 0 0,0 0 0,0 0 0,0-1 0,0 1 0,0 0 0,0 0-1,0-1 1,0 1 0,1 0 0,-1 0 0,0 0 0,0-1 0,0 1 0,0 0 0,0 0 0,1 0 0,-1-1 0,0 1 0,0 0 0,1 0 0,12-22-9551,0-4 5896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42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 16291,'-3'0'2777,"3"-1"-2617,14 7-312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43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 12523,'0'-4'1120,"0"-2"728,2 1-431,-1 2-569,1 3-296,2 0-400,0 3-384,-1 0-1056,1 8 832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43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12 119 16700,'-6'3'1824,"0"-1"3313,11-7-3105,13-7-383,6-3-233,16-7-480,1 0-175,2 3-409,-4 4-104,-13 7-640,-3 2-593,-11 11-943,-3 4 880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45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10 3537,'-16'-3'683,"-1"0"1,-21 0 0,33 3-459,1 0 1,-1 0-1,1 0 1,-1 1-1,1 0 1,0 0-1,-1 0 1,1 0-1,0 1 1,0-1-1,0 1 1,0 0-1,-7 5 1,6-3 10,-9 7 1278,1 1 1,-23 24 0,33-32-1130,0 0 0,0 1 0,0-1 0,1 0-1,-1 1 1,1 0 0,0-1 0,0 1 0,1 0-1,0 0 1,0 0 0,0 0 0,0 0 0,1 10-1,2 16 758,-1-13-527,0 23 0,-2-24-259,1 0 0,3 26 0,-2-35-242,1 1 1,0 0-1,1-1 1,0 1-1,0-1 1,8 14-1,7 8 211,1-1-1,2-1 1,1-1-1,1 0 1,45 38-1,-52-51-211,3 2 189,30 33 1,-44-43-230,0 1 1,0-1 0,-1 1 0,0 0 0,0 0-1,-1 0 1,0 1 0,0-1 0,3 15-1,-5-11-20,0 0-1,0 1 0,-1-1 0,0 0 0,-1 0 0,-3 16 1,-20 66 33,9-41-73,-33 113-19,37-129 12,-38 97-19,-9 36 31,49-136-24,2 0-1,2 0 1,1 0 0,1 0-1,2 1 1,4 53 0,0-62 4,-1-6-6,8 37 0,-9-52 7,0 1 0,1-1 0,0 1 0,0-1 0,0 1 0,0-1 0,1 0 0,-1 0 0,1 0 0,0 0 0,0-1 0,7 7 0,-7-8 1,1 0 1,-1-1-1,0 1 0,1-1 0,-1 1 0,1-1 0,-1 0 1,1-1-1,-1 1 0,1 0 0,0-1 0,-1 0 1,1 0-1,0 0 0,-1 0 0,5-2 0,4 0 1,0-1-1,0 0 1,16-7 0,25-14 19,0-2 0,91-62 0,-112 64-20,-2-1 0,-1-1 0,0-1 0,25-33 0,-44 47 5,0 0 0,0-1 1,-1 0-1,-1 0 1,0-1-1,-1 0 1,-1 0-1,0-1 0,-1 0 1,-1 0-1,0 0 1,-1-1-1,0-20 1,-2 1 10,-2 1 0,-2-1 0,-8-41 1,-35-102 11,42 165-30,0 0 0,1 0 0,0 0 1,2-1-1,0 1 0,0-1 0,1 1 0,1 0 1,0-1-1,1 1 0,1 0 0,0-1 0,7-16 1,6-15 5,-2-1 1,12-70 0,-21 76 10,0-69-1,-6 87-5,-1 1 0,0 0 1,-2 0-1,-11-40 0,10 49-8,-1 0 0,0 1 0,-1 0 0,0 0 0,-1 0 0,-9-11 0,3 6 11,-1 2 0,0 0 0,-22-17 0,27 25 7,-1 0 0,1 1 1,-1 0-1,-1 1 0,1 0 1,-1 1-1,1 0 0,-1 1 1,-1 0-1,1 1 0,0 0 1,-1 1-1,1 1 0,0 0 1,-19 2-1,12 0-48,1 1 0,0 1 0,0 1 0,0 1 0,0 0 0,1 1-1,0 1 1,1 1 0,-26 16 0,38-22-254,0 0 1,-1 0-1,2 0 0,-1 0 0,0 1 0,0-1 0,1 1 0,0 0 1,-5 9-1,7-11 159,0 0 0,1 1 0,0-1 1,0 0-1,0 1 0,0-1 1,0 1-1,1 3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49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139 765 11859,'0'3'4375,"0"-3"-4271,11 3 2179,-3-4-1662,-1 0 1,1 0-1,-1-1 0,9-2 0,18-4 416,20 3-220,0 2 0,0 3 1,56 7-1,-55-2-500,1-3-1,92-8 1,-137 5-300,0-1 0,0-1 0,0 1 0,0-2 0,-1 0 0,0 0 0,19-10 0,-23 9-11,0 1 0,0-1 1,0 0-1,0 0 0,-1-1 0,0 0 0,0 0 0,0 0 1,-1 0-1,0-1 0,0 0 0,3-7 0,1-6 22,-1 0 0,-1 0 0,0-1 0,-2 0 0,0 0 0,-2-1 0,0 1 0,-1-1 0,-1 1 0,-1 0 0,-8-43 0,5 46-20,-1-1 0,-1 1 0,0 1 0,-1-1 0,-1 1 0,-1 0 0,0 1 0,-1 0 0,-1 0 0,0 1 0,-2 1 0,1 0 0,-29-24 0,28 28 4,-1 0-1,-1 1 0,0 0 1,0 2-1,0-1 1,-1 2-1,-25-7 0,17 7 68,-1 1 0,0 2-1,0 0 1,-38 2-1,53 2-24,-1 0 1,1 0-1,-1 1 0,1 0 0,0 1 0,0 0 0,0 1 1,1 0-1,-1 1 0,-14 9 0,-3 5-21,1 1 1,-25 24-1,33-27-26,-84 80-1,79-72 56,1 0 0,-24 37 0,37-47 11,-1 0-1,2 1 0,0 1 1,1 0-1,-8 29 0,12-33 12,1 0-1,0 0 0,1 1 0,0-1 0,1 1 1,1-1-1,0 1 0,4 20 0,-2-21-50,0 0-1,1 0 1,1-1 0,0 1-1,0-1 1,1-1 0,1 1 0,0-1-1,0 0 1,1 0 0,1-1-1,0 0 1,0 0 0,1-1-1,0-1 1,0 0 0,1 0-1,0-1 1,1 0 0,0-1-1,0 0 1,0-1 0,23 7-1,-15-8-39,1-1-1,-1-1 0,0-1 0,1 0 0,30-4 1,-9-3-849,64-16 1,-41 1-1178,-6-6 588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1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1 10354,'-15'1'1232,"3"4"6426,15-5-5970,4 0-215,4 0-9,0 1 8,-2 4-119,-5 3-457,-1 1-272,-3 1-576,-3 1-760,-22 17 448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4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 17420,'2'-3'252,"0"1"0,0 0-1,0 0 1,0 0 0,1 0 0,-1 0 0,1 0 0,-1 1 0,1-1 0,-1 1 0,1 0 0,0-1 0,0 1 0,0 1-1,-1-1 1,1 0 0,0 1 0,0-1 0,0 1 0,0 0 0,0 0 0,0 0 0,0 0 0,0 1 0,0-1 0,0 1-1,5 1 1,0 1 66,0 0 0,0 0 0,0 1 0,-1 0 0,1 0 0,-1 1 0,0 0 0,9 8 0,-2 1 22,-1 1 0,0 0-1,-1 1 1,0 0 0,-2 1-1,12 23 1,42 113 908,-62-148-1204,9 24 138,9 28 192,3-1 0,47 82 0,-61-123-359,1 0-1,1 0 1,0-1-1,1 0 0,1-1 1,0-1-1,1 0 1,0 0-1,0-2 0,1 0 1,1 0-1,0-2 1,18 8-1,-8-6-396,1-2 1,45 7-1,58 1-4370,-118-15 4049,45 4-1347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52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12 269 6153,'0'-3'106,"-4"-11"9421,-3 19-4200,14-12-4105,1 0 1,1 0 0,11-7 0,60-26 613,-30 16-994,30-19-889,82-58-1,-156 97-98,2-2-4025,-8 5 3978,-1 1 0,1 0 0,-1-1 0,1 1 0,0 0-1,-1 0 1,1 0 0,-1-1 0,1 1 0,-1 0 0,1 0 0,-1 0-1,1 0 1,-1 0 0,1 0 0,-1 0 0,1 0 0,-1 0 0,1 0-1,0 0 1,-1 0 0,1 0 0,-2 0 0,-12 1-2240,-2 3 674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5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50 15843,'-2'-3'143,"0"-2"294,-2-1 1,1 1-1,-1 0 1,0 0-1,-4-5 1,6 9-315,1 0 1,0 0 0,0 0 0,0 0 0,0 0 0,-1 0 0,1 1 0,-1-1 0,1 0 0,0 1 0,-1-1 0,1 1 0,-1 0 0,1-1 0,-1 1-1,1 0 1,-1 0 0,1 0 0,-1 0 0,1 0 0,-1 1 0,1-1 0,-1 0 0,1 0 0,-1 1 0,1-1 0,-3 2 0,0 1 80,0 0-1,0 0 1,0 0 0,1 1 0,-1-1 0,1 1 0,0 0-1,0 0 1,0 0 0,0 0 0,1 0 0,-1 1 0,1-1-1,-2 8 1,-2 5 269,1 0 1,-6 32-1,8-24-234,1-1 1,1 0-1,2 1 1,0-1-1,1 1 1,2-1-1,0 0 1,15 45 0,-5-31-80,2 0 0,1-1 0,2-1 0,38 55 0,-7-21-117,62 95-584,-97-135-2219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5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8 188 18172,'-6'6'1280,"4"0"769,6-3-257,12-3-408,9-3-231,19-8-441,9-5-232,17-9-288,-1-4-88,-4 0-120,-1 3-184,-23 5-440,-1 4-417,-14 5-719,-9 3-600,-4 5-113,3 5 1153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5.9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156 165 15291,'-12'5'1385,"0"1"0,1 0 0,-1 0 0,-17 15 0,23-16-960,0 1 0,0 0 0,0 0 1,1 1-1,0 0 0,0 0 0,0 0 1,-4 10-1,4-5-101,0 0 0,0 0 0,-2 16 1,5-23-246,1 1 0,1-1 0,-1 1 0,1-1 1,0 1-1,0 0 0,1-1 0,-1 1 0,4 10 0,-4-15-71,0 1 0,1 0 0,0-1-1,-1 1 1,1-1 0,0 1-1,0-1 1,0 0 0,0 1 0,0-1-1,0 0 1,0 1 0,0-1 0,0 0-1,1 0 1,-1 0 0,0 0 0,1 0-1,-1-1 1,3 2 0,-2-1-6,0-1 0,0 0 0,1 1 0,-1-1 0,0 0 0,0 0 0,0-1 0,1 1 0,-1 0 0,0-1 0,0 1 0,0-1 0,4-1 0,0-1-11,-1 0 1,1 0 0,0-1-1,-1 0 1,1 0 0,-1 0-1,0 0 1,-1-1-1,6-6 1,-6 5-4,0-1 0,0 0 1,-1 0-1,0 0 0,0 0 0,-1 0 0,0-1 1,0 1-1,-1 0 0,0-1 0,0 0 0,-1-10 1,1 18 11,-1 0-1,0-1 1,0 1 0,1 0 0,-1 0 0,0 0 0,0 0 0,1 0-1,-1 0 1,0 0 0,0 0 0,1 0 0,-1 0 0,0 0 0,0 0 0,1 0-1,-1 0 1,0 0 0,1 0 0,-1 0 0,0 0 0,0 0 0,1 0 0,-1 1-1,0-1 1,0 0 0,0 0 0,1 0 0,-1 0 0,0 0 0,0 1-1,0-1 1,1 0 0,-1 1 0,18 10 17,-6-3-4,-3-4-9,-1 0 0,1 0 1,0 0-1,0-1 0,1-1 0,-1 0 1,0 0-1,20 1 0,-24-3-14,0 0 0,0 0-1,0 0 1,1-1 0,-1 0-1,0 0 1,0 0 0,0-1 0,0 0-1,-1 0 1,1 0 0,0 0 0,-1-1-1,1 0 1,-1 0 0,0 0 0,7-7-1,-8 7-109,0 0 0,0-1 1,-1 1-1,1-1 0,-1 0 0,0 0 0,0 0 0,-1 0 0,1 0 0,1-6 0,-3 9 115,0 1 0,0-1 0,0 1 0,0-1 0,0 1 0,0-1 0,0 1 1,1-1-1,-1 1 0,0 0 0,0-1 0,1 1 0,-1-1 0,0 1 0,1 0 0,-1-1 0,0 1 0,1-1 0,-1 1 0,1 0 0,-1 0 0,0-1 0,1 1 0,-1 0 0,1 0 0,-1 0 0,1-1 0,-1 1 0,1 0 0,-1 0 0,1 0 0,-1 0 0,1 0 0,-1 0 0,1 0 0,-1 0 0,1 0 0,-1 0 0,1 0 0,-1 0 0,1 0 0,-1 1 0,1-1 0,-1 0 0,1 0 0,-1 0 0,1 1 0,-1-1 0,0 0 0,1 1 0,0-1 0,4 4 23,1 0-1,-1 1 0,7 6 0,-1-1-4,-2-4 25,0 0 0,0-1 0,0 0 0,1 0 0,0-1 0,0 0-1,18 4 1,-23-7 25,0 0-1,0-1 0,1 1 0,-1-1 0,0 0 0,1 0 1,9-2-1,-12 1-3,0 0 0,0 0 1,-1 0-1,1 0 1,0-1-1,0 1 0,-1-1 1,1 1-1,-1-1 0,1 0 1,-1 0-1,0 0 0,1 0 1,1-4-1,-2 3 26,0 0-1,0-1 1,-1 1-1,0 0 1,0-1-1,0 1 1,0-1 0,0 1-1,0-1 1,-1 1-1,0-1 1,0 0-1,0 1 1,0-1 0,0 1-1,-1-1 1,-1-5-1,-1-4 84,-1 0-1,-1 1 1,-8-17-1,5 12-391,-1-1-1,-1 1 1,-1 1-1,-1 0 1,0 1-1,-1 0 1,-17-16-1,16 21-4672,24 10 3165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6.3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15459,'1'14'1561,"6"9"1103,3 6-247,4 6-761,-2 3-360,0-3-616,-1-3-247,0-3-257,1-5-176,-3-7-681,2-3-399,-5-13-1440,-2-1 391,5-1 953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6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13091,'-9'0'944,"3"2"488,7 1-1240,7 1-472,10 3 32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7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1 620 13475,'9'75'7241,"-2"-28"-3325,-4-36-3170,-3-11-737,0 0-1,0 1 1,0-1 0,0 0-1,0 0 1,0 0 0,0 0-1,0 0 1,1 0 0,-1 0-1,0 0 1,0 0 0,0 0-1,0 0 1,0 0 0,0 0-1,0 0 1,0 0 0,0 0-1,0 0 1,0 0 0,0 0-1,0 0 1,1 0 0,-1 0 0,0 0-1,0 0 1,0 0 0,0 0-1,0 0 1,0 0 0,0 0-1,0 0 1,0 0 0,0 0-1,0 0 1,0 0 0,0 0-1,0-1 1,0 1 0,0 0-1,1 0 1,-1 0 0,0 0-1,0 0 1,0 0 0,0 0-1,0 0 1,0 0 0,0 0-1,0 0 1,0 0 0,0 0-1,0 0 1,0 0 0,0-1 0,0 1-1,0 0 1,0 0 0,0 0-1,0 0 1,0 0 0,4-21 228,28-169-155,-31 184-82,1-2-3,0 0-1,0-1 1,1 1 0,4-9 0,-6 16 2,-1 0 1,1-1-1,-1 1 0,1 0 1,0 0-1,0 0 0,0 0 1,0 0-1,-1 0 0,1 0 1,1 0-1,-1 0 1,0 0-1,0 0 0,0 1 1,0-1-1,1 0 0,-1 1 1,0-1-1,0 1 1,1-1-1,-1 1 0,0 0 1,1 0-1,-1 0 0,1-1 1,-1 1-1,0 0 0,1 1 1,-1-1-1,1 0 1,1 1-1,-1 0 1,1 0 0,0 0 0,0 1 0,-1-1 0,1 1 0,-1-1 0,0 1 0,1 0 0,-1 0 0,3 3 0,19 26 25,-19-23-13,1 1-8,4 5 33,0-1 1,1 0 0,0 0-1,16 13 1,-24-23-32,0-1 1,0 1 0,0-1 0,0 0 0,1 0-1,-1-1 1,1 1 0,-1 0 0,1-1 0,-1 0-1,1 0 1,0 0 0,0-1 0,-1 1 0,1-1-1,0 0 1,0 0 0,0 0 0,0 0 0,-1-1-1,1 1 1,0-1 0,0 0 0,5-3 0,-3 1-5,0-1 0,0 1 0,-1-1 0,1 0 0,-1-1 0,0 0 0,0 1 0,-1-2 0,1 1 0,-1 0 0,-1-1 0,1 0 1,-1 0-1,0 0 0,0 0 0,3-8 0,0-6 2,0-1 0,-1 1-1,4-43 1,-7 25-10,-1 0 0,-2-1 1,-6-41-1,-31-111 77,31 167 129,5 20 134,1 6-141,1 8 130,10 34 239,1-1 0,2 0 0,19 43 0,70 121 63,-83-175-1175,26 37 1,-44-69 498,-1 0 0,0 0 0,0 0 0,0 1 0,0-1 0,0 0 0,1 0 0,-1 0 0,0 0 0,0 0 0,0 0 0,0 0 0,0 0 0,0 1 0,0-1 0,0 0 0,1 0 0,-1 0 0,0 0 0,0 0 0,0 1 0,0-1 0,0 0 0,0 0 0,0 0 0,0 0 0,0 0 0,0 1 0,0-1 0,0 0 0,0 0 0,0 0 0,0 0 0,0 0 0,0 1 0,0-1 0,0 0 0,0 0 0,0 0 0,-1 0 1,1 0-1,0 1 0,0-1 0,0 0 0,0 0 0,0 0 0,0 0 0,0 0 0,0 0 0,-1 0 0,1 1 0,0-1 0,0 0 0,0 0 0,0 0 0,0 0 0,-1 0 0,1 0 0,0 0 0,0 0 0,0 0 0,0 0 0,0 0 0,-1 0 0,1 0 0,0 0 0,0 0 0,0 0 0,-1 0 0,-11-3-3123,-6-7-2010,-2-5 1898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7.5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2 101 14763,'-2'3'1841,"13"-3"1751,9-6-1199,13-6-809,5-3-464,2-4-591,0 4-241,-5 3-600,-5 1-545,-5 4-1231,-4 0-537,-9 12 1225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7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99 258 14123,'2'-4'5135,"5"-9"-2620,0 0-1190,-4 4-1015,0 1-1,-1-1 0,0 1 1,0-1-1,-1 0 0,0 0 1,0 0-1,-1 1 1,-2-15-1,2 17-289,-1 1 1,0 0 0,0-1-1,-1 1 1,0 0-1,0 0 1,0 0 0,0 0-1,-1 0 1,1 1-1,-1-1 1,-1 1-1,1-1 1,-1 1 0,1 0-1,-8-5 1,10 8-17,-1 0 1,1 0-1,-1 0 1,1 0-1,-1 1 1,1-1-1,-1 0 1,0 1-1,1-1 1,-1 1-1,0 0 1,1 0 0,-1 0-1,0-1 1,0 2-1,1-1 1,-1 0-1,0 0 1,0 0-1,1 1 1,-1-1-1,0 1 1,1-1-1,-1 1 1,1 0-1,-1 0 1,1 0-1,-1 0 1,1 0-1,0 0 1,-1 0-1,1 0 1,0 0 0,0 1-1,-2 1 1,0 1 14,0-1 0,1 1 1,0-1-1,0 1 1,0 0-1,0 0 1,0 0-1,1 0 0,0 0 1,-1 0-1,2 0 1,-1 0-1,0 7 0,1-8 4,1 1 0,-1 0-1,1-1 1,0 1-1,0-1 1,0 1 0,0-1-1,1 1 1,-1-1-1,1 0 1,0 1-1,0-1 1,0 0 0,0-1-1,1 1 1,-1 0-1,1 0 1,0-1 0,0 0-1,0 0 1,0 1-1,0-2 1,0 1-1,1 0 1,-1-1 0,0 1-1,1-1 1,4 1-1,-2 0-1,1-1-1,-1 1 1,1-1-1,-1-1 1,1 0 0,0 1-1,-1-2 1,1 1-1,0-1 1,-1 0-1,1-1 1,-1 1-1,1-1 1,10-5-1,-11 4-14,-1 0-1,0-1 0,0 1 0,0-1 0,0 0 1,-1 0-1,0-1 0,0 1 0,0-1 0,0 0 1,0 0-1,4-10 0,-2 1 6,-1 0-1,0 0 1,-2-1 0,3-15 0,-5 28-9,-1 0 1,0 0-1,1 0 1,0 0-1,-1 0 1,1 0-1,0 0 1,0 0-1,0 1 1,0-1-1,0 0 1,2-2-1,-2 4 5,-1 0 0,0-1 0,1 1 0,-1 0 0,1 0 0,-1-1 0,1 1 0,-1 0 1,1 0-1,-1 0 0,1 0 0,-1 0 0,1 0 0,-1-1 0,1 1 0,-1 0 0,1 1 0,-1-1 0,1 0 0,0 0 0,0 0 19,1 1 1,-1 0 0,0-1-1,1 1 1,-1 0-1,0 0 1,0-1-1,0 1 1,0 0-1,2 2 1,39 45 958,9 11-533,-46-54-637,1 0-1,0 0 1,0-1 0,0 1 0,0-1 0,1-1 0,12 6 0,-17-8-71,0 0 1,1-1 0,-1 1-1,1-1 1,-1 0-1,1 0 1,-1 0 0,1 0-1,-1 0 1,1 0-1,-1-1 1,1 1 0,-1-1-1,1 1 1,-1-1 0,4-2-1,1 0-1085,-1-1 1,0-1-1,11-8 0,-17 13 1308,15-13-1658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8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155 536 15675,'-9'13'2329,"0"1"-1,-15 15 0,-25 21 1338,1 0-1874,46-48-1755,0 0 1,0 0-1,1 1 1,-1-1-1,1 0 0,0 1 1,-1-1-1,0 4 1,2-5-37,0-1 1,0 1 0,0-1-1,0 1 1,0-1-1,0 1 1,0-1 0,0 1-1,0-1 1,0 1 0,0-1-1,0 0 1,0 1-1,1-1 1,-1 1 0,0-1-1,0 1 1,0-1-1,1 1 1,-1-1 0,0 0-1,1 1 1,-1-1 0,0 0-1,1 1 1,-1-1-1,0 0 1,1 1 0,-1-1-1,1 0 1,-1 0 0,1 1-1,-1-1 1,0 0-1,1 0 1,-1 0 0,1 0-1,-1 0 1,1 1 0,-1-1-1,1 0 1,-1 0-1,1 0 1,-1 0 0,1-1-1,-1 1 1,1 0-1,0 0 1,2 0-40,1 0 1,-1-1-1,0 1 0,1-1 1,-1 0-1,0 0 1,0 0-1,0 0 0,1-1 1,-1 1-1,0-1 0,-1 0 1,1 0-1,0 0 0,0 0 1,-1 0-1,0 0 0,1-1 1,-1 1-1,0-1 0,2-3 1,0 0-167,-1 0 0,1-1 0,-2 1 1,1-1-1,-1 0 0,0 1 0,0-1 1,0 0-1,0-8 0,-2 15 193,0 0-1,0-1 0,0 1 1,0 0-1,0 0 1,0 0-1,-1 0 1,2 0-1,-1 0 1,0-1-1,0 1 0,0 0 1,0 0-1,0 0 1,0 0-1,0 0 1,0 0-1,0-1 0,0 1 1,0 0-1,0 0 1,0 0-1,0 0 1,0 0-1,0 0 0,0 0 1,1 0-1,-1 0 1,0-1-1,0 1 1,0 0-1,0 0 1,0 0-1,0 0 0,0 0 1,1 0-1,-1 0 1,0 0-1,0 0 1,0 0-1,0 0 0,0 0 1,6 5-237,7 14 153,-9-12 72,3 3 15,0 0-1,0 0 1,1-1-1,16 14 0,-21-21 24,-1 0 1,1 0-1,0-1 0,-1 1 0,1 0 0,0-1 0,0 0 0,0 0 0,0 0 0,0 0 0,1 0 0,-1-1 0,0 1 0,0-1 0,1 0 1,-1 0-1,0 0 0,0 0 0,1-1 0,-1 1 0,0-1 0,0 0 0,5-1 0,5-5 32,0 1-1,-1-1 1,1-1 0,-2 0 0,1-1-1,10-10 1,57-66 55,-47 48-92,-39 45 11,-1 0 0,2 0 0,-1 1 0,1 0 0,0 0 0,1 1 0,0-1 0,1 1 0,0 0 0,-5 21 0,9-30-21,-1 0 0,1 0 0,0 0 0,0 0 0,0-1 0,-1 1 0,1 0 0,0 0 1,0 0-1,1 0 0,-1 0 0,0 0 0,0 0 0,0 0 0,1 0 0,-1 0 0,0 0 1,1 0-1,-1 0 0,1 0 0,-1-1 0,1 1 0,-1 0 0,1 0 0,0-1 0,-1 1 1,1 0-1,0-1 0,0 1 0,-1 0 0,1-1 0,0 1 0,0-1 0,0 1 0,0-1 1,0 0-1,0 1 0,-1-1 0,1 0 0,0 0 0,0 0 0,0 0 0,2 0 0,1 0-1,1 0 0,-1 0 0,0-1 0,0 1 0,0-1-1,1 0 1,-1 0 0,0-1 0,4-2 0,4-2-3,0 0 0,-1-1 1,0-1-1,0 0 0,-1 0 1,0-1-1,0 0 0,-1-1 0,0 0 1,-1-1-1,0 0 0,-1 0 1,0 0-1,-1-1 0,0 0 0,-1 0 1,0-1-1,-1 0 0,0 1 1,-1-1-1,-1 0 0,2-24 0,-4-24-188,-3 1 0,-2 0 0,-2 1-1,-18-65 1,23 117 190,2 3 16,-1-1 0,0 0 0,-1 1 1,1-1-1,-1 1 0,0 0 1,-3-6-1,5 10-6,0 0 1,0 0-1,0 0 0,-1-1 1,1 1-1,0 0 0,0 0 1,-1 0-1,1 0 0,0 0 0,0 0 1,-1 0-1,1 0 0,0 0 1,0 0-1,-1 0 0,1 0 1,0 0-1,0 0 0,0 0 1,-1 0-1,1 0 0,0 0 1,0 0-1,-1 0 0,1 0 1,0 0-1,0 1 0,-1-1 1,1 0-1,0 0 0,0 0 0,0 0 1,0 0-1,-1 1 0,1-1 1,0 0-1,0 0 0,0 0 1,0 1-1,0-1 0,0 0 1,-1 0-1,1 1 0,0-1 1,0 0-1,0 0 0,0 1 1,0-1-1,-5 15 340,3 1-65,0-1 0,1 1-1,1 0 1,1-1 0,4 31 0,23 78 426,-24-108-657,8 32-16,2-1-1,35 77 1,-40-107-196,-4-9-386,-1 0 0,0 1 0,-1 0 0,5 16 0,-8-24 436,0-1 0,0 1 1,0-1-1,1 0 0,-1 1 0,0-1 1,0 1-1,0-1 0,0 1 0,0-1 1,0 0-1,0 1 0,0-1 0,-1 1 1,1-1-1,0 0 0,0 1 0,0-1 1,0 1-1,-1-1 0,1 0 0,0 1 1,0-1-1,0 0 0,-1 1 0,1-1 1,0 0-1,-1 0 0,1 1 1,0-1-1,-1 0 0,1 0 0,-1 1 1,0-1-183,0 0 1,0 0 0,0 1-1,0-1 1,0 0 0,0 0-1,0-1 1,-1 1 0,1 0-1,0 0 1,-1-1 0,-13-3-1369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8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0 150 10778,'19'-5'1632,"0"0"-1,0 2 0,0 0 1,1 1-1,-1 0 1,22 3-1,-28-1-871,0 0 1,-1 2-1,1-1 0,18 6 0,-27-6-611,1 1-1,-1-1 0,0 1 1,0 0-1,-1 0 1,1 0-1,0 1 0,-1 0 1,1-1-1,-1 1 0,0 0 1,0 0-1,0 1 1,0-1-1,-1 1 0,1-1 1,1 5-1,1 4-53,-1 1 0,0-1 0,-1 1 0,0-1 0,-1 1 0,1 24 0,3 17-2586,-5-71-1715,7-8 4149</inkml:trace>
  <inkml:trace contextRef="#ctx0" brushRef="#br0" timeOffset="1">227 1 15299,'0'1'1008,"3"1"297,5-2-321,7 2-1296,2-1-296,1-1-616,2 2-465,-2 4 945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52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0 11835,'-3'29'7552,"-11"13"-4691,10-30-2277,-6 24 1,7-21-36,0 0 1,2 0-1,0 0 1,1 22-1,0-35-493,1 0 0,-1-1-1,1 1 1,-1-1 0,1 1 0,0-1-1,-1 1 1,1-1 0,0 0 0,0 1-1,0-1 1,0 0 0,0 0 0,0 0-1,1 1 1,-1-1 0,0 0 0,0-1-1,1 1 1,-1 0 0,1 0-1,-1 0 1,1-1 0,-1 1 0,1-1-1,-1 1 1,1-1 0,0 0 0,-1 0-1,3 1 1,6-1 72,0 1 0,0-1-1,17-3 1,-19 3-92,7-2-303,0-1-1,1 0 0,-1-1 0,23-9 0,-16 3-1463,-1 0 0,27-18 0,-14 7 1433,10-4 70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8:59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81 11594,'3'13'771,"3"13"4212,14 39 0,-19-63-4892,-1-1-1,1 0 0,-1 0 0,1 0 0,-1 0 0,1 0 0,0 0 0,-1 0 0,1 0 0,0 0 1,0 0-1,0 0 0,-1 0 0,1 0 0,0-1 0,0 1 0,0 0 0,1-1 0,-1 1 0,0-1 0,0 1 1,0-1-1,0 0 0,0 1 0,1-1 0,-1 0 0,0 0 0,0 0 0,1 1 0,-1-2 0,0 1 1,0 0-1,1 0 0,-1 0 0,0 0 0,0-1 0,0 1 0,0-1 0,1 1 0,-1-1 0,0 1 1,0-1-1,1-1 0,5-2-9,0 0 0,-1-1 0,0 0 0,0-1 0,7-7 0,2-3-395,0 2 0,0 0 0,2 0 0,0 2 0,0 0 0,1 1 0,24-11 1,-3 4-2955,-5-1 1165</inkml:trace>
  <inkml:trace contextRef="#ctx0" brushRef="#br0" timeOffset="1">631 0 23165,'-2'19'2280,"-10"-1"1105,-3-1-728,-5-4-1785,2-2-464,3-5-1024,5 2-1785,9-8 1513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0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1 713 15923,'14'-23'1589,"1"0"-1,2 1 1,19-21-1,62-56 1171,-60 62-1929,304-286 2163,-310 294-2972,-14 14-238,-1-2 1,0 1-1,-1-2 0,17-23 1,-33 40 139,0 1 0,0 0 0,1 0 0,-1 0 0,0 0 1,0 0-1,0 0 0,0 0 0,0 0 0,0-1 1,1 1-1,-1 0 0,0 0 0,0 0 0,0 0 0,0 0 1,0-1-1,0 1 0,0 0 0,0 0 0,0 0 0,0 0 1,0 0-1,0-1 0,0 1 0,0 0 0,0 0 1,0 0-1,0 0 0,0-1 0,0 1 0,0 0 0,0 0 1,0 0-1,0 0 0,0-1 0,0 1 0,0 0 0,0 0 1,-1 0-1,1 0 0,0 0 0,0 0 0,0-1 1,0 1-1,0 0 0,-1 0 0,-9 2-2039,-14 9-554,24-11 2664,-30 16-1949,-1 3 516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0.6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129 1 12467,'-15'22'2042,"2"1"0,0 0 0,-16 42 0,-16 78 1634,42-132-3363,0 1 1,1-1 0,0 1-1,0 0 1,1 0 0,1 0 0,1 13-1,-1-23-265,0-1-1,0 1 1,1-1-1,-1 0 0,1 0 1,-1 1-1,1-1 1,0 0-1,-1 0 0,1 0 1,0 1-1,0-1 1,0 0-1,0 0 1,0 0-1,0-1 0,0 1 1,0 0-1,0 0 1,0 0-1,0-1 0,0 1 1,1-1-1,-1 1 1,0-1-1,1 1 0,-1-1 1,0 0-1,1 1 1,-1-1-1,2 0 0,4 0 92,0 0-1,-1-1 0,1 0 0,0 0 0,8-2 0,50-15 11,63-27-1,-1-11-4563,-77 30 2756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1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3 138 13059,'-3'-11'5677,"3"11"-5612,11 15 4795,-1-1-4132,34 43 1701,66 87-1104,-125-170-5492,-15-34 0,-22-42 2327,40 83 1656,0 1 275,1 0 0,-14-34 1,24 51-29,1-1 0,-1 1 0,1 0 0,-1 0 0,1-1 0,0 1 0,0-1 0,0 1 0,-1 0 0,1-1 0,1 1 0,-1-1 0,0 1 0,0 0 0,0-1 0,1-1 1,0 2 5,0 0 1,-1 1 0,1-1 0,-1 0 0,1 0-1,0 1 1,0-1 0,-1 0 0,1 1 0,0-1 0,0 0-1,0 1 1,0-1 0,0 1 0,0 0 0,0-1-1,1 1 1,4-2 274,0 2-1,1-1 1,-1 1-1,1 0 0,10 1 1,-16-1-319,73 9 2497,76 20 0,-93-17-2140,11 7-483,-67-19 44,-1 0-1,0 0 1,0 0 0,1 1 0,-1-1-1,0 0 1,1 0 0,-1 0 0,0 0-1,1 0 1,-1 0 0,1 0 0,-1 0-1,0 0 1,1 0 0,-1 0 0,0 0-1,1 0 1,-1 0 0,0 0 0,1 0-1,-1 0 1,0 0 0,1 0-1,-1-1 1,0 1 0,1 0 0,-1 0-1,0 0 1,0-1 0,1 1 0,-1 0-1,0 0 1,0-1 0,1 1 0,-1 0-1,0 0 1,0-1 0,0 1 0,0 0-1,1-1 1,-1 1 0,0 0 0,0-1-1,0 1 1,0 0 0,0-1 0,0 1-1,0 0 1,0-1 0,0 1 0,0 0-1,0-1 1,0 1 0,0-1-1,0 1 1,0 0 0,0-1 0,0 1-1,-1 0 1,1 0 0,0-1 0,0 0-1,-13-25-3697,10 21 3083,-8-18-1488,2-3 545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1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11282,'1'-1'4200,"2"5"-2528,4 7-22,45 81 4816,-23-44-5283,-2 1 0,39 101 0,-65-147-1295,0-1 0,0 1 0,0 0 0,0-1 0,0 1 0,1-1 0,-1 1 0,1-1 0,2 3 0,-4-5 3,1 1 0,0-1 0,-1 0 0,1 1 0,0-1 0,-1 0 0,1 1-1,0-1 1,0 0 0,-1 0 0,1 0 0,0 0 0,0 1 0,-1-1 0,1 0 0,0 0-1,0-1 1,-1 1 0,1 0 0,0 0 0,0 0 0,-1 0 0,1-1 0,0 1 0,-1 0 0,1-1-1,0 1 1,-1 0 0,1-1 0,0 1 0,-1-1 0,1 1 0,-1-1 0,1 1 0,-1-1-1,2-1 1,2-3-702,1 0 0,-1-1-1,0 0 1,0 0-1,-1 0 1,5-12 0,9-21-1057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1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1 258 11122,'0'12'937,"0"0"-1,1 0 0,1-1 0,0 1 0,1 0 1,0-1-1,0 1 0,1-1 0,7 12 0,-9-19-796,0 0 1,0 0-1,1-1 0,-1 1 0,1-1 0,0 1 0,0-1 0,0 0 0,1 0 1,-1-1-1,1 1 0,-1-1 0,1 0 0,0 1 0,0-2 0,0 1 0,0 0 1,0-1-1,0 0 0,0 0 0,1 0 0,-1 0 0,0-1 0,1 0 0,-1 0 1,0 0-1,8-1 0,-7 0-65,0 0 0,1 0 0,-1-1 0,0 0 0,0 0 1,0 0-1,0 0 0,0-1 0,-1 0 0,1 0 0,-1 0 0,7-7 0,-10 9-66,1-1 0,-1 1 0,1-1-1,-1 0 1,0 0 0,0 1-1,0-1 1,0 0 0,0 0 0,0 0-1,-1 0 1,1 0 0,-1 0-1,1-1 1,-1 1 0,0 0 0,0 0-1,0 0 1,0 0 0,0 0-1,0-1 1,-1 1 0,1 0 0,-1 0-1,1 0 1,-1 0 0,0 0 0,0 0-1,0 0 1,0 0 0,0 0-1,0 1 1,0-1 0,-2-2-1,-1 0-19,-1-1-1,0 1 1,1 0-1,-1 0 0,0 0 1,-1 1-1,1 0 1,-8-4-1,-50-17-1323,48 19 702,-24-8-1342,8 5 601</inkml:trace>
  <inkml:trace contextRef="#ctx0" brushRef="#br0" timeOffset="1">791 1 15243,'11'30'1489,"5"5"919,3 4-159,5 2-473,-1-2-368,-7-10-592,-1 0-271,-7-8-369,-5-5-80,-6-5-641,-6-5-463,-8-8-1552,5-1-2481,-13-7 3008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2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16740,'6'12'856,"2"-1"112,1-1-408,0-1-472,1-1-592,-1-4-936,0-2-2337,0-14 2185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2.8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1 322 13355,'0'17'1385,"0"-1"1,1 1 0,5 25-1,-2-22 144,0 32-1,-10-98-713,3 16-782,0-2 7,1-57 0,4 75 47,-2 14-76,1 0 0,-1 0 0,0-1 0,0 1 0,0 0 0,0 0 0,0 0 0,0-1 0,1 1-1,-1 0 1,0 0 0,0 0 0,0-1 0,1 1 0,-1 0 0,0 0 0,0 0 0,0 0 0,1 0 0,-1 0 0,0 0 0,0-1 0,1 1 0,-1 0 0,1 0 0,0 1 19,0-1 0,0 1 0,1-1 0,-1 1 0,0 0 0,0-1 0,0 1 0,0 0 0,0 0 0,0 0 0,0 0 0,0 0 0,2 2 0,9 10 29,1 0-1,0-1 1,18 14-1,-25-22-149,0-1-1,0 1 0,0-1 1,0 0-1,0 0 1,0-1-1,1 1 0,0-1 1,-1-1-1,1 0 0,12 2 1,-17-3-47,-1 0 0,0 0 0,1-1 0,-1 1 0,1 0 0,-1 0 0,0-1-1,1 1 1,-1 0 0,0-1 0,1 0 0,-1 1 0,0-1 0,0 0 0,1 1 0,-1-1 0,0 0 0,1-2 0,0 2-171,-1-1 1,0 0-1,0 0 1,0 0-1,0 0 1,0 0-1,-1-1 1,1 1-1,0 0 1,-1 0-1,1-4 1,0-18-853</inkml:trace>
  <inkml:trace contextRef="#ctx0" brushRef="#br0" timeOffset="1">124 0 14075,'-6'11'1544,"1"7"1217,5 6-80,2 9-457,4 2-312,4 4-727,2-1-305,2-4-496,-1-3-208,2-4-104,-3-6-152,3-7-624,0-7-544,0-7-1489,1-4-352,4-16 1561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3.2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1 16099,'3'13'1617,"2"13"1151,-1 5-439,4 9-577,2 4-319,4 1-553,-1-4-224,1-3-376,-2-5-120,-2-6-152,-1-6-208,-3-8-944,-3-4-481,-7-17-4816,-10-6 4969</inkml:trace>
  <inkml:trace contextRef="#ctx0" brushRef="#br0" timeOffset="1">1 224 15659,'6'1'1577,"10"-4"1007,10-4-407,13-11-737,2-3-416,-2-2-544,-4 4-224,-10 4-936,-6 4-432,-5 3-1545,1 5 1297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3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1 255 15491,'6'-4'850,"1"0"-1,-1 0 1,0-1-1,0 0 0,-1 0 1,0-1-1,1 1 1,3-8-1,2-2-188,0-1-1,8-18 0,-16 28-600,0-1-1,-1 0 0,1 1 1,-1-1-1,2-12 1,-4 17-60,1 0 0,-1-1 1,0 1-1,0 0 1,0 0-1,0 0 0,0 0 1,-1-1-1,1 1 1,-1 0-1,1 0 0,-1 0 1,0 0-1,0 0 1,1 0-1,-1 0 0,-1 0 1,1 1-1,0-1 1,0 0-1,-1 0 0,-2-2 1,3 4 0,0-1 0,0 0 0,0 1 0,0-1 0,0 1 1,0 0-1,0-1 0,0 1 0,0 0 0,-1-1 0,1 1 0,0 0 1,0 0-1,0 0 0,0 0 0,0 0 0,-1 0 0,1 1 0,0-1 0,0 0 1,0 1-1,0-1 0,0 0 0,0 1 0,0-1 0,0 1 0,0 0 1,0-1-1,0 1 0,0 0 0,0-1 0,1 1 0,-3 2 0,0 0 8,0 1 0,0 0 0,0 0 0,1 0 0,-1 0 0,1 1 0,-2 4 0,1-1 37,1 1 0,0-1-1,0 1 1,1 0-1,0-1 1,1 1-1,0 0 1,0 0-1,1 0 1,0-1-1,3 11 1,-3-14 1,1 0 0,-1 0 0,1 0-1,0 0 1,1 0 0,-1-1 0,1 1 0,6 7 0,-6-9-17,-1-1 0,1 1 0,-1-1 0,1 0 0,0 0 0,0-1 0,-1 1-1,1 0 1,1-1 0,-1 0 0,0 1 0,0-1 0,0-1 0,7 2 0,-3-1 8,0-1 0,0 0 1,0 0-1,0-1 0,0 0 0,0 0 0,0-1 0,0 0 1,0 0-1,-1 0 0,1-1 0,-1 0 0,0 0 0,0-1 0,0 0 1,0 0-1,0 0 0,-1-1 0,0 0 0,9-10 0,-5 5-26,-1-1-1,-1 0 1,0-1 0,-1 1-1,0-1 1,0 0-1,-1-1 1,-1 1-1,0-1 1,2-16-1,2-33 117,-8 62-122,0 0-1,0 0 0,0-1 1,0 1-1,0 0 0,0 0 0,0 0 1,0 0-1,0 0 0,0-1 1,0 1-1,0 0 0,0 0 1,0 0-1,0 0 0,0 0 0,0 0 1,0 0-1,0-1 0,0 1 1,0 0-1,0 0 0,0 0 1,0 0-1,1 0 0,-1 0 1,0 0-1,0 0 0,0 0 0,0-1 1,0 1-1,0 0 0,0 0 1,1 0-1,-1 0 0,0 0 1,0 0-1,0 0 0,0 0 0,0 0 1,0 0-1,1 0 0,-1 0 1,0 0-1,0 0 0,0 0 1,0 0-1,0 0 0,0 0 0,1 0 1,-1 0-1,0 0 0,0 0 1,0 0-1,0 1 0,0-1 1,0 0-1,0 0 0,1 0 0,-1 0 1,0 0-1,0 0 0,6 7 135,6 7 44,0 0-1,1-1 1,0 0 0,1-1 0,24 16 0,-27-19-106,-1 0 0,17 17-1,-10-8-72,-16-17-50,1 1-1,0-1 0,0 1 0,0-1 0,0 1 0,0-1 0,0 0 0,0 0 0,0 0 1,0 0-1,1-1 0,-1 1 0,0-1 0,4 1 0,-5-1-122,1 0 0,-1 0 0,0 0 0,1 0 0,-1 0 0,1-1 0,-1 1-1,1 0 1,-1-1 0,0 1 0,1-1 0,-1 0 0,0 1 0,1-1 0,-1 0 0,0 0 0,0 0 0,0 0-1,0 0 1,0 0 0,0 0 0,0 0 0,1-2 0,1-2-363,0 1-1,0-1 0,0 1 1,0 0-1,1 1 1,-1-1-1,1 0 1,8-5-1,12-3 432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17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556 1231 10114,'0'-1'277,"0"1"-1,1-1 1,-1 0-1,0 1 1,1-1 0,-1 0-1,0 1 1,1-1-1,-1 1 1,0-1-1,1 1 1,-1-1 0,1 1-1,-1-1 1,1 1-1,0-1 1,-1 1-1,1-1 1,-1 1-1,1 0 1,1-1 0,19-7 934,-10 3-174,-3 2-690,1-1-1,-1 2 1,1-1 0,0 1 0,0 0 0,0 1 0,0 0 0,0 0 0,11 2 0,12 1 179,39 8 1,-48-6-356,151 16 55,-144-19-203,0-2 1,0 0-1,52-11 1,144-51 577,-199 55-485,2-2-7,0-2 0,0 0 0,-1-2 0,0-1 0,41-31 0,-53 35-56,0 0 0,-1-2 0,-1 0 0,0 0 0,-1-2 0,0 1 0,19-31 0,-18 20 99,-1 0 0,18-48 0,-26 59-69,-1-1 1,-1 1-1,-1-1 0,1 0 0,-2 0 0,0 0 0,-2-15 0,-2-6 102,-1 1 0,-1 0 0,-20-63 0,18 76-22,-3-10 76,-14-29 1,19 52-217,1 0-1,-1 1 1,-1 0 0,1 0 0,-1 0 0,-1 0 0,-13-12 0,-10-3-7,-1 2 0,0 1 0,-61-28 0,26 21-9,-134-33 1,173 52-5,-18-3 7,-62-9 0,83 18-16,-1 0-1,0 2 0,0 0 1,-31 6-1,11 2 6,1 2 1,1 2-1,0 2 0,1 2 1,-63 33-1,83-37 4,-42 20 2,-99 70-1,144-89-9,1 2 0,1 0 0,0 2 0,1-1 0,1 2 0,1 0 0,0 1 0,1 0-1,-14 29 1,-119 319 56,137-340-54,1 1 0,-8 50 0,14-62 11,1 1 0,1-1 1,0 0-1,1 1 1,0-1-1,6 22 0,-2-20 25,1 1 1,0-1-1,2 0 0,0-1 0,0 0 0,2 0 0,0-1 1,1 0-1,1 0 0,0-2 0,1 1 0,0-2 0,2 1 1,-1-2-1,1 0 0,1-1 0,0-1 0,1 0 0,0-1 1,0-1-1,1 0 0,24 6 0,5-3 274,0-1 0,0-3-1,0-2 1,1-2 0,95-7 0,-113 2-58,-1-2 0,1-1 1,-1-1-1,51-18 0,-76 22-466,0 0-1,0 0 1,0 0-1,-1 0 0,1-1 1,-1 0-1,1 0 0,-1 0 1,3-3-1,-6 6 154,0 0 1,0-1-1,0 1 0,0 0 0,0 0 1,0 0-1,1 0 0,-1-1 1,0 1-1,0 0 0,0 0 1,0 0-1,0 0 0,0 0 0,0 0 1,0-1-1,1 1 0,-1 0 1,0 0-1,0 0 0,0 0 0,0 0 1,0 0-1,1 0 0,-1 0 1,0 0-1,0 0 0,0 0 0,0-1 1,1 1-1,-1 0 0,0 0 1,0 0-1,0 0 0,1 0 0,-1 0 1,0 1-1,0-1 0,0 0 1,0 0-1,1 0 0,-1 0 1,0 0-1,0 0 0,0 0 0,0 0 1,0 0-1,1 0 0,-1 0 1,0 1-1,0-1 0,0 0 0,0 0 1,0 0-1,0 0 0,0 0 1,1 1-1,-1-1 0,0 0 0,0 0 1,0 0-1,0 0 0,0 0 1,0 1-1,0-1 0,0 0 1,0 0-1,0 0 0,0 1 0,3 10-1596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53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244 31 16796,'-1'-2'288,"1"0"0,-1 1 0,1-1 0,-1 0 0,0 1 0,0-1 0,0 0 0,0 1 0,0-1 0,0 1 0,-1-1 0,1 1 0,0 0 0,-1-1 0,1 1 0,-1 0 0,-1-1 0,1 1-138,0 1 1,0-1 0,0 1-1,-1 0 1,1-1-1,0 1 1,0 0 0,0 0-1,0 1 1,0-1-1,-1 0 1,1 1-1,0-1 1,0 1 0,-3 1-1,-16 6 235,0 2-1,1 0 0,0 2 0,0 0 1,-28 23-1,45-32-319,-1 0 0,1 1-1,0-1 1,0 1 0,0 0 0,0 0-1,1 0 1,0 0 0,0 1 0,-3 6-1,4-9-56,1-1 0,0 1-1,-1-1 1,1 1 0,0-1 0,-1 1-1,1 0 1,0-1 0,0 1-1,0-1 1,1 1 0,-1-1-1,0 1 1,0-1 0,1 1-1,-1-1 1,1 1 0,0-1 0,-1 1-1,1-1 1,0 1 0,0-1-1,0 0 1,0 0 0,0 1-1,0-1 1,0 0 0,0 0-1,0 0 1,1 0 0,-1 0 0,0-1-1,1 1 1,2 1 0,-1-1-10,0 1 1,0-1-1,0 0 0,1 0 1,-1 0-1,0-1 1,1 1-1,-1-1 1,0 0-1,1 0 1,-1 0-1,1 0 1,-1-1-1,0 1 1,1-1-1,-1 0 1,0 0-1,0 0 1,1 0-1,-1-1 1,0 1-1,0-1 1,0 0-1,2-2 0,5-5-4,-1 1 0,-1-2 0,1 1-1,-2-1 1,9-13 0,5-7 47,-20 28-35,0 1 0,1-1 1,-1 1-1,0-1 0,1 1 1,-1 0-1,1-1 0,-1 1 0,1 0 1,0 0-1,-1 0 0,1 0 1,0 0-1,0 1 0,0-1 0,-1 1 1,1-1-1,2 0 0,0 2-34,-1-1 0,1 0-1,-1 1 1,0 0 0,1 0-1,-1 0 1,0 0 0,0 0-1,4 3 1,-1-1-421,0-1 0,0 0 0,0 0 0,0 0 0,1-1 0,-1 0 0,0 0 0,1-1 0,-1 1 0,11-2 0,-7 0-947,0-1-1,0-1 1,0 1-1,0-2 1,17-7-1,-2 0-104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4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89 627 13963,'0'0'128,"1"0"1,-1 0-1,0 0 0,0-1 1,0 1-1,0 0 0,0 0 1,0-1-1,0 1 0,0 0 1,0 0-1,0 0 0,0-1 1,0 1-1,0 0 0,0 0 1,0-1-1,0 1 0,0 0 1,0 0-1,0 0 0,0-1 1,-1 1-1,1 0 0,0 0 1,0 0-1,0-1 0,0 1 1,0 0-1,0 0 0,-1 0 1,1 0-1,0 0 0,0-1 1,0 1-1,-1 0 0,1 0 1,0 0-1,0 0 1,0 0-1,-1 0 0,1 0 1,0 0-1,-8 8 2474,-8 19-474,3 2-1118,1 0 0,1 0 1,-13 60-1,23-86-1002,1-1 0,0 1 0,0 0 0,0 0 0,0-1 0,0 1 0,0 0 0,2 4-1,-2-6-7,0-1-1,0 0 1,0 1-1,0-1 0,0 0 1,1 0-1,-1 1 1,0-1-1,0 0 0,0 1 1,1-1-1,-1 0 0,0 0 1,0 0-1,1 1 1,-1-1-1,0 0 0,1 0 1,-1 0-1,0 1 1,0-1-1,1 0 0,-1 0 1,0 0-1,1 0 0,-1 0 1,1 0-1,0 0-6,0 0 0,0 0 0,0-1-1,0 1 1,-1-1 0,1 1 0,0 0 0,0-1 0,0 0-1,0 1 1,-1-1 0,1 1 0,0-1 0,1-1-1,1-2-77,1 0-1,-1 0 1,0-1-1,0 1 1,-1-1-1,1 0 1,-1 0-1,0 0 0,0 0 1,2-9-1,-1-6-444,3-32 1,-1 0-195,-5 52 710,0-1 0,0 0 1,0 0-1,0 0 0,1 1 1,-1-1-1,0 0 0,0 0 1,1 0-1,-1 1 0,0-1 1,1 0-1,-1 1 0,1-1 1,0-1-1,0 2 11,-1 0-1,0 0 0,0 0 1,1 0-1,-1 0 1,0 0-1,1 0 0,-1 0 1,0 0-1,0 0 1,1 0-1,-1 1 0,0-1 1,0 0-1,1 0 1,-1 0-1,0 0 0,0 0 1,1 0-1,-1 1 1,0-1-1,0 0 0,0 0 1,1 0-1,-1 1 1,0-1-1,0 0 1,0 0-1,1 1 0,13 29-50,-9-20 27,-2-3 29,1 0 0,0 0 0,1 0 0,0-1 0,0 0 0,0 0 0,1 0-1,0 0 1,11 8 0,-13-12 3,0 0-1,0 0 0,0 0 0,1 0 0,-1 0 0,1-1 1,-1 0-1,1 0 0,-1 0 0,1-1 0,-1 1 0,1-1 0,-1 0 1,1 0-1,0-1 0,-1 0 0,1 1 0,6-4 0,-5 2 18,0 0-1,0-1 0,-1 0 0,0-1 1,1 1-1,-1-1 0,0 0 0,-1 0 0,1-1 1,-1 1-1,0-1 0,6-8 0,5-9 293,19-40 0,-29 52-261,5-14-26,0 1 0,-2-1 1,-1-1-1,5-30 0,-8 35-18,-10 43-44,-10 57 10,15-72 25,0 0 0,0 0 0,1 0 0,0 0 0,1 0 0,0 0 0,0 0 0,2 8 0,-2-14 1,-1 0-1,1-1 1,0 1 0,0 0-1,-1-1 1,1 1 0,0 0-1,1-1 1,-1 0 0,0 1-1,0-1 1,0 1-1,1-1 1,-1 0 0,1 0-1,-1 0 1,1 0 0,-1 0-1,1 0 1,0 0 0,-1-1-1,1 1 1,0-1 0,0 1-1,-1-1 1,1 0 0,0 1-1,0-1 1,0 0 0,0 0-1,-1 0 1,1 0 0,0-1-1,0 1 1,2-1 0,3-1 0,0 0 0,-1-1 0,1 0 0,-1 0 0,0 0 0,0-1 0,11-8 0,-4 1-1,-1-1 0,0 0 1,0-1-1,-1-1 0,-1 0 0,0 0 0,-1-1 0,-1 0 1,0-1-1,-1 0 0,-1 0 0,-1 0 0,0-1 1,5-29-1,-6 18 1,-1 0 1,-2-1-1,0 1 1,-2-1-1,-1 1 1,-2-1-1,0 1 0,-10-31 1,7 35 1,5 11-1,-2 1-1,0-1 1,0 1-1,-13-23 1,17 35-2,0 0 0,0 0 1,0-1-1,0 1 0,0 0 1,0 0-1,0-1 0,0 1 1,0 0-1,0 0 0,0-1 1,-1 1-1,1 0 0,0 0 1,0 0-1,0-1 0,0 1 1,-1 0-1,1 0 0,0 0 1,0 0-1,0 0 0,-1-1 1,1 1-1,0 0 0,0 0 1,-1 0-1,1 0 0,0 0 1,0 0-1,-1 0 0,1 0 1,0 0-1,0 0 0,-1 0 1,1 0-1,0 0 0,0 0 1,-1 0-1,1 0 0,0 0 1,0 0-1,-1 0 0,1 0 1,0 0-1,0 0 0,-1 1 1,1-1-1,0 0 0,0 0 1,0 0-1,-1 1 0,-5 14 16,6-15-15,-5 22 112,0 1-1,2-1 0,0 1 0,2-1 0,1 24 1,14 115 368,16-16-782,-14-72-4153,-12-63 1785,3-10 914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4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57 13227,'10'-3'1136,"4"-3"752,3-2-23,10-2 103,-3-2-159,8 3-513,-4 0-280,-6 9-608,-1 0-240,-10 6-136,-2 3-112,-6 0-536,0 3-352,0-2-1185,-2 1-207,11 1 1224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5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33 10994,'8'-13'1833,"-6"11"-1279,-1 0-1,0-1 1,0 1 0,1 0 0,-1 1-1,1-1 1,0 0 0,2-2-1,-4 4-505,0 0-1,0 0 1,0 0-1,1 0 1,-1 0-1,0 0 0,0 0 1,0 0-1,0 0 1,0 0-1,1 0 1,-1 0-1,0 1 0,0-1 1,0 0-1,0 0 1,0 0-1,0 0 1,1 0-1,-1 0 0,0 0 1,0 0-1,0 0 1,0 0-1,0 1 1,0-1-1,0 0 0,0 0 1,0 0-1,0 0 1,0 0-1,0 0 0,1 1 1,-1-1-1,0 0 1,0 0-1,0 0 1,0 0-1,0 0 0,0 1 1,0-1-1,0 0 1,0 0-1,0 0 1,-1 0-1,1 0 0,0 1 1,0-1-1,0 0 1,4 41 1754,-2-1 1,-5 53-1,1-35-869,2-32-747,-1 10 106,1-24-3484,-1-25 842,1-10 816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5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13363,'12'3'464,"0"0"-288,1-2-504,5 4 200</inkml:trace>
  <inkml:trace contextRef="#ctx0" brushRef="#br0" timeOffset="1">285 195 16259,'2'2'345,"0"0"0,1 0 0,0 0 0,-1-1 0,1 1 0,0-1 0,0 1 0,0-1 0,0 0 0,0 0 0,0 0 0,0-1 0,0 1 0,1-1 0,-1 0-1,0 0 1,0 0 0,0 0 0,1 0 0,-1-1 0,6-1 0,4-2 346,1 0 1,-1-1-1,20-11 1,-28 13-568,79-42 2082,26-12 896,-108 55-3092,0 1 0,0 0 1,1 0-1,-1 0 0,0 1 1,0-1-1,1 0 0,-1 1 1,0 0-1,1-1 0,-1 1 1,0 0-1,1 0 0,-1 0 1,0 1-1,4 0 1,-6-1-49,0 0 0,0 0 1,0 0-1,0 0 0,0 0 1,1 0-1,-1 0 0,0 0 1,0 0-1,0 0 0,0 0 1,0 0-1,0 0 0,0 0 1,0 0-1,0 0 0,0 1 1,0-1-1,0 0 0,0 0 1,0 0-1,0 0 0,0 0 1,0 0-1,0 0 0,0 0 1,0 0-1,0 0 0,0 0 1,0 0-1,0 1 0,0-1 1,0 0-1,0 0 0,0 0 1,0 0-1,0 0 0,0 0 1,0 0-1,0 0 0,0 0 1,0 0-1,0 0 0,-1 0 1,1 0-1,0 0 0,0 0 1,0 0-1,0 1 1,0-1-1,0 0 0,0 0 1,0 0-1,0 0 0,0 0 1,0 0-1,0 0 0,0 0 1,0 0-1,-1 0 0,1 0 1,0 0-1,-7 3-2193,4-2 1015,-7 6-501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25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1 462 24213,'107'-24'1537,"9"-15"383,2-9-640,-2-11-888,-4-7-224,-25 6-312,-14 5-480,-24 9-1304,-8 8-1217,-5 11 1593</inkml:trace>
  <inkml:trace contextRef="#ctx0" brushRef="#br0" timeOffset="1">965 102 17612,'-3'10'480,"-17"-10"-112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34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16388,'6'5'1672,"2"5"896,4 10-439,3 5-193,-3 11-535,1 4-329,-3 4-480,-2-2-216,-1-2-208,-1-3-88,-4-4-80,-2-4-216,-2-10-872,-2-6-417,-2-11-1439,-2-4-249,5-4 1745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35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1 104 16644,'13'-9'2902,"27"-14"0,46-15-854,-76 34-1691,4-2-104,-6 2-107,1 0 0,0 1 0,1 0 0,-1 0 0,1 1 1,-1 0-1,12 0 0,-19 2-138,-1 0 0,1 0 0,-1 0 0,1 0 0,-1 0 1,1 1-1,-1-1 0,1 1 0,-1-1 0,1 1 0,-1-1 0,0 1 0,1 0 0,-1 0 0,0 0 0,1 0 1,-1-1-1,0 2 0,0-1 0,0 0 0,0 0 0,0 0 0,0 0 0,0 1 0,-1-1 0,1 0 0,0 1 1,-1-1-1,1 1 0,-1-1 0,1 1 0,-1-1 0,0 1 0,0-1 0,1 1 0,-1-1 0,0 1 1,-1 1-1,1 7-3,-1-1 1,0 1 0,0-1-1,-6 16 1,-29 84 41,36-108-48,-1-1 0,1 0 0,0 1 0,0-1 0,0 1 0,0-1 0,0 1 0,0-1 1,0 1-1,0-1 0,0 1 0,0-1 0,0 1 0,0-1 0,0 1 0,0-1 0,1 1 0,-1-1 1,0 1-1,0-1 0,0 1 0,1-1 0,-1 1 0,0-1 0,1 0 0,-1 1 0,0-1 0,1 1 0,0-1 0,0 1 0,0-1 0,0 0 0,0 1 0,0-1 0,0 0 0,1 0 0,-1 0 0,0 0 0,0 0 0,0 0 0,2 0 0,5-2-1,0 1 1,15-7 0,-17 6 2,6-2 5,0 0 0,0 1 0,0 1 0,23-2 0,-32 4-3,0 0 0,0 0-1,0 0 1,0 1 0,0-1-1,0 1 1,0 0-1,0-1 1,0 2 0,0-1-1,0 0 1,-1 0 0,1 1-1,-1 0 1,1-1-1,-1 1 1,1 0 0,-1 0-1,0 1 1,0-1 0,0 0-1,0 1 1,0-1-1,2 5 1,-1-1 10,-1-1 0,0 0 0,0 1 0,0-1 0,0 1 0,-1 0 0,0-1 0,-1 1 0,1 0 0,-1 0 0,-1 10 0,0-8 7,0 0-1,-1-1 1,0 1-1,-1 0 1,1-1-1,-2 1 1,-6 12-1,1-7 9,0-1 0,-1 1-1,0-1 1,0-1 0,-2 0-1,1-1 1,-1 0 0,-17 10-1,15-10-51,-1-1-1,-1-1 0,1-1 0,-1 0 0,-1-1 0,1 0 1,-25 4-1,39-10-7,-18 2-1074,19-2 1017,1 0 1,-1 0-1,1 0 1,0 0-1,-1 0 1,1 0-1,-1-1 1,1 1-1,-1 0 1,1 0-1,0 0 1,-1 0-1,1 0 1,-1-1-1,1 1 1,0 0-1,-1 0 1,1-1-1,0 1 1,-1 0-1,1-1 1,0 1-1,-1 0 1,1-1 0,0 1-1,0 0 1,-1-1-1,1 1 1,0-1-1,0 1 1,0 0-1,0-1 1,-1 1-1,1-1 1,0 1-1,0-1 1,0 1-1,0-1 1,2-8-1176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39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0 608 10962,'2'-1'938,"13"-6"460,2 0 0,18-4 1,10-4-294,474-203 4804,-183 70-3917,9 23-462,-339 123-1515,154-43 379,-120 36-440,81-9-1,-115 18-1,-2-1-121,-1 1 0,1-1 0,-1 1 0,1 0 1,0 0-1,-1 1 0,1-1 0,0 1 0,-1-1 1,1 1-1,-1 0 0,1 1 0,-1-1 0,5 3 1,-7-3 9,1 1 0,0 0 0,-1 0 0,0 0 0,1 0 0,1 4 0,-3-6 158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02.3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8 12555,'-10'-7'4083,"10"7"-3969,0 0 1,-1 0-1,1 0 0,0 0 1,0 0-1,0 0 1,-1 0-1,1 0 1,0 0-1,0 0 0,0 0 1,-1 0-1,1 0 1,0 0-1,0 0 1,0 0-1,0 0 1,-1 1-1,1-1 0,0 0 1,0 0-1,0 0 1,0 0-1,0 0 1,-1 0-1,1 1 0,0-1 1,0 0-1,0 0 1,0 0-1,0 0 1,0 1-1,-1 0 187,1 1 0,0 0 0,0-1 0,0 1 0,0 0 0,0-1 0,0 1 0,0-1 0,1 1 0,-1-1 0,2 4 0,41 163 4450,5 12-3826,-41-160-1043,15 39 138,-20-54-317,1-1 1,-1 1-1,0-1 1,1 0-1,0 0 1,0-1-1,0 1 1,1 0-1,7 5 1,-12-10-768,1 1 982,0-1 0,0 1 0,0 0 0,0 0 0,0 0 1,0 0-1,0 0 0,0 0 0,0 0 0,0-1 0,0 1 0,0 0 0,0 0 1,0 0-1,0 0 0,0 0 0,0 0 0,0 0 0,0-1 0,0 1 1,0 0-1,2-1-1146,-2 1 1146,0 0 0,0 0 0,0 0 0,0 0 0,0 0 0,0 0 1,1 0-1,-1 0 0,0 0 0,0 0 0,0 0 0,0 0 0,0 0 0,0 0 1,0 0-1,1 1 0,-4-9-1697,2 0 208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02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1 155 17220,'60'-30'1878,"1"3"0,2 2 0,1 3 0,67-13 0,-105 29-1487,39-3 0,-54 9-354,0-1 0,0 2 0,0-1 0,0 1 0,-1 1 0,13 3 0,-20-4-30,-1-1 0,1 1 0,0 0 0,-1 0 1,1 1-1,-1-1 0,0 0 0,1 1 0,-1-1 0,0 1 0,0 0 0,0 0 0,0 0 0,0 0 0,0 0 0,0 0 0,-1 0 0,3 4 0,-3-3 4,-1 0-1,1 0 0,0 0 1,-1 0-1,1 0 1,-1 0-1,0 0 0,0 0 1,0 0-1,-1 0 1,1 0-1,-1 0 0,1 0 1,-2 3-1,-4 8 28,0-1-1,0 0 1,-1 0 0,-1 0 0,-13 15-1,1 0-41,-2-1-1,0 0 0,-2-2 0,-49 40 0,70-62-97,-1 0-1,0 0 0,0-1 0,0 0 0,0 0 1,0 0-1,0 0 0,0-1 0,0 1 0,-1-1 1,1 0-1,-7 0 0,10-1-18,0 0-1,-1 0 1,1 0-1,0 0 1,0 0-1,-1-1 1,1 1-1,0 0 1,-1-1-1,1 1 1,0-1-1,0 1 1,0-1 0,0 0-1,-1 1 1,1-1-1,0 0 1,0 0-1,0 0 1,1 0-1,-1 0 1,0 0-1,0 0 1,0 0-1,0-2 1,0 1-150,0-1 1,0 0-1,0 0 1,0 0-1,1 1 1,-1-1-1,1 0 1,0 0-1,0 0 1,0 0 0,1-4-1,9-36-1296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53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151 240 11322,'-5'0'566,"1"1"0,-1 0 0,1 0 0,0 0 1,0 0-1,0 1 0,0 0 0,0-1 0,0 1 0,0 1 0,0-1 0,1 1 0,-7 5 0,0 1 166,1 0-1,0 1 1,-10 14 0,12-15-230,1 1 0,0 0 0,-8 17 1,13-24-426,0-1 1,0 1-1,0 0 1,0-1 0,1 1-1,-1 0 1,1-1-1,-1 1 1,1 0 0,0 0-1,0-1 1,0 1-1,0 0 1,1 0 0,-1 0-1,1-1 1,0 1-1,0 0 1,0-1 0,2 6-1,-1-7-62,0 1 0,0 0 0,-1 0 0,1-1 0,1 0 0,-1 1 0,0-1 0,0 0 0,0 0 0,1 0 0,-1 0 0,1 0 0,-1-1 0,0 1 0,1-1 0,-1 1 0,1-1 0,-1 0 0,1 0 0,-1 0 0,1 0 1,-1-1-1,4 0 0,0 0-16,1 0 0,0-1 0,-1 0 0,1 0 0,-1-1 0,0 0 0,8-4 1,-7 2 4,-1 0 1,0-1 0,-1 1-1,1-1 1,-1 0 0,0-1 0,0 1-1,-1-1 1,0 0 0,0 0-1,-1 0 1,3-9 0,1-2 10,-2-1 1,0 1-1,4-38 0,-6 35-52,-2-1-1,0 1 1,-2-1-1,0 0 1,-1 1-1,-8-31 1,9 48 25,0-1 0,-1 1 0,0-1 0,0 1-1,-1 0 1,1 0 0,-4-4 0,6 7 15,-1 0-1,0 0 0,0 0 1,1 0-1,-1 0 0,0 0 1,0 1-1,0-1 0,0 0 1,0 1-1,0-1 0,0 1 1,0-1-1,-1 1 0,1-1 1,0 1-1,0 0 0,0-1 1,0 1-1,-1 0 0,1 0 1,0 0-1,0 0 0,-1 0 1,1 0-1,0 0 0,0 1 1,0-1-1,0 0 0,-3 1 1,1 1 25,0 0 1,0 1 0,1-1 0,-1 0 0,0 1 0,1-1 0,0 1 0,-1 0-1,1 0 1,0 0 0,0 0 0,1 0 0,-3 6 0,-1 3 148,1-1 0,-5 22 1,6-19-20,1 1 0,1-1 0,0 1 0,0-1 0,2 1 0,-1-1 0,2 1 0,5 22 0,-6-32-141,1 1 0,0 0 0,0 0 0,0-1 0,1 1 0,0-1 0,0 0 0,0 0 0,1 0-1,0 0 1,0-1 0,0 1 0,0-1 0,1 0 0,-1 0 0,1-1 0,0 0 0,0 1 0,0-1 0,1-1-1,-1 1 1,1-1 0,9 3 0,-7-4-165,-1 0-1,1 0 1,0 0-1,-1-1 1,1 0 0,-1-1-1,15-2 1,1-2-1850,26-11 1,-28 9 510,19-6-158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03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20068,'9'22'1577,"5"5"855,6 5-367,6 5-793,2 4-264,4 0-576,-1-1-128,-10-2-176,-2-6-96,-10 0-224,-5-3-256,-4-5-752,-1-3-520,-5-6-889,-2-2-320,-3-13 4602,4 4-2089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03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0 426 15067,'13'-10'1216,"-1"0"-1,0-1 1,-1 0-1,16-19 0,-11 7-436,25-41 0,-30 44-455,14-36-1,-21 46-84,-1 0-1,-1 0 1,1 0 0,-2-1 0,2-19-1,-3 28-135,0 1 0,0-1 0,0 0 0,0 0 0,0 1-1,0-1 1,-1 0 0,1 1 0,-1-1 0,1 1 0,-1-1-1,0 0 1,1 1 0,-1-1 0,0 1 0,-1-2 0,2 3-78,0 0 0,0 0 1,0 0-1,-1 0 0,1 0 0,0 0 1,0 0-1,0-1 0,0 1 1,0 0-1,-1 0 0,1 0 1,0 0-1,0 0 0,0 0 1,0 0-1,0 0 0,0 0 0,-1 0 1,1 0-1,0 1 0,0-1 1,0 0-1,0 0 0,0 0 1,0 0-1,-1 0 0,1 0 0,0 0 1,0 0-1,0 0 0,0 0 1,0 0-1,0 0 0,0 1 1,0-1-1,-1 0 0,1 0 1,0 0-1,0 0 0,0 0 0,0 0 1,0 1-1,0-1 0,0 0 1,0 0-1,0 0 0,0 0 1,0 0-1,0 0 0,0 1 0,0-1 1,0 0-1,0 0 0,0 0 1,0 0-1,-1 10 498,1 8-114,1 0 1,1 0-1,1 0 0,0 0 0,9 25 0,-9-33-302,30 96 459,-27-91-534,1 0 0,0 0 1,1-1-1,18 25 0,-24-36-105,1 0 0,0 0 0,0 0 0,0 0 1,0-1-1,1 1 0,-1-1 0,7 4 0,-9-6-90,1 1 1,0 0-1,-1-1 0,1 1 1,0-1-1,0 0 0,0 1 1,0-1-1,0 0 1,-1 0-1,1 0 0,0 0 1,0-1-1,0 1 0,0 0 1,-1-1-1,1 0 0,0 1 1,0-1-1,-1 0 1,3-1-1,1-2-648,-1 1-1,0-1 1,0 0 0,0-1-1,0 1 1,-1-1 0,3-5-1,12-17-1323</inkml:trace>
  <inkml:trace contextRef="#ctx0" brushRef="#br0" timeOffset="1">538 127 17652,'30'-9'1776,"7"-5"1081,12-6-993,-1 2-448,-8 0-695,-10-1-465,-8 7-984,-9 0-457,-5 8-1511,1 5-1057,-4 16 2137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03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13 127 12323,'-9'20'2768,"6"-5"3314,7-4-3034,16-14-1159,9-8-633,6-12-688,2-4-368,-2-7-1440,0-4-1337,10 2 1345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04.9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39 243 6505,'-13'3'6318,"12"-3"-5863,0 1 0,0-1 0,0 1-1,0-1 1,0 1 0,0-1 0,-1 0 0,1 0 0,0 0 0,0 1 0,0-1 0,-1 0-1,1 0 1,0-1 0,0 1 0,0 0 0,0 0 0,-1-1 0,-1 0 0,3 0-253,0 0 0,0 0 0,0 0 0,1 0 0,-1-1 0,0 1 0,1 0 1,-1 0-1,1 0 0,-1 0 0,1 0 0,-1 0 0,1 0 0,1 0 0,-1-2 113,11-15 616,1-1 1,0 2-1,32-32 1,-30 34-833,2 1 1,0 1-1,0 0 1,2 1 0,-1 1-1,1 1 1,26-10-1,-44 19-98,8-2 8,0 0 0,0 0 0,18-3 0,-25 6-10,0 0-1,0 0 0,-1-1 1,1 1-1,0 0 1,0 0-1,-1 1 0,1-1 1,0 0-1,0 1 0,-1-1 1,1 1-1,0-1 0,-1 1 1,1 0-1,-1-1 0,1 1 1,-1 0-1,1 0 0,-1 0 1,0 0-1,1 1 1,-1-1-1,0 0 0,0 1 1,0-1-1,0 0 0,0 1 1,1 1-1,1 6-9,0-1-1,-1 1 1,0-1-1,-1 1 1,0 0 0,0 0-1,0-1 1,-2 12 0,-2 11 15,-7 31 0,6-36-6,-3 13-11,-13 41 1,14-63 10,0-1 1,-1 1-1,0-1 0,-19 28 1,-77 96 54,76-106-58,12-14 13,-20 20 0,32-37-8,0-1 0,1 0 0,-1 0 0,0 0 0,0 0 0,-5 1 0,7-2-1,0-1 1,1 1-1,-1-1 1,1 0-1,-1 0 1,0 1-1,1-1 1,-1 0 0,0 0-1,1 0 1,-1 0-1,0 0 1,1 0-1,-1 0 1,0 0-1,1 0 1,-1 0-1,0 0 1,1 0-1,-1 0 1,1 0-1,-1-1 1,0 1-1,1 0 1,-1-1-1,1 1 1,-1 0-1,0-1 1,1 1-1,-1 0 1,1-1-1,-1 1 1,1-1-1,0 1 1,-1-1-1,1 0 1,-1 1 0,0-2-1,1 1 2,0 0 1,0 0-1,0 1 1,0-1-1,0 0 0,0 0 1,0 0-1,0 0 1,1 0-1,-1 0 1,0 0-1,0 0 0,1 1 1,-1-1-1,1 0 1,-1 0-1,0 0 0,1 1 1,0-1-1,-1 0 1,1 1-1,1-2 1,17-14-2,-16 14 0,8-6 62,0 0-1,1 1 0,0 1 0,1 0 0,0 1 0,0 0 1,0 1-1,0 0 0,0 1 0,1 1 0,-1 0 1,1 0-1,0 2 0,0 0 0,-1 0 0,17 3 1,-5 2 79,-7 0 84,0-2 0,1 0 0,0-2 0,24 1 0,-39-3-194,1 1 1,0-1 0,-1 1 0,1-2 0,0 1 0,-1 0 0,0-1 0,1 0 0,-1 0 0,0 0 0,0 0 0,0-1 0,0 1 0,0-1 0,-1 0-1,1 0 1,-1-1 0,0 1 0,0-1 0,0 0 0,0 1 0,3-7 0,-4 5-106,1 0 0,-1 0 0,0 0-1,0 0 1,-1-1 0,1 1 0,-1-1 0,0 1 0,0-9 0,-1 1-1039,3 10 398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40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66 834 9850,'-19'-12'1152,"-1"0"377,5 3 151,4 2 0,13-5-23,21-3 31,40-24 96,25-12-95,60-22-233,33-6-128,52-6-327,22-5-169,8-3-320,-10 4-136,-35 16-376,-27 11-768,-43 29 480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05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365 1066 10706,'2'-3'438,"0"0"0,1 1 0,-1 0 0,1 0 0,0 0 0,0 0 0,0 0 0,0 0 0,0 1 0,0-1 0,0 1 0,0 0 0,1 0 0,-1 0 0,0 1 0,6-2 0,-7 3-326,0 0 1,0 0-1,0-1 0,0 1 1,0 0-1,0 1 0,0-1 1,3 3-1,4 3-3,-1-4-101,-1 1 0,1-1 1,0 0-1,0-1 0,15 3 0,44 3 6,-35-5 7,11 1-18,59-2 0,-77-4 6,-1 0 1,0-2 0,47-12-1,-27 1 203,0-1 0,-1-2 0,-1-2 0,0-2 0,-2-2 0,-1-1 0,-1-2 1,-1-2-1,55-55 0,-74 66-75,-2-1 1,27-40 0,-37 50-135,-1-1-1,0 0 0,-1 0 1,0 0-1,-1 0 1,0 0-1,-1-1 0,0 0 1,1-14-1,-2 3-1,-1 0 1,-1 0-1,-4-31 0,3 42 0,-1 0 0,0 0-1,-1 0 1,0 1 0,0 0 0,-1-1-1,0 2 1,-11-17 0,-11-6-1,-41-39-1,-3-3 75,62 64 26,0 1 0,-2 0 0,1 0 0,-1 1 0,0 1 0,0 0 0,-21-10-1,7 6 53,-1 2-1,-46-12 1,-145-21 89,163 36-239,-111 1 0,145 6 6,1 1 0,-1 2 0,1 0 0,-25 8 0,-72 34 1,53-20-10,41-18 3,2 2 0,-1 1-1,1 0 1,-28 22 0,37-25-2,0 2 1,1-1 0,0 1 0,1 0-1,0 1 1,1 0 0,0 0-1,-12 25 1,7-3 7,1 2 0,1 0 1,2 1-1,1-1 0,-3 47 0,9-68 1,1 1-1,1 0 1,1 0-1,0 0 1,4 24-1,-2-29 9,0 0 1,1 0-1,0 0 1,0 0-1,1 0 1,0-1-1,1 0 1,10 14-1,4-1 108,0 0-1,2-2 0,38 29 0,78 42 750,-114-77-523,1 0 0,0-2 0,1-1-1,0-1 1,52 13 0,-59-19-125,0-2 0,0 0 0,0-1 0,-1-1 0,1 0 0,0-2 0,0 0 0,0-1 0,30-10 0,-41 11-307,39-15-261,-43 16-106,0-1 1,0 0 0,-1 0-1,1 0 1,-1 0 0,0-1-1,1 0 1,-1 1 0,4-6-1,0-7-1368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08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8 304 9738,'-7'2'4306,"7"-2"-4266,0 0 0,0 0 0,0 0-1,-1 1 1,1-1 0,0 0-1,0 0 1,0 0 0,0 1 0,0-1-1,0 0 1,0 0 0,0 0 0,1 0-1,-1 1 1,0-1 0,0 0-1,0 0 1,0 0 0,0 0 0,0 1-1,0-1 1,0 0 0,0 0 0,0 0-1,1 0 1,-1 0 0,0 1-1,0-1 1,0 0 0,0 0 0,0 0-1,1 0 1,-1 0 0,0 0 0,0 0-1,10 2 851,10-5 55,17-8 354,39-16 0,-33 11-682,64-30 1459,129-73 0,-78 35-2998,-148 78-432,-14 6-1090,-17 5-836,20-5 3305,-18 7-1347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09.5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0 12355,'-2'1'3988,"-3"5"-2853,-5 9-550,-35 61 1363,-35 52-937,75-121-996,0 0 8,-1 0 0,1 0 1,0 1-1,1-1 0,0 1 0,0 1 0,-4 14 0,8-23-18,0 0-1,0 0 1,0 1 0,0-1-1,0 0 1,0 0 0,0 1-1,0-1 1,0 0 0,0 0-1,0 0 1,1 1 0,-1-1-1,0 0 1,0 0 0,0 0-1,0 1 1,1-1 0,-1 0-1,0 0 1,0 0 0,0 0-1,1 0 1,-1 1 0,0-1-1,0 0 1,1 0 0,-1 0 0,0 0-1,0 0 1,1 0 0,-1 0-1,0 0 1,0 0 0,1 0-1,-1 0 1,12 0 135,-9 0-100,31 0 85,100-3 251,-111 2-311,-1-2 1,1-1 0,39-12-1,-59 15-59,-1 0 0,0 0 1,0 1-1,0-1 0,-1-1 0,1 1 0,0 0 1,0 0-1,0-1 0,-1 1 0,1-1 0,-1 1 1,1-1-1,1-3 0,-2 4 22,-1-1 1,1 1-1,-1-1 1,1 1-1,-1 0 0,0-1 1,1 1-1,-1-1 1,0 1-1,0-1 1,0 1-1,0-1 0,-1 1 1,1-1-1,0 1 1,-1 0-1,1-1 0,0 1 1,-1-1-1,0 1 1,1 0-1,-1-1 1,-1 0-1,-5-9 248,0 0-1,-1 1 1,-1 0 0,-16-16-1,20 22-227,0-1-1,0 2 1,0-1-1,0 1 1,-1-1-1,0 2 1,1-1-1,-1 0 1,0 1-1,0 0 1,-12-2-1,14 4-173,3 0 29,0 0 0,1 1 0,-1-1 0,1 0 0,-1 0 0,0 0 0,1 0 0,-1 0 0,0 0 0,1-1 0,-1 1 0,0 0 0,1 0 0,-1 0 0,0-1-1,1 1 1,-1 0 0,1 0 0,-1-1 0,1 1 0,-1-1 0,1 1 0,-1 0 0,1-1 0,-1 1 0,1-1 0,-1 1 0,1-1 0,0 0 0,-1 1 0,1-1 0,2-8-1081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3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 15307,'3'-1'516,"1"0"-1,-1 0 1,0 1-1,1-1 0,-1 1 1,0-1-1,1 1 1,-1 0-1,0 1 0,1-1 1,-1 0-1,0 1 1,1 0-1,2 1 1,-2 0-175,0 0 0,0 0 1,0 0-1,0 1 0,-1-1 1,1 1-1,-1 0 0,0 0 1,5 5-1,2 6-6,-1 0 0,0 1 0,-1 0 0,9 24 0,-15-34-181,57 147 283,-57-148-499,-1 1 0,0-1 0,0 1 0,-1-1 0,1 1 0,-1 0 0,0-1 0,0 1 0,-1 6 0,0-10-33,1 0 0,0 0 0,0 0 0,-1 0-1,1-1 1,-1 1 0,1 0 0,-1 0 0,1 0 0,-1 0 0,1-1 0,-1 1 0,0 0 0,1 0 0,-1-1-1,0 1 1,0-1 0,0 1 0,-1 0 0,1 0-120,-1-1 0,1 0-1,0 0 1,-1 1 0,0-1 0,1 0-1,-1 0 1,1 0 0,-1-1 0,1 1-1,-1 0 1,1-1 0,0 1 0,-1-1-1,1 1 1,-3-2 0,0 0-419,1 0 0,-1 0 0,1 0 0,0-1 0,0 1 0,0-1 0,0 0 1,0 0-1,1 0 0,-1 0 0,-1-5 0,-10-22-1917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4.2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88 13611,'6'-6'852,"1"0"-1,0 1 1,0 0 0,0 1-1,0-1 1,12-3 0,49-17 1979,-64 24-2641,16-5 566,0 1 0,30-4-1,-42 8-657,-1 0 0,1 1-1,-1 0 1,1 0-1,-1 1 1,1 0-1,-1 0 1,0 1 0,1 0-1,8 3 1,-15-4-94,0-1 0,0 1 1,0-1-1,0 1 0,0-1 1,0 1-1,0 0 0,0-1 1,-1 1-1,1 0 0,0 0 0,0 0 1,-1-1-1,1 1 0,-1 0 1,1 0-1,-1 0 0,1 0 1,-1 0-1,1 0 0,-1 0 0,0 0 1,0 0-1,1 1 0,-1-1 1,0 0-1,0 0 0,0 0 0,0 0 1,0 0-1,-1 0 0,1 0 1,0 0-1,0 0 0,-1 0 1,1 0-1,-1 1 0,-2 4 15,1-1 0,-1 0 0,-1 0-1,1 0 1,-8 7 0,-3 5-61,-1-2-1,0 1 1,-2-2 0,1 0 0,-20 11 0,33-23-181,1-1 0,-1 0 0,1-1 0,-1 1 0,0 0 0,1-1 0,-1 0 0,-3 1 0,6-1 170,0 0 1,-1 0-1,1 0 0,-1 0 1,1 0-1,0 0 0,-1 0 1,1 0-1,0 0 0,-1 0 1,1 0-1,-1 0 0,1 0 1,0 0-1,-1-1 0,1 1 1,0 0-1,-1 0 0,1 0 1,0 0-1,-1-1 0,1 1 1,0 0-1,0 0 0,-1-1 1,1 1-1,0 0 0,0-1 1,-1 1-1,1 0 0,0-1 1,0 1-1,0 0 0,-1-1 1,1 1-1,0 0 0,0-1 1,0 1-1,0-1 0,0 1 1,0 0-1,0-1 0,0 1 1,0 0-1,0-1 0,0 1 1,0-1-1,0 1 0,0 0 1,1-1-1,-1 1 0,0 0 1,0-1-1,0 1 0,0 0 1,1-1-1,-1 1 0,0 0 1,0-1-1,1 1 0,-1-1 1,12-10-582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54.2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147 228 13259,'0'-2'403,"0"-1"1,0 1-1,-1 0 0,1 0 1,0 0-1,-1 0 1,0 0-1,1 0 1,-1 0-1,0 0 0,0 0 1,0 0-1,0 1 1,0-1-1,0 0 1,-1 0-1,-1-1 0,2 2-287,0 0 0,-1 0 0,1 1 0,0-1 0,-1 0 0,1 1 0,0-1 0,-1 1 0,1-1 0,-1 1 0,1 0 0,-1 0 0,1-1 0,0 1 0,-1 0 0,1 0 0,-1 1 0,1-1 0,-1 0 0,1 0 0,-1 1 0,1-1 0,0 1 0,-1-1 0,1 1 0,-2 1 0,-5 2 59,0 1-1,0 0 1,1 1 0,0 0 0,0 0 0,0 1 0,-8 10 0,12-14-145,1 0 1,-1 0-1,1 1 1,0-1-1,0 0 1,0 1-1,0 0 1,1-1-1,0 1 0,-1 0 1,1 0-1,1 0 1,-1 0-1,0 0 1,1 0-1,0 0 1,0 0-1,0 0 1,2 7-1,-2-10-27,0 0-1,1 0 1,-1 0 0,1 0-1,-1-1 1,1 1 0,-1 0 0,1 0-1,0-1 1,-1 1 0,1 0-1,0-1 1,-1 1 0,1-1-1,0 1 1,0-1 0,0 1-1,-1-1 1,1 1 0,0-1-1,0 0 1,0 1 0,0-1-1,0 0 1,0 0 0,0 0-1,0 0 1,0 0 0,0 0-1,0 0 1,-1 0 0,1 0-1,0 0 1,2-1 0,2 0-1,-1-1 0,1 1 1,-1-1-1,1 0 1,6-4-1,-2 0 6,0 0 0,-1-1 0,1 0 0,-1-1-1,-1 1 1,0-2 0,0 1 0,0-1 0,-1 0 0,0 0 0,-1-1 0,0 1-1,-1-1 1,0-1 0,0 1 0,-1 0 0,0-1 0,-1 0 0,0 1-1,-1-1 1,0 0 0,-1 0 0,0 0 0,-1 0 0,0 0 0,-1 1-1,0-1 1,-4-12 0,5 19-9,-1 0 0,0 0-1,0 0 1,0 0 0,-5-6 0,6 10 3,0-1-1,1 0 1,-1 0 0,0 1 0,0-1 0,1 0 0,-1 1 0,0-1-1,0 1 1,0-1 0,0 1 0,0-1 0,-1 0 0,2 1 2,-1 0 0,1 0 1,-1 0-1,1 0 0,-1 1 0,1-1 1,-1 0-1,1 0 0,-1 0 1,1 0-1,-1 0 0,1 1 1,-1-1-1,1 0 0,-1 1 0,1-1 1,-1 0-1,1 0 0,0 1 1,-1-1-1,1 1 0,0-1 0,-1 0 1,1 1-1,0-1 0,-1 1 1,1 0-1,-2 4 59,0 0 1,0-1-1,1 1 1,0 0-1,0 0 1,0 0-1,0 1 1,1-1-1,0 0 1,1 7-1,0 2 159,0 1 0,6 21 0,-3-25-155,-1 1-1,1-1 0,1 0 1,0 0-1,1 0 0,0 0 1,0-1-1,16 18 0,-17-22-349,0-1 0,1 0 0,0 0 0,0 0 0,0 0 0,1-1 0,-1 0 0,1-1 0,0 1 0,0-1 0,0-1 0,0 1 0,1-1 0,-1 0 0,10 0 0,23 1-2394,3-2 918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4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1 143 12483,'13'10'3509,"25"12"0,16 4 201,-8-5-1945,-41-18-1265,-7-4-393,-11-9-101,8 3-4,1 1 0,0-1 0,0 0 0,1 0 0,0 0 0,0 0 0,1 0 0,0-1 0,0 1 0,0-1 0,1 1 0,0-13 0,1 15-145,-1 0 0,2 1 0,-1-1 0,1 0 0,-1 0-1,1 0 1,0 1 0,1-1 0,-1 0 0,1 1 0,0-1 0,0 1 0,1 0 0,-1 0 0,1 0 0,0 0 0,0 0 0,0 0 0,1 1 0,-1-1 0,5-2-1,-6 5-156,0-1-1,1 1 0,-1 0 0,0 0 0,1 0 0,-1 0 0,1 0 0,-1 1 0,1-1 0,-1 1 0,1 0 0,4 0 0,1 0-794,-1 1 0,0 1-1,9 1 1,-10-1 436,8 2-205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5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65 11322,'4'39'5332,"-4"-28"-4259,1 0 0,1 0 0,-1 0 0,6 15 0,-6-23-965,0 0 0,0 0 0,1 0 0,-1 0 0,1-1 0,0 1-1,0-1 1,0 1 0,0-1 0,0 0 0,0 0 0,1 0 0,-1 0 0,1 0 0,-1 0 0,1-1 0,0 1-1,-1-1 1,1 0 0,4 2 0,-2-2-30,0 0 0,-1-1 1,1 1-1,0-1 0,0 0 0,0 0 0,0 0 0,-1-1 0,1 0 1,0 0-1,-1 0 0,1 0 0,0-1 0,5-2 0,-8 3-64,0 0 0,-1 0 1,1 0-1,-1 0 0,1 0 0,-1 0 0,1 0 0,-1-1 0,0 1 0,1 0 0,-1-1 1,0 1-1,0-1 0,0 0 0,0 1 0,0-1 0,-1 0 0,1 1 0,0-1 0,-1 0 1,1 0-1,-1 0 0,0 1 0,1-1 0,-1 0 0,0 0 0,0 0 0,0 0 0,-1 0 0,1 0 1,0 1-1,-1-1 0,1 0 0,-1 0 0,0 0 0,1 1 0,-1-1 0,0 0 0,-2-2 1,-3-5-72,0 0 1,0 1 0,-1 0 0,0 0 0,-1 0 0,0 1 0,0 0 0,-1 0 0,-13-7 0,-2 0-1890,0 1 1,-38-13-1,58 23 1826,2-2-284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5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29 13451,'0'-2'280,"0"1"0,1-1 1,-1 1-1,1-1 0,-1 1 0,1 0 1,-1-1-1,1 1 0,0 0 0,0 0 1,0-1-1,0 1 0,0 0 0,0 0 1,0 0-1,0 0 0,0 0 0,0 0 1,0 1-1,1-1 0,1-1 0,-1 2-28,0-1-1,0 1 1,0 0-1,0 0 1,0 0-1,0 0 1,0 0-1,0 0 1,-1 0-1,1 1 1,0-1-1,0 1 1,4 1-1,2 1 163,-1 1 1,1 0-1,-1 1 0,0 0 1,0 0-1,7 7 1,-5-3-285,-1 1 1,1-1 0,-2 2-1,1-1 1,-1 1 0,-1 0-1,0 0 1,-1 1-1,0-1 1,-1 1 0,0 1-1,0-1 1,-2 0 0,3 18-1,-4-17-317,-1 0 0,0-1-1,-1 1 1,0 0 0,-1 0-1,0-1 1,-1 1-1,-8 22 1,10-32-118,0-1 1,0 0-1,0 1 0,0-1 1,0 0-1,0 0 1,-1 0-1,1 0 0,-1 0 1,0 0-1,0 0 0,1 0 1,-1 0-1,0-1 0,0 1 1,-1-1-1,1 0 0,0 0 1,0 1-1,-5 0 1,-8-1-1230</inkml:trace>
  <inkml:trace contextRef="#ctx0" brushRef="#br0" timeOffset="1">0 290 14923,'6'-6'1737,"5"-3"1367,14-7-1223,4-2-529,7 1-600,1 1-320,-4 2-416,1 4-280,-8 4-664,-4 0-560,-7 3-1097,1 2 1321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5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34 111 13251,'-2'3'277,"-2"8"734,1 0 1,0 0 0,0 0-1,-1 15 1,4-23-834,-1-1 1,1 1-1,1-1 1,-1 0-1,0 1 1,1-1-1,-1 1 1,1-1 0,0 0-1,-1 1 1,3 2-1,-2-3-119,0-1-1,0 0 0,0 1 0,1-1 1,-1 0-1,0 0 0,0 0 1,1 0-1,-1 0 0,0 0 0,1-1 1,-1 1-1,1 0 0,-1-1 1,1 1-1,0-1 0,-1 0 0,1 1 1,1-1-1,1 0 4,0 1-1,0-1 1,-1-1 0,1 1-1,0 0 1,-1-1 0,1 0-1,0 0 1,-1 0 0,1 0-1,-1-1 1,1 1-1,-1-1 1,0 0 0,0 0-1,0 0 1,0 0 0,0-1-1,0 1 1,0-1 0,-1 1-1,5-7 1,-5 6-23,0-1 1,0 1-1,0-1 1,0 1-1,-1-1 1,1 0-1,-1 0 0,0 0 1,0 0-1,0 0 1,-1 0-1,1 0 0,-1 0 1,0 0-1,0 0 1,-1 0-1,1 0 1,-1 0-1,0 0 0,-2-7 1,-1 3-389,0 1-1,-1-1 1,1 1 0,-2 0 0,1 1 0,-1-1 0,0 1-1,0 0 1,0 1 0,-1-1 0,0 1 0,0 1 0,-1-1-1,1 1 1,-1 0 0,-9-3 0,-12 1-859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6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1 360 14603,'21'7'2297,"0"1"0,-1 1 0,32 18-1,-49-26-2212,-1 1 0,0-1 0,1 1 0,-1-1-1,0 1 1,0 0 0,0 0 0,-1 0 0,1 0-1,0 0 1,-1 1 0,1-1 0,-1 0-1,2 5 1,-2-2-63,1 0 0,-1 0-1,-1 0 1,1 0 0,-1 1-1,0 5 1,-1-1-24,-1-12 3,2 2-1,-1-5-1,0 0 0,0 1 0,1-1 1,-1 0-1,1 0 0,0 0 0,1 0 0,-1 1 0,3-9 0,1-3-4,9-23 0,-10 31 4,0 0 0,1 0-1,0 1 1,0 0 0,1 0 0,6-8-1,-9 13 25,0-1-1,1 1 1,-1 0 0,0 0-1,1 0 1,0 0 0,-1 1-1,1-1 1,0 1-1,0-1 1,0 1 0,0 0-1,0 0 1,0 0-1,0 1 1,0-1 0,0 1-1,0-1 1,6 1-1,-2 1 79,1 0 0,-1 1-1,0 0 1,0 0-1,0 0 1,0 1-1,11 6 1,44 31 283,-38-23-338,-23-17-57,0 1 0,0-1 1,0 1-1,-1-1 0,1 1 0,0-1 1,0 0-1,0 1 0,0-1 1,0 0-1,0 1 0,0-1 1,0 0-1,0 0 0,0 0 0,0 0 1,0 0-1,0 0 0,0 0 1,0-1-1,0 1 0,-1 0 1,1 0-1,0-1 0,0 1 0,0-1 1,0 1-1,0-1 0,0 1 1,0-1-1,2-2-124,0-1 0,0 1-1,0 0 1,0-1 0,3-6 0,6-8-238,-7 13 278,-3 3 90,0 0 0,0 0 0,0-1 0,0 1 0,0 0 0,0-1 0,-1 1 0,1-1 0,-1 0 0,0 1 0,2-5 0,-3 7 8,0-1 1,-1 1-1,1-1 0,0 1 1,0 0-1,0-1 0,0 1 0,-1-1 1,1 1-1,0-1 0,0 1 1,-1 0-1,1-1 0,0 1 1,0 0-1,-1-1 0,1 1 0,0 0 1,-1 0-1,1-1 0,-1 1 1,1 0-1,0 0 0,-1 0 1,1-1-1,-1 1 0,1 0 1,-1 0-1,1 0 0,0 0 0,-1 0 1,1 0-1,-1 0 0,1 0 1,-1 0-1,1 0 0,-1 0 1,1 0-1,0 0 0,-1 0 0,1 0 1,-1 1-1,0-1 0,0 0-5,0 1 0,-1-1-1,1 1 1,0-1 0,0 1-1,-1-1 1,1 1 0,0 0-1,0-1 1,0 1 0,0 0-1,0 0 1,0 0 0,0 0-1,-1 1 1,1 1-8,0 0-1,0 1 1,1-1-1,-1 0 1,1 0-1,0 0 1,0 0-1,0 0 1,0 1-1,1-1 1,-1 0-1,1 0 1,0 0-1,0 0 1,2 6-1,-2-6-32,-1-3 38,0 0 0,0 0 0,0 1 1,0-1-1,0 0 0,0 0 0,0 1 0,0-1 0,1 0 1,-1 0-1,0 1 0,0-1 0,0 0 0,0 0 0,0 1 0,0-1 1,1 0-1,-1 0 0,0 0 0,0 1 0,0-1 0,0 0 1,1 0-1,-1 0 0,0 0 0,0 1 0,1-1 0,-1 0 0,0 0 1,0 0-1,0 0 0,1 0 0,-1 0 0,0 0 0,1 0 0,-1 0 1,0 0-1,0 0 0,1 0 0,-1 0 0,0 0 0,0 0 1,1 0-1,-1 0 0,0 0 0,0 0 0,1 0 0,-1 0 0,0 0 1,0-1-1,0 1 0,1 0 0,-1 0 0,0 0 0,0 0 1,0-1-1,1 1 0,-1 0 0,0 0 0,0 0 0,0-1 0,8-14-107,-7 13 89,0 0 0,0 0 0,0 0 0,0 0 0,1 0 1,-1 0-1,0 0 0,1 0 0,0 0 0,-1 1 0,1-1 0,0 0 0,0 1 1,0 0-1,0-1 0,3 0 0,3-3-92,0 1-1,17-6 1,-16 7 99,7-2 41,-1 0-1,0-1 0,0-1 1,21-12-1,-32 16 9,0 1 0,-1-1 1,0 0-1,1 0 0,-1-1 0,0 1 0,-1 0 0,1-1 0,0 0 0,-1 0 1,0 1-1,0-1 0,0-1 0,-1 1 0,1 0 0,-1 0 0,0-1 0,0 1 1,0 0-1,-1-1 0,0-6 0,-1-1 40,0-1 1,-2 1-1,1-1 1,-2 1-1,1 0 0,-2 0 1,1 0-1,-2 0 1,-9-15-1,14 25-14,-1-1-1,0 1 1,0 0 0,0-1-1,0 1 1,0 0-1,-2-2 1,4 4-41,-1 0 0,1 0 0,0 0 0,0-1-1,-1 1 1,1 0 0,0 0 0,0 0 0,-1 0 0,1 0 0,0 0 0,-1 0-1,1 0 1,0 0 0,0 0 0,-1 0 0,1 0 0,0 0 0,-1 0-1,1 0 1,0 0 0,0 0 0,-1 0 0,1 0 0,0 0 0,-1 0 0,1 1-1,-1-1 6,1 1-1,0 0 1,-1-1-1,1 1 1,-1 0 0,1-1-1,0 1 1,-1 0-1,1 0 1,0-1-1,0 1 1,0 0-1,0 0 1,0-1-1,0 2 1,-1 7 96,2 0 1,-1 0 0,1 0 0,1 0 0,-1-1-1,2 1 1,3 12 0,3 2 320,17 31 0,19 23 527,-37-65-1274,0-2 0,0 1 0,1-1 1,16 14-1,-25-24 5,0 0 190,0 0 0,0 0 0,0 1 0,0-1 0,0 0 0,0 0 0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6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1 153 13691,'17'1'1304,"1"-1"0,0-1 0,-1-1 1,0-1-1,1 0 0,28-9 0,-30 6-568,0-1 1,0 0-1,-1-1 0,0-1 0,-1 0 1,26-21-1,-38 28-700,-1 1 0,1-1 0,-1 1 1,1-1-1,-1 0 0,1 1 0,-1-1 0,0 0 0,0 0 0,0 0 1,0 0-1,0 0 0,-1 0 0,2-3 0,-2 4-34,0 0 0,0 0 0,0 0 0,-1-1 0,1 1 0,0 0-1,0 0 1,-1 0 0,1 0 0,0 0 0,-1 0 0,1 0 0,-1 0 0,1 1 0,-1-1 0,0 0 0,1 0 0,-1 0-1,0 0 1,0 1 0,0-1 0,1 0 0,-1 1 0,0-1 0,0 1 0,0-1 0,0 1 0,0-1 0,0 1 0,-2-1-1,2 1-2,0 0-1,0-1 1,0 1 0,-1 0-1,1 0 1,0 0-1,0 0 1,0 0-1,0 0 1,0 1-1,0-1 1,-1 0-1,1 0 1,0 1-1,0-1 1,0 1-1,0-1 1,0 1-1,0-1 1,0 1-1,0 0 1,1-1-1,-1 1 1,0 0-1,0 0 1,0 0 0,1 0-1,-1 0 1,0-1-1,1 1 1,-1 0-1,1 0 1,-1 2-1,-2 2 8,1 1 0,0-1 1,0 1-1,0 0 0,-1 6 0,2-3 23,0-1 1,1 0-1,0 1 0,0-1 0,1 0 1,0 1-1,0-1 0,4 14 1,-3-18-145,-1 0 0,0 0 0,1-1 0,0 1 0,0 0 0,0-1 1,0 1-1,1-1 0,-1 0 0,1 1 0,0-1 0,0-1 0,0 1 0,0 0 1,0-1-1,1 1 0,-1-1 0,1 0 0,4 2 0,12-2-760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7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26 263 9994,'-13'-2'820,"1"0"4958,24-2-1460,-2 2-3652,-1 0 1,0-1-1,0 0 1,9-5-1,8-3 203,121-44 1431,201-85-358,-330 131-1938,-12 6-130,1-1 1,0 1-1,1 0 1,-1 0-1,14-2 0,-47 15-4943,-1-2 2443,-7 3 898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8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1 11731,'-1'0'347,"0"0"0,0 0 0,0 1 1,0-1-1,0 0 0,0 1 1,1-1-1,-1 1 0,0-1 0,0 1 1,0 0-1,1-1 0,-1 1 1,0 0-1,1-1 0,-1 1 1,-1 1-1,-10 18 1267,5-9-826,-10 16 311,1 1-1,-15 37 0,22-46-764,6-12-198,-12 27 307,14-32-404,0 0 0,1 0 0,-1 0 0,1 0 0,-1 0 1,1 0-1,0 1 0,0-1 0,0 0 0,0 0 1,0 0-1,0 0 0,1 3 0,0-4-16,0 0 1,-1 0-1,1 0 0,0 0 1,0-1-1,-1 1 0,1 0 0,0 0 1,0-1-1,0 1 0,0 0 1,0-1-1,0 1 0,0-1 1,0 1-1,0-1 0,0 0 0,0 1 1,1-1-1,-1 0 0,1 0 1,26 1 334,-28-1-345,18-2 188,-1 0 0,0-1 0,25-8-1,50-22 202,-54 18-276,-12 6-12,-4 1 46,0 0 0,0-1-1,-1-1 1,20-13-1,-41 22-153,1 1-1,-1 0 1,1-1-1,-1 1 1,1 0-1,-1-1 1,0 1-1,1-1 1,-1 1-1,1-1 1,-1 1-1,0-1 1,0 1-1,1-1 1,-1 1-1,0-1 1,1 0-1,-1 0-4,-1 1 0,1 0 1,0-1-1,0 1 0,0 0 0,0-1 0,0 1 0,0 0 1,0-1-1,-1 1 0,1 0 0,0 0 0,0-1 1,0 1-1,-1 0 0,1 0 0,0-1 0,0 1 0,-1 0 1,1 0-1,-1-1 0,-18-6-199,-48-12-678,52 15 892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18.8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 12419,'-5'-4'5553,"14"4"-3593,5 0-63,-1 0-433,4 0-280,-5 1-488,-3 2-264,4 0-1016,0-1-360,14 5 496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0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194 618 10290,'5'-16'1201,"-1"1"359,-1 0 1,3-22 0,-6 34-1243,0-1 0,1 0 0,-2 1 1,1-1-1,0 1 0,-1-1 0,1 1 1,-1-1-1,0 1 0,0-1 0,-1 1 1,1 0-1,-1 0 0,1 0 0,-5-6 1,5 8-239,1 1 0,-1-1 0,1 0 0,-1 1 0,0-1 0,0 0 0,1 1 0,-1-1 0,0 1 0,0 0 0,0-1 0,0 1 0,0 0 0,1-1 0,-1 1 0,0 0 0,0 0 0,0 0 1,0-1-1,0 1 0,-2 1 0,1-1 12,0 0 0,0 1 0,1 0 0,-1-1 1,0 1-1,0 0 0,0 0 0,1 0 0,-4 3 0,-2 1 152,1 1-1,0 1 1,-9 11-1,-1 7 229,1 0 0,1 1 0,-12 32 0,4-9 39,17-39-404,1-4-52,1 0 0,0 1 1,0-1-1,1 1 0,0-1 1,0 1-1,1 0 0,-2 10 1,3-16-55,0-1 0,0 0 1,0 1-1,0-1 1,0 0-1,0 1 0,0-1 1,1 0-1,-1 1 0,0-1 1,0 0-1,0 0 1,0 1-1,0-1 0,0 0 1,1 0-1,-1 1 0,0-1 1,0 0-1,0 0 1,1 1-1,-1-1 0,0 0 1,0 0-1,1 0 0,-1 0 1,0 1-1,0-1 1,1 0-1,-1 0 0,11-2 28,9-13-3,-11 3-47,1 1-1,-2-2 1,1 1-1,-2-1 1,11-25 0,-10 20-144,1 1 0,17-24 0,-26 40 162,0 1-1,1-1 1,0 1-1,-1-1 0,1 1 1,-1-1-1,1 1 1,0-1-1,-1 1 1,1 0-1,0-1 0,-1 1 1,1 0-1,0 0 1,0-1-1,-1 1 1,1 0-1,0 0 1,0 0-1,-1 0 0,1 0 1,0 0-1,0 0 1,-1 0-1,1 1 1,1-1-1,21 10-4,-7-2 9,-11-7 13,1-1-1,-1 1 1,1-1-1,-1 0 0,1 0 1,-1-1-1,1 1 0,-1-1 1,1 0-1,-1-1 0,6-1 1,2-2 27,0-1 0,0 0 0,14-9 0,-19 9-32,1-1 1,-1 0 0,0 0 0,0 0 0,-1-1 0,10-14 0,33-57 14,-41 64-19,-2 3-2,9-16 19,15-33-1,-28 53-16,0 0-1,0-1 0,0 1 1,-1-1-1,0 0 0,-1 0 1,0 0-1,-1-17 1,0 24-5,0 0 0,0 0 0,0 1 0,-1-1 1,1 0-1,0 1 0,-1-1 0,1 0 0,-1 1 1,0-1-1,0 1 0,0-1 0,0 1 0,0-1 1,0 1-1,0 0 0,0-1 0,0 1 0,-2-2 1,2 3-1,-1-1 0,1 1 0,-1 0 0,1-1 0,0 1 1,-1 0-1,1 0 0,-1-1 0,1 1 0,0 0 0,-1 0 1,1 1-1,-1-1 0,1 0 0,0 0 0,-1 1 0,1-1 1,-1 1-1,1-1 0,0 1 0,0 0 0,-1-1 0,-1 3 1,-2 1-2,0-1 1,0 2-1,1-1 1,-1 0-1,1 1 1,0 0-1,1 0 1,-1 0-1,1 0 1,0 1-1,0-1 1,1 1-1,-4 9 1,1 2 13,1 1 0,0 0 0,-2 26 0,5-32 0,0 0 0,1 0 0,0 0 0,1 0 0,0 0 0,5 18-1,-5-26-7,0 0 0,1 0 0,-1-1-1,1 1 1,0 0 0,0-1-1,0 1 1,1-1 0,-1 1 0,1-1-1,-1 0 1,1 0 0,0 0-1,0-1 1,1 1 0,-1-1-1,1 0 1,-1 1 0,1-2 0,-1 1-1,1 0 1,6 1 0,-3-1-2,-1-1-1,1 0 1,0 0 0,0-1 0,0 1 0,-1-1 0,1-1-1,0 0 1,0 0 0,0 0 0,6-2 0,-3-1 0,0 0 0,-1 0 1,1-1-1,-1 0 0,0 0 1,13-11-1,-6 2-1,-2 0 1,1-1-1,-2 0 0,0-1 0,-1 0 1,20-36-1,-23 35 11,-1-1 0,-1 0 1,0-1-1,-1 1 0,6-39 0,-10 44-8,-1 0 0,0 1 0,-1-1 0,-1 0 0,0 0 0,0 1 0,-1-1 0,-1 1 0,0 0-1,-5-13 1,6 21-3,1 1-1,-1-1 0,0 0 1,0 1-1,0 0 0,-1 0 1,1-1-1,-1 1 0,-5-5 1,7 8-1,0-1 0,0 1 0,1-1 0,-1 1 0,0-1 0,0 1 0,0 0 1,0-1-1,0 1 0,0 0 0,0 0 0,0 0 0,0 0 0,0 0 0,0 0 0,0 0 1,-1 0-1,1 0 1,-1 1 0,1-1 1,0 1-1,-1 0 1,1-1-1,0 1 1,0 0-1,0 0 0,-1 0 1,1 0-1,0 0 1,0 0-1,0 0 1,1 0-1,-2 2 0,-2 3 26,0 2-1,1-1 0,-1 0 0,2 1 0,-1-1 0,1 1 0,0 0 0,1 0 1,0 0-1,-1 13 0,2-3 90,0-1-1,1 1 1,7 32 0,-5-40-164,0 0 0,0-1 0,1 1-1,0-1 1,1 0 0,0 0 0,1 0 0,0-1 0,0 0 0,0 0 0,1 0 0,1-1-1,-1 0 1,1 0 0,0-1 0,0 0 0,1 0 0,14 6 0,-14-8-617,0 0-1,0-1 1,0 0 0,0 0 0,1-1-1,-1 0 1,1-1 0,0 0 0,-1-1 0,1 0-1,0 0 1,13-3 0,13-7-951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0:55.9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34 447 9682,'-2'0'499,"0"1"1,0 0-1,0 0 0,0 0 0,0 0 1,0 0-1,0 0 0,0 1 0,0-1 1,1 1-1,-1-1 0,0 1 1,1-1-1,-1 1 0,1 0 0,0 0 1,0 0-1,-2 2 0,3-3-439,0-1 0,0 0 0,0 1 1,0-1-1,0 0 0,1 1 0,-1-1 0,0 0 0,0 1 0,0-1 0,0 0 0,0 1 1,0-1-1,0 0 0,1 0 0,-1 1 0,0-1 0,0 0 0,0 1 0,1-1 0,-1 0 1,0 0-1,0 0 0,1 1 0,-1-1 0,0 0 0,1 0 0,-1 0 0,0 0 0,0 1 0,1-1 1,-1 0-1,0 0 0,1 0 0,-1 0 0,0 0 0,1 0 0,-1 0 0,0 0 0,1 0 1,-1 0-1,0 0 0,1 0 0,0 0 0,17-2 1249,-9 0-966,-1-1 0,1-1 0,-1 1 0,0-1 0,-1-1 0,1 0 0,8-6 0,-5 2-58,-1 0-1,0-1 1,17-20-1,-23 24-255,0 0 0,0 0 0,-1-1 0,0 1-1,0-1 1,-1 1 0,0-1 0,0 0-1,-1 0 1,2-13 0,-3 18-32,1 0 1,-1-1-1,0 1 1,0 0-1,0 0 1,-1-1-1,1 1 1,-1 0-1,1 0 1,-1-1-1,1 1 1,-1 0-1,0 0 1,0 0-1,0 0 1,-1 0-1,1 0 1,0 1-1,-1-1 1,1 0-1,-1 1 1,1-1-1,-1 1 1,0-1-1,0 1 1,0 0-1,1-1 1,-1 1-1,-1 0 1,1 0-1,0 1 1,0-1-1,0 0 1,0 1-1,0-1 1,-5 1 0,4 0-8,-1 0 0,0 0 1,0 1-1,0 0 1,1 0-1,-1 0 1,1 0-1,-1 0 1,0 1-1,1-1 1,0 1-1,-1 0 1,1 0-1,0 0 1,0 1-1,0-1 1,1 1-1,-1 0 1,-3 4-1,0 0 14,1 0-1,0 0 1,0 0-1,0 1 0,1-1 1,1 1-1,-5 13 1,6-17 7,1 1 0,0-1 0,1 0 0,-1 1 0,1-1-1,0 1 1,0-1 0,0 1 0,1-1 0,1 7 0,-2-9 2,1 1-1,0-1 0,0 0 1,0 0-1,0 0 1,0 0-1,0 0 0,1 0 1,-1 0-1,1-1 1,-1 1-1,1 0 0,0-1 1,-1 1-1,1-1 0,0 1 1,0-1-1,0 0 1,0 0-1,0 0 0,0 0 1,3 0-1,1 1 32,1-1 0,-1 0 0,1 0 0,-1-1 0,1 1 0,-1-1-1,1-1 1,-1 1 0,1-1 0,-1-1 0,1 1 0,-1-1 0,0 0 0,0 0 0,6-4 0,11-6 106,0-1 1,32-25-1,6-3 75,-57 39-193,1-1 0,-1 1 0,1 1 0,0-1 0,-1 0 0,1 1 0,0 0 0,6 0 0,-10 1-25,0 0 1,1-1-1,-1 1 1,0 0-1,0 1 1,0-1-1,0 0 1,0 0-1,0 0 1,0 1-1,0-1 1,0 0-1,0 1 1,0-1-1,0 1 1,0-1-1,0 1 1,0 0-1,0-1 1,0 1 0,-1 0-1,1 0 1,0-1-1,0 1 1,-1 0-1,1 0 1,-1 0-1,1 0 1,-1 0-1,1 0 1,-1 0-1,1 0 1,-1 0-1,0 0 1,0 0-1,1 0 1,-1 0-1,0 1 1,0-1-1,0 0 1,0 0-1,-1 2 1,0 4 7,0 0-1,0-1 1,-1 1 0,-5 11-1,5-13-7,0 0-1,0 0 0,1 0 0,-1 1 0,1-1 1,1 0-1,-1 0 0,0 10 0,1-15-6,0 0 1,0 0-1,0 0 0,1 0 0,-1 1 0,0-1 0,0 0 0,0 0 0,0 0 0,0 0 0,0 0 0,0 1 1,0-1-1,0 0 0,0 0 0,0 0 0,1 0 0,-1 0 0,0 0 0,0 1 0,0-1 0,0 0 0,0 0 1,0 0-1,1 0 0,-1 0 0,0 0 0,0 0 0,0 0 0,0 0 0,1 0 0,-1 0 0,0 0 0,0 0 0,0 0 1,0 0-1,1 0 0,-1 0 0,0 0 0,0 0 0,0 0 0,0 0 0,1 0 0,-1 0 0,0 0 0,0 0 1,0 0-1,0 0 0,0 0 0,1 0 0,-1 0 0,0-1 0,0 1 0,0 0 0,9-7-1,-8 6 1,52-47-36,-20 17-20,43-31 0,-72 59 55,-1 1 0,1-1-1,0 1 1,-1 0 0,1 1-1,0-1 1,0 1 0,5-2-1,-8 3 1,1 0 0,0 0 0,-1 0 0,1 0 0,-1 0 0,1 0 0,0 0 0,-1 1 0,1-1 0,-1 0 0,1 1 0,-1-1 0,1 1 0,-1 0 0,1-1 0,-1 1 0,0 0 0,1 0 0,-1 0 0,0 0 0,0 0 0,0 0 0,2 3 0,3 2-4,-1 1 0,1-1 0,0 0-1,0 0 1,9 5 0,-11-9 7,-1 0 0,1 0-1,-1 0 1,1-1 0,-1 0 0,1 1 0,0-1 0,0-1 0,0 1 0,0-1-1,0 1 1,0-1 0,6-1 0,-1 0 7,0-1-1,0 0 1,0 0 0,-1-1-1,1 0 1,-1-1 0,1 0-1,10-7 1,-9 4-1,1 0 0,-1-1 0,0 0-1,-1-1 1,12-13 0,-18 19-7,0-1 0,-1 1 0,0-1 0,0 1 0,0-1 0,0 1 0,0-1 0,-1 0 0,1 0-1,-1 0 1,0 0 0,0 0 0,-1 0 0,1 0 0,-1 0 0,0-1 0,0 1 0,-1-6 0,1 9-4,-1 0 0,1 1 0,0-1 0,0 0 1,-1 0-1,1 1 0,0-1 0,-1 0 0,1 1 0,-1-1 1,1 0-1,-1 1 0,1-1 0,-1 1 0,1-1 1,-1 1-1,0-1 0,1 1 0,-1-1 0,1 1 0,-1 0 1,0-1-1,0 1 0,1 0 0,-1-1 0,-1 1 1,0 0-2,0 0 0,0 0 0,1 0 0,-1 1 0,0-1 0,0 0 0,1 1 0,-1-1 0,0 1 0,1 0 0,-3 1 0,-1 0-2,1 1 1,0-1-1,0 1 1,1 0-1,-1 0 1,1 1-1,-1-1 1,-4 7-1,7-8 5,0 1-1,0-1 0,-1 0 0,2 0 1,-1 1-1,0-1 0,0 0 0,1 1 1,-1-1-1,1 1 0,0-1 0,0 1 0,0-1 1,0 0-1,0 1 0,0-1 0,1 1 1,-1-1-1,1 1 0,-1-1 0,1 0 1,0 1-1,0-1 0,2 3 0,-1-3 4,0 1-1,0-1 1,0 0-1,1 1 1,-1-1-1,0 0 1,1-1-1,0 1 1,-1 0-1,1-1 1,0 1-1,0-1 0,0 0 1,0 0-1,0 0 1,0 0-1,0-1 1,6 1-1,4-1 14,0 0-1,1-1 1,-1 0-1,0-1 1,-1 0-1,1-1 1,23-9-1,83-44 105,-93 43-80,-3 0 20,-17 9-16,1 0-1,0 1 1,0-1-1,0 1 1,11-3-1,-17 6-37,-1 0 0,1 0 0,-1 0 0,0 0 0,1 0-1,-1 0 1,1 0 0,-1 0 0,1 0 0,-1 0-1,0 0 1,1 0 0,-1 0 0,1 0 0,-1 0 0,0 1-1,1-1 1,-1 0 0,1 0 0,-1 0 0,0 1-1,1-1 1,-1 0 0,0 1 0,1-1 0,-1 0 0,0 0-1,0 1 1,1 0 0,3 13 80,-4-13-78,1 1 1,-1 0-1,0-1 0,1 1 0,-1 0 1,1-1-1,0 1 0,1 2 0,0-1-2,1-1 1,-1 0-1,0 1 0,1-1 1,-1 0-1,1-1 0,0 1 1,0 0-1,-1-1 0,1 1 1,0-1-1,0 0 0,0 0 1,4 0-1,-2 0 3,0 0 0,0-1 0,0 0-1,1 0 1,-1-1 0,0 1 0,0-1 0,6-2 0,1-1 37,-1 0 0,0 0 0,0-2 0,0 1 1,-1-1-1,18-14 0,-17 11 44,-1-1 0,0-1 0,16-21-1,-14 16-50,1 2-26,-13 14-13,0-1 0,1 1 0,-1-1 0,0 1 0,1-1 0,-1 1 0,0 0 0,1-1 0,-1 1 0,1 0 0,-1 0 0,1-1 0,-1 1-1,1 0 1,-1 0 0,1 0 0,-1-1 0,1 1 0,-1 0 0,1 0 0,-1 0 0,1 0 0,-1 0 0,1 0 0,-1 0 0,1 0 0,-1 0 0,2 0 0,-2 1-6,0 0 0,0 0 0,0-1 0,0 1 0,0 0 0,0 0 0,0 0 0,0-1 0,0 1 0,-1 0 0,1 0 0,0-1 0,0 1 0,-1 0 0,1-1 0,0 1 0,-1 0 0,1-1 0,-1 2 0,-1 1-21,-2 6-10,-1 0 0,2 1 0,-1 0 0,2 0 0,-1 0 0,1 0 0,1 0 0,-1 15 0,2-20 38,0 1-1,0-1 0,1 0 1,0 0-1,0 0 0,0 0 1,1 0-1,-1-1 0,1 1 1,0 0-1,0-1 0,1 1 1,0-1-1,-1 0 0,2 0 1,-1 0-1,0 0 0,1 0 1,4 3-1,34 22-19,-30-22 11,1 1-1,-1 1 1,-1 0 0,15 15 0,-23-21 9,-1 0 1,0 0-1,1 0 0,-1 1 0,0-1 0,0 1 1,-1-1-1,1 1 0,-1 0 0,0 0 0,0-1 1,0 1-1,0 0 0,-1 0 0,1 0 0,-1 0 1,0 0-1,0 0 0,-1 0 0,1 0 0,-2 4 1,0-2-18,0 0 0,-1 0 0,0 0 0,0 0 0,0 0 0,-1 0 1,1-1-1,-1 0 0,-1 0 0,1 0 0,-1 0 0,0-1 1,0 0-1,0 0 0,-7 4 0,6-4-3,0 0-1,0-1 1,-1 0 0,1 0-1,-1 0 1,0-1-1,0 0 1,0 0 0,0-1-1,0 0 1,0 0 0,0-1-1,-12 0 1,17-1 17,0 1 0,0 0 0,0-1 0,1 1 0,-1-1 0,0 0 1,0 1-1,1-1 0,-1 0 0,0 0 0,1 0 0,-1 0 0,1-1 0,-1 1 1,1 0-1,0-1 0,-1 1 0,0-2 0,0 0-6,0 0 0,1-1 0,0 1-1,-1 0 1,1 0 0,0-1 0,1 1 0,-1 0 0,0-6 0,1-3-29,0 1 1,1-1-1,0 0 1,5-20-1,-2 16 23,1 1-1,1 0 1,0 0-1,1 1 1,1 0-1,0 0 0,0 1 1,2 0-1,0 0 1,0 1-1,21-19 1,-19 19 14,2-1 55,0-1 1,29-18 0,-38 28-11,-1 2 0,1-1 0,0 0 0,1 1 0,-1 0 0,0 0 0,1 1 0,-1 0 0,1 0 0,-1 0 1,1 0-1,-1 1 0,1 0 0,7 1 0,8 2-28,1-1 0,-1-1 0,1 0 0,0-2 0,-1 0 0,26-6 0,-43 7-23,0-1 1,0 1-1,0 0 0,0 1 1,0-1-1,0 1 1,1 0-1,-1 0 0,-1 0 1,1 0-1,0 1 1,0-1-1,0 1 0,4 4 1,-1-2 23,0 0-1,0 1 1,-1 0 0,0 1 0,0 0 0,6 8 0,-8-10 9,-2 0 1,1 0-1,-1 0 1,1 0 0,-1 1-1,0-1 1,0 1-1,-1-1 1,0 1 0,0 0-1,0 0 1,0 0 0,-1-1-1,1 1 1,-2 7-1,1-5-9,-2-1 0,1 1 0,-1-1 0,0 0 0,0 0 0,-1 0 0,0 0 0,0 0 0,0 0 0,-1 0 0,-4 5 0,-4 4-7,0-1-1,-24 20 1,30-28-4,-1 0 0,0-1 0,0 0-1,-1-1 1,1 0 0,-1 0 0,0 0 0,-9 2-1,16-6-3,0 1-1,1-1 1,-1 0-1,1 0 0,-1 1 1,0-1-1,1 0 1,-1 0-1,0 0 1,1 0-1,-1 0 0,0 0 1,1 0-1,-1 0 1,0 0-1,1 0 0,-1 0 1,0 0-1,1-1 1,-1 1-1,0 0 1,1 0-1,-1-1 0,1 1 1,-1 0-1,0-1 1,1 1-1,-1 0 1,0-2-1,1 1-1,0-1-1,0 1 1,0-1 0,0 1-1,0-1 1,1 1 0,-1-1-1,0 1 1,1-1 0,-1 1-1,1 0 1,-1-1 0,1 1-1,0 0 1,1-3 0,11-17-61,1 0 0,30-36-1,45-35-217,92-52-359,-49 42-3380,-102 77 2499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0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186 42 18284,'0'-3'445,"0"0"1,-1 0-1,1 1 0,-1-1 1,0 0-1,0 0 0,1 0 1,-4-4-1,4 6-332,-1 0-1,0 0 1,0 1-1,0-1 1,0 0 0,1 0-1,-1 1 1,0-1 0,-1 0-1,1 1 1,0-1-1,0 1 1,0-1 0,0 1-1,0 0 1,0-1-1,-1 1 1,1 0 0,0 0-1,0 0 1,0 0 0,-1 0-1,1 0 1,0 0-1,-1 1 1,-5 0-16,1 0 1,0 1-1,1 0 0,-1 0 1,0 1-1,0 0 0,1 0 0,0 0 1,0 0-1,-1 1 0,2 0 1,-10 8-1,9-6-46,-1 0 0,1 0 0,0 1 0,0-1 0,1 1 0,0 0 0,0 0 0,1 0 0,-5 14 0,7-19-47,1 0 0,-1 0 1,1 0-1,0 0 0,0 0 0,0 0 0,0 0 0,0 0 1,0 0-1,0 0 0,0 0 0,1 0 0,-1-1 0,1 1 1,-1 0-1,1 0 0,0 0 0,0 0 0,0-1 0,0 1 1,0 0-1,0-1 0,1 1 0,-1-1 0,0 1 0,1-1 1,-1 0-1,1 0 0,-1 1 0,1-1 0,0 0 0,3 1 1,4 2-2,2 0 0,-1-1 0,0 0 0,22 2 0,-2 1 59,-28-6-62,5 2 80,0 0 1,0 0-1,-1 0 0,13 7 1,-18-8-66,0-1 0,0 1 1,0 0-1,0-1 1,0 1-1,0 0 0,0 0 1,0-1-1,-1 1 1,1 0-1,0 0 0,-1 0 1,1 0-1,0 0 1,-1 0-1,1 0 0,-1 0 1,0 1-1,1-1 1,-1 0-1,0 0 0,0 0 1,1 0-1,-1 1 1,0-1-1,0 0 0,0 0 1,-1 0-1,1 0 1,0 1-1,0-1 0,-1 0 1,1 0-1,0 0 0,-1 0 1,1 0-1,-2 2 1,-2 2-3,1 1 0,-1-1-1,-1 0 1,1-1 0,-1 1 0,0-1 0,0 0 0,0 0 0,-1 0 0,-7 3 0,-2 1-112,0 0 1,-30 9-1,43-17 22,-6 3-278,0-1-1,-14 2 0,21-3 182,-1-1-1,1 0 1,0 0-1,0 0 1,0 0-1,-1 0 1,1 0-1,0 0 1,0 0-1,0 0 1,-1-1-1,1 1 1,0 0-1,0-1 1,0 1-1,0-1 1,0 1-1,0-1 0,0 0 1,0 1-1,0-1 1,0 0-1,0 0 1,0 0-1,0 0 1,0-1-1,0 1 28,1 1 0,0-1 0,-1 1 0,1-1 0,0 0 0,0 0 0,-1 1 0,1-1 0,0 0 0,0 1 0,0-1 0,0 0 0,0 0-1,0 1 1,0-1 0,0 0 0,1 0 0,11-15-1461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1.0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1 316 15155,'51'95'7074,"-35"-70"-5372,30 37 0,-44-60-1642,5 6 162,-1 0 1,0 1 0,7 11 0,-11-15-183,0 0-1,0 0 1,0 0-1,0 1 1,-1-1-1,0 0 1,0 1-1,-1-1 1,1 8-1,-2-16-37,0 0 1,0 0-1,0 0 1,-1 0-1,-3-5 0,-2-7 3,-5-16-25,2 0 1,1-1 0,1-1-1,2 1 1,1-1 0,2 0-1,1-37 1,2 55 15,1-1 0,0 0 0,1 1 0,6-22 0,-6 31 11,0 0 1,0 0-1,0 0 0,1 1 0,0-1 1,0 1-1,0-1 0,1 1 0,0 0 0,0 1 1,0-1-1,0 1 0,8-7 0,-9 10 11,-1-1-1,1 1 0,0-1 1,-1 1-1,1 0 0,0 0 0,0 0 1,0 0-1,0 1 0,0-1 1,-1 1-1,1 0 0,0-1 0,0 1 1,0 1-1,0-1 0,0 0 0,0 1 1,0 0-1,0-1 0,0 1 1,0 0-1,0 0 0,-1 1 0,1-1 1,0 1-1,-1-1 0,1 1 1,-1 0-1,0 0 0,0 0 0,0 0 1,0 0-1,0 1 0,0-1 1,0 0-1,-1 1 0,1 0 0,-1-1 1,1 1-1,-1 0 0,0 0 0,0-1 1,-1 1-1,1 0 0,-1 0 1,1 4-1,-1 3-6,0 0 0,-1 0 0,-1 0 1,1 0-1,-1 0 0,-1 0 0,0-1 0,-1 1 0,1-1 1,-2 0-1,1 0 0,-1 0 0,-1-1 0,1 0 0,-2 0 0,1 0 1,-1-1-1,-9 9 0,13-14-9,1-1-1,0 1 1,-1-1-1,1 1 1,-1-1 0,1 0-1,-1 0 1,-3 1 0,6-1-3,-1-1 0,1 0 1,0 0-1,0 0 1,0 0-1,0 0 0,0 0 1,0 0-1,-1 0 1,1 0-1,0 0 0,0 0 1,0 0-1,0 0 1,0 0-1,0 0 1,-1 0-1,1 0 0,0 0 1,0 0-1,0 0 1,0 0-1,0 0 0,-1-1 1,1 1-1,0 0 1,0 0-1,0 0 0,0 0 1,0 0-1,0 0 1,0 0-1,0 0 0,0 0 1,-1-1-1,1 1 1,0 0-1,2-6-35,7-6-40,8-2-43,0 1 0,21-13 0,25-18-98,-46 29 185,-1 0-1,-1-1 0,24-31 1,-33 39 32,-1 1-1,-1-1 1,1 0 0,-1 0 0,0-1-1,-1 1 1,0-1 0,0 0 0,-1 0 0,0 0-1,1-16 1,-3 24-1,0 1 0,0-1 0,0 1 1,0-1-1,0 0 0,0 1 0,0-1 0,0 0 0,0 1 0,-1-1 0,1 1 0,0-1 0,0 1 1,0-1-1,-1 0 0,1 1 0,0-1 0,-1 1 0,1-1 0,-1 0 0,1 1 0,-1 0 0,1 0 0,0 0 0,-1 0 0,1 0 0,-1 0 0,1 0 0,0 0 0,-1 0 0,1 0-1,0 0 1,-1 0 0,1 0 0,0 1 0,-1-1 0,1 0 0,0 0 0,-1 0 0,1 0 0,0 1 0,-1-1 0,1 0 0,-1 1 0,-1 1-5,0 0 1,0 0 0,0 0 0,0 1-1,0-1 1,-3 5 0,2 1 9,0 0 0,0 0-1,1 0 1,0 0 0,1 0 0,-1 1 0,2-1 0,-1 0 0,1 12 0,1-12-1,-1-1 1,1 1-1,0 0 1,1 0-1,0-1 1,0 1-1,1-1 1,0 1-1,0-1 1,5 8-1,-6-12-102,0-1 1,0 1-1,0-1 1,1 1-1,-1-1 0,1 0 1,-1 0-1,1 0 0,0 0 1,0 0-1,0 0 0,0-1 1,0 0-1,0 1 0,0-1 1,1-1-1,-1 1 1,0 0-1,0-1 0,1 1 1,-1-1-1,1 0 0,-1 0 1,0 0-1,1-1 0,-1 1 1,0-1-1,1 0 0,3-1 1,3-2-671,0 0 1,-1 0-1,1-1 0,-1 0 1,-1-1-1,1 0 1,-1 0-1,10-10 0,11-13-1300,-1-4 939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1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12 12067,'0'-1'222,"0"1"0,0-1 0,0 1-1,0 0 1,0-1 0,0 1 0,0-1 0,0 1 0,0-1 0,0 1 0,0 0 0,0-1 0,0 1 0,-1-1 0,1 1 0,0-1 0,0 1 0,0 0 0,-1-1 0,1 1 0,0 0 0,0-1 0,-1 1 0,1 0 0,0-1 0,-1 1 0,1 0 0,-1 0 0,1-1 0,-1 1-2,0 0 1,0 0 0,0 0-1,0 0 1,1 0 0,-1 1-1,0-1 1,0 0 0,0 0-1,1 1 1,-1-1 0,0 0-1,0 1 1,0 0 0,-28 22 1886,26-20-1585,-6 5 42,-2 1-18,0 1-1,1 1 1,-14 17 0,23-26-506,-1 0-1,0 0 1,1 1 0,-1-1-1,1 1 1,0 0-1,0-1 1,0 1 0,0 0-1,0-1 1,1 1-1,-1 0 1,1 0 0,0 0-1,-1 0 1,1-1-1,1 1 1,-1 0 0,0 0-1,1 0 1,-1 0-1,1-1 1,0 1-1,2 4 1,-2-5-32,1 0-1,0 1 1,0-1-1,0 0 1,0 0-1,0 0 1,1-1-1,-1 1 1,1 0 0,-1-1-1,1 0 1,-1 1-1,1-1 1,0 0-1,0 0 1,-1-1-1,1 1 1,0 0 0,0-1-1,0 0 1,5 0-1,1 0-6,1 0 0,-1-1-1,0 0 1,1 0 0,12-5 0,-12 4-2,0-1 1,0-1-1,-1 0 0,1 0 1,-1-1-1,0 0 0,0-1 1,0 0-1,-1 0 0,0-1 1,0 0-1,-1 0 1,0-1-1,0 0 0,-1 0 1,0-1-1,0 0 0,7-14 1,-2 4-17,-10 19 16,-1-1 1,0 1 0,1 0 0,-1-1 0,0 1 0,1 0 0,-1 0-1,0 0 1,1-1 0,-1 1 0,1 0 0,-1 0 0,0 0 0,1 0-1,-1 0 1,1 0 0,-1 0 0,0 0 0,1 0 0,-1 0 0,1 0-1,-1 0 1,1 0 0,-1 0 0,0 0 0,1 0 0,-1 0 0,1 0-1,-1 1 1,0-1 0,1 0 0,-1 0 0,0 0 0,1 1 0,-1-1-1,0 0 1,1 1 0,-1-1 0,0 0 0,0 1 0,1-1 0,-1 0-1,0 1 1,0-1 0,0 0 0,1 1 0,-1 0 0,4 6 24,1-1 1,0 1-1,1-1 1,-1 0-1,1-1 0,8 7 1,-11-10-107,0 1 0,1-1 0,0 0 0,0 0 1,-1 0-1,1 0 0,0-1 0,0 0 0,1 0 0,-1 0 0,0 0 1,0 0-1,8-1 0,-9-1-382,0 1-1,-1-1 1,1 0 0,0 0 0,-1 0-1,1-1 1,-1 1 0,0-1 0,1 1-1,-1-1 1,0 0 0,0 1 0,0-1-1,0 0 1,-1-1 0,3-2 0,8-8-2891,4 0 859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1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0 13667,'-12'8'1744,"3"2"945,10 5-1057,7-2-712,7-1-1024,1 2-720,4-4-920,0-1 424,9 2 391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2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69 123 12947,'1'-2'491,"1"-1"0,-1 1 0,0-1 0,1 0 0,-1 0 0,0 1 0,-1-1 0,1 0 0,-1 0 0,1 0 0,-1 0 0,0 0 0,0 0 0,0 0 0,0 0 0,-1 0 0,1 0 0,-2-4 0,2 5-385,-1 1-1,1-1 1,-1 0-1,0 0 1,1 0 0,-1 1-1,0-1 1,0 0-1,0 1 1,0-1 0,0 1-1,-1-1 1,1 1 0,0-1-1,-1 1 1,1 0-1,-1 0 1,1 0 0,-1 0-1,0 0 1,1 0-1,-1 0 1,0 0 0,0 1-1,0-1 1,1 1 0,-1-1-1,-4 1 1,5 0-99,0 0 0,-1 0 0,1 1 1,0-1-1,-1 0 0,1 1 0,0-1 0,-1 1 1,1 0-1,0-1 0,0 1 0,0 0 0,0 0 1,0 0-1,0 0 0,0 0 0,0 0 1,0 0-1,0 0 0,0 0 0,1 0 0,-1 1 1,0-1-1,1 0 0,-1 2 0,-1 2-12,0-1 0,1 1-1,0 0 1,0 0 0,-1 8 0,2-11 5,0 0 0,1 0 0,-1 0-1,0 0 1,1 0 0,-1 0 0,1 0 0,0 0 0,-1 0 0,1-1 0,0 1 0,0 0 0,0-1 0,0 1 0,1 0 0,-1-1-1,0 0 1,1 1 0,-1-1 0,1 0 0,-1 1 0,1-1 0,0 0 0,-1 0 0,1 0 0,0-1 0,0 1 0,0 0 0,-1-1-1,3 1 1,4 1 4,-1 0 0,0-1 0,0 0-1,1 0 1,-1-1 0,14-1 0,-10 0 13,-1-1 1,1-1-1,0 0 1,-1 0 0,19-10-1,48-30 399,-26 13 214,-39 24-428,3-3 410,25-9 0,-36 17-469,-1-1 0,1 1-1,0 0 1,0 0 0,0 1 0,0-1 0,0 1 0,0 0 0,-1 0-1,1 0 1,0 0 0,6 2 0,-9-2-117,0 0 0,0 0 0,0 1-1,-1-1 1,1 0 0,0 0 0,0 1 0,-1-1 0,1 1 0,0-1-1,0 1 1,-1-1 0,1 1 0,0-1 0,-1 1 0,1-1-1,-1 1 1,1 0 0,-1-1 0,1 1 0,-1 0 0,1 0-1,-1-1 1,0 1 0,1 0 0,-1 0 0,0 0 0,0-1 0,0 1-1,1 0 1,-1 0 0,0 0 0,0 0 0,0 0 0,0-1-1,-1 1 1,1 0 0,0 0 0,0 0 0,0 0 0,-1-1 0,1 1-1,0 0 1,-1 0 0,1-1 0,-1 1 0,1 0 0,-1 0-1,-2 4 15,0-1-1,-1 0 0,1 0 1,-1 0-1,0 0 0,-6 4 1,-9 6 38,-2-1 0,0-1 0,-37 16-1,-71 17-3364,112-38 271,10-1 1006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50.2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11 257 9986,'0'0'208,"-1"0"0,1 0-1,-1 0 1,0 0 0,1-1 0,-1 1-1,1 0 1,-1 0 0,0-1 0,1 1-1,-1 0 1,1-1 0,-1 1 0,1 0-1,-1-1 1,1 1 0,0-1 0,-1 0-1,1 0-8,0 0-1,1 0 1,-1 0-1,0 0 1,1 1-1,-1-1 0,1 0 1,0 0-1,-1 1 1,1-1-1,-1 0 1,1 0-1,1 0 1,14-14 1147,0 1-1,1 1 1,1 1 0,0 0 0,0 1 0,1 1 0,37-14 0,6 4 439,79-16 0,19-5-1653,-119 26-749,-5-1 227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25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14419,'4'11'6277,"1"-1"-4878,11 77 2714,-5 46-2541,-5-54-1105,-1-14-384,1 18-584,20 95-1,-22-166-941,-2-16-1795,0-23-835,-2 1 1965,0-2 638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25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0 394 10930,'0'7'1401,"5"4"1671,4-2-519,4-1-297,5-3-63,6-8-593,7-7-144,4-10-383,1-2-225,4 1-384,-1 1-176,-6 5-296,-6 0-304,-10 3-840,-3 1-425,-10 0-1319,1-1-193,-4-6 1721</inkml:trace>
  <inkml:trace contextRef="#ctx0" brushRef="#br0" timeOffset="1">311 1 11338,'-3'15'2329,"5"4"3248,5 3-2528,8 8-673,0 3-367,3 7-849,1 2-336,-7 6-408,5 1-168,-10-1-464,-4 2-304,6-9-1040,-1-3-481,2-10-1183,15 2 1543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26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1 372 13619,'5'168'9867,"-3"-7"-7778,3-368-2853,-2 81 529,-3 91 195,4-84-75,-2 95 136,1 0 1,12-43-1,-13 60 63,1 0 0,-1 0 0,2 0 0,-1 0 0,1 1 0,0-1 0,0 1-1,1 0 1,10-11 0,-13 15-7,0 0 0,1 0-1,-1 0 1,1 0 0,0 1 0,-1-1-1,1 1 1,0 0 0,0-1 0,0 1-1,0 0 1,0 1 0,0-1 0,0 1 0,0-1-1,0 1 1,0 0 0,0 0 0,0 0-1,0 1 1,1-1 0,-1 1 0,0-1-1,0 1 1,0 0 0,4 2 0,-2 0 53,-1 0 0,1 0 0,0 0 1,-1 1-1,1-1 0,-1 1 0,5 6 1,23 32 538,-18-20-485,0 2 1,-1 0-1,-2 0 1,0 1-1,-2 0 1,0 1-1,-2 0 1,-1 0-1,-1 1 1,1 31-1,-3-26-98,2 0-1,1-1 0,12 36 1,-14-57-212,-1 1 0,0-1 0,-1 1 1,0 0-1,0 13 0,-9-29-3381,-5-11 710,8 10 1391,-5-6-1166,1 0 830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26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 13827,'2'4'2112,"7"4"2705,7-4-1640,14 4-872,4-4-289,5-2-1040,-1-2-344,-4-5-416,0-1-248,1-7-856,1-2-776,8-9 864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23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 22173,'13'-5'1050,"1"-1"0,27-6 0,-34 11-948,-1 0 0,1 0 0,0 0 0,0 1 0,-1 0 0,1 0 0,0 1 1,9 2-1,-14-2-94,0-1 0,0 1 0,0 0 0,-1 0 0,1 0 0,0 1 0,-1-1 0,1 0 0,0 1 0,-1-1 0,0 1 0,1-1-1,-1 1 1,0-1 0,0 1 0,0 0 0,0 0 0,0 0 0,0 0 0,0 0 0,-1 0 0,1 0 0,-1 0 0,1 0 0,-1 0 0,0 0 0,0 2 0,1 7-3,-1-1-1,-1 1 1,-3 20-1,-2-4 24,-1-1 0,-1 0-1,-13 27 1,-1 4 22,21-55-47,0 0 1,0 1-1,0-1 0,1 1 0,-1-1 0,1 1 0,0-1 0,0 1 0,0-1 0,0 1 0,0-1 0,1 4 0,-1-5-3,1 0 0,-1 0 0,1 0 0,0 0-1,-1 0 1,1-1 0,0 1 0,-1 0 0,1 0 0,0-1-1,0 1 1,0 0 0,0-1 0,0 1 0,0-1-1,0 1 1,0-1 0,0 1 0,0-1 0,0 0 0,0 0-1,0 1 1,0-1 0,0 0 0,0 0 0,1 0 0,-1 0-1,0 0 1,2-1 0,6 0-12,0 0 0,1-1 0,-1 0 0,0 0 0,0-1 0,12-6 0,-1 0-58,31-21 0,-37 21 39,-1-2 0,0 0 0,0 0 0,-1-1 1,-1-1-1,0 0 0,0 0 0,8-16 0,-6 7 38,-1-1 1,-1-1-1,0 0 0,9-38 1,-17 40 112,-3 15 156,-1 14 76,0 12-58,1 0 0,0-1-1,6 34 1,-4-44-303,0-1-1,0 1 0,0 0 0,1-1 0,0 0 0,0 1 1,1-1-1,0 0 0,0-1 0,1 1 0,7 8 0,-9-13-159,-1 0 0,0 0 0,0 0 0,1-1 0,-1 1 0,1-1 0,-1 1 0,1-1 0,0 0 0,0 0 0,-1 0 0,1 0 0,0-1 0,0 1 0,0-1 0,0 0 0,0 0 0,0 0 0,0 0-1,0 0 1,0-1 0,-1 1 0,5-2 0,2-1-153,1-1 0,-1 0 0,0 0 0,0-1 0,12-8 0,0-1 553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27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29 439 13803,'-3'-1'110,"-22"-9"7750,35 9-5629,166 14 2404,-95-5-3958,-28-3-412,277 18 641,-229-21-613,128-13 0,-59-9 151,138-12 381,-295 32-813,-1-1 7,0 1 0,0-1 0,0-1 0,0 0 0,17-6 0,-26 7-14,-1 0-1,0 0 1,1 0 0,-1 0 0,0-1 0,0 1-1,0-1 1,0 0 0,0 1 0,0-1-1,0 0 1,0 0 0,-1 0 0,1-1 0,-1 1-1,1 0 1,-1 0 0,0-1 0,0 1 0,0-1-1,-1 1 1,1-1 0,0 1 0,-1-1 0,0 0-1,1 1 1,-1-1 0,0 0 0,0 1-1,-1-5 1,0 2 0,0 0-1,0 0 0,-1 0 1,1 0-1,-1 1 0,0-1 1,0 0-1,-1 1 0,0 0 1,1 0-1,-1 0 0,0 0 1,-1 0-1,-5-5 0,-6-4 10,0 1 0,-25-15 0,19 13-10,2 2-19,-45-31 49,-71-36 0,114 69-75,0 0 0,0 2-1,-1 0 1,0 1 0,-1 2-1,1 0 1,-46-3 0,32 8-1620,36 0 1615,0 0 0,0 0 1,0 0-1,0 0 0,1 0 0,-1 0 0,0 0 0,0 0 0,0 0 0,0 0 0,0 0 0,0 0 1,0 0-1,0 0 0,0 0 0,0 0 0,0 0 0,1 1-367,-1-1 367,0 0 0,0 0 0,0 0 0,0 0 0,0 0 1,0 0-1,0 0 0,0 1 0,0-1 0,0 0 0,0 0 0,0 0 0,0 0 0,0 0 0,0 0 1,0 0-1,0 0 0,0 0 0,0 0 0,0 0 0,0 0 0,0 0 0,0 1 0,0-1 0,0 0 1,0 0-1,-1 0-367,1 0 367,0 0 0,0 0 0,0 0 0,0 0 0,0 0 0,-1 0 0,9 4-1155,22 2-289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27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49 11418,'-7'-1'389,"-1"0"489,1-1-1,-1 0 1,1 0-1,0-1 0,-1 0 1,1 0-1,-11-8 1,17 11-780,1 0-1,0 0 1,-1 0 0,1-1 0,0 1 0,0 0 0,-1 0 0,1-1 0,0 1 0,-1 0-1,1 0 1,0-1 0,0 1 0,-1 0 0,1-1 0,0 1 0,0 0 0,0-1 0,0 1-1,0 0 1,-1-1 0,1 1 0,0-1 0,0 1 0,0 0 0,0-1 0,0 1 0,0 0-1,0-1 1,0 1 0,0-1 0,0 1 0,1 0 0,-1-1 0,0 1 0,0 0 0,0-1-1,0 1 1,0 0 0,1-1 0,-1 1 0,0 0 0,0-1 0,1 1 0,0-1 66,0 0-1,0 1 1,0-1 0,0 0 0,0 1 0,0-1-1,0 1 1,0 0 0,1-1 0,-1 1 0,0 0 0,2-1-1,20 1 704,-1 2 0,36 5 0,-23-2-456,523 46 1877,-56-67-494,-251 8-1482,-236 8-314,29 6 0,-43-6-3,0 0 0,0 0 0,0 0 0,-1 0-1,1 0 1,0 1 0,0-1 0,-1 0 0,1 1 0,0-1 0,-1 0 0,1 1 0,0-1-1,-1 1 1,1-1 0,0 1 0,-1-1 0,1 1 0,-1 0 0,1-1 0,0 2 0,-1-1-49,0-1 1,0 1-1,0 0 1,0-1-1,0 1 1,0 0 0,0-1-1,0 1 1,0 0-1,-1-1 1,1 1-1,0-1 1,0 1 0,-1 0-1,1-1 1,0 1-1,-1-1 1,1 1 0,-1 0-1,-2 2-374,1 0 0,-1 0 1,0-1-1,0 1 0,0-1 0,0 0 0,-4 2 0,-21 10-2646,-12-1 1114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28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43 10738,'-8'-42'14585,"14"50"-14082,0-1 1,0 1-1,1-1 1,0-1-1,13 11 1,-1-1-98,29 28 325,73 61 309,-116-101-1020,1 0 1,0 0-1,0-1 0,12 5 1,-16-7-19,1 0 0,-1-1 0,1 1 0,-1-1 0,1 1 0,0-1 0,-1 0 1,1 0-1,0 0 0,-1 0 0,1-1 0,-1 1 0,1-1 0,0 1 0,-1-1 0,3-1 1,5-4 45,0 0 1,0 0-1,11-10 1,-13 9-470,0 1 0,1 0 1,-1 1-1,1 0 0,13-5 1,-10 7-1639,7 2 706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0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45 169 14971,'0'0'91,"0"0"-1,0 0 0,-1-1 1,1 1-1,0 0 0,0 0 1,0 0-1,0-1 1,0 1-1,0 0 0,-1 0 1,1 0-1,0 0 0,0 0 1,0-1-1,0 1 0,-1 0 1,1 0-1,0 0 1,0 0-1,0 0 0,-1 0 1,1 0-1,0 0 0,0-1 1,-1 1-1,1 0 1,0 0-1,0 0 0,-1 0 1,1 0-1,0 0 0,0 0 1,0 1-1,-1-1 0,1 0 1,-5 8 1683,0 14-110,1 138 3445,2-36-3694,-10-2-845,2-31-129,23-315-1008,2-24-272,-15 243 828,13-92-92,-11 87 111,0 1 0,1 0 0,0 0 0,0 0 0,1 1 0,0-1 0,0 1 1,7-9-1,-8 14 17,-1 1 1,0-1 0,1 1 0,-1 0 0,1 0 0,-1 0-1,1 0 1,0 0 0,0 0 0,0 1 0,0 0 0,0-1 0,1 1-1,4-1 1,-2 1 44,-1 1 0,1-1 1,-1 1-1,1 0 0,-1 0 0,1 1 0,-1 0 0,8 2 0,-2 0 63,0 1 0,0 1-1,0-1 1,-1 2 0,1-1 0,-1 2-1,17 13 1,-19-12-61,-1-1 0,0 1 0,-1-1 0,0 2 0,9 15 0,21 50 194,-8-13-118,14 14-74,18 35 30,-49-86-319,0 1 0,11 42 0,-21-64 18,0 0 1,-1 0-1,1 1 1,-1-1-1,0 0 1,0 1-1,0-1 0,0 0 1,0 1-1,-2 3 1,2-5-17,-1-1 1,1 0 0,-1 0-1,1 1 1,-1-1-1,0 0 1,0 0-1,0 0 1,1 0-1,-1 0 1,0 0-1,0 0 1,0 0 0,0 0-1,-1-1 1,1 1-1,0 0 1,0-1-1,0 1 1,-1-1-1,1 1 1,0-1-1,0 1 1,-1-1 0,1 0-1,0 0 1,-1 0-1,-1 0 1,-16 0-2103,-6-2 953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0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0 113 16468,'2'-3'1728,"2"-3"928,16-5-655,2 1-305,14-5-760,6 0-343,7 1-689,0 2-633,2 1-1447,3 2-417,-5 3 1081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1.4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1 9658,'-2'0'438,"-1"1"0,0 0 0,1-1 0,-1 1 0,1 0 0,-1 1 0,1-1 0,0 0 0,-1 1 0,-1 1 0,3-3-338,1 1 0,-1-1-1,0 0 1,0 1 0,1-1-1,-1 1 1,0-1 0,1 1 0,-1 0-1,1-1 1,-1 1 0,1 0 0,-1-1-1,1 1 1,-1 0 0,1 0-1,0-1 1,-1 1 0,1 0 0,0 0-1,0 0 1,-1 0 0,1-1 0,0 1-1,0 0 1,0 0 0,0 0-1,0 0 1,0-1 0,0 1 0,1 0-1,-1 0 1,0 0 0,1 1 0,0-2 10,0 1 0,0 0 1,0 0-1,0 0 0,0 0 0,0-1 1,1 1-1,-1-1 0,0 1 1,0-1-1,1 1 0,-1-1 1,0 0-1,1 0 0,-1 1 1,2-1-1,28 0 964,-21 0-639,209-4 3105,-72-3-5439,-147 7 1683,1 0 1,0 0-1,0 0 1,0 0-1,0 0 1,0 0-1,0 0 1,0 0-1,0-1 1,0 1-1,-1 0 1,1-1 0,0 1-1,0 0 1,0-1-1,-1 1 1,1-1-1,0 1 1,0-1-1,-1 0 1,1 1-1,0-2 1,4 0-1057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1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14755,'6'28'1809,"-1"2"903,1 9-743,2-1-281,-2 1-872,5 0-264,-1-10-520,5-4-432,5-7-1456,10 0 367,7-6 409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40.0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44 294 8738,'0'0'116,"0"-1"-1,-1 0 1,1 1 0,0-1 0,-1 0 0,1 1-1,-1-1 1,1 0 0,-1 1 0,1-1 0,-1 1-1,1-1 1,-1 1 0,1-1 0,-1 1 0,0-1-1,1 1 1,-1 0 0,0-1 0,0 1 0,1 0-1,-1-1 1,0 1 0,0 0 0,0 0 0,-1 0 452,0 0 0,0 0 0,0 0 0,0 0 1,0 0-1,0 1 0,-4 0 0,-2 3 3568,26-12-2356,126-70 1006,51-26-514,-142 79-1379,97-31-1,-142 53-852,1 0-3,1 0-1,-1 1 1,1 0-1,19-1 1,-29 3-37,0 0 0,1-1 0,-1 1 0,0 0 0,0 0 0,0 0 0,0 0 0,0 0 0,0 0 0,0 0 0,0 0 0,1 1 0,-1-1 0,0 0 0,0 0 0,0 0 0,0 0 0,0 0 0,0 0 0,0 0 0,0 0 1,1 0-1,-1 0 0,0 0 0,0 0 0,0 0 0,0 0 0,0 0 0,0 1 0,0-1 0,0 0 0,0 0 0,0 0 0,0 0 0,0 0 0,0 0 0,0 0 0,0 0 0,0 1 0,0-1 0,0 0 0,0 0 0,0 0 0,0 0 0,0 0 0,0 0 1,0 0-1,0 0 0,0 1 0,0-1 0,0 0 0,-5 8 1,-10 7-19,-122 76-298,55-39 235,60-37 74,-23 14 30,-57 50-1,98-75-13,2-3-4,1 0-1,0 0 1,-1 0-1,1 1 1,0-1-1,0 0 1,0 0-1,0 1 1,0-1-1,0 0 1,0 1-1,0-1 1,0 1-1,1-1 1,-1 1-1,0 0 1,1-1-1,-1 3 1,1-4-4,0 1 1,0-1 0,0 0-1,1 1 1,-1-1 0,0 0-1,0 0 1,0 1-1,0-1 1,0 0 0,0 1-1,1-1 1,-1 0-1,0 0 1,0 1 0,0-1-1,1 0 1,-1 0 0,0 0-1,0 1 1,1-1-1,-1 0 1,0 0 0,0 0-1,1 0 1,-1 0 0,0 0-1,0 1 1,1-1-1,-1 0 1,0 0 0,1 0-1,5 1 15,0-1 0,0 0 0,0 0 0,0 0 1,0-1-1,9-2 0,39-11 36,-43 11-42,135-55 150,-20 8 220,-99 44-235,-27 6-143,0 0-1,0 0 0,0 0 0,0 0 0,1 0 1,-1 0-1,0 0 0,0 0 0,0 0 1,0 0-1,1 0 0,-1 0 0,0 0 1,0 0-1,0 0 0,0 0 0,1 0 0,-1 0 1,0 0-1,0 1 0,0-1 0,0 0 1,0 0-1,1 0 0,-1 0 0,0 0 1,0 0-1,0 1 0,0-1 0,0 0 1,0 0-1,0 0 0,0 0 0,0 1 0,1-1 1,-8 11 1,-9 4 1,0 0 0,-31 20 0,-4 5-73,-7 12-1494,56-51 1413,1 0-1,-1 1 1,1 0 0,0-1 0,-1 1-1,1 0 1,0-1 0,0 1-1,-1 3 1,1-3 30,1 0 1,0 0-1,0 0 0,0 0 0,0 0 1,0 0-1,0 0 0,2 4 1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2.2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14651,'1'7'1176,"-1"0"1,1-1-1,0 1 1,0 0-1,3 6 0,3 5 534,16 31 0,-16-36-1516,0 0 0,-2 0 0,1 1 0,4 21 0,-6-12-275,-2 0 1,-1 32-1,0 3-3758,-1-55 3055,0-3 584,-1 1 0,1-1-1,0 1 1,0-1 0,0 1-1,0-1 1,0 0 0,0 1 0,0-1-1,1 1 1,-1-1 0,0 1 0,0-1-1,0 1 1,0-1 0,0 0 0,1 1-1,-1 0 1,5 3-1170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2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1 103 11602,'33'-2'5774,"17"-5"-1843,1 0-1504,-4 2-952,93-13 506,-126 16-2399,-1-2 1,0 1-1,0-2 0,-1 0 1,1 0-1,14-9 1,-2-9-6113,-13 20 5132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23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9306,'7'14'3168,"0"1"-1,9 13 1,-9-15-2105,0-1 1,0 1-1,4 15 0,-3-5-267,-5-9-360,2 0 0,0 0 0,14 26-1,-18-39-420,-1 0-1,1 0 0,-1-1 0,1 1 0,-1 0 0,1 0 0,0-1 0,-1 1 0,1 0 0,0-1 1,0 1-1,0-1 0,-1 1 0,3 0 0,-3-1-10,1 0 0,-1 0 0,0 0-1,1 0 1,-1 0 0,1 0 0,-1 0 0,0 0 0,1 0 0,-1 0 0,1 0-1,-1-1 1,0 1 0,1 0 0,-1 0 0,0 0 0,1 0 0,-1-1-1,0 1 1,0 0 0,1-1 0,-1 1 0,0 0 0,1-1 0,1-3 1,0 1 1,0-1 0,0 0-1,-1 0 1,2-6 0,-2 6-2,5-16-6,24-66-39,-25 74 35,0 1 1,1 1-1,0-1 0,0 1 1,12-14-1,-17 23 19,0 0 0,0 0 0,0-1 0,0 1 1,0 0-1,1 0 0,-1 0 0,0 0 0,1 0 0,-1 0 1,0 1-1,1-1 0,-1 0 0,1 1 0,-1-1 0,1 1 0,0 0 1,-1-1-1,1 1 0,-1 0 0,4 0 0,-3 0 34,0 1 0,-1 0 0,1-1 0,0 1 0,0 0 0,-1 0 0,1 0-1,0 0 1,-1 0 0,1 1 0,-1-1 0,0 0 0,1 1 0,-1-1 0,2 3 0,2 4 119,-1 0 0,1 0 1,-1 0-1,-1 1 1,1 0-1,2 11 0,2 10-458,21 51-1,-29-80 144,1 0 0,-1 0 0,0 0 0,1-1 0,-1 1 0,1 0 0,-1 0 0,1 0 0,-1-1 0,1 1 0,-1 0 0,1-1 0,0 1 0,-1-1 0,1 1 0,0 0 0,0-1 0,-1 0 0,1 1 0,0-1 0,0 1 0,0-1-1,0 0 1,1 1 0,0-2-365,0 1-1,1 0 0,-1-1 0,0 1 0,1-1 0,-1 0 0,0 1 1,3-3-1,21-7-1100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3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13003,'1'0'3759,"1"5"-1773,3 6-96,4 25 197,-1 0 0,3 37 1,0 74-246,-11-93-1474,-1-40-353,1 0-1,0 0 1,1 0-1,1 0 1,0 0-1,0 0 1,6 14-1,-8-27-63,0-1-1,0 1 1,0-1 0,0 1-1,1-1 1,-1 1-1,0-1 1,0 1-1,0-1 1,0 0 0,1 1-1,-1-1 1,0 1-1,1-1 1,-1 0-1,0 1 1,1-1 0,-1 0-1,0 1 1,1-1-1,-1 0 1,1 1-1,-1-1 1,0 0 0,1 0-1,-1 0 1,1 1-1,-1-1 1,1 0-1,-1 0 1,1 0 0,-1 0-1,1 0 1,-1 0-1,1 0 1,-1 0-1,1 0 1,-1 0 0,1 0-1,-1 0 1,0 0-1,1 0 1,-1-1-1,1 1 1,-1 0 0,1 0-1,-1 0 1,1-1-1,-1 1 1,1-1-1,2-2-861,0 0 0,0 0 0,0-1-1,4-6 1,-1 1-594,8-6-279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3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 13171,'6'2'901,"0"0"1,1 0-1,-1-1 1,1 0-1,-1 0 1,1-1-1,0 0 1,10-1-1,-5 0-112,29-1 1407,42-10 0,-46 6-1723,61-2 0,-96 8-740,-1 1 0,1-1 0,-1 0 0,1-1 0,-1 1 0,1 0 0,-1 0 0,0-1 0,3 0 0,-11-10-6379,1 5 5163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3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 11554,'0'9'1601,"2"6"2072,2 3-1153,2 10-239,2 5-361,-2 7-880,-3 2-344,-3 2-432,-3-1-184,-2-1-408,-2 0-400,-1-4-736,-1-2-817,-6 9 1217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4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12355,'-1'7'1213,"-1"-1"0,1 0 0,0 1 0,1-1 0,-1 1 0,1-1 0,1 9 0,9 45 1420,-6-40-1808,30 116 1713,-22-93-2206,-1-1 0,-2 2 0,3 53 1,-10-69-379,-1 6-486,-1-22-4994,2-24 2909,-1-5 950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4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0 407 11466,'13'-6'2821,"0"1"-1,17-5 1,60-9 1049,-70 16-2957,246-44 1583,-263 46-2942,0 1 0,0-1 0,0-1 0,0 1 0,0 0 0,0-1 0,0 1 0,-1-1 0,1 0 0,0 0 0,-1 0 0,0 0 0,1 0 0,-1-1 0,0 1 0,3-5 0,5-5 717,2 2-235</inkml:trace>
  <inkml:trace contextRef="#ctx0" brushRef="#br0" timeOffset="1">476 0 12739,'1'23'8161,"4"13"-4569,2 13-2190,-5 16 204,-10 97 0,1-2-902,6-95-639,0 0-4001,10-71-3695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35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0 14995,'10'8'2913,"-1"0"2160,-6 0-1920,-1 2-537,-7-1-1432,-4 2-447,-4-2-737,-4-2-513,-2-5-1679,13-22-8258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52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360 1947 11586,'6'-5'518,"0"-1"-1,0 2 1,1-1-1,-1 1 0,1 0 1,0 0-1,0 0 1,0 1-1,1 1 0,10-4 1,-1 3 218,0 0 0,1 1 0,29 0 0,-23 2-374,1-2 0,0-1 1,-1 0-1,1-2 0,-1-1 1,30-11-1,48-26 403,119-68 1,-91 43 482,11-9-35,-113 59-1033,0-1 0,45-41 0,-43 32 117,-1-2 0,-2 0 0,-1-2 0,-2-1 0,21-36 0,129-288 2031,-165 335-2290,-2 0 1,0 0-1,-2-1 1,-1 0-1,0-1 0,0-24 1,-4 31-32,-1 0 0,0-1 0,-1 1 0,-1 0 0,0 0 0,-2 0 0,0 0 0,-13-30 0,7 25-8,-1-1 0,-1 2 0,0 0 0,-2 0 0,0 1 0,-2 1 0,0 1 0,-1 0 0,0 1 0,-2 1 0,0 1 0,0 1-1,-28-14 1,-20-6 6,-94-55 21,134 70-29,-1 2 1,0 2-1,-1 0 0,-50-16 0,65 27 2,1 0-1,-1 1 1,0 0-1,-1 1 1,1 1-1,0 0 1,0 1-1,-1 1 1,1 0-1,0 2 1,0-1-1,-20 7 1,-28 16-24,-93 51 0,25-10 4,-16 4 15,104-47-1,-54 37 0,75-43 4,1 0-1,0 1 1,-33 38-1,41-40 3,1 0 0,1 1 0,0 1-1,1 0 1,-15 38 0,-6 59 5,16-56-3,3-11 6,1 2 0,3-1 0,-4 99 0,17 12-5,-2-121 0,2 0 0,11 44 0,-11-63 1,2 0-1,0 0 1,1-1-1,1 1 0,16 26 1,-16-33-1,0-1 1,1 0 0,1 0-1,-1-1 1,2-1 0,-1 0-1,2 0 1,18 11 0,-9-9 63,1-1 0,0-1 0,0-1 1,1-1-1,0-2 0,0 0 0,38 4 0,4-4 199,104-5 0,-162-1-261,90-5 18,-80 3-23,0 0 0,-1-2-1,23-6 1,-21 0-144,-8 3-1622,0 4-3620,-3 3 2688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00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3356 197 8762,'-4'0'561,"0"1"0,-1 0 1,1 0-1,0 1 0,0-1 0,0 1 0,0 0 1,0 0-1,0 0 0,-5 4 0,4-2-178,-1-1 0,1 0 0,-1 0-1,-9 3 1,-35 7 1938,-69 8 0,81-16-2028,-5 1 332,-77 1 0,81-6-475,1 1 0,-54 11 0,5-1 79,52-11-24,1-1-1,-1-1 1,-60-11-1,-46-2 44,-38 20-195,-11 1 247,36-5 216,-34-2-409,154-2-40,1-1 1,0-2-1,-53-15 0,52 10-20,-44-7 0,60 14-11,0 1-1,0 1 0,0 1 1,-24 3-1,-15 3 88,-63-2 0,88-5-14,-1-1 0,1-2 0,-46-11-1,64 11-97,0 2 0,-1-1 0,1 2 0,-1 0 0,1 1 0,-1 0 0,0 1 0,1 1 0,-15 3 0,8-1-13,-80 12-36,88-15 30,-2 0 0,1-1 1,0-1-1,0 0 0,-17-5 0,0 0-67,0 1-1,-1 2 1,-37 0 0,66 2 84,1 1 0,-1-1 0,1 1 0,-1-1 0,1 0 1,0 0-1,-1 0 0,1 0 0,0-1 0,0 1 0,-1-1 0,1 1 1,0-1-1,1 0 0,-1 1 0,0-1 0,0 0 0,1 0 0,-3-4 0,2 3 13,0 1-1,0-1 0,0 0 0,-1 1 0,1 0 0,-1-1 0,1 1 0,-1 0 1,0 0-1,0 1 0,0-1 0,-4-1 0,-2 1-3,0 0-1,-15 0 1,17 1-7,0 1 1,0-1-1,-1-1 1,1 1-1,-10-4 0,14 3 13,-1 0 0,0 1 0,1 0 0,-1 0 0,0 0 0,0 0-1,-7 1 1,1-4 225,10 4-243,-1 0 1,1-1-1,0 1 1,-1 0-1,1 0 1,-1-1-1,1 1 1,0 0 0,-1 0-1,1 0 1,-1 0-1,1 0 1,0 0-1,-1 0 1,1 0-1,-1 0 1,1 0-1,0 0 1,-1 0-1,1 0 1,-1 0 0,1 0-1,0 0 1,-1 0-1,1 0 1,-1 0-1,1 1 1,0-1-1,-1 0 1,1 0-1,0 1 1,-1-1-1,0 1 1,-4 3 26,1 0 0,-1 1 1,-7 9-1,-4 4-10,16-18-5,0 0-1,0 0 1,0 0-1,0 0 1,-1 0-1,1 1 1,0-1-1,0 0 1,0 0-1,0 0 1,0 0-1,-1 0 1,1 0-1,0 0 1,0 1-1,0-1 1,0 0-1,0 0 1,0 0-1,0 0 1,0 0-1,0 1 1,0-1-1,-1 0 1,1 0-1,0 0 1,0 0 0,0 1-1,0-1 1,0 0-1,0 0 1,0 0-1,0 0 1,0 1-1,0-1 1,0 0-1,1 0 1,-1 0-1,0 0 1,0 1-1,0-1 1,0 0-1,0 0 1,0 0-1,0 0 1,0 0-1,1 1 1,9 0 882,-9-1-843,1 0 0,-1 0 0,1 0-1,-1 1 1,0-1 0,1 0 0,-1 1-1,1-1 1,-1 0 0,0 1 0,0 0-1,2 0 1,10 9 43,-1 0 0,1-1 0,1-1 0,-1 0 0,2-1 0,19 8 0,-10-5 14,11 7 1,1-3 1,46 14-1,-69-25-101,-7-2-5,0 0 0,-1 0 0,1 1 0,0 0 0,0 0 0,-1 1 0,1-1 0,-1 1 0,9 6 0,-12-5 12,-5-4 4,-6-7 3,-13-15-105,-43-34 1,37 33-142,11 11 57,0 1 0,-1 0 0,-25-12 0,24 15 139,1-2 1,0-1 0,-19-14 0,27 16 55,0 0 1,0 0 0,-16-21-1,25 28-21,-1 0-1,1 0 1,0 0-1,0 0 0,0 0 1,0 0-1,-1-4 1,2 6-12,0-1 0,0 1 0,0-1 0,0 1 0,0-1 0,0 1 0,0-1 0,0 1 0,0-1 0,0 1 0,0-1 0,1 1 0,-1-1 1,0 1-1,0-1 0,1 1 0,-1 0 0,0-1 0,0 1 0,1-1 0,-1 1 0,1 0 0,-1-1 0,0 1 0,1 0 0,-1-1 0,1 1 0,-1 0 0,1 0 1,-1-1-1,0 1 0,1 0 0,-1 0 0,1 0 0,-1 0 0,1 0 0,-1 0 0,1-1 0,0 1 0,-1 0 0,2 1 0,8-3 63,1-1 1,0 0-1,-1 0 0,1-1 0,-1 0 0,14-8 0,-20 9-38,6-1 33,-1 0-1,1 0 1,16-3-1,-22 6-48,0 0 1,0 0-1,0 1 0,0 0 0,1-1 0,-1 2 1,0-1-1,0 0 0,0 1 0,0 0 0,0 0 1,5 1-1,-7 0-7,-1-1 0,1 0 0,0 1 0,0-1 0,0 1 0,-1-1-1,1 1 1,-1 0 0,1 0 0,-1 0 0,0 0 0,1 0 0,-1 0 0,1 4 0,10 34 48,-9-27-15,3 8 77,-1 0 0,-1 0 0,-1 1 0,0 27 0,-2-36-77,-1 12 31,0-24-65,0 0 0,0 0-1,-1 0 1,1 1 0,0-1 0,-1 0-1,1 0 1,-1 0 0,1 0-1,-1 0 1,1 0 0,-1 0 0,0 0-1,1 0 1,-1-1 0,0 1 0,0 0-1,-1 1 1,1-2-2,-1 1 0,0-1 0,1 1 0,-1-1 0,0 0 0,0 1 0,1-1 0,-1 0 0,0 0 0,0 0 0,0 0 0,1-1 0,-1 1 0,0 0 0,1-1 0,-1 1 0,0-1 0,1 1 0,-1-1 0,0 0 0,1 0 0,-3-1 0,-2-1 0,5 2-3,-13-5-775,-21-11 1,33 16 636,-1-1 1,1 1 0,-1-1 0,1 0 0,0 0 0,0 0 0,0 0-1,0 0 1,0 0 0,0 0 0,0-1 0,1 1 0,-1-1-1,1 1 1,-1-4 0,5 15-1052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06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130 214 4937,'-2'-1'454,"0"0"-1,-1 0 1,1-1 0,0 1 0,0-1-1,0 0 1,1 1 0,-1-1-1,0 0 1,-2-4 0,3 4-33,0 1 0,-1-1-1,0 0 1,1 0 0,-1 0 0,0 1 0,0-1 0,0 1 0,-4-3-1,5 4-136,0 0-1,0 0 0,0 0 1,-1-1-1,1 1 1,0 1-1,0-1 0,0 0 1,-1 0-1,1 0 0,-2 1 1,2-1-64,1 1 0,-9-4 7095,9 3-7233,11 4 1030,-9-3-815,33 8 573,1-2 1,-1-1-1,48 2 0,-70-7-731,36 1 268,95-9 1,-89 2-299,-12 2 53,-43 3-160,0 0 0,0 0 0,0 0 0,0 0 0,0 0 0,1 0 1,-1 0-1,0 0 0,0 0 0,0 0 0,0-1 0,0 1 0,0 0 0,0 0 0,0 0 0,0 0 0,0 0 0,0 0 0,0 0 0,0 0 0,0-1 0,0 1 0,0 0 0,0 0 0,0 0 0,0 0 0,0 0 0,0 0 0,0 0 0,0-1 0,0 1 0,0 0 0,0 0 0,0 0 0,0 0 0,0 0 0,0 0 0,-1 0 0,1 0 0,0 0 0,0-1 0,0 1 0,0 0 0,0 0 0,0 0 0,0 0 0,0 0 0,0 0 0,-1 0 0,1 0 0,-6-6 29,-6 1-21,-1 1 1,1 0 0,-1 1-1,0 0 1,0 1 0,0 0-1,0 1 1,-21 1 0,-11 4-11,-51 10 0,70-9 14,18-5-12,0 1 0,0-1 0,0 0-1,0 0 1,1-1 0,-1 0 0,-12-4-1,4 2 12,33 7 281,36 4 0,-19-9-236,-1-2-1,0-1 1,45-11 0,-48 7-21,1 2 1,0 2 0,0 1-1,38 0 1,-68 3-38,0 0 0,0 1 0,0-1 0,0 0 0,0 0 0,0 0 0,0 1 0,0-1 0,0 0 0,0 1 0,0-1 0,1 1 0,-2-1 0,0 1 0,0-1 0,0 0 0,1 0 0,-1 0 0,0 1 0,0-1 0,0 0 0,0 0 0,0 0 0,0 1 0,1-1 0,-1 0 0,0 0 0,0 0 0,0 1 0,0-1 0,0 0 0,0 0 0,0 1 0,0-1 0,0 0 0,0 0 0,0 1 0,0-1 0,-1 0 0,1 0 0,0 1 0,0-1 0,0 0 0,-1 1 0,0 0 0,1 0 0,-1 0 0,0 0 0,0 0 0,0 0 0,0 0 0,0 0 0,-1-1 0,1 1 0,0-1 0,0 1 0,0 0 0,-1-1 0,-1 1 0,-18 3 0,-41 3 0,15-3 0,10 1 0,1-1 0,-1-3 0,0 0 0,1-3 0,-40-5 0,53 1 0,15 4 0,0 0 0,0 0 0,0 1 0,0 0 0,0 1 0,0-1 0,0 1 0,-9 2 0,17-2 0,-1 0 0,1 0 0,-1 0 0,0 0 0,1 0 0,-1 0 0,1 0 0,-1 0 0,1 1 0,-1-1 0,1 0 0,-1 0 0,1 0 0,-1 1 0,1-1 0,0 0 0,-1 1 0,1-1 0,-1 0 0,1 1 0,0-1 0,-1 1 0,1-1 0,0 1 0,-1-1 0,1 0 0,0 1 0,0-1 0,0 1 0,-1-1 0,1 1 0,0 0 0,0-1 0,0 1 0,0-1 0,0 1 0,0-1 0,0 1 0,0-1 0,0 1 0,0 0 0,1 0 0,0 1 0,-1-1 0,1 0 0,0 0 0,0 0 0,0 0 0,0 0 0,0 0 0,0 0 0,0-1 0,0 1 0,0 0 0,0 0 0,0-1 0,2 2 0,5 0 0,-1 0 0,1 0 0,0 0 0,-1-1 0,1 0 0,0-1 0,13 0 0,54-9 0,-74 9 0,37-7 0,30-4 0,116-5 0,-184 16 0,20 1 0,-20-1 0,0 0 0,0 0 0,0 0 0,1 0 0,-1 0 0,0 0 0,0 0 0,1 0 0,-1 0 0,0 0 0,0 0 0,0 0 0,1 0 0,-1 0 0,0 0 0,0 0 0,0 0 0,1 0 0,-1 0 0,0 0 0,0 0 0,0 1 0,1-1 0,-1 0 0,0 0 0,0 0 0,0 0 0,0 1 0,0-1 0,0 0 0,1 0 0,-1 0 0,0 0 0,0 1 0,0-1 0,0 0 0,0 0 0,0 0 0,0 1 0,0-1 0,0 0 0,0 0 0,0 0 0,0 1 0,0-1 0,0 0 0,0 0 0,0 1 0,0-1 0,0 0 0,0 0 0,0 0 0,0 1 0,0-1 0,0 0 0,-1 0 0,1 0 0,0 0 0,0 1 0,0-1 0,0 0 0,0 0 0,-1 0 0,1 0 0,0 1 0,0-1 0,0 0 0,0 0 0,-1 0 0,0 1 0,-1 0 0,0 0 0,0 0 0,1 0 0,-1-1 0,0 1 0,0-1 0,0 1 0,0-1 0,0 0 0,1 1 0,-4-1 0,-26-2 0,25 2 0,-61-6 0,-107-4 0,153 10 0,0 2 0,0 0 0,0 1 0,0 2 0,1 0 0,-27 10 0,47-15 0,0 0 0,0 0 0,0 0 0,0 0 0,0-1 0,0 1 0,0 0 0,0 0 0,0 0 0,0 0 0,0 0 0,0 0 0,0 0 0,0 0 0,0 0 0,0 0 0,0 0 0,0-1 0,0 1 0,0 0 0,0 0 0,0 0 0,0 0 0,0 0 0,0 0 0,0 0 0,0 0 0,-1 0 0,1 0 0,0 0 0,0 0 0,0 0 0,0 0 0,0 0 0,0 0 0,0 0 0,0 0 0,0 0 0,0 0 0,0 0 0,-1 0 0,1 0 0,0 0 0,0 0 0,0 0 0,0 0 0,0 0 0,0 0 0,0 0 0,0 0 0,0 0 0,8-5 0,9 5 0,0 0 0,32 6 0,-8-2 0,-15-1 0,80 3 0,-92-6 0,0-1 0,-1 0 0,1-1 0,-1 0 0,20-7 0,-31 8 0,1 0 0,0 0 0,-1 0 0,1-1 0,-1 0 0,0 1 0,4-4 0,-6 5 0,0 0 0,1-1 0,-1 1 0,0 0 0,1 0 0,-1-1 0,0 1 0,0 0 0,1-1 0,-1 1 0,0 0 0,0-1 0,0 1 0,0-1 0,1 1 0,-1 0 0,0-1 0,0 1 0,0-1 0,0 1 0,0 0 0,0-1 0,0 1 0,0-1 0,0 1 0,0 0 0,0-1 0,0 1 0,-1 0 0,1-1 0,0 1 0,0-1 0,0 1 0,0 0 0,-1-1 0,1 1 0,0 0 0,0-1 0,-1 1 0,1 0 0,0 0 0,-1-1 0,1 1 0,0 0 0,-1 0 0,1-1 0,0 1 0,-1 0 0,1 0 0,0 0 0,-1 0 0,1 0 0,-1-1 0,1 1 0,0 0 0,-1 0 0,1 0 0,-1 0 0,-41-10 0,-80-10 0,103 17 0,-26-3 0,0 2 0,0 2 0,-68 5 0,113-3 0,0 0 0,0 0 0,0 0 0,0 0 0,0 0 0,0 0 0,0 1 0,0-1 0,0 0 0,1 0 0,-1 0 0,0 0 0,0 0 0,0 0 0,0 0 0,0 0 0,0 0 0,0 0 0,0 1 0,-1-1 0,1 0 0,0 0 0,0 0 0,0 0 0,0 0 0,0 0 0,0 0 0,0 0 0,0 0 0,0 0 0,0 0 0,0 0 0,0 1 0,0-1 0,0 0 0,0 0 0,0 0 0,0 0 0,0 0 0,-1 0 0,1 0 0,0 0 0,0 0 0,0 0 0,0 0 0,0 0 0,0 0 0,0 0 0,0 0 0,0 0 0,0 0 0,0 0 0,-1 0 0,1 0 0,13 5 0,22 4 0,26-3 0,114-3 0,-73-3 0,20 6 0,-225-13 0,-12 0 0,-20 13 0,-32 0 0,223 12 0,-9-14 0,1-1 0,90-6 0,-127 2 0,214-20 0,-186 17 0,-133 1 0,50 0 0,-43 1 0,0 3 0,-126 19 0,155-14 0,44-6 0,39-5 0,40-3 0,0 2 0,1 4 0,0 2 0,103 14 0,-161-13 0,0 0 0,1 0 0,0 1 0,-1 0 0,1 0 0,8 5 0,-9-1 0,-11-1 0,1-4 0,1-1 0,-1 1 0,0 0 0,0-1 0,0 1 0,0-1 0,1 1 0,-4-1 0,-6 0 0,-1 0 0,1 0 0,0-1 0,-18-4 0,-46-16 0,25 7 0,-121-17 0,67 14 0,101 16 0,10 2 0,23 2 0,3 0 0,173 6 0,-36-3 0,-157-5 0,-7-2 0,-1 1 0,1 1 0,0-1 0,-1 1 0,1 0 0,0 1 0,-1-1 0,11 5 0,-16-6 0,0 0 0,0 0 0,0 0 0,0 0 0,1 0 0,-1 1 0,0-1 0,0 0 0,0 0 0,0 0 0,0 0 0,0 0 0,0 0 0,0 1 0,0-1 0,1 0 0,-1 0 0,0 0 0,0 0 0,0 1 0,0-1 0,0 0 0,0 0 0,0 0 0,0 0 0,0 0 0,0 1 0,0-1 0,0 0 0,0 0 0,0 0 0,0 0 0,-1 1 0,1-1 0,0 0 0,0 0 0,0 0 0,0 0 0,0 0 0,0 1 0,0-1 0,0 0 0,0 0 0,-1 0 0,1 0 0,0 0 0,0 0 0,0 0 0,0 0 0,0 1 0,0-1 0,-1 0 0,1 0 0,0 0 0,0 0 0,0 0 0,0 0 0,-1 0 0,1 0 0,0 0 0,0 0 0,0 0 0,-1 0 0,-12 3 0,1-2 0,1-1 0,-1 0 0,0 0 0,-17-4 0,-49-13 0,32 6 0,16 4 0,-9-2 0,0 2 0,-78-5 0,152 3-363,-23 5-444,99-33-8157,-25 7 5383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10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761 1407 12507,'5'1'443,"0"0"1,0-1 0,0 1-1,0-1 1,-1-1 0,1 1-1,0 0 1,0-1 0,6-2-1,5-2 56,20-9 0,-26 11-188,59-28 382,-2-3-1,-1-3 1,-1-3 0,81-65-1,-124 87-671,-1-1 0,-1 0 0,-1-2 0,-1 0 0,0-1 0,-2-1 0,0 0 0,-2-1 0,-1-1 0,0 0 0,-2-1 0,-1 0 0,-1-1 0,-2 0 0,0 0-1,5-55 1,-11 58 15,-1-1 0,0 0 0,-6-32 0,3 40-11,-1 1-1,-1 0 1,0 0-1,-1 1 1,-14-29-1,2 16 90,0 0 0,-2 1-1,0 2 1,-2 0 0,-1 1-1,-27-22 1,12 16 246,-1 1 0,-1 2 0,-66-33-1,75 47 13,1 1-1,-2 2 1,0 1-1,-47-7 0,48 11-358,15 1-2,-1 1-1,0 1 1,1 1-1,-1 0 1,0 1-1,0 1 1,0 0 0,0 2-1,1 0 1,-1 0-1,1 2 1,0 0-1,-29 13 1,2 4-9,2 1 0,-69 51 0,85-54-2,1 1 0,1 2 1,1 0-1,1 1 0,-22 31 0,11-4-6,1 2 1,-36 87 0,38-64 5,-28 109 0,48-150 49,2-1 0,1 2 0,1-1 0,2 1 0,3 38 1,1-58 27,0-1-1,1 0 1,1 1 0,1-1 0,0 0 0,1 0 0,1-1 0,0 0 0,0 0 0,2 0-1,0-1 1,0 0 0,1 0 0,13 13 0,-12-16 13,0 0 1,1-1-1,1 0 0,0 0 1,0-1-1,0-1 0,1 0 1,16 6-1,-10-6 18,1-1 0,-1-1-1,1-1 1,0 0 0,26 0-1,-9-3-20,0-2-1,0-2 0,0-1 0,-1-2 1,0-1-1,38-13 0,-34 6-771,0-1 0,72-40 0,-67 29-147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24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12 12419,'0'-1'155,"1"1"1,-1 0 0,0-1 0,0 1-1,0 0 1,0-1 0,0 1 0,0-1-1,0 1 1,0 0 0,0-1 0,0 1-1,0-1 1,0 1 0,0 0 0,0-1-1,0 1 1,0 0 0,0-1 0,0 1-1,-1-1 1,1 1 0,0 0 0,0-1-1,0 1 1,-1 0 0,1 0 0,0-1-1,-1 0 1,1 1 20,-1 0 0,0 0 0,1 0 0,-1 0 0,0 1 1,1-1-1,-1 0 0,1 0 0,-1 0 0,0 0 0,1 1 0,-1-1 0,1 0 0,-1 0 0,1 1 0,-2-1 0,-19 19 2319,17-15-2274,1 1 0,0 0 0,1 0 0,-1 0 0,1 0 0,0 1 0,0-1 0,1 1 0,0-1 0,0 1 0,0-1 0,0 1 0,1 10 0,1 6 197,1 0 1,6 26-1,-5-36-234,13 71 460,13 80-121,-26-143-522,-2-16-71,0-1 0,0 1 1,0-1-1,-1 1 0,1 0 0,-1-1 0,0 1 0,0 0 0,-1 0 0,1-1 0,-2 5 0,2-7-25,0-1 0,0 1 0,-1-1 1,1 0-1,0 1 0,-1-1 1,1 0-1,0 1 0,-1-1 1,1 0-1,-1 1 0,1-1 0,0 0 1,-1 0-1,1 0 0,-1 1 1,1-1-1,-1 0 0,1 0 1,-1 0-1,1 0 0,-1 0 0,1 0 1,-1 0-1,1 0 0,-1 0 1,1 0-1,-1 0 0,1 0 1,-1 0-1,1 0 0,-1 0 0,1-1 1,0 1-1,-2 0 0,-17-11-3623,16 9 2973,-13-7-899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19.5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94 11306,'0'0'163,"0"-1"-1,0 1 0,0-1 0,1 1 0,-1-1 1,0 1-1,0 0 0,1-1 0,-1 1 0,0 0 1,1-1-1,-1 1 0,0 0 0,1-1 0,-1 1 1,0 0-1,1 0 0,-1-1 0,1 1 0,-1 0 0,1 0 1,-1 0-1,0 0 0,2-1 0,12-1 1009,59-2 271,-12 1-265,48-2 1085,-20 2-1096,171 0 98,19-1-1217,-170-8 130,62-3 257,197 16 278,-305-4-592,66-12 0,18 0 466,-88 13-484,106 11 0,-129-6 16,-1-2 0,1-1 0,49-7 0,-18 2 424,0 4 0,85 7 0,-57 0-393,-12-9-3,-59 1-45,-1 2 0,38 2 1,-11 5 2,141 13 505,-35-24-101,-137 3-376,-4 1 32,0 0-1,-1 1 0,1 1 1,-1 0-1,28 9 0,-16-4-104,-24-6-68,0-1 0,0 1 0,0-1 0,0 0 0,0 1 0,0-1-1,0 0 1,0 0 0,0 0 0,0-1 0,0 1 0,-1 0 0,1-1 0,0 1 0,3-2 0,-24 2-3832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20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 8634,'-2'2'1951,"2"-2"-1626,0 0 1,-1 1-1,1-1 0,-1 0 0,1 0 0,-8 3 6365,15-2-4709,12-2-334,-17 1-1519,1 0 0,-1-1 0,0 1 0,0 0 0,1 0 0,-1 0 0,0 1 0,0-1-1,1 0 1,-1 1 0,0 0 0,3 1 0,14 7 355,0 0 0,22 17-1,-35-21-406,0 0 0,1 0 0,-2 0 0,1 1 0,0 0 0,-1 0 0,0 1 0,-1-1-1,6 10 1,-6-6 96,-1 1 0,5 20 0,-3-11 2,-1 0-46,-4-16-106,1 0 0,-1 0 0,1 0-1,3 7 1,-3-10-13,-1 1-1,1-1 1,-1 0 0,0 0-1,1 1 1,-1-1-1,0 0 1,0 1 0,0-1-1,0 0 1,0 0-1,0 1 1,0-1-1,-1 0 1,1 1 0,0-1-1,-1 0 1,1 0-1,-1 2 1,-1-1 19,0 1-1,1-1 1,-1 1-1,0-1 1,0 1-1,0-1 1,-5 4-1,0-2 29,1 1 0,-1-1-1,0 0 1,0-1-1,-13 5 1,-75 22 198,90-28-471,-1 0-1,0-1 1,0 0-1,0 0 1,0 0-1,-11 0 1,13-2-570,1 1 1,-1-1 0,0 1 0,1-1 0,-1 0 0,0 0-1,1-1 1,-1 1 0,1-1 0,0 1 0,-6-5-1,4 2-524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21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18 9818,'-1'0'123,"1"0"-1,0 0 1,0 0 0,0-1-1,-1 1 1,1 0 0,0 0-1,0-1 1,0 1-1,0 0 1,-1-1 0,1 1-1,0 0 1,0 0 0,0-1-1,0 1 1,0 0-1,0-1 1,0 1 0,0 0-1,0-1 1,0 1 0,0 0-1,0 0 1,0-1-1,0 1 1,0 0 0,0-1-1,0 1 1,1 0 0,-1-1-1,0 1 1,0 0 0,0 0-1,0-1 1,1 1-1,-1 0 1,0 0 0,0 0-1,0-1 1,1 1 0,-1 0-1,0 0 1,0 0-1,1-1 1,-1 1 0,0 0-1,1 0 1,4-5 2374,3 16 710,4 25-2107,-1 1 0,-1-1-1,-3 2 1,-1-1 0,-1 1-1,-1 63 1,0-75-493,-3-23-502,-1 1-1,1-1 1,0 1 0,-1-1 0,0 1-1,0-1 1,0 1 0,-1 5 0,-2 4 93,1-1 0,-2 24 0,4-36-193,0 0-1,0 0 0,0-1 0,0 1 0,0 0 0,0 0 0,0-1 0,1 1 1,-1 0-1,0 0 0,0 0 0,0-1 0,0 1 0,0 0 0,1 0 0,-1 0 1,0 0-1,0-1 0,0 1 0,1 0 0,-1 0 0,0 0 0,0 0 0,0 0 1,1 0-1,-1 0 0,0 0 0,0-1 0,1 1 0,-1 0 0,0 0 0,0 0 1,1 0-1,-1 0 0,0 0 0,1 0-1,-1 0 0,1 0-1,-1 0 1,1 0 0,-1 0 0,1 0-1,-1 0 1,1 0 0,-1 0 0,1-1 0,-1 1-1,0 0 1,1 0 0,-1-1 0,1 1 0,-1 0-1,0-1 1,1 1 0,-1 0 0,0-1 0,1 1-1,-1 0 1,0-1 0,1 1 0,-1-1 0,0 1-1,0-1 1,0 1 0,1 0 0,-1-1-1,0 1 1,0-1 0,0 1 0,0-1 0,0 1-1,0-1 1,0 1 0,0-2 0,-11-4-3251,7 5 2183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15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672 699 9938,'-1'-7'929,"1"7"-658,0-1 0,1 0 0,-1 1 0,0-1 0,0 0 0,-1 1 0,1-1 0,0 0 0,0 1 0,0-1 0,0 0 0,0 1 0,-1-1 0,1 1 0,0-1 0,-1 0 0,1 1 0,0-1 0,-1 1 0,1-1 0,-1 1 0,1-1 0,-1 1 0,0-2 622,8 0 775,8-8-221,19-18 0,1 0 14,-29 23-1370,0-1 1,0 1 0,0-1 0,-1-1 0,0 1 0,0-1 0,-1 1 0,0-1 0,0-1 0,0 1 0,-1 0-1,0-1 1,-1 0 0,1 1 0,1-14 0,0-9 281,-2-1 0,-1-55 0,-2 43-274,1 36-97,-1 0-1,1 0 1,-1 0 0,0 1-1,-1-1 1,0 0-1,0 1 1,-1-1 0,-4-9-1,0 4 8,-1 0 0,-1 1-1,-15-18 1,17 20 27,0 0 1,0-1-1,-8-17 1,9 15 47,-1 1 1,-8-11 0,12 18-58,-1 0 0,1 0 0,-1 0 0,0 1 0,-1-1 1,1 1-1,0 0 0,-9-3 0,3 2 39,0 0 0,0 1-1,0 0 1,-1 1 0,1 0 0,-16 0 0,6 1 68,0 1 0,-32 5 0,38-3-116,1 2 0,-1-1 1,1 2-1,0 0 0,0 0 1,0 1-1,-19 14 0,-5 5 7,-34 33 0,34-28 8,29-22-3,0-1 0,0 1-1,1 1 1,0 0 0,-10 16 0,-23 52 184,30-55-177,-3 6 45,1 1 0,2 0 1,-14 57-1,13-36 100,4-21-76,1 0 0,2 0 1,-2 38-1,1 24 132,2-54-108,1 41 0,3-67-108,0 1 0,0 0 0,2-1 0,-1 1 0,1-1-1,1 0 1,8 18 0,-4-15 4,1 0 0,0-1 0,22 25-1,-20-26 4,0 0-1,-1 2 0,13 20 0,-18-22-15,2-1 0,-1 0 0,1-1 0,1 0 0,0 0 0,16 15 0,-19-21 11,1 0 0,-1 0 0,1 0 0,0-1 1,0 0-1,1 0 0,-1 0 0,0-1 0,1 0 0,0 0 0,-1-1 0,1 1 0,14-1 0,98 8 735,-77-5-649,-17-3-18,46-2 1,-57 0-74,-1-1 0,0-1 0,0 0 0,0 0-1,14-7 1,-23 9-12,0-1-1,0 0 1,0 0-1,-1 0 1,1-1-1,-1 1 1,0-1 0,1 0-1,-1 0 1,-1 0-1,5-4 1,-6 4-4,1 0 0,-1 1 1,0-1-1,0 0 1,0 0-1,0 0 0,0 0 1,0 0-1,-1 0 1,0 0-1,1 0 0,-1 0 1,0-1-1,-1 1 1,1 0-1,-1-3 0,0 3-2,0 0-1,0 1 0,0-1 0,0 1 0,-1-1 1,1 1-1,-1-1 0,0 1 0,0 0 1,0 0-1,-3-3 0,-29-22 3,26 21 1,-11-9-2,1 0-1,-27-30 1,36 35-1,1-1-1,0 1 1,0-1-1,1-1 1,1 0-1,-7-17 1,11 23-1,1-1 0,0 1 0,0-1 0,0 0 0,1 1 0,0-1 0,0 0 0,1 1 0,1-11 0,0 6 0,1 1 0,0 0 0,0 0 0,1 1 0,7-14 0,-7 16 0,2 0 0,-1 0 0,1 0 0,0 1 0,0 0 0,1 0 0,-1 1 0,13-7 0,-8 4 0,-1 1 0,18-18 0,-24 21 0,10-11 0,-14 15 0,1-1 0,-1 1 0,1-1 0,-1 0 0,0 1 0,0-1 0,1 0 0,-1 1 0,0-1 0,0 0 0,0 1 0,0-1 0,1 0 0,-1 1 0,0-1 0,0 0 0,0 1 0,-1-1 0,1 0 0,0 1 0,0-1 0,0 0 0,0 1 0,-1-1 0,1 0 0,-1 0 0,3 1-134,-1 1 1,1-1-1,0 0 0,0 0 0,-1 1 1,1-1-1,0 0 0,-1-1 1,1 1-1,0 0 0,0 0 0,-1-1 1,3 0-1,14-1-1497,6 5 493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16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113 107 10074,'19'-24'3273,"7"-10"807,-25 32-3752,1-1 0,-1 1-1,0-1 1,0 1-1,0-1 1,0 0-1,0 1 1,0-1 0,-1 0-1,0 1 1,1-1-1,-1-3 1,0 6-252,0-1 0,-1 0 0,1 1 1,0-1-1,0 1 0,0-1 0,-1 1 0,1-1 0,0 1 1,-1-1-1,1 1 0,-1-1 0,1 1 0,0-1 0,-1 1 1,1-1-1,-1 1 0,1 0 0,-1-1 0,1 1 0,-1 0 1,1-1-1,-1 1 0,0 0 0,1 0 0,-1 0 0,1-1 1,-1 1-1,0 0 0,1 0 0,-1 0 0,1 0 0,-1 0 1,0 0-1,1 0 0,-1 0 0,0 1 0,-26 4 1023,18-1-852,0-1 1,-1 2-1,1-1 1,0 1-1,1 1 1,-14 10-1,19-14-192,1 0-1,-1 0 1,1 1-1,-1-1 1,1 1-1,0 0 1,0-1 0,0 1-1,0 0 1,1 0-1,-1 1 1,1-1-1,0 0 1,0 0 0,0 1-1,0-1 1,0 0-1,1 1 1,0-1 0,-1 1-1,1-1 1,1 1-1,-1 3 1,1-6-33,-1 1 1,1-1-1,-1 0 1,1 1-1,-1-1 1,1 0-1,0 0 1,-1 1-1,1-1 1,0 0-1,0 0 1,0 0-1,0 0 1,0 0-1,0 0 1,0-1-1,2 2 1,0 0 8,0-1 1,0 0 0,0 1-1,0-2 1,0 1 0,0 0 0,5 0-1,3 0 59,0-1-1,0 0 1,17-3-1,-19 1-7,0 1 0,0-2-1,0 1 1,-1-1 0,1 0 0,-1-1 0,14-8 0,-19 11-67,-1-1 1,0 1 0,0 0 0,-1-1 0,1 1-1,0-1 1,0 0 0,-1 1 0,1-1 0,-1 0 0,1 0-1,-1 0 1,0 0 0,0 0 0,0-1 0,0 1-1,0 0 1,-1 0 0,1-1 0,-1 1 0,1 0 0,-1-1-1,0 1 1,0 0 0,0-1 0,0 1 0,0-1 0,0 1-1,-1 0 1,1-1 0,-1 1 0,0 0 0,0 0-1,-2-5 1,2 5-11,0 0 0,-1-1 0,1 1 0,-1 0 0,0 0 0,0 0 0,1 0 0,-1 0 0,-1 0 0,1 0 0,0 1 0,0-1 0,-1 1 0,1-1 0,-1 1 0,-3-1 0,1 0 3,1 1 0,-1 1 0,1-1 0,-1 1 0,1-1 0,-1 1 0,1 1 0,-1-1 0,-7 2 0,6 0 5,-1-1-1,1 1 1,0 0 0,-1 1-1,1 0 1,0 0 0,1 0-1,-1 1 1,1-1 0,-1 2-1,1-1 1,0 0 0,0 1-1,-4 5 1,8-8-2,0 0 0,-1 0 0,1 0 0,0 0 0,0 0 0,0 0 0,0 0 0,1 1 0,-1-1 0,0 0-1,1 0 1,0 1 0,-1-1 0,1 0 0,0 1 0,0-1 0,0 0 0,1 1 0,-1-1 0,1 0 0,-1 1 0,1-1 0,0 0 0,-1 0 0,1 0 0,1 0 0,-1 0 0,0 0-1,0 0 1,1 0 0,-1 0 0,3 3 0,1-1 10,-1-1 1,1 1-1,0-1 0,0 1 0,0-2 0,0 1 0,0 0 0,1-1 0,-1 0 1,1 0-1,10 2 0,-7-3 14,0 0 1,-1-1 0,1 0-1,0 0 1,0-1-1,0 0 1,-1-1-1,1 0 1,15-5 0,-21 6-20,1 0 1,-1-1 0,0 1 0,0-1 0,1 0-1,-1 0 1,-1 0 0,1 0 0,0-1 0,0 1-1,-1-1 1,0 1 0,1-1 0,-1 0 0,0 0-1,0 0 1,0 0 0,-1 0 0,1-1 0,-1 1-1,0 0 1,0-1 0,0 1 0,0-1 0,-1 1 0,1-7-1,-1 7-15,0 0 0,0 0 0,0 0 0,-1 0 0,1 0 0,-1 1-1,0-1 1,0 0 0,0 0 0,0 1 0,0-1 0,-1 0 0,1 1-1,-1 0 1,0-1 0,1 1 0,-4-3 0,2 3 0,0-1 0,0 1 0,-1-1 1,1 1-1,-1 0 0,0 1 0,0-1 0,0 1 0,1 0 0,-1-1 1,-5 1-1,-1-1 0,-1 1 1,0 1-1,0 0 1,1 0-1,-1 1 1,0 1-1,1 0 1,-17 4-1,13-1-8,1 0 0,-22 12 1,32-16-22,0 1 0,-1 0 1,1 0-1,1 0 0,-1 0 1,0 1-1,0-1 0,1 1 1,0 0-1,-1-1 0,1 1 1,0 0-1,0 1 1,1-1-1,-4 6 0,5-8-46,0-1 0,0 1 0,0 0-1,0-1 1,0 1 0,0 0 0,0-1 0,0 1-1,0-1 1,0 1 0,0 0 0,1-1 0,-1 1-1,0-1 1,0 1 0,0 0 0,1-1 0,-1 1-1,0-1 1,1 1 0,-1-1 0,1 1 0,-1-1-1,1 1 1,-1-1 0,1 1 0,18 8-1897,20 0 295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29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0 210 14283,'3'-6'1616,"5"-3"1113,14-5-529,9-2-39,10-10-257,7 0-191,1-3-545,-4 2-312,-2 5-552,-9 5-352,-7 7-608,-7 2-704,-14 8-1633,-3 6-168,-2 12 1393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29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29 204 11026,'-18'-10'9484,"19"10"-9415,0 0 178,1 0 0,0-1 0,0 1 0,-1 1 0,1-1 0,0 0 0,0 0 0,0 1 0,-1-1 0,1 1 0,0-1 0,-1 1 0,1 0 0,0-1 0,-1 1 0,1 0 0,-1 0 0,1 0 0,-1 0 0,0 1 0,2 1 0,2 1 128,-1 1-1,0 0 1,0-1 0,0 2-1,4 6 1,-2 2-116,1 0-1,-2 0 1,0 0 0,-1 1 0,0 0 0,-1 0 0,-1 0 0,1 22 0,-3-33-241,0-1 0,-1 0 1,1 0-1,-1 1 0,0-1 1,0 0-1,0 0 1,-2 4-1,3-6-17,0-1 0,-1 1 0,1-1 0,0 1 0,-1-1 0,1 1 1,0-1-1,-1 1 0,1-1 0,0 0 0,-1 1 0,1-1 0,-1 1 0,1-1 0,-1 0 0,1 0 0,-1 1 1,1-1-1,-1 0 0,1 0 0,-1 1 0,1-1 0,-1 0 0,1 0 0,-1 0 0,0 0 0,1 0 0,-1 0 1,1 0-1,-1 0 0,1 0 0,-1 0 0,0 0 0,1 0 0,-1-1 0,1 1 0,-1 0 0,1 0 0,-1 0 1,1-1-1,-1 1 0,1 0 0,-1-1 0,1 1 0,-1 0 0,1-1 0,0 1 0,-1-1 0,1 1 0,-1-1 1,1 1-1,0-1 0,0 1 0,-1-1 0,-3-5-9,0 0 1,0-1-1,0 1 1,1-1-1,-4-13 0,-10-39-3,12 40 11,1 3 1,-5-13-48,2-1 1,1 0-1,2 0 0,-2-38 1,6 63 39,0 0 0,1 0 0,0 0 1,0 0-1,0 1 0,0-1 0,0 0 1,1 1-1,0-1 0,0 1 1,1-1-1,-1 1 0,1 0 0,0 0 1,3-4-1,-4 6 13,1 0 1,-1 0-1,1 0 0,-1 0 1,1 1-1,-1-1 1,1 1-1,0 0 0,0 0 1,0 0-1,0 0 1,0 0-1,0 0 0,0 1 1,0-1-1,0 1 0,0 0 1,0 0-1,0 0 1,0 1-1,0-1 0,0 1 1,0-1-1,4 3 1,3 1 78,0 0 0,0 1 0,-1 0 0,0 0 0,0 1 0,-1 0 0,11 10 0,1 3 262,28 35 1,-36-37-362,0-1 1,-1 2 0,-1 0 0,-1 0 0,-1 0 0,0 1 0,-1 1 0,5 23 0,-12-42-193,0 0 0,1 0-1,-1-1 1,0 1 0,0 0 0,0 0 0,1 0-1,-1 0 1,0 0 0,0-1 0,0 1 0,0 0-1,-1 0 1,1 0 0,0 1 0,-1-2-153,0 0 0,1 0 0,-1 0 0,0 0 0,0 0 0,0 0 0,1 0 0,-1 0-1,0 0 1,0 0 0,0-1 0,1 1 0,-1 0 0,-1-1 0,-6-1-522,-9-3-1938,1 0 908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30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81 14091,'3'3'1792,"7"-1"1633,3-4-264,16-7-425,1-3-463,7-3-1025,2-1-472,-8 1-952,-1 1-1032,8 11 744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31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147 100 10834,'9'-11'2074,"12"-22"-1,-14 21-172,1 1 0,10-13 0,-17 24-1782,-1-1-1,0 1 0,1 0 0,-1 0 1,0-1-1,1 1 0,-1 0 0,0-1 1,0 1-1,1 0 0,-1-1 0,0 1 1,0 0-1,0-1 0,1 1 0,-1 0 0,0-1 1,0 1-1,0-1 0,0 1 0,0 0 1,0-2-1,-8 4 1050,-15 11-411,6-2-408,-5 2 144,1 0-1,1 2 1,-23 20-1,39-31-400,0 1 0,-1-1 0,2 1 0,-1-1 0,0 1 0,1 0 1,0 0-1,0 1 0,1-1 0,-1 1 0,1-1 0,0 1 0,1 0 0,-1 0 0,1 0 0,1-1 0,-1 1 0,1 0 0,0 7 0,0-11-62,0 1 0,1-1 0,-1 0 0,1 0 0,0 0 0,-1 0 1,1 0-1,0 0 0,0 0 0,0 0 0,1 0 0,-1 0 0,0 0 0,1 0 0,-1-1 0,4 4 0,-1-3 5,-1 0 0,0 0 0,0 0 0,1-1 0,-1 1 0,1-1 0,-1 0 0,1 0 0,5 1 0,0-1 4,0-1 0,0 1 0,-1-2 0,1 1 0,0-1-1,0 0 1,-1-1 0,10-2 0,-9 0-22,0 1 0,0-1 1,-1-1-1,1 1 0,-1-2 1,0 1-1,10-10 0,-15 13-13,0-1 0,0 0 0,0 0 0,-1 0 0,1 0-1,-1 0 1,0-1 0,1 1 0,-2-1 0,1 0 0,0 0 0,-1 1 0,0-1 0,1 0-1,-2 0 1,1 0 0,0 0 0,-1 0 0,0-7 0,0 9-1,0-1-1,-1 1 1,1 0 0,-1-1-1,0 1 1,0 0 0,0 0-1,0 0 1,0-1 0,0 1-1,0 0 1,-1 0 0,1 1-1,-1-1 1,1 0 0,-1 0 0,0 1-1,0-1 1,0 1 0,0 0-1,0-1 1,0 1 0,0 0-1,0 0 1,0 0 0,-1 1-1,1-1 1,0 0 0,-1 1-1,1-1 1,-3 1 0,-2-1-1,0 1 0,1 0 0,-1 1 0,0-1 0,1 1 1,-1 0-1,1 1 0,0 0 0,-1 0 0,-7 3 0,2 1 10,1 1 0,-19 12 0,27-16 4,-1 0 1,1-1 0,0 1-1,0 0 1,0 1 0,0-1-1,0 1 1,1-1 0,-1 1-1,1 0 1,0-1 0,-1 6-1,2-8-4,1 0 1,0 0-1,0 0 0,-1 1 0,1-1 0,0 0 0,0 0 0,0 1 0,1-1 0,-1 0 1,0 0-1,0 0 0,1 1 0,-1-1 0,0 0 0,1 0 0,0 0 0,-1 0 0,1 0 1,-1 0-1,1 0 0,0 0 0,0 0 0,0 0 0,-1 0 0,1 0 0,0-1 0,0 1 1,0 0-1,0-1 0,0 1 0,1 0 0,-1-1 0,0 1 0,2-1 0,2 2 37,1 0 0,-1-1 0,1 0 0,0 0 0,0 0 0,7-1 0,0 0 2,-1-2 1,1 1-1,-1-1 0,0-1 0,0-1 0,0 1 1,0-2-1,-1 0 0,1 0 0,-1-1 0,0 0 0,18-14 1,-28 18-49,1 0 1,0 1 0,0-1-1,-1 0 1,1 0 0,1-3 0,-2 4-4,-1 1 1,0-1-1,0 1 1,0-1-1,1 1 1,-1-1-1,0 1 1,0-1-1,0 0 1,0 1-1,0-1 0,0 1 1,0-1-1,0 1 1,0-1-1,0 0 1,0 1-1,-1-1 1,1 1-1,0-1 1,0 1-1,-1-1 1,1 1-1,0-1 1,0 1-1,-1-1 1,1 1-1,-1-1 1,1 1-1,0-1 1,-1 1-1,1 0 1,-1-1-1,1 1 1,-1 0-1,0-1 1,-5-2-1,1 1 0,-1 0 0,0-1 1,1 2-1,-1-1 0,0 1 0,0 0 1,0 0-1,-7 0 0,-58 3-14,60-2-320,-1 1-1,1 0 1,0 0 0,0 1 0,0 1 0,1 0 0,-1 1 0,1 0-1,-1 0 1,-12 8 0,-7 10-1162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34.9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12267,'0'1'113,"0"-1"0,0 0 0,0 0 1,0 0-1,0 1 0,0-1 1,0 0-1,0 0 0,0 0 0,0 1 1,0-1-1,0 0 0,0 0 1,0 0-1,0 1 0,0-1 1,1 0-1,-1 0 0,0 0 0,0 1 1,0-1-1,0 0 0,0 0 1,1 0-1,-1 0 0,0 0 0,0 1 1,0-1-1,0 0 0,1 0 1,-1 0-1,0 0 0,0 0 0,0 0 1,1 0-1,-1 0 0,0 0 1,0 0-1,0 0 0,1 0 0,-1 0 1,0 0-1,12 3 1545,1-3-847,0 0 0,-1-2 0,1 1 1,0-2-1,-1 1 0,22-9 0,18-4 334,-6 7-409,0 2-1,0 1 1,69 3 0,-47 6 147,118 22 1,-124-13-713,7 2 504,91 7 0,-139-20-573,0-2 0,0 0 0,-1-1 0,1-2-1,0 0 1,-1-1 0,1 0 0,36-15 0,61-42-102,-117 61 0,0-1 0,0 1 1,0-1-1,0 1 0,0 0 0,0-1 1,0 1-1,0 0 0,0 0 0,0 0 0,1 0 1,-1 0-1,0 0 0,0 0 0,0 0 1,0 0-1,0 1 0,2-1 0,-3 1 0,0-1 0,0 0 0,1 0 0,-1 0 0,0 0-1,0 1 1,0-1 0,1 0 0,-1 0 0,0 1 0,0-1-1,0 0 1,0 0 0,0 1 0,0-1 0,1 0 0,-1 0 0,0 1-1,0-1 1,0 0 0,0 0 0,0 1 0,0-1 0,0 0-1,0 1 1,0-1 0,0 0 0,-8 13-17,6-11-129,0-1-1,0 1 1,0 0 0,0 0 0,0-1 0,-5 3 0,6-4 137,1 0 0,0 0 0,0 0 1,0 0-1,0 0 0,0 0 0,0 0 1,0 0-1,0 0 0,0 0 0,0 0 1,0 0-1,-1 0 0,1 0 0,0 0 0,0 0 1,0 0-1,0 0 0,0 0 0,0 0 1,0 0-1,0 0 0,0 0 0,0-1 1,0 1-1,0 0 0,0 0 0,0 0 0,0 0 1,0 0-1,-1 0 0,1 0 0,0 0 1,0 0-1,0 0 0,0 0 0,0 0 0,0 0 1,0-1-1,0 1 0,0 0 0,0 0 1,0 0-1,0 0 0,0 0 0,0 0 1,0 0-1,0 0 0,0 0 0,0 0 0,1-1 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24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0 133 16388,'22'2'1544,"8"-4"992,7-1-279,4-8-1049,0 1-304,-6-1-576,-2 0-192,-5 5-712,-2-1-400,-5-1-1272,-3 2-441,1 6 1433</inkml:trace>
  <inkml:trace contextRef="#ctx0" brushRef="#br0" timeOffset="1">571 11 13563,'0'-1'289,"0"1"0,0-1 0,-1 1 0,1-1 1,0 0-1,-1 1 0,1-1 0,-1 1 0,1-1 0,-1 1 0,1-1 1,-1 1-1,1-1 0,-1 1 0,0 0 0,1-1 0,-1 1 0,1 0 1,-1-1-1,0 1 0,1 0 0,-1 0 0,-1 0 0,1 0-74,0 0 1,0 0-1,0 0 0,0 0 0,0 1 0,-1-1 0,1 0 0,0 1 0,0-1 0,0 1 0,0-1 1,1 1-1,-2 1 0,-3 1 60,1 1 1,1 0-1,-1 0 0,-5 7 1,4-4-131,1 0 1,0 0 0,0 1 0,0 0-1,1 0 1,-4 14 0,6-18-118,0 0 0,1 0 0,-1 0 0,1 0 0,0 0 0,0 0 0,0 0 0,0 0 0,1 0 0,-1 0 0,1 0 0,0 0 0,1 0 0,-1 0 0,1-1 0,1 5 0,-2-7-29,-1-1 0,1 1 0,-1 0 0,1 0 0,0-1 0,-1 1 1,1-1-1,0 1 0,-1-1 0,1 1 0,0-1 0,0 1 0,0-1 0,-1 1 0,1-1 0,0 0 0,0 1 0,0-1 1,0 0-1,0 0 0,0 0 0,0 0 0,-1 0 0,1 0 0,0 0 0,0 0 0,0 0 0,0 0 0,0-1 0,0 1 1,0 0-1,-1 0 0,1-1 0,0 1 0,0-1 0,1 0 0,4-3 6,0 1 0,0-2-1,9-8 1,-4 4 18,-9 7-18,1 0 1,-1 0-1,1 0 1,0 1-1,0-1 1,0 1-1,-1 0 1,1-1-1,0 1 1,1 1-1,-1-1 1,0 0-1,4 1 1,-3 0 9,0 0 0,0 1 1,0 0-1,1 0 1,-1 0-1,0 0 0,0 1 1,0-1-1,4 4 1,-6-4-124,0 0-1,1 0 1,-1 0 0,0 0 0,1 0 0,-1-1 0,1 1 0,0-1 0,-1 1 0,1-1 0,-1 0-1,1 0 1,-1 0 0,5-1 0,-5 0-368,0 0-1,0 0 1,0 1-1,0-1 1,0-1-1,0 1 1,0 0 0,0 0-1,-1-1 1,1 1-1,2-3 1,4-3-1135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37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1 148 12595,'1'-1'1288,"2"-1"1104,5 2-423,3 2-153,7-1-79,11-1-105,4 0-144,10-9-343,5-4-257,4-9-480,2-7-592,-8-4 1336,-11-8-1008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11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326 29 10138,'-32'7'2985,"20"-5"-2159,1 0 0,-14 5-1,21-5-680,-1 0 0,1 0 1,0 0-1,1 0 0,-1 1 0,0 0 0,1-1 0,-1 1 0,-4 6 1,-7 11 536,0 2 0,1 0 0,-18 41 0,24-47-460,2-7-34,1 1 0,-10 10 0,9-12-46,0 0 0,0 0 0,-4 10 0,-4 12 285,7-17-212,0 1-1,2-1 1,-1 1 0,-3 17-1,3 7 91,1 1 0,1-1 1,3 0-1,3 48 0,0-72-208,0-1 0,1 1-1,0 0 1,1-1 0,9 22 0,-3-14 92,1 0-1,20 29 1,-17-31 54,-4-3 113,14 15 0,-19-26-257,-1 0-1,1 0 1,0-1 0,0 0 0,1 0 0,11 6 0,84 34 425,-26-13-159,-62-25-281,0 0-1,16 3 1,-23-7-55,-1-1 1,0 0-1,1-1 1,-1 1-1,0-1 1,1 0-1,-1-1 1,11-1-1,41-11 534,76-7 0,-42 8-166,-32 4-93,-53 6-298,0 1-1,-1-1 0,1 0 0,-1 0 0,1 0 0,-1-1 0,0 0 0,0 0 0,7-6 0,-1 2-1,-8 4 5,-1 0 0,1 1 0,-1-1 0,0 0 0,0 0-1,0 0 1,0-1 0,-1 1 0,1 0 0,-1-1 0,0 1 0,0-1 0,0 0 0,1-3-1,-3 4 1,0 1-1,0-1 0,0 1 0,0-1 1,-1 1-1,1 0 0,-1 0 0,1-1 1,-1 1-1,-2-2 0,2 2 22,0-1 0,0 1 0,0-1 0,0 0 0,0 1 0,-1-5 0,0-13 46,3 17-75,0 0 0,-1 0 0,1 0 0,-1 0-1,1 0 1,-2-4 0,-23-66 9,17 47 13,3 12-18,1 0 1,0 0 0,1 0 0,0 0 0,1-1-1,1 0 1,1-26 0,1 24-2,-1 13-3,0 1 0,0 0 0,0-1 0,1 1 0,-1 0-1,1 0 1,0-1 0,0 1 0,0 0 0,0 0-1,1 0 1,-1 0 0,4-4 0,13-21 5,-15 22 18,0 1 0,1 0 0,-1 0 0,1 0 0,0 0 0,0 1-1,9-8 1,8-2 205,-2 0 0,33-32 0,-48 42-192,3-2-9,0-1 0,-1 0-1,0 0 1,0-1 0,-1 0-1,9-16 1,-9 15 17,-2 0 0,1 0-1,-1 0 1,-1 0 0,3-13 0,-5 16-27,0 1 0,0-1 0,0 1 0,0-1 0,-1 0 0,0 1 1,0-1-1,-1 1 0,1-1 0,-4-7 0,2 7-17,1 1 0,-1-1 0,0 1 0,0-1 0,0 1 1,-1 0-1,0 0 0,0 0 0,0 1 0,-1 0 0,0-1 0,1 2 0,-1-1 0,-1 0 0,1 1 1,0 0-1,-1 0 0,0 1 0,0-1 0,1 1 0,-1 1 0,-7-2 0,-19-4-98,-32-10 0,39 9 0,0 2 0,-51-7 0,-5 11-56,49 3 124,-38-5 0,55 2 20,11 1 9,0 0 0,0 1 0,-1-1 0,1 1 0,0 0 0,0 0-1,0 1 1,-1-1 0,1 1 0,0 0 0,0 0 0,0 0 0,-6 3-1,0 0-2,0 2 0,0-1 0,0 1-1,0 1 1,1 0 0,0 0 0,1 1-1,-11 12 1,15-16-43,-23 30-70,26-32-62,-1 1 1,1-1 0,0 1-1,0 0 1,-1-1 0,2 1 0,-1 0-1,0-1 1,0 1 0,1 0-1,0 0 1,-1 3 0,2-5 8,-1 0 0,0 0 1,1-1-1,-1 1 0,1 0 1,-1 0-1,1-1 0,-1 1 0,1-1 1,-1 1-1,1 0 0,0-1 0,-1 1 1,1-1-1,0 1 0,0-1 1,-1 1-1,1-1 0,0 0 0,0 0 1,-1 1-1,1-1 0,0 0 1,0 0-1,0 0 0,0 0 0,0 1 1,-1-1-1,1-1 0,2 1 0,27-1-1724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13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68 8682,'0'-2'507,"0"0"-1,0 0 1,-1 0 0,1 0-1,0 0 1,-1 0 0,1 0-1,-1 1 1,1-1 0,-1 0 0,0 0-1,0 1 1,0-1 0,0 0-1,-2-1 1,2 2-354,1 0 1,-1 1-1,0-1 1,0 1-1,0-1 0,0 1 1,0-1-1,0 1 1,0 0-1,0-1 0,0 1 1,0 0-1,0 0 1,0 0-1,0 0 1,0 0-1,0 0 0,0 0 1,0 0-1,0 0 1,0 0-1,0 1 0,0-1 1,0 0-1,0 1 1,0-1-1,0 1 0,0-1 1,1 1-1,-3 0 1,-8 6 930,-19 12 775,28-17-1772,0 0-1,1 0 0,-1 0 0,0 0 0,1 0 1,-1 0-1,1 0 0,0 0 0,0 0 0,0 1 1,-2 4-1,0 4 160,-3 12 86,-6 34 0,11-51-294,0-1 1,1 1-1,0 0 1,0 0 0,0-1-1,1 1 1,0 0-1,0-1 1,0 1-1,1-1 1,3 10-1,-3-13-23,-1 0 1,0 1-1,1-1 1,0 0-1,-1 0 0,1 0 1,0 0-1,0-1 0,0 1 1,0 0-1,1-1 0,-1 1 1,0-1-1,1 0 1,2 1-1,-1 0-3,0-1 0,0 0 1,1 0-1,-1-1 0,0 1 1,0-1-1,1 0 0,7-1 1,-4 0-3,-1-1 1,1 0-1,-1 0 1,0 0 0,0-1-1,0 0 1,0 0 0,0-1-1,0 0 1,6-6 0,-6 5 10,-1-1 0,-1 0 0,1-1 1,-1 0-1,0 1 0,-1-1 0,0-1 1,0 1-1,0-1 0,-1 1 0,0-1 1,3-12-1,-5 14 5,1-1 0,-1 0 0,-1 1 0,1-1 0,-1 0 0,0 0 0,-1 1 0,1-1 0,-1 0 0,-1 1 0,1-1 0,-1 1 0,0-1 0,-1 1 0,-5-11 0,5 14-21,1-1 1,-1 1-1,0 0 1,0 1 0,0-1-1,-1 0 1,1 1 0,-1 0-1,1 0 1,-1 0-1,0 0 1,1 0 0,-1 1-1,0 0 1,0-1-1,0 2 1,0-1 0,-1 0-1,1 1 1,0 0-1,-5 0 1,0 0 4,1 0 0,0 1-1,0 0 1,0 1 0,0 0 0,0 0-1,0 0 1,0 1 0,1 0 0,-8 5-1,8-3 19,0 0 0,0 0-1,1 1 1,-1 0 0,1 0-1,1 1 1,-1-1 0,-5 10 0,9-13-11,1 0 0,-1 0 0,1 0 1,-1 0-1,1 1 0,0-1 0,1 0 1,-1 0-1,0 1 0,1 5 1,0-7-2,0 0 0,0 0 1,1 1-1,-1-1 1,1 0-1,0 0 0,-1 0 1,1 0-1,0 0 1,0 0-1,0-1 0,1 1 1,-1 0-1,0 0 1,1-1-1,-1 1 0,1-1 1,2 3-1,-2-3-4,1 1 0,0-1 0,0 1 0,-1-1-1,1 0 1,0 0 0,0 0 0,0-1 0,0 1-1,1-1 1,-1 0 0,0 1 0,0-1 0,0-1 0,0 1-1,0 0 1,0-1 0,0 1 0,5-3 0,4 0-8,-1-2 0,0 1-1,18-11 1,-18 9-1,0-1-1,0-1 0,16-14 1,-25 20-1,1 0 1,0-1-1,-1 0 1,1 0 0,-1 0-1,0 0 1,0 0-1,0 0 1,0 0 0,-1-1-1,0 1 1,1-1-1,-1 1 1,0-1-1,0 1 1,-1-1 0,1-5-1,-1 8 2,0-1-1,0 1 1,-1-1-1,1 1 1,-1-1-1,1 1 1,-1-1 0,1 1-1,-1 0 1,0 0-1,0-1 1,0 1-1,1 0 1,-1 0-1,0 0 1,0 0-1,-1 0 1,1 0-1,0 0 1,0 0 0,0 0-1,-1 0 1,1 1-1,0-1 1,-1 1-1,1-1 1,-1 1-1,1-1 1,-1 1-1,1 0 1,0-1-1,-1 1 1,1 0 0,-1 0-1,-2 1 1,-1-1-1,0 0 1,0 1-1,0-1 1,0 1-1,0 0 1,0 1-1,0-1 1,0 1-1,-7 4 1,5-1-1,0 0 0,0 0 0,0 1-1,0 0 1,1 1 0,0-1 0,0 1 0,1 0 0,0 1-1,-6 9 1,9-12 7,-1 0 0,1-1 1,0 1-1,1 0 0,-1 0 0,1 0 0,0 0 0,0 1 0,0-1 0,1 0 0,0 0 0,0 1 0,0-1 0,1 0 0,-1 0 0,1 1 1,1-1-1,2 8 0,-3-10-4,0-1 0,0 0 0,0 0 0,0 0 0,0 0 0,1 0 0,-1-1 0,1 1 0,-1 0 0,1-1 0,0 1 0,-1-1 0,1 1 0,0-1 0,0 0 0,0 1 0,0-1 0,0 0 0,1-1 0,-1 1 0,0 0 0,0-1 0,1 1 0,-1-1 0,0 0 0,0 1 0,1-1 0,-1 0 0,0 0 0,1-1 0,-1 1 0,0 0 0,4-2 0,-1 0 5,1 0-1,-1 0 0,0 0 1,0-1-1,0 0 0,0 0 1,0 0-1,-1 0 0,0-1 0,1 0 1,-1 0-1,6-8 0,-6 5 26,1 0 0,-1-1 0,0 1 0,0-1 0,-1 0 0,0 0 0,-1 0 0,2-10 0,-3 15-15,0-1-1,-1 1 0,1-1 1,-1 1-1,0-1 0,0 0 1,0 1-1,-1-1 0,1 1 1,-1-1-1,0 1 0,0-1 0,0 1 1,0-1-1,-1 1 0,1 0 1,-1 0-1,0 0 0,0 0 1,0 0-1,-4-4 0,5 6-13,-1-1 1,1 1-1,-1 0 0,0-1 0,0 1 1,1 0-1,-1 0 0,0 1 0,0-1 0,0 0 1,0 1-1,0-1 0,0 1 0,0-1 1,0 1-1,0 0 0,0 0 0,0 0 0,-4 0 1,2 1-5,1 0 0,0 0 0,0 1 0,0-1 0,0 1 1,0-1-1,0 1 0,0 0 0,1 0 0,-1 0 0,-3 4 1,0 1-4,-1 1 1,1-1-1,0 2 1,1-1-1,0 1 1,0 0-1,-4 12 1,7-15 2,0-1-1,1 1 1,0 0 0,0-1-1,1 1 1,-1 0-1,1-1 1,0 1 0,1 0-1,-1-1 1,1 1 0,3 10-1,-3-13 1,0-1-1,0 1 1,0 0-1,1-1 1,-1 1-1,1-1 1,-1 1-1,1-1 1,0 0-1,0 0 1,0 0-1,0 0 1,0 0-1,1 0 1,-1 0-1,0-1 1,1 1-1,-1-1 1,1 0-1,0 0 1,-1 0-1,1 0 1,0 0-1,0-1 1,0 1-1,-1-1 1,6 1-1,-3-2 10,0 1 0,0-1 0,-1 1 0,1-2 1,0 1-1,0 0 0,0-1 0,-1 0 0,1 0 0,-1 0 0,0-1 1,1 1-1,-1-1 0,0 0 0,-1 0 0,1-1 0,0 1 0,-1-1 0,0 0 1,0 0-1,0 0 0,2-4 0,-1 2 18,-1 1-1,-1 0 1,1-1 0,-1 0-1,0 1 1,0-1 0,0 0 0,-1 0-1,0 0 1,0 0 0,-1 0-1,0-1 1,0 1 0,0 0-1,-1 0 1,0 0 0,-2-11-1,2 15-18,0 0 0,0 0 0,0-1 0,0 1-1,0 0 1,-1 0 0,1 0 0,0 1-1,-1-1 1,0 0 0,1 1 0,-1-1-1,0 0 1,0 1 0,0 0 0,0 0-1,-4-3 1,3 3-3,-1 0 0,0 0-1,0 0 1,1 1 0,-1-1 0,0 1-1,0 0 1,0 0 0,0 0 0,-4 1-1,0 1-5,-1-1-1,1 2 1,0-1-1,0 1 1,0 0-1,1 1 0,-1 0 1,1 0-1,-10 8 1,14-11-22,1 1 0,0 0-1,0 0 1,0 1 0,0-1 0,0 0 0,0 1 0,-3 4 0,5-7-7,0 1 1,0-1-1,0 0 1,0 0-1,0 1 1,0-1-1,0 0 1,0 0 0,0 0-1,0 1 1,0-1-1,0 0 1,0 0-1,0 1 1,0-1 0,0 0-1,0 0 1,0 0-1,0 1 1,0-1-1,0 0 1,0 0-1,0 0 1,1 1 0,-1-1-1,0 0 1,0 0-1,0 0 1,0 0-1,0 1 1,1-1 0,-1 0-1,0 0 1,0 0-1,0 0 1,1 0-1,-1 0 1,0 0-1,0 1 1,0-1 0,1 0-1,-1 0 1,0 0-1,0 0 1,1 0-1,-1 0 1,0 0 0,0 0-1,0 0 1,1 0-1,-1 0 1,0 0-1,0 0 1,0-1 0,1 1-1,-1 0 1,0 0-1,0 0 1,0 0-1,1 0 1,-1-1-1,21-5-1617,-16 4 1369,36-13-934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18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 10970,'-5'3'505,"3"-2"-171,1 0 0,-1-1 0,1 2 0,-1-1 0,0 0 0,1 0-1,0 0 1,-1 1 0,1-1 0,0 1 0,0-1 0,0 1 0,0-1 0,0 1-1,0 0 1,0-1 0,0 3 0,1-4-149,1 1 0,0-1 1,-1 0-1,1 0 0,0 0 0,0 0 0,-1 0 0,1 0 1,0 0-1,0 0 0,-1 0 0,1 0 0,0 0 1,-1 0-1,1 0 0,1-1 0,0 1 235,4-1 67,0 1 1,0 0-1,0 0 1,0 1-1,0-1 1,-1 1-1,1 1 1,0-1-1,6 3 1,6 4 711,25 14 1,-8-4-531,-17-10-146,0 2 1,33 22-1,-45-28-459,-1 1 0,1 0 1,-1 0-1,-1 0 0,1 1 0,-1 0 0,0-1 0,0 2 1,0-1-1,-1 0 0,5 13 0,3 24-1787,-10-43 1624,-1 1 0,1-1 0,0 0 0,-1 1-1,1-1 1,0 0 0,-1 0 0,1 0 0,0 0 0,-1 0 0,1 1 0,0-1 0,0 0 0,-1-1-1,2 1 1,7-1-354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19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 11154,'0'-1'909,"2"-21"5160,-2 22-5967,0 0 1,0-1 0,0 1 0,0 0-1,0-1 1,0 1 0,0 0-1,0-1 1,1 1 0,-1 0 0,0 0-1,0-1 1,0 1 0,0 0-1,1-1 1,-1 1 0,0 0 0,0 0-1,0-1 1,1 1 0,-1 0-1,0 0 1,0 0 0,1-1 0,-1 1-1,0 0 1,1 0 0,-1 0-1,0 0 1,1 0 0,-1-1 0,0 1-1,1 0 1,-1 0 0,0 0-1,1 0 1,-1 0 0,0 0-1,1 0 1,-1 0 0,0 0 0,1 0-1,-1 1 1,0-1 0,1 0-1,-1 0 1,0 0 0,1 0 0,-1 0-1,0 1 1,0-1 0,1 0-1,-1 0 1,0 0 0,0 1 0,1-1-1,-1 0 1,0 1 0,4 3 274,-1 1-1,0-1 1,-1 1 0,1 0-1,-1 0 1,0 0 0,0 0-1,2 9 1,0-1-16,12 39 362,-11-33-888,1 0-1,1 0 1,0-1 0,1 1-1,19 28 1,-23-43-2380,-4-11-408,-6-12-795,1 3 1988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19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1 260 12139,'2'2'478,"1"-1"1,0 0 0,0 0-1,-1-1 1,1 1 0,0-1-1,0 1 1,0-1 0,0 0-1,0 0 1,-1 0 0,1-1-1,0 1 1,0 0 0,0-1 0,0 0-1,-1 0 1,6-2 0,4-2 448,-1-1 0,20-13-1,-21 13-828,-1-1-1,1 0 0,-1-1 0,0 0 0,-1 0 0,0-1 0,0 0 0,-1-1 0,11-19 0,-17 26-251,0 0 1,-1 0-1,0-1 0,1 1 0,-1-1 0,0 1 0,0 0 1,-1-1-1,1 1 0,-1 0 0,0-1 0,0 1 0,0 0 0,0 0 1,0 0-1,-3-4 0,-3-13-134,5 14 315,0 0-1,0 0 1,0 0 0,-1 0-1,-6-10 1,9 16-3,0-1-1,0 1 1,0 0 0,0 0 0,0 0-1,0 0 1,0-1 0,0 1-1,0 0 1,0 0 0,0 0-1,0 0 1,0 0 0,-1-1-1,1 1 1,0 0 0,0 0-1,0 0 1,0 0 0,0 0-1,0 0 1,-1 0 0,1 0-1,0-1 1,0 1 0,0 0 0,0 0-1,0 0 1,-1 0 0,1 0-1,0 0 1,0 0 0,0 0-1,0 0 1,-1 0 0,1 0-1,0 0 1,0 0 0,0 0-1,0 0 1,-1 0 0,1 0-1,0 1 1,0-1 0,0 0-1,0 0 1,0 0 0,-1 0 0,1 0-1,0 0 1,0 0 0,0 0-1,0 1 1,0-1 0,0 0-1,-1 0 1,1 0 0,0 0-1,0 0 1,0 1 0,0-1-1,-1 10 1090,5 9-266,0-1-1,2 0 1,0-1 0,9 19 0,0-6-181,27 40 0,-41-69-684,4 6 37,-1 0 1,12 11-1,-15-16-205,1-1 0,-1 0 0,1 1 0,0-1 0,-1 0 0,1 0 0,0 0-1,0 0 1,0 0 0,-1-1 0,1 1 0,0 0 0,0-1 0,0 1-1,0-1 1,0 0 0,3 0 0,9-1-1224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20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0 190 10866,'4'-3'915,"-1"0"-1,1 0 0,0 0 0,0 0 1,0 1-1,0 0 0,1-1 0,-1 1 0,7-1 1,1-1 610,0 2 1,15-2 0,-16 3-868,-1 0 1,0-1-1,0 0 1,19-7-1,-26 7-699,0 1 0,0-1-1,0 0 1,0 0 0,0-1 0,0 1-1,-1-1 1,1 1 0,-1-1 0,0 0-1,1 0 1,-1 0 0,0 0 0,-1 0 0,1 0-1,-1 0 1,3-8 0,-3 7-545,0 0 1,0-1-1,0 1 1,-1-1-1,0 1 1,0-1-1,0 1 1,0-1-1,-1 0 1,1 1-1,-1 0 1,0-1-1,-1 1 1,-1-5-1,-4-3-931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21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13523,'9'11'1840,"-1"1"1025,12 7-489,1 4-39,-3 6-857,-3 4-384,-3 2-647,-3-4-329,-2-2-809,2-6-1167,12-20 1040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21.5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14147,'20'5'3571,"23"10"-1,8 3-538,252 56 3572,-250-61-6263,0-2 0,1-2 0,64 2 0,-113-10-484,0-1 0,0-1 0,1 1 0,-1 0 0,0-1-1,0 0 1,0-1 0,0 1 0,0-1 0,0 0 0,0 0 0,0 0-1,0-1 1,6-4 0,12-11-2288,8 2 799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24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245 171 10210,'-16'-13'2378,"9"8"-268,1 0-1,-13-6 1,19 10-1994,-1 1 1,0 0-1,1 0 0,-1-1 0,0 1 0,1 0 0,-1 0 0,0 0 0,1 0 0,-1 0 0,0 0 0,0 0 1,1 0-1,-1 0 0,0 1 0,1-1 0,-1 0 0,0 0 0,1 0 0,-1 1 0,0-1 0,1 0 0,-1 1 1,1-1-1,-1 1 0,1-1 0,-1 1 0,1-1 0,-1 1 0,0 0 0,-14 22 1176,9-11-639,3-7-507,-10 12 180,1 1 1,0 0-1,2 1 1,0 1-1,-10 29 1,-5 42 187,-20 141 1,43-212-481,0 0 1,1 1-1,1-1 0,4 33 0,-3-44 12,1 0 1,0-1-1,0 1 1,1-1-1,0 0 1,1 0-1,0 0 1,0 0-1,1 0 1,0-1-1,0 0 1,0 0-1,8 7 1,98 82 1089,-102-88-1047,0-1 1,0 0-1,0 0 0,1-1 1,0 0-1,0-1 0,0 0 1,1 0-1,0-1 1,0-1-1,0 0 0,21 3 1,4 2 153,-19-5-48,-1 1 0,20 0 0,-30-4-164,-1 0 1,1 0-1,-1-1 1,1 0-1,-1 0 1,1 0-1,-1 0 1,1-1-1,-1 0 1,8-4-1,54-37 145,-46 29-22,46-24-1,-60 34-131,1 0-1,-1 0 0,0-1 1,-1 0-1,1 0 0,-1 0 1,0-1-1,0 0 0,8-11 1,-5 4 23,0-1 0,-1 0 1,11-28-1,-9 25-45,-8 14 0,0 1 0,-1-1 0,1 0 0,-1 0 0,1 0 0,-1 0 0,0 0 0,0 0 0,0-1 0,0 1 0,-1 0 0,1-4 0,-13-63 0,9 38 0,1 4 0,0 1 0,3-39 0,0 56 0,0 0 0,0 0 0,1 0 0,1 0 0,-1 0 0,1 0 0,1 1 0,0 0 0,1 0 0,-1 0 0,8-10 0,2 0 0,11-12 0,-23 29 0,0 0 0,1 0 0,-1 0 0,1 1 0,-1-1 0,1 1 0,0-1 0,-1 1 0,1 0 0,0 0 0,3-1 0,2 1 0,-1-2 0,1 1 0,-1-1 0,0 0 0,0 0 0,0-1 0,11-8 0,-14 9 0,0 0 0,0 0 0,0-1 0,-1 1 0,0-1 0,0 0 0,0 0 0,0 0 0,0-1 0,-1 1 0,0-1 0,0 1 0,2-7 0,-4 8 0,1 0 0,-1-1 0,0 1 0,0 0 0,0 0 0,-1 0 0,1-1 0,-1 1 0,0 0 0,0 0 0,0 0 0,0 0 0,0 0 0,-1 0 0,1 0 0,-1 0 0,0 1 0,0-1 0,0 1 0,0-1 0,-3-2 0,-5-4 0,1 0 0,-1 1 0,-21-13 0,-15-8 0,-2 2 0,-56-22 0,83 41 0,0 0 0,-1 1 0,0 2 0,0 0 0,0 1 0,0 2 0,-43-1 0,52 4 0,1 1 0,-1 0 0,1 1 0,0 1 0,0 0 0,0 0 0,-20 11 0,-3 5 0,-35 28 0,-18 9 0,3-12-205,79-42-563,23-15-4296,17-10 2987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25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1 130 11867,'2'13'1991,"1"-1"0,0 0 0,1 1 0,10 21 0,-10-25-1361,1 0 0,0-1-1,1 0 1,0 0 0,0 0 0,13 12 0,-18-19-614,0-1 0,1 1 1,-1 0-1,0 0 0,0 0 0,1-1 0,-1 1 0,0-1 1,0 1-1,1-1 0,-1 1 0,1-1 0,-1 0 1,0 0-1,1 0 0,-1 0 0,1 0 0,-1 0 1,1 0-1,-1 0 0,0 0 0,1-1 0,-1 1 1,1-1-1,-1 1 0,0-1 0,0 1 0,1-1 1,-1 0-1,0 1 0,0-1 0,0 0 0,0 0 0,0 0 1,2-2-1,3-2-12,-1-1-1,0-1 1,0 1 0,8-14-1,-5 3-89,-1 0 0,0 0-1,-1-1 1,-1 0 0,-1 0 0,3-29-1,-6 42-3,2-8-1142,0-1 0,8-18 0,-8 27 537,2-5-1049,2 6 473</inkml:trace>
  <inkml:trace contextRef="#ctx0" brushRef="#br0" timeOffset="1">583 149 23645,'24'0'2297,"-10"-3"1167,-14-2-919,-18-3-2113,-2-2-496,12-4-64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26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5 200 13819,'-2'12'1741,"1"-6"-1052,0 0 0,1 0-1,-1 0 1,1-1 0,0 1 0,1 0 0,0 0 0,-1 0 0,2-1 0,-1 1 0,1 0 0,4 9 0,26 35 2137,-20-32-1851,12 21-1,-22-33-855,1-1-1,-1 1 1,0-1-1,0 1 0,0 0 1,-1 0-1,0 0 1,0 10-1,-3-13-93,-2-6-16,-6-7-22,4 0-48,0-1-1,1 1 0,1-1 0,-1 0 0,1 0 0,-3-18 0,-8-73-503,12 79 465,2 19 82,-4-32-104,2-1-1,1 0 0,3-41 0,0 74 126,-1 0-1,1 1 0,0-1 0,0 1 0,0-1 0,1 1 0,3-6 0,-5 8 11,0 0 0,1 0 0,-1 0 0,1 1 0,-1-1 0,1 0 0,0 1 0,-1-1-1,1 1 1,0-1 0,-1 1 0,1-1 0,0 1 0,0-1 0,0 1 0,-1 0 0,1-1 0,0 1 0,0 0-1,0 0 1,0-1 0,0 1 0,-1 0 0,1 0 0,0 0 0,0 0 0,0 0 0,0 0 0,0 1-1,0-1 1,-1 0 0,1 0 0,0 1 0,0-1 0,1 1 0,3 2 123,0 1 0,0 0 0,-1-1-1,1 2 1,6 7 0,4 4 126,23 24 240,-2 2-1,-2 1 1,33 55-1,-54-77-433,-7-11-105,-1-1 1,2 0 0,-1 0 0,1 0-1,1-1 1,-1 0 0,12 9 0,-25-21-1483,-1 1 0,0-1 0,0 1 0,0 0 1,0 1-1,-11-3 0,-2 1-1134,-1 1 924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26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1 126 13683,'4'4'5657,"11"-2"-2696,3-2-113,9-5-695,3-7-417,1-4-776,2-4-255,-3-5-913,-6 1-769,-7-6 561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52.3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0 178 15611,'38'-18'1521,"2"-3"1223,5-1-335,1 1-713,2 1-480,1 4-808,-1 2-255,-8 1-922,1 3-1111,-2-13 1048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12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74 11867,'13'-23'3441,"-8"15"-831,0-1-1,5-13 1,-10 22-2537,0 0-1,0-1 1,0 1 0,0 0 0,0-1-1,0 1 1,-1 0 0,1 0 0,0-1-1,0 1 1,0 0 0,0 0 0,0-1-1,0 1 1,-1 0 0,1 0-1,0-1 1,0 1 0,0 0 0,-1 0-1,1 0 1,0-1 0,0 1 0,0 0-1,-1 0 1,1 0 0,0 0 0,0 0-1,-1-1 1,1 1 0,0 0 0,-1 0-1,1 0 1,0 0 0,0 0 0,-1 0-1,1 0 1,0 0 0,0 0-1,-1 0 1,1 0 0,0 0 0,-1 0-1,1 0 1,0 1 0,0-1 0,-1 0-1,1 0 1,0 0 0,0 0 0,-1 0-1,1 1 1,0-1 0,0 0 0,0 0-1,-1 0 1,1 1 0,0-1 0,-6 8 123,1-1 1,0 1 0,1 0 0,0 1 0,0-1 0,1 1 0,0-1 0,0 1 0,1 0 0,0 0 0,0 13 0,2-22-190,0 1 0,-1-1 1,1 1-1,0-1 0,0 1 1,1-1-1,-1 1 0,0-1 0,0 1 1,0-1-1,0 1 0,0-1 1,1 1-1,-1-1 0,0 1 1,0-1-1,1 0 0,-1 1 0,1 0 1,5-3 87,7-12 82,-10 9-106,8-19 277,-10 23-312,-1-1 1,1 1-1,-1-1 1,0 1-1,1-1 1,-1 1 0,0 0-1,0-1 1,0 1-1,0-1 1,0 1 0,0-1-1,0 1 1,-1-3-1,0 4-24,1-1-1,0 1 1,0-1-1,-1 1 1,1 0 0,-1 0-1,1-1 1,0 1-1,-1 0 1,1-1-1,-1 1 1,1 0-1,0 0 1,-1 0-1,1 0 1,-1 0 0,1-1-1,-1 1 1,1 0-1,-1 0 1,1 0-1,-1 0 1,1 0-1,-1 0 1,1 0-1,0 1 1,-1-1-1,1 0 1,-1 0 0,1 0-1,-1 0 1,1 0-1,-1 1 1,1-1-1,0 0 1,-1 1-1,1-1 1,0 0-1,-1 1 1,-16 12 409,16-13-403,0 1 0,0 0 0,0 0-1,0 0 1,0 1 0,0-1 0,1 0 0,-1 0-1,0 0 1,1 1 0,-1-1 0,1 0 0,-1 0-1,1 1 1,-1-1 0,1 1 0,0-1 0,0 0-1,0 1 1,0-1 0,0 1 0,0 1 0,1-2-8,-1 0-1,1 0 1,0 0 0,-1 0 0,1-1 0,0 1 0,0 0 0,-1 0 0,1-1 0,0 1 0,0 0 0,0-1-1,0 1 1,0-1 0,0 1 0,0-1 0,0 0 0,0 1 0,0-1 0,0 0 0,0 0 0,1 0 0,-1 0 0,0 0-1,0 0 1,0 0 0,0 0 0,0 0 0,2-1 0,-2 1-10,0 0 0,0 0 0,0 0 0,0 0 0,0-1 0,0 1 0,-1 0 0,1-1 0,0 1 0,0 0 0,0-1 0,0 1 0,0-1 0,-1 0 0,1 1 0,0-1 0,-1 0 0,1 1 0,0-2 0,0 2 0,-1-1 0,0 1 0,0-1 0,0 1 0,0-1 0,0 1 0,0-1 0,0 1 0,0-1 0,0 1 0,0 0 0,0-1 0,0 1 0,0-1 0,-1 1 0,1-1 0,0 1 0,0-1 0,0 1 0,-1 0 0,1-1 0,0 1 0,0-1 0,-1 1 0,1 0 0,0-1 0,-1 1 0,1 0 0,0-1 0,-1 1 0,1 0 0,-1 0 0,1-1 0,-1 1 0,1 0 0,0 0 0,-1 0 0,0 0 0,-1-1 0,1 0 0,-1 0 0,1 0 0,0 0 0,-1-1 0,1 1 0,0 0 0,-1-1 0,1 1 0,0 0 0,0-1 0,0 0 0,0 1 0,1-1 0,-1 1 0,-1-4 0,1-2 0,-1 0 0,1 1 0,0-9 0,-1-4 0,2 18 0,0 1 0,0-1 0,-1 1 0,1-1 0,0 1 0,0-1 0,0 1 0,-1-1 0,1 1 0,0-1 0,0 1 0,-1 0 0,1-1 0,0 1 0,-1 0 0,1-1 0,-1 1 0,1 0 0,-1-1 0,1 1 0,0 0 0,-1-1 0,1 1 0,-1 0 0,1 0 0,-1 0 0,1 0 0,-1 0 0,1-1 0,-1 1 0,1 0 0,-1 0 0,1 0 0,-1 0 0,0 0 0,1 0 0,-1 1 0,1-1 0,-1 0 0,1 0 0,-1 0 0,1 0 0,-1 1 0,1-1 0,0 0 0,-1 0 0,1 1 0,-1-1 0,0 1 0,1-1 0,0 0 0,0 0 0,0 0 0,0 1 0,0-1 0,0 0 0,0 0 0,0 0 0,0 1 0,-1-1 0,1 0 0,0 0 0,0 0 0,0 1 0,0-1 0,0 0 0,0 0 0,0 0 0,0 1 0,0-1 0,0 0 0,1 0 0,-1 0 0,0 1 0,0-1 0,0 0 0,0 0 0,0 0 0,0 0 0,0 1 0,0-1 0,0 0 0,1 0 0,-1 0 0,0 0 0,0 0 0,0 1 0,0-1 0,1 0 0,-1 0 0,0 0 0,0 0 0,0 0 0,0 0 0,1 0 0,-1 0 0,0 0 0,0 0 0,0 0 0,1 0 0,-1 0 0,0 0 0,0 0 0,1 0 0,0-1 0,-3 0 0,-5-2 0,5 2 0,1 1 0,-1 0 0,1 0 0,-1 0 0,0 1 0,1-1 0,-1 0 0,1 0 0,-1 1 0,1-1 0,0 1 0,-1 0 0,1-1 0,-1 1 0,1 0 0,0 0 0,0 0 0,-1-1 0,1 2 0,0-1 0,0 0 0,0 0 0,0 0 0,-1 3 0,1-3 0,1 0 0,-1 0 0,1 0 0,-1 0 0,1 0 0,0 0 0,0 0 0,-1 0 0,1 0 0,0 0 0,0 0 0,0 1 0,0-1 0,0 0 0,1 0 0,-1 0 0,0 0 0,0 0 0,1 0 0,-1 0 0,1 0 0,-1 0 0,1 0 0,-1 0 0,1 0 0,0 0 0,-1 0 0,1 0 0,0 0 0,0-1 0,0 1 0,-1 0 0,1-1 0,2 2 0,1 0 0,0 0 0,0 0 0,0 0 0,0 0 0,0-1 0,1 1 0,-1-1 0,0 0 0,1-1 0,-1 1 0,5-1 0,-7 0 0,-1 0 0,1 0 0,-1 0 0,0 0 0,1 0 0,-1 0 0,0-1 0,0 1 0,1-1 0,-1 1 0,0-1 0,0 1 0,1-1 0,-1 1 0,0-1 0,0 0 0,0 0 0,0 0 0,0 0 0,0 0 0,0 0 0,0 0 0,0 0 0,-1 0 0,1 0 0,0 0 0,-1 0 0,1-1 0,-1 1 0,1 0 0,-1 0 0,1-1 0,-1 1 0,0 0 0,0-1 0,0 1 0,0 0 0,0-1 0,0 1 0,0 0 0,0-2 0,-1 1 0,1 0 0,-1 0 0,0 0 0,0 1 0,0-1 0,0 0 0,0 1 0,0-1 0,0 1 0,-1-1 0,1 1 0,0 0 0,-1-1 0,1 1 0,-1 0 0,0 0 0,1 0 0,-3-1 0,2 1 0,0-1 0,0 1 0,0 0 0,-1 0 0,1 0 0,-1 1 0,1-1 0,0 0 0,-1 1 0,1 0 0,-1-1 0,1 1 0,-5 1 0,6-1 0,0 0 0,0 1 0,0-1 0,0 1 0,1-1 0,-1 1 0,0 0 0,0-1 0,1 1 0,-1 0 0,0-1 0,1 1 0,-1 0 0,1 0 0,-1 0 0,1-1 0,-1 1 0,1 0 0,-1 0 0,1 0 0,0 0 0,0 0 0,-1 0 0,1 0 0,0 0 0,0 0 0,0 0 0,0 0 0,0 0 0,0 0 0,1 0 0,-1 0 0,0 0 0,1 1 0,-1 0 0,1 0 0,-1-1 0,1 1 0,-1 0 0,1-1 0,0 1 0,0 0 0,0-1 0,0 1 0,0-1 0,0 1 0,0-1 0,0 0 0,1 0 0,-1 1 0,0-1 0,1 0 0,-1 0 0,1 0 0,2 1 0,4-29-293,-2 5-4332,-6 10 2694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26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25 9714,'-14'-12'2164,"12"11"-1371,4 2-73,7 9 220,-5-6-616,-1 0 0,1-1 0,0 1 0,0-1 0,9 6 0,-4-4 0,1-1-1,-1-1 1,1 0-1,0 0 1,-1-1-1,1 0 1,0 0-1,0-1 1,1-1-1,-1 0 1,12-1-1,14-3 616,65-18-1,-26 5-63,-2 5-121,99-2 0,77 13 259,1-1 68,476 1 1219,-496 11-1380,-3 20-131,-136-12-571,138 25 288,-162-34-196,100 2-1,29-19 90,60 2 106,-250 7-516,0-1 0,-1 0 1,1 1-1,0 0 0,-1 1 0,1-1 0,-1 1 0,8 4 1,-12-6-55,1 1-452,-1-7-575,-5-15 406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43.2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558 1 8074,'-30'3'10078,"-2"6"-5756,-29 16-3123,43-17-419,-7 4-613,1 0 0,0 2 0,0 1 0,2 1 0,0 0 0,0 2 0,2 1 0,-25 28 0,35-32-124,0 1 0,1 0 0,1 1 0,0 0 0,1 1 0,-6 25 0,-6 10 48,6-14-12,-16 74 0,4 42-61,12-70 16,0 21 163,4 0 1,6 155 0,7-199-165,4 0 0,1 0 0,4-1-1,29 88 1,13 31 199,-49-156-109,2-1-1,15 34 1,-17-47-61,0 1 1,0-1 0,1 1 0,0-2 0,1 1-1,17 15 1,3 0 10,1-2-1,1-2 1,1 0-1,1-2 1,0-2 0,69 27-1,-56-32 32,0-2-1,0-2 1,1-1-1,81-1 1,-65-6 201,1-3 1,-1-3 0,73-15 0,-114 15-188,0 0 1,-1-1 0,1-1-1,-1-1 1,-1 0 0,26-18-1,-6 0 133,63-59 0,-72 59-170,36-34 35,-56 50-100,-1 0-1,1-1 0,-2 0 0,8-14 0,10-27 83,24-73 1,-1 0 18,-34 96-106,-2-1-1,-2-1 1,-1 1 0,-1-2 0,5-36 0,-7 9 25,-3 0 0,-2 0 0,-4 0 0,-8-65 0,-3 38-36,-35-130 0,39 188 0,-1 1 0,-1 1 0,-2 0 0,0 0 0,-2 1 0,-1 1 0,-1 1 0,-28-32 0,-13-6 0,-83-69 0,126 119 0,-1 1 0,0 0 0,0 2 0,-1 0 0,0 0 0,-1 2 0,0 0 0,0 1 0,0 1 0,-1 1 0,-37-4 0,-362-8 0,368 17 0,-89 14 0,111-10 0,0 2 0,0 1-1,1 1 1,-41 18 0,60-22-109,-1-1-1,1 1 1,0 1 0,0-1 0,1 2 0,0-1 0,0 1 0,-11 13 0,16-17-108,0-1 0,0 1 0,1 0 0,-1 0 0,1 0 0,0 0 0,-1 0 1,2 0-1,-1 0 0,0 0 0,1 0 0,-1 1 0,1-1 0,0 0 0,0 0 0,0 1 1,0-1-1,1 0 0,-1 0 0,1 0 0,0 0 0,0 0 0,0 1 0,0-2 0,1 1 1,-1 0-1,1 0 0,0 0 0,0-1 0,3 4 0,6 6-803,20 17 1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44.0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22533,'8'10'4129,"4"11"-2761,-3 3-240,6 6-424,-3 7-176,3 8-263,1 5-49,-1-1-152,1 2-32,-2-8-336,-2-4-265,-3-14-655,-3-4-616,-6-15-513,-14-21-3480,2-9 3128,-3-7 1449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44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1 373 10018,'4'-8'1323,"1"0"1,0 0-1,1 1 0,-1 0 0,1 0 1,14-13-1,5-5 822,-1-4-63,22-33 0,-36 46-1839,0 1 0,-1-2 0,-1 1 1,6-22-1,-13 36-240,0 0 1,-1-1 0,1 1-1,-1-1 1,0 1-1,0-1 1,0 0 0,0 1-1,0-1 1,0 1-1,-1-1 1,1 1 0,-1-1-1,0 1 1,0 0 0,0-1-1,0 1 1,0 0-1,0 0 1,-1 0 0,1-1-1,-4-2 1,2 2 31,0 0-1,0 0 1,-1 0 0,1 1 0,-1-1-1,0 1 1,0 0 0,0 0 0,0 0-1,0 0 1,0 1 0,-6-1-1,10 1-8,0 1 0,-1 0 0,1 0 0,-1 0-1,1 0 1,-1 0 0,1 0 0,0 0-1,-1 0 1,1 0 0,-1 0 0,1 0-1,-1 0 1,1 0 0,-1 0 0,1 0 0,0 0-1,-1 1 1,1-1 0,-1 0 0,1 0-1,0 0 1,-1 1 0,1-1 0,0 0-1,-1 0 1,1 1 0,0-1 0,-1 0 0,1 1-1,0-1 1,0 1 0,-1-1 0,1 0-1,0 1 1,0-1 0,0 1 0,0-1-1,-1 0 1,1 1 0,0-1 0,0 1-1,0-1 1,0 1 0,0-1 0,0 0 0,0 1-1,0-1 1,0 1 0,0-1 0,1 1-1,-1 0 1,8 25 830,-1-10-766,1 0-1,1-1 1,0-1 0,1 1-1,1-1 1,0-1-1,0 0 1,2 0-1,0-2 1,0 1 0,25 15-1,-32-23-358,1 0-1,0-1 1,0 0-1,1 0 0,-1 0 1,1-1-1,8 2 1,-13-4-60,0 0-1,1 1 1,-1-1 0,0 0 0,0 0-1,0-1 1,1 1 0,-1-1 0,0 0 0,0 0-1,0 0 1,0 0 0,0 0 0,0 0 0,0-1-1,0 0 1,-1 1 0,1-1 0,-1 0 0,4-4-1,17-21-1465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44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2 238 12539,'15'26'5836,"12"9"-2047,-10-14-2215,-12-13-1101,44 55 2363,59 105-1,-103-160-2787,-3-6-47,-1-1 1,0 1 0,0 0 0,0 0-1,0 0 1,0 0 0,0 4 0,-83-223-1296,72 193 1157,-113-246-642,117 258 778,4 6 10,-1 1 0,1 0 0,0-1 0,0 1 0,1-1 1,-2-10-1,3 15-2,0 1 1,0-1-1,0 1 1,0 0-1,0-1 1,0 1-1,0-1 1,0 1-1,0-1 1,0 1 0,0 0-1,0-1 1,0 1-1,0-1 1,1 1-1,-1 0 1,0-1-1,0 1 1,0-1-1,1 1 1,-1 0-1,0-1 1,0 1 0,1 0-1,-1-1 1,0 1-1,1 0 1,-1 0-1,0-1 1,1 1-1,-1 0 1,1 0-1,-1 0 1,0-1 0,1 1-1,-1 0 1,1 0-1,-1 0 1,0 0-1,1 0 1,-1 0-1,1 0 1,-1 0-1,1 0 1,-1 0-1,0 0 1,1 0 0,-1 0-1,1 0 1,-1 0-1,1 1 1,-1-1-1,1 0 1,2 2 75,1-1 1,-1 1-1,1 0 1,-1 0-1,4 3 1,22 20 459,-1 2 0,-1 0 0,33 45 0,-23-27-181,32 34 110,35 43-211,-84-93-1320,-20-29 1003,0 0-1,0 0 0,1 0 0,-1 1 1,0-1-1,0 0 0,0 0 1,0 0-1,0 1 0,0-1 1,0 0-1,0 0 0,0 1 0,0-1 1,0 0-1,0 0 0,0 1 1,0-1-1,0 0 0,0 0 1,0 0-1,0 1 0,0-1 0,0 0 1,0 0-1,0 1 0,-1-1 1,1 0-1,0 0 0,0 0 1,0 1-1,0-1 0,0 0 0,-1 0 1,1 0-1,0 0 0,0 1 1,0-1-1,-1 0 0,1 0 1,0 0-1,0 0 0,-1 0 0,1 0 1,0 0-1,0 0 0,0 0 1,-1 0-1,1 0 0,0 0 1,0 0-1,-1 0 0,1 0 0,0 0 1,0 0-1,-1 0 0,1 0 1,0 0-1,-17-3-2726,15 3 2373,-21-6-2826,-5-9 1101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45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96 17292,'1'12'2264,"11"-5"1553,6-4-600,12-13-1305,3-8-664,3-11-672,-3 3-608,1 5-5513,-4 7 3993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46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68 11498,'8'0'432,"8"2"295,-1-1 1,1 0-1,-1-1 0,1-1 1,18-4-1,61-16 912,51-9-179,-108 24-1172,74-2-1,-58 10-132,73 11-1,52 20 351,-24-4 171,126 0 206,1-20-572,62 5-191,25 23 434,-182-16 605,-135-16-642,1-3 1,0-1-1,0-3 1,-1-3-1,0-1 1,1-3-1,68-21 0,-89 21-227,0 2 0,0 1 0,61-3-1,-88 9-285,-4 1-168,0-1 0,0 0 0,0 0 1,0 0-1,0 0 0,0 0 0,0 0 0,0 0 1,0 0-1,0 0 0,0-1 0,0 1 0,0 0 1,0-1-1,-1 1 0,1-1 0,0 1 0,0-1 1,0 1-1,0-1 0,0 1 0,-1-1 0,2-1 1,-1-9-1405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46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62 239 832,'-5'9'204,"5"-9"-73,0 1 0,-1 0 0,1-1 0,0 1 0,0-1 0,-1 1 0,1 0 0,0-1 0,-1 1 0,1-1 0,-1 1 0,1-1 0,0 1 0,-1-1 0,1 0 1,-1 1-1,1-1 0,-1 1 0,0-1 0,1 0 0,-1 0 0,1 1 0,-1-1 0,0 0 0,1 0 0,-1 0 0,1 0 0,-1 1 0,0-1 0,1 0 0,-1 0 0,0 0 0,1 0 0,-2-1 1,-4 1 542,-2-2 4140,8 2-4708,0 0 0,0 0 1,0-1-1,0 1 0,-1 0 1,1 0-1,0-1 0,0 1 1,0 0-1,1-1 0,-1 1 1,0 0-1,0 0 0,0-1 1,0 1-1,0 0 1,0-1-1,0 1 0,0 0 1,0 0-1,1-1 0,-1 1 1,0 0-1,0 0 0,0 0 1,1-1-1,-1 1 0,0 0 1,0 0-1,0 0 0,1-1 1,0 0 292,0 0 1,0 0-1,-1 0 1,1 0 0,0-1-1,-1 1 1,1 0-1,-1 0 1,1-1-1,-1 1 1,0 0 0,0-1-1,1 1 1,-1-2-1,0 2-206,0 0 0,0 1 0,0-1-1,0 0 1,-1 1 0,1-1-1,0 0 1,0 1 0,-1-1 0,1 0-1,0 1 1,0-1 0,-1 1-1,1-1 1,-1 0 0,1 1 0,-1-1-1,1 1 1,-1-1 0,1 1-1,-1-1 1,1 1 0,-1 0 0,1-1-1,-1 1 1,0 0 0,1-1 0,-2 1-1,2-1-175,0 1-1,-1-1 0,1 0 0,0 1 1,-1-1-1,1 0 0,0 0 0,0 1 1,0-1-1,-1 0 0,1 0 1,0 1-1,0-1 0,0 0 0,0 0 1,0 1-1,1-1 0,-1 0 1,0 0-1,1 0 0,-1-17 869,-1 17-832,0 0 1,1 1-1,-1-1 0,0 0 0,1 0 1,-1 1-1,0-1 0,0 1 0,1-1 1,-1 1-1,0-1 0,0 1 0,0-1 1,0 1-1,-1-1 0,-7-3 401,21 34 817,46 65-544,-46-72-587,30 53 186,47 124 0,-88-199-324,-1 0 1,1 0-1,-1 0 1,0 0-1,1 0 1,-1 0 0,0-1-1,0 1 1,0 0-1,0 0 1,0 0-1,0 0 1,0 0-1,0 2 1,0-3-2,-1 0-1,1 0 1,0 0 0,-1 0-1,1 0 1,0 0 0,0 0 0,-1 0-1,1 0 1,0 0 0,0 0-1,-1 0 1,1 0 0,0 0 0,-1 0-1,1 0 1,0 0 0,0 0-1,-1 0 1,1 0 0,0-1-1,0 1 1,-1 0 0,1 0 0,0 0-1,0 0 1,0-1 0,-1 1-1,1 0 1,0-1 0,-21-20 3,2-2-99,1-1 0,-23-42 0,-20-57-344,52 104 386,1-1 0,1 0 1,1 0-1,1-1 0,1 0 1,0 1-1,2-1 1,0-1-1,2 1 0,2-28 1,-2 44 50,1 0 0,0 0 0,0-1 0,1 1 0,-1 0 1,1 0-1,1 0 0,-1 0 0,0 1 0,1-1 0,6-8 0,-7 11 12,1 0 1,-1 0-1,0 0 0,1 0 0,-1 1 0,1-1 0,-1 1 1,1-1-1,0 1 0,-1 0 0,1 0 0,0 0 0,0 1 1,0-1-1,0 1 0,0-1 0,0 1 0,0 0 0,0 0 1,0 0-1,0 0 0,0 1 0,3 0 0,4 2 56,-1 0 0,1 0 1,-1 1-1,0 1 0,0-1 0,-1 1 0,1 1 0,-1 0 0,0 0 0,-1 0 1,10 11-1,8 11 260,37 52-1,-35-43-143,5 11-47,43 84-1,-74-131-133,6 11-86,-1-1 0,14 17 0,-42-41-2788,-48-40-758,42 34 3401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47.2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 19092,'16'0'1944,"13"-8"1441,5-4-592,0-6-945,2 0-568,-9 7-943,-2 2-569,-2 15 71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48.9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245 580 25013,'-63'397'1431,"54"-312"-1279,4 116-1,8-143-118,2 0 0,26 111 0,-17-116 76,2-2 0,28 63 1,-31-87-79,1 0 0,2-2-1,0 1 1,2-2 0,32 37 0,-12-23 38,1-2 1,2-2-1,2-1 0,0-2 0,2-3 0,2-1 0,48 21 1,-62-36 127,0-1 1,0-1-1,1-1 0,37 3 1,-6-5 184,80-1 0,-134-6-350,-1-1 1,1 0 0,-1 0 0,1-1-1,-1-1 1,1 0 0,-1 0 0,0-1-1,-1 0 1,1-1 0,-1 0 0,1 0-1,12-11 1,-7 3 29,-1-1 0,0 0-1,-1-1 1,0 0 0,-2-1 0,15-25 0,71-154 810,-26 45-427,-53 114-327,23-70 0,2-42 57,-29 95-95,49-219 160,-55 218-202,-2 0 0,-2-61 1,-4 96-34,-1 0 0,-1 1-1,-1-1 1,0 0 0,-11-31 0,-43-85 15,40 98-20,-14-31 0,-54-84 0,55 106 0,-5-9 0,-57-66 0,78 105 0,-1 0 0,0 1 0,-2 1 0,1 1 0,-1 0 0,-1 2 0,0 0 0,-24-11 0,20 13 0,0 2 0,0 0 0,-1 1 0,0 1 0,-32-3 0,21 6 0,1 2 0,-1 1 0,-39 6 0,3 6 0,0 2 0,-127 49 0,144-44 0,-64 35 0,90-40 0,0 1 0,1 2 0,-45 41 0,-115 147 0,177-195 0,-49 66-30,51-66 7,0-1-1,2 1 0,-1 1 0,1-1 0,-5 21 0,9-28-81,0 1 1,0 0 0,1-1 0,-1 1 0,1 0 0,0-1-1,0 1 1,1-1 0,0 1 0,0 0 0,0-1 0,0 1-1,0-1 1,1 0 0,0 1 0,0-1 0,0 0 0,0 0 0,1 0-1,4 5 1,-1-3-364,0 1 1,1-1-1,0-1 0,0 0 0,0 1 0,1-2 1,-1 1-1,1-1 0,14 5 0,45 13-1623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54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0 14131,'0'0'202,"-1"0"-1,1 1 1,-1-1 0,1 0 0,0 0-1,-1 0 1,1 1 0,0-1 0,-1 0-1,1 0 1,0 1 0,-1-1 0,1 0-1,0 0 1,0 1 0,-1-1-1,1 0 1,0 1 0,0-1 0,0 1-1,-1-1 1,1 0 0,0 1 0,0-1-1,0 1 1,0-1 0,0 0-1,0 1 1,0-1 0,0 1 0,0-1-1,0 0 1,0 1 0,0-1 0,0 1-1,0-1 1,0 0 0,0 1-1,1-1 1,-1 1 0,0 0 0,7 17 1654,4 0-1169,0 0 1,1-1-1,1 0 1,1-1-1,23 22 1,-13-14-268,5 6-129,-3-4-10,36 47 0,-54-63-316,-2 0 1,0 0 0,0 1 0,-1 0 0,0 0 0,-1 1 0,0-1-1,4 24 1,-7-30-330,1 13-364,-4-14-1144,-6-8-2261,-7-9 2388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55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0 243 14499,'2'-14'742,"1"0"0,0 0 0,1 0 0,1 1 0,0-1 0,0 1 0,2 0 0,-1 1 0,2-1 0,0 1 0,10-12 0,-12 17-589,0 1 1,0 0-1,0 0 0,1 1 1,0-1-1,0 2 1,0-1-1,1 1 0,-1 0 1,1 0-1,0 1 1,0 0-1,1 1 1,-1-1-1,0 2 0,1-1 1,-1 1-1,1 1 1,13 0-1,-17 0-110,-1 0 0,1 1-1,-1 0 1,1 0 0,-1 0 0,0 1 0,0-1-1,1 1 1,-1 0 0,0 0 0,-1 1 0,1-1 0,0 1-1,-1 0 1,1 0 0,-1 0 0,0 0 0,0 1-1,0-1 1,0 1 0,-1 0 0,1-1 0,-1 1-1,2 6 1,0 1 49,0 0-1,-1 0 0,0 1 1,-1-1-1,0 1 0,0 0 1,-2-1-1,0 16 0,0-13-90,-1 0 0,0 0 0,-1 0 0,-1 0 0,0 0 0,-1-1-1,0 1 1,-1-1 0,-1 0 0,0 0 0,0-1 0,-2 0 0,-11 16-1,16-25-177,0 0-1,0 0 0,0 0 0,-1 0 1,1 0-1,-1-1 0,0 0 0,0 0 0,0 0 1,0 0-1,0 0 0,-6 1 0,7-3-76,1 1 0,0-1 0,-1 0 0,1 0-1,-1 0 1,1 0 0,-1 0 0,1 0 0,-1-1-1,1 1 1,-1-1 0,1 0 0,0 1 0,-1-1-1,1 0 1,0-1 0,0 1 0,0 0 0,0-1-1,0 1 1,0-1 0,0 1 0,0-1 0,-1-2 0,-14-25-1412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55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12011,'-2'5'5990,"3"-4"-5814,4 7 2923,11 8-1241,-14-14-1411,23 22 1225,88 89 1635,-95-92-3472,-1 0 0,0 1-1,23 44 1,-34-56-550,5 8-803,-8-5-4556,-3-9 4318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56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1 409 12659,'0'0'237,"0"-1"1,0 0-1,0 1 1,0-1-1,0 0 1,0 1 0,0-1-1,0 1 1,0-1-1,1 0 1,-1 1-1,0-1 1,0 1-1,1-1 1,-1 0-1,0 1 1,1-1-1,-1 1 1,1-1 0,-1 1-1,1 0 1,-1-1-1,1 1 1,0-1-1,17-12 1950,-7 5-1008,48-49 2407,-33 30-2808,-23 24-799,0-1-1,1 0 1,-1 0 0,-1 0-1,1 0 1,0 0-1,-1 0 1,0-1 0,0 0-1,-1 1 1,3-8 0,-3 3-533,0-1 0,0 0 0,-1 0 0,-1-18 0,-1 9-607,0-1 0,-7-23 1,7 36 1017,0 1 0,0-1 1,-1 0-1,1 1 1,-2-1-1,1 1 1,-1 0-1,0 0 1,-7-9-1,10 14 204,0 0 0,0 1-1,0-1 1,0 0 0,0 0-1,0 0 1,0 0 0,-1 1-1,1-1 1,0 1 0,0-1 0,-1 1-1,1-1 1,-2 1 0,3 0 23,-1 0 1,1 0 0,-1 0 0,1 0 0,-1 0-1,1 0 1,-1 0 0,1 0 0,-1 1 0,1-1-1,-1 0 1,1 0 0,0 0 0,-1 1 0,1-1-1,-1 0 1,1 1 0,0-1 0,-1 0-1,1 1 1,0-1 0,-1 1 0,1-1 0,0 0-1,-1 1 1,1 1 151,-1 0 1,0 0-1,1 0 0,-1 0 0,1 1 1,0-1-1,0 0 0,0 0 0,0 0 1,0 0-1,0 0 0,1 0 0,-1 0 0,1 0 1,-1 0-1,2 4 0,11 18 714,0-1 0,1 0 0,24 29 1,-21-30-703,2 4-209,2 0 0,0-1 1,2-1-1,31 25 0,-53-48-163,0 0-1,1 0 1,-1 0-1,0 0 1,1-1 0,-1 1-1,1 0 1,-1-1 0,1 1-1,-1-1 1,1 1-1,-1-1 1,1 0 0,-1 0-1,4 1 1,-4-2-101,0 1 1,0 0 0,0-1-1,0 1 1,0-1-1,0 1 1,0-1 0,0 0-1,0 1 1,0-1-1,0 0 1,0 0-1,-1 1 1,1-1 0,0 0-1,-1 0 1,1 0-1,0 0 1,-1 0-1,1 0 1,-1 0 0,0 0-1,1-1 1,6-22-4528,1-8 1922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56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1 150 15243,'7'-13'1545,"2"-4"1231,2 2-95,2-3-705,1 0-343,1 4-753,-2-3-384,-1 5-360,4 3-112,-4 2-240,2 2-288,-2 2-1073,-5 2-711,-2 2-753,2 1 1337</inkml:trace>
  <inkml:trace contextRef="#ctx0" brushRef="#br0" timeOffset="1">159 235 16596,'11'-6'1400,"4"-3"1136,3-1-303,4-7-825,-1-2-312,-5 0-720,4 1-288,-5 0-760,1 4-472,-4-1-1360,6-3 1303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56.8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1 265 17580,'74'-128'7835,"-17"34"-6307,-55 89-1498,14-21 25,-15 25-54,-1 0-1,1 1 0,-1-1 0,1 0 0,0 0 1,0 1-1,-1-1 0,1 0 0,0 1 1,0-1-1,0 1 0,-1-1 0,1 1 1,0-1-1,0 1 0,0 0 0,0-1 0,0 1 1,0 0-1,0 0 0,0 0 0,0 0 1,2 0-1,-1 1 12,-1 0-1,1 1 1,0-1 0,-1 1 0,1 0 0,-1-1 0,0 1 0,0 0-1,1 0 1,-1 0 0,-1 0 0,1 0 0,0 0 0,1 4 0,0-1 70,20 53 890,-9-23-490,1-1-1,2 0 0,1-2 1,28 43-1,-13-30 66,33 61 0,-39-67-472,-20-30-119,0-1 0,0 1 0,-1 1 1,5 10-1,-6-9-2189,-16-24-5624,1 0 6000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57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1 203 15099,'3'5'5449,"6"-13"-2528,13-17-472,5-8-193,8-7-648,2 1-455,-7 9-633,-5 6-432,-11 15-2585,-10 9 1857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25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193 1347 10090,'1'0'1388,"10"0"4695,-6 0-5750,0 0 0,0-1 1,0 0-1,-1 0 0,9-2 0,-1-2 114,1 1 0,-1 1 0,1 0 0,14-2 0,53-2 695,22 9-130,-32 0-606,362-9 1569,-382 4-1857,0-3 1,-1-1-1,49-14 1,-12 2-20,-57 14-13,-1-3 0,0 0 1,0-2-1,37-18 0,-52 20-76,-2-1-1,1 0 1,-1-1 0,0 0-1,-1-1 1,9-12 0,-17 21-10,2-2 3,-1 0 0,0-1 0,0 1 0,-1-1-1,1 0 1,-1 0 0,0 0 0,2-7 0,-1-4 21,3-23-1,-4 24-13,0 1 0,6-18 0,-6 23-10,0-1 0,-1 1 1,0-1-1,0-12 1,-1 13-1,1 0 1,-1 1-1,1-1 1,1 0-1,0 0 0,3-9 1,-1 10-3,0-1 1,-1 0-1,-1 0 1,1 0-1,-2 0 0,1 0 1,-1 0-1,0 0 1,-1-1-1,-1-14 1,0 10-2,0 0 0,1 0 0,2-16 0,-1 18 1,0 0-1,-1-1 1,-1 1 0,-3-22 0,-2 8 10,-1 0 0,-1 1 0,-1 0 0,-1 0 0,-2 1 0,0 0 0,-29-40 0,28 47 7,3 3 10,0 0 0,-1 1-1,-1 0 1,0 1 0,-21-16 0,-1 5-9,-1 2 1,-1 2 0,-1 1-1,-56-19 1,19 7 83,-11-4 0,72 30-91,-1 1 0,0 0 0,0 0 0,-23 0 0,-12 5-32,0 2-1,0 2 1,-48 13 0,20-5 37,37-4-11,0 1 0,-58 24-1,65-20-97,-43 26 0,2 0-7,56-32 84,1 0 0,0 1 0,1 1 0,-15 14 0,22-17 20,0 1 0,0 0 0,0 1-1,2-1 1,-1 2 0,1-1 0,-7 16-1,-12 26 9,6-15-23,2 2 0,2-1 0,-17 60 0,29-80 30,-4 17 8,-5 38-1,12-61-24,1 1-1,0-1 0,0 0 0,1 1 1,1-1-1,5 23 0,11 20 99,3 0 0,52 98-1,-67-141-6,0-2-1,1 1 0,0-1 0,1 0 1,0 0-1,0-1 0,1 0 1,0 0-1,1-1 0,0 0 1,0-1-1,1 0 0,-1-1 0,2 0 1,-1-1-1,16 6 0,1-4 219,0 0 0,1-1 0,0-2 0,0-1 0,0-2-1,0-1 1,0-1 0,1-1 0,34-7 0,-48 6-323,-11 3-331,0-1 1,1 1 0,-1-2 0,0 1 0,0 0 0,5-3 0,-13 15-5591,-11 7 3903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1:57.6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149 179 4681,'-7'-7'503,"1"1"0,-1-1 0,2-1 0,-1 1 1,-6-14-1,-17-43 461,16 32-761,12 31-122,1-1-1,-1 1 0,1 0 1,-1 0-1,0-1 0,0 1 1,1 0-1,-1 0 0,0 0 1,0 0-1,0 0 0,0 0 1,0 0-1,-3-2 0,3 3 68,0 0 1,-1-1-1,1 1 0,-1 0 0,1 0 0,-1 0 0,1 0 0,-1 0 0,1 0 0,-3 1 1,-6 1 160,9-2-210,0 0 1,0 0 0,0-1 0,0 1 0,0 0-1,0 0 1,0 0 0,0-1 0,1 1 0,-1 0 0,0-1-1,0 1 1,0-1 0,0 1 0,1-1 0,-1 0 0,0 1-1,1-1 1,-2 0 0,2 0-78,0 1 0,0 0 0,0 0 0,0 0 1,0 0-1,0 0 0,0 0 0,0 0 0,0 0 0,0 0 0,0 0 0,0 0 0,0 0 1,0 0-1,0 0 0,0 0 0,0 0 0,0 0 0,0 0 0,0 0 0,-1 0 0,1 0 0,0 0 1,0 0-1,0 0 0,0 0 0,0 0 0,0 0 0,0 0 0,0 0 0,0 0 0,0 0 1,0 0-1,0 0 0,0 0 0,0 0 0,0 0 0,0 0 0,0 0 0,-1 0 0,1 0 1,0 0-1,0 0 0,0 0 0,0 0 0,0 0 0,0 0 0,0 0 0,0 0 0,0 0 0,0 0 1,0 0-1,0 0 0,0 0 0,0 0 0,0 0 0,0 0 0,0 0 0,0 0 0,0 0 1,0 0-1,0 1 0,0-1 0,0 0 0,0 0 0,0 0 0,0 0 0,0 6 846,3 6 184,-2-9-925,1 0-1,0-1 0,0 1 0,0-1 1,0 1-1,0-1 0,0 0 0,1 0 1,-1 0-1,1 0 0,0 0 0,-1 0 1,1-1-1,0 1 0,0-1 0,0 0 1,0 0-1,0 0 0,0 0 0,0-1 1,0 1-1,0-1 0,6 0 1,8 0 116,-1 0 0,0-2 0,22-3 0,-24 2-47,33-4 201,118-17 554,-122 20-659,82 3 0,30 9 270,91 7 207,143-3 265,-269-13-904,67 15 310,2 0-209,56-27 333,-100 2-197,-89 8-244,81-2 320,-114 6-337,-1 1-1,0 0 1,1 2-1,23 7 0,-18-3 78,0-2 0,0-1 0,0-2 0,55 1 0,-46-4 81,40 6 0,-61-3-157,0 0 1,0 1 0,0 0 0,29 13 0,5 4 128,73 19-1,5 2 441,-122-40-631,1 0 1,-1 0-1,1 0 0,-1-1 1,1 0-1,0 0 0,11-1 0,-1-2 67,31-6-1,-48 8-109,40-5 109,-32 5-108,0 0-1,-1-1 1,1 0 0,-1-1 0,9-2 0,-5 0 2,-2 0 1,1 0-1,0-1 1,-1 0-1,0 0 1,0-1-1,0-1 1,-1 0-1,0 0 1,11-12-1,-16 16-3,0-1 0,0 1 0,0 0-1,1 0 1,0 1 0,-1-1 0,1 1 0,0 0 0,0 0-1,0 0 1,0 0 0,9-2 0,5 0-7,-1 1 1,20-1-1,16-3 11,-41 3-13,1 0 0,-1-1-1,0 0 1,14-9 0,-3 2-542,-21 11-246,1 0-52,7 1-4480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0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1 185 11947,'15'-10'1882,"-1"-2"1,22-20-1,-20 15-1007,-2 0 0,0-1 0,18-30 0,-28 42-849,0 0 0,0 0 0,7-7 0,-11 13-66,0 1 0,0-1 0,0 0 0,1 0 0,-1 1 0,0-1 0,0 0 0,0 0 0,0 1 0,0-1 0,0 0 0,0 1 0,1-1 0,-1 0 0,0 1 0,0-1 0,0 0 0,0 0 0,0 1 0,0-1 0,-1 0 0,1 1 0,0-1 0,0 0 0,0 1 0,0-1 0,0 0 0,-1 1 0,-1 6-442,-1 1 0,-1-1 0,1 0 0,-8 11 1,-2 4-290,-26 39-318,26-44 996,-19 37-1,29-47 245,0 0 0,0 1-1,1-1 1,0 0 0,0 1-1,1-1 1,0 1 0,0 0-1,0 9 1,1-15-36,1 1 1,-1 0-1,0-1 1,1 1-1,-1 0 1,1-1-1,0 1 1,0-1-1,0 1 1,0-1-1,0 0 1,0 1-1,1-1 1,-1 0-1,1 0 1,0 0-1,0 0 1,0 0-1,-1 0 1,2-1-1,-1 1 1,0 0-1,0-1 1,0 0-1,1 1 0,3 0 1,6 2 271,-1-1 1,0-1-1,1 0 0,22 1 1,-7 0 112,-10-1-66,-1 0 0,1 2 0,28 9 0,-38-10-344,0 0 0,0 1 0,0 0 0,0 0 0,-1 0 1,1 1-1,-1 0 0,-1 0 0,1 1 0,7 9 0,0 3 41,14 27 0,-19-30-74,2 0 0,-1 0 0,18 19 1,-25-32-55,-1-1 0,0 0 1,0 1-1,1-1 0,-1 0 1,1 0-1,-1 0 1,1 0-1,0 0 0,-1 0 1,1-1-1,0 1 1,-1 0-1,1-1 0,0 1 1,0-1-1,0 0 0,-1 0 1,1 1-1,0-1 1,2-1-1,-2 1-18,0-1 1,1 0-1,-1 0 1,0 0-1,0 0 1,0 0-1,0 0 1,0-1-1,-1 1 1,1-1-1,0 1 1,0-1-1,-1 0 1,1 1-1,-1-1 1,2-3-1,2-2-305,-1-1 0,0 0 0,-1 0 0,1 0 0,-1 0 0,3-14 0,-3 3-1485,3-38 0,-5 12 306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1.1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14939,'14'29'1777,"2"0"2079,5 0-1759,1-4-745,1-1-192,1-4-632,-2-4-215,-1-1-313,0-3-272,-2-3-817,-5-3-367,-8-5-1241,-17-13-1456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1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1 585 9658,'55'-39'10466,"-25"16"-8881,-1-1 0,28-30 0,-52 49-1525,0 0-1,-1 0 1,0-1 0,0 1 0,-1-1 0,0 0 0,1 0 0,1-9 0,-3 12-90,-2-1 0,1 1 1,0-1-1,-1 0 0,0 0 1,0 1-1,0-1 0,0 0 1,0 1-1,-1-1 0,0 0 1,1 1-1,-1-1 0,-1 0 1,1 1-1,-2-4 0,0 2 16,1 0 0,0 1-1,-1-1 1,0 1 0,0 0-1,0 0 1,-1 0 0,1 0 0,-1 0-1,-6-4 1,10 8 22,0-1 1,-1 1 0,1 0-1,0 0 1,0 0-1,0 0 1,0 0-1,0 0 1,0 0-1,0 0 1,0-1-1,-1 1 1,1 0-1,0 0 1,0 0-1,0 0 1,0 0-1,0 0 1,-1 0 0,1 0-1,0 0 1,0 0-1,0 0 1,0 0-1,0 0 1,-1 0-1,1 0 1,0 0-1,0 0 1,0 0-1,0 0 1,0 0-1,-1 0 1,1 0-1,0 0 1,0 0 0,0 0-1,0 1 1,0-1-1,0 0 1,-1 0-1,1 0 1,0 0-1,0 0 1,0 0-1,0 0 1,0 1-1,0-1 1,0 0-1,0 0 1,0 0-1,3 10 448,11 13 312,5-1-378,0 0 1,2-2-1,0 0 1,29 20-1,-43-36-424,0 1 0,0-1 0,1 0 0,-1 0 0,13 4 0,-18-7-174,0-1-1,0 1 1,0-1-1,0 1 1,0-1-1,0 0 1,-1 1-1,1-1 1,0 0-1,0 0 1,0-1-1,0 1 1,0 0-1,0-1 1,0 1-1,0-1 1,0 1-1,-1-1 1,1 0-1,0 0 1,0 0-1,-1 0 1,1 0-1,-1 0 1,1 0-1,-1-1 1,1 1-1,1-3 1,9-13-5283,3-1 2236</inkml:trace>
  <inkml:trace contextRef="#ctx0" brushRef="#br0" timeOffset="1">161 96 17036,'30'-1'1256,"-6"-5"688,4 0-303,-10-8-633,-2 1-224,-5 2-824,-7-1-464,-2 5-1424,-7-2-441,-4-8 1201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2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13531,'-1'22'1904,"4"-1"1433,15-3-1449,4-1-463,7-2-785,1-2-200,-1-4-400,-5-3-280,3-4-1264,-6-2-473,8-15 921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2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1 165 15275,'5'-2'1015,"0"-1"-1,0 0 1,-1 0 0,1 0-1,3-4 1,7-6 248,14-17 0,-22 22-853,5-6-72,-9 10-290,1-1 0,-1 1-1,1 1 1,-1-1 0,1 0 0,1 1-1,-1 0 1,8-5 0,-11 8-49,0 0 1,0 0 0,-1-1-1,1 1 1,0 0 0,0 0 0,0 0-1,0 0 1,-1 0 0,1 1-1,0-1 1,0 0 0,0 0 0,-1 1-1,1-1 1,0 0 0,0 1-1,0-1 1,-1 0 0,1 1-1,0-1 1,-1 1 0,1 0 0,-1-1-1,1 1 1,0 0 0,15 22-14,-14-19 17,9 14 11,14 25 227,1-2-1,61 73 1,88 53 2215,-99-97-1352,-60-55-683,24 30 0,-36-40-338,0 0-1,0 1 1,0 0 0,-1 0 0,0 0-1,0 1 1,-1-1 0,0 1 0,3 12-1,-5-18-71,0 0 0,1 0 0,-1 1-1,0-1 1,0 0 0,-1 1 0,1-1 0,0 0-1,0 0 1,-1 1 0,1-1 0,0 0 0,-1 0-1,0 1 1,1-1 0,-1 0 0,1 0 0,-1 0-1,0 0 1,0 0 0,0 0 0,-1 1 0,0 0-30,-1-1 1,1 1 0,-1-1-1,1 0 1,-1 0 0,1 0 0,-1 0-1,0-1 1,1 1 0,-5 0-1,-3 0-345,0-1 0,0 0 0,0-1 0,-19-3 0,22 3-198,1-1 1,-1 0 0,1 0-1,-1-1 1,1 0 0,0 0 0,-8-6-1,-8-11-950</inkml:trace>
  <inkml:trace contextRef="#ctx0" brushRef="#br0" timeOffset="1">527 111 19756,'21'-9'1152,"1"-4"393,-1-4-273,-3 1-680,3-4-144,-8 7-984,1-1-408,1 7-912,-5 6 759</inkml:trace>
  <inkml:trace contextRef="#ctx0" brushRef="#br0" timeOffset="2">720 299 17436,'15'6'1344,"0"-10"648,2-10-695,0-14-825,-1-5-408,5-4-1048,8 5 648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2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11819,'3'27'2128,"1"4"2601,4 4-2264,8 3-681,2 0-432,4-1-704,7-1-192,-7-3-296,1-5-48,-4-8-360,-1-4-464,-3-13-1080,-2-6-665,-1-16 1217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3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42 13147,'3'12'748,"1"0"1,0 0-1,1-1 0,0 1 1,0-1-1,1 0 0,1 0 1,0-1-1,0 1 0,1-2 1,18 18-1,-19-21-547,0 0-1,1-1 1,0 0-1,0 0 1,0 0-1,0-1 1,1-1-1,-1 1 1,1-1-1,0-1 1,0 0-1,0 0 1,1-1 0,-1 0-1,0 0 1,17-2-1,-20 1-118,0-1 0,0-1 0,0 1 0,1-1 0,-2 0 0,1 0 0,0-1 0,0 0 0,-1 0-1,1 0 1,-1-1 0,0 0 0,0 0 0,0 0 0,-1 0 0,7-8 0,-9 9-20,1-1 0,-1 1 0,1-1-1,-1 0 1,-1 0 0,1 0 0,0 0 0,-1 0 0,0 0-1,0 0 1,0 0 0,0 0 0,-1-1 0,1 1 0,-1 0-1,0 0 1,-1-1 0,1 1 0,-1 0 0,0 0 0,0-1-1,0 1 1,0 0 0,-1 0 0,-2-5 0,0 4-13,1 0 1,-1 0 0,0 0 0,-1 0-1,1 1 1,-1 0 0,0 0-1,0 0 1,0 0 0,0 1-1,-1 0 1,1 0 0,-1 1 0,0-1-1,-12-2 1,0 0-71,-1 1 0,0 1 0,0 0 0,-19 1 1,3 3-935,-56 8 1,9 0-4968,76-9 4297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3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1 189 13571,'0'-9'2040,"4"-3"2001,2-4-1408,9-5-1049,0 0-424,0 0-544,2 0-431,-4 2-1010,-1 2-367,-1 1-1288,-1 1 1199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4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0 319 16772,'14'-22'3366,"25"-33"0,22-15-549,-38 45-2412,0-1-1,-2-1 1,31-52-1,-52 77-403,1 1-1,-1 0 1,1 0-1,-1 0 1,1 0-1,0 0 0,-1 0 1,1 0-1,0 0 1,0 1-1,0-1 1,-1 0-1,3-1 1,-3 3-3,1-1 1,-1 0-1,1 1 1,-1-1-1,1 0 1,-1 1-1,0-1 0,1 1 1,-1-1-1,1 1 1,-1-1-1,0 1 1,1-1-1,-1 1 1,0-1-1,0 1 1,0-1-1,1 1 1,-1 0-1,0-1 1,0 1-1,0-1 1,0 1-1,0-1 1,0 1-1,0 1 1,2 8 3,21 83-19,-19-81 38,1 1 1,0 0-1,1-1 0,1 0 1,7 11-1,73 84 698,-15-20-650,-63-69-820,-2-3-5781,-3-10 4661</inkml:trace>
  <inkml:trace contextRef="#ctx0" brushRef="#br0" timeOffset="1">259 408 17868,'15'-10'2160,"3"-7"2225,9-8-2896,-1-2-281,-3 2-1176,8 4 1440,-11-3-1152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09.5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0 150 15355,'15'-4'1665,"6"-8"1535,7-3-39,7-12-600,4 0-433,-4 2-920,3 2-664,-10 11-1480,-7 8-1464,-13 5 1223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23.5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1768 11811,'19'-73'5347,"-3"5"-3075,4 2-1,34-80 1,-50 135-2108,2 0 0,-1 0-1,1 1 1,1 0 0,0 0 0,0 1-1,1 0 1,14-13 0,-21 21-155,0 0-1,0 0 1,1 1 0,-1-1 0,0 0 0,1 1-1,-1-1 1,1 1 0,-1-1 0,0 1 0,1 0-1,-1 0 1,1-1 0,-1 1 0,1 0 0,-1 0-1,1 1 1,0-1 0,-1 0 0,0 0-1,1 1 1,-1-1 0,1 1 0,-1-1 0,1 1-1,-1 0 1,0-1 0,0 1 0,1 0 0,-1 0-1,0 0 1,0 0 0,0 0 0,2 2 0,1 2-9,1 0 1,-1 1-1,0-1 1,-1 1 0,1 0-1,3 8 1,-3-2-32,0-1-1,0 1 1,-1 0 0,-1 0 0,0 0 0,-1 0 0,1 23-1,-4-23-103,2-12 131,-1 0 0,1 0 0,0 0 0,0 0 0,0 0 0,0 0 0,0 1 0,0-1 0,0 0 0,0 0 0,0 0 1,0 0-1,0 0 0,0 0 0,0 0 0,0 0 0,-1 0 0,1 0 0,0 1 0,0-1 0,0 0 0,0 0 0,0 0 0,0 0 0,0 0 0,-1 0 0,1 0 0,0 0 0,0 0 0,0 0 0,0 0 0,0 0 0,0 0 0,0 0 0,-1 0 0,1 0 0,0 0 0,0 0 0,0 0 0,0-1 0,-1 1-2,0-1-1,0 0 0,1 0 0,-1 0 0,0 0 1,1 0-1,-1 0 0,1 0 0,0 0 0,-1-1 0,1 1 1,0 0-1,-1-2 0,-1-12 0,0-1-1,2 1 1,0-20 0,1 5 5,-1 6 6,1-1 1,1 0-1,6-25 0,-6 42-3,0-1 0,0 1 0,1 0 0,0 0 0,1 0 0,0 0 0,0 0 1,0 1-1,1 0 0,0 0 0,1 0 0,8-8 0,-13 14-4,1-1 0,0 1 0,0-1-1,0 1 1,0 0 0,0 0 0,1 0 0,-1 0 0,0 0 0,0 0-1,1 0 1,-1 1 0,0-1 0,1 1 0,-1 0 0,1 0 0,-1 0-1,0 0 1,1 0 0,-1 0 0,1 1 0,-1-1 0,3 2 0,4 1 13,-1 1 0,0 0 0,0 1 0,-1 0 0,8 6 1,23 13 242,-34-22-235,1 0 1,-1 0 0,1-1 0,0 1-1,-1-1 1,1 0 0,0 0-1,0-1 1,0 1 0,0-1-1,0 0 1,0-1 0,-1 1-1,1-1 1,0 0 0,8-3-1,-7 2-13,0-1-1,0-1 0,0 1 1,0-1-1,-1 0 0,0 0 0,0 0 1,0-1-1,0 0 0,-1 0 1,0 0-1,4-6 0,1-2 2,-1-1 0,-1 0 0,0 0-1,-1-1 1,9-29 0,-13 35-2,0 0 0,0 0-1,-1 0 1,0 0 0,0-1 0,-1 1-1,-1 0 1,1 0 0,-1-1 0,-1 1-1,-3-13 1,4 19-1,-1 0 0,1 0-1,0 0 1,-1 1 0,0-1 0,0 0-1,0 1 1,0-1 0,0 1 0,0 0-1,-5-4 1,6 5-3,0 1 1,0-1-1,0 1 0,0-1 1,-1 1-1,1-1 0,0 1 1,0 0-1,0-1 0,-1 1 1,1 0-1,0 0 0,0 0 1,-1 0-1,1 0 0,0 0 1,0 0-1,0 1 0,-1-1 1,1 0-1,0 1 0,0-1 1,0 1-1,0-1 0,-1 1 1,1-1-1,0 1 0,0 0 1,0 0-1,1-1 0,-1 1 1,0 0-1,-1 2 0,-2 1 11,1 0-1,0 0 0,0 1 1,0 0-1,1-1 1,0 1-1,0 0 1,0 0-1,0 0 0,1 1 1,-1 4-1,1-2 54,0-1 0,0 1 0,1-1 0,0 1 0,1-1 0,0 1-1,3 14 1,-3-18-23,0 0 0,1 0 0,-1 1 0,1-1 0,0 0 0,0-1 0,1 1 0,-1 0 0,1-1 0,0 1 0,0-1-1,0 0 1,5 4 0,-5-5-25,0 0-1,0-1 1,0 1 0,0-1-1,0 1 1,0-1-1,1 0 1,-1-1-1,0 1 1,1-1-1,-1 1 1,0-1 0,1 0-1,-1 0 1,1 0-1,-1-1 1,1 1-1,-1-1 1,4-1 0,2-1 6,-1 0 0,0-1 0,0 0 0,0-1 0,0 1 0,-1-1 1,1-1-1,-1 0 0,10-10 0,-3 1 51,-1 0 0,-1-1 0,14-23 0,-6 3 107,-2 0-1,-2-1 1,13-40 0,-26 84 320,4 13-344,-3-7-41,-2-6-85,1-1 0,0 1 0,1-1 0,-1 0 0,1 0 0,8 9 0,-10-13-29,0 0 1,0 1-1,0-1 0,1 0 0,-1 0 1,1-1-1,-1 1 0,1 0 1,0-1-1,0 0 0,-1 1 0,1-1 1,0 0-1,0-1 0,0 1 0,0 0 1,5-1-1,-7 0 2,1 0 0,0-1 0,-1 1 0,1 0 0,-1-1-1,1 0 1,-1 1 0,1-1 0,-1 0 0,1 0 0,-1 0 0,0 0 0,1 0 0,-1 0 0,0 0 0,0 0 0,0 0-1,0-1 1,0 1 0,0 0 0,0-1 0,0 1 0,-1-1 0,1 1 0,-1-1 0,1 1 0,-1-1 0,1-2 0,2-5 12,-2-1 1,1 1 0,0-14 0,-2 22-15,0-28 22,0 22-24,-1 0 0,2-1 1,-1 1-1,1 0 0,0 0 0,2-10 1,-2 17 0,-1 0 0,0-1 0,0 1-1,1 0 1,-1-1 0,0 1 0,1 0 0,-1 0 0,0 0 0,1-1 0,-1 1 0,0 0 0,1 0 0,-1 0 0,1 0 0,-1 0 0,0-1 0,1 1 0,-1 0 0,1 0 0,-1 0-1,0 0 1,1 0 0,-1 0 0,1 1 0,-1-1 0,0 0 0,1 0 0,-1 0 0,0 0 0,1 0 0,0 1 0,16 6-4,-12-4 2,0-1 1,0 0 1,0 0-1,0-1 0,1 1 1,-1-1-1,0 0 1,1-1-1,-1 1 0,0-1 1,1 0-1,-1 0 1,0-1-1,1 1 1,-1-1-1,0 0 0,1-1 1,-1 1-1,0-1 1,0 0-1,0-1 0,0 1 1,-1-1-1,1 0 1,-1 0-1,0 0 1,1-1-1,-1 1 0,-1-1 1,1 0-1,-1 0 1,5-7-1,-1-1 0,0 1 1,-1-1-1,-1 0 1,0-1-1,-1 1 1,0-1-1,-1 0 0,0 0 1,1-21-1,-1-12 17,-3-63-1,-2 77-13,-1 1-1,-2 0 0,-11-45 0,10 58-12,0-1 0,-1 1 0,-1 0 0,0 0-1,-2 1 1,-19-27 0,27 41 9,-1-1 0,0 1 0,0 0 0,0 0 0,-6-4 0,9 7 2,-1-1-1,1 1 1,0 0 0,-1 0-1,1-1 1,-1 1 0,1 0 0,-1 0-1,1 0 1,-1 0 0,1 0-1,-1-1 1,1 1 0,-1 0 0,1 0-1,-1 0 1,1 0 0,-1 0 0,1 1-1,-1-1 1,1 0 0,-1 0-1,1 0 1,-1 0 0,1 1 0,-1-1-1,1 0 1,-1 0 0,1 1-1,-1-1 1,1 0 0,0 1 0,-1-1-1,1 0 1,0 1 0,-1-1-1,1 1 1,0-1 0,0 0 0,-1 1-1,1-1 1,0 1 0,0-1 0,0 1-1,-1-1 1,1 1 0,0-1-1,0 1 1,0-1 0,0 1 0,0 0-1,-1 5-1,0 1-1,0 0 1,1-1-1,0 1 0,0-1 1,1 1-1,-1-1 1,2 1-1,2 11 0,4 6 56,12 27 0,0-9 93,2 0 0,2-2-1,45 59 1,-65-94-195,0 0 0,0 0 0,0-1 0,0 0 0,1 1 0,0-2 1,0 1-1,0 0 0,9 3 0,-12-9-1251,-4-4 419,-3-6-666,-4-2-893,0 0 0,-2 1-1,-14-16 1,20 23 1465,-1 1-1,1 0 0,-1 0 1,-1 0-1,1 1 0,-1 0 1,0 0-1,0 0 0,-10-3 1,14 7 1098,-1-1 0,1 1 0,0 0 0,-1 0 0,1 0 0,-1 0 0,-3 1 0,7-1 37,-1 0 1,1 0-1,-1 0 1,1 0-1,-1 0 1,1 0-1,-1 0 0,1 0 1,-1 1-1,1-1 1,-1 0-1,1 0 1,-1 1-1,1-1 1,-1 0-1,1 0 1,-1 1-1,1-1 0,-1 0 1,1 1-1,0-1 1,-1 1-1,1-1 1,0 1-1,-1-1 1,1 1-1,0-1 1,0 1-1,-1-1 0,1 1 1,0-1-1,0 1 1,0-1-1,0 1 1,0-1-1,0 1 1,0-1-1,0 1 1,0-1-1,0 1 1,0 0-1,0-1 0,0 1 1,0-1-1,0 1 1,1-1-1,-1 1 1,0-1-1,0 1 1,1-1-1,-1 1 1,0-1-1,1 1 0,0 1 81,0-1-1,1 1 0,-1-1 1,0 0-1,0 0 1,1 1-1,-1-1 0,1 0 1,-1 0-1,1 0 0,-1 0 1,1-1-1,0 1 0,-1 0 1,1-1-1,0 1 0,0-1 1,-1 0-1,1 1 0,0-1 1,0 0-1,0 0 0,-1 0 1,1 0-1,0-1 0,0 1 1,3-1-1,5-2 483,0-1 1,0 1-1,17-10 0,-3 1 445,-21 11-1079,1 0 0,-1 0 1,0 0-1,1 0 0,-1 1 1,1-1-1,-1 1 0,1 0 1,-1 0-1,1 0 0,6 2 1,-2 0-59,-1 1 0,0-1 1,13 8-1,10 4 5,-29-14-34,-1 0 0,0 0-1,0 0 1,0 0 0,1 0-1,-1 0 1,0 1-1,0-1 1,1 0 0,-1 0-1,0 0 1,0 0 0,1-1-1,-1 1 1,0 0 0,0 0-1,1 0 1,-1 0-1,0 0 1,0 0 0,1 0-1,-1 0 1,0 0 0,0 0-1,0-1 1,1 1-1,-1 0 1,0 0 0,0 0-1,0 0 1,1-1 0,2-9 31,-4-16 3,0 22-30,-2-34 42,0 23-39,2 0 0,0 0-1,0-1 1,2 1 0,0 0 0,3-19 0,-3 31-77,1-1 1,-1 0-1,1 1 1,-1 0-1,1-1 1,0 1 0,0 0-1,1 0 1,-1 0-1,1 0 1,-1 0-1,1 1 1,0-1-1,0 1 1,0 0-1,5-3 1,4-2-1802,1 2-1,0-1 1,16-3-1,-27 8 1421,17-4-1741,6 2 880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37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506 153 11026,'-13'0'891,"7"-1"-294,-1 1 0,1 0 0,-1 0 0,1 1 0,0-1 0,-1 1 0,1 1 0,0-1 0,0 1 0,0 0 0,0 1 0,-10 5 0,5 0-227,0 1 1,0 0-1,1 1 0,-11 13 1,-34 49 289,19-25-217,12-14-255,1 1 0,1 1 1,2 0-1,-18 46 0,15-21 48,-30 121 0,38-115-177,4 1-1,2 1 0,3 0 0,3 0 0,3 0 1,3 0-1,13 72 0,8-11 261,66 206-1,-79-305-283,1-1-1,2 0 0,1-1 1,1-1-1,1 0 0,2-1 1,25 27-1,-5-8 12,1-3 0,2-1 0,80 60 0,-91-80 105,0-2-1,2-1 1,61 24-1,-67-32 63,1-2-1,0-1 0,0-1 0,1-1 0,42 1 0,-38-5 81,0-2-1,55-9 1,-73 8-188,0-2 0,0 1 1,0-2-1,-1 0 0,0-1 1,0 0-1,0-1 1,14-10-1,-20 10-48,0 0 0,-1 0-1,0 0 1,0-1 0,-1 0 0,0 0 0,0 0 0,-1-1-1,0 0 1,-1 0 0,1-1 0,2-11 0,-4 11-35,0-1 1,0 0 0,-1 1-1,-1-1 1,0 0 0,0 0-1,-1 0 1,-1-1 0,0 1-1,-4-21 1,-11-19-17,-2 1 1,-30-61-1,-60-92 3,41 80-8,3 6 25,-24-48 19,78 146-52,2-1 0,0-1-1,1 0 1,1 0 0,1 0-1,0 0 1,-1-32 0,5 34 4,1 1 0,1-1 0,1 1 0,1-1 1,0 1-1,1 0 0,1 0 0,1 0 0,8-18 0,4-5 0,61-123 29,-65 140 8,1 1 0,0 1 1,2 0-1,32-33 0,-35 42-16,-1 0-1,-1-2 1,0 1 0,12-20 0,-20 26-13,0 0 1,0 0 0,0 0 0,-1 0-1,-1 0 1,1-1 0,-1 1-1,-1-1 1,0 0 0,0 0 0,0-10-1,-1 7 6,-1 1-1,0-1 1,-1 0-1,0 1 1,0-1-1,-1 1 1,-1-1 0,0 1-1,-7-13 1,-22-39-11,15 26-10,-43-63 1,55 93 9,0 0 0,0 0 0,-1 1 0,0 0-1,0 0 1,-1 0 0,0 1 0,0 0 0,0 0 0,0 1 0,-1 0 0,0 1 0,1 0 0,-1 0 0,-1 1 0,1 0-1,0 1 1,0 0 0,-1 0 0,1 1 0,0 0 0,-1 1 0,1-1 0,0 2 0,0 0 0,-1 0 0,1 0-1,1 1 1,-1 1 0,-10 4 0,-109 66 137,7-4 29,103-61-278,1 1 0,-1 1 1,2 0-1,-20 18 0,35-28-41,-1 0-1,1 0 1,0 0-1,0 0 1,1 0-1,-1 0 1,0 0-1,0 0 0,0 0 1,1 0-1,-1 0 1,0 1-1,1-1 1,-1 0-1,1 0 1,0 1-1,-1-1 1,1 0-1,0 1 1,0-1-1,0 0 1,0 1-1,0-1 1,0 1-1,0 1 1,8 5-1596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39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0 185 15219,'2'-1'4716,"1"5"-2778,3 6-523,69 176 4428,-25-58-5138,-44-110-682,-4-11 3,-4-11 47,-16-39-113,1 0 0,3-1-1,-15-85 1,23 97-57,0-44 1,6 61 89,0 1 0,1 0 0,0-1 0,2 1 0,5-22 0,-7 33 15,0 0 0,0 0 0,0 0 0,0 0 0,0 0 0,1 0 0,0 0-1,-1 1 1,1-1 0,0 1 0,0-1 0,1 1 0,-1 0 0,0 0 0,1 0-1,-1 0 1,1 0 0,0 0 0,-1 1 0,1-1 0,0 1 0,0 0 0,0 0 0,0 0-1,0 0 1,0 0 0,1 1 0,-1-1 0,0 1 0,0 0 0,0 0 0,1 0 0,2 1-1,2 1 71,-1-1-1,0 2 0,0-1 1,0 1-1,0 0 0,0 0 1,-1 1-1,1-1 0,-1 2 1,10 7-1,4 6 312,29 35 0,-24-24-213,24 30 60,74 120 0,-118-172-276,-5-7-5,0 0 0,0 0 0,0 0 0,0 0 0,0 0 0,0 0 0,0 0 0,0 0 0,0 0 0,0 0 0,0 0 0,1 1 0,-1-1 0,0 0 0,0 0 0,0 0 0,0 0 0,0 0 0,0 0 1,0 0-1,0 0 0,0 0 0,0 0 0,0 1 0,0-1 0,0 0 0,0 0 0,0 0 0,0 0 0,0 0 0,0 0 0,0 0 0,0 0 0,0 0 0,0 1 0,0-1 0,0 0 0,-1 0 0,1 0 0,0 0 0,0 0 0,0 0 0,0 0 0,0 0 0,0 0 0,0 0 0,0 0 0,0 0 0,0 0 0,0 0 1,0 1-1,0-1 0,-1 0 0,1 0 0,0 0 0,-8-2-2028,-19-8-1290,15 5 1284,-5 0 313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39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88 16179,'6'9'2417,"8"-3"1904,17-10-1945,7-7-151,0-7-1081,3 1-248,-8-3-912,-2 4-912,8-1 560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14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468 1212 11554,'4'2'4672,"-4"-2"-4555,0 0-1,0 1 1,0-1 0,6 7 1223,-2-1-996,0-1-1,1 0 1,-1 0-1,1 0 0,0 0 1,0-1-1,1 0 1,-1 0-1,1 0 1,0-1-1,0 0 1,0 0-1,0 0 1,12 3-1,4-1 54,0 0 0,1-1 0,33 1 0,69-4 346,-86-2-526,522-30 2716,-538 28-2809,1 0-1,-1-2 1,0-1-1,0-1 1,38-17-1,-45 16-72,-1 0 0,0-1-1,-1-1 1,0-1-1,-1 0 1,0 0-1,0-1 1,16-22-1,-18 19 52,-1 0 0,-1-1 0,0 0-1,-1-1 1,-1 1 0,0-1 0,-1-1-1,5-26 1,-6 12 71,0-1 0,-3 0 0,-1-60-1,-3 75-148,0 0-1,-2 0 1,1 1-1,-2 0 1,-1 0-1,0 0 1,-1 1 0,0-1-1,-2 2 1,-16-25-1,-4 0-31,-2 2-1,-58-55 1,62 69-23,-1 0-1,-2 2 1,0 2 0,-1 0 0,-1 2 0,-1 1 0,-38-13-1,12 3-14,-82-50-1,131 72 47,-15-8-2,-1 0-1,0 2 1,0 2 0,-1 0-1,-1 1 1,1 2-1,-1 1 1,0 1 0,0 1-1,-1 2 1,1 1 0,0 1-1,-1 1 1,1 2-1,0 0 1,0 2 0,-28 11-1,26-6 4,0 2 0,1 1-1,0 1 1,1 2 0,1 1-1,1 0 1,0 3 0,2 0-1,0 1 1,1 1 0,2 1-1,0 1 1,2 1 0,1 1-1,-16 30 1,-59 138-5,76-160-7,-25 74 0,35-84 10,1-1 1,1 1-1,2 0 0,-1 29 1,3-21 14,2 0 0,1-1 0,2 1 0,1-1 0,2 0 0,1 0 0,14 34 0,-15-48 23,2 0 0,0 0-1,1 0 1,1-2 0,18 23 0,-20-28 19,2 0 0,-1-1 1,2 0-1,-1 0 1,1-2-1,1 1 0,25 12 1,-13-11-6,0-1 0,1-1 0,0-2-1,0 0 1,0-2 0,1 0 0,47-1 0,-2-6 87,117-18 1,-56-4-415,11-2-1092,-134 25 587,0 1 0,19 1-1,-20 1 399,-1 0 0,0 1-1,9 3 1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28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7 15571,'-3'-6'8386,"3"10"-6257,-1 7-1001,4 4-480,3 6-2640,-11 3 1487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32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591 1054 10650,'-16'-17'1398,"-15"-14"1754,8 15 1744,120 72 511,-69-38-5161,1-1 1,1-2-1,56 22 0,-42-25-134,0-2-1,1-2 1,50 3 0,-29-7 56,104-9 0,-128 1 2,1-2-1,-1-2 1,0-2 0,0-1-1,-2-3 1,1-1 0,-2-2-1,0-1 1,53-35 0,-78 43-149,0 0 0,0-1 1,-2-1-1,1 0 1,-2-1-1,1 0 1,-2 0-1,0-1 1,12-22-1,-17 25 7,0 0-1,0-1 1,-1 0-1,0 0 0,-1 0 1,-1 0-1,0 0 1,0-1-1,-1 1 1,-1-1-1,0 1 0,-1-1 1,-3-21-1,-2 12 5,0 0-1,-2 1 1,0 0-1,-1 1 1,-2-1-1,0 2 1,0 0-1,-2 0 1,-1 1-1,-25-27 1,-10-3-15,-1 3 0,-70-48 0,-28-5-33,118 82 18,-1 1 0,0 1 1,-41-11-1,6 9 26,-2 3-1,-86-5 1,13 1 423,87 9-267,0 3 0,-88 1 0,121 5-191,0 1 0,0 1 0,1 1 1,0 1-1,-1 0 0,2 2 0,-1 0 0,1 1 0,-36 21 1,34-15 0,2 1 0,0 1 1,0 0-1,2 1 1,0 1-1,-26 37 0,26-29-1,0 1 0,3 0 0,0 2 0,-20 57-1,23-46 26,1 0-1,3 0 0,0 1 0,3 0 0,2 0 0,1 0 0,2 1 0,11 67 0,-8-85 48,1-1-1,1 1 1,17 39 0,-16-47-7,1-1 1,1 1 0,0-2 0,1 1-1,23 24 1,-14-20 16,1-1-1,1-1 0,0-1 1,1 0-1,1-2 1,0-1-1,1-1 1,0-1-1,38 12 1,-34-15-36,0 0 0,1-2 1,0-2-1,1 0 1,-1-2-1,0-1 0,1-2 1,43-5-1,-18-5 16,0-2 0,98-37 0,99-59-4329,-231 99 3298,43-21-1033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36.2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35 441 11410,'-33'-140'9965,"31"130"-8940,2 10-1004,0 0 1,0 0-1,0 0 0,0 0 1,0 0-1,0 0 0,0 0 1,0 0-1,0 0 0,0 0 1,0-1-1,0 1 0,0 0 1,0 0-1,0 0 0,0 0 1,0 0-1,0 0 0,0 0 1,0 0-1,0 0 0,0 0 1,1 0-1,-1 0 0,0 0 0,0 0 1,0 0-1,0 0 0,0 0 1,0 0-1,0 0 0,0-1 1,0 1-1,0 0 0,0 0 1,0 0-1,0 0 0,0 0 1,0 0-1,0 0 0,0 0 1,0 0-1,0 0 0,1 0 1,-1 0-1,0 0 0,0 0 1,0 0-1,0 0 0,0 0 0,0 0 1,0 0-1,0 0 0,0 0 1,0 0-1,0 0 0,0 1 1,0-1-1,0 0 0,0 0 1,2 1 141,-1 1 0,0-1 0,0 1 0,0-1 0,0 1 0,0 0 0,0-1 0,0 3 0,18 45 885,-7-15-665,2-1 1,1 0 0,31 49 0,-43-77-369,0-1 0,0 0 0,1 0 0,0 0 0,0 0 0,0-1 0,0 1 0,1-1 0,-1 0 0,1-1 0,6 4 0,-9-5-13,0-1 0,0 1 0,0-1 0,0 0 0,0 1 0,0-1 0,0 0 0,0 0 0,0 0 0,0 0 0,0-1 0,0 1-1,0 0 1,0-1 0,0 0 0,0 1 0,0-1 0,0 0 0,0 0 0,-1 0 0,1 0 0,0 0 0,-1-1 0,1 1 0,-1 0 0,1-1 0,-1 1 0,0-1 0,1 1-1,-1-1 1,0 0 0,1-2 0,3-6 1,0 0-1,-1 1 0,0-2 1,-1 1-1,0 0 0,2-11 0,6-69-220,-7 60 84,-3 14 63,2-8-195,7-36 0,-10 60 253,0-1 0,1 1-1,-1-1 1,0 0 0,0 1-1,0-1 1,1 1 0,-1-1-1,0 0 1,0 1 0,1-1-1,-1 1 1,1-1 0,-1 1-1,0-1 1,1 1 0,-1 0-1,1-1 1,0 0 0,0 1 6,-1 0 0,0 0 0,1 0 1,-1 0-1,1 0 0,-1 0 0,0 1 1,1-1-1,-1 0 0,0 0 0,1 0 1,-1 0-1,0 0 0,1 1 0,-1-1 1,0 0-1,1 0 0,-1 1 0,0-1 1,0 0-1,1 0 0,-1 1 0,0-1 1,14 26-115,-11-21 112,-2-4 9,-1 1 1,1-1-1,0 1 1,0-1-1,0 0 1,0 1 0,0-1-1,0 0 1,1 0-1,-1 0 1,0 0-1,1 0 1,-1 0 0,0 0-1,1 0 1,-1 0-1,1-1 1,0 1-1,-1-1 1,3 1 0,-1-1 8,-1 0 1,0 0 0,0 0-1,1 0 1,-1-1 0,0 1 0,0-1-1,0 0 1,0 1 0,0-1 0,0 0-1,0 0 1,3-2 0,1-2 34,0 0 0,0 1 0,-1-2 0,0 1 0,0-1 0,0 0 0,-1 0 0,5-8 0,-5 7 13,-1 0 0,0 0 1,0 0-1,0 0 0,-1-1 0,-1 1 1,1-1-1,-1 0 0,0-13 0,-1 17-20,0-1 1,-1 0-1,0 0 0,0 1 0,0-1 1,0 1-1,-1-1 0,0 1 0,0 0 1,0-1-1,0 1 0,0 0 0,-1 0 1,0 1-1,0-1 0,0 0 0,-4-3 1,-8-4-125,0 0-1,-1 0 1,0 2 0,-1 0 0,-22-9 0,23 16-1265,16 2 1275,-1 0 0,1 0 1,0 0-1,0 1 0,0-1 1,-1 0-1,1 0 0,0 0 1,0 0-1,-1 0 0,1 0 1,0 0-1,0 0 0,0 0 1,0 1-1,-1-1 0,1 0 1,0 0-1,0 0 0,0 0 1,0 0-1,-1 1 0,1-1 1,0 0-1,0 0 0,0 0 1,0 1-1,0-1 0,0 0 1,0 0-1,0 1 1,0-1-1,0 0 0,0 0 1,0 0-1,0 1 0,0-1 1,0 0-1,0 0 0,0 1 1,0-1-1,0 0 0,0 0 1,0 0-1,0 1 0,0-1 1,0 0-1,0 0 0,0 0 1,1 1-1,-1-1 0,0 0 1,0 0-1,0 0 0,0 0 1,0 1-1,1-1 0,-1 0 1,0 0-1,0 0 0,0 0 1,1 0-1,-1 0 0,9 5-2521,8-4 1033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37.2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165 890 10170,'-13'6'6280,"14"-14"-780,3-6-4813,-1-6-139,0-1 1,-2 1-1,0-1 1,-1 1-1,-1-1 1,-4-22-1,3 34-508,-1 1 0,1 0-1,-2-1 1,1 1 0,-1 0-1,0 1 1,0-1-1,-10-11 1,11 15-34,0 1 1,0 0-1,0 0 1,-1 0-1,1 0 0,-1 0 1,0 1-1,-5-3 0,7 4-4,0 0 0,-1 0 0,1 0 1,0 0-1,-1 1 0,1-1 0,-1 1 0,1 0 0,-1 0 0,1 0 0,-1 0 0,1 0 0,-1 1 0,1-1 0,-5 2 0,5-1-2,-1 0-1,1 0 1,0 1-1,0-1 1,0 1-1,0-1 0,0 1 1,0 0-1,0 0 1,0 0-1,0 0 1,1 0-1,-1 0 1,1 0-1,0 1 1,0-1-1,-1 0 1,2 1-1,-1-1 1,0 1-1,-1 4 1,1-1 3,0 1 0,1-1 0,-1 0 0,1 0 0,0 0 0,1 1 0,-1-1 0,3 8 0,-1-7 33,1 0 1,-1 1-1,2-1 0,-1 0 0,1-1 1,0 1-1,0-1 0,0 1 1,1-1-1,0 0 0,0-1 0,1 1 1,0-1-1,0 0 0,0-1 0,0 0 1,1 0-1,0 0 0,0 0 0,12 4 1,-7-4-9,0-1 0,1 0 0,-1-1 0,0 0 0,1-1 0,-1 0 0,1-1 1,0 0-1,-1-1 0,0-1 0,1 0 0,13-4 0,-21 4-117,1 1 1,-1-1-1,0 0 0,-1-1 1,1 1-1,0-1 0,-1 0 1,1 0-1,-1-1 1,0 1-1,0-1 0,-1 0 1,1 0-1,-1 0 0,1 0 1,-1-1-1,4-9 0,-2 2-490,0 0 0,-2 0 0,1 0-1,-2-1 1,1 1 0,0-22-1,-1 10-378,-1 0-1,0 0 1,-2 0-1,-1 0 0,-8-35 1,10 56 1069,-1 1 0,0-1 0,0 1 0,0-1 0,-1 1 0,1 0 0,0-1 0,-4-2 0,5 5-59,0 0 0,0 0 0,0-1 0,0 1 1,-1 0-1,1 0 0,0 0 0,0 0 0,0-1 0,-1 1 0,1 0 1,0 0-1,0 0 0,0 0 0,-1 0 0,1 0 0,0 0 0,0 0 1,-1 0-1,1 0 0,0 0 0,0 0 0,-1 0 0,1 0 0,0 0 1,0 0-1,-1 0 0,1 0 0,0 0 0,0 0 0,-1 0 0,1 0 0,0 1 1,-1 0 95,0 0 0,1 0 0,-1 0 0,0 0-1,1 0 1,-1 0 0,1 0 0,0 0 0,-1 0 0,1 0 0,0 0 0,0 2 0,-2 11 323,0 0-1,1 0 0,1 1 0,1-1 1,0 0-1,0 0 0,2 0 0,-1-1 1,2 1-1,7 19 0,-10-32-458,-1 1-1,1-1 0,0 1 1,0-1-1,0 0 0,0 1 1,0-1-1,0 0 0,0 0 1,1 0-1,-1 0 0,0 0 1,1 0-1,-1 0 0,3 1 1,-3-2-10,-1 0 0,1 0 0,-1 1-1,1-1 1,-1 0 0,1 0 0,-1 0 0,1 0 0,-1 0 0,1-1 0,-1 1 0,1 0 0,-1 0 0,1 0 0,-1 0 0,1 0 0,-1-1 0,1 1 0,-1 0 0,1-1 0,0 0 0,0 1 1,-1-1-1,1 0 1,0 0-1,-1 0 0,1 0 1,-1 0-1,1 0 0,-1 0 1,0 0-1,1 0 1,-1 0-1,0-1 0,2-9-29,-1 0 0,-1 0 0,0 0 0,-2-15 0,0-23-286,2 48 310,0 1 0,0 0 0,0-1 0,0 1 0,0 0 0,0-1 0,0 1 0,0 0 0,0-1 0,0 1 0,0 0 1,0-1-1,0 1 0,0 0 0,0-1 0,1 1 0,-1 0 0,0-1 0,0 1 0,0 0 0,1-1 0,-1 1 0,0 0 0,0 0 0,1-1 0,-1 1 0,0 0 0,0 0 0,1 0 0,-1-1 0,0 1 0,1 0 0,-1 0 0,0 0 0,1 0 0,-1 0 0,0 0 0,1 0 0,-1 0 0,0-1 0,1 1 0,-1 0 0,0 1 0,1-1 0,-1 0 0,0 0 0,1 0 0,17 10-32,-7-4 25,-9-5 10,0 0 0,0 0 0,0-1 0,0 1 0,0-1 0,0 1 0,0-1-1,0 0 1,0 0 0,0 0 0,0 0 0,0 0 0,1 0 0,-1 0 0,0-1 0,0 1 0,0-1 0,0 0-1,0 0 1,0 1 0,-1-1 0,1 0 0,0 0 0,0-1 0,-1 1 0,1 0 0,0-1 0,-1 1-1,1-1 1,-1 1 0,0-1 0,1 0 0,0-1 0,1-3 0,1-1 0,-1 1 0,-1 0 0,1-1 0,-1 0 0,0 0 0,-1 0 1,2-12-1,-3 7 1,0 1 0,0 0 1,-1-1-1,-1 1 0,0 0 0,-1 0 1,0 0-1,0 0 0,-9-16 1,-5-9 7,-31-46-1,30 53-6,-45-59 270,11 16 158,50 68-59,3 3-49,9 5 193,14 13 147,-4-2-203,-2 1 0,31 33 0,26 42 278,4 6-426,-64-81-285,22 18 1,-31-29-171,0 0 0,0 0 0,1-1 0,0 0 0,0-1 0,13 6 0,-19-9 12,0 1-1,0-1 1,0 0 0,0 1 0,0-1-1,0 0 1,0 0 0,0 0 0,0 0-1,0 0 1,0 0 0,0 0 0,0 0 0,0 0-1,0 0 1,0-1 0,0 1 0,0 0-1,0-1 1,0 1 0,0-1 0,0 1-1,0-1 1,0 1 0,-1-1 0,1 1-1,0-1 1,0 0 0,-1 0 0,1 1 0,0-1-1,-1 0 1,1 0 0,-1 0 0,1 0-1,-1 0 1,1 0 0,-1 0 0,1 0-1,-1-1 1,1-3-449,0 0-1,0 0 0,-1 0 1,0-1-1,0 1 1,-1-10-1,-5-20-681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37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0 188 12651,'1'0'306,"-1"-1"0,1 1 1,-1 0-1,1 0 0,-1-1 0,1 1 1,-1 0-1,1 0 0,0 0 1,-1 0-1,1 0 0,-1 0 1,1 0-1,-1 0 0,1 0 0,-1 0 1,1 0-1,0 1 0,-1-1 1,1 0-1,-1 0 0,1 0 1,-1 1-1,1-1 0,0 1 11,0 0 0,0 0 0,0 0 0,0 0 0,0 0 0,0 0 0,0 1 0,-1-1 0,2 2-1,0 3 251,0-1-1,0 0 1,1 11-1,-1 4 287,0 24 1,-2-26-629,1 1 0,3 17 0,-3-30-211,0-1 0,1 0 0,0 0 0,-1 0 0,2 0 0,-1 0 0,1 0 0,-1 0 0,1-1 0,0 1 0,5 4 0,-7-7-11,1-1 0,-1 1 0,1-1 0,0 0 0,-1 1 0,1-1 0,0 0 0,0 0 0,0 0 0,0 0 0,0 0 0,0-1 0,0 1 0,0 0 0,0-1 0,0 0 0,0 1 0,1-1 0,-1 0 0,0 0 0,0 0 0,0-1 0,0 1 0,0 0 0,1-1 0,-1 1 0,0-1 0,0 0 0,2-1 0,-1 0-1,0 1 0,0-1 0,-1 0 0,1 0-1,-1-1 1,1 1 0,-1 0 0,0-1 0,0 1 0,0-1-1,0 0 1,-1 1 0,1-1 0,-1 0 0,1 0 0,-1 0-1,0 0 1,1-7 0,-1 1 4,0 0-1,0-1 1,-1 1 0,-1 0 0,-1-12-1,1 16-19,0 0 0,0 0 1,0 0-1,-1 0 0,0 0 0,0 1 0,0-1 0,-1 1 0,1-1 0,-7-7 0,9 12 12,0 0 0,0-1 0,0 1 0,-1 0 0,1 0-1,0 0 1,0-1 0,0 1 0,0 0 0,0 0 0,-1 0-1,1 0 1,0 0 0,0-1 0,0 1 0,0 0 0,-1 0-1,1 0 1,0 0 0,0 0 0,0 0 0,-1 0 0,1 0-1,0 0 1,0 0 0,-1 0 0,1 0 0,0 0 0,0 0 0,-1 0-1,1 0 1,0 0 0,0 0 0,0 0 0,-1 0 0,1 0-1,0 0 1,0 0 0,-1 0 0,-2 11-37,5 13 8,-1-20 37,0 0-1,1 0 1,0 0 0,-1 0-1,1-1 1,1 1-1,-1-1 1,0 1 0,1-1-1,0 0 1,0 0-1,0 0 1,0 0-1,0 0 1,1-1 0,-1 0-1,1 1 1,7 2-1,-8-4 17,0 0-1,0 0 1,0 0 0,0 0-1,0 0 1,0-1-1,0 1 1,0-1-1,0 0 1,0 0-1,0 0 1,0-1 0,1 1-1,-1-1 1,0 1-1,0-1 1,0 0-1,-1 0 1,1-1 0,0 1-1,0-1 1,0 1-1,-1-1 1,1 0-1,-1 0 1,3-2 0,1-3 94,0 0 0,0 0 1,-1-1-1,0 0 1,0 0-1,-1 0 1,0-1-1,0 1 1,-1-1-1,0 0 1,2-11-1,0-10 309,-1-1 1,-1-32-1,4-28-33,-6 88-598,2-14-185,-1 14-876,1 10-1639,8 47-2248,-1-3 3657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38.3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47 440 17876,'-1'1'147,"1"-1"0,0 1-1,0-1 1,0 0 0,0 1 0,0-1 0,0 0 0,0 1-1,0-1 1,0 0 0,0 1 0,0-1 0,0 1 0,0-1 0,0 0-1,0 1 1,1-1 0,-1 0 0,0 1 0,0-1 0,0 0-1,1 1 1,-1-1 0,0 0 0,0 0 0,0 1 0,1-1 0,-1 0-1,1 1 1,9 9 1481,37 25 1032,11 9-1581,-52-38-1029,0-1 0,-1 1 1,0 0-1,0 1 0,0-1 0,6 12 0,-10-14-7,-5-8-38,-8-12-23,-16-22-8,2-2 1,1-1 0,-25-61 0,37 72 33,2-1 0,1 0 0,1-1 0,2 0-1,-6-57 1,12 83 16,1-1 0,0 0 0,0 0 0,1 1 0,0-1 0,0 1 0,3-8 0,-3 11 2,0 0 0,0 1 1,0-1-1,1 1 1,-1 0-1,1-1 0,-1 1 1,1 0-1,0 0 0,0 0 1,0 0-1,0 0 0,0 0 1,1 1-1,-1-1 0,0 1 1,1-1-1,4 0 0,0-1 61,0 1-1,0 0 0,0 0 0,0 1 0,1 0 1,-1 1-1,1-1 0,-1 1 0,10 2 0,-4 0 62,0 0-1,-1 1 1,0 1 0,22 9-1,0 5 128,-1 0 1,50 38-1,-3 5-93,-66-48-673,0 0 0,-1 0 0,15 20 1,-27-33 317,-1 1 0,0-1 1,1 1-1,-1-1 1,0 1-1,1-1 0,-1 1 1,0 0-1,0-1 1,1 1-1,-1-1 1,0 1-1,0 0 0,0-1 1,0 1-1,0 0 1,0-1 32,0 1 0,0-1 0,0 0 0,0 0 1,-1 0-1,1 1 0,0-1 0,0 0 0,0 0 1,0 0-1,-1 0 0,1 0 0,0 1 0,0-1 1,-1 0-1,1 0 0,0 0 0,0 0 0,-1 0 1,1 0-1,0 0 0,0 0 0,-1 0 0,1 0 1,0 0-1,0 0 0,-1 0 0,1 0 0,-5 0-1739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24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65 522 11122,'2'-2'795,"0"-1"-1,0 1 0,0-1 0,-1 1 0,1-1 0,0 0 1,-1 1-1,0-1 0,2-4 0,-4 7-722,1 0-1,0-1 1,0 1-1,0 0 1,0 0-1,0 0 1,0 0-1,0 0 1,-1 0-1,1 0 1,0 0-1,0 0 0,0-1 1,0 1-1,0 0 1,-1 0-1,1 0 1,0 0-1,0 0 1,0 0-1,0 0 1,-1 0-1,1 0 1,0 0-1,0 0 1,0 0-1,0 0 1,-1 0-1,1 0 1,0 0-1,0 0 1,0 1-1,0-1 1,0 0-1,-1 0 1,1 0-1,0 0 1,0 0-1,0 0 1,0 0-1,0 0 1,0 1-1,-1-1 1,1 0-1,0 0 1,0 0-1,0 0 1,0 0-1,0 1 1,0-1-1,-9 8 980,-1 6-630,1 1 0,0 0-1,1 1 1,1 0 0,1 0 0,0 0-1,-4 19 1,9-31-403,1-1 1,0 1-1,-1-1 0,1 1 1,1-1-1,0 6 0,-1-9-16,0 1-1,-1-1 0,1 0 1,0 1-1,1-1 0,-1 1 1,0-1-1,0 1 1,0-1-1,0 0 0,0 1 1,0-1-1,0 1 0,1-1 1,-1 0-1,0 1 1,0-1-1,1 0 0,-1 1 1,0-1-1,0 0 1,1 1-1,-1-1 0,0 0 1,1 0-1,-1 1 0,0-1 1,1 0-1,-1 0 1,1 0-1,-1 1 0,0-1 1,1 0-1,-1 0 0,1 0 1,-1 0-1,1 0 1,-1 0-1,0 0 0,1 0 1,-1 0-1,1 0 0,-1 0 1,1 0-1,-1 0 1,0 0-1,1-1 0,-1 1 1,1 0-1,-1 0 1,0 0-1,1 0 0,-1-1 1,0 1-1,1 0 0,-1-1 1,0 1-1,1-1 1,1-1 0,0 0 0,0 0 0,0 0 0,-1-1 0,1 1 0,-1-1 0,1 1 0,-1-1 0,0 1 0,0-1 0,0 0 0,0 1 0,-1-1 0,1-4 0,1-5-39,-1-24 0,-1 34 26,0-11-52,-1 7-3,1 1 1,0-1 0,0 0 0,0 1 0,1-1 0,0 0-1,0 1 1,0-1 0,4-7 0,-5 13 61,0-1 1,0 1-1,0 0 0,0 0 0,0-1 1,1 1-1,-1 0 0,0 0 0,0 0 1,0-1-1,1 1 0,-1 0 0,0 0 1,0 0-1,0 0 0,1 0 0,-1-1 1,0 1-1,0 0 0,1 0 0,-1 0 1,0 0-1,1 0 0,-1 0 0,0 0 1,0 0-1,1 0 0,-1 0 0,0 0 1,0 0-1,1 0 0,-1 0 0,0 0 1,1 0-1,-1 0 0,0 0 0,0 1 1,1-1-1,-1 0 0,0 0 0,0 0 1,1 0-1,-1 1 0,0-1 0,8 10-18,-7-9 16,4 8 2,0-1 0,1 0 0,1 0 0,-1 0 0,1-1 1,1 0-1,14 11 0,-19-16 13,0 0 0,-1-1 0,1 1 1,0-1-1,0 0 0,0 0 0,0 0 0,0 0 0,0 0 0,0 0 1,0-1-1,0 0 0,1 1 0,-1-1 0,0 0 0,0-1 1,0 1-1,0-1 0,0 1 0,0-1 0,0 0 0,0 0 1,0 0-1,0 0 0,0-1 0,0 1 0,0-1 0,-1 0 1,3-2-1,1-1 38,0-1 0,0 0 0,-1-1 0,0 1 0,0-1 1,-1 0-1,0 0 0,0 0 0,-1-1 0,0 1 0,0-1 1,3-12-1,0-10 237,6-61-1,-11 76-210,7-143 313,-9 140-377,0-1 0,-1 0-1,-1 1 1,-1-1 0,-1 1-1,-8-23 1,10 35-13,1 1 1,-1 0-1,-7-10 0,10 14 2,-1 0-1,1 0 0,-1 0 0,0 0 0,0 0 0,0 1 0,0-1 0,1 0 0,-1 0 1,0 1-1,0-1 0,0 0 0,0 1 0,-1-1 0,1 1 0,0 0 0,0-1 1,0 1-1,0 0 0,0-1 0,-1 1 0,1 0 0,0 0 0,-2 0 0,2 1 4,1-1-1,-1 0 0,0 0 0,1 1 0,-1-1 0,1 0 1,-1 1-1,0-1 0,1 0 0,-1 1 0,1-1 0,-1 1 1,1-1-1,-1 1 0,1-1 0,0 1 0,-1-1 0,1 1 0,0 0 1,-1-1-1,1 1 0,0 0 0,-1-1 0,1 2 0,-1 18 81,1-16-55,1 17 160,0 0 0,2 0 1,6 24-1,21 61 625,-25-88-681,5 13 110,2 0 0,0-1-1,18 30 1,-22-45-218,1-1 0,1 0 0,0-1-1,1 0 1,0 0 0,1-1 0,22 18-1,-28-26-204,0-1 1,-1 1-1,1-1 0,0 0 0,1 0 0,-1-1 1,0 1-1,1-2 0,-1 1 0,14 1 0,-12-3-28,-1-1 0,0 1 0,13-4 0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38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6 296 15851,'-6'5'4961,"11"-11"-2288,10-14-617,0-4-471,9-7-881,1 0-352,2-2-440,3 3-280,-5 0-952,1 3-537,-4 3-1239,-2 3 4072,8-3-1224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39.1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24 309 15971,'-15'38'6933,"13"-30"-6246,0 0 0,0 0 0,0 9 0,2-12-584,0-1 0,-1 1 0,2-1 0,-1 1 0,1-1 1,-1 1-1,1-1 0,0 0 0,1 1 0,-1-1 0,1 0 0,0 0 0,0 0 0,0 0 0,0 0 0,4 4 1,-4-6-88,0 0 0,-1 0 0,1 0 0,0-1 1,0 1-1,0-1 0,1 1 0,-1-1 1,0 0-1,0 0 0,1 0 0,-1 0 0,0 0 1,1-1-1,-1 1 0,1 0 0,-1-1 0,3 0 1,0 0-7,-1 0 0,0-1 1,0 0-1,0 0 0,0 0 0,0 0 1,0 0-1,0-1 0,-1 0 0,6-2 1,-1-2-2,1 0 0,-1 0 1,0-1-1,-1 0 0,0 0 1,0-1-1,0 0 1,6-10-1,-2-1 110,-1-1 0,-1-1 0,13-37 0,-22 56-75,1 1-1,-1-1 1,1 0 0,0 1-1,0-1 1,0 1 0,0-1-1,0 1 1,0 0-1,0-1 1,0 1 0,0 0-1,1 0 1,-1 0 0,1 0-1,-1 0 1,1 0 0,-1 0-1,1 0 1,-1 1 0,1-1-1,0 1 1,-1-1-1,1 1 1,0-1 0,-1 1-1,1 0 1,0 0 0,0 0-1,2 0 1,6 1 37,-1 1 0,1-1 0,-1 2 0,14 4 0,-7-2-51,-8-3-118,30 8-366,-37-10 298,0 0 1,0 1-1,0-1 1,0 0-1,0 0 1,0 0 0,0 0-1,1 0 1,-1 0-1,0 0 1,0 0-1,0 0 1,0-1-1,0 1 1,0 0 0,0-1-1,0 1 1,0-1-1,0 1 1,0-1-1,0 0 1,-1 1 0,1-1-1,0 0 1,0 1-1,0-1 1,-1 0-1,2-1 1,2-11-2562,2-6 1034</inkml:trace>
  <inkml:trace contextRef="#ctx0" brushRef="#br0" timeOffset="1">193 0 16588,'6'16'1240,"4"1"584,13-8-1136,4-5-248,4-8-688,-1-7-712,0-2 3945,0-3-2649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39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76 225 13683,'-3'30'1802,"0"-16"-808,2 0 1,0 0 0,0 0-1,1 0 1,4 26 0,-4-39-946,0 1 0,1-1 0,-1 1 0,1-1 0,-1 1 0,1-1-1,0 0 1,-1 1 0,1-1 0,0 0 0,0 0 0,0 1 0,0-1 0,0 0 0,0 0 0,0 0 0,2 1 0,-2-1-43,0-1 0,0 0-1,0 0 1,0 0 0,0 1-1,0-1 1,0 0-1,0 0 1,0 0 0,-1-1-1,1 1 1,0 0 0,0 0-1,0 0 1,0-1 0,0 1-1,0 0 1,0-1-1,0 1 1,-1-1 0,1 1-1,0-1 1,0 1 0,-1-1-1,1 0 1,0 1 0,-1-1-1,1 0 1,1-1-1,2-3-20,0-1 0,0 0 0,0 0 0,-1 0 1,0-1-1,0 1 0,-1-1 0,1 1 0,-2-1 0,1 0 0,-1 0 0,0 0 0,0 0 0,0 0 0,-2-14 0,0 3 39,-2 0 0,0 0 0,-1 0 0,0 1 1,-8-19-1,7 25 175,1 0 0,-1 0 0,-1 1 0,0-1 1,0 1-1,-1 1 0,-1-1 0,1 1 0,-1 0 0,-1 1 0,-17-14 1,25 22-148,0-1 0,0 0 0,0 1 0,0-1 0,0 1 0,0-1 0,0 1 0,0-1 0,0 1 0,0 0 0,0 0 0,0 0 0,0-1 0,-2 1 0,2 0-21,1 1-1,-1-1 1,1 0 0,0 0 0,-1 0-1,1 1 1,0-1 0,-1 0-1,1 0 1,0 0 0,-1 1 0,1-1-1,0 0 1,0 1 0,-1-1-1,1 0 1,0 1 0,0-1 0,0 0-1,0 1 1,-1-1 0,1 1-1,0-1 1,0 0 0,0 1 0,0-1-1,0 1 1,0 2 61,0 0 0,0 0 0,0 0 1,1 0-1,-1 0 0,1-1 0,0 1 0,0 0 0,0 0 0,2 3 1,4 7 80,1-1 1,0 0 0,0-1-1,2 0 1,19 19 0,61 45 411,-84-71-552,4 5 13,1-2 0,0 1 0,0-1 0,0-1 0,15 6 0,-24-11-83,1 0-1,0 0 1,-1 0-1,1-1 1,0 1-1,0-1 1,-1 1-1,1-1 1,0 0-1,0 0 1,0 0 0,0-1-1,-1 1 1,1-1-1,0 1 1,0-1-1,-1 0 1,1 0-1,0 0 1,-1 0-1,1-1 1,-1 1-1,0-1 1,1 1-1,-1-1 1,0 0-1,0 0 1,0 0-1,0 0 1,2-3-1,-1 1-317,-1-1 0,1 1 0,-1-1 0,0 1-1,0-1 1,-1 0 0,1 0 0,-1 0 0,1-9-1,-1-3-2096,-1-28-1,-1 40 2022,1-33-1480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58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 7930,'12'0'1482,"-1"-1"1,14-2 0,43-16 1029,-56 16-2023,7-1-250,-1 1 0,1 0 0,0 2 0,0 0 0,26 3 0,-20-1-128,266 0 896,-161-7-170,-25 0-640,-69 5-156,83 1-6,-96 1 70,1 2 1,-1 0-1,26 8 1,-31-7 159,1 0 0,-1-1 0,37 0-1,57-7 141,-74 1-325,0 1-1,56 6 1,-28 1 1227,-1-2 1,96-8-1,-147 4-1118,9-1 231,0 1-1,36 3 1,-58-2-406,1 1-1,-1-1 0,0 1 0,0-1 0,1 1 1,-1-1-1,0 1 0,0 0 0,0 0 0,0-1 1,0 1-1,0 0 0,0 0 0,0 0 0,0 0 1,0 0-1,0 0 0,0 2 0,-1-3-66,1 1-1,-1-1 1,0 1-1,1 0 1,-1-1 0,0 1-1,0 0 1,0-1-1,1 1 1,-1-1-1,0 1 1,0 0-1,0-1 1,0 1-1,0 0 1,0-1 0,0 1-1,-1 0 1,1-1-1,0 1 1,0 0-1,0-1 1,-1 1-1,1-1 1,0 1-1,-1 0 1,1-1 0,0 1-1,-1-1 1,1 1-1,-1-1 1,1 1-1,-1-1 1,1 1-1,-1-1 1,1 0-1,-2 1 1,-14 6-6777,-1-6 4315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19:59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 9194,'9'1'1032,"-1"1"0,1-1 0,-1 0 1,1-1-1,0 0 0,9-1 0,9 0-445,429-17 2668,-243 6-2379,93 13 881,7 0-479,-283-2-1183,243-3 2346,-232 4-1926,-1-2 0,56-9-1,-1 0-43,-93 11-326,-1 0-237,-1 0-1,0-1 0,0 1 0,1 0 0,-1 0 1,0 0-1,1 0 0,-1 0 0,0 0 0,0 0 0,1 0 1,-1 0-1,0 0 0,1 0 0,-1 0 0,0 0 1,0 0-1,1 0 0,-1 1 0,0-1 0,1 0 0,-1 0 1,0 0-1,0 0 0,0 0 0,1 1 0,-1-1 1,0 0-1,0 0 0,1 0 0,-1 1 0,0-1 0,0 0 1,0 0-1,0 1 0,0-1 0,1 0 0,-1 0 1,0 1-1,0-1 0,0 0 0,0 1 0,4 7-1355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00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0 148 12067,'19'0'3176,"1"1"-979,-1-2 0,39-5 0,6-7-100,231-36 3109,-194 43-4322,39-5-148,-136 11-867,-1-1 0,1 1-1,0-1 1,-1 0 0,1 0 0,-1-1-1,1 1 1,5-4 0,-6 3-660,0-1 1,0 1-1,0-1 1,0 0-1,0 0 1,-1 0-1,4-6 1,8-14-1954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3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12603,'3'0'1208,"7"0"1016,4 0-95,11 0-57,3 0-31,16-2-177,4-1-111,10-1-409,6 1-312,-3 3-568,-2 1-96,-10 2-712,-7-1-600,12 4 640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3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11650,'2'7'1641,"4"1"1039,9 4-191,4 0 71,12-2-223,11 2-289,15-6-711,3-1-425,4-5-568,-3-6-800,7-5 312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7.0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20 9802,'0'0'236,"-1"0"-1,1 0 1,-1 0 0,1 0-1,-1 0 1,0 0 0,1 1-1,-1-1 1,1 0 0,-1 0-1,1 0 1,-1 1 0,1-1-1,-1 0 1,1 1 0,-1-1-1,1 0 1,0 1 0,-1-1-1,1 1 1,-1-1 0,0 1-1,2-1 112,1 1-1,-1-1 1,0 0-1,0 0 1,0 0 0,0 0-1,0 0 1,0 0-1,0 0 1,0-1-1,0 1 1,0 0-1,0-1 1,1 0-1,18-5 2088,0 1 0,38-6 1,-50 10-2203,1 1 0,-1 0 1,0 0-1,0 1 0,0 0 1,0 0-1,0 1 0,0 0 1,-1 0-1,13 6 0,2 3-1371,31 22-1,-50-30 219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9.7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80 11346,'4'-11'2026,"0"-4"3982,-5 29-2873,2 19 421,-1-9-2817,6 32 0,9 72 143,-14-121-804,-1-11-27,-1-10 7,-6-35-5,1-1 0,2-64 0,2 88-45,-1 16 1,2 10-9,1-1 0,0 1 0,0 0 0,0 0 0,0 0 1,0 0-1,0 0 0,0 0 0,-1 0 0,1 0 0,0 0 0,0 0 0,0 0 0,0 0 0,0 0 0,0 0 0,-1 0 0,1 0 0,0 0 1,0 0-1,0 0 0,0 0 0,0 0 0,0 0 0,-1 0 0,1 0 0,0 0 0,0 0 0,0 0 0,0 0 0,0 0 0,0 0 1,-1 0-1,1 0 0,0 0 0,0 1 0,0-1 0,0 0 0,0 0 0,0 0 0,0 0 0,0 0 0,0 0 0,0 0 0,0 1 0,-1-1 1,1 0-1,0 0 0,0 0 0,0 0 0,0 0 0,0 0 0,0 1 0,0-1 0,-1 3 7,0 0 0,0 0 1,0 0-1,0 0 0,1 0 0,-1 1 0,1-1 0,0 0 0,0 5 0,4 33 147,-2-29-96,0 6 212,10 29 0,-7-29-31,4 25 1,-8-8 65,15-241 701,-7 116-946,-9 85-167,-1 9-715,1-3 698,0 0 1,0-1-1,0 1 1,0 0 0,0 0-1,0-1 1,1 1 0,-1 0-1,0-1 1,0 1 0,1 0-1,-1-1 1,0 1 0,1 0-1,-1-1 1,1 1 0,-1-1-1,1 1 1,-1-1 0,1 1-1,-1-1 1,2 1 0,14 8-952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26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206 396 13915,'1'-3'193,"-1"-2"353,0 0-1,-1 0 0,1 0 0,-1 0 0,-1-6 0,2 10-458,-1 1 0,1-1 0,0 0 0,-1 0 0,1 0 0,-1 1 0,1-1 0,0 0 0,-1 1-1,0-1 1,1 0 0,-1 1 0,1-1 0,-1 1 0,0-1 0,1 1 0,-1-1 0,0 1 0,0-1 0,1 1 0,-1 0 0,0-1 0,0 1 0,0 0 0,1 0 0,-1 0-1,0-1 1,0 1 0,0 0 0,0 0 0,0 0 0,1 1 0,-1-1 0,0 0 0,0 0 0,0 0 0,1 0 0,-2 1 0,-2 1 81,0 0-1,0-1 1,0 2 0,0-1 0,0 0 0,1 1 0,-1 0 0,1 0 0,0 0-1,-5 5 1,-4 7 367,-11 17-1,19-26-395,-13 20 155,1 0 1,-17 38 0,28-53-239,1-1 1,0 1-1,1 0 0,0 0 1,1 0-1,0 0 1,1 1-1,0-1 1,1 20-1,0-30-50,0 0 1,0 0-1,0 0 0,0 0 0,0 0 1,1 0-1,-1 0 0,0 0 0,0 0 1,1 0-1,-1 0 0,1 0 1,-1 0-1,1-1 0,-1 1 0,1 0 1,0 0-1,-1 0 0,1-1 0,0 1 1,-1 0-1,1-1 0,0 1 0,0-1 1,0 1-1,0-1 0,-1 1 1,1-1-1,0 0 0,0 1 0,0-1 1,0 0-1,0 0 0,0 1 0,0-1 1,0 0-1,2 0 0,1-1 0,-1 0-1,1 1 1,-1-2-1,1 1 1,-1 0-1,1-1 1,-1 1-1,0-1 1,5-3-1,3-4 2,0 0-1,-1 0 0,0-1 0,-1 0 0,0-1 0,-1 0 0,0 0 0,-1-1 0,0 0 1,-1 0-1,0-1 0,-1 1 0,5-19 0,-4 11 3,-2 0-1,0-1 1,-1 1-1,-1-1 1,0 0-1,-2 0 1,-1 0 0,-4-26-1,-6-8 40,-37-105 0,43 146-39,0 1 0,-7-12 0,11 23 12,-1-1 1,1 1-1,0 0 0,-1 0 1,1 0-1,-1 0 1,1 0-1,-1 0 0,0 1 1,0-1-1,0 1 1,0-1-1,0 1 1,0 0-1,0-1 0,-1 1 1,1 0-1,-4-1 1,6 2-1,-1 0 0,1 1 1,-1-1-1,0 0 0,1 0 1,-1 0-1,1 0 0,-1 0 0,1 1 1,-1-1-1,1 0 0,-1 0 1,1 1-1,-1-1 0,1 1 1,-1-1-1,1 0 0,0 1 1,-1-1-1,1 1 0,0-1 1,-1 1-1,1-1 0,0 1 1,-1-1-1,1 1 0,0-1 1,0 1-1,0-1 0,0 1 0,-1-1 1,1 2-1,-2 18 393,2-10-298,0 0 0,1 0 0,1 0 1,0 0-1,5 17 0,22 48 225,-17-46-220,-7-16-82,1 0 1,0-1-1,1 0 0,0 0 0,1 0 1,0-1-1,16 16 0,-21-24-33,1 1 1,0-1-1,0 0 0,0 0 0,0-1 1,0 1-1,1-1 0,-1 0 1,1 0-1,-1 0 0,1-1 0,0 0 1,0 1-1,-1-2 0,1 1 0,0-1 1,0 1-1,0-1 0,0-1 1,0 1-1,0-1 0,0 1 0,0-2 1,6-1-1,-3 0-2,-1 0 0,1-1 0,-1 0 0,0 0 0,0-1 0,0 0 0,0 0 0,-1-1 0,0 0 0,0 0 0,-1 0 0,1 0 0,-1-1 0,5-9 0,-4 3 3,1 1-1,-2-1 1,0 0 0,0 0-1,-1-1 1,-1 1 0,3-23-1,-6 36-6,0 0 1,0 0-1,0 0 0,0 0 0,0 0 1,0 0-1,0 1 0,0-1 0,0 0 0,0 0 1,0 0-1,0 0 0,0 0 0,0 0 1,1 0-1,-1 0 0,0 0 0,0 0 0,0 0 1,0 0-1,0 0 0,0 1 0,0-1 0,0 0 1,0 0-1,0 0 0,0 0 0,1 0 1,-1 0-1,0 0 0,0 0 0,0 0 0,0 0 1,0 0-1,0 0 0,0 0 0,0 0 1,0 0-1,1 0 0,-1 0 0,0 0 0,0 0 1,0 0-1,0 0 0,0 0 0,0 0 1,0 0-1,0-1 0,0 1 0,0 0 0,0 0 1,1 0-1,-1 0 0,0 0 0,0 0 0,0 0 1,0 0-1,0 0 0,0 0 0,0 0 1,0 0-1,0-1 0,0 1 0,0 0 0,4 7-4,1 2 19,0 0 1,0 0 0,0 0-1,1-1 1,9 10 0,-13-17-62,-1 1 1,0-1-1,1 1 1,-1-1-1,1 0 1,-1 0-1,1 0 1,-1 0-1,1 0 0,0 0 1,-1 0-1,1-1 1,0 1-1,0-1 1,0 1-1,0-1 1,-1 0-1,1 1 0,0-1 1,0 0-1,0 0 1,0 0-1,0-1 1,0 1-1,0 0 1,0-1-1,-1 1 1,1-1-1,0 0 0,0 1 1,-1-1-1,1 0 1,0 0-1,-1 0 1,1 0-1,1-2 1,-1 0-370,1 0-1,-1 0 1,0 0 0,0 0 0,-1 0 0,1-1 0,-1 1 0,1-1 0,-1 1 0,0-1 0,0 1 0,-1-1 0,1 0 0,-1 0 0,0-4 0,4-14-1872,3-2 730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41.8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37 9474,'2'-6'1045,"-2"4"-561,0 1-1,1-1 1,-1 0 0,0 0-1,1 0 1,0 0 0,-1 1-1,1-1 1,0 0 0,0 0-1,0 1 1,0-1 0,0 1-1,0-1 1,1 1 0,2-3-1,-6 19 4124,1-9-4188,0 0-1,0-1 1,1 1 0,0 0 0,0 0 0,0 0 0,1 0 0,0 0 0,3 8-1,-2-5-237,-1 1-1,1 13 0,-2-17-135,-1 34 210,0-36-233,1-1-1,-1 0 0,0 1 0,1-1 0,-1 0 0,-1 0 0,1 0 1,0 0-1,-4 5 0,5-8-21,0-1 1,0 1-1,-1 0 1,1 0 0,0 0-1,0 0 1,0 0-1,0 0 1,-1 0-1,1 0 1,0 0 0,0 0-1,0 0 1,0 0-1,0-1 1,-1 1-1,1 0 1,0 0-1,0 0 1,0 0 0,0 0-1,0-1 1,0 1-1,0 0 1,-1 0-1,1 0 1,0 0 0,0-1-1,0 1 1,0 0-1,0 0 1,0 0-1,0-1 1,0 1 0,0 0-1,0 0 1,0 0-1,0 0 1,0-1-1,0 1 1,0 0-1,0 0 1,1-1 0,-3-10 0,0-25 7,-4-110 23,8 158 339,1 0 0,4 17-1,5 19 387,-8-14-194,1 56 1,-5-90-561,0 0 0,0 0 0,0 0 1,0-1-1,0 1 0,0 0 0,0 0 0,0 0 0,-1 0 0,1 0 0,0 0 1,0 0-1,0 0 0,0 0 0,0 0 0,0 0 0,0 0 0,-1 0 0,1 0 0,0 0 1,0 0-1,0 0 0,0 0 0,0 0 0,0 0 0,-1 0 0,1 0 0,0 0 1,0 0-1,0 0 0,0 0 0,0 0 0,0 0 0,0 0 0,0 0 0,-1 0 1,1 1-1,0-1 0,0 0 0,0 0 0,0 0 0,0 0 0,0 0 0,0 0 0,0 0 1,0 0-1,0 1 0,0-1 0,0 0 0,0 0 0,0 0 0,-1 0 0,1 0 1,0 0-1,0 0 0,0 1 0,0-1 0,-5-9 12,1 1-13,1 1 0,1-1-1,-1 0 1,2 0 0,-3-13-1,0-44-1,2 32 0,1 17 6,-1-11 12,2 25-13,0 3-1,3 13 0,-1 0-1,5 34 9,2 70 1,-7-107 31,-1 5 241,-6-42 275,4 8-632,1-1 0,1 1 1,6-32-1,-3 34-1461,0-1 0,9-20 0,3-5-301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43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12227,'2'-3'3216,"-1"3"-3047,-1 0 1,0 0-1,0-1 0,0 1 0,1 0 1,-1 0-1,0 0 0,0 0 1,1 0-1,-1 0 0,0 0 0,0 0 1,0 0-1,1 0 0,1 8 3358,-3 15 147,0-23-3477,1 9 229,0-1 0,0 0 0,1 1 0,0-1 0,0 0 0,1 0 0,3 9 0,24 58 1164,-16-44-999,-9-21-476,12 35 202,-15-42-327,0 0 0,0 1-1,-1-1 1,1 1 0,-1-1-1,0 1 1,0 0 0,0-1 0,-1 1-1,0 4 1,0-7-183,1 0-1,0-1 1,-1 1 0,1 0-1,0 0 1,-1-1 0,1 1-1,-1 0 1,1-1 0,-1 1-1,1-1 1,-1 1 0,0-1-1,1 1 1,-1-1 0,0 1-1,1-1 1,-1 1 0,-1-1-1,12-17-12032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44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67 14411,'27'-12'4772,"-4"2"-2522,106-31 2880,-127 40-5072,0 0 0,0 1 0,1-1-1,-1 1 1,0 0 0,1-1 0,-1 1 0,0 0 0,1 0 0,-1 0-1,0 1 1,1-1 0,2 1 0,-4 0-45,0 0-1,0-1 1,0 1-1,0 0 1,0 0 0,-1 0-1,1 0 1,0 0-1,0 0 1,-1 0-1,1 0 1,0 0 0,-1 0-1,1 0 1,-1 0-1,0 0 1,1 0-1,-1 0 1,0 1 0,0-1-1,1 0 1,-1 0-1,0 0 1,0 1-1,0-1 1,-1 2 0,0 6-4,0 0 0,-1 0 0,0 0 0,0-1 0,-1 1 0,0-1 0,0 1 0,-1-1 1,0 0-1,-1 0 0,0-1 0,0 0 0,-10 11 0,-2 0 3,-1-1-1,0 0 1,-36 23-1,52-39-26,-11 10 211,12-11-180,1 1 0,0-1 0,0 0 0,0 0 0,0 1 0,-1-1 0,1 0 0,0 0 0,0 1 0,0-1 0,0 0 0,0 1 0,0-1 0,0 0 0,0 0 0,0 1 0,0-1 0,0 0 0,0 1 0,0-1 0,0 0 0,0 0 0,0 1 0,0-1 0,0 0 0,0 1 0,0-1 0,1 0 0,-1 0 0,0 1 0,0-1 0,0 0 0,0 0 0,1 0 0,-1 1 0,0-1 0,0 0 0,0 0 0,1 0 0,-1 1-1,0-1 1,0 0 0,1 0 0,-1 0 0,0 0 0,1 0 0,-1 0 0,0 0 0,0 0 0,1 1 0,-1-1 0,0 0 0,1 0 0,-1 0 0,0-1 0,9 3 199,0 0 0,0-1 0,-1 0 0,1 0 0,15-2 0,48-8 435,-19 2-169,-38 6-162,29 0 0,-37 2-720,-1 0 0,0 0 0,0 0 0,0 1 0,0 0 0,0 0 0,9 5 0,-2-1-870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57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15 3577,'-6'-5'9388,"6"4"-9188,6-8 4724,-3 21-1086,-3 40-2822,2 0 0,2 0 0,16 72 0,-20-123-1023,1 3-66,0 0 0,0 0 0,0 0 0,0 0 0,1-1 0,0 1 0,0 0 0,3 4 0,-5-8 17,0 1 0,0-1 1,1 0-1,-1 0 0,0 0 0,0 0 1,0 1-1,1-1 0,-1 0 1,0 0-1,0 0 0,1 0 0,-1 0 1,0 0-1,0 0 0,1 1 1,-1-1-1,0 0 0,0 0 0,1 0 1,-1 0-1,0 0 0,0 0 0,1 0 1,-1 0-1,0-1 0,0 1 1,1 0-1,-1 0 0,0 0 0,0 0 1,0 0-1,1 0 0,-1 0 1,0 0-1,0-1 0,1 1 0,-1 0 1,0 0-1,0 0 0,0-1 1,0 1-1,1 0 0,-1 0 0,0 0 1,0-1-1,0 1 0,0 0 1,0 0-1,0-1 0,0 1 0,0 0 1,0 0-1,0-1 0,0 1 0,1 0 1,-1 0-1,-1-1 0,6-17-2047,-5 17 2109,3-19 1250,1-2-657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58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1 108 13107,'9'-4'1424,"1"-2"1249,5-5-489,3-1-287,2-1-353,1-1-608,3 1-264,-4 2-408,0 2-104,-7 5-184,-2 1-144,-10 3-528,8 0-272,-4 0-448,1-3-2633,-5-2 6041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58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9586,'2'0'6872,"-2"0"-6740,4 7 2346,-2 18 229,-2-18-2187,0 0 0,1-1 0,2 12-1,0-9-169,34 141 2276,-34-127-2641,-1 1 1,0-1 0,-3 29-1,3-41-934,-2-11 895,0 0-1,0 0 1,0 0 0,1 0-1,-1 0 1,0 0 0,0 0-1,0 0 1,0 0-1,1 0 1,-1 0 0,0 0-1,0 0 1,0 0 0,1 0-1,-1 0 1,0 0 0,0 0-1,0 0 1,1 0-1,-1 0 1,0 0 0,0-1-1,0 1 1,0 0 0,1 0-1,-1 0 1,0 0-1,0 0 1,0 0 0,0-1-1,2 0-283,-1-1-1,1 1 1,-1-1-1,0 0 1,0 0-1,0 0 1,0 1-1,1-4 1,4-19-2027,0-2 945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59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73 12395,'5'-4'4308,"8"2"-2137,-11 2-1764,19-3 1935,1 1-527,43-10 0,-62 11-1878,-1 0-1,1 0 1,0 0-1,-1 0 0,1-1 1,-1 1-1,1-1 1,-1 1-1,0-1 1,1 0-1,-1 0 0,0 0 1,1-3-1,-1 4-420,-1-1 0,-1 0-1,1 1 1,0-1 0,0 0 0,0 0-1,-1 1 1,1-1 0,-1 0 0,0 0-1,1 0 1,-1-2 0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59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0 11002,'-2'6'1193,"1"2"1231,-1 1-319,1 7-369,-1 1-80,2 7-311,2 0-137,1 1-144,3-1-128,-2 0-272,-1-2-143,0-2-257,-1-2-32,-1-3-472,-1-4-537,5 4 2370,5-1-1593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01.9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12 9994,'-18'-12'9023,"18"25"-6145,8 33-1345,1-1 0,24 68 0,-22-74-1111,-5-17-225,1-1-1,1 0 1,11 22 0,-14-34-186,0 0-1,-1 0 0,0 1 0,0-1 1,-1 1-1,0 0 0,-1 0 1,0 0-1,-1 0 0,0 0 0,-1 1 1,0-1-1,-2 15 0,2-25-11,0 0-1,0 0 1,0 0-1,0 0 0,0 0 1,0 1-1,0-1 1,0 0-1,0 0 1,-1 0-1,1 0 1,0 0-1,0 0 0,0 0 1,0 0-1,0 0 1,0 0-1,-1 0 1,1 0-1,0 0 1,0 0-1,0 0 0,0 0 1,0 0-1,0 0 1,-1 0-1,1 0 1,0 0-1,0 0 1,0 0-1,0 0 0,0 0 1,-1 0-1,1 0 1,0 0-1,0 0 1,0 0-1,0 0 0,0 0 1,0 0-1,0 0 1,-1-1-1,1 1 1,0 0-1,0 0 1,0 0-1,0 0 0,0 0 1,0 0-1,0 0 1,0-1-1,0 1 1,0 0-1,0 0 1,0 0-1,0 0 0,0-1 1,-6-8-46,5 3 28,0 0 0,1 0 0,0 1 0,0-1 0,0 0 0,1 0 0,0 0 1,1-7-1,17-47-211,-15 51 175,5-15-163,1 0 0,18-29-1,-28 53 211,1-1 0,-1 0-1,1 0 1,-1 0-1,1 0 1,0 1 0,-1-1-1,1 0 1,0 1-1,0-1 1,-1 0 0,1 1-1,0-1 1,1 0-1,-1 1 7,-1 0-1,1 0 0,-1 0 0,1 0 0,-1 0 0,1 0 0,-1 0 0,1 1 1,-1-1-1,1 0 0,-1 0 0,0 0 0,1 1 0,-1-1 0,1 0 1,-1 0-1,0 1 0,1-1 0,-1 0 0,0 1 0,1-1 0,-1 1 0,0-1 1,1 0-1,-1 1 0,0-1 0,0 1 0,1-1 0,-1 1 0,5 8 51,1 0-1,0 0 0,0-1 1,1 0-1,0 0 0,0-1 1,14 11-1,-20-18-41,0 1 0,0 0 0,0-1 0,0 1 0,0-1 0,1 1 0,-1-1 0,0 1 0,0-1 0,1 0 0,-1 0 1,0 0-1,1 1 0,-1-1 0,0 0 0,0-1 0,1 1 0,-1 0 0,0 0 0,3-1 0,-2 0 0,0 0 1,0-1-1,0 1 1,0 0-1,0-1 1,0 1-1,-1-1 1,1 0-1,-1 0 1,4-3-1,1-5 3,-1-1 0,1 1 0,6-21 1,-9 23-12,-2 6 4,2-8 5,1 1 0,0-1 0,1 1 0,10-16-1,-14 24-4,-1 1-1,1-1 0,-1 1 0,0 0 0,1-1 1,-1 1-1,1 0 0,-1-1 0,1 1 0,-1 0 1,1 0-1,-1-1 0,1 1 0,-1 0 0,1 0 1,0 0-1,-1 0 0,1 0 0,-1 0 0,1-1 1,-1 2-1,1-1 0,0 0 0,-1 0 0,1 0 1,-1 0-1,1 0 0,-1 0 0,1 0 0,-1 1 1,1-1-1,-1 0 0,1 1 0,-1-1 0,1 0 1,-1 1-1,1-1 0,-1 0 0,1 1 0,-1-1 1,0 1-1,1 0 0,17 24 203,-15-20-125,1 1-20,-1-1 0,1 0 0,1 0 1,-1 0-1,1 0 0,0-1 0,7 6 0,-9-9-105,-1 1-1,1 0 1,0-1 0,0 0-1,-1 0 1,1 0 0,0 0-1,0 0 1,0 0 0,0-1-1,0 1 1,0-1-1,1 0 1,-1 0 0,0 0-1,0 0 1,5-2 0,-7 2-150,0 0 1,-1-1 0,1 1-1,0 0 1,0 0 0,0-1-1,-1 1 1,1-1-1,0 1 1,0-1 0,-1 1-1,1-1 1,-1 0 0,1 1-1,0-1 1,-1 0-1,1 1 1,-1-1 0,1 0-1,-1 0 1,0 1 0,1-1-1,-1 0 1,0 0-1,0 0 1,1 1 0,-1-1-1,0 0 1,0 0 0,0 0-1,0 0 1,0 0-1,0 0 1,0 1 0,0-1-1,0 0 1,-1 0 0,1 0-1,0 0 1,-1 1-1,1-1 1,0 0 0,-2-1-1,-4-3-1381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02.3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53 15883,'0'-6'817,"6"-1"167,3-1-408,3 2-712,3-3-448,0 0-681,1 2 601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26.6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54 13499,'-17'3'1584,"2"0"769,13-3-1089,5 0-296,12-8-728,7-1-160,1-5-936,-2-1-376,6 1 544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02.7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13 12459,'0'0'258,"-1"-1"0,1 0 0,0 1 1,-1-1-1,1 0 0,-1 0 0,1 1 1,-1-1-1,1 1 0,-1-1 0,1 1 0,-1-1 1,0 1-1,1-1 0,-1 1 0,0-1 1,1 1-1,-1 0 0,0-1 0,0 1 1,1 0-1,-1-1 0,0 1 0,0 0 0,0 0 1,0 0-1,-1 0-41,0 1 0,1-1-1,-1 0 1,0 1 0,1 0 0,-1-1-1,1 1 1,-1 0 0,1 0 0,-1 0 0,1 0-1,-1 1 1,-5 5 28,0-1-1,1 2 1,-8 10-1,13-18-230,-10 17 131,1 1-1,1 0 1,-10 26 0,18-43-147,1-1 0,0 1 0,-1-1 0,1 1 0,0-1 0,0 1-1,0 0 1,0-1 0,-1 1 0,1-1 0,0 1 0,0 0 0,0-1 0,0 1 0,0-1 0,0 1 0,1-1 0,-1 1 0,0 0 0,0-1 0,0 1 0,0-1 0,1 1 0,-1-1 0,0 1 0,1 0 0,0 0-12,0-1 0,-1 1 0,1-1 0,0 0 1,0 1-1,0-1 0,-1 0 0,1 0 0,0 1 0,0-1 1,0 0-1,0 0 0,0 0 0,0 0 0,1 0 0,5-1-112,0 0 0,0-1-1,9-3 1,-16 5 124,12-3-120,-7 0 117,1 2-1,-1-1 1,1 1-1,7-1 1,-11 2 25,0 0 1,0 0-1,0 0 1,0 0-1,0 1 1,0-1-1,0 1 1,0-1-1,-1 1 1,1 0 0,0-1-1,0 1 1,0 0-1,-1 0 1,1 1-1,2 0 1,3 5 224,0-1 0,0 1 1,0 0-1,-1 0 0,0 1 0,0 0 1,4 8-1,-8-12-148,0-1 0,-1 1 0,1 0 1,-1 0-1,0 0 0,0 0 0,-1 0 0,1-1 0,-1 1 0,0 1 0,0-1 1,0 0-1,0 0 0,-1 0 0,0-1 0,1 1 0,-2 0 0,1 0 0,-3 6 0,1-3-64,-1 1 0,-1 0 0,0-1 0,0 0 0,0 0 0,-1-1 0,0 1 0,0-1 0,0 0 0,-11 6 0,13-9-167,-1 0 0,1 0 1,0-1-1,-1 0 0,0 0 0,0 0 0,0-1 1,1 0-1,-1 0 0,0 0 0,0 0 0,-1-1 0,1 1 1,0-1-1,0-1 0,0 1 0,0-1 0,0 0 0,-5-1 1,6 0-258,0 0 1,1 1-1,-1-1 1,1 0-1,0-1 1,0 1 0,0 0-1,0-1 1,0 0-1,0 0 1,1 0-1,-1 0 1,1 0 0,0 0-1,0-1 1,-2-4-1,-4-10-1098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03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15523,'3'0'302,"-1"0"-1,0 1 1,0-1-1,0 0 0,1 1 1,-1-1-1,0 1 1,0 0-1,0 0 0,0 0 1,0 0-1,0 0 1,-1 0-1,1 1 0,0-1 1,0 0-1,-1 1 1,1-1-1,-1 1 0,0 0 1,2 2-1,2 3 68,-1 1-1,0 0 1,-1-1-1,3 11 1,-5-16-294,35 139 1933,-3-10-1365,-22-103-597,-10-27-44,0 0-1,0 0 1,0 1 0,-1-1-1,1 0 1,0 0-1,0 0 1,1 0 0,-1 0-1,0 0 1,0 0-1,0 0 1,1-1 0,-1 1-1,0 0 1,2 0-1,-2-1 1,0 0-1,-1 0 1,1 0 0,0 0-1,0 0 1,-1 0-1,1 0 1,0 0-1,-1 0 1,1 0-1,0 0 1,-1-1-1,1 1 1,0 0 0,-1-1-1,1 1 1,-1 0-1,1-1 1,0 1-1,-1-1 1,1 1-1,0-1 1,10-15 44,-7 10-24,5-7-62,-3 2 179,1 1-1,0 0 0,0 1 0,18-17 0,-23 24-86,-1 1 0,1-1-1,0 1 1,0 0 0,0 0-1,0-1 1,0 1 0,0 0-1,1 1 1,-1-1 0,0 0-1,0 1 1,1-1 0,-1 1-1,0 0 1,1 0 0,-1 0-1,1 0 1,-1 0 0,0 0 0,1 0-1,-1 1 1,0-1 0,0 1-1,1 0 1,-1 0 0,0 0-1,0 0 1,0 0 0,0 0-1,4 3 1,3 4-356,-1 1 0,0-1 0,0 1 0,0 0 0,-1 1 1,-1 0-1,10 18 0,-3-3-833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7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 11698,'0'-1'463,"0"0"-1,0 0 1,0 1-1,0-1 0,0 0 1,0 0-1,1 0 0,-1 1 1,0-1-1,1 0 0,-1 0 1,0 1-1,1-1 0,-1 0 1,1 1-1,-1-1 0,1 0 1,0 0-1,1 0-92,-1 0 1,1 0-1,-1 0 0,1 0 1,-1 1-1,1-1 0,-1 0 1,4 0-1,2 0-100,1 0 1,-1 1-1,11-1 0,-13 1 341,138 3 1053,-48 4-6290,-79-3 1216,-10 2 1198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28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143 27 13283,'0'0'205,"-1"-1"1,1 0 0,-1 0-1,1 1 1,-1-1 0,1 1-1,-1-1 1,1 0-1,-1 1 1,0-1 0,1 1-1,-1-1 1,0 1 0,1-1-1,-1 1 1,0 0 0,0-1-1,1 1 1,-1 0-1,0 0 1,0 0 0,-1-1-1,0 1 62,0 0 0,0 0 0,0 1 0,-1-1 0,1 0 0,0 1 0,0 0 0,-3 1-1,-3 2 204,0 0-1,1 0 0,-9 8 0,10-7-297,0 0-1,1 1 1,0-1-1,0 1 0,0 0 1,1 1-1,0-1 0,0 1 1,1 0-1,0 0 0,0 0 1,0 0-1,1 1 1,0-1-1,0 1 0,1-1 1,0 12-1,0-13-133,1 0 1,0 0-1,0-1 0,1 1 0,0 0 0,0-1 1,0 1-1,0-1 0,1 1 0,0-1 1,0 0-1,1 1 0,-1-1 0,1 0 1,0-1-1,1 1 0,-1 0 0,1-1 0,0 0 1,0 0-1,0 0 0,0 0 0,10 5 1,-8-6-3,-1-1 0,0 0 0,1 0 0,-1 0 0,1-1 0,0 0 0,-1 0 0,1-1 0,0 1 0,0-1 0,0 0 0,-1-1 0,1 0 0,0 0 0,0 0 0,-1 0 0,1-1 0,-1 0 0,1 0 0,5-4 0,1 1 103,-1-2 1,0 0-1,-1 0 0,0-1 1,0 0-1,-1-1 1,0 0-1,9-11 1,-15 16-75,0 1 0,-1-1 1,1 0-1,-1 0 0,0 0 1,0 0-1,0 0 0,-1-1 1,1 1-1,0-7 0,-2 8-39,1 0 0,-1 0-1,-1 1 1,1-1 0,0 0-1,-1 0 1,1 1 0,-1-1-1,0 0 1,0 1 0,0-1-1,0 1 1,0-1-1,0 1 1,-1-1 0,0 1-1,-3-4 1,-3-2-52,0 0-1,-1 0 1,0 1 0,-1 0-1,0 1 1,0 0 0,-11-5-1,-76-28-2129,86 36 1364,0-1 1,0 1-1,0 1 0,-15-2 1,3 3-716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33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1 580 9466,'11'-27'9705,"12"-32"-6403,6-14-2482,-12 32-381,20-73 0,-34 101-419,0 0 0,-1-1 1,-1 0-1,0 1 1,-1-1-1,0 0 0,-1 1 1,0-1-1,-8-26 1,4 22-9,-1 0 0,0 1 0,-14-25 0,20 42-3,0 0 1,0-1 0,-1 1 0,1-1 0,0 1-1,0-1 1,-1 1 0,1-1 0,0 1 0,-1 0 0,1-1-1,0 1 1,-1 0 0,1-1 0,-1 1 0,1 0-1,-1-1 1,1 1 0,-1 0 0,1 0 0,0-1 0,-1 1-1,1 0 1,-1 0 0,0 0 0,0 0 0,1 0 12,-1 0 0,0 1 0,1-1 0,-1 1 0,1-1 0,-1 0 0,1 1 0,-1-1 0,1 1 0,-1-1 0,1 1 0,0-1 0,-1 1 0,1 0 0,0-1 0,-1 1 0,1 0 0,-9 32 498,8-33-520,-9 56 263,-6 85 0,15-117-202,1 1 1,1-1-1,1 0 1,1 0-1,2 0 1,8 28-1,-12-47-43,1-1-1,0 1 0,0-1 0,0 0 0,1 1 1,-1-1-1,1 0 0,0 0 0,1-1 0,-1 1 1,0-1-1,1 1 0,6 3 0,-7-5-9,1 0 0,-1 0 0,0-1-1,1 1 1,0-1 0,-1 0 0,1 0 0,0 0-1,-1-1 1,1 1 0,0-1 0,0 0 0,0 0 0,-1 0-1,1-1 1,0 1 0,7-3 0,-2 0-4,-1-1 0,0 1 1,1-2-1,-2 1 0,1-1 0,0-1 1,-1 1-1,0-1 0,7-7 1,0-2 1,0-1 1,22-32-1,-35 46-6,28-47 3,-27 45-3,0-1 0,0 1 1,0-1-1,-1 1 0,0-1 0,0 0 0,0 0 0,0 1 0,-1-8 0,0 11-1,0 1-1,0 0 0,0-1 1,0 1-1,0-1 0,0 1 1,0 0-1,0-1 0,0 1 1,0 0-1,0-1 0,0 1 1,0-1-1,0 1 0,-1 0 1,1-1-1,0 1 0,0 0 1,0-1-1,-1 1 0,1 0 1,0 0-1,0-1 0,-1 1 1,1 0-1,0 0 0,0-1 1,-1 1-1,0 0-2,0 0 0,1 0 0,-1 0 0,1 0 0,-1 1 0,1-1 0,-1 0 0,1 0-1,-1 1 1,1-1 0,0 0 0,-1 1 0,1-1 0,-1 1 0,1-1 0,-1 1 0,-14 22-99,14-19 100,0 0-1,-1 0 0,1 0 1,1 0-1,-1 0 0,1 1 1,-1-1-1,1 0 0,0 0 1,1 1-1,-1-1 0,1 0 1,0 0-1,0 0 0,0 0 1,0 0-1,1 0 0,2 5 1,-2-7 3,-1 1 0,1-1 1,0 0-1,0 0 1,0 0-1,0 0 0,0 0 1,1-1-1,-1 1 0,0-1 1,1 0-1,-1 1 1,1-1-1,0 0 0,-1 0 1,1-1-1,0 1 1,-1 0-1,1-1 0,0 0 1,0 0-1,0 0 0,-1 0 1,1 0-1,0 0 1,0-1-1,-1 1 0,6-2 1,-2 0-9,1 0 0,-1-1 1,0 1-1,-1-1 0,1 0 1,0-1-1,-1 1 1,0-1-1,0 0 0,0-1 1,0 1-1,-1-1 0,8-9 1,-10 11 3,0 1 1,0-1 0,-1 0-1,1 0 1,-1 0 0,0 0-1,0 0 1,0-1 0,0 1-1,0 0 1,-1 0 0,1-1-1,-1 1 1,0 0 0,0-1-1,0 1 1,-1 0-1,1-1 1,-1 1 0,1 0-1,-1 0 1,0 0 0,-1-1-1,1 1 1,0 0 0,-1 0-1,0 1 1,-3-6 0,2 4-32,-1 0 0,0 1 0,0-1 0,0 1 0,-1 0 0,1 0 1,-1 0-1,1 0 0,-1 1 0,0 0 0,0 0 0,0 0 0,-6-1 1,3 1-89,-1 1 0,1 0-1,0 0 1,0 1 0,-1-1 0,1 2 0,-16 2 0,22-3-175,0 1 0,-1-1 0,1 1 0,0 0 0,0 0 0,0 0 0,-3 2 0,4-2 222,1-1 0,0 0 0,0 0 1,0 0-1,0 0 0,-1 0 1,1 1-1,0-1 0,0 0 0,0 0 1,0 0-1,0 0 0,-1 1 1,1-1-1,0 0 0,0 0 0,0 1 1,0-1-1,0 0 0,0 0 1,0 0-1,0 1 0,0-1 0,0 0 1,0 0-1,0 1 0,0-1 1,0 1 10,1-1 0,-1 0 0,0 1 0,1-1 0,-1 0 0,1 1 0,-1-1 0,1 0 0,-1 0 0,1 1 1,-1-1-1,1 0 0,-1 0 0,1 0 0,-1 0 0,1 0 0,0 0 0,14 2-783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33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41 154 12283,'3'3'2788,"-3"-3"-2614,0 0 1,0 0-1,0 1 0,0-1 0,0 0 1,0 0-1,0 0 0,0 1 0,1-1 1,-1 0-1,0 0 0,0 1 0,0-1 1,0 0-1,0 0 0,0 1 1,-1-1-1,1 0 0,0 0 0,0 0 1,0 1-1,0-1 0,-1 1 872,1 0-872,-7 14 1232,4-10-632,-6 15 643,-8 25-1,16-39-1338,-1-1-1,1 1 0,0 0 1,0-1-1,0 1 0,1 0 1,0 0-1,0-1 0,1 1 1,1 6-1,-2-10-72,1 0 0,-1-1 0,1 1-1,0 0 1,-1-1 0,1 1 0,0 0 0,0-1 0,0 1 0,1-1 0,-1 0-1,0 1 1,0-1 0,1 0 0,-1 0 0,1 0 0,-1 0 0,1 0 0,-1 0-1,1 0 1,0-1 0,-1 1 0,1 0 0,0-1 0,0 1 0,-1-1 0,1 0-1,3 0 1,-2 1 0,0-2-1,0 1 0,1 0 1,-1-1-1,0 1 0,0-1 1,0 0-1,0 0 0,0 0 1,0-1-1,0 1 0,0-1 1,-1 1-1,1-1 0,4-3 1,31-37-49,-31 33 22,0 0-1,1 1 1,0 0 0,0 0 0,18-12-1,-26 20 19,1 0 1,-1 0-1,0-1 0,1 1 0,-1 0 0,1 0 0,-1 0 0,0 0 1,1 0-1,-1 0 0,0-1 0,1 1 0,-1 0 0,1 0 1,-1 0-1,0 0 0,1 0 0,-1 0 0,1 0 0,-1 1 0,0-1 1,1 0-1,-1 0 0,1 0 0,-1 0 0,0 0 0,1 1 0,-1-1 1,0 0-1,1 1 0,6 10-32,-6-9 37,-1-1-1,1 0 0,-1 0 0,1 0 1,0 1-1,-1-1 0,1 0 0,0 0 1,0 0-1,0 0 0,0 0 0,0-1 1,0 1-1,0 0 0,0 0 0,2 1 1,3-1 26,0 0 0,0 0 0,-1-1 0,1 0 0,0 0 0,0 0 0,0-1 0,0 1 1,0-1-1,0-1 0,-1 1 0,1-1 0,-1 0 0,1 0 0,-1-1 0,0 0 1,1 0-1,-1 0 0,-1 0 0,1-1 0,0 0 0,-1 0 0,0 0 0,0 0 0,0-1 1,5-7-1,-8 9 21,0 1-1,0-1 1,0 1 0,-1-1 0,1 1-1,-1-1 1,1 1 0,-1-1 0,0 0 0,0 1-1,0-1 1,0 0 0,0 1 0,-1-1 0,1 0-1,-1 1 1,0-1 0,0 1 0,0-1-1,0 1 1,0 0 0,0-1 0,-1 1 0,1 0-1,-1 0 1,0 0 0,-3-3 0,-4-4-7,0 0 0,0 1 1,-1 1-1,-16-10 0,6 5-135,14 9-261,0 0-1,-1-1 0,2 0 0,-1 0 1,0 0-1,1-1 0,0 0 0,0 0 0,-6-8 1,5-2-879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34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 4257,'-1'0'64,"-1"-3"24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35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91 6681,'-1'-1'274,"0"0"-1,0 0 1,0 0-1,1 0 1,-1 0-1,0-1 1,1 1-1,-1 0 1,1 0 0,-1 0-1,1-1 1,-1 1-1,1 0 1,0 0-1,0-1 1,0 1-1,0 0 1,0-1-1,0 1 1,0 0-1,0 0 1,1-2-1,-1-2 287,1 0 1,0 1-1,1-1 0,-1 1 1,3-6-1,-3 10-481,-1 0 0,1 0 0,-1 1 0,1-1 0,-1 0 0,1 0 0,-1 1 0,1-1 0,-1 0 0,1 1 0,-1-1 0,0 0 0,1 1 0,-1-1 0,0 1 0,1-1 0,-1 1 0,0-1 0,1 1 0,-1-1 0,0 1 0,0-1 0,1 1 0,9 13 640,-5-11-612,-1-1-1,1 0 0,0 0 1,0 0-1,-1 0 0,1-1 1,0 1-1,1-1 1,-1-1-1,0 1 0,10-1 1,7-1 296,31-4 0,-43 3-286,68-9 622,283-24 945,25 25-396,2 5 211,1 32-1099,-127 16 338,-189-26-385,108 39 0,18 7-129,-130-44-24,-1 3 0,77 36-1,34 32 806,162 77-65,-290-142-768,-2 3 1,-1 1-1,-2 3 1,-1 1 0,-1 3-1,50 53 1,-8-7 74,37 40 94,-99-97-341,3 3 0,0 1 0,-2 1 0,42 67 0,-28-22 0,-4 2 0,46 147 0,-62-167 0,-9-28 0,0 0 0,-2 0 0,-2 1 0,5 42 0,-11-55-118,0-7-234,0 0 1,3 17 0,-3-26 258,0 1 0,1 0 0,-1-1 0,1 1 0,-1 0 0,1-1 0,-1 1 0,1-1 0,0 1 0,0-1 0,0 1 0,0-1 0,0 1 0,0-1 0,0 0 0,0 0 0,1 1 0,-1-1 0,1 0 0,-1 0 0,3 1 0,-3-2-118,0 1-1,-1-1 1,1 0 0,0 0 0,0 1-1,-1-1 1,1 0 0,0 0-1,0 0 1,-1 0 0,1 0-1,0 0 1,0 0 0,0 0 0,1-1-1,-1 0-33,0 0-1,1 0 0,-1 0 1,0 0-1,0-1 0,0 1 1,1 0-1,0-3 0,-2 4 246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37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79 7930,'-1'-16'1051,"0"-20"1601,1 34-2488,0 1 0,0 0 0,0-1 0,0 1 0,1 0 0,-1-1 0,0 1 0,1 0-1,-1 0 1,1 0 0,0-1 0,-1 1 0,1 0 0,0 0 0,0 0 0,-1 0 0,1 0 0,0 0 0,0 0-1,0 0 1,2 0 0,-3 1-95,0 0 0,1 0 0,-1 0 0,0 0 1,1 0-1,-1 0 0,1 0 0,-1 0 0,0 0 0,1 0 0,-1 0 0,0 0 0,0 1 0,1-1 0,-1 0 0,0 0 0,1 0 0,-1 1 0,0-1 0,0 0 0,1 0 0,-1 1 1,0-1-1,0 0 0,1 1 0,-1-1 0,0 0 0,0 1 0,0-1 0,0 0 0,0 1 0,0-1 0,1 0 0,-1 1 0,0-1 0,0 0 0,0 1 0,0-1 0,0 0 0,0 1 1,2 18 1063,-2-17-954,2 129 3555,2 13-1650,1-16-931,4 33 131,-4-118-985,3 0 1,1-1-1,3 0 0,1 0 1,22 45-1,90 220 897,-114-277-1107,46 113 356,-40-108-295,1-1 0,22 32-1,5-2 59,-11-17 0,36 66 1,61 121 54,-106-195-204,2 0-1,2-2 0,57 56 0,2-21-37,-57-48-15,46 45 0,-62-54-6,77 76 0,-80-81 0,1-1 0,0 0 0,0-1 0,1 0 0,0-1 0,19 6 0,13 1 0,1-3 0,58 8 0,40 8 0,31 10 0,-17-4 0,0 0 0,324 27 0,-110-62 0,-84-4 0,-115 22 0,-19-1 0,-48-13 0,-56-3 0,1 3 0,63 10 0,-60-4 0,86 1 0,-20-3 0,92 20 0,-158-18 0,84 0 0,-91-11 0,50-8 0,-77 8 0,-10 1 0,0 1-68,0 0-1,0-1 1,0-1 0,0 0 0,11-4 0,-22 7-37,0 0 0,0 0 0,0 0 0,1 0 0,-1-1 0,0 1 1,0 0-1,0 0 0,0 0 0,1 0 0,-1 0 0,0 0 1,0 0-1,0-1 0,0 1 0,1 0 0,-1 0 0,0 0 0,0 0 1,0 0-1,0-1 0,0 1 0,0 0 0,0 0 0,0 0 0,1-1 1,-1 1-1,0 0 0,0 0 0,0 0 0,0-1 0,0 1 0,0 0 1,0 0-1,0 0 0,0-1 0,0 1 0,-1 0-105,1-1 0,0 1 0,-1 0 0,1 0 0,0 0-1,-1 0 1,1 0 0,0 0 0,-1 0 0,1 0 0,0 0 0,-1 0-1,1 0 1,0 0 0,-1 0 0,1 0 0,0 0 0,-1 0 0,1 0-1,0 0 1,-1 0 0,1 0 0,0 0 0,0 1 0,-1-1 0,1 0 0,-11 6-1926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1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98 15939,'9'-10'1345,"4"-4"575,13-4-1456,1-1-1064,-5-17 176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27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0 200 13139,'61'73'4865,"50"70"537,-84-96-4646,-25-42-694,1 0-1,-1 0 1,-1 0 0,1 1-1,-1-1 1,0 1-1,1 8 1,-2-13-60,0-1 1,0 0-1,0 1 1,0-1-1,0 0 1,0 1-1,0-1 1,0 0-1,0 1 1,0-1 0,0 0-1,0 0 1,0 1-1,-1-1 1,1 0-1,0 1 1,0-1-1,0 0 1,-1 1-1,1-1 1,0 0-1,0 0 1,0 0 0,-1 1-1,1-1 1,0 0-1,-1 0 1,1 0-1,0 1 1,0-1-1,-1 0 1,1 0-1,-1 0 1,-12-3 33,-15-14-16,26 16-16,-8-7-18,0 0 0,1-1 0,0 0 0,0 0 0,1-1 0,1-1 0,-1 1-1,2-1 1,-10-19 0,7 9-61,0 0-1,2-1 1,1 0-1,-7-35 1,11 40 33,0 0 1,1-1-1,1 1 1,4-34-1,-3 44 46,0 0 0,0 0 0,1 0 0,0 0 0,1 0 0,-1 1 0,1-1 0,1 1 0,-1 0 0,1 0 0,0 0 0,0 0 0,1 0 0,8-7-1,-9 10 39,-1 1 0,0 0 0,1 0 0,-1 0 0,1 1 0,0-1 0,0 1 0,-1 0 0,1 0-1,0 0 1,0 0 0,0 1 0,0-1 0,0 1 0,0 0 0,8 2 0,-10-2-13,0 0 1,0 1 0,0-1 0,-1 1 0,1 0 0,0-1 0,0 1-1,-1 0 1,1 0 0,0 0 0,-1 0 0,1 1 0,-1-1-1,0 0 1,1 1 0,-1-1 0,0 1 0,0-1 0,0 1 0,0-1-1,0 1 1,0 0 0,0 0 0,0-1 0,-1 1 0,1 0-1,-1 0 1,1 0 0,-1 0 0,0 0 0,0 0 0,0-1 0,0 1-1,0 0 1,0 0 0,-1 3 0,-1 4-116,0-1 0,-1 1-1,0 0 1,0-1 0,-1 0 0,0 0 0,-1 0-1,0 0 1,0-1 0,0 0 0,-1 0 0,0 0-1,-1-1 1,1 1 0,-10 5 0,15-11-33,0-1 1,1 1-1,-1-1 1,0 0-1,0 1 1,0-1-1,1 0 0,-1 0 1,0 1-1,0-1 1,0 0-1,0 0 1,0 0-1,0 0 1,1 0-1,-1 0 1,0 0-1,0-1 0,0 1 1,0 0-1,0 0 1,1-1-1,-1 1 1,0 0-1,0-1 1,0 1-1,1-1 0,-2 0 1,-4-11-1108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3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1 334 12435,'1'-2'1272,"2"-2"1048,6-4-111,9-4-49,6-4-183,17-10-305,5-2-88,0-3-463,11 1-265,-8 3-456,-1 1-248,-6 3-408,-14-1-176,-7 1-752,-7 4-409,-8 2-1135,0 5-209,-14 6 1577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3.5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1 15099,'1'2'502,"-1"1"1,0 0-1,0-1 0,0 1 0,0 0 1,0 0-1,0-1 0,-1 1 0,0 0 0,-1 3 1,-12 28 1551,5-13-1032,4-9-470,2-1 0,-1 1 0,-2 22 0,5-30-426,1 0-1,0-1 0,-1 1 0,2-1 0,-1 1 1,0 0-1,1-1 0,-1 1 0,1-1 0,0 1 1,0-1-1,1 1 0,-1-1 0,1 0 0,-1 0 1,1 1-1,4 3 0,-5-5-81,1-1 0,-1 0 0,1 0 1,0 1-1,0-1 0,-1 0 0,1-1 0,0 1 0,0 0 0,0 0 0,0-1 1,0 1-1,0-1 0,0 0 0,0 1 0,0-1 0,0 0 0,0 0 0,0 0 0,0-1 1,0 1-1,3-1 0,5-2-54,-1 0 0,0 0 0,13-8 0,-12 7-51,34-20-846,-25 14-760,33-14 0,-2 12 253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4.1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143 12 12851,'-3'-2'278,"0"0"0,0 1 0,0 0 0,0 0 0,-1 0 0,1 0 0,0 0 0,-1 1 0,1-1 0,-1 1 0,1 0 0,0 0 0,-1 0 0,1 0 0,-1 1 0,1 0 0,0-1-1,0 1 1,-1 0 0,1 1 0,0-1 0,0 0 0,0 1 0,0 0 0,0 0 0,0 0 0,1 0 0,-1 0 0,1 0 0,-1 1 0,1-1 0,0 1 0,0 0 0,0-1 0,-2 5 0,-1 1-77,1 1 0,-1 0 0,1 0 0,1 1 0,0-1 0,0 1 0,1-1 0,0 1 0,1 0 0,0 0 0,0 0 0,1 0 0,1 0 0,-1 0 0,2 0 0,3 15 0,5 10 118,1-1 0,2 0-1,22 40 1,-17-36 61,-10-21-302,43 98 466,-40-87-627,-2 1-1,7 33 1,-15-60 49,1 13-1089,-2-15 1047,0 0 1,0 0-1,0 0 1,0 1-1,0-1 1,0 0-1,0 0 1,0 0-1,-1 0 0,1 1 1,0-1-1,0 0 1,0 0-1,0 0 1,0 1-1,0-1 1,0 0-1,-1 0 1,1 0-1,0 0 1,0 0-1,0 0 1,0 1-1,0-1 1,-1 0-1,1 0 1,0 0-1,0 0 1,0 0-1,-1 0 1,1 0-1,0 0 1,0 0-1,0 0 1,-1 0-1,1 0 1,0 0-1,0 0 0,0 0 1,-1 0-1,1 0 1,0 0-1,0 0 1,0 0-1,-1 0 1,1 0-1,0 0 1,0 0-1,0 0 1,0-1-1,-1 1 1,1 0-1,0 0 1,0 0-1,0 0 1,0 0-1,0-1 1,0 1-1,-1 0 1,1 0-1,-24-19-7818,6 7 4868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4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4 195 15579,'-3'0'3721,"10"-6"-1496,8-3-689,7-3-224,5-5-288,3-2-215,6 0-369,0-1-128,0-1-312,-3 5-184,-9 2-584,-3 1-425,-6 4-607,-7 0-585,3 3 81,2 2 1040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5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43 490 14371,'-14'12'3259,"12"-10"-2881,0 0 0,0-1-1,0 1 1,0 0 0,0 0 0,0 0-1,0 0 1,1 1 0,-1-1 0,1 0-1,-1 1 1,1-1 0,0 1 0,0-1-1,0 1 1,1 0 0,-1-1 0,1 1-1,-1 0 1,1 5 0,0-4-306,0 0 1,0 0-1,1 0 1,0 0-1,0 0 0,0 0 1,0-1-1,1 1 1,-1 0-1,1-1 1,3 6-1,-4-8-78,0 0 0,0 0 0,-1 0 0,1 0 0,0 0 0,1 0 0,-1 0 0,0 0 0,0 0 0,0 0 0,0-1 0,1 1 0,-1-1 0,0 1 0,1-1 0,-1 1 0,1-1 0,-1 0 0,0 1-1,1-1 1,-1 0 0,1 0 0,-1 0 0,0 0 0,1 0 0,-1 0 0,1-1 0,-1 1 0,0 0 0,1-1 0,-1 1 0,0-1 0,1 0 0,-1 1 0,2-2 0,0 0-31,-1 0-1,1 0 1,-1 0 0,1-1 0,-1 1-1,0-1 1,0 1 0,0-1 0,0 0-1,-1 0 1,1 0 0,-1 0 0,2-6-1,2-4-193,4-26 0,-8 32 163,0-12-52,-3 14 94,-3 10 17,5-4 9,0-1 0,-1 1 0,1-1 0,0 1 0,0-1 0,0 1 0,0-1 0,0 1 0,0-1 0,0 1 0,0-1 0,0 1 0,0-1 0,0 1 0,1-1 0,-1 1 0,0-1 0,0 1 0,0-1 0,1 0 0,-1 1 0,0-1 0,1 1 0,-1-1 0,0 0 1,1 1-1,-1-1 0,0 0 0,1 1 0,-1-1 0,1 0 0,-1 0 0,1 1 0,16 8 50,-12-7-43,0-1 1,1 1-1,-1-1 1,0 0-1,0 0 1,1-1 0,-1 1-1,0-1 1,1 0-1,-1-1 1,1 1-1,8-3 1,-7 0-6,0 1 1,0-1-1,-1 0 0,1 0 1,-1-1-1,0 0 0,0 0 1,9-8-1,-4 1-3,0 0 1,-1-1-1,0-1 1,-1 1-1,-1-2 1,0 1-1,-1-1 1,7-17-1,-10 22 0,-2 1-1,1-1 1,-1 0-1,-1 0 1,1 0-1,-2 0 1,1-13-1,-1 18-2,-1 0 0,1 0 0,-1 1 1,0-1-1,0 0 0,0 1 0,0-1 0,-1 1 0,-2-4 1,3 5 0,0 0 0,-1 0 1,1 0-1,-1 1 0,1-1 1,-1 0-1,0 1 0,0 0 1,1-1-1,-1 1 0,0 0 1,0 0-1,-1 0 0,1 0 1,-4-1-1,4 1 5,0 1 1,0-1-1,-1 1 1,1 0-1,0 0 0,0 0 1,0 0-1,-1 0 0,1 0 1,0 1-1,0-1 0,0 1 1,0 0-1,0-1 1,0 1-1,0 0 0,0 0 1,0 0-1,0 0 0,0 1 1,0-1-1,1 0 1,-1 1-1,1-1 0,-1 1 1,1 0-1,-1-1 0,1 1 1,0 0-1,0 0 1,0 0-1,-2 4 0,1 0 51,-1 1-1,1-1 1,0 1 0,1 0-1,0-1 1,0 1-1,0 0 1,1 0 0,0 10-1,1-12-19,0 0-1,0 1 1,0-1 0,1 0-1,0 0 1,0 0-1,0 0 1,1 0-1,-1 0 1,1-1 0,0 1-1,1-1 1,-1 0-1,1 0 1,-1 0 0,1 0-1,1-1 1,-1 1-1,0-1 1,1 0-1,0 0 1,-1-1 0,9 4-1,-6-4-24,0 1-1,0-1 0,1 0 0,-1-1 1,0 0-1,1 0 0,-1-1 0,1 1 1,-1-2-1,1 1 0,-1-1 0,0 0 1,1 0-1,-1-1 0,0 0 0,12-6 1,-8 3-2,0-1-1,-1-1 1,0 1 0,0-2 0,-1 1 0,1-2-1,-2 1 1,1-1 0,-1 0 0,-1-1 0,12-18 0,-14 19-4,-1-1 1,1 1 0,-1-1 0,-1 0 0,0 0-1,0 0 1,-1-1 0,-1 1 0,0-1 0,0 1-1,-1-1 1,0 1 0,0-1 0,-3-10 0,0 8-12,0-1 1,-1 1-1,-9-20 1,11 27 3,-1 0-1,-1 0 1,1 1 0,-1-1 0,0 1 0,0-1 0,0 1 0,-1 0-1,-6-5 1,10 9 10,-1 0 0,1 0 0,-1 0-1,1 0 1,-1 1 0,1-1-1,-1 0 1,0 0 0,1 1 0,-1-1-1,0 1 1,1 0 0,-1 0-1,0-1 1,0 1 0,1 0 0,-1 0-1,0 1 1,0-1 0,1 0-1,-1 0 1,0 1 0,0-1 0,1 1-1,-1 0 1,1-1 0,-1 1-1,0 0 1,1 0 0,-1 0 0,1 0-1,0 0 1,-1 0 0,1 1 0,0-1-1,0 0 1,0 1 0,0-1-1,-1 3 1,-4 4 83,2 0-1,-1 0 0,1 1 1,1-1-1,-6 18 1,7-17-16,-1 0 0,1 1 0,1-1 0,0 1 1,0-1-1,0 1 0,2-1 0,-1 1 0,1 0 0,0-1 1,1 1-1,0-1 0,1 0 0,0 0 0,0 0 0,1 0 0,0 0 1,1-1-1,-1 1 0,2-1 0,-1-1 0,1 1 0,0-1 1,1 0-1,0 0 0,0 0 0,0-1 0,17 10 0,-17-12-43,0 0-1,0-1 1,1 0-1,-1 0 1,1 0-1,0-1 1,0 0 0,0 0-1,15 0 1,-18-2-21,-1 0 1,1 0 0,0 0 0,-1-1-1,1 0 1,-1 0 0,0 0 0,1-1-1,-1 1 1,0-1 0,0 0-1,0 0 1,0 0 0,0-1 0,0 1-1,0-1 1,-1 0 0,0 0 0,4-4-1,-4 3-3,0-1-1,0 1 1,0-1-1,0 1 1,-1-1 0,0 0-1,0 0 1,0 0-1,0-1 1,-1 1-1,0 0 1,0 0-1,-1-1 1,1 1-1,-1-1 1,0 1-1,-2-11 1,2 16-7,0 0 1,0 0 0,0-1-1,0 1 1,1 0 0,-1 0-1,0-1 1,0 1 0,0 0-1,0-1 1,0 1 0,0 0-1,-1 0 1,1-1 0,0 1 0,0 0-1,0 0 1,0-1 0,0 1-1,0 0 1,0 0 0,0-1-1,-1 1 1,1 0 0,0 0-1,0 0 1,0-1 0,-1 1-1,1 0 1,0 0 0,0 0-1,0 0 1,-1 0 0,1-1-1,0 1 1,0 0 0,-1 0-1,1 0 1,0 0 0,0 0-1,-1 0 1,1 0 0,0 0-1,0 0 1,-1 0 0,1 0-1,0 0 1,0 0 0,-1 0-1,1 0 1,0 0 0,0 0-1,-1 0 1,1 0 0,0 0-1,0 1 1,-1-1 0,1 0-1,0 0 1,0 0 0,-1 0 0,1 1-1,0-1 1,-1 1-2,-1 0 0,1 0 0,0 0-1,0 1 1,0-1 0,0 0 0,0 1 0,1-1 0,-2 3 0,1-3 1,1 1 1,0-1 0,-1 1-1,1 0 1,0-1 0,0 1-1,0 0 1,0 0 0,0-1-1,0 1 1,0 0 0,1-1-1,-1 1 1,1 0 0,-1-1-1,1 1 1,0-1 0,-1 1-1,1-1 1,0 1 0,0-1-1,0 0 1,0 1 0,0-1-1,0 0 1,1 0 0,-1 1-1,0-1 1,1 0 0,-1 0-1,1-1 1,-1 1 0,1 0-1,-1 0 1,3 0 0,-1 0-1,0 0 1,0 0-1,1 0 1,-1 0-1,0-1 1,0 1-1,1-1 1,-1 0-1,0 0 1,1 0-1,-1 0 1,0-1-1,0 1 1,1-1-1,-1 0 1,0 0 0,6-3-1,-4 1 4,1-1 0,0 0 0,-1-1-1,0 1 1,0-1 0,-1 0 0,1 0 0,-1 0 0,0-1 0,0 0-1,-1 0 1,5-9 0,-4 9 23,-2 8-19,1 11-5,-2-10 15,5 11 89,0-1-1,1 0 1,0 0 0,10 13 0,-8-13 78,-1 0 1,0 0-1,10 27 1,-15-33-160,0 1 0,-1 0 1,-1 0-1,1 0 0,-1 0 1,0 1-1,-1-1 1,0 0-1,0 0 0,-1 0 1,0 1-1,-1-1 0,0 0 1,0 0-1,0-1 0,-1 1 1,0 0-1,-1-1 1,1 0-1,-2 1 0,1-2 1,-1 1-1,0 0 0,0-1 1,-8 8-1,6-8-238,0 0 0,0 0 0,-1 0 0,-15 8 0,20-12-71,0-1 0,0 1 0,0-1 0,0 0 0,0 0 0,0 0 0,0 0 0,0-1 0,0 1 0,-1-1 0,1 0 0,0 0-1,-1 0 1,1 0 0,0-1 0,-6 0 0,7 0 124,1 0-1,-1 0 1,1 0-1,-1 0 1,1 0-1,-1 0 1,1 0-1,0-1 1,-2-1-1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6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2 105 12043,'0'2'418,"-1"0"-1,1-1 1,0 1 0,0 0 0,0 0 0,0 0 0,0 0 0,0 0 0,1-1 0,-1 1 0,1 0 0,-1 0 0,2 3 0,14 24 2186,-8-15-1311,13 25 1577,27 35 0,19 34-999,-60-96-1762,7 24 1,-12-31-99,-1-1 1,0 1 0,0-1 0,0 1-1,-1 0 1,0-1 0,0 1 0,0 0 0,-1 4-1,1-8-15,0 0 0,0 0 0,0 0 1,-1 0-1,1 0 0,0 0 0,0 0 0,-1 0 0,1 0 0,-1 0 0,1 0 0,-1-1 0,1 1 0,-1 0 0,0 0 0,1-1 0,-1 1 0,0 0 0,0-1 0,1 1 0,-1-1 0,0 1 0,0-1 0,0 1 0,0-1 0,0 1 0,0-1 0,0 0 0,0 1 0,0-1 1,0 0-1,0 0 0,-1 0 0,0 0-29,0 0-1,0-1 1,0 1 0,0-1 0,0 0 0,0 1 0,0-1 0,0 0 0,0 0 0,0 0 0,1 0 0,-1-1-1,0 1 1,1 0 0,-3-3 0,-4-5-123,0-1-1,1 0 1,1-1-1,-1 1 1,1-1-1,1 0 1,0-1-1,-3-12 1,1 0-123,1 0-1,-6-49 1,10 53 181,2 0-1,0 0 0,1 1 0,5-34 1,-4 43 82,0 0 0,1 1 0,0 0 0,0-1 0,1 1 0,0 0 0,1 1 0,0-1 0,0 1 0,1 0 0,9-10 0,-13 16 32,0 0 0,0-1 0,0 1 0,1 1 0,-1-1 0,1 0 1,0 0-1,-1 1 0,1 0 0,0-1 0,0 1 0,0 0 0,0 1 0,0-1 0,0 0 0,0 1 0,0 0 0,0-1 1,0 1-1,0 0 0,0 1 0,0-1 0,0 0 0,6 3 0,-6-2 25,1 1 0,-1 0 0,1 0-1,-1 0 1,0 1 0,0-1 0,0 1 0,0-1 0,0 1-1,-1 0 1,1 0 0,-1 0 0,0 1 0,0-1 0,0 0-1,0 1 1,-1 0 0,1-1 0,0 5 0,1 2 25,-1-1 0,-1 1 0,0-1 0,0 1 0,0-1 0,-1 1 0,-1-1 1,0 1-1,0 0 0,-4 14 0,2-13-156,-1 1 0,0-1 0,-1 0 1,0 0-1,-1-1 0,0 0 0,-1 0 0,-8 11 0,-1-5-952,15-16 833,1 1 0,-1 0-1,0-1 1,0 1 0,0 0 0,1-1 0,-1 1 0,0-1 0,0 0 0,0 1 0,0-1 0,0 0 0,0 1 0,0-1 0,0 0 0,0 0 0,0 0 0,0 0 0,-1 0 0,-1-4-1260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6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1 204 9570,'9'0'1037,"0"1"-1,0 0 1,0 0-1,0 1 1,-1 0-1,1 1 1,-1 0-1,1 0 1,-1 1-1,11 7 1,-15-9-768,0 1 1,0-1-1,-1 1 1,1 0-1,-1 0 1,1 0 0,-1 1-1,0-1 1,0 1-1,-1 0 1,1 0-1,-1 0 1,0 0-1,0 0 1,0 0-1,0 1 1,-1-1 0,0 1-1,0-1 1,0 1-1,0 6 1,-1-10-265,0-1 0,0 0 0,1 0 0,-1 0 0,0 0 0,0 0 0,0 0 0,0 1 0,0-1 0,0 0 0,0 0 0,0 0 0,0 0 0,0 0 0,0 0 0,0 1 0,-1-1 0,1 0 0,0 0 0,0 0 0,0 0 0,0 0 0,0 0 0,0 1 0,0-1 0,0 0 0,0 0 0,0 0 0,0 0 0,-1 0 0,1 0 0,0 0 0,0 0 0,0 0 0,0 1 0,0-1 0,0 0 0,0 0 0,-1 0 0,1 0 0,0 0 0,0 0 0,0 0 0,0 0 0,0 0 0,-1 0 0,1 0 0,0 0 0,0 0 0,0 0 0,0 0 0,0 0 0,0 0 0,-1 0 0,1 0 0,0-1 0,-6-5 44,2-9-41,0-1 0,1 0-1,1-1 1,0 1 0,1-31-1,1 36-39,-1-2-182,1 1 0,1-1 1,0 1-1,1-1 0,0 1 0,6-16 0,-7 24-56,0 1-1,1 0 1,-1 0-1,1 0 1,0 0-1,0 0 1,0 0-1,0 1 1,0-1-1,1 1 1,5-5-1,-6 6-140,1-1 0,0 1-1,-1 0 1,1 0 0,0 0 0,0 0 0,0 0-1,0 1 1,0-1 0,0 1 0,0 0-1,0 0 1,0 0 0,0 0 0,5 1-1,4 1-169,1 0 0,-1 1-1,0 1 1,20 8-1,-27-9 1239,1 0-1,0 0 0,-1 0 1,0 1-1,0 0 0,0 0 1,0 0-1,-1 1 0,0 0 1,0 0-1,4 5 0,2 7 2608,15 34-1,-24-49-3214,0 0-1,-1 0 0,1 0 1,0-1-1,0 1 1,0 0-1,1-1 1,-1 1-1,0-1 0,1 1 1,-1-1-1,1 0 1,-1 1-1,1-1 1,-1 0-1,1 0 0,0 0 1,0 0-1,0-1 1,-1 1-1,1 0 1,0-1-1,0 1 0,0-1 1,0 0-1,0 1 1,0-1-1,3 0 0,-5 0-38,1 0-1,-1-1 1,1 1-1,-1 0 1,1 0-1,-1 0 1,1 0-1,-1 0 0,1-1 1,-1 1-1,1 0 1,-1 0-1,1-1 1,-1 1-1,0 0 0,1-1 1,-1 1-1,0 0 1,1-1-1,-1 1 1,0-1-1,1 1 1,-1 0-1,0-1 0,0 1 1,1-1-1,-1 1 1,0-2-1,0 1-1,0 0 0,0 0 1,0 0-1,0-1 0,-1 1 0,1 0 0,0 0 1,-1 0-1,1 0 0,0-1 0,-2 0 0,-1-4-32,-1 1-1,0 0 0,-5-7 1,-13-9-1397,-36-29 0,13 13-1564,3-1-1910,33 29 3504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7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10426,'2'-3'7170,"3"4"-4063,5 5-833,1 4-1219,0 0 0,0 0 0,-1 0 0,16 23 0,-16-19-583,-1 1 0,0 1 1,11 29-1,-13-28-619,-2 1 1,0 1 0,-1-1 0,-1 1 0,0-1-1,-2 1 1,0 0 0,-3 34 0,-3-31-1971,-1-14-608,6-7 2608,0-1-1,-1 0 1,1 0 0,0 0 0,0 0-1,-1 0 1,1 0 0,0 0 0,0 0-1,-1 0 1,1 0 0,0 0 0,-1 0-1,1-1 1,0 1 0,0 0 0,-1 0-1,1 0 1,0 0 0,0 0 0,0 0-1,-1-1 1,1 1 0,0 0 0,0 0-1,0 0 1,-1-1 0,1 1 0,0 0-1,0 0 1,0 0 0,-1-1 0,-2-7-1873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7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 12867,'7'0'6401,"13"-2"-4352,5-4-553,5-1-976,3-2-104,-5 1-688,-1 4-352,-4 3-1064,-3 1-473,-3 3 1137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8.0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43 396 13651,'-1'4'585,"-1"1"0,1-1 0,-1 0-1,-1 1 1,1-1 0,-1 0 0,-4 5 0,-10 19 4031,17-26-4458,-1 0 0,0 0 1,0 0-1,1 0 1,-1 0-1,1 0 0,0 0 1,0 0-1,0 0 0,0 0 1,0 0-1,0 0 0,1 3 1,-1-4-167,0-1 0,0 1 0,0 0 0,0-1 0,1 1 0,-1 0 0,0-1 0,0 1 0,1 0 0,-1-1 0,0 1 0,1-1 0,-1 1 0,1 0 0,-1-1 0,1 1 0,-1-1 0,1 1 0,-1-1 0,1 0 0,-1 1 0,2 0 1,-1-1-16,-1 0 0,1 0 0,0 0 0,0 0 0,-1 0 0,1 0 1,0-1-1,-1 1 0,1 0 0,0 0 0,-1 0 0,1-1 0,0 1 1,-1 0-1,1-1 0,-1 1 0,1-1 0,0 0 0,3-2-132,-1 0 0,0 0 0,0-1 1,0 1-1,3-7 0,6-11-578,-8 14 467,0-1 1,0 1-1,1 0 1,8-10-1,-11 15 248,0 0-1,-1 1 1,1 0-1,0-1 1,0 1-1,0 0 1,0 0-1,0 0 1,0 0-1,0 0 1,0 0-1,0 1 1,0-1-1,0 1 1,1-1-1,-1 1 1,0 0-1,0 0 1,0 0-1,1 0 1,-1 0-1,3 1 1,5 2 176,1-1 1,0-1 0,0 0-1,0 0 1,17-2 0,-25 1-117,-1 0 0,0-1 1,1 1-1,-1-1 0,0 0 0,1 0 1,-1 0-1,0 0 0,0 0 1,0 0-1,0 0 0,0-1 1,0 1-1,0-1 0,-1 0 1,1 1-1,0-1 0,-1 0 1,0 0-1,1 0 0,-1 0 1,0 0-1,0 0 0,0 0 0,0-1 1,0 1-1,-1 0 0,1-1 1,0 1-1,-1 0 0,0-5 1,1-8 204,-1 0 0,-1 0 0,0-1 1,-5-17-1,1 1-112,-28-148 373,32 178-490,0-25 349,1 27-349,0-1 1,0 1-1,0-1 1,0 1-1,0 0 1,0-1-1,0 1 0,0-1 1,0 1-1,0-1 1,0 1-1,1 0 1,-1-1-1,0 1 1,0-1-1,0 1 0,1 0 1,-1-1-1,0 1 1,1 0-1,-1-1 1,0 1-1,1 0 0,-1-1 1,0 1-1,1 0 1,-1 0-1,0 0 1,1-1-1,-1 1 1,1 0-1,-1 0 0,1 0 1,-1 0-1,0 0 1,1 0-1,-1-1 1,1 1-1,-1 0 1,1 0-1,-1 0 0,1 1 1,-1-1-1,0 0 1,1 0-1,-1 0 1,1 0-1,-1 0 0,0 0 1,1 1-1,2 1 58,0-1 0,0 1-1,-1 0 1,1 0 0,-1 0-1,0 0 1,1 0 0,-1 1-1,0-1 1,0 1 0,-1 0-1,3 2 1,15 37 518,-3 4-155,-2 1 1,13 76-1,-8-29-2222,-12-71-3034,-2-12 2869</inkml:trace>
  <inkml:trace contextRef="#ctx0" brushRef="#br0" timeOffset="1">345 401 17164,'13'1'893,"-1"0"0,1-2 1,-1 0-1,1 0 0,-1-1 1,0 0-1,0-1 0,0-1 1,19-8-1,-13 4-424,-2-1-1,1 0 1,-1-1 0,-1-1-1,25-22 1,-37 30-447,0 1-4,0-1 0,0 0 1,-1 1-1,1-1 0,1-3 0,-4 5-25,1 1 0,-1-1 0,0 1 0,0-1 0,1 1 0,-1 0 1,0-1-1,0 1 0,0-1 0,0 1 0,0-1 0,0 1 0,0-1 0,0 1 0,0-1 0,0 1 0,0-1 1,0 1-1,0-1 0,0 1 0,0-1 0,-1 1 0,1-1 0,0 1 0,0-1 0,0 1 0,-1 0 0,1-1 1,0 1-1,-1-1 0,1 1 0,0 0 0,-1-1 0,1 1 0,-1 0 0,1 0 0,0-1 0,-1 1 1,1 0-1,-1 0 0,1-1 0,-1 1 0,1 0 0,-1 0 0,0 0 0,-4-2-166,0 0 1,0 1-1,0 0 1,0 0-1,0 0 0,-1 0 1,1 1-1,0 0 0,0 0 1,-10 2-1,15-2 155,-1 0 0,0 0 1,0 1-1,0-1 0,0 1 0,0-1 0,0 1 0,0-1 0,1 1 1,-1-1-1,0 1 0,0 0 0,1 0 0,-1-1 0,0 1 1,1 0-1,-1 0 0,1 0 0,-1 0 0,0 1 0,0 0 14,1 1 0,-1-1 0,1 1-1,-1-1 1,1 1 0,0-1 0,0 1 0,0 2-1,1 3 83,1 0 0,-1-1 0,1 1-1,5 11 1,0-3 228,0-2-1,2 1 1,-1-1-1,2-1 1,0 0-1,1 0 1,0-1-1,1 0 1,19 16-1,-14-16-1836,33 20-1,-37-26 202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27.6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56 15107,'0'-1'124,"0"1"-1,0-1 0,0 1 1,0 0-1,-1-1 1,1 1-1,0 0 1,0-1-1,0 1 0,-1 0 1,1 0-1,0-1 1,-1 1-1,1 0 0,0 0 1,0-1-1,-1 1 1,1 0-1,0 0 1,-1 0-1,1 0 0,0-1 1,-1 1-1,1 0 1,-1 0-1,1 0 1,0 0-1,-1 0 0,1 0 1,0 0-1,-1 0 1,1 0-1,-1 0 0,1 0 1,0 0-1,-1 0 1,1 1-1,0-1 1,-1 0-1,1 0 0,0 0 1,-1 0-1,1 1 1,0-1-1,-1 0 0,1 1 1,-2 0 130,0 0 0,1 0 0,-1 1 0,1-1 0,-1 1 0,1-1 0,-3 4 0,-1 6 97,0 0 0,1 0 0,0 1 1,0-1-1,2 1 0,-1 0 0,1 0 1,1 0-1,0 20 0,1-29-315,1-1 0,-1 1 0,0 0-1,1-1 1,-1 1 0,1-1 0,0 1 0,0 0-1,0-1 1,0 0 0,0 1 0,1-1 0,-1 0-1,1 0 1,0 1 0,-1-1 0,1 0 0,0-1-1,0 1 1,0 0 0,0-1 0,1 1-1,-1-1 1,0 1 0,3 0 0,-2-1-12,0 0 0,-1-1 0,1 1 0,0-1 0,0 1 0,0-1 0,0 0 0,-1 0 0,1-1 0,0 1 0,0 0 0,0-1 0,-1 0 0,1 0 0,0 0 0,-1 0 0,1 0 0,0 0 0,-1-1 0,0 1 0,1-1 0,-1 1 0,3-4 0,-2 2 24,0 1 0,-1-1 0,1 0 0,-1 0 0,0 0 0,0-1 0,0 1 0,0 0 0,2-7 0,-3 8-32,-1 1-1,1-1 0,-1 0 1,0 0-1,1 0 0,-1 0 1,0 1-1,0-1 1,0 0-1,0 0 0,-1 0 1,1 1-1,-1-1 0,1 0 1,-1 0-1,1 1 1,-1-1-1,0 0 0,0 1 1,0-1-1,0 0 0,-1-1 1,-8-7-202,0 1 0,-1 0 0,0 0 1,0 1-1,-1 1 0,-23-12 0,-14-9-2986,47 27 2858,0 0 0,0-1 0,0 1-1,0-1 1,1 1 0,-1-1 0,0 0 0,1 1 0,0-1 0,-1 0 0,1 0 0,0 0 0,0 0 0,0 0-1,0-1 1,0 1 0,0 0 0,1 0 0,-1-1 0,1 1 0,-1 0 0,1-4 0,-2-12-1235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06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15 562 6233,'-8'13'3067,"8"-12"-2865,-1 0 0,0 0 0,1 0 0,-1 0 0,1 0 0,-1 0-1,1 0 1,-1 0 0,1 0 0,-1 0 0,1 0 0,0 1 0,0-1 0,0 0 0,0 0 0,-1 0 0,2 0 0,-1 0 0,0 2 0,0 5 3191,2 8 28,2-15-2513,4-8-340,4-12 241,12-21 1,3-6-238,14-14 70,39-62 1,-72 107-629,0-1 0,-1-1 0,-1 1 1,-1-1-1,0 0 0,3-24 0,-6 25-5,-1 0 0,0-1-1,-2-23 1,0 33-11,0 0 0,0 0-1,-1 0 1,0 0 0,0 1 0,0-1 0,-1 1-1,0 0 1,0-1 0,-8-9 0,10 15 3,1-1 1,-1 1 0,0 0-1,0 0 1,0 0 0,0 0-1,-1 0 1,1 0 0,0 0-1,0 0 1,0 0-1,-1 1 1,1-1 0,0 0-1,-1 1 1,1-1 0,-1 1-1,1 0 1,-1-1 0,1 1-1,-3 0 1,3 0 0,-1 1 0,1-1 0,-1 1 0,1-1 0,0 1 1,-1 0-1,1-1 0,0 1 0,-1 0 0,1 0 0,0 0 0,0 0 0,0 0 0,-1 0 1,1 0-1,-1 3 0,-3 3 59,1 1 1,0 0-1,0 0 1,0 0 0,-3 15-1,-25 123 1267,28-118-1168,1 0-1,1 1 0,4 34 1,-2-56-148,1-1-1,0 0 1,0 0 0,0 0-1,1 0 1,0 0 0,0 0-1,1 0 1,4 7 0,-5-10-1,0 0 0,1 0 0,-1 0 0,1 0 1,0-1-1,0 1 0,0-1 0,0 0 0,0 0 0,0 0 1,1 0-1,-1-1 0,1 1 0,-1-1 0,1 0 0,6 2 1,-1-2-3,0 0 1,0 0 0,0-1 0,0 0-1,0-1 1,0 0 0,0 0 0,0-1 0,0 0-1,0-1 1,15-6 0,-9 2-2,0-1 0,0 0 0,-1-1 0,0-1 0,18-16 0,-28 23-1,0-1 0,-1 0 0,1 0 0,-1 0 0,0 0 0,0-1 0,3-8 0,-5 12-7,0 0 1,-1-1-1,1 1 0,-1-1 1,1 1-1,-1-1 0,0 0 1,1 1-1,-1-1 1,0 1-1,0-1 0,0 0 1,0 1-1,0-1 0,-1 1 1,1-1-1,0 0 1,-1 1-1,1-1 0,-1 1 1,0 0-1,1-1 0,-1 1 1,0-1-1,0 1 1,0 0-1,0-1 0,-2-1 1,1 2-2,1 0 1,-1 0 0,1 0-1,-1 1 1,1-1 0,-1 0 0,0 1-1,0-1 1,1 1 0,-1 0-1,0-1 1,0 1 0,1 0-1,-1 0 1,0 0 0,0 0-1,1 1 1,-1-1 0,0 0 0,0 1-1,1-1 1,-1 1 0,0 0-1,1-1 1,-1 1 0,1 0-1,-1 0 1,1 0 0,-1 0-1,1 0 1,-2 2 0,-1 0 1,0 1 0,1-1 1,-1 1-1,1 0 0,0 0 0,0 0 1,0 0-1,0 1 0,-3 7 0,5-9-2,0 1 0,0-1 0,0 1 0,0 0 0,1-1 0,-1 1 0,1 0 0,0 0 0,0-1 0,0 1 0,1 0-1,-1-1 1,1 1 0,0 0 0,0-1 0,0 1 0,1-1 0,-1 1 0,1-1 0,0 0 0,-1 0 0,2 0 0,-1 0 0,0 0-1,1 0 1,-1 0 0,1-1 0,4 4 0,-3-3-5,1 1-1,0-1 1,1 0 0,-1-1-1,0 1 1,1-1 0,-1 0-1,1-1 1,0 1 0,0-1-1,-1 0 1,1-1 0,0 1-1,0-1 1,0 0 0,0-1-1,9-1 1,-7 0 3,0 0 0,0-1 0,-1 0 1,1-1-1,-1 0 0,0 0 0,0 0 0,0-1 0,11-10 1,-14 12 11,-1 1-1,0-1 1,-1 0 0,1-1 0,-1 1 0,1 0 0,-1-1 0,0 1 0,0-1 0,0 0 0,-1 0 0,1 1 0,-1-1 0,0 0 0,0 0-1,-1-1 1,1 1 0,-1 0 0,0 0 0,0 0 0,-1-8 0,0 9-5,0-1-1,0 1 1,-1-1-1,1 1 1,-1 0-1,0 0 1,0 0-1,0 0 1,-1 0-1,1 0 1,-1 0-1,1 1 1,-1-1 0,0 1-1,0 0 1,0 0-1,0 0 1,0 0-1,-1 0 1,1 1-1,0 0 1,-1-1-1,-4 0 1,-2 0-175,1 0 0,-1 0-1,1 1 1,-1 0 0,1 1 0,-1 0 0,-18 3 0,19-2-474,1 1 1,-1 0-1,1 0 1,0 1-1,-1 1 1,2-1-1,-1 1 0,0 0 1,-8 7-1,7-1-1506,6 1 874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1:07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1 176 11066,'1'-2'852,"14"-12"4309,-14 14-4789,-1-1 0,1 1 1,0-1-1,0 1 0,-1-1 1,1 1-1,0-1 0,0 1 0,0-1 1,0 1-1,0 0 0,0 0 1,-1-1-1,1 1 0,0 0 0,1 0 1,-11 23 3278,7-16-3310,0 0-1,0 0 1,-1 13-1,3-18-308,0 0 0,0 0 0,0 1 0,1-1 0,-1 0 0,0 0 0,1 0-1,-1 0 1,1 0 0,0 0 0,0 0 0,0 0 0,0 0 0,0 0 0,0 0 0,3 3 0,-1-2-29,0 0 1,0 0 0,1 0 0,-1-1-1,1 1 1,0-1 0,0 0 0,0 0-1,0 0 1,0 0 0,0-1 0,0 1-1,0-1 1,1 0 0,-1-1 0,1 1-1,-1-1 1,0 0 0,5 0 0,-3-1-20,0 0 1,-1 0 0,1 0 0,-1-1 0,1 0 0,-1 0 0,0 0-1,1-1 1,-1 0 0,-1 0 0,1 0 0,0-1 0,-1 1 0,5-6-1,7-9-97,-12 13 50,0 0 0,1 0 0,5-5 0,-9 12 46,-1-1 0,0 1 1,1-1-1,-1 0 0,0 1 0,0-1 0,0 1 1,0-1-1,0 1 0,0 1 0,0-3 17,-1 1-1,1 1 1,1 0 0,-1-1-1,0 1 1,0 0-1,1-1 1,-1 1 0,1-1-1,-1 1 1,1-1-1,-1 1 1,1-1 0,0 1-1,0-1 1,0 0 0,0 1-1,0-1 1,0 0-1,0 0 1,0 0 0,1 0-1,-1 0 1,0 0 0,1 0-1,-1 0 1,1 0-1,-1-1 1,1 1 0,-1 0-1,1-1 1,-1 0-1,1 1 1,2-1 0,3 2-1,-1-1 0,1-1 0,0 1 0,0-1 0,0-1 0,12-1 0,-11 1 37,1-1 0,-1-1 1,0 1-1,0-1 1,-1 0-1,1-1 0,-1 0 1,1 0-1,-1-1 0,0 0 1,9-9-1,-12 10-6,0 0 0,0-1 0,-1 1 0,1-1 0,-1 0 0,0 0 0,-1 0 0,1 0 0,-1 0 0,0 0 0,0-1 0,-1 1 0,0-1 0,0 0 0,0 1 1,-1-1-1,1 0 0,-2-6 0,1 9-5,0 0 1,-1 0-1,1 0 1,-1 0-1,0 0 1,0 0-1,0 0 1,0 0-1,0 0 1,-1 0-1,1 1 1,-1-1-1,0 0 1,0 1-1,0-1 1,0 1-1,0 0 1,-1 0-1,1 0 1,-1 0-1,1 0 1,-1 0-1,0 1 1,0-1-1,-3 0 1,-7-3-305,1 1 0,-1 1 0,0 1 0,-23-3 0,5 1-1798,28 4 1775,-17-6-1817,18 5 1949,1 0 0,0 0 0,-1 0 0,1 0 0,0-1-1,0 1 1,0 0 0,0-1 0,-1-2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36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 10738,'0'-3'504,"-1"0"-1,1 1 0,0-1 0,0 0 1,0 0-1,1 0 0,-1 0 0,1 0 1,-1 0-1,1 1 0,0-1 0,0 0 1,4-4 2307,-3 11-1624,-1 9 187,1 38 536,9 55 1,1-25-1221,18 177 392,-30-232-1024,-5 31 1,0 11-37,6-73-19,0 0-1,0 0 1,0 0 0,1 0 0,0 0 0,3-5 0,1-5-25,0-1-11,7-20-297,2 2-1,35-61 1,-50 94 323,1 0-1,0-1 1,0 1 0,-1 0-1,1 0 1,0 0 0,0 0-1,1 0 1,-1 0 0,0 0-1,0 0 1,0 0-1,0 1 1,1-1 0,-1 0-1,0 1 1,1-1 0,-1 1-1,1-1 1,1 1 0,-1 0 6,-1 0-1,1 0 1,-1 1 0,1-1 0,-1 1 0,0-1 0,1 1 0,-1 0 0,0 0 0,1-1 0,-1 1 0,0 0 0,0 0 0,0 0-1,0 0 1,0 0 0,0 1 0,0-1 0,1 2 0,22 36 10,-19-29 12,1 0-1,0 0 1,9 10-1,-12-17-13,-1 0-1,1-1 1,0 1-1,0-1 1,0 1 0,0-1-1,1 0 1,-1-1-1,1 1 1,-1 0-1,1-1 1,-1 0-1,7 2 1,-6-2-3,0-1 0,0 1-1,0-1 1,0 0 0,1 0 0,-1 0 0,0 0 0,0 0-1,0-1 1,0 0 0,5-2 0,-6 2-2,-1-1 0,1 1 1,0-1-1,0 0 0,-1 0 0,1 0 1,-1-1-1,0 1 0,0 0 1,0-1-1,0 0 0,0 1 0,0-1 1,1-4-1,-1 2-2,1 1 0,-1-1 0,1 1 0,0 0 0,0 0 0,0 0 0,0 0 0,1 1 0,-1-1 0,1 1 0,0 0 0,0 0 0,0 0 0,1 0 0,-1 1 0,1 0 0,-1 0 0,1 0 0,0 1 0,0-1 0,0 1 0,0 0 0,-1 0 0,1 1 0,1 0 0,5 0 0,-7 0-11,0 0 0,-1 0-1,1 0 1,0 1 0,0-1 0,-1 1 0,1 0-1,0 0 1,-1 1 0,1-1 0,-1 1 0,1 0 0,-1 0-1,0 0 1,0 0 0,0 0 0,0 1 0,0-1-1,0 1 1,-1 0 0,1 0 0,-1 0 0,0 0 0,0 0-1,3 6 1,6 8-2199,-11-17 2046,1 1 0,-1-1 0,1 1 0,0-1-1,-1 1 1,1-1 0,0 0 0,-1 1 0,1-1 0,0 0 0,-1 0 0,1 1-1,0-1 1,0 0 0,-1 0 0,1 0 0,0 0 0,0 0 0,-1 0-1,1 0 1,0 0 0,0 0 0,-1 0 0,2-1 0,6-4-1258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36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12971,'0'0'704,"5"-1"152,7-1-448,6 2-752,0 0-200,0 0 256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36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0 13963,'-7'3'1562,"-1"0"1,1 0-1,-12 7 0,15-7-1264,0 0 1,0 0-1,0 1 0,0-1 0,1 1 0,-5 5 0,6-6-286,0 0-1,0 0 1,1 0 0,-1 0-1,1 0 1,0 0 0,0 0-1,0 0 1,0 0 0,1 1-1,-1-1 1,1 0-1,0 1 1,0-1 0,0 1-1,0-1 1,1 0 0,-1 0-1,1 1 1,0-1 0,0 0-1,0 0 1,0 0 0,2 4-1,2 1 122,0 1 0,0-1 0,1 0 0,0 0 0,0-1 0,0 0 0,1 0 0,1 0 0,-1-1 0,1 0 0,0-1 0,0 1 0,1-2 0,-1 1 0,1-1 0,0 0 0,0-1 0,1 0 0,-1-1 0,12 2 0,-21-4-117,0 1 0,1-1 1,-1 0-1,0 0 0,0 0 0,0 0 1,0 0-1,0 0 0,0 1 0,0-1 1,0 0-1,0 0 0,0 0 0,0 0 1,0 0-1,0 1 0,0-1 1,0 0-1,0 0 0,0 0 0,0 0 1,0 0-1,0 1 0,0-1 0,0 0 1,0 0-1,0 0 0,0 0 0,0 0 1,0 0-1,-1 1 0,1-1 1,0 0-1,0 0 0,0 0 0,0 0 1,0 0-1,0 0 0,0 0 0,-1 0 1,1 1-1,0-1 0,0 0 0,0 0 1,0 0-1,-11 8 130,-1 0 1,0-1 0,-23 11-1,7-4-80,-149 88-675,177-101 564,0-1-1,0 0 1,0 0 0,0 0 0,0 0 0,0 0 0,0 0 0,0 0 0,-1 0 0,1 0 0,0 0 0,0 0 0,0 0-1,0 0 1,0 1 0,0-1 0,0 0 0,0 0 0,0 0 0,0 0 0,0 0 0,0 0 0,0 0 0,0 0 0,-1 0-1,1 0 1,0 0 0,0 0 0,0 0 0,0 0 0,0 0 0,0 0 0,0 0 0,0 0 0,0 0 0,0 0 0,0 0-1,-1 0 1,1 0 0,0 0 0,0 0 0,0 0 0,0 0 0,0 0 0,0 0 0,0-1 0,0 1 0,0 0 0,0 0-1,0 0 1,0 0 0,0 0 0,0 0 0,-1 0 0,1 0 0,0 0 0,0 0 0,0 0 0,0 0 0,0 0 0,0-1-1,0 1 1,0 0 0,0 0 0,0 0 0,0 0 0,0 0 0,0 0 0,4-9-1759,12-13-508,16-3 873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37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13187,'1'1'6639,"4"8"-4796,1 7-813,-1 0 0,-1 0 0,-1 0 0,3 29-1,-1 68-292,-5-87-422,-7 184 256,4-160-479,2-37-66,0-9-20,1-1 0,0 1 0,-1 0 0,1 0 0,1 0 0,-1-1 0,0 1 0,3 6 0,-3-10-6,0 0 0,0 1 1,0-1-1,1 0 0,-1 0 1,0 0-1,0 0 0,1 1 0,-1-1 1,0 0-1,0 0 0,1 0 1,-1 0-1,0 0 0,1 0 0,-1 0 1,0 0-1,1 0 0,-1 0 1,0 0-1,0 0 0,1 0 1,-1 0-1,0 0 0,1 0 0,-1 0 1,0 0-1,1 0 0,-1 0 1,0 0-1,0 0 0,1-1 1,-1 1-1,0 0 0,0 0 0,1 0 1,-1 0-1,0-1 0,0 1 1,0 0-1,1 0 0,-1-1 0,0 1 1,0 0-1,0 0 0,0-1 1,1 1-1,10-14 16,-11 13-14,43-65 74,-28 41-66,1 1-1,31-36 1,-46 59-10,0 1 0,-1-1 0,1 0 0,0 0 0,0 0 0,0 1 0,0-1 0,0 0 0,0 1 0,0-1 0,0 1 0,0-1 0,0 1 0,0 0 0,0-1 0,0 1 0,2 0 0,-2 0 2,0 0-1,-1 1 1,1-1 0,0 0-1,0 1 1,-1-1-1,1 1 1,0-1 0,0 1-1,-1-1 1,1 1 0,0 0-1,-1-1 1,1 1-1,-1 0 1,1 0 0,-1-1-1,1 1 1,-1 0-1,0 0 1,1 0 0,-1-1-1,0 3 1,4 10 101,0 0-1,2 23 1,-4-21 32,1-1-1,0 0 0,5 15 0,-6-25-83,-1 0-1,1-1 1,0 1-1,0 0 0,1-1 1,-1 1-1,1-1 1,0 0-1,-1 0 0,1 0 1,1 0-1,-1 0 1,0-1-1,8 5 0,-6-5-7,-1-1 0,1 1-1,0-1 1,0 0-1,0-1 1,0 1 0,0-1-1,0 0 1,0 0-1,0 0 1,0-1-1,0 0 1,0 0 0,9-3-1,8-3 24,37-18-1,-58 25-65,11-6-24,0 0 1,0-1-1,0-1 0,-1 0 1,13-11-1,-19 15-353,-1-1 0,0 1-1,0-1 1,-1 1 0,1-1 0,-1 0 0,0-1-1,0 1 1,-1 0 0,1-1 0,-1 0 0,-1 1-1,1-1 1,1-9 0,-2-8-2573,-1 1 920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0:37.7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69 21012,'0'7'1953,"0"-1"1032,-4-4-569,-2-7-1448,1-4-264,1-10-768,-1-4-616,-6-5 504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24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14683,'14'0'11299,"-16"1"-10731,-1 1-776,3 5 624,2 2-416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26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142 154 10250,'-6'-3'7663,"10"4"-6912,6 1-299,1-2 0,-1 1 0,0-1 0,1-1 0,-1 0 0,13-3 0,-2 1 81,-15 2-388,7 0 314,1 0-1,0-2 0,0 0 0,-1 0 0,1-1 0,24-12 0,-38 16-446,0 0-1,0 0 0,0 0 0,1 0 0,-1 0 0,0 0 0,0 0 0,0-1 0,1 1 0,-1 0 0,0 0 0,0 0 0,0 0 0,0-1 0,0 1 0,1 0 0,-1 0 0,0 0 0,0-1 0,0 1 0,0 0 1,0 0-1,0 0 0,0-1 0,0 1 0,0 0 0,0 0 0,0 0 0,0-1 0,0 1 0,0 0 0,0 0 0,0-1 0,0 1 0,-7-6 175,-15-1-68,20 6-100,-15-3 94,-1 0 1,0 1 0,0 1 0,0 0 0,0 2-1,-35 2 1,47 0-12,-1-1 0,1 1 0,0-1 0,1 2 0,-1-1 0,0 1 0,1 0-1,-1 0 1,1 0 0,0 1 0,-9 8 0,14-12-90,-1 0 1,1 1-1,-1-1 0,1 0 0,-1 1 1,1-1-1,0 1 0,-1-1 0,1 1 1,0-1-1,-1 1 0,1-1 0,0 1 1,0 0-1,0-1 0,0 1 0,-1-1 1,1 1-1,0-1 0,0 1 0,0 0 1,0-1-1,0 1 0,0-1 0,0 1 1,1 0-1,-1-1 0,0 1 0,0-1 1,0 1-1,0-1 0,1 1 0,-1-1 1,0 1-1,1-1 0,-1 1 0,0-1 1,1 1-1,-1-1 0,1 1 0,-1-1 1,1 0-1,-1 1 0,0-1 0,1 0 1,0 1-1,-1-1 0,1 0 0,-1 0 1,1 1-1,-1-1 0,2 0 0,4 2 48,0 0 0,-1-1-1,13 2 1,-16-3-35,14 2 79,-1-1 0,1 0 1,19-3-1,-28 1-50,1 0-1,-1 0 1,1-1 0,-1 0 0,0 0 0,0 0-1,0-1 1,12-7 0,-18 9-32,1 0-1,-1 0 0,1 0 1,-1 0-1,0 0 1,1-1-1,-1 1 1,0 0-1,0-1 1,0 1-1,0-1 0,0 1 1,0-1-1,0 0 1,-1 1-1,1-1 1,-1 0-1,1 1 1,0-3-1,-2 2-9,1 0 0,0 1 0,0-1 0,0 0 0,-1 1 0,1-1 0,-1 1 0,0-1 1,1 1-1,-1-1 0,0 1 0,0-1 0,0 1 0,0 0 0,0-1 0,0 1 0,0 0 0,0 0 0,0 0 0,-1 0 0,-1-2 0,-5-1-1,0 0 0,0 0 0,0 1 0,0-1-1,-1 2 1,1-1 0,-1 1 0,1 1 0,-1-1 0,0 2-1,0-1 1,0 1 0,-14 2 0,10-1 26,-1 1 0,1 0-1,0 1 1,0 1 0,1 0 0,-1 1 0,1 0 0,-18 10-1,28-13-16,0-1 0,0 0 0,1 1-1,-1-1 1,0 1 0,0-1 0,1 1-1,-1 0 1,1 0 0,-3 3 0,4-4-12,0-1 1,-1 1-1,1-1 1,0 1-1,0-1 1,0 1-1,0-1 1,0 1 0,0-1-1,0 1 1,0-1-1,0 1 1,0-1-1,0 1 1,0-1-1,1 1 1,-1-1-1,0 1 1,0-1 0,1 1-1,-1 0 3,1 0-1,0 0 0,0 0 1,0 0-1,0-1 0,0 1 1,0 0-1,0-1 1,0 1-1,0 0 0,2 0 1,7 3 40,0-1 0,1 0 0,-1-1 1,1 0-1,-1-1 0,1 0 0,20-1 0,-16-1 14,1-1 0,-1 0 0,0-1-1,27-9 1,-39 11-51,1 0 0,-1-1 0,0 0 0,0 1 1,0-1-1,0 0 0,5-4 0,-8 6-10,1-1 1,-1 1-1,1-1 1,-1 0 0,1 1-1,-1-1 1,0 1-1,1-1 1,-1 0-1,0 1 1,0-1-1,0 0 1,1 1-1,-1-1 1,0 0-1,0 1 1,0-1-1,0-1 1,0 1-1,-1 0 1,1 0-1,0 0 0,-1 0 1,1 0-1,-1 1 1,1-1-1,-1 0 0,1 0 1,-1 0-1,0 0 0,0 1 1,1-1-1,-1 0 1,0 1-1,-1-2 0,-5-2 0,1 0 0,-1 1-1,0 0 1,0 0 0,-1 1-1,1-1 1,0 1 0,-1 1 0,1 0-1,-1 0 1,0 0 0,1 1-1,-1 0 1,-12 2 0,9-1-1,1 1 0,-1 0 0,1 1 1,0 0-1,-1 0 0,1 1 0,1 1 1,-1 0-1,-17 11 0,24-13-2,0-1 0,0 1 0,1-1 0,-1 1 0,1 0 0,-1 0 0,-2 5 0,5-7 0,-1 0 0,1 0 0,-1-1 0,1 1 0,0 0 0,-1 0 0,1 0 0,0 0 0,0 0 0,0 0 0,0 0 0,0 0 0,0-1 0,0 1 0,0 0 0,0 0 0,0 0 0,0 0 0,1 0 0,-1 0 0,0 0 0,0 0 0,1-1 0,-1 1 0,1 0 0,-1 0 0,1 0 0,-1-1 0,1 1 0,0 0 0,-1-1 0,1 1 0,0 0 0,-1-1 0,1 1 0,2 0 0,2 2 0,0-1 0,1 1 0,0-1 0,-1-1 0,1 1 0,0-1 0,0 0 0,0 0 0,8-1 0,4 0 0,34-4 0,-34 1 0,-1 0 0,31-11 0,-43 12 0,1 0 0,-1 0 0,0 0 0,0-1 0,0 0 0,-1 0 0,1 0 0,-1-1 0,1 0 0,-1 1 0,0-1 0,6-9 0,-9 12 0,0 0 0,-1-1 0,1 1 0,-1 0 0,1-1 0,-1 1 0,1-1 0,-1 1 0,0 0 0,1-1 0,-1 1 0,0-1 0,0 1 0,0-1 0,0 1 0,-1-1 0,1 1 0,0 0 0,0-1 0,-1 1 0,0-2 0,0 0 0,-1 1 0,1 0 0,-1-1 0,0 1 0,0 0 0,0 0 0,0 0 0,0 0 0,0 0 0,-3-2 0,-4-1 0,0 0 0,-1 0 0,1 0 0,-18-4 0,20 7 0,0 1 0,0-1 0,-1 2 0,1-1 0,0 1 0,0 0 0,0 1 0,-1 0 0,1 0 0,0 0 0,0 1 0,0 0 0,0 0 0,1 1 0,-1 0 0,0 0 0,1 0 0,0 1 0,0 0 0,0 1 0,0-1 0,1 1 0,0 0 0,0 0 0,0 1 0,-7 10 0,11-14 0,0 0 0,0-1 0,0 1 0,0 0 0,0 0 0,0 0 0,0 0 0,1 0 0,-1 1 0,1-1 0,0 0 0,-1 0 0,1 0 0,0 0 0,0 1 0,0-1 0,1 0 0,-1 0 0,1 0 0,-1 0 0,1 0 0,-1 0 0,1 0 0,0 0 0,0 0 0,0 0 0,0 0 0,1 0 0,-1-1 0,0 1 0,1 0 0,-1-1 0,1 1 0,0-1 0,-1 0 0,3 2 0,4 2 0,-1-1 0,1 0 0,0 0 0,0-1 0,0 0 0,0 0 0,15 2 0,-8-3 0,0 0 0,0-1 0,0 0 0,23-3 0,-31 2 0,0-1 0,0-1 0,0 1 0,0-1 0,0 0 0,0-1 0,-1 1 0,1-1 0,-1-1 0,0 1 0,10-8 0,-14 9 0,0 1 0,-1-1 0,1 0 0,-1 0 0,1 0 0,-1 0 0,0 0 0,0 0 0,0 0 0,0-1 0,0 1 0,0 0 0,0-1 0,-1 1 0,1 0 0,-1-1 0,0 1 0,0-1 0,0 1 0,0-1 0,0 1 0,0-1 0,-1 1 0,1 0 0,-1-1 0,0 1 0,-1-4 0,0 2 0,0 0 0,0 0 0,0 0 0,0 0 0,-1 1 0,0-1 0,1 1 0,-1 0 0,-1 0 0,1 0 0,0 0 0,-1 1 0,1-1 0,-1 1 0,-5-3 0,2 3 0,-1-1 0,0 1 0,1 1 0,-1-1 0,0 1 0,0 0 0,0 1 0,0 0 0,0 1 0,0-1 0,0 1 0,0 1 0,0 0 0,0 0 0,-7 3 0,8-3 0,0 1 0,0 1 0,0-1 0,0 1 0,1 0 0,0 0 0,0 1 0,0 0 0,0 0 0,1 0 0,-1 1 0,1 0 0,1 0 0,-1 0 0,-5 12 0,9-17 0,0 0 0,1 0 0,-1 0 0,1 0 0,0 0 0,-1 1 0,1-1 0,0 0 0,0 0 0,0 0 0,0 0 0,0 1 0,0-1 0,0 0 0,0 0 0,0 0 0,0 1 0,1-1 0,-1 0 0,0 0 0,2 2 0,-1-2 0,0 0 0,0 1 0,0-1 0,0 0 0,1 0 0,-1 0 0,0 0 0,1 0 0,-1-1 0,1 1 0,-1 0 0,1 0 0,2 0 0,3 1 0,0-1 0,-1 0 0,1 0 0,0-1 0,14 0 0,-8-2-326,1 0 0,-1-1 0,0-1 1,0 0-1,15-7 0,7-2-1301,-10 4-1610,-6-5 862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9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1290 12131,'2'-1'551,"0"-1"0,1 0 0,-1 1 0,0-1 0,0 0 0,3-4 1,6-6 589,136-143 3530,-10 10-3026,183-138 1322,-130 122-1598,-155 130-1150,392-321 1664,-276 236-1717,-136 102-244,-13 9-422,-9 7-143,-10 9-641,-78 58-6135,52-34 5553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28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17868,'34'108'8281,"5"-2"-5775,28 83-1632,-63-175-848,0 4-7,2-1 0,0 0 0,1-1 0,0 1 0,14 21 0,-20-36-18,1-1 1,-1 1-1,1 0 0,-1-1 0,1 1 1,-1 0-1,1-1 0,0 0 0,0 1 1,0-1-1,0 0 0,0 0 1,0 0-1,0 0 0,0 0 0,0-1 1,0 1-1,0-1 0,0 1 0,1-1 1,-1 0-1,0 0 0,0 0 0,3 0 1,-2-1 0,1 0-1,-1 0 1,1 0 0,-1 0 0,0-1 0,0 1-1,1-1 1,-1 0 0,0 0 0,-1 0-1,1 0 1,0-1 0,-1 1 0,5-5 0,0-2 7,-1-1 1,1 0 0,-1 0 0,-1 0-1,0-1 1,-1 0 0,6-18 0,-5 10-10,-1-1 1,-1 1-1,2-35 1,-5 49-13,0-1 0,0 1 0,-1 0 0,1-1 0,-1 1 0,0 0 0,0 0 1,-1 0-1,0-1 0,0 2 0,-3-7 0,5 11 11,0 0 1,0-1-1,0 1 1,0 0-1,0 0 0,0-1 1,0 1-1,0 0 1,0 0-1,0-1 0,0 1 1,-1 0-1,1 0 1,0 0-1,0-1 1,0 1-1,0 0 0,-1 0 1,1 0-1,0 0 1,0-1-1,0 1 0,-1 0 1,1 0-1,0 0 1,0 0-1,0 0 0,-1 0 1,1 0-1,0 0 1,0 0-1,-1-1 0,1 1 1,0 0-1,0 0 1,-1 0-1,1 0 0,0 0 1,0 1-1,-1-1 1,1 0-1,0 0 0,0 0 1,-1 0-1,1 0 1,0 0-1,0 0 1,0 0-1,-1 1 0,1-1 1,0 0-1,0 0 1,0 0-1,-1 0 0,1 1 1,0-1-1,0 0 1,0 0-1,0 0 0,0 1 1,-1-1-1,-4 20 29,2-1 37,1 0 0,1 0 0,2 24 0,-1-33-48,2-1-1,-1 1 0,1-1 1,0 1-1,1-1 1,0 0-1,0 0 0,8 13 1,-9-18-99,1-1 0,-1 0 1,1 0-1,0 1 0,0-2 0,0 1 1,0 0-1,1 0 0,-1-1 1,0 0-1,1 0 0,0 0 1,0 0-1,-1-1 0,1 1 0,0-1 1,0 0-1,1 0 0,-1 0 1,0-1-1,0 1 0,0-1 0,0 0 1,1 0-1,4-2 0,33-8-755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49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 12139,'-10'9'1146,"1"0"1,1 1-1,0 0 1,0 0 0,1 1-1,-11 21 1,14-24-768,1 1 1,-1-1-1,2 1 1,-1 0 0,1 0-1,0 0 1,1 0-1,0 0 1,1 0-1,0 13 1,0-20-269,1 1-1,-1-1 1,1 1 0,-1-1-1,1 1 1,0-1 0,0 1-1,0-1 1,0 1 0,0-1-1,1 0 1,-1 0 0,1 0-1,0 0 1,-1 0 0,1 0-1,2 2 1,-1-2 6,0 0 1,1-1-1,-1 1 0,0 0 1,1-1-1,-1 0 0,1 0 1,-1 0-1,1 0 1,7 0-1,-1 0 20,1-2 1,0 1-1,-1-1 1,1-1-1,-1 0 0,1 0 1,15-7-1,-7 2-618,-1-2-1,0 0 0,0-1 1,-1 0-1,0-2 1,-1 0-1,0-1 0,26-28 1,-32 29-290,13-22 0,-23 33 754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51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304 470 15995,'-2'-2'164,"0"0"0,0 0 0,-1 0-1,1 0 1,0 1 0,-1-1 0,0 1-1,1-1 1,-1 1 0,0 0 0,0 0 0,0 0-1,0 0 1,0 1 0,0-1 0,0 1-1,0-1 1,0 1 0,0 0 0,0 0-1,0 1 1,0-1 0,0 1 0,0-1-1,0 1 1,1 0 0,-1 0 0,-4 2-1,-5 3 362,0 1-1,0 0 0,0 1 0,-18 16 0,11-8-34,0 0 0,2 2 0,0 0 0,1 1-1,-20 32 1,33-47-423,1 0 0,0 1 0,-1 0 0,2-1 0,-1 1 0,0 0 1,0 6-1,2-10-60,0 0 1,-1 0 0,1 0-1,0 0 1,0 0 0,0 0-1,0 0 1,1 0 0,-1 0-1,0 0 1,0 0 0,1 0-1,-1 0 1,0 0 0,1 0-1,-1 0 1,1-1 0,-1 1-1,1 0 1,0 0 0,-1 0 0,1-1-1,0 1 1,-1 0 0,1-1-1,0 1 1,0-1 0,0 1-1,-1-1 1,1 1 0,0-1-1,0 1 1,0-1 0,0 0-1,0 1 1,0-1 0,0 0-1,0 0 1,0 0 0,0 0-1,2 0 1,2 0-3,0-1-1,1 1 0,-1-1 1,0 0-1,0 0 1,1-1-1,-1 0 0,0 0 1,-1 0-1,1 0 1,0-1-1,4-3 1,10-7-16,24-22 0,-37 30 8,10-9-15,0-1-1,-1-1 0,-1-1 0,-1 1 0,0-2 0,16-31 0,-17 25 15,-1-1 1,-1 0-1,-1-1 0,10-52 1,-11 38 9,-2-1 0,-2-1 0,-1 1 0,-4-62 0,0 99 9,1 1-1,-1-1 1,0 0-1,0 0 1,0 1-1,0-1 0,-1 1 1,1-1-1,-1 1 1,-2-3-1,4 5-2,-1 0 1,1 1-1,-1-1 0,1 1 1,-1-1-1,0 1 0,1-1 0,-1 1 1,1 0-1,-1-1 0,0 1 1,1 0-1,-1-1 0,0 1 1,1 0-1,-1 0 0,0 0 0,0-1 1,1 1-1,-1 0 0,-1 0 1,1 1 11,0-1 0,-1 1 0,1-1 0,-1 1 1,1-1-1,0 1 0,0 0 0,-1-1 0,1 1 1,0 0-1,0 0 0,0 0 0,0 0 0,0 0 0,-1 1 1,-4 6 80,1 1 1,0-1 0,0 1 0,0-1 0,1 1 0,1 1 0,-1-1 0,2 0-1,-4 19 1,0 8 244,0 45 1,6-73-311,-2 16 108,1 0 0,2 0 0,0 0-1,6 29 1,-6-47-115,1 1 1,0-1-1,0 0 0,1 0 1,0 0-1,0 0 0,0 0 0,8 9 1,-8-12-23,0 0 0,1 1 0,-1-1 0,1-1 0,0 1 0,-1 0 1,1-1-1,1 0 0,-1 0 0,0 0 0,0 0 0,1-1 0,8 2 1,-6-1-10,0-1 0,1-1 0,-1 1 1,1-1-1,-1-1 0,1 1 1,-1-1-1,0-1 0,10-2 1,-14 3-13,0 0 1,0 0 0,-1 0 0,1 0 0,0-1 0,0 1 0,0-1 0,-1 0 0,1 0 0,-1 0 0,0 0 0,1 0 0,-1-1-1,0 1 1,0 0 0,0-1 0,-1 0 0,1 1 0,-1-1 0,1 0 0,-1 0 0,0 0 0,0 0 0,0-3 0,2-26-212,-3 30 193,1 0 0,-1 1 0,-1-1 0,1 0 0,0 1 0,0-1 0,-1 0 0,1 1 0,0-1 0,-1 0 0,0 1 0,1-1 0,-1 1 0,0-1 0,0 1 0,-1-2 0,1 2 22,1 1 0,0 0 0,0 0 0,0 0 0,0 0 0,0 0 0,0 0 0,-1 0 0,1 0 0,0-1-1,0 1 1,0 0 0,0 0 0,0 0 0,-1 0 0,1 0 0,0 0 0,0 0 0,0 0 0,0 0 0,-1 0 0,1 0-1,0 0 1,0 0 0,0 0 0,0 0 0,-1 0 0,1 0 0,0 0 0,0 0 0,0 1 0,0-1 0,-1 0-1,1 0 1,0 0 0,0 0 0,0 0 0,0 0 0,-3 8-134,1 9 43,3-16 96,-1 0 0,1 1 0,0-1-1,-1 0 1,1 0 0,0 1 0,0-1 0,0 0 0,0 0 0,0 0 0,0 0 0,0 0 0,0 0 0,0 0 0,0 0 0,1 0 0,-1-1 0,0 1 0,1-1 0,-1 1 0,0-1 0,1 1 0,-1-1 0,1 0 0,-1 1 0,2-1 0,6 1-1,0 0 1,-1-1 0,11 0 0,-17 0-1,14-2 0,0 0 0,1 0 0,-1-2 0,0 0 0,0 0 0,21-11 0,-8 1-1,1-1 0,31-23 0,-60 37 3,0 0-1,1 0 1,-1 0-1,0 1 1,0-1-1,1 0 1,-1 1-1,1-1 1,-1 1-1,0-1 1,1 1-1,-1 0 1,1-1-1,-1 1 1,1 0-1,-1 0 1,1 0-1,2 1 1,-3-1-1,0 1 1,1 0 0,-1 0-1,0 0 1,0 0-1,0 0 1,0 0 0,-1 0-1,1 0 1,0 0 0,0 0-1,-1 1 1,1-1 0,0 0-1,-1 0 1,1 1-1,-1-1 1,0 0 0,1 1-1,-1 0 1,19 64 152,-9-35 60,9 47-1,-18-68-191,0 0-1,0 1 1,-1-1-1,0 0 0,0 0 1,-1 0-1,-1 0 1,0 0-1,-3 10 0,5-20-19,0-1 0,0 1-1,0 0 1,0 0-1,0 0 1,0 0-1,0 0 1,0-1-1,0 1 1,0 0-1,0 0 1,0 0 0,0 0-1,-1 0 1,1 0-1,0-1 1,0 1-1,0 0 1,0 0-1,0 0 1,0 0-1,0 0 1,0 0-1,0 0 1,-1 0 0,1-1-1,0 1 1,0 0-1,0 0 1,0 0-1,0 0 1,0 0-1,-1 0 1,1 0-1,0 0 1,0 0 0,0 0-1,0 0 1,0 0-1,-1 0 1,1 0-1,0 0 1,0 0-1,0 0 1,0 0-1,0 0 1,0 0 0,-1 0-1,1 0 1,0 0-1,0 1 1,0-1-1,0 0 1,0 0-1,0 0 1,0 0-1,-1 0 1,1 0-1,0 0 1,0 0 0,0 0-1,0 1 1,0-1-1,0 0 1,0 0-1,0 0 1,0 0-1,0 0 1,0 1-1,-3-9-17,0 1-1,1-1 0,0 1 0,1-1 0,-1-9 0,-2-45-105,4 51 104,-1-31-28,2 1 0,1-1 1,3 1-1,1-1 0,18-62 0,-20 94 43,-1-1 0,2 1 0,-1 1 0,1-1 0,1 1 0,9-12 0,-14 18 7,1 1 0,0 0 0,-1 0 0,1 0 0,0 0 0,1 0 0,-1 1-1,0-1 1,0 0 0,1 1 0,-1 0 0,1 0 0,-1 0 0,1 0 0,-1 0 0,1 0 0,0 0 0,0 1 0,-1 0 0,1-1 0,0 1 0,0 0-1,-1 0 1,1 0 0,0 1 0,0-1 0,-1 1 0,1 0 0,5 1 0,-6 0 10,1-1 0,-1 1 0,1 0 1,-1 0-1,0 0 0,0 0 0,0 0 0,0 1 0,0-1 0,0 0 0,-1 1 1,1 0-1,-1-1 0,1 1 0,-1 0 0,0 0 0,0-1 0,-1 1 1,1 0-1,0 0 0,-1 0 0,0 0 0,0 6 0,0 1 33,0-1 0,-1 1 0,0 0 1,0 0-1,-1-1 0,-4 11 0,2-8-3,-1-1 0,0 0 0,-1 0 0,0-1 0,0 1-1,-15 15 1,16-19-84,-1-1-1,0 0 1,-1 0-1,1-1 1,-1 1-1,0-2 0,-1 1 1,1-1-1,-1 0 1,-11 4-1,18-7-55,-1-1-1,1 1 1,-1-1-1,1 0 1,-1 1-1,1-1 1,-1 0-1,0 0 1,1 0-1,-1 0 1,1 0 0,-1 0-1,1 0 1,-1-1-1,1 1 1,-1-1-1,1 1 1,-1-1-1,1 1 1,-1-1-1,0-1 1,0 1-90,1 0 0,0-1 0,0 1 0,0-1 0,0 1 0,0-1 0,0 1 0,1-1 0,-1 1 0,1-1 0,-1 0 0,1 1 0,-1-1 1,1 0-1,0 0 0,0 1 0,0-1 0,0 0 0,0-1 0,1-10-1223,0 0 1,1 1-1,8-25 0,5-8-422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52.0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0 180 14531,'36'32'5257,"44"53"1,-45-46-2976,-35-38-2254,1 0 0,-1-1 0,1 1 0,-1-1 0,1 1 0,0 0 0,-1-1 0,1 0 0,-1 1 0,1-1-1,0 1 1,0-1 0,-1 0 0,1 1 0,0-1 0,0 0 0,-1 0 0,2 1 0,-2-2-20,1 1 0,-1 0 0,0 0 1,1 0-1,-1-1 0,0 1 0,1 0 1,-1 0-1,0-1 0,0 1 0,1 0 1,-1 0-1,0-1 0,0 1 0,1 0 1,-1-1-1,0 1 0,0-1 0,0 1 1,0 0-1,0-1 0,1 1 0,-1 0 1,0-1-1,0 0 0,0-6-4,1 0 0,-1 0 1,-1-9-1,0 4 45,2-13-132,1 1-1,1 0 1,1 0-1,8-27 1,20-44-3621,-31 92 3318,-1 1 0,2-1 0,-1 1 0,0-1 0,0 1 0,1 0-1,-1-1 1,1 1 0,0 0 0,0 0 0,0 0 0,0 0 0,0 1-1,0-1 1,0 0 0,0 1 0,1 0 0,-1-1 0,4 0-1,16 0-1489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52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36 566 14339,'-2'19'2774,"-2"0"-1,-9 33 1,-3 11 881,16-62-3627,0 0 0,0-1-1,-1 1 1,1 0 0,0-1 0,0 1-1,0 0 1,0-1 0,0 1 0,0 0 0,0 0-1,1-1 1,-1 1 0,0 0 0,0-1 0,0 1-1,1-1 1,-1 1 0,0 0 0,1-1 0,-1 1-1,0-1 1,1 1 0,0 0 0,-1-1-14,1 1 1,0-1-1,0 0 0,-1 0 1,1 0-1,0 1 1,0-1-1,-1 0 1,1 0-1,0 0 0,0 0 1,-1 0-1,1 0 1,0-1-1,0 1 1,-1 0-1,2-1 1,3 0 1,-1-1 1,0 0 0,0 0 0,0-1 0,-1 1-1,5-4 1,-5 3-16,0 0-1,0-1 0,0 1 1,0-1-1,-1 0 0,1 1 1,-1-1-1,0 0 0,0 0 1,-1-1-1,1 1 0,-1 0 1,0 0-1,0-1 0,0 1 0,0-1 1,-1-8-1,0 9-200,0 1 1,-1-1-1,1 0 0,-1 1 0,0-1 0,0 0 0,-1 1 1,1-1-1,0 1 0,-1 0 0,0-1 0,0 1 0,0 0 1,0 0-1,-1 0 0,1 0 0,-1 1 0,0-1 0,0 1 1,1-1-1,-6-2 0,-17-7-4018,19 11 2835</inkml:trace>
  <inkml:trace contextRef="#ctx0" brushRef="#br0" timeOffset="0.99">172 0 19316,'1'12'1496,"2"9"969,3 9-393,6 15-695,3 6-225,3 8-496,3 1-152,-5-5-232,-1-4-88,-4-8-128,-4-2-16,-5-7-192,-4-1-224,-4-5-576,-3-5-640,-1-5-1265,-6-5-232,8-5 1473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52.8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0 141 11827,'17'-4'1928,"9"-5"2137,7-5-2217,8-1-560,-1 1-503,-1-3-553,0 2-368,-8 0-833,-1 5-631,-9 1 2776,0 7-1504</inkml:trace>
  <inkml:trace contextRef="#ctx0" brushRef="#br0" timeOffset="1">451 1 12251,'-16'4'1008,"3"2"632,2-1-392,4-1-599,5 2-137,1 3-560,-1 0-320,1 0-545,-2 0-471,0-1 784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53.2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10 11338,'3'-10'10557,"-4"16"-9290,-6 13 113,-14 32 0,-1 1-848,20-47-497,1 0-1,0 0 1,-1 0 0,2 1 0,-2 7 0,2-12-34,0 0 1,0 0-1,0 0 0,0 0 1,0 0-1,0 0 0,1 0 1,-1 0-1,0 0 0,0 0 1,1 0-1,-1 0 0,1 0 1,-1 0-1,1 0 0,-1 0 1,1 0-1,-1 0 0,1 0 1,0-1-1,-1 1 0,1 0 1,0 0-1,0-1 0,0 1 1,0-1-1,0 1 0,-1-1 1,1 1-1,0-1 0,0 1 1,0-1-1,0 0 0,0 1 1,2-1-1,-1 0-3,0 0-1,-1-1 1,1 1-1,0-1 1,0 1 0,0-1-1,-1 1 1,1-1-1,0 0 1,-1 0 0,1 0-1,-1 0 1,1 0-1,-1 0 1,0-1 0,1 1-1,-1 0 1,0-1-1,0 1 1,2-3 0,-1 1 0,1-1 1,-1 0 0,0 1 0,0-1 0,0 0-1,-1 0 1,1 0 0,0-5 0,-1 2-100,-1 0 0,0 0 0,-1 0 0,0 0 0,0 0 0,0 0 0,-1 0 0,-3-9 0,-2-7-785,-4-5-3459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54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7 664 9962,'2'0'833,"-1"0"-1,1 1 0,-1-1 1,1 0-1,-1 1 1,1-1-1,-1 1 0,1-1 1,-1 1-1,1 0 1,-1 0-1,0-1 0,1 1 1,1 2-1,-1-1-420,0 1-1,0-1 0,1 1 1,-2-1-1,1 1 0,0 0 1,1 3-1,-1-3-411,-1 0 0,1 1 0,-1 0 0,0-1 1,0 1-1,-1 0 0,1-1 0,-1 1 0,1 0 0,-1 0 0,0 0 0,-1-1 0,0 5 0,-3 4-20,-1 1-1,0-1 1,-8 12-1,7-12-133,0-1-1,-9 26 1,15-36 130,0-1 0,0 1 0,-1 0 0,1 0 0,0 0 0,0-1 0,0 1 0,0 0 0,0 0 0,0 0-1,0-1 1,0 1 0,0 0 0,0 0 0,1 1 0,-1-2 13,0 0 0,0 0-1,1 0 1,-1 0-1,0 0 1,0 0-1,1 0 1,-1 0-1,0 0 1,0 0 0,1 0-1,-1 0 1,0 0-1,0 0 1,1 0-1,-1 0 1,0 0-1,0 0 1,1 0 0,-1 0-1,0 0 1,0 0-1,0-1 1,1 1-1,-1 0 1,0 0 0,0 0-1,0 0 1,1-1-1,17-18-215,1-9 218,-1-1 0,-1-1 0,19-45 0,-32 64 6,1-1 14,0-1 1,1 1-1,0 1 1,8-13-1,-12 22 16,-1 0-1,1 0 1,-1 0-1,1 0 1,0 0-1,0 0 1,-1 0-1,1 1 1,1-1 0,-1 1-1,0 0 1,0-1-1,0 1 1,1 0-1,-1 0 1,0 1-1,1-1 1,-1 0 0,1 1-1,-1 0 1,1-1-1,-1 1 1,1 0-1,0 0 1,-1 0-1,1 1 1,-1-1-1,4 1 1,-2 1 12,1 0 1,-1 1-1,0-1 1,0 1-1,0 0 1,0 0-1,0 0 1,0 1-1,-1-1 1,6 8-1,-4-5 74,0-1 1,0 0-1,11 9 0,-14-13-72,0 1-1,1-1 0,-1 0 1,0 0-1,1 0 0,-1 0 1,1 0-1,-1-1 0,1 1 1,0-1-1,-1 1 0,1-1 1,-1 0-1,6-1 0,-6 1-26,0 0 0,-1 0-1,1-1 1,0 1-1,0 0 1,-1-1 0,1 0-1,0 1 1,0-1-1,-1 0 1,1 0 0,-1 0-1,1 0 1,-1 0-1,1 0 1,-1 0 0,0-1-1,0 1 1,1-1-1,-1 1 1,0 0 0,0-1-1,0 0 1,0 1-1,-1-1 1,1 0 0,0 1-1,-1-1 1,1 0-1,-1 0 1,0 1 0,1-1-1,-1 0 1,0 0-1,0 0 1,0 0 0,0 1-1,-1-1 1,1 0-1,0 0 1,-1 1 0,1-1-1,-1 0 1,-1-3-1,2 5-12,0-1 0,-1 1-1,1 0 1,0-1 0,0 1-1,0-1 1,-1 1 0,1-1-1,0 1 1,0-1-1,-1 1 1,1 0 0,0-1-1,-1 1 1,1 0 0,0-1-1,-1 1 1,1 0-1,-1 0 1,1-1 0,-1 1-1,1 0 1,0 0 0,-1-1-1,1 1 1,-1 0 0,1 0-1,-1 0 1,1 0-1,-1 0 1,0 0-4,0 1 1,0-1-1,0 0 0,0 1 0,0-1 1,0 1-1,0-1 0,0 1 0,0 0 1,1-1-1,-1 1 0,0 0 1,-1 1-1,-1 2-56,0 1 0,0-1 1,0 1-1,-3 7 0,3-6-32,1-1-28,-1 0 0,1 0 0,1 0 0,-1 1 0,1-1 0,0 0 0,0 1 0,0-1 0,0 8 0,2-12 92,-1-1 1,0 1-1,0-1 1,0 1-1,0-1 1,0 1 0,0-1-1,1 1 1,-1-1-1,0 1 1,0-1-1,1 1 1,-1-1-1,0 0 1,0 1-1,1-1 1,-1 0-1,1 1 1,-1-1-1,0 0 1,1 1 0,-1-1-1,1 0 1,-1 0-1,1 1 1,-1-1-1,1 0 1,0 0-1,0 0-15,1 1 0,-1-1 0,0-1 0,1 1-1,-1 0 1,1 0 0,-1 0 0,0-1 0,1 1-1,1-1 1,3-2-91,0 0 1,-1 0-1,10-6 0,6-8 6,0-1 0,-1-1 0,0 0 0,-2-2 0,-1 0 0,0-1 0,-2-1-1,0 0 1,15-34 0,-15 22 219,-1-1-1,-1-1 0,-2 1 1,-2-2-1,-2 0 1,4-43-1,-5-59 753,-7 125-452,1 15-381,0 0-1,0-1 1,0 1 0,0 0-1,0 0 1,0 0 0,0 0 0,0 0-1,0 0 1,0 0 0,0 0 0,0 0-1,0 0 1,-1 0 0,1 0 0,0-1-1,0 1 1,0 0 0,0 0-1,0 0 1,0 0 0,0 0 0,0 0-1,0 0 1,0 0 0,0 0 0,0 0-1,0 0 1,0 0 0,0 0 0,-1 0-1,1 0 1,0 0 0,0 0 0,0 0-1,0 0 1,0 0 0,0 0-1,0 0 1,0 0 0,0 0 0,0 0-1,0 0 1,-1 0 0,1 0 0,0 0-1,0 0 1,0 0 0,0 0 0,0 0-1,0 0 1,0 0 0,0 0-1,0 0 1,0 0 0,0 0 0,0 0-1,0 0 1,-1 0 0,1 0 0,0 1-1,0-1 1,0 0 0,-1 3 151,-1 0 0,1 1 0,0-1 0,0 1 1,0-1-1,0 4 0,-36 233 2651,34-223-2691,1-1 1,1 0 0,0 1 0,2 0 0,0-1 0,0 0-1,2 1 1,7 27 0,-8-37-130,6 15-326,0 0 0,15 28 1,-15-40-1060,-8-9 1220,0-1 1,0 0-1,0 0 1,1 1 0,-1-1-1,0 0 1,1 0 0,-1 1-1,0-1 1,0 0 0,1 0-1,-1 0 1,0 0 0,1 0-1,-1 1 1,0-1-1,1 0 1,-1 0 0,0 0-1,1 0 1,-1 0 0,0 0-1,1 0 1,-1 0 0,0 0-1,1 0 1,-1 0 0,1 0-1,-1-1 1,1 1-1,5-4-1779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54.8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13419,'5'6'1600,"9"-1"1065,4-4-1361,11-1-768,-4 0-392,-5-1-224,-1-1-304,-5 2-712,0 0-496,4 5 799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55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31 505 10802,'-1'1'767,"0"0"-1,-1 0 1,1 0 0,0 1-1,-1-1 1,1 0-1,-1-1 1,1 1 0,-1 0-1,-1 1 1,2-2-634,1 0-1,-1-1 1,0 1 0,1 0 0,-1 0 0,1 0-1,-1 0 1,1 0 0,-1-1 0,1 1 0,-1 0-1,1 0 1,-1-1 0,1 1 0,0 0 0,-1-1-1,1 1 1,-1 0 0,1-1 0,0 1 0,-1-1-1,1 1 1,0 0 0,-1-1 0,1 1 0,0-1-1,0 1 1,0-1 0,-1 1 0,1-1 0,0 1-1,0-1 1,0 0 0,0 1 0,0-1 0,0 1-1,0-2 1,0 2-141,0-1 0,0 1 0,0-1 0,0 1 0,0-1 0,0 0 0,0 1 0,1-1 0,-1 1 0,0-1 0,0 1 0,0-1 0,1 1 0,-1 0 0,0-1 0,1 1 0,-1-1 0,0 1 0,1-1 0,-1 1 0,1 0-1,-1-1 1,1 1 0,14-10-528,-5 5 224,32-27-824,-28 20 950,-1 2 0,2 0 1,-1 0-1,1 2 0,29-13 1,-44 21 210,1-1 1,0 1 0,0 0-1,0-1 1,0 1 0,0 0-1,0 0 1,0 0 0,0-1-1,0 1 1,0 0 0,0 0-1,0 1 1,0-1 0,0 0-1,0 0 1,0 0 0,0 1-1,1 0 1,-2-1 17,1 1 0,-1-1 0,0 1 0,1-1 0,-1 1 0,0-1 0,1 1 0,-1-1 0,0 1 0,0 0 0,0-1 0,1 1 0,-1-1 0,0 1-1,0 0 1,0-1 0,0 1 0,0 0 0,0-1 0,0 1 0,-1 1 0,0 3 276,-1 1-1,1-1 1,-1 0 0,-5 10-1,0-3 521,-8 24-1,14-31-733,0-1 1,0 0-1,0 0 0,0 0 1,0 1-1,1-1 0,0 0 1,0 1-1,0-1 0,2 5 0,-2-8-97,0 0 0,0-1-1,1 1 1,-1 0-1,0 0 1,1-1 0,-1 1-1,0 0 1,1 0-1,-1-1 1,1 1 0,0-1-1,-1 1 1,1 0-1,-1-1 1,1 1 0,0-1-1,0 1 1,-1-1-1,1 0 1,0 1-1,0-1 1,-1 0 0,1 0-1,0 1 1,0-1-1,0 0 1,-1 0 0,1 0-1,0 0 1,0 0-1,0 0 1,0 0 0,-1 0-1,1 0 1,0 0-1,0-1 1,1 1 0,2-1 4,1-1 1,-1 0 0,1 1 0,-1-1 0,7-5 0,-2 1-3,0-2-1,0 1 1,-1-1 0,0-1 0,0 1 0,-1-2-1,0 1 1,-1-1 0,0 1 0,0-2 0,-1 1 0,5-17-1,5-16 35,16-80 0,-28 109-42,10-53 12,18-70 86,-28 132 49,-2 7-73,0 11 53,-2 37 237,-9 59-1,-2 47 300,12-138-602,1 1-1,1-1 1,1 1-1,0-1 1,1 0-1,10 25 1,-14-41-101,1 1 1,0-1-1,0 0 0,0 0 0,1 0 1,-1 0-1,0 0 0,1 0 0,0 0 1,-1 0-1,1 0 0,0-1 0,0 1 1,0-1-1,0 1 0,4 1 0,-4-2-121,0-1 0,0 1 0,0-1 0,1 0 0,-1 1 0,0-1 0,0 0-1,0 0 1,1-1 0,-1 1 0,0 0 0,0-1 0,0 1 0,0-1 0,0 0 0,0 0-1,0 0 1,4-2 0,21-13-2547,6-1 1001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2:55.5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0 18508,'-31'14'1376,"5"-4"609,4 1-1713,18-1-424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29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12739,'-1'1'285,"0"0"0,-1 0 0,1 0 1,0 0-1,0 0 0,0 0 0,0 0 0,1 0 1,-1 1-1,0-1 0,0 0 0,1 1 0,-1-1 1,1 0-1,-1 1 0,1-1 0,-1 3 0,-2 26 1843,4-3-1263,1-1 0,1 0 0,1 0 0,9 27 0,3 21 33,-5-2 87,2 98 1,-16 73-46,3-243-938,-5 222 399,7-155-279,13 87 0,-9-112-93,27 238 89,-30-201-12,0-13-125,-6 85 0,-2-67-1793,5-84 1766,0 0-1,0 0 0,0 0 0,0-1 0,-1 1 0,1 0 0,0 0 0,0 0 0,0 0 0,0 0 0,-1 0 0,1-1 0,0 1 0,0 0 0,0 0 0,-1 0 0,1 0 0,0 0 0,0 0 0,0 0 0,-1 0 0,1 0 0,0 0 0,0 0 0,0 0 0,-1 0 0,1 0 0,0 0 0,0 0 0,-1 0 0,1 0 0,0 0 0,0 0 0,0 1 0,-1-1 0,1 0 0,0 0 0,0 0 0,0 0 0,0 0 0,-1 0 1,1 1-1,0-1 0,0 0 0,0 0 0,0 0 0,0 1 0,0-1 0,0 0 0,-1 0 0,1 0 0,0 1 0,0-1 0,0 0 0,0 0 0,0 0 0,0 1 0,0-1 0,0 0 0,0 0 0,0 1 0,-10-16-1720,5 5 595,1 1-1,1-1 1,0-1 0,-3-12 0,4-2-125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3:58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819 1007 7866,'-1'-1'205,"1"0"-1,-1-1 1,1 1 0,0-1 0,-1 0 0,1 1 0,0-1 0,0 1-1,0-1 1,0 1 0,0-1 0,0 1 0,1-1 0,-1 1 0,0-1 0,1 1-1,-1-1 1,1 1 0,0-1 0,-1 1 0,1 0 0,0-1 0,0 1-1,0 0 1,1-2 0,-1 1 212,0 1 0,0-1 0,0 0 0,-1 0 0,1 0 0,0 0 0,-1 0 0,0 0 0,1 0 0,-1-4 0,4-17 1639,12-4-1121,0 0 1,1 1-1,35-40 0,14-21-711,-46 55-61,-2-1 0,-1 0 1,-2-1-1,-1-1 1,-2 0-1,-1-1 0,-2-1 1,-2 1-1,5-50 0,-12 79-153,0 0-1,0 0 0,0 0 0,-1 0 0,0 0 1,0 0-1,-1 0 0,0 0 0,0 0 0,-1 0 1,0 1-1,0-1 0,0 1 0,-1 0 0,-5-7 0,3 5-8,-1 1 0,0-1 0,-1 1 0,1 0 0,-1 1 0,-1 0 0,1 0 0,-1 1 0,-18-8-1,-52-28 28,19 9 11,47 26-16,1 2 0,-1-1 0,0 2 0,0 0 0,0 0 0,0 1 0,-1 1 0,1 0-1,0 1 1,-1 0 0,1 1 0,-1 0 0,1 1 0,0 1 0,0 0 0,0 1 0,0 0 0,1 1 0,0 1 0,-15 8 0,-22 15 43,-50 40 1,40-28 242,43-31-193,1 0-1,0 1 0,1 0 0,-24 26 0,-4 9-80,22-26 9,-25 35 0,35-40 73,1 2 0,-8 18 0,-6 13 167,8-21-222,2 0 1,0 1-1,2 1 0,2 0 1,0 0-1,2 1 1,1 0-1,-2 35 0,-1 24-7,2-36 27,3-1 0,3 64-1,3-90-49,1 0-1,1 0 0,1 0 0,2-1 0,0 1 0,2-1 0,0-1 0,17 30 1,-16-35-29,21 26 0,-26-38 13,2 0 0,-1 0 1,1 0-1,0-1 0,15 11 1,1-4 168,0-2 0,1 0 1,28 9-1,18 7 42,-54-19-114,29 19 1,-36-20-66,0-1 0,0 0 0,0-1-1,1 0 1,0-1 0,0 0 0,0 0-1,20 4 1,-6-7 58,0-1 0,0 0 0,0-2 0,0-1 0,0 0-1,-1-2 1,38-13 0,-51 15-85,-1 0 0,0-1 0,0-1 0,0 1 0,-1-1 0,14-11 1,-19 14-17,-1 0 1,1 0 0,-1 0-1,0 0 1,0-1 0,0 1 0,0-1-1,0 0 1,0 0 0,-1 1 0,0-1-1,1 0 1,-1 0 0,0 0 0,0 0-1,0-1 1,-1 1 0,1 0-1,-1 0 1,0 0 0,0-1 0,0 1-1,0 0 1,-1-3 0,-6-32 28,4 19-35,-9-29 0,10 40 2,-1 1 0,1-1 0,-1 1 0,-1 0 0,0 0 0,0 0 0,0 1 0,0-1 0,-1 1 0,0 0 0,-1 0 0,0 1 0,-11-9 0,8 7 4,0 1 0,1-1 0,-16-15 0,20 17-5,1 1-1,0-1 1,0 1 0,0-1-1,1 0 1,-1 0 0,1 0-1,0-1 1,-2-9 0,1 2 16,1 0 0,0 0 0,1 0 1,1 0-1,0 0 0,0 0 0,1-1 1,1 1-1,5-19 0,-6 28-11,1 1 0,0-1 0,0 1 1,0-1-1,0 1 0,0 0 0,0 0 0,1 0 0,0 0 0,0 0 0,6-4 0,4-3 20,24-12 0,-8 5 74,-7 0 65,-18 12-115,1 1 0,0 0 0,0 1 0,12-7 0,-17 10-82,-1 1 1,1-1-1,0 0 0,0 0 0,0 0 1,0 0-1,0 0 0,0 0 0,0 1 1,0-1-1,0 0 0,0 0 0,0 0 1,0 0-1,0 0 0,0 1 0,0-1 1,0 0-1,0 0 0,0 0 0,0 0 1,0 0-1,0 0 0,0 1 0,1-1 1,-1 0-1,0 0 0,0 0 0,0 0 1,0 0-1,0 0 0,0 0 0,0 1 1,0-1-1,0 0 0,1 0 1,-1 0-1,0 0 0,0 0 0,0 0 1,0 0-1,0 0 0,0 0 0,1 0 1,-1 0-1,0 0 0,0 0 0,0 0 1,0 0-1,0 0 0,1 0 0,-1 0 1,0 0-1,0 0 0,0 0 0,0 0 1,0 0-1,1 0 0,-1 0 0,0 0 1,0 0-1,0 0 0,0 0 0,0 0 1,0-1-1,0 1 0,1 0 1,-7 9-3479,-6 2 1518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01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0 475 9362,'9'-10'1688,"7"-7"2393,10-5-2008,14-6-337,6-5-56,17-11-71,2-3-153,9-6-184,1 2-183,-11 7-513,-1 3-216,-20 13-392,-2 2-248,-16 13-705,-3 3-407,-10 2-1408,0 8 1479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01.9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1 187 16195,'0'0'158,"1"0"0,0-1-1,-1 1 1,1 0-1,-1-1 1,1 1 0,0 0-1,-1 0 1,1-1-1,0 1 1,-1 0 0,1 0-1,0 0 1,-1 0-1,1 0 1,0 0 0,-1 0-1,1 0 1,0 0-1,-1 1 1,1-1 0,0 0-1,-1 0 1,1 1-1,0-1 1,-1 0 0,1 1-1,-1-1 1,1 0-1,0 1 1,0 0 0,17 16 1809,-11-8-1612,-1 0 0,0 1 0,0-1-1,-1 1 1,0 0 0,-1 1-1,0-1 1,-1 1 0,0 0 0,2 11-1,-3-7-183,0 1-1,-1 0 1,0 0-1,-2-1 1,1 1 0,-6 23-1,6-37-161,0 0-1,0 0 0,-1 1 1,1-1-1,-1 0 0,1 1 0,-1-1 0,0 0 0,0 0 1,0 0-1,0 1 0,0-1 0,0 0 0,-1 0 1,1-1-1,-1 1 0,-3 3 0,5-5-7,0 0-1,-1 0 1,1 0 0,0 1-1,0-1 1,-1 0-1,1 0 1,0 0 0,-1 0-1,1 0 1,0 0-1,-1 0 1,1 0 0,0 0-1,-1 0 1,1-1-1,0 1 1,-1 0 0,1 0-1,0 0 1,0 0 0,-1 0-1,1 0 1,0-1-1,0 1 1,-1 0 0,1 0-1,0 0 1,0-1-1,-1 1 1,1 0 0,0 0-1,0-1 1,0 1-1,-1 0 1,1 0 0,0-1-1,0 1 1,0 0 0,0-1-1,0 1 1,0-1-1,-4-15-16,3 15 13,-2-23-114,1 0 0,0 0 1,2 0-1,4-35 0,2 18-357,19-71-1,-15 73 175,8-31-20,-16 64 322,1 1 0,-1-1 0,1 1 0,0-1 0,0 1 0,0 0 0,1 0 0,8-9 0,-11 14 26,0-1 1,-1 1-1,1-1 1,0 1-1,0-1 1,0 1-1,0-1 1,0 1-1,0 0 1,0 0-1,1-1 1,-1 1-1,0 0 1,0 0-1,0 0 1,0 0-1,0 0 1,0 1-1,0-1 1,0 0-1,0 0 1,0 1-1,0-1 1,0 0-1,0 1 1,0-1-1,0 1 1,0 0-1,0-1 1,0 1-1,-1 0 1,1-1-1,1 2 1,5 5 165,-1 0 0,1 0 1,5 8-1,-4-5-60,-7-9-122,63 81 894,-56-70-784,-1 0 1,0 1 0,-1 0-1,0 0 1,5 18 0,-6-15-19,14 27 1,-3-8-833,-15-34-897,-1 0 1569,0-1 0,-1 0 0,1 0 0,-1 1-1400,-6-4-409,-6-6-919,3 2 1373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02.3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47 14515,'-1'6'5409,"11"-5"-2544,14-4-993,4-4-479,8-5-633,4-3-536,-4 6-1520,-6 2 959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05.0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403 668 8962,'0'0'157,"-1"0"1,1 0-1,0 0 0,-1 0 1,1 0-1,-1 0 0,1-1 1,0 1-1,0 0 1,-1 0-1,1-1 0,0 1 1,-1 0-1,1 0 0,0-1 1,0 1-1,-1 0 1,1-1-1,0 1 0,0 0 1,0-1-1,0 1 0,-1 0 1,1-1-1,0 1 0,0-1 1,0 1-1,0 0 1,0-1-1,0 1 0,0 0 1,0-1-1,0 1 0,0-1 1,0 1-1,0 0 0,0-1 1,1 0-1,3-16 1788,-1 10-1409,0 0 1,0 1-1,1-1 0,-1 1 1,2 0-1,-1 0 1,11-10-1,-14 15-447,0 0-1,0 1 1,1-1 0,-1 1-1,0-1 1,0 1 0,1-1-1,-1 1 1,1 0-1,-1 0 1,0 0 0,1-1-1,-1 1 1,0 1 0,1-1-1,-1 0 1,1 0-1,-1 0 1,3 2 0,-2-2-26,-1 1-1,1-1 1,0 0 0,0 0 0,-1 1 0,1-1 0,0 0 0,0 0-1,-1-1 1,1 1 0,0 0 0,0-1 0,-1 1 0,4-2-1,1-3 51,1 0-1,-1-1 0,-1 0 0,1 0 1,-1-1-1,0 1 0,0-1 0,5-11 0,1 0-5,10-12 45,-7 10 57,15-26 1,-25 38-175,-1 0 0,0 0 0,0 0 0,-1 0 0,1 0 0,-2 0 0,2-13 0,-1-2-1,-2 1-1,-2-28 1,1 43-31,0 0 0,0-1-1,-1 1 1,0 0 0,0 0-1,-1 0 1,0 0-1,0 0 1,0 1 0,-9-12-1,-4-2-9,-2-4 24,-33-33 0,46 53-17,1 1 0,-1 0 0,1 0-1,-1 0 1,0 0 0,0 1 0,0 0 0,0 0 0,0 0 0,0 1 0,-1 0-1,1 0 1,-1 0 0,1 1 0,-1-1 0,1 1 0,-1 1 0,1-1 0,-6 2-1,-4 1 3,0 0 0,0 1-1,1 1 1,0 1-1,-22 11 1,23-10 2,0 1 1,0 1 0,1 0 0,-12 13 0,-42 46 28,54-55-44,-3 3 14,2 1 0,0 0-1,0 0 1,2 1 0,0 1-1,1 0 1,1 1 0,-11 33-1,10-22 27,2 0 0,0 1 0,2 1 0,2-1 0,-1 64 0,2-14 73,1-64-60,1 0-1,1 1 1,0-1 0,2 0 0,5 30 0,5-7 51,2-1 0,1-1 0,3 0 1,0-1-1,29 42 0,-39-69-2,0 0 0,0-1 0,1 1 0,1-2 0,10 10 0,-15-15-55,0 0 1,1 0-1,0-1 0,-1 1 1,1-1-1,0 0 1,1-1-1,-1 0 0,0 0 1,1 0-1,0-1 0,6 1 1,0-1 37,1-1 1,-1-1 0,0 0-1,0-1 1,0-1 0,0 0 0,-1 0-1,1-1 1,-1-1 0,0 0-1,0-1 1,0 0 0,15-11-1,-23 14-60,-1 0-1,1 0 1,-1-1-1,1 1 1,-1-1-1,0 1 1,-1-1-1,1 0 1,-1 0-1,1 0 1,-1-1-1,0 1 1,-1-1-1,1 1 0,-1-1 1,0 1-1,0-1 1,0 0-1,-1 1 1,0-6-1,1-4 7,-2-1-1,0 1 0,-1-1 0,0 1 1,-7-19-1,6 24-22,-1 0 1,0 1-1,0 0 0,-1 0 0,0 1 1,-1-1-1,0 1 0,0 0 1,-13-11-1,8 7 12,1 0 0,-13-18 0,2-2 0,-27-56 1,46 82 1,0 0 0,1 0 0,0 0 0,0 0-1,0 0 1,1 0 0,-1 0 0,1-1 0,1 1 0,-1 0 0,1 0 0,0 0 0,0 0 0,0 0 0,1 0 0,-1 0 0,1 0 0,0 0 0,1 0 0,-1 1 0,1-1 0,0 1 0,0 0 0,1 0 0,-1 0 0,1 0-1,4-2 1,-8 5-71,1 0-1,-1 1 0,1-1 0,0 0 0,-1 1 0,1-1 0,0 1 0,0 0 0,-1-1 1,1 1-1,0-1 0,0 1 0,0 0 0,-1 0 0,1 0 0,0-1 0,0 1 0,0 0 0,0 0 1,0 0-1,-1 0 0,1 0 0,1 1 0,-1-1-263,0 1 0,0-1-1,0 1 1,0 0 0,0-1 0,0 1-1,0 0 1,-1 0 0,1 0 0,0 0-1,-1 0 1,1 0 0,0 0 0,-1 0-1,1 0 1,0 1 0,3 10-1272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05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5 8642,'-10'-3'5920,"9"3"-5802,1 0 1,-1-1-1,1 1 0,-1 0 0,1 0 0,-1 0 0,1 0 0,-1 0 0,1 0 0,-1 0 0,1 0 0,-1 0 1,1 0-1,-1 0 0,1 0 0,-1 0 0,1 0 0,0 0 0,-1 0 0,1 1 0,-1-1 0,1 0 1,-1 0-1,1 0 0,-1 1 0,1-1 0,0 0 0,-1 1 0,1-1 0,-1 0 0,1 1 0,0-1 1,0 1-1,-1-1 0,1 0 0,0 1 0,0-1 0,-1 2 0,0-1 34,-31 46 2767,29-42-2750,0 1-1,0-1 0,1 1 0,0 0 0,0 0 1,1-1-1,-2 9 0,3-13-140,0 0 1,-1 0-1,1 0 1,0 0-1,0 0 1,0 0-1,0 0 1,0 0-1,0 0 0,0 0 1,1 0-1,-1 0 1,0 0-1,0 0 1,1 0-1,-1-1 0,1 1 1,-1 0-1,1 0 1,-1 0-1,1 0 1,-1 0-1,1-1 0,0 1 1,0 0-1,-1-1 1,1 1-1,0 0 1,0-1-1,0 1 1,0-1-1,-1 1 0,1-1 1,0 0-1,0 1 1,0-1-1,0 0 1,0 0-1,1 1 0,1-1 27,-1 0 0,1 0 0,-1-1-1,1 1 1,-1 0 0,1-1-1,-1 1 1,1-1 0,-1 0-1,0 0 1,1 0 0,-1 0-1,0 0 1,3-2 0,-2 0 41,0 0 0,0 0 1,-1 0-1,1-1 0,0 1 0,-1-1 1,0 1-1,0-1 0,3-6 0,-5 9-81,0 0 0,0 1 0,1-1 0,-1 0-1,0 0 1,0 0 0,0 1 0,0-1 0,0 0-1,0 0 1,0 0 0,0 0 0,0 1 0,0-1 0,0 0-1,0 0 1,-1 0 0,1 1 0,0-1 0,-1-1-1,0 1-9,0 0-1,0 1 0,0-1 0,0 1 0,0-1 0,0 1 1,0 0-1,0-1 0,0 1 0,0 0 0,0 0 1,0-1-1,0 1 0,0 0 0,0 0 0,0 0 0,-1 0 1,1 0-1,0 1 0,0-1 0,-1 1 0,-3 0 3,1 0-1,-1 0 0,1 1 0,0-1 0,0 1 0,-1 1 1,1-1-1,0 0 0,1 1 0,-1 0 0,0 0 0,1 0 0,-7 7 1,9-8 28,-1 1 1,0-1-1,0 0 0,1 1 1,-1 0-1,1-1 1,0 1-1,0 0 1,0-1-1,0 1 1,0 0-1,0 0 0,1 0 1,0 0-1,-1 0 1,1 0-1,0 0 1,0-1-1,1 1 1,-1 0-1,1 0 0,1 6 1,-2-8-7,1-1 0,-1 1 0,1 0-1,-1 0 1,1 0 0,-1 0 0,1-1 0,0 1 0,-1 0 0,1 0-1,0-1 1,-1 1 0,1-1 0,0 1 0,0 0 0,0-1 0,0 1-1,-1-1 1,1 0 0,0 1 0,0-1 0,2 1 0,0-1 31,-1 0 0,1 0 0,-1 0 0,0-1 1,1 1-1,-1 0 0,1-1 0,-1 1 0,3-2 0,3-1 152,-1-1-1,1 1 1,-1-1 0,11-9-1,-15 11-121,0-1-1,-1 1 1,1-1 0,-1 0 0,1 0-1,-1-1 1,0 1 0,0 0-1,0-1 1,0 1 0,-1-1-1,0 0 1,1 1 0,-1-1-1,0-6 1,0 8-58,-1 0-1,0 0 0,0 0 1,0 0-1,0 0 1,0 0-1,-1 0 1,1 0-1,-1 0 1,1 0-1,-1 0 0,0 0 1,1 0-1,-1 0 1,0 1-1,0-1 1,0 0-1,-1 1 1,1-1-1,0 0 1,-1 1-1,1 0 0,-1-1 1,1 1-1,-1 0 1,0 0-1,1 0 1,-1 0-1,0 0 1,-4-1-1,2 0-21,0 1 0,0 0 0,-1 0 0,1 1 0,0-1 0,-1 1 0,1 0 0,0 0 0,-1 1 0,1-1 0,0 1 0,-7 2 0,8-2-309,-1 0 1,1 0-1,0 1 0,0-1 0,0 1 0,0 0 0,0 0 0,0 0 1,1 0-1,-1 0 0,1 1 0,-1-1 0,1 1 0,0 0 0,0-1 0,-2 6 1,3-3-1033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07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74 9162,'-5'11'10606,"5"-11"-10469,7 5 1340,-4-2-899,-1 0 0,1 0 1,-1 0-1,1 0 0,-1 1 0,3 5 0,0 4 392,8 25 0,-8-21-549,4 10-163,-2-9-374,-1 1-1,-1-1 1,-1 1 0,-1 0-1,2 22 1,-5-40-92,0 1 0,0-1 0,0 0 0,0 0 0,0 1 0,0-1 0,-1 0 0,1 0 0,0 1 0,-1-1 0,1 0 0,-1 0 0,1 0 0,-1 0 0,0 1 0,1-1 0,-2 1 1,1-2 75,1 0 1,0 0-1,0 1 1,-1-1-1,1 0 1,0 0-1,0 0 1,-1 0-1,1 0 1,0 0-1,-1 0 1,1 0-1,0 0 1,-1 0-1,1 0 1,0 0-1,-1 0 1,1 0-1,0 0 1,0 0-1,-1 0 1,1 0-1,0-1 1,-1 1-1,1 0 1,-10-11-2164,-13-34-1996,6-1 3282,17 45 1202,-1 0-1,1 0 0,1-1 1,-1 1-1,0 0 1,0 0-1,0 0 0,0 0 1,1 0-1,-1 0 0,0 0 1,1 0-1,-1 0 1,1 1-1,-1-1 0,1 0 1,0 0-1,-1 0 0,1 0 1,0 1-1,-1-1 1,3-1-1,24-17 2725,-12 8-1809,-11 8-832,18-15 1528,34-36 0,-50 48-1682,-2 0-1,1 0 1,-1 0 0,1 0-1,-2-1 1,1 0 0,-1 0-1,0 0 1,0 0 0,-1 0-1,3-15 1,-5 19-90,0 0 0,0 0 0,0 0 0,-1 0 0,1 0 0,-1 0 0,-1-4 0,2 6-21,0 0 0,-1 0 0,1 0 0,0 0 0,-1 0 0,1 0 0,-1 1 0,1-1 0,-1 0 0,0 0 0,1 1 0,-1-1-1,0 0 1,1 1 0,-1-1 0,0 0 0,0 1 0,1-1 0,-1 1 0,0-1 0,0 1 0,0 0 0,0-1 0,0 1 0,0 0 0,-1-1 0,2 2 0,-1-1 1,1 0-1,-1 0 0,1 0 0,0 0 1,-1 0-1,1 1 0,0-1 0,-1 0 1,1 0-1,0 0 0,-1 1 0,1-1 1,0 0-1,0 1 0,-1-1 0,1 0 1,0 1-1,0-1 0,0 0 0,-1 1 1,1-1-1,0 0 0,0 1 0,0-1 0,0 1 1,0-1-1,0 0 0,0 1 0,0-1 1,0 1-1,0-1 0,0 0 0,0 1 1,1 15 298,1-9-219,0 1 0,1-1 0,0 0 0,0-1 0,1 1 0,-1 0 0,1-1 0,9 11 0,-9-12-166,0-1 1,1 0 0,-1 1 0,1-2 0,-1 1-1,1 0 1,0-1 0,1 0 0,-1 0 0,0-1-1,9 3 1,-13-4-63,0-1 0,1 0 0,-1 0 0,0 0 0,0 1 0,0-1-1,0 0 1,0-1 0,1 1 0,-1 0 0,0 0 0,0 0 0,0-1 0,0 1-1,0-1 1,0 1 0,0-1 0,2 0 0,13-15-2954,-13 12 2535,14-14-1303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07.6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1 109 14803,'4'21'2035,"1"0"1,2 0-1,0-1 0,12 24 0,-9-21-1292,0 1-1,8 34 0,-16-32-642,-2-26-103,0 0 1,0 0 0,0 0 0,0 0 0,0 0 0,0 1 0,0-1-1,0 0 1,0 0 0,0 0 0,0 0 0,0 0 0,0 1 0,0-1-1,0 0 1,0 0 0,0 0 0,0 0 0,0 0 0,-1 1 0,1-1-1,0 0 1,0 0 0,0 0 0,0 0 0,0 0 0,0 0 0,0 0-1,0 1 1,0-1 0,-1 0 0,1 0 0,0 0 0,0 0 0,0 0-1,0 0 1,0 0 0,-1 0 0,1 0 0,-6-12-180,-4-22-357,1-1-1,-6-66 1,15 99 526,-1-5-51,-7-79-538,8 79 575,0-1 0,1 1-1,-1-1 1,2 1 0,-1-1-1,1 1 1,0 0 0,0 0-1,5-9 1,-7 15 43,1 1 1,-1-1 0,0 0-1,1 1 1,-1-1-1,1 0 1,0 1-1,-1-1 1,1 1 0,-1-1-1,1 0 1,0 1-1,-1 0 1,1-1-1,0 1 1,0-1 0,0 1-1,-1 0 1,1 0-1,0-1 1,0 1-1,0 0 1,-1 0-1,1 0 1,0 0 0,0 0-1,0 0 1,0 0-1,-1 0 1,1 0-1,0 1 1,0-1 0,0 0-1,-1 0 1,1 1-1,0-1 1,0 0-1,0 1 1,3 2 101,-1-1 0,1 0-1,-1 1 1,0-1 0,0 1 0,4 5 0,7 11 592,-1 0 0,20 39 0,-9-15 11,-12-23-739,0 0 0,-2 1 0,0 0 0,12 43-1,-22-64-34,0 0-1,0 0 0,0 0 1,0 0-1,0 1 0,0-1 1,0 0-1,0 0 0,0 0 1,0 0-1,0 0 0,0 1 1,0-1-1,0 0 0,0 0 1,0 0-1,0 0 0,0 0 1,0 1-1,0-1 0,0 0 1,0 0-1,0 0 0,0 0 0,0 0 1,0 0-1,0 1 0,0-1 1,-1 0-1,1 0 0,0 0 1,0 0-1,0 0 0,0 0 1,0 0-1,0 0 0,0 1 1,-1-1-1,1 0 0,0 0 1,0 0-1,0 0 0,0 0 1,0 0-1,-1 0 0,1 0 1,0 0-1,0 0 0,0 0 0,0 0 1,0 0-1,-1 0 0,1 0 1,0 0-1,0 0 0,0 0 1,0 0-1,0 0 0,-1 0 1,1-1-1,0 1 0,0 0 1,0 0-1,0 0 0,-9-5-2175,-4-6-438,-2-4 965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08.0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15347,'0'9'1801,"7"1"1543,1-1-335,10-3-993,0-5-319,1-2-825,-1-5-272,0-4-824,-3-2-768,12 7 568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17.6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3 13979,'-2'-1'191,"0"1"0,1-1-1,-1 1 1,0 0 0,0-1 0,0 1 0,1 0 0,-1 0-1,0 0 1,0 0 0,0 1 0,1-1 0,-1 0-1,0 1 1,0 0 0,1-1 0,-1 1 0,0 0-1,1 0 1,-1 0 0,0 0 0,1 0 0,0 0 0,-1 0-1,1 0 1,0 1 0,-2 1 0,-3 4 123,1 0 0,0 0-1,1 0 1,-5 10 0,-22 51 610,28-60-857,1 0-1,-1 0 1,1 0-1,1 0 1,0 0-1,0 15 1,1-22-58,0 1 1,0-1 0,1 1-1,-1-1 1,0 0 0,1 1-1,0-1 1,-1 1 0,1-1-1,0 0 1,0 1 0,-1-1-1,1 0 1,0 0 0,0 0-1,0 1 1,1-1-1,-1 0 1,0-1 0,0 1-1,1 0 1,-1 0 0,0 0-1,1-1 1,-1 1 0,1-1-1,-1 1 1,0-1 0,1 1-1,-1-1 1,3 0 0,6 1 26,0 0 0,0 0 0,18-2 0,-14 0 0,13 0 18,-13 0 42,1 1-1,-1 0 1,0 0-1,0 2 1,0 0-1,24 6 1,-36-7-56,0 0-1,1 0 1,-1 0 0,0 0 0,0 0-1,0 0 1,0 1 0,0-1 0,0 1-1,-1-1 1,1 1 0,0 0-1,-1-1 1,1 1 0,-1 0 0,0 0-1,1 0 1,0 4 0,-1-4-4,-1 1 0,1 0 0,-1-1 0,1 1 1,-1 0-1,0 0 0,0-1 0,0 1 0,-1 0 0,1-1 1,-1 1-1,1 0 0,-1-1 0,0 1 0,0 0 0,-2 3 1,-5 9-74,-1 1 1,0-1-1,-1 0 1,0-1 0,-2 0-1,0 0 1,0-2-1,-1 1 1,-20 14 0,29-25-125,0 0 0,0 0 0,0 0 0,0 0 0,0-1 0,-1 0 0,1 1 0,0-2 0,-1 1 0,1 0 0,-5-1 0,7 0 14,0 0 1,0 0 0,0 0 0,0-1-1,0 1 1,1-1 0,-1 1 0,0-1-1,0 1 1,1-1 0,-1 0 0,0 0 0,1 0-1,-1 0 1,1 0 0,-1 0 0,1-1-1,0 1 1,-1 0 0,1-1 0,0 1-1,0-1 1,0 1 0,0-1 0,0 1-1,0-1 1,-1-3 0,2 2-63,-1 0 1,0-1-1,1 1 0,0-1 0,0-4 1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29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8 11218,'0'0'220,"-1"0"1,1 0-1,0 0 0,-1 0 0,1 0 0,0 0 0,-1 0 0,1 1 0,0-1 0,-1 0 0,1 0 1,0 0-1,-1 0 0,1 1 0,0-1 0,0 0 0,-1 0 0,1 1 0,0-1 0,0 0 0,-1 0 1,1 1-1,0-1 0,0 0 0,0 1 0,0-1 0,-1 1 0,-1 13 2502,6 16-1089,-4-28-1236,6 33 888,13 61 1025,-16-84-2047,1-1 0,0 0-1,0 0 1,1-1 0,1 1-1,7 10 1,-11-18-216,0 0 0,1 0 0,-1-1-1,0 1 1,1-1 0,0 0 0,-1 1 0,1-1-1,0-1 1,0 1 0,0 0 0,1-1 0,-1 1-1,0-1 1,1 0 0,-1 0 0,0 0 0,1-1-1,-1 1 1,1-1 0,-1 0 0,1 0 0,-1 0-1,7-1 1,-5 0-32,-1 0 0,0-1-1,1 1 1,-1-1 0,0 0-1,0 0 1,0-1-1,0 1 1,0-1 0,-1 0-1,1 0 1,-1 0 0,1 0-1,-1 0 1,0-1 0,-1 1-1,1-1 1,3-7 0,1-1-5,-2-1 1,1 0 0,-2 0-1,0 0 1,0-1 0,-1 1-1,-1-1 1,1-20 0,-3 31-9,0 0 0,0 0 1,-1 0-1,1 0 1,-1 0-1,0 0 1,0 0-1,0 0 1,0 0-1,0 0 1,-1 1-1,1-1 1,-1 0-1,-3-4 1,1 4 5,1 0 0,-1-1 0,0 1 1,0 0-1,0 1 0,0-1 0,0 1 0,-7-3 1,-5 0-13,-1 0 1,1 1 0,0 1 0,-22-2-1,31 5-190,4 0-82,0-1 1,0 1 0,1 0 0,-1-1-1,0 1 1,1-1 0,-1 0 0,1 0-1,-1 0 1,1 0 0,-1 0 0,-2-2-1,-5-6-1208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18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19092,'2'16'1014,"0"0"0,2 0 0,0-1 0,1 1 0,0-1-1,1 0 1,14 24 0,6 4-85,36 45 0,-23-35-401,77 125-603,-115-176 62,2 3-295,-1 0 1,1 0 0,-1 0 0,3 7 0,-5-12 185,0 1 0,0-1 1,0 1-1,1 0 1,-1-1-1,0 1 1,0-1-1,0 1 1,0 0-1,0-1 0,0 1 1,0 0-1,0-1 1,0 1-1,0-1 1,0 1-1,-1 0 1,1-1-1,0 1 0,0-1 1,-1 1-1,1-1 1,0 1-1,-1 0 1,1-1-1,0 1 1,-1-1-1,1 0 0,-1 1 1,1-1-1,-1 1 1,1-1-1,-1 0 1,1 1-1,-1-1 1,1 0-1,-1 1 0,1-1 1,-1 0-1,0 0 1,1 0-1,-1 0 1,0 1-1,1-1 1,-1 0-1,0 0 0,-19 1-1757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18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1 380 15131,'87'-140'8088,"-72"120"-7318,1 0-1,1 1 1,1 0-1,27-21 1,-42 37-746,1 1-1,-1-1 1,1 1-1,0 0 1,0 0-1,0 0 1,0 0 0,0 1-1,0 0 1,0-1-1,1 1 1,-1 1-1,0-1 1,9 1 0,-9 0-15,1 1 0,0 0 0,-1 0 0,1 1 1,-1-1-1,1 1 0,-1 0 0,0 0 1,0 1-1,0-1 0,0 1 0,0 0 1,4 4-1,90 85 67,-66-61-41,-27-26-6,0 1 0,0-1 0,0 1 0,-1 0 1,0 0-1,0 0 0,0 1 0,-1 0 0,3 7 1,-5-3 44,-6-8 7,3-3-74,1 0 1,-1-1-1,1 1 1,0-1-1,-1 1 0,1-1 1,0 0-1,-1 1 1,1-1-1,0 0 1,0 0-1,-1-1 1,-8-8 3,1 0 0,0-1 1,0 0-1,1-1 1,1 0-1,0 0 0,1-1 1,0 1-1,1-2 1,-7-25-1,10 34-87,1 0-1,0 0 1,0-1-1,0 1 1,1 0-1,0-1 1,0 1 0,0 0-1,1 0 1,-1-1-1,1 1 1,1 0-1,-1 0 1,1 0 0,0 0-1,0 0 1,0 0-1,1 1 1,-1-1 0,1 1-1,0-1 1,1 1-1,-1 0 1,1 0-1,5-4 1,-4 4-865,1-1 0,0 1 0,0 0 0,0 1 0,0 0 0,1 0 0,0 0 0,11-2 0,3 2-521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18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35 163 16363,'-2'13'1383,"0"-1"0,-2 1 0,-4 12 0,3-12-477,1 1 0,0 0 0,-1 14 0,5-24-828,-1 0 1,1-1-1,0 1 1,0-1 0,1 1-1,-1 0 1,1-1-1,0 1 1,0-1 0,0 0-1,0 1 1,0-1 0,1 0-1,0 1 1,-1-1-1,5 4 1,-6-5-77,1-1 0,0 0 0,0 0 0,0 0 0,0 0 0,0 0 0,0 0 0,0 0 0,0-1 0,0 1 0,1 0 0,-1 0 0,0-1 0,0 1 0,1-1 0,-1 1 0,0-1 0,1 0 0,-1 0 0,0 1 0,1-1 0,-1 0 0,1 0 0,-1 0 0,0 0 0,1-1 0,-1 1 0,1 0 0,-1 0-1,0-1 1,1 1 0,-1-1 0,0 1 0,2-2 0,0 0 1,-1 0-1,1 0 0,-1 0 0,0-1 0,0 1 0,0 0 0,0-1 0,0 0 1,0 1-1,-1-1 0,1 0 0,-1 0 0,0 0 0,1-4 0,1-7 14,2-27-1,-4 32 100,-1 0-1,2 0 0,-1 0 1,1 0-1,0 1 0,1-1 1,5-12-1,-6 19-35,-1-1 0,1 1 0,0 0 0,0 0 0,0 0 0,0 0 0,0 0 0,1 0 0,-1 0 0,1 1 0,-1-1 0,1 1 0,-1 0 0,1 0 0,0 0 0,-1 0 0,1 0 0,0 1 0,0-1 0,0 1 0,0 0 0,0-1 0,-1 1 0,1 1 0,5 0 0,-1 0 14,0 0 0,-1 0 0,0 1 0,1 0 0,-1 0 0,0 1 0,0 0 0,0 0 0,0 0 0,6 5 0,1 4-1,-10-9-87,-1-1 1,1 1-1,0-1 1,0 1-1,0-1 0,0 0 1,0 0-1,0 0 1,0-1-1,5 2 1,-8-3-5,1 0 0,-1 0 0,0 0 0,1 0-1,-1 0 1,0 0 0,1 0 0,-1-1 0,0 1 0,1 0 0,-1 0 0,0 0 0,1-1 0,-1 1 0,0 0 0,1 0 0,-1-1 0,0 1 0,0 0 0,1 0 0,-1-1 0,0 1 0,0 0 0,0-1 0,1 1 0,-1 0 0,0-1 0,0 1 0,0-1 0,3-13 10,-2 13-7,5-41 4,-5 31-25,0-1-1,1 1 0,0 0 0,1 0 0,0 0 0,9-18 1,-12 27 16,1 1 1,0-1 0,0 1-1,0 0 1,0-1 0,1 1-1,-1 0 1,0 0 0,0-1 0,1 1-1,-1 0 1,1 0 0,-1 0-1,1 1 1,-1-1 0,1 0-1,0 1 1,-1-1 0,1 1-1,0-1 1,-1 1 0,1 0 0,0-1-1,0 1 1,-1 0 0,1 0-1,0 1 1,0-1 0,-1 0-1,1 0 1,0 1 0,0-1-1,-1 1 1,1 0 0,-1-1 0,2 2-1,7 3-54,-1 0 0,1 1-1,-1 0 1,12 11 0,-19-16 24,-1 1-151,0-1 0,0 0-1,1 0 1,-1 0 0,0 0 0,1 0 0,0 0 0,-1 0 0,1 0-1,-1-1 1,1 1 0,0-1 0,-1 1 0,1-1 0,0 0 0,0 1-1,-1-1 1,1 0 0,0 0 0,0 0 0,-1 0 0,1-1 0,0 1-1,0 0 1,-1-1 0,1 1 0,0-1 0,-1 0 0,1 1 0,-1-1-1,1 0 1,-1 0 0,1 0 0,-1 0 0,0 0 0,1-1-1,-1 1 1,0 0 0,0-1 0,0 1 0,0 0 0,2-3 0,29-45-5270,-10 18 4007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19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43 103 14219,'-1'0'261,"0"1"-1,0-1 1,0 0-1,0 1 1,1-1-1,-1 1 1,0-1-1,0 1 1,0-1-1,1 1 1,-1 0-1,0-1 1,1 1-1,-1 0 1,0-1-1,1 1 1,-1 0 0,1 0-1,-1 0 1,1 0-1,-1 1 1,-8 23 1826,7-21-1652,-2 7 173,1 0 0,0-1-1,1 1 1,0 1 0,0 16 0,2-23-543,0 0 1,1 0-1,-1 0 0,1 0 1,0 0-1,0-1 0,1 1 0,-1 0 1,1-1-1,0 0 0,1 1 0,-1-1 1,1 0-1,-1 0 0,6 6 0,1-2-42,-1 0-1,2 0 1,-1-1-1,1 0 1,13 7-1,57 24 67,5 2 130,-76-35-143,0 1 0,0 0 0,0 1 0,-1 0 0,0 0 0,11 13 0,-17-17-61,0-1 0,0 0 0,-1 1 0,1 0 0,-1-1 0,1 1 0,-1 0 0,0 0 0,0 0 0,0 0 0,0 0 0,-1 0-1,1 0 1,-1 0 0,0 0 0,1 0 0,-1 0 0,-1 0 0,1 0 0,0 0 0,-1 0 0,0 0 0,0 0 0,0 0 0,0 0 0,0 0-1,0 0 1,-1-1 0,1 1 0,-1 0 0,-2 2 0,-1 1-28,0-1 0,0 0-1,-1 0 1,1 0 0,-1-1 0,0 0-1,0 0 1,-1-1 0,1 1 0,-1-1-1,0-1 1,-11 4 0,11-5-51,0 1 1,0-1 0,-1-1-1,1 1 1,-1-1-1,1 0 1,0-1-1,-1 0 1,-10-3 0,12 3 17,1-1 0,0 0 1,0 0-1,0 0 0,0-1 1,0 0-1,1 0 0,-1 0 1,1 0-1,0-1 0,0 0 0,0 0 1,-6-7-1,9 8 29,-1 0-1,0-1 1,1 1-1,0 0 1,-1-1-1,1 1 1,1-1-1,-1 1 1,0-1-1,1 1 1,0-1-1,0 0 1,0 1-1,0-1 1,1 0-1,0-4 1,3-9-114,1 1 0,8-21 0,-2 7-28,2-11 9,60-204 93,-72 240 66,9-42 126,-10 43-114,1-1 0,-1 1 0,0 0 0,0-1 0,-1 1 0,1 0 0,-1-1 0,-2-7 0,3 11-13,0 0-1,-1 1 0,1-1 0,0 0 0,0 1 1,-1-1-1,1 0 0,0 1 0,-1-1 1,1 0-1,-1 1 0,1-1 0,-1 1 1,1-1-1,-1 0 0,1 1 0,-1-1 1,0 1-1,1 0 0,-1-1 0,1 1 0,-1 0 1,0-1-1,0 1 0,1 0 0,-1 0 1,0-1-1,0 1 0,1 0 0,-1 0 1,0 0-1,0 0 0,1 0 0,-1 0 1,0 0-1,0 0 0,1 0 0,-1 1 0,0-1 1,0 0-1,1 0 0,-1 1 0,0-1 1,1 0-1,-1 1 0,0-1 0,1 1 1,-1-1-1,0 2 0,-2 0 54,0 1 0,0-1 0,0 1 0,1 0 0,-1 0 0,1 1 0,-4 5 0,5-7-34,0 0 1,0 0-1,0 0 1,0 0-1,1 0 1,-1 0-1,1 1 1,-1-1-1,1 0 1,0 0-1,0 0 1,0 0-1,0 1 1,0-1-1,0 0 1,1 0-1,-1 0 1,1 0-1,-1 0 1,1 0-1,0 0 1,0 0-1,0 0 1,0 0-1,0 0 1,0 0-1,1 0 1,-1-1-1,0 1 1,1-1-1,0 1 1,-1-1-1,1 1 1,0-1-1,0 0 1,-1 0-1,5 2 1,1 0 5,0 0 0,0-1 0,0 0 0,0 0 0,0-1 0,0 1 0,0-1 0,1-1 0,-1 0 0,9 0 0,-2-2 54,-1 0 1,0-1-1,1-1 0,-2 0 0,1 0 0,0-1 1,13-8-1,9-8 603,34-26 1,10-6-1462,-73 59-2229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20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10 271 20220,'16'35'2642,"16"56"0,-26-70-2299,-1-1 0,-2 1-1,0 0 1,1 28 0,-6-37-256,2-12-85,0 1 0,0-1-1,0 0 1,0 0 0,0 0 0,0 0 0,-1 0 0,1 0 0,0 1-1,0-1 1,0 0 0,0 0 0,0 0 0,0 0 0,0 0 0,-1 0 0,1 0-1,0 0 1,0 0 0,0 0 0,0 1 0,0-1 0,0 0 0,-1 0-1,1 0 1,0 0 0,0 0 0,0 0 0,0 0 0,-1 0 0,1 0-1,0 0 1,0 0 0,0 0 0,0 0 0,0 0 0,-1-1 0,0 0 3,0 0 1,-1 0-1,1 0 1,0-1-1,0 1 1,0 0-1,0-1 1,0 1-1,1-1 1,-1 1-1,-1-4 1,-5-16 7,1-1 1,1 0-1,1 0 1,-1-26 0,-1 2-7,-3-9-3,2 18-12,-2-43 0,9 69 9,0-1 0,0 1 0,1 0 0,0-1 0,1 1 0,1 0 0,0 0 0,5-12 0,-6 18 8,0 0 0,0 0 1,1 1-1,0 0 0,0-1 0,6-6 1,-7 10 6,0-1 1,0 0-1,0 0 1,0 1-1,0-1 0,1 1 1,-1 0-1,0 0 1,1 0-1,-1 0 1,1 0-1,-1 0 1,1 1-1,-1-1 1,6 1-1,-2 0 49,0 1-1,0 0 1,0 0-1,0 1 1,0-1-1,0 1 1,0 1-1,0-1 1,-1 1 0,1 0-1,-1 0 1,0 1-1,6 4 1,3 4 130,0 0-1,-1 1 1,15 19 0,4 9-319,46 79 0,-77-119 89,8 19-1549,-9-20 1456,0 1 0,1-1 1,-1 0-1,0 1 0,0-1 1,0 1-1,0-1 1,0 0-1,0 1 0,0-1 1,0 1-1,0-1 0,0 0 1,0 1-1,0-1 0,0 1 1,0-1-1,0 0 1,0 1-1,0-1 0,-1 0 1,1 1-1,0-1 0,0 1 1,0-1-1,-1 0 0,1 1 1,0-1-1,0 0 0,-1 0 1,1 1-1,0-1 1,-1 0-1,1 0 0,0 1 1,-1-1-1,1 0 0,0 0 1,-1 0-1,1 0 0,-1 1 1,-6 0-724,0 1 313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20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0 192 18620,'6'4'2016,"3"-1"993,12-9-1233,4-4-287,-1-5-969,2-2-184,-1-2-528,1-4-320,3-2-929,0 0-671,-7-5-777,2 1 1361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21.0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55 177 16836,'-6'6'807,"0"1"-1,1-1 1,0 1 0,1 1 0,0-1 0,0 1 0,0-1 0,1 1 0,0 0 0,-3 14 0,4-15-663,1 0 0,0 0 0,1-1 0,-1 1 0,1 0 0,0 0 0,1 0 0,0 0 0,0 0 0,0 0 0,1-1 0,0 1 1,4 8-1,-5-13-126,1 1 1,-1-1 0,1 0 0,-1 0 0,1 0 0,0 0 0,0 0 0,0 0-1,0 0 1,0-1 0,0 1 0,0-1 0,1 0 0,-1 1 0,0-1 0,1 0-1,-1 0 1,1-1 0,0 1 0,-1 0 0,1-1 0,-1 1 0,1-1-1,0 0 1,-1 0 0,1 0 0,0-1 0,3 0 0,1 0-12,-1 0 1,1-1-1,0 0 1,-1-1-1,0 1 0,0-1 1,1 0-1,-2-1 1,12-7-1,-8 2-1,-1 1 0,1-2 0,-1 1 0,-1-1 0,0-1 0,0 1 0,-1-1 0,0 0 0,-1-1 0,-1 1 0,7-25 0,-10 32-4,0 1 2,0 0 0,-1 0-1,1 0 1,0 0 0,0 0 0,1 0-1,-1 1 1,1-1 0,-1 0-1,1 1 1,4-5 0,-6 7 1,0 0 1,1 0-1,-1 0 0,0 0 1,1 0-1,-1 0 1,1 0-1,-1 0 1,1 0-1,-1 0 0,0 0 1,1 0-1,-1 0 1,1 0-1,-1 0 0,0 0 1,1 1-1,-1-1 1,0 0-1,1 0 1,-1 0-1,0 1 0,1-1 1,-1 0-1,0 0 1,1 1-1,-1-1 1,0 1-1,10 11 157,-8-8-105,8 9-31,-4-4 75,1 1-1,0-1 1,10 9-1,-15-16-210,0 0-1,0 0 1,1 0-1,-1-1 1,1 1-1,-1-1 1,1 1-1,-1-1 1,1 0-1,0 0 1,-1 0-1,1-1 1,0 1-1,0-1 1,0 1-1,-1-1 1,1 0-1,3 0 1,-5 0-108,1-1 0,-1 1 0,0 0 0,0-1 0,0 1 0,0-1 0,0 1 0,0-1 0,0 1 0,0-1 0,0 0 0,0 1 0,0-1 0,0 0 0,0 0 0,0 0 0,0 0 0,-1 0 0,1 0 0,0 0 0,0-1 0,8-12-1628</inkml:trace>
  <inkml:trace contextRef="#ctx0" brushRef="#br0" timeOffset="1">249 0 15139,'-2'11'1120,"5"-4"1161,3-4-2057,11-3-880,2-4-312,5-5-601,10 1 761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21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27 215 16732,'-7'30'1901,"2"-12"-807,0-1 1,2 0 0,0 1 0,1 0 0,1 0-1,1 27 1,0-42-1037,1-1-1,-1 0 0,1 1 1,-1-1-1,1 0 1,0 1-1,0-1 0,0 0 1,0 0-1,0 0 0,2 2 1,-2-3-50,0-1 0,-1 1 0,1 0 0,0-1 0,-1 1 0,1-1 1,0 0-1,-1 1 0,1-1 0,0 0 0,0 1 0,0-1 0,-1 0 0,1 0 0,0 1 1,0-1-1,0 0 0,0 0 0,0 0 0,-1 0 0,1 0 0,0 0 0,0-1 0,0 1 1,0 0-1,-1 0 0,1-1 0,0 1 0,0 0 0,-1-1 0,1 1 0,0-1 0,1 0 0,4-4 0,1 0 0,-1-1 0,0 1-1,-1-1 1,1-1 0,-1 1-1,8-14 1,-4 4-1,-1 1-1,10-29 1,-14 33-4,-1 0 0,-1-1 0,0 1 0,0-1 0,-1 1 0,-1-1 0,0 0 0,-1 0-1,0 1 1,-5-24 0,2 20 63,-1-1 0,0 1-1,-1 0 1,-1 0-1,0 0 1,-1 1 0,-11-15-1,11 22 293,5 8 50,3 14-20,3 1-279,0 0 0,1-1 1,1 1-1,1-1 0,8 16 1,43 71 308,-43-78-288,-5-8-24,2-1 1,18 23-1,-26-34-98,0 0 1,0-1-1,1 0 1,-1 0-1,1 0 0,0 0 1,0 0-1,0-1 1,0 0-1,0 0 0,1 0 1,-1 0-1,1 0 1,-1-1-1,8 1 1,-9-2-65,-1 0 1,1 0 0,-1-1 0,0 1 0,1-1-1,-1 1 1,1-1 0,-1 0 0,0 0 0,0 0-1,0 0 1,1-1 0,-1 1 0,0-1 0,0 1-1,-1-1 1,1 1 0,0-1 0,0 0 0,1-3-1,4-5-1038,0 0 0,10-22 0,-9 16-564,8-13 67,-4 1 360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21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24149,'5'18'2417,"-5"-1"1223,1-4-2095,-1-2-553,0-8-968,1-3-24,-5-9-720,11 6-1865,-1-2 1617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53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0 515 10066,'2'0'230,"-1"-1"1,0 0-1,0 1 0,0-1 1,0 0-1,0 0 0,0 0 1,0 0-1,0 0 0,0 0 1,0 0-1,0 0 0,-1 0 0,1 0 1,0 0-1,-1 0 0,1-1 1,-1 1-1,0 0 0,1 0 1,-1-2-1,1 1-45,-1 1 1,0 0-1,1 0 0,-1-1 0,1 1 1,-1 0-1,1 0 0,-1-1 1,1 1-1,0 0 0,0 0 1,0 0-1,0 0 0,0 0 0,0 0 1,0 0-1,0 0 0,0 1 1,0-1-1,0 0 0,0 1 1,2-2-1,26-8 845,0-1 1,-1-2-1,0-1 1,-2-1-1,27-18 0,83-78 427,1 0-546,-108 89-808,24-18-150,74-42 0,-118 77-416,-25 18-3341,5-5 2584,-34 25-4699,19-14 3790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27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61 10874,'1'-5'979,"-1"1"-1,1 0 0,-1-1 1,0 1-1,0 0 0,0-1 1,-1 1-1,0-6 0,-1 0 812,2 10-1740,0 0 1,0 0-1,0-1 1,0 1 0,0 0-1,0-1 1,0 1-1,-1 0 1,1 0 0,0-1-1,0 1 1,0 0 0,0 0-1,0-1 1,-1 1-1,1 0 1,0 0 0,0 0-1,-1-1 1,1 1-1,0 0 1,0 0 0,-1 0-1,1 0 1,0 0-1,0-1 1,-1 1 0,1 0-1,0 0 1,0 0 0,-1 0-1,1 0 1,0 0-1,-1 0 1,1 0 0,0 0-1,-1 0 1,1 0-1,0 0 1,0 0 0,-1 0-1,1 0 1,0 1 0,-1-1-1,1 0 1,0 0-1,0 0 1,-1 0 0,1 0-1,0 1 1,-18 10 532,15-9-368,-10 9-46,0 1 1,0 0-1,1 1 1,1 0-1,0 1 1,1 0-1,0 0 0,1 1 1,1 1-1,0-1 1,1 1-1,1 1 1,1-1-1,0 1 1,1 0-1,1 0 0,0 0 1,0 30-1,3-42-139,0 0 0,0 0 0,1 0-1,0 0 1,-1 0 0,2-1 0,-1 1-1,1 0 1,-1 0 0,5 6 0,-5-9-26,1 1 1,0-1 0,0 0 0,0 0 0,0 0-1,0 0 1,0 0 0,0-1 0,1 1 0,-1-1-1,0 1 1,1-1 0,-1 0 0,1 0 0,0 0-1,-1 0 1,1-1 0,0 1 0,0-1 0,4 1-1,4-1-25,0-1 0,1 1-1,-1-2 1,0 0-1,0 0 1,0-1 0,0 0-1,0-1 1,-1 0-1,0-1 1,1 0 0,-2 0-1,1-1 1,12-10-1,1-3-324,0-1-1,-1-1 1,-2 0-1,24-32 1,-29 31-391,16-29 1,10-14-1357,-41 65 2084,0 0 1,0 0 0,0 0 0,0 0 0,0-1-1,0 1 1,0 0 0,0 0 0,0 0 0,0 0 0,0 0-1,1 0 1,-1 0 0,0 0 0,0 0 0,0 0 0,0-1-1,0 1 1,0 0 0,0 0 0,1 0 0,-1 0-1,0 0 1,0 0 0,0 0 0,0 0 0,0 0 0,0 0-1,1 0 1,-1 0 0,0 0 0,0 0 0,0 0 0,0 0-1,0 0 1,1 0 0,-1 0 0,0 1 0,0-1-1,0 0 1,0 0 0,0 0 0,0 0 0,0 0 0,4 8-91,1 11 169,-5-19-74,1 5 36,0-1-1,1 0 0,-1 0 0,1 0 0,0 0 0,0 0 1,0 0-1,0-1 0,1 1 0,0-1 0,0 1 0,0-1 1,0 0-1,0 0 0,0 0 0,1-1 0,0 1 0,-1-1 1,1 0-1,0 0 0,0 0 0,0 0 0,0-1 0,0 0 1,1 0-1,-1 0 0,0 0 0,1 0 0,-1-1 0,1 0 1,-1 0-1,0 0 0,1-1 0,-1 1 0,0-1 0,1 0 1,-1 0-1,0-1 0,0 1 0,0-1 0,0 0 0,0 0 1,0 0-1,-1-1 0,1 1 0,-1-1 0,1 0 0,-1 0 1,0 0-1,0 0 0,0-1 0,-1 1 0,4-6 0,-4 6-26,-1 0 0,1 0 0,-1 0 0,0 0-1,0 0 1,0-1 0,-1 1 0,1 0-1,-1 0 1,1-1 0,-1 1 0,0 0 0,-1-1-1,1 1 1,0 0 0,-1 0 0,0-1-1,0 1 1,0 0 0,0 0 0,0 0 0,0 0-1,-1 0 1,0 0 0,1 0 0,-1 1-1,-5-6 1,3 5 2,0-1 1,0 0-1,-1 1 0,1 0 0,-1 0 1,0 0-1,0 0 0,0 1 0,0 0 0,-1 0 1,1 0-1,0 1 0,-1 0 0,1 0 1,-10 0-1,3 1-385,0 0 0,0 1-1,-16 3 1,24-3 224,1-1 0,-1 1 0,1 0 1,-1 0-1,1 1 0,-1-1 0,1 1 0,0 0 0,0-1 0,0 1 0,0 1 0,0-1 0,0 0 0,1 1 0,-4 3 0,6-5 76,0-1 0,-1 0 0,1 1-1,0-1 1,0 0 0,0 1 0,0-1 0,-1 0-1,1 1 1,0-1 0,0 0 0,0 1 0,0-1-1,0 0 1,0 1 0,0-1 0,0 1-1,0-1 1,0 0 0,0 1 0,0-1 0,0 1-1,9 9-1118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14.0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1 146 10338,'7'1'686,"1"1"-1,-1-1 1,1-1-1,0 1 0,-1-1 1,12-1-1,48-11 1236,-39 7-1261,135-28 1694,-50 10-738,165-15-1,252 31 666,-363 15-1485,-1 8-1,205 46 1,-357-59-726,195 33 724,-175-32-651,0-2 0,0-1 1,1-1-1,37-7 0,15-9 390,28-4 223,-96 18-601,0 1 0,0 1 0,0 0 1,21 4-1,-39-4-155,-1 1 0,1-1 0,0 0 0,0 0 0,-1 0 0,1 0-1,0 1 1,0-1 0,-1 0 0,1 0 0,0-1 0,-1 1 0,1 0 0,0 0 0,0 0 0,-1 0 0,1-1 0,0 1 0,-1 0 0,1-1 0,0 1 0,-1 0 0,1-1 0,-1 1 0,1-1 0,0 1 0,-1-1 0,1 1 0,-1-1 0,0 1 0,1-1 0,0-1-1,-1 0-121,1-1-1,-1 1 1,0-1-1,0 0 1,0 1-1,0-1 1,0 0-1,-2-3 1,1 0-612,0 1 1,-1-1-1,1 0 1,-1 1 0,-5-10-1,3 8-1517,0 1 0,-1-1-1,-8-10 1,6 11 733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54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1 10386,'-1'1'350,"0"0"0,1 0 0,-1 0 0,0 0 0,1 1 1,-1-1-1,1 0 0,-1 1 0,1-1 0,0 0 0,0 1 0,-1-1 0,1 0 0,0 1 0,1 1 0,-3 8 1077,-13 33 1353,11-34-2403,0 1-1,1 0 1,0 0 0,-2 15 0,2-6 195,-8 29 0,6-30-232,1-1-1,-1 19 1,5-36-336,0 0 0,0 0 0,0 0 1,0 0-1,0 0 0,0 0 0,1 0 0,-1 0 0,0 0 0,1-1 0,-1 1 0,0 0 0,1 0 1,-1 0-1,1 0 0,-1-1 0,1 1 0,0 0 0,-1 0 0,1-1 0,0 1 0,0-1 0,-1 1 0,1 0 1,0-1-1,0 1 0,0-1 0,0 0 0,0 1 0,-1-1 0,1 0 0,0 0 0,0 1 0,0-1 1,0 0-1,0 0 0,1 0 0,5 0 58,1 0 1,-1 0-1,13-2 0,-14 1-4,22-3 124,0-1 0,33-10-1,-51 12-151,-1 0 0,1-1-1,0-1 1,-1 1-1,0-2 1,0 1 0,0-1-1,-1 0 1,10-10-1,-16 14 27,1-1 0,-1 0 0,0 0-1,0 0 1,0 0 0,0 0 0,0 0-1,0-1 1,-1 1 0,0-1 0,0 1-1,0-1 1,0 1 0,0-1 0,-1 0-1,0 1 1,1-1 0,-1 0 0,-1 1-1,1-1 1,0 1 0,-1-1-1,0 0 1,0 1 0,0-1 0,0 1-1,-1-1 1,1 1 0,-1 0 0,0 0-1,0 0 1,0 0 0,0 0 0,0 0-1,-1 0 1,1 1 0,-1-1 0,0 1-1,0-1 1,0 1 0,0 0 0,0 1-1,0-1 1,-1 0 0,1 1 0,-1 0-1,1 0 1,-6-1 0,3 0-5,0 2 0,-1-1 0,1 1 0,0 0 0,-1 0 0,-5 1 0,9-1-83,0 1 0,0-1-1,-1 1 1,1 0 0,0 0 0,1 0 0,-1 0 0,0 1 0,0-1 0,0 1 0,1-1 0,-1 1 0,-4 4 0,8-6-185,0 1 1,0-1 0,-1 0 0,1 0 0,0 0-1,0 0 1,0 0 0,-1 0 0,1 0 0,0 0-1,0 0 1,0 0 0,-1 0 0,1-1 0,0 1-1,1-1 1,24-10-1392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56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104 159 6241,'0'-1'425,"-1"-1"0,1 0 1,0 1-1,0-1 0,-1 0 0,1 1 0,0-1 0,0 0 0,1 1 0,-1-1 0,1-2 0,0-1 73,1 1 0,0 0 0,0 0 0,0 0 0,5-6 0,-4 7 234,-1-1 0,1 0 0,-1 0 0,3-6 1,-5 9-672,0 1 0,0 0 0,0 0 0,1 0 0,-1 0 0,0-1 0,0 1 0,0 0 0,0 0 0,0-1 0,0 1 0,0 0 0,0 0 0,1-1 0,-1 1 0,0 0 0,0 0 0,0-1 1,0 1-1,0 0 0,0 0 0,0-1 0,-1 1 0,1 0 0,0 0 0,0 0 0,0-1 0,0 1 0,0 0 0,0 0 0,0-1 0,0 1 0,-1 0 0,1 0 0,0 0 0,0-1 1,0 1-1,0 0 0,-1 0 0,1 0 0,0 0 0,0 0 0,0-1 0,-1 1 0,1 0 0,0 0 0,0 0 0,-1 0 0,1 0 0,0 0 0,0 0 0,-1 0 0,1 0 0,0 0 1,0 0-1,-1 0 0,1 0 0,0 0 0,0 0 0,-1 0 0,1 0 0,0 0 0,0 0 0,-2 1 142,0-1 0,1 1 0,-1 0 1,0 0-1,1-1 0,-1 1 0,1 0 0,-2 2 0,-5 5 169,1 0-1,0 0 1,1 1-1,-11 18 1,-16 42 106,26-50-380,0-1 0,1 1 1,-3 19-1,7-29-45,1 0-1,0 0 1,0 0 0,1 0 0,0 0-1,1 0 1,0 0 0,3 16 0,-3-22-47,1 0 0,-1 0 0,0 0 1,1 0-1,0 0 0,-1 0 0,1 0 1,0 0-1,0-1 0,1 1 0,-1-1 0,1 0 1,-1 1-1,1-1 0,0 0 0,-1-1 0,1 1 1,0 0-1,0-1 0,0 0 0,1 1 1,-1-1-1,0-1 0,0 1 0,1 0 0,-1-1 1,5 1-1,0-1-8,1 0 1,0-1-1,0 0 1,-1 0-1,1-1 1,0 0-1,-1 0 1,0-1-1,11-4 0,-3-2-16,1-1-1,-1 0 0,-1-1 0,0-1 0,-1 0 1,0-1-1,0 0 0,-2-1 0,22-30 0,-13 12-21,-1-1 0,-2-1-1,26-67 1,-39 87 34,-1 6 8,-1-1-1,0 0 1,-1 1-1,0-1 0,2-12 1,-4 21-2,0-1 0,0 1 1,0-1-1,0 1 1,0 0-1,0-1 0,0 1 1,0-1-1,0 1 1,0 0-1,0-1 0,0 1 1,0 0-1,0-1 1,0 1-1,0-1 0,-1 1 1,1 0-1,0-1 1,0 1-1,0 0 0,-1-1 1,1 1-1,0 0 0,0 0 1,-1-1-1,1 1 1,0 0-1,-1 0 0,1-1 1,-1 1 0,0 0-1,0 0 1,1 0 0,-1 0-1,0 1 1,1-1 0,-1 0-1,0 0 1,1 0 0,-1 1-1,0-1 1,1 0 0,-1 1-1,1-1 1,-2 1 0,-19 19 13,16-14-7,1 0 0,0-1-1,1 2 1,-1-1 0,1 0-1,1 1 1,-1 0 0,1-1 0,0 1-1,0 0 1,1 0 0,0 0 0,0 0-1,1 8 1,0-12 5,0 1-1,0 0 0,1-1 1,-1 1-1,1-1 1,0 0-1,0 1 1,0-1-1,1 0 1,-1 1-1,1-1 1,0 0-1,-1 0 1,1 0-1,1-1 1,-1 1-1,0 0 1,1-1-1,-1 1 1,1-1-1,0 0 1,0 0-1,0 0 1,0 0-1,0-1 1,0 1-1,0-1 0,1 0 1,5 2-1,-3-2-5,1 0-1,-1-1 0,1 0 0,0 0 0,-1 0 0,1-1 0,-1 0 0,0 0 0,1-1 0,-1 0 0,0 0 0,0 0 0,0-1 0,0 0 1,0 0-1,-1 0 0,1-1 0,-1 0 0,0 0 0,0 0 0,0-1 0,-1 1 0,1-1 0,3-6 0,-7 10-3,-1-1-1,1 1 0,0 0 1,0-1-1,-1 1 0,1-1 1,-1 1-1,1-1 0,-1 0 1,0 1-1,0-1 0,1 1 0,-1-1 1,0 0-1,0 1 0,-1-1 1,1 1-1,0-1 0,0 0 1,-1-1-1,-1 0 4,1 1-1,-1-1 0,1 0 1,-1 1-1,0-1 1,1 1-1,-1 0 0,-1 0 1,1 0-1,-3-3 1,-1 1 2,0 0 0,0 0 0,0 0 1,-1 1-1,0 0 0,1 1 0,-1-1 0,-12-2 1,15 5-21,0-1 0,0 1 0,-1 0 1,1 0-1,0 0 0,0 1 0,0-1 1,-1 1-1,1 0 0,0 0 1,0 1-1,0-1 0,0 1 0,1 0 1,-1 0-1,0 0 0,1 0 1,-1 1-1,1-1 0,0 1 0,0 0 1,0 0-1,0 0 0,0 0 1,-2 5-1,4-7-29,1-1 1,0 1-1,-1 0 1,1-1-1,-1 1 1,1 0 0,0 0-1,0-1 1,-1 1-1,1 0 1,0 0-1,0 0 1,0-1-1,0 1 1,0 0-1,0 0 1,0 0-1,0-1 1,0 1 0,0 0-1,1 1 1,-1-1-38,1-1 1,-1 0 0,1 1 0,-1-1 0,1 1 0,0-1-1,-1 0 1,1 1 0,-1-1 0,1 0 0,0 1 0,-1-1-1,1 0 1,0 0 0,-1 0 0,1 0 0,0 0 0,-1 0-1,2 0 1,4 0-439,-1 0 0,0-1 0,0 0 1,0 0-1,9-4 0,11-6-1905,35-21 0,-11 3 748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56.7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186 37 13579,'0'-1'187,"-1"1"1,0-1-1,0 1 1,0-1-1,0 1 0,0-1 1,1 1-1,-1 0 1,0-1-1,0 1 0,0 0 1,0 0-1,0 0 1,0-1-1,0 1 1,0 0-1,0 1 0,0-1 1,0 0-1,0 0 1,0 0-1,0 0 0,0 1 1,0-1-1,0 0 1,0 1-1,0-1 1,0 1-1,0-1 0,1 1 1,-1 0-1,-1 1 1,-5 3 309,1 0 0,0 1 0,-6 8 0,3-5 196,-9 9 135,5-6-268,0 1 0,-12 16 1,23-26-484,0 0-1,0 0 1,0 1 0,0-1 0,0 0-1,1 1 1,-1-1 0,1 1 0,0-1 0,0 1-1,0 0 1,1-1 0,-1 1 0,1 0-1,0 0 1,0 4 0,1-6-49,-1 0 0,1 0 1,-1 0-1,1-1 0,0 1 0,-1 0 0,1-1 1,0 1-1,0 0 0,0-1 0,1 1 0,-1-1 1,0 1-1,1-1 0,-1 0 0,3 2 0,-1-1 5,0 0 0,1 0 0,-1-1-1,1 1 1,0-1 0,-1 0-1,8 2 1,-2-2-2,0 0 0,0 0-1,0-1 1,0-1 0,18-2-1,-19 1 0,0 0-1,0-1 1,0-1-1,-1 1 1,0-1-1,1-1 1,-1 1-1,-1-1 1,1 0-1,-1-1 1,0 0-1,0 0 1,0 0-1,-1 0 1,0-1-1,5-8 0,-8 11 36,1-1 0,0 0-1,-1-1 1,0 1 0,0 0-1,-1-1 1,1 1-1,-1-1 1,-1 1 0,2-12-1,-3 13-34,1 0-1,-1 1 1,1-1 0,-1 0-1,0 0 1,-1 1-1,1-1 1,-1 1 0,1-1-1,-1 1 1,0-1-1,0 1 1,0 0-1,-1 0 1,1 0 0,-1 0-1,-3-2 1,1 1-40,-1 0 0,0 0 0,0 1 0,0 0 0,0 0 0,0 1 1,-1-1-1,1 1 0,-1 1 0,1-1 0,-1 1 0,0 0 0,0 1 0,-12 0 0,6 1-220,0 0 0,0 0 0,0 2-1,0-1 1,0 2 0,-19 7-1,3 5-1273,19-5 47,9-11 1367,1 1 0,0-1 0,0 0 0,0 0 0,0 1 0,0-1 0,0 0-1,0 1 1,0-1 0,0 0 0,0 1 0,0-1 0,0 0 0,0 1 0,0-1 0,0 0 0,0 1 0,0-1 0,0 0 0,0 1 0,1-1 0,-1 0 0,0 0 0,0 1 0,0-1 0,1 0 0,-1 1-1,0-1 1,0 0 0,0 0 0,1 0 0,0 1 0,14 8-1613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57.1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32 8986,'0'-6'900,"0"5"-420,0 0 0,1 0 0,-1 0 0,0 0 0,0 0 0,0 0-1,0 0 1,0 0 0,-1 0 0,1 0 0,0 0 0,0 0 0,-1 0 0,1 0 0,-1 0-1,1 0 1,-1 0 0,1 0 0,-1 0 0,1 0 0,-1 1 0,0-1 0,1 0 0,-1 0 0,-1 0-1,2 1-392,-1 0-1,1 0 0,0 0 1,0 0-1,-1 0 0,1 0 1,0 0-1,0 0 0,-1 0 1,1 0-1,0 0 0,0 0 0,0 1 1,-1-1-1,1 0 0,0 0 1,0 0-1,0 0 0,-1 0 1,1 1-1,0-1 0,0 0 1,0 0-1,0 0 0,0 1 1,0-1-1,-1 0 0,1 0 0,0 0 1,0 1-1,0-1 0,0 0 1,0 0-1,0 1 0,0-1 1,0 0-1,0 0 0,0 1 1,0-1-1,-1 12 913,1 7-360,0-1 0,2 0 0,7 35 0,19 51-53,-11-56-517,-9-28-187,7 31-1,-15-48-142,1-1 0,-1 0-1,0 0 1,0 1 0,0-1 0,0 0-1,-1 3 1,-3 0-2779,4-5 2841,-1 0-1,0 0 0,1 0 1,0-1-1,-1 1 0,1 0 1,-1 0-1,1-1 0,-1 1 1,1 0-1,-1 0 0,1-1 1,0 1-1,-1 0 0,1-1 1,0 1-1,-1-1 0,1 1 1,-6-9-2546,1-3 1132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57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0 365 13907,'18'-4'6727,"10"-8"-4190,-13 4-1215,42-18 1148,30-14-1271,-85 39-1275,0 1 0,0-1 1,0 0-1,0 0 0,0 0 0,0 0 1,0-1-1,0 1 0,-1 0 0,1-1 1,0 1-1,-1-1 0,2-2 0,-2 1-323,0 1-1,0-1 1,0 0-1,0 1 1,-1-1-1,1 0 1,-1 0-1,0 1 1,0-7-1,-6-64-5620,6 49 4977</inkml:trace>
  <inkml:trace contextRef="#ctx0" brushRef="#br0" timeOffset="1">183 33 11282,'-1'-3'774,"-1"-15"2613,1 18-3217,1-1-1,0 1 0,0-1 0,0 1 1,0 0-1,1-1 0,-1 1 0,0-1 1,0 1-1,0-1 0,0 1 0,0-1 1,0 1-1,1 0 0,-1-1 0,0 1 1,0-1-1,1 1 0,-1 0 0,0-1 1,1 1-1,-1 0 0,0-1 0,1 1 1,-1 0-1,0 0 0,1-1 0,-1 1 1,1 0-1,-1 0 0,1 0 0,0-1 1,-1 1-41,1 1 1,0-1-1,-1 0 1,1 0-1,-1 1 1,1-1-1,0 0 1,-1 1-1,1-1 1,-1 0-1,1 1 1,-1-1-1,1 1 1,-1-1-1,1 1 1,-1-1-1,0 1 1,1 0-1,-1-1 1,0 1-1,1-1 1,-1 1 0,0 0-1,0-1 1,1 1-1,-1 0 1,0 0-1,6 25 896,-4-20-741,38 125 1935,-26-89-1927,-4-11-132,-2 1 0,-1 0 1,-1 0-1,1 50 0,-9-41-1462,0-30-353,3-7-815,4 4 866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5:57.9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1 21101,'-5'15'2344,"2"0"1369,-3 3-1681,0 0-799,0-2-753,-1-1-352,-1-6-1321,4 3-1519,-4-2 1408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02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22 4889,'-3'1'4770,"-1"0"-2605,6-11 6463,0-3-3881,-8 27-3371,5-6-1213,1 0-1,-1 1 1,1-1 0,1 0 0,1 11-1,-1-10-122,0 1 0,0 0-1,-1 9 1,0-2 13,0-15-47,1-10-9,-1-3 14,-1 1 1,-2-16-1,2 23 25,1 0-1,-1 1 0,0-1 1,1 1-1,-1-1 0,0 1 1,-1-1-1,1 1 0,0-1 1,-1 1-1,1 0 0,-1 0 0,0 0 1,-3-4-1,5 6-21,-1 0 0,1 0 0,0 0 0,-1-1-1,1 1 1,0 0 0,0 0 0,-1 0 0,1 0 0,0 0 0,-1 0 0,1 0 0,0 0-1,-1 0 1,1 0 0,0 0 0,-1 0 0,1 0 0,0 0 0,-1 0 0,1 0-1,0 0 1,-1 0 0,1 1 0,0-1 0,0 0 0,-1 0 0,1 0 0,0 1 0,0-1-1,-1 0 1,1 0 0,0 0 0,0 1 0,-1-1 0,1 0 0,0 0 0,0 1-1,0-1 1,0 0 0,-1 1 0,1-1 0,0 0 0,0 1 0,0-1 0,-4 16 145,4-7-79,-1 0-1,1 0 1,0 0 0,3 14 0,-3-19-50,1-1-1,0 0 0,0 1 0,0-1 1,0 0-1,0 0 0,1 0 1,0 0-1,-1 0 0,1 0 0,0 0 1,0-1-1,1 1 0,-1-1 0,5 4 1,-7-5-21,1-1 1,0 1-1,-1-1 1,1 1 0,0-1-1,-1 0 1,1 1-1,0-1 1,0 0 0,-1 0-1,1 1 1,0-1-1,0 0 1,-1 0-1,1 0 1,0 0 0,0 0-1,0 0 1,-1 0-1,1 0 1,0-1-1,0 1 1,-1 0 0,1 0-1,1-1 1,-1 0 3,0 0 1,1 0 0,-1 0 0,0 0-1,0 0 1,0-1 0,0 1-1,0 0 1,0-1 0,0 1-1,1-3 1,0-2 11,0 0 1,0 0-1,0 0 0,-1 0 1,2-9-1,-3 6-14,0 0 0,0 0 0,0 1 1,-4-16-1,4 21-7,0 1-1,-1 0 1,0 0 0,1-1 0,-1 1 0,0 0 0,0 0 0,0 0 0,-1 0 0,1 0 0,0 0 0,-1 0-1,1 0 1,-1 0 0,0 1 0,1-1 0,-1 0 0,0 1 0,0 0 0,0-1 0,0 1 0,-4-1 0,5 1 2,-1 1 0,1 0 1,0 0-1,-1-1 1,1 1-1,0 0 1,-1 0-1,1 0 1,0 1-1,-1-1 0,1 0 1,0 1-1,-1-1 1,1 0-1,0 1 1,0-1-1,-1 1 1,0 0-1,0 1 3,-1 0 1,1 0-1,-1 0 1,1 1-1,0-1 0,0 0 1,-3 5-1,1 1 13,-1 0-1,1 0 1,1 1-1,-5 13 1,6-14 25,0 0 0,1 1 0,0-1 1,0 0-1,1 1 0,0-1 0,0 0 0,2 11 0,-2-17-38,1 0 0,-1-1 0,0 1 0,1 0 0,-1 0 0,1 0 0,0-1 0,0 1 0,0 0 0,0-1 0,0 1-1,0 0 1,0-1 0,0 0 0,0 1 0,1-1 0,-1 0 0,1 1 0,-1-1 0,1 0 0,-1 0 0,1 0-1,0 0 1,-1-1 0,1 1 0,0 0 0,0-1 0,0 1 0,-1-1 0,1 1 0,0-1 0,0 0 0,0 0-1,0 0 1,0 0 0,0 0 0,0-1 0,-1 1 0,1 0 0,0-1 0,2 0 0,3-1 13,-1-1 1,0 1 0,-1-1-1,1 0 1,0-1-1,-1 1 1,0-1-1,0 0 1,0-1-1,0 1 1,0-1 0,-1 0-1,0 0 1,0 0-1,-1 0 1,1-1-1,-1 0 1,0 1 0,-1-1-1,1 0 1,-1-1-1,0 1 1,-1 0-1,1-1 1,0-10 0,-2 15-17,0 0 0,0 0 1,0 0-1,0 0 1,0 0-1,0 0 0,-1 0 1,1 0-1,-1 0 1,0 0-1,1 0 0,-1 0 1,0 0-1,0 0 1,0 1-1,0-1 0,0 0 1,-1 1-1,1-1 1,0 1-1,-1-1 0,1 1 1,-1 0-1,1-1 1,-1 1-1,0 0 0,0 0 1,0 0-1,1 0 1,-1 1-1,0-1 0,0 0 1,0 1-1,-3-1 1,0 0-2,0 1 0,1 0 0,-1 0 0,0 0 0,1 1 0,-1 0 0,1-1 0,-1 2 0,0-1 0,1 0 0,0 1 0,-1 0 1,1 0-1,-5 3 0,3 0-3,1-1 1,-1 2-1,1-1 1,0 0 0,0 1-1,0 0 1,1 0-1,0 1 1,0-1-1,1 1 1,0 0 0,0 0-1,0 0 1,-1 8-1,3-11 0,0 0 0,0 0-1,1 0 1,0-1 0,0 1-1,0 0 1,0 0-1,1 0 1,-1 0 0,1-1-1,0 1 1,2 6 0,-1-7-2,-1-1 1,1 1-1,-1-1 1,1 1-1,0-1 1,0 0-1,0 1 1,1-1-1,-1 0 1,0-1-1,1 1 1,-1 0-1,1-1 1,0 1-1,-1-1 1,1 0-1,0 0 1,3 1-1,-1-1 0,-1 0 0,1 0 0,-1-1 0,1 1 0,-1-1 0,1 0 0,0 0 0,-1-1 0,1 1 0,-1-1 0,1 0 0,7-3 0,-3 0 0,-1 1 0,0-2 0,0 1 0,0-1 0,10-8 0,-9 3 0,-9 9 0,0 1 0,0 0 0,0 0 0,0-1 0,0 1 0,0 0 0,0-1 0,1 1 0,-1 0 0,0 0 0,-1-1 0,1 1 0,0 0 0,0 0 0,0-1 0,0 1 0,0 0 0,0 0 0,0-1 0,0 1 0,0 0 0,0 0 0,-1-1 0,1 1 0,0 0 0,0-1 0,-2 0 0,0 0 0,0 0 0,0 0 0,1 1 0,-1-1 0,0 0 0,0 1 0,0-1 0,-4 0 0,-15-2-1048,0 1 0,-40 0 1,46 3-1746,15 0 2720,0-1 0,0 0 0,0 0 0,0 1 0,0-1 0,0 0 0,0 1 0,0-1 0,0 0 1,0 1-1,0-1 0,0 0 0,1 0 0,-1 1 0,0-1 0,0 0 0,0 0 0,0 1 0,0-1 0,1 0 0,-1 0 0,0 1 0,0-1 0,0 0 0,1 0 0,-1 1 0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04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181 137 10010,'-1'-1'284,"1"0"0,0 0 0,-1 0 1,1 0-1,-1 0 0,1 0 0,0 0 0,0 0 0,0 0 0,0 0 0,0 0 1,0 0-1,0 0 0,0-1 0,0 1-189,0 1 1,0 0 0,0-1-1,0 1 1,-1 0 0,1 0-1,0-1 1,0 1-1,0 0 1,0 0 0,1-1-1,-1 1 1,0 0-1,0 0 1,0-1 0,0 1-1,0 0 1,0 0-1,0-1 1,0 1 0,0 0-1,1 0 1,-1-1-1,0 1 1,0 0 0,0 0-1,1 0 1,-1-1-1,0 1 1,0 0 0,0 0-1,1 0 1,-1 0-1,0 0 1,0-1 0,1 1-1,-1 0 1,0 0 0,0 0-1,1 0 1,-1 0-1,0 0 1,0 0 0,1 0-1,-1 0 1,1 0-1,-1 0 53,0 1 0,1-1-1,-1 1 1,0-1-1,1 1 1,-1-1 0,0 1-1,0-1 1,0 1-1,0 0 1,1-1-1,-1 1 1,0-1 0,0 1-1,0-1 1,0 1-1,0-1 1,0 1 0,0 0-1,-1-1 1,1 1-1,-3 14 1193,3-15-1236,-8 29 835,2 0 0,2 0 1,0 0-1,2 0 0,3 56 1,-5 71-226,-1-65-498,-2 31-160,2-71-31,4 93 0,3-93 7,-9 86-1,3-77-40,-5 29 72,4-53-30,0 70 1,6-72-25,-2 1-1,-2-1 1,-1 1 0,-16 65 0,19-95-7,0 0 1,1 0-1,0-1 0,0 1 1,0 0-1,0-1 1,1 1-1,-1 0 1,3 4-1,1 17 49,-9 17 137,5-35-128,0 0 0,0 1 0,-1-1 0,0 0 0,0 1 0,-1-1 0,-3 9 0,1 3 12,4-9 8,0-11-76,0 0 1,0 0 0,0 0-1,0 0 1,0 1 0,0-1-1,0 0 1,1 0-1,-1 0 1,0 0 0,0 0-1,0 1 1,0-1 0,0 0-1,0 0 1,0 0 0,0 0-1,0 0 1,1 0-1,-1 1 1,0-1 0,0 0-1,0 0 1,0 0 0,0 0-1,1 0 1,-1 0-1,0 0 1,0 0 0,0 0-1,0 0 1,1 0 0,-1 0-1,0 0 1,0 0-1,0 0 1,0 0 0,0 0-1,1 0 1,1-6 257,-2 5-254,0 1 1,0 0-1,0-1 0,0 1 1,0-1-1,0 1 0,0 0 1,0-1-1,0 1 0,0 0 1,0-1-1,0 1 0,0-1 0,1 1 1,-1 0-1,0-1 0,0 1 1,0 0-1,1-1 0,-1 1 1,0 0-1,0 0 0,1-1 1,-1 1-1,0 0 0,0 0 1,1-1-1,-1 1 0,0 0 1,1 0-1,-1 0 0,0-1 1,1 1-1,-1 0 0,1 0 1,-2 0-8,1 0 0,-1-1 1,0 1-1,0 0 0,1 0 1,-1-1-1,0 1 0,1 0 1,-1-1-1,0 1 1,1-1-1,-1 1 0,1-1 1,-1 1-1,1-1 0,-1 1 1,1-1-1,-1 0 1,1 1-1,0-1 0,-1 1 1,1-1-1,0 0 0,-1 0 1,1 1-1,0-1 0,0 0 1,0 1-1,0-1 1,-1 0-1,1 0 0,0-1 1,1-32-24,-1 30 20,4-36-5,2 0 1,12-45-1,-15 66 3,-1-1-1,0 1 1,-2-1 0,0 1 0,-3-22-1,0-5-3,2-33-27,15-119 0,28-78-129,-31 189 174,-5 0 0,-4-93 1,-2 116-30,2 7 6,19-110 0,-13 115 22,2-61 0,-10 103-8,0 1 0,-1-1-1,-2-13 1,2 20 1,1 0-1,-1 0 1,0 0 0,0 0-1,0 0 1,-1 0-1,1 0 1,-1 0-1,0 1 1,1-1-1,-1 0 1,0 1 0,-4-4-1,5 6-1,1 0-1,0-1 1,0 1-1,-1 0 1,1 0 0,0 0-1,0 0 1,-1 0-1,1 0 1,0 0-1,-1-1 1,1 1 0,0 0-1,0 0 1,-1 0-1,1 0 1,0 0-1,-1 0 1,1 0 0,0 1-1,0-1 1,-1 0-1,1 0 1,0 0-1,-1 0 1,1 0 0,0 0-1,0 0 1,-1 1-1,1-1 1,0 0-1,0 0 1,-1 0 0,1 1-1,0-1 1,0 0-1,-1 1 1,-4 9-7,1 6 11,1 0-1,0 1 0,1-1 1,1 1-1,0 0 1,3 18-1,-2-13 9,1 25 5,-9 422 66,-8-279-24,-21 219 344,26-320-255,-18 136 115,26-201-253,1 40 0,0-11-9,2-47-1,-1 0 0,-1 0 0,1 0 0,-3 7 0,3-10 0,0 0 0,0-1 0,-1 1 0,1 0 0,-1-1 0,1 0 0,-1 1 0,0-1 0,1 0 0,-1 0 0,-3 3 0,5-5-58,-1 0 0,1 1 0,-1-1 1,1 0-1,0 0 0,-1 1 0,1-1 0,-1 0 0,1 0 0,-1 0 0,1 0 1,-1 1-1,1-1 0,-1 0 0,1 0 0,-1 0 0,1 0 0,-1 0 0,1 0 1,-1 0-1,1 0 0,-1-1 0,1 1 0,-1 0 0,1 0 0,-1 0 0,1-1 1,-1 1-1,1 0 0,-1 0 0,1-1 0,0 1 0,-1 0 0,1-1 1,-1 1-1,1 0 0,0-1 0,-1 1 0,1-1 0,0 1 0,0-1 0,-1 1 1,1 0-1,0-1 0,0 1 0,0-2 0,-1 0-394,0 0 0,0-1 0,1 1 0,-1-1 0,1 1 0,0-1 0,0 0 0,0-4 0,5-22-1610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05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 52 12875,'-1'0'425,"0"0"0,0 0 0,0 0 0,0 1 0,0-1 0,0 0 0,0 0 0,0 0 1,0 1-1,0-1 0,0 1 0,0-1 0,0 1 0,0-1 0,1 1 0,-1-1 0,0 1 0,0 0 0,0-1 1,1 1-1,-1 0 0,0 0 0,1 0 0,-1-1 0,1 1 0,-1 0 0,0 1 0,2-1-139,1 1-1,-1-1 0,0 0 1,0 0-1,1 0 0,-1 0 1,1 0-1,-1 0 0,1-1 1,-1 1-1,3 0 0,2 2 289,10 5-111,0 0-1,1-1 0,0-1 0,32 8 0,-37-12-366,0 0 0,0-1 0,0-1-1,0 1 1,1-2 0,-1 0 0,0 0-1,13-4 1,-24 5-91,0 0 0,0 0 0,0-1 0,0 1 0,0 0 0,-1 0 0,1-1 0,0 1 0,0-1 0,0 1 0,-1-1 1,1 1-1,0-1 0,0 1 0,-1-1 0,1 1 0,0-1 0,0-1 0,-1 2-3,0-1 0,0 1 1,0 0-1,0-1 0,0 1 1,0-1-1,0 1 1,0-1-1,-1 1 0,1 0 1,0-1-1,0 1 0,0-1 1,0 1-1,-1 0 0,1-1 1,0 1-1,0-1 0,-1 1 1,1 0-1,0 0 0,-1-1 1,1 1-1,0 0 1,-1-1-1,-5-3 13,0 0 1,-1 1-1,-9-5 1,9 5-4,-117-50-5,103 46-15,0 1-1,0 1 0,-1 1 1,-25-2-1,39 5 9,0 1 1,0 0 0,-9 2-1,15-2 1,0 1 0,0-1 0,0 1-1,0-1 1,0 1 0,0 0 0,-3 2 0,4-3 0,1 1 0,-1-1 0,0 1 0,1-1 0,-1 1 0,1-1 0,-1 1 0,1 0 0,-1-1 0,1 1 0,0 0 0,-1-1 0,1 1 0,0 0 0,-1 0 0,1-1 0,0 1 0,0 0 0,0 0 0,0-1 0,0 2 0,0-1 2,0 0 1,0 0 0,1 1 0,-1-1-1,0 0 1,1 0 0,-1 0 0,1 0-1,-1 0 1,1 0 0,0 0 0,-1 0 0,1 0-1,0 0 1,0-1 0,0 1 0,-1 0-1,1 0 1,0-1 0,0 1 0,0 0-1,0-1 1,0 1 0,3 0 0,28 8 157,-29-8-143,10 1 3,1 0 0,-1-1 0,1 0 0,0-2 1,20-1-1,69-18 127,-33 6-103,-71 14-210,-5 4-1143,-1-1 1,0 0-1,0 0 1,0-1-1,0 0 1,-9 1-1,13-4 776,0 1 0,0-1 0,0 0 0,0 0-1,0 0 1,-4-3 0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08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67 101 15395,'2'-6'393,"8"-28"2363,-10 31-2356,1 0 0,-1 1 1,1-1-1,-1 0 0,0 0 1,0 0-1,0 1 1,0-1-1,-2-5 0,2 7-326,0 1 0,0-1 0,-1 0 0,1 1 0,0-1 0,0 0 0,-1 1 0,1-1 0,0 1-1,-1-1 1,1 1 0,-1-1 0,1 1 0,-1-1 0,1 1 0,-1-1 0,1 1 0,-1 0 0,1-1-1,-1 1 1,0 0 0,1-1 0,-1 1 0,0 0 0,1 0 0,-1 0 0,0-1 0,1 1 0,-1 0-1,0 0 1,1 0 0,-1 0 0,0 0 0,1 0 0,-1 1 0,0-1 0,1 0 0,-1 0 0,0 0-1,1 1 1,-2-1 0,0 2 36,-1-1 0,1 0 0,0 1 0,0-1 0,0 1 0,0 0 0,0 0 0,1-1 0,-1 1-1,-2 3 1,0 4 23,-1-1 0,1 1 0,1 0 0,0 0 0,0 0 0,0 0 0,1 1 0,1-1-1,-1 13 1,1 4-22,1 1 0,4 29 0,-3-45-98,1 1 0,0-1-1,1 1 1,0-1 0,1 0 0,0-1 0,1 1-1,0-1 1,0 1 0,12 14 0,-13-20-11,1 1 0,0-1 0,0 1 1,1-1-1,-1-1 0,1 1 1,0-1-1,1 0 0,-1-1 0,1 1 1,-1-1-1,1 0 0,0-1 0,0 0 1,0 0-1,0 0 0,13 0 0,-14-1 2,0-1 0,0 0-1,0 0 1,0-1 0,-1 0-1,1 0 1,0 0 0,0-1-1,-1 0 1,1 0 0,-1 0-1,1-1 1,-1 1 0,0-1-1,0-1 1,0 1 0,-1-1-1,1 0 1,-1 0 0,0 0-1,0 0 1,0-1 0,5-7-1,-4 4 83,0 0 0,-1-1 0,1 1 0,-2-1 0,1 0 0,-1 0 0,0 0 0,-1 0 0,0-1 0,-1 1-1,0 0 1,0-1 0,-1 1 0,0-1 0,-1 1 0,0-1 0,0 1 0,-1-1 0,0 1 0,-1 0-1,0 0 1,-1 0 0,1 0 0,-2 1 0,1 0 0,-1-1 0,0 1 0,-8-8 0,1 4-33,1 0 0,-1 1 1,-1 1-1,0 0 0,-1 1 1,0 0-1,0 1 0,-1 0 1,0 1-1,0 1 0,0 1 1,-1 0-1,-17-3 1,31 8-77,-1-1 1,0 1 0,0 0-1,1 0 1,-1 0 0,-4 0-1,7 0-13,0 0 0,-1 0 0,1 0 0,0 1-1,-1-1 1,1 0 0,-1 0 0,1 0 0,0 0 0,-1 1 0,1-1-1,0 0 1,0 0 0,-1 1 0,1-1 0,0 0 0,0 1-1,-1-1 1,1 0 0,0 1 0,0-1 0,0 0 0,0 1-1,-1-1 1,1 0 0,0 1 0,0-1 0,0 1 0,0-1 0,0 0-1,0 1 1,0-1 0,0 1 0,0-1 0,0 0 0,0 1-1,0-1 1,0 0 0,0 1 0,1-1 0,-1 1 0,0-1-1,0 0 1,0 1 0,0-1 0,1 0 0,-1 0 0,0 1 0,0-1-1,1 0 1,0 1 0,0 2-680,1-1 0,0 1 0,0-1-1,1 1 1,-1-1 0,4 3 0,10 12-5945,-5 1 3065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14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5 11498,'3'-1'394,"0"0"0,1 0 0,-1 1-1,0-1 1,1 1 0,-1 0 0,1 0-1,-1 0 1,1 0 0,-1 1 0,1-1-1,3 2 1,-2 0 20,0 1 1,0-1-1,0 1 1,0 0-1,-1 0 0,0 1 1,6 4-1,-8-6-237,13 10 681,-2 1-1,0 0 0,0 1 1,17 25-1,-28-35-718,1 0-1,-1 0 1,0 1 0,0-1 0,0 1 0,-1-1-1,0 1 1,0 0 0,0 0 0,0 5-1,-1-6-79,0-1 0,-1 1-1,1-1 1,-1 1 0,0-1-1,0 0 1,0 1-1,0-1 1,-1 0 0,1 1-1,-1-1 1,0 0 0,0 0-1,0 0 1,-4 3-1,-3 4-11,0-1-1,-1-1 0,0 0 1,-1 0-1,-22 12 0,25-16-118,0 0-1,0 0 1,-1-1-1,1 0 1,-1-1 0,0 0-1,0 0 1,0-1-1,-13 1 1,21-2-42,-1 0 0,1 0 1,-1 0-1,0-1 0,1 1 0,-1 0 1,1 0-1,-1-1 0,1 1 1,-1-1-1,1 1 0,-1-1 0,1 0 1,0 0-1,-1 0 0,1 0 1,0 1-1,0-2 0,-1 1 1,1 0-1,-1-1 0,2 0-89,-1 1 0,1-1 0,-1 1 0,1-1 0,0 1 0,-1-1-1,1 1 1,0-1 0,0 1 0,0-1 0,0 1 0,1-1 0,-1 0 0,0 1 0,1-1 0,-1 1 0,1-1-1,-1 1 1,1 0 0,0-1 0,1-1 0,12-21-1493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08.7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27 16908,'-15'9'10674,"12"-10"-9234,3-2-824,3 0-256,-2 0-192,1 3-320,1-8-976,-2 2-704,7 0-3273,2 0 2928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09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0 241 13155,'0'-2'604,"1"0"0,-1 1 0,0-1 0,1 0 0,0 1 1,-1-1-1,1 1 0,0-1 0,0 1 0,0-1 0,0 1 0,0-1 0,0 1 1,0 0-1,0 0 0,0-1 0,3 0 0,30-21 2581,-19 15-1813,212-161 2809,-226 168-4181,7-8-37,-7 9 35,-1 0 0,0 0 0,0 0 0,0 0 0,0 0 0,0 0 0,0 0 0,0 0 0,0 0 0,0 0 0,0 0 0,0 0 0,0-1 0,0 1 0,0 0 0,0 0 0,0 0 0,0 0 0,0 0 0,0 0 0,0 0 0,0 0 0,0 0 0,0 0 1,0 0-1,0 0 0,0 0 0,-1 0 0,1 0 0,0-1 0,0 1 0,0 0 0,0 0 0,0 0 0,0 0 0,0 0 0,0 0 0,0 0 0,0 0 0,0 0 0,0 0 0,0 0 0,0 0 0,0 0 0,0 0 0,0 0 0,-1 0 0,1 0 0,0 0 0,0 0 0,0 0 0,0 0 0,0 0 0,0 0 0,0 0 0,0 0 0,0 0 0,0 0 0,0 0 0,0 0 1,0 0-1,0 0 0,-1 0 0,-17 9-606,-10 11-2270,-10 15-6426,19-15 6062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09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1 15635,'-4'3'685,"0"0"-1,1 1 0,0-1 0,0 1 1,0 0-1,0 0 0,0 0 0,1 0 1,-1 0-1,1 1 0,0-1 1,1 1-1,-2 6 0,0 1-35,1 1 1,0-1-1,0 26 1,2-35-593,1 1 1,-1-1 0,0 1 0,1-1 0,0 0 0,-1 1 0,2-1 0,-1 0-1,0 1 1,0-1 0,1 0 0,0 0 0,2 4 0,-2-6-48,-1 1 0,1-1 0,-1 1-1,1-1 1,-1 0 0,1 1 0,0-1 0,0 0 0,0 0 0,0 0 0,-1-1-1,1 1 1,0 0 0,1-1 0,-1 1 0,0-1 0,0 0 0,0 1 0,0-1 0,0 0-1,0 0 1,4-1 0,6-2 87,0 0-1,0-1 1,-1 0 0,1 0-1,10-7 1,6-2 503,-25 12-548,0 0 0,0 0 0,0 0 0,0 1 0,0 0 0,0 0 0,-1-1 0,1 2 0,0-1 0,0 0 0,0 0 0,0 1 0,0 0 0,0 0 0,0 0 0,-1 0 0,1 0 0,0 0 0,-1 1 0,1-1 0,-1 1 0,5 3 0,3 3 109,0 1 0,-1 0 1,15 19-1,-20-23-120,-1 0 0,0-1 0,0 1 0,0 1 0,0-1 0,-1 0 0,0 1 0,0-1 0,0 1 0,-1-1 0,1 9 0,-2-11-25,1 0 0,-1 0 0,-1 0 1,1 0-1,0 0 0,-1 0 0,1 0 0,-1 0 0,0-1 1,0 1-1,0 0 0,0 0 0,-1-1 0,1 1 0,-1-1 1,1 1-1,-1-1 0,0 0 0,0 0 0,0 0 0,0 0 1,-1 0-1,1 0 0,-4 2 0,-2 1-16,0 0 0,0-1 0,-1 0 0,1-1 0,-16 5 0,20-8 0,1 1 0,-1 0 0,0-1 0,0 0 0,0 0 0,1 0 0,-1-1 0,0 1 0,0-1 0,1 0 0,-1 0 0,0 0 0,1 0 0,-1 0 0,1-1 0,-7-4 0,-10-6 0,20 12-12,0-1-1,0 1 1,-1 0-1,1 0 1,0 0-1,0 0 1,0 0-1,-1-1 1,1 1-1,0 0 1,0 0-1,0 0 1,0 0-1,-1 0 1,1 0-1,0 0 1,0 0-1,-1 0 1,1 0-1,0 0 1,0 0-1,0 0 1,-1 0-1,1 0 1,0 0 0,0 0-1,0 0 1,-1 0-1,1 0 1,0 0-1,0 0 1,0 0-1,-1 1 1,1-1-1,0 0 1,0 0-1,0 0 1,0 0-1,-1 0 1,1 1-1,0-1 1,0 0-1,0 0 1,0 1-30,0-1 0,0 0 0,0 0 0,0 0 0,0 1 0,0-1 0,0 0 0,0 0 0,0 0 0,1 1 0,-1-1 0,0 0 0,0 0 0,0 0 0,0 1 0,0-1 0,1 0 0,-1 0 0,0 0 0,0 0 0,0 0 0,0 0 0,1 1 0,-1-1 0,0 0 0,0 0 0,1 0 0,-1 0 0,0 0 0,0 0 0,0 0 0,1 0 1,-1 0-1,0 0 0,1 0 0,11 1-7407,-8 1 4435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09.9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0 25053,'-3'3'2097,"-5"0"1608,1 0-2625,2-1-408,1-2-568,14 0-448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12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1 15875,'-2'0'358,"0"1"-1,1-1 0,-1 1 1,1-1-1,0 1 1,-1 0-1,1 0 0,-1 0 1,1 0-1,0 0 0,0 0 1,-1 0-1,1 0 1,0 0-1,0 1 0,0-1 1,0 0-1,1 1 0,-1-1 1,0 1-1,1-1 0,-1 1 1,0-1-1,1 1 1,0-1-1,-1 3 0,0 4 328,0 1-1,0 0 1,1 15-1,1-11-293,-1-9-317,0 0 0,0 0 0,1 0 0,0 0 1,0 0-1,0-1 0,0 1 0,1 0 0,-1-1 0,1 1 1,0-1-1,0 0 0,0 1 0,0-1 0,4 3 0,-5-4-44,0-1-1,1 0 0,-1 0 0,1 0 1,-1 0-1,1 0 0,-1 0 1,1 0-1,0 0 0,-1-1 0,1 1 1,0-1-1,0 1 0,0-1 0,-1 0 1,1 0-1,0 1 0,0-1 1,0 0-1,0-1 0,0 1 0,-1 0 1,1-1-1,0 1 0,0-1 0,-1 1 1,1-1-1,0 0 0,-1 1 0,1-1 1,0 0-1,-1 0 0,3-2 1,0 0 47,0-1 1,-1 1 0,1-1 0,-1 1-1,0-1 1,0 0 0,0 0 0,4-7-1,-6 8-26,0 0-1,0 1 1,0-1 0,0 0-1,0 0 1,0 0-1,-1 1 1,1-1-1,-1 0 1,0 0-1,0 0 1,0 0-1,0 0 1,-1 0-1,-1-5 1,2 6-44,0 1-1,-1 0 1,1 0 0,-1 0-1,0 0 1,1 0 0,-1-1-1,0 1 1,0 0 0,1 0-1,-1 1 1,0-1 0,0 0 0,0 0-1,0 0 1,0 1 0,-1-1-1,1 0 1,0 1 0,-2-2-1,0 2 8,1-1 0,-1 1 0,0 0-1,0 0 1,1 0 0,-1 0 0,0 0-1,1 0 1,-5 2 0,-4 1 22,0 0 1,1 1-1,-18 10 1,3-1-37,0 2 0,-36 29 0,43-28-208,18-16 196,0 1-1,0-1 1,0 0-1,0 0 1,0 0-1,0 0 1,0 0 0,-1 0-1,1 0 1,0 0-1,0 1 1,0-1-1,0 0 1,0 0 0,0 0-1,0 0 1,0 0-1,0 0 1,0 1 0,0-1-1,0 0 1,0 0-1,0 0 1,0 0-1,0 0 1,0 1 0,0-1-1,0 0 1,0 0-1,0 0 1,0 0-1,0 0 1,0 0 0,0 1-1,0-1 1,0 0-1,0 0 1,0 0 0,0 0-1,1 0 1,-1 0-1,0 0 1,0 1-1,0-1 1,0 0 0,0 0-1,0 0 1,0 0-1,1 0 1,-1 0-1,0 0 1,0 0 0,0 0-1,0 0 1,0 0-1,1 0 1,-1 0 0,0 0-1,0 0 1,0 0-1,0 0 1,0 0-1,0 0 1,1 0 0,-1 0-1,0 0 1,2 0-19,1 0 1,-1 0 0,0 0-1,1-1 1,-1 1 0,0-1-1,0 1 1,5-3-1,36-19-295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13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47 8226,'0'-1'204,"-1"1"0,1 0 0,-1 0 0,1 0 0,-1 0 1,1 0-1,-1 0 0,1-1 0,-1 1 0,1 0 0,0 0 0,-1-1 0,1 1 1,-1 0-1,1-1 0,0 1 0,-1 0 0,1-1 0,0 1 0,-1-1 1,1 1-1,0 0 0,0-1 0,-1 1 0,1-1 0,0 1 0,0-1 0,0 0 1,6-11 4224,1-3 330,-6 15-4722,-1 0 0,0 0-1,0 0 1,0-1 0,0 1 0,0 0-1,0 0 1,0 0 0,0 0-1,0 0 1,0 0 0,0 0 0,0 0-1,0-1 1,0 1 0,0 0-1,0 0 1,0 0 0,0 0-1,0 0 1,0 0 0,0 0 0,0-1-1,0 1 1,0 0 0,0 0-1,0 0 1,0 0 0,0 0 0,0 0-1,0 0 1,0 0 0,0-1-1,0 1 1,0 0 0,0 0 0,-1 0-1,1 0 1,0 0 0,0 0-1,0 0 1,0 0 0,0 0-1,0 0 1,0 0 0,0 0 0,0 0-1,-1 0 1,1 0 0,0-1-1,0 1 1,0 0 0,0 0 0,0 0-1,-1 0 1,-6 6 982,-10 11-209,10-8-556,0 0-1,1 1 0,0-1 1,-7 16-1,10-20-115,1 0 1,0 1-1,0 0 0,1 0 1,-1-1-1,1 1 0,0 0 1,1 0-1,0 0 0,0 7 1,0-11-108,0-1 0,0 0 0,0 0 0,1 0 1,-1 0-1,0 1 0,1-1 0,-1 0 0,1 0 0,-1 0 1,1 0-1,-1 0 0,1 0 0,0 0 0,-1 0 0,1 0 1,0 0-1,0 0 0,0-1 0,0 1 0,0 0 0,0-1 1,2 2-1,-2-2 2,1 1 1,0-1 0,0 1 0,0-1 0,0 0-1,0 0 1,0 0 0,0 0 0,0-1-1,0 1 1,0 0 0,0-1 0,2 0-1,3-2 49,0 1 1,0-2-1,-1 1 0,1-1 0,-1 0 0,8-7 0,-10 8-34,0-1 0,-1 1-1,1-1 1,-1 0 0,0-1 0,-1 1 0,1 0 0,-1-1-1,1 1 1,-2-1 0,1 0 0,0 0 0,1-10 0,-3 13-39,1 0 1,-1-1-1,0 1 1,0-1-1,0 1 0,0-1 1,-1 1-1,1 0 1,-1-1-1,1 1 1,-1 0-1,0-1 1,0 1-1,0 0 0,0 0 1,0 0-1,-1 0 1,1 0-1,-1 0 1,1 0-1,-1 0 1,0 0-1,0 1 1,1-1-1,-1 1 0,0-1 1,-1 1-1,1 0 1,0 0-1,-4-2 1,-2 0 56,-1 1 0,-13-3-1,-12-4-3472,31 8 2241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14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33 13555,'0'0'180,"-1"-1"-1,1 1 1,-1-1-1,1 1 1,-1-1 0,1 0-1,-1 1 1,1-1-1,0 1 1,-1-1 0,1 0-1,0 1 1,0-1 0,0 0-1,-1 1 1,1-1-1,0 0 1,0 1 0,0-1-1,0 0 1,0 1 0,0-1-1,0 0 1,0 1-1,1-1 1,-1 0 0,0 0-1,0 1 1,0-1-1,1 1 1,-1-1 0,0 0-1,1 1 1,-1-1 0,1 1-1,-1-1 1,1 1-1,-1-1 1,1 1 0,-1-1-1,1 1 1,-1-1 0,1 1-1,-1 0 1,1-1-1,0 1 1,0-1 0,2 0 208,0 0 0,0 1 0,0-1-1,0 0 1,0 1 0,0 0 0,0-1 0,0 1 0,6 1 0,53 13 1881,-39-8-1574,29 4 1,-11-6-325,1-1 1,0-2-1,0-2 1,74-12-1,-86 8-243,-27 5-88,-4 0-7,-15 3-4,-97 10 101,-182-3 0,290-10-73,0 0 1,0-1-1,1 1 1,-8-3-1,11 3-42,0-1 0,0 1 0,0 0 0,0-1-1,0 1 1,0 0 0,1-1 0,-1 1 0,0-1-1,0 0 1,0 1 0,1-1 0,-1 0-1,0 1 1,1-1 0,-1 0 0,0 0 0,1 0-1,-1 0 1,1 1 0,-1-1 0,1 0 0,0 0-1,-1 0 1,1 0 0,0-1 0,0 1-15,0 0 1,0 1 0,0-1-1,0 0 1,1 1-1,-1-1 1,0 0 0,0 1-1,1-1 1,-1 0-1,0 1 1,1-1 0,-1 1-1,0-1 1,1 1 0,-1-1-1,1 1 1,-1-1-1,1 1 1,0-1 0,-1 1-1,1 0 1,-1-1-1,1 1 1,0 0 0,-1-1-1,1 1 1,0 0 0,-1 0-1,1 0 1,0 0-1,-1 0 1,1 0 0,0 0-1,28-2-4,-28 2 4,6 1-377,0 0 0,0 0 0,0 1 0,0 0-1,12 5 1,2 1-847,5 0-170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19.8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 12059,'4'-14'9039,"-3"21"-7299,2 6-773,0-1-1,0 1 0,6 12 1,35 65 587,-27-57-1062,9 18-177,-4 2 1,23 73-1,-43-118 62,3 10-2465,-8-25-1757,-4-9 1270,-7-2 894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0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0 103 13963,'5'-4'1183,"0"-1"0,1 1 0,8-5 1,37-17 1294,-31 17-1634,-1 1-241,-1 0-1,1 1 1,1 1 0,33-7-1,-47 12-514,1 0-1,0 0 1,0 1 0,0 0-1,-1 0 1,1 1-1,0 0 1,0 0 0,-1 0-1,1 1 1,0 0 0,-1 0-1,0 1 1,1 0-1,-1 0 1,0 0 0,10 8-1,-14-9-60,1 1 0,-1-1-1,1 1 1,-1 0 0,0-1-1,0 1 1,0 0 0,-1 0-1,1 1 1,-1-1 0,1 0-1,-1 0 1,0 1 0,-1-1-1,1 0 1,0 1 0,-1-1-1,0 1 1,0-1 0,0 1-1,0-1 1,0 1 0,-1-1-1,1 1 1,-1-1 0,0 1-1,0-1 1,-3 5 0,-2 5 42,0 0 1,-1-1 0,-1 0 0,0 0 0,-15 16 0,16-20-56,0-1 0,0 1 0,-1-1 0,-1 0 0,-14 8 0,21-13-123,0 0 0,-1-1 0,0 1 0,1-1-1,-1 0 1,0 0 0,0 0 0,0 0 0,0-1 0,0 1-1,0-1 1,1 1 0,-1-1 0,0 0 0,0 0 0,0-1-1,0 1 1,0-1 0,0 1 0,0-1 0,0 0 0,0 0-1,1 0 1,-5-3 0,5 3-257,0-1 0,0 0 0,0 0 0,0 0 0,1 0 0,-1 0-1,1 0 1,-1 0 0,1 0 0,0 0 0,0-1 0,0 1 0,0-1 0,1 1 0,-1-1 0,0 1 0,1-1 0,0 1 0,0-5-1,1-17-1368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0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18716,'8'2'1488,"0"0"0,0 0 0,-1 1 0,14 6 0,-9-3-369,-1 1 0,16 12 1,-13-8-790,0 2 0,-1 0 1,0 0-1,11 17 0,-21-26-438,0 1-1,0 0 0,0 0 1,-1 0-1,0 0 0,0 0 1,0 0-1,0 1 0,-1-1 1,0 0-1,0 1 0,-1-1 1,1 1-1,-1-1 0,-1 1 1,1-1-1,-1 1 0,0-1 1,0 1-1,0-1 0,-1 0 1,-2 8-1,-3-7-2352,7-6 2371,0 0 0,0 0 0,0 0 0,0 1 0,-1-1 0,1 0 0,0 0 0,0 0 0,0 0 0,0 0 0,0-1 0,-1 1 0,1 0 0,0 0 0,0 0 0,0 0 0,0 0 0,0 0 0,-1 0 0,1 0 0,0 0 0,0 0 0,0 0 0,0 0 0,0 0 0,0-1 0,0 1 0,0 0 0,-1 0 0,1 0 0,0 0 0,0 0-1,0 0 1,0-1 0,0 1 0,0 0 0,0 0 0,0 0 0,0 0 0,0 0 0,0 0 0,0-1 0,0 1 0,0 0 0,0 0 0,0 0 0,0 0 0,0 0 0,0-1 0,0 1 0,0 0 0,0 0 0,0-7-1820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15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200 34 11002,'-10'-32'7903,"10"32"-7831,0 0 0,-1 0-1,1 0 1,0 0 0,0-1-1,0 1 1,-1 0 0,1 0-1,0 0 1,0 0 0,0 0-1,-1 0 1,1-1 0,0 1-1,0 0 1,-1 0 0,1 0-1,0 0 1,0 0 0,-1 0-1,1 0 1,0 0 0,0 0-1,-1 0 1,1 0 0,0 0-1,0 0 1,-1 0 0,1 1-1,0-1 1,0 0 0,0 0-1,-1 0 1,1 0 0,0 0-1,0 0 1,0 1 0,-1-1-1,1 0 1,0 0 0,0 0-1,0 1 1,0-1 0,-1 0-1,1 0 1,0 1 0,-11 12 380,10-12-325,-46 66 809,37-49-900,-2-1 0,0 0 0,-1-1-1,0 0 1,-24 20 0,26-29-30,-1 2 101,13-5 37,8 1 90,40 8-88,1-1 0,1-3 1,-1-2-1,1-2 0,0-2 0,76-6 1,-106 1-3985,40-10 1,-19 0 644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1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33 12419,'25'-25'4987,"-24"24"-4725,0 0 1,0 0-1,0 1 0,0-1 0,1 0 0,-1 1 0,0-1 1,0 1-1,1-1 0,1 1 0,-3 0-165,1 0 1,-1 0-1,0 0 0,1 0 0,-1 0 1,1 0-1,-1 0 0,1 0 0,-1 0 1,0 0-1,1 1 0,-1-1 0,1 0 1,-1 0-1,0 0 0,1 1 0,-1-1 1,0 0-1,1 1 0,-1-1 0,0 0 1,1 1-1,-1-1 0,0 0 0,0 1 1,0-1-1,1 0 0,-1 1 0,0-1 1,0 1-1,1 2 96,0 0 0,-1 0 0,0 0 0,1-1 0,-1 1-1,0 0 1,0 0 0,-1 0 0,1-1 0,-1 1 0,1 0 0,-3 5 0,0 2 101,-1 0 0,-7 10 0,-9 18 180,2-2-222,-39 56 0,53-87-236,1-1 1,-1 0 0,1-1 0,-1 1-1,-1-1 1,-4 4 0,9-7-14,-1 0 0,1 0 0,0 0 0,0 0 1,0 0-1,0 0 0,0 0 0,0 0 0,0 0 0,0 0 0,-1 0 0,1 0 1,0 0-1,0 0 0,0 0 0,0 0 0,0 0 0,0 0 0,0 0 1,-1 0-1,1 0 0,0 0 0,0 0 0,0 0 0,0 0 0,0 0 0,0 0 1,0 0-1,0-1 0,0 1 0,0 0 0,0 0 0,-1 0 0,1 0 0,0 0 1,0 0-1,0 0 0,0 0 0,0 0 0,0-1 0,0 1 0,0 0 0,0 0 1,0 0-1,0 0 0,0 0 0,0 0 0,0 0 0,0-1 0,0 1 1,0 0-1,0 0 0,0 0 0,0 0 0,0 0 0,0 0 0,0 0 0,1 0 1,-1-1-1,0 1 0,0 0 0,0 0 0,0 0 0,1-7 137,1 5-68,-1 0 1,1 0-1,-1 0 1,1 0-1,0 0 1,0 0-1,0 0 0,0 1 1,0-1-1,0 1 1,0 0-1,0-1 1,1 1-1,-1 0 1,0 0-1,1 1 0,-1-1 1,1 0-1,-1 1 1,1-1-1,-1 1 1,1 0-1,3 0 0,3 0 104,-1 0 0,1 1 0,-1 0 0,0 1 0,16 4 0,-12-1-70,0 0-1,21 13 1,-22-11-376,1-1 0,17 8-1,-25-13-392,0 0 0,0-1-1,0 1 1,0-1-1,0 1 1,0-1-1,0 0 1,0-1-1,0 1 1,0-1 0,0 1-1,5-3 1,4 0-3667,-6 3 2457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1.5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109 102 12851,'2'-5'1207,"-1"0"1,0 0-1,-1 0 1,1 1-1,-1-1 1,0 0-1,-1-8 1,1-11 1814,0 23-2961,0 1-1,0-1 0,0 1 1,0-1-1,0 1 0,0-1 1,0 0-1,0 1 0,0-1 0,-1 1 1,1-1-1,0 1 0,0-1 1,-1 1-1,1-1 0,0 1 1,-1-1-1,1 1 0,0-1 0,-1 1 1,1 0-1,-1-1 0,1 1 1,0-1-1,-1 1 0,1 0 1,-1 0-1,1-1 0,-1 1 0,1 0 1,-1 0-1,0-1 0,1 1 1,-1 0-1,1 0 0,-1 0 1,1 0-1,-1 0 0,0 0 0,1 0 1,-1 0-1,1 0 0,-1 0 1,1 0-1,-1 1 0,0-1 1,-3 1 10,1-1 1,0 1-1,-1 0 1,1 0 0,0 1-1,-4 2 1,2-1-49,1 0-1,0 1 1,0 0 0,0 0 0,1 0 0,-1 0-1,1 1 1,0-1 0,0 1 0,-2 6 0,-1 1-10,1 1 0,-7 24 1,12-34-11,-1-1 1,1 0 0,-1 0-1,1 0 1,0 1 0,0-1-1,0 0 1,0 0 0,0 1 0,0-1-1,1 0 1,-1 0 0,1 0-1,0 1 1,-1-1 0,1 0-1,0 0 1,0 0 0,0 0-1,1 0 1,-1-1 0,2 3 0,-1-2 0,0-1 0,0 1 0,0-1 0,0 0 1,0 0-1,0 0 0,1 0 0,-1 0 0,0 0 1,1 0-1,-1-1 0,0 1 0,1-1 0,-1 0 1,1 0-1,-1 0 0,1 0 0,-1 0 1,0 0-1,5-2 0,-5 2-3,1-1 0,-1 1 0,0-1 0,1 0 0,-1 0 1,0 0-1,0 0 0,0 0 0,0-1 0,0 1 0,0 0 0,0-1 0,0 0 0,0 1 1,2-5-1,-1 1 13,0 0 0,-1 0 0,1 0 1,-1 0-1,1-6 0,5-10 67,-8 20-55,0 1 0,1-1 1,-1 0-1,0 1 0,0-1 0,1 1 1,-1-1-1,1 1 0,-1-1 1,1 1-1,-1-1 0,0 1 0,1-1 1,0 1-1,-1-1 0,1 1 0,-1 0 1,1-1-1,-1 1 0,1 0 0,0 0 1,-1 0-1,1-1 0,0 1 0,-1 0 1,1 0-1,0 0 0,-1 0 0,1 0 1,0 0-1,-1 0 0,1 0 0,-1 0 1,2 1-1,2 0 157,0 0 1,0 1-1,-1 0 0,8 4 1,6 3 18,-9-7-113,0 1 0,0-1 0,0 0 0,0-1 0,0 0 0,1-1 0,9 1 0,-14-2-63,-1 1 0,1 0 0,0-1 0,-1 0 0,1 0 0,-1 0 0,1 0 0,-1 0 0,1-1 0,-1 0 0,0 0 0,0 1 0,0-2 0,0 1 1,0 0-1,0-1 0,-1 1 0,5-6 0,-4 4-67,-1 0 0,1 0-1,-1 0 1,0-1 0,0 0 0,0 1 0,0-1 0,-1 0 0,1-5 0,-1 2-875,0 0 1,-1 1-1,-1-9 1,0-8-688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5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 15251,'0'-1'1345,"5"-1"767,5-1 56,16-1-191,8-2-33,12-3-15,4 0-73,-1 3-480,-3 6-247,-7 1-385,-1 4-232,-8 2-256,-4 4-88,-5 2-168,0 1 0,-10-4-576,-4-2-528,-5 1 608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7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19340,'6'21'1488,"6"5"633,1 2-257,7 8-607,2-2-361,3 5-376,2 0-144,3-3-192,-3 0-88,-4-8-96,-4 1-128,-13-6-480,-6 0-368,-20-8-849,-5-8-455,-5-11-617,-1-10-3088,1-17 3776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8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0 125 12107,'16'-14'1345,"-1"1"1,2 0 0,0 1 0,0 1 0,1 1 0,28-12 0,-30 16-784,0 1 0,0 0 0,0 1 0,0 1 0,1 0 1,-1 1-1,1 1 0,22 1 0,-34 0-474,1 1 1,-1-1-1,1 1 0,-1 0 0,0 1 1,0-1-1,0 1 0,0 0 0,0 1 1,0-1-1,6 5 0,-8-5-61,-1 0 0,0 0 0,1 1 0,-1-1 1,-1 1-1,1-1 0,0 1 0,0 0 0,-1-1 0,0 1 0,1 0 0,-1 0 0,0 0 1,-1 0-1,1 0 0,0 0 0,-1 1 0,0-1 0,1 0 0,-2 6 0,0 1-4,-1 1 0,0-1 0,0 0 0,-1 0-1,-1 0 1,0 0 0,0-1 0,-1 1 0,0-1-1,0 0 1,-1-1 0,-12 15 0,-6 3-94,0-1 1,-41 32 0,60-53-112,0 0-1,-1 0 1,1-1 0,-1 1 0,0-1 0,-12 4 0,17-6 30,0-1 1,-1 0-1,1 1 1,0-1-1,-1 0 1,1 0 0,0 1-1,-1-1 1,1 0-1,0 0 1,-1-1-1,1 1 1,0 0-1,-1 0 1,1-1-1,0 1 1,0-1-1,-1 1 1,1-1-1,0 1 1,0-1-1,0 0 1,0 1-1,0-1 1,-1 0-1,2 0 1,-1 0-1,0 0 1,0 0-1,0 0 1,0 0-1,1 0 1,-1 0-1,0-1 1,1 1-1,-1 0 1,1 0-1,-1-3 1,-3-17-2387,9-1 1026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8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17980,'18'13'1744,"4"5"1017,3 3-177,4 7-703,-1 5-441,-4 3-512,-3 0-312,-4-2-352,-1-1-80,-1-5-135,-3 1 15,-3-4-201,-5-2-239,-2-8-632,-2-5-560,-2-19-3921,2-13 4104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9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27 14531,'4'-4'1136,"-1"0"0,1 1-1,0 0 1,8-6 0,-12 8-939,1 1 0,0 0 1,-1-1-1,1 1 1,-1 0-1,1 0 0,0-1 1,-1 1-1,1 0 1,0 0-1,-1 0 0,1 0 1,0 0-1,0 0 0,-1 0 1,1 0-1,0 0 1,-1 0-1,2 1 0,-1-1-67,-1 1-1,1-1 0,-1 1 1,1-1-1,-1 1 0,1 0 0,-1-1 1,1 1-1,-1 0 0,1-1 1,-1 1-1,0 0 0,1 0 0,-1 0 1,0-1-1,0 1 0,0 0 1,0 0-1,0 0 0,0-1 1,0 2-1,1 4 126,-2-1 1,1 0 0,0 1 0,-1-1-1,0 0 1,-1 0 0,-1 7-1,-19 38 332,9-18-352,-69 188 100,77-208-321,5-10-8,-1 0 0,0 0 0,1 0-1,0 0 1,-1 0 0,1 0-1,0 0 1,0 0 0,0 3 0,0-5 2,0 1 1,0 0-1,1-1 1,-1 1 0,0 0-1,0-1 1,1 1 0,-1 0-1,0-1 1,1 1-1,-1 0 1,1-1 0,-1 1-1,1-1 1,-1 1 0,1-1-1,-1 1 1,2 0-1,0-1 13,0 1 0,0 0 0,0-1-1,0 1 1,0-1 0,0 0-1,0 0 1,0 0 0,0 0-1,0 0 1,1 0 0,-1 0 0,0-1-1,0 1 1,3-2 0,4-1 23,0-1 0,0 1 1,-1-2-1,1 1 1,13-11-1,36-32-70,-1-1-1763,-48 42 398,1 1-1,-1 0 0,13-5 0,4-1-2887,-13 3 2571</inkml:trace>
  <inkml:trace contextRef="#ctx0" brushRef="#br0" timeOffset="1">496 100 14635,'-7'4'1889,"0"0"-1,0 1 0,1 0 1,-11 9-1,5-1-933,1-1 0,-17 26 0,24-33-817,1 1 0,1-1 0,-1 1 1,1 0-1,0 0 0,0 0 0,1 0 1,0 0-1,-1 11 0,2-14-105,0-1 1,0 1-1,0-1 0,0 0 0,1 1 1,-1-1-1,1 0 0,-1 1 0,1-1 1,0 0-1,0 0 0,2 3 0,-2-3-21,0-1 0,0 0-1,1 0 1,-1 0-1,0 0 1,0 0 0,1 0-1,-1 0 1,1 0 0,-1 0-1,1-1 1,-1 1-1,1-1 1,-1 1 0,1-1-1,0 1 1,-1-1 0,1 0-1,2 0 1,0 0-5,-1 0-1,0 0 1,0-1 0,0 1-1,0-1 1,0 0 0,0 1-1,0-2 1,0 1 0,0 0 0,0 0-1,3-3 1,-1 0 20,0 0 0,-1 0 1,1 0-1,-1 0 0,8-10 1,-5 3 111,0-1-1,0 1 1,-1-1 0,8-25 0,-14 37-132,1 0 0,-1 0 0,0-1 0,0 1 0,0 0-1,0-1 1,0 1 0,0 0 0,0 0 0,1-1 0,-1 1 0,0 0-1,0 0 1,0-1 0,0 1 0,1 0 0,-1 0 0,0 0 0,0-1-1,1 1 1,-1 0 0,0 0 0,0 0 0,1 0 0,-1 0-1,0-1 1,1 1 0,-1 0 0,0 0 0,0 0 0,1 0 0,-1 0-1,0 0 1,1 0 0,-1 0 0,0 0 0,1 0 0,-1 0 0,0 0-1,1 0 1,-1 1 0,0-1 0,0 0 0,1 0 0,-1 0-1,0 0 1,0 0 0,1 1 0,-1-1 0,0 0 0,1 0 0,13 15-3,-10-10-59,-2-4-55,-1 1 0,1-1 0,0 0 0,-1 1 0,1-1 0,0 0 0,0 0 0,0-1 0,0 1 0,0 0 0,3 0 0,26 1-2460,-29-2 2424,37 0-1269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29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5 309 12067,'0'0'110,"0"0"0,-1 0 0,1 0 1,0-1-1,0 1 0,-1 0 0,1 0 1,0 0-1,0 0 0,0 0 0,-1-1 1,1 1-1,0 0 0,0 0 0,0 0 1,0-1-1,-1 1 0,1 0 0,0 0 1,0-1-1,0 1 0,0 0 0,0 0 1,0-1-1,0 1 0,0 0 1,0 0-1,0-1 0,0 1 0,0 0 1,0 0-1,0-1 0,0 1 0,0 0 1,0 0-1,0-1 0,0 1 0,0 0 1,0 0-1,0-1 0,1 1 0,-1 0 1,0 0-1,0 0 0,0-1 0,0 1 1,1 0-1,-1 0 0,0 0 0,0-1 1,0 1-1,1 0 0,-1 0 0,16-16 2548,-12 12-2235,10-9 663,7-7 355,1 0 0,36-24 0,-48 37-1237,2 1 0,-1 0 0,1 1 0,-1 0 0,1 1 1,1 0-1,-1 1 0,0 1 0,1 0 0,-1 0 0,23 1 1,-28 1-194,-1 0 0,1-1 0,-1 1 0,0-1 0,1-1 0,-1 1 0,12-6 0,-14 5-6,0 0 0,0 0 0,-1 0 0,1-1 0,-1 0-1,1 0 1,-1 0 0,0 0 0,0 0 0,-1-1 0,1 1 0,3-7 0,-4 5 3,0 1 1,0 0 0,0-1 0,-1 1 0,0-1 0,1-8-1,-1 11-46,-1 1 1,0-1-1,0 1 0,0-1 0,0 1 0,0-1 0,0 0 0,0 1 0,-1-1 0,1 1 0,0-1 0,-1 1 0,1 0 1,-1-1-1,0 1 0,1-1 0,-1 1 0,0 0 0,0 0 0,0-1 0,0 1 0,0 0 0,-2-2 0,2 3-80,1 0 0,-1-1 0,0 1 0,0 0 0,1-1 0,-1 1 0,0 0 0,0 0 0,0 0 0,1 0 0,-1 0 0,0 0 0,0 0 0,0 0 0,1 0 0,-1 0 0,0 0 0,0 0 0,0 1 0,1-1 0,-1 0 0,0 0 0,0 1 0,1-1 0,-1 1 0,0-1 0,1 1 0,-1-1 0,1 1 0,-1-1 0,0 1 0,1-1 0,-1 2 0,-1 1-278,0-1 1,1 1 0,-1-1-1,1 1 1,0-1-1,0 1 1,0 0 0,-1 4-1,-2 23-1292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30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20 325 13707,'-2'-1'292,"1"0"0,-1 0-1,1 0 1,0-1 0,-1 1 0,1 0 0,0-1 0,0 1-1,0-1 1,0 1 0,0-1 0,0 0 0,0 1 0,1-1-1,-1 0 1,1 0 0,-1 1 0,1-1 0,0 0 0,0 0-1,-1 0 1,1 1 0,0-1 0,1 0 0,-1 0 0,1-3-1,1-6 138,0 0-1,1 0 1,4-12-1,-5 19-230,2-9 27,1 1-1,0 0 1,1 0-1,0 1 0,1 0 1,8-11-1,-10 16-106,0 1 0,-1 0 0,2 0-1,-1 0 1,1 1 0,-1 0 0,1 0-1,0 0 1,1 1 0,-1 0 0,1 0 0,12-3-1,21-2 237,1 2-1,-1 1 1,72 2-1,-111 3-510,0 0 0,0 0 1,0 0-1,0 0 0,0 0 0,0 0 1,0-1-1,0 1 0,0 0 0,0-1 1,0 1-1,0-1 0,0 1 0,0-1 1,0 0-1,0 1 0,0-1 0,-1 0 1,2-1-1,0 0-150,-1 0 0,0 0 0,0 0 0,0 0 0,-1 0 0,1 0 0,0 0 0,-1 0 0,1-3 0,0-9-169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30.4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 16323,'-1'-7'7126,"11"14"-4349,13 15-1365,-3 0-576,-2 1 1,18 30-1,27 54 455,-45-75-1022,1 3-378,-2 0 1,-1 2-1,-2 0 1,11 40-1,-36-90-5796,1-3 2747,0 0 997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16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193 306 10642,'0'-2'643,"0"0"0,0-1 0,-1 1 0,1-1-1,0 1 1,-1-1 0,1 1 0,-1 0 0,0-1 0,0 1-1,0 0 1,0 0 0,-3-4 0,3 5-499,0-1 0,-1 1 0,1 0 0,-1 0 0,1 0 0,-1 0 0,1 0 0,-1 1 0,1-1 0,-1 0 0,0 1 0,1-1 0,-1 1 0,0-1 0,0 1 0,1 0 0,-1 0 0,0 0 0,0 0 0,-2 0 0,0 1-31,-1 0-1,0 0 0,1 0 1,-1 1-1,1 0 1,-1 0-1,1 0 1,0 0-1,0 1 0,0-1 1,0 1-1,0 0 1,0 0-1,1 1 0,0-1 1,-1 1-1,-2 4 1,-6 9 28,0 1-1,-13 27 1,22-38-130,-1-1 0,2 1-1,-1 0 1,1 0 0,0 0 0,0 0-1,1 0 1,0 0 0,0 0-1,1 0 1,0 1 0,1 10 0,0-13-8,0-1 0,1 1 1,-1-1-1,1 1 0,-1-1 1,1 1-1,1-1 1,-1 0-1,1 0 0,-1 0 1,1 0-1,0 0 0,1-1 1,-1 0-1,1 1 0,-1-1 1,1 0-1,0-1 0,7 5 1,-5-4-28,0-1-1,0 0 1,0 0 0,0 0 0,0-1 0,0 0 0,0 0 0,0 0-1,0-1 1,0 0 0,1 0 0,-1-1 0,0 0 0,0 0-1,0 0 1,0-1 0,0 0 0,0 0 0,-1 0 0,1-1 0,0 1-1,-1-2 1,0 1 0,0 0 0,0-1 0,0 0 0,-1 0 0,1-1-1,-1 1 1,0-1 0,0 0 0,-1 0 0,1 0 0,-1-1 0,0 1-1,2-8 1,0-3-729,-1-1 1,-1 0-1,-1 1 0,0-1 1,-1 0-1,-1 0 0,-2-25 0,-2 12-1314,-1 0 0,-1 1-1,-14-41 1,15 57 1832,0 0 0,-2 0 0,-7-12 0,1 6 1939,0 0 1,-27-27-1,34 37-935,-6-5 2733,9 13-1362,4 10-150,54 146 2631,-30-89-3688,78 180 1095,-102-244-2037,1 2-75,0 1 1,0 0 0,0-1 0,1 0-1,0 0 1,0 0 0,0 0-1,1 0 1,-1 0 0,1-1-1,7 5 1,-10-7-249,1-1 1,-1 0-1,1 0 0,-1 1 0,1-1 1,0 0-1,-1-1 0,1 1 1,-1 0-1,1 0 0,-1-1 0,1 1 1,-1-1-1,1 1 0,-1-1 1,1 0-1,-1 1 0,1-1 0,-1 0 1,0 0-1,3-2 0,-2 1-304,27-21-2627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30.8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1 14475,'-6'9'1932,"0"2"-1,0-1 1,-5 14-1,5-7-203,-6 27 0,-8 80 961,19-118-2480,-1 8 165,1 1 1,1 24-1,0-36-309,1 0 1,-1 0-1,0 0 1,1 1 0,0-1-1,-1 0 1,1 0-1,1 0 1,-1 0 0,0-1-1,1 1 1,-1 0-1,1 0 1,0-1 0,0 1-1,0-1 1,0 1-1,5 3 1,-5-5-25,1 0-1,-1 0 1,1 0-1,-1-1 1,1 1-1,-1-1 1,1 1 0,-1-1-1,1 0 1,0 0-1,-1 0 1,1 0-1,-1 0 1,1-1 0,0 1-1,-1-1 1,5-1-1,3-2 36,-1 0 0,0 0 0,11-7 0,9-7-296,-1-1 1,-1-2-1,-1 0 1,0-2 0,-2-1-1,-1-1 1,32-43-1,-11 5-5562,-29 32 3743</inkml:trace>
  <inkml:trace contextRef="#ctx0" brushRef="#br0" timeOffset="1">587 80 21044,'-6'16'1385,"2"-5"575,-7-8-1112,-1-5-696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41.1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34 7666,'2'4'4545,"-2"-3"-4418,0-1 0,0 1 0,0-1 0,1 1 0,-1-1 1,0 1-1,0-1 0,1 1 0,-1-1 0,0 1 0,1-1 0,-1 0 0,1 1 1,-1-1-1,0 0 0,1 1 0,0-1 0,3-1 136,0 0 0,0-1 0,0 1 0,0-1 0,0 0 0,-1-1 0,1 1 0,-1-1 0,0 1 0,4-4-1,-1 1 183,-4 3-322,-1 1 0,1-1 0,0 1-1,0 0 1,0 0 0,0 0 0,0 0 0,0 0 0,1 0 0,-1 0 0,0 1 0,0-1 0,1 1-1,-1-1 1,0 1 0,1 0 0,3 0 0,-3 1-25,0 0 0,0 0-1,0 0 1,0 1 0,-1-1 0,1 1 0,-1-1-1,1 1 1,-1 0 0,1 0 0,-1 0-1,2 3 1,-2-4-64,-1 0 0,0 0 0,1 0 0,-1 0 0,1-1 0,-1 1-1,1 0 1,0-1 0,-1 1 0,1-1 0,-1 1 0,1-1 0,0 0 0,0 0 0,-1 0-1,1 0 1,0 0 0,-1 0 0,1 0 0,0-1 0,1 0 0,6-1 176,-1 0 0,16-8 0,-11 4 32,-5 4-157,-1 0 0,1 0 0,-1 0 0,1 1 0,-1 0 1,1 0-1,0 1 0,-1 0 0,1 1 0,0 0 0,-1 0 0,1 0 0,0 1 0,-1 0 1,0 0-1,0 1 0,1 0 0,-2 0 0,1 1 0,0 0 0,10 8 0,-13-9-58,-1-1-1,1 0 1,0 1 0,-1-2-1,1 1 1,0 0-1,0-1 1,0 0-1,0 0 1,1 0-1,-1-1 1,0 1 0,0-1-1,0 0 1,1 0-1,5-1 1,6-2 104,0 0 0,0-1 0,15-7 0,8-1 104,-28 9-146,0 1 0,0 0 0,0 1 0,0 0 0,1 1 0,-1 0 0,0 0 0,0 1 0,0 1 0,0 0 0,14 5 0,-16-5-38,-1 0 0,1-1 0,0 0 0,0-1-1,0 1 1,0-2 0,-1 1 0,1-1-1,0-1 1,0 1 0,-1-1 0,1-1-1,15-6 1,-17 6 4,1 1 0,-1 0 0,0 1 0,1 0 0,-1 0 0,9 0-1,47 5 425,-18-1-136,16-2 21,73 6 164,-111-5-480,-1-1 0,31-3 0,-37 0-15,0 2 1,0 0-1,1 0 0,-1 2 0,0 0 0,19 5 0,-14 0-11,1-1 1,0-1-1,0-1 0,0-1 1,0-1-1,27-1 0,-8-3 101,10-1 61,67 4 1,-65 6 312,77 19 0,-112-22-280,35 3 1,-47-6-262,1-1 1,0 0-1,-1 0 0,1-1 0,0 0 0,-1 0 1,1-1-1,9-3 0,-14 4-465,1-1 0,-1 1 0,1-1 0,-1 1 0,0-1 0,0 0-1,0 0 1,0 0 0,0 0 0,0 0 0,2-4 0,6-10-1477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42.9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175 78 7722,'-6'0'336,"1"0"0,-1 0 0,1 0 0,-1-1 0,-7-2 0,11 2-222,0 0-1,0 0 0,0 0 0,0 0 1,0 0-1,0-1 0,0 1 0,0-1 1,1 1-1,-1-1 0,1 0 1,-1 1-1,1-1 0,0 0 0,-1 0 1,0-2-1,0-1 67,-1 0 1,0 1 0,0 0-1,0-1 1,0 1-1,-1 0 1,-4-4-1,7 8-104,-1-1 0,1 0-1,0 0 1,0 0 0,0 1-1,-1-1 1,1 0 0,0 1-1,-1-1 1,1 1 0,0 0-1,-1-1 1,1 1 0,0 0 0,-1 0-1,1 0 1,-1 0 0,1 0-1,0 0 1,-1 1 0,1-1-1,-1 0 1,1 1 0,0-1-1,-1 1 1,1-1 0,0 1-1,0-1 1,-1 1 0,1 0-1,-1 1 1,-30 26 4078,60-22-1284,-17-6-2517,-1 0-1,1-1 1,0 0 0,0-1-1,-1 0 1,18-7 0,-12 5-65,32-6 0,-14 8-165,0 2 1,0 2-1,-1 1 1,44 10 0,12 0 137,6 0 125,111 7 505,194-11-151,-106-20-616,53 1-49,-154 13-27,49 3 39,-185-4-69,91-7 0,-96 1 11,0 2 0,74 7 0,117 8 43,-20-3-40,-144-1-26,0-4 1,118-6 0,-159-1-9,0 3-1,0 1 1,50 10 0,29 1 57,-91-9 26,42 9 0,-49-8 93,-1-1 1,1-1 0,0-1-1,0 0 1,21-2 0,18-3 489,0 3 0,75 9 0,-127-8-672,-1-1 0,1 1 0,0-1 0,0 0 0,0-1 0,0 1 0,0-1 0,0 0 0,-1-1 0,1 1 0,6-4 0,-12 1-1112,0 4 1037,0-5-836,-1 0 0,0 0 0,0 0 0,0 0 0,-2-4 0,-10-27-1051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44.1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 1 6145,'1'19'7398,"-3"-13"-6336,1-5-587,0 0 0,1 1 0,-1-1-1,0 0 1,1 1 0,0-1 0,-1 1 0,1-1 0,0 1 0,-1 1 0,2-3-383,-1 1 0,0-1 0,1 1-1,-1-1 1,0 0 0,1 1 0,-1-1 0,0 1 0,1-1 0,-1 0 0,1 1-1,-1-1 1,1 0 0,-1 1 0,1-1 0,-1 0 0,1 0 0,-1 1 0,1-1 0,0 0-1,-1 0 1,1 0 0,-1 0 0,1 0 0,-1 0 0,1 0 0,0 0 0,-1 0-1,1 0 1,-1 0 0,1 0 0,-1 0 0,2-1 0,21-1 1102,0-2-1,34-9 1,22-4 157,-54 15-1271,-1 1 1,0 0 0,0 2-1,1 1 1,26 5 0,-26-2 389,1-3-447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45.0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33 8 8938,'-9'-1'1844,"8"1"-1489,0 0 0,0 0 0,-1 0 1,1 0-1,0 0 0,0 0 0,0 0 0,0 0 0,0 0 1,0 0-1,0 0 0,-1 1 0,1-1 0,0 0 0,0 1 1,0-1-1,0 1 0,0-1 0,-1 2 0,3-3-29,1 0 1,-1 0-1,0 0 0,1 0 1,-1 0-1,1 0 0,0 0 0,-1 1 1,1-1-1,0 1 0,-1-1 1,1 1-1,0-1 0,0 1 0,-1 0 1,1 0-1,2 0 0,3 0-104,0 1 0,0 1-1,8 1 1,10 3 416,-19-6-625,0 0 0,-1 1 0,1-1 1,0 1-1,-1 1 0,1-1 0,-1 1 1,1 0-1,-1 1 0,0-1 0,0 1 1,0 0-1,8 5 0,-9-4-793,6 0-4751,1-2 3186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45.5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 14 9562,'-8'2'936,"6"-2"-497,0 1 0,0 0-1,0-1 1,0 1-1,1 0 1,-1 0 0,0 0-1,0 0 1,-2 2 880,14-22 2207,-9 18-3439,-1 1 0,1-1 1,0 1-1,-1-1 0,1 1 1,0-1-1,-1 1 0,1-1 1,0 1-1,0 0 0,-1-1 1,1 1-1,0 0 0,0 0 1,0 0-1,-1 0 0,1-1 1,0 1-1,0 0 0,0 0 1,-1 1-1,1-1 0,0 0 0,0 0 1,0 0-1,0 0 0,-1 1 1,1-1-1,0 0 0,0 1 1,-1-1-1,1 1 0,0-1 1,-1 1-1,1-1 0,0 1 1,3 3 275,0 0 0,0 1 0,-1-1 0,5 7 0,-3-3-23,7 6 46,1-1 0,0 0 0,1-1 0,0-1-1,27 18 1,27 21 557,-62-44-872,-1 0-1,0 0 1,0 1-1,8 13 1,0 0-16,-12-19-58,0 0 0,0 0-1,-1 0 1,1 0 0,0 0 0,0-1-1,0 1 1,0 0 0,0-1-1,0 1 1,0-1 0,0 1-1,0-1 1,0 0 0,0 1 0,0-1-1,1 0 1,-1 0 0,0 1-1,0-1 1,0 0 0,2-1-1,-3 1-79,1 0 0,-1 0 0,0 0 0,0 0 0,0-1 0,0 1 0,0 0 0,0 0 0,0 0 0,1-1 0,-1 1 0,0 0 0,0 0 0,0-1 0,0 1 0,0 0 0,0 0 0,0-1-1,0 1 1,0 0 0,0 0 0,0 0 0,0-1 0,0 1 0,-1 0 0,1 0 0,0 0 0,0-1 0,0 1 0,0 0 0,0 0 0,0 0 0,0-1 0,-1 1 0,1 0 0,0 0 0,-6-12-2633,5 11 1872,0-5-707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47.6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1 10298,'-7'2'7087,"6"-1"-6714,3 1 20,0 0 0,1 0 0,-1 0 0,0 0 0,1 0-1,-1-1 1,6 3 0,7 5 463,-8-3-455,0 1 0,0-1 1,0 2-1,-1-1 0,0 1 0,0 0 1,-1 0-1,0 1 0,6 13 1,-9-18-322,18 28 371,0 0 0,32 35 0,21 32 385,-27-25-96,32 50-89,-71-112-599,1 0 0,-2 0 0,0 1 0,0 0 0,-1 0 0,5 23 0,10 86 510,0 0-205,11-28 39,-1 2 73,-26-82-433,-1 0 0,-1 1 0,0 0 0,-2 27-1,1-13-2,0 1-1,11 56 0,-1-10 85,-4-4 271,-3 87 0,-4-31-368,1-112-20,0 0 0,5 21 0,-3-21 0,0 0 0,0 21 0,-3-13 0,7 43 0,-5-51 0,-1 1 0,-2 26 0,1-30 0,-1 1 0,2 0 0,0 0 0,4 19 0,19 64 0,-19-62 0,-5-26 0,2 0 0,2 13 0,1-1 0,6 43 0,-8-40 0,12 35 0,2 17 0,2 37 0,8 21 0,-8-51 0,-7-31 0,-6-30 0,-1 1 0,3 33 0,-6-25 0,2 0 0,13 54 0,33 77 0,0-16 0,-39-119 0,2 0 0,1 0 0,20 28 0,-18-32 0,1-1 0,1 0 0,21 20 0,-31-35 0,0-1 0,0 1 0,1-1 0,0-1 0,0 1 0,0-2 0,1 1 0,-1-1 0,1-1 0,0 1 0,15 1 0,132 12 0,-118-14 0,-29-2 0,0 0 0,0 0 0,0 1 0,0 0 0,0 1 0,0 0 0,-1 1 0,1 0 0,-1 0 0,0 1 0,0 0 0,7 7 0,-9-7 0,0 0 0,-1-1 0,1 0 0,1 0 0,-1-1 0,1 1 0,-1-2 0,1 1 0,11 1 0,-13-2 0,0-1 0,0 1 0,0 0 0,0 0 0,0 0 0,-1 1 0,1 0 0,-1 0 0,0 0 0,0 1 0,0 0 0,0 0 0,7 8 0,-7-7 0,-5-5 0,0 0 0,0 0 0,0 1 1,0-1-1,0 0 0,0 0 0,0 0 0,1 0 0,-1 0 0,0 0 1,0 0-1,0 0 0,0 1 0,0-1 0,0 0 0,0 0 0,1 0 0,-1 0 1,0 0-1,0 0 0,0 0 0,0 0 0,0 0 0,1 0 0,-1 0 1,0 0-1,0 0 0,0 0 0,0 0 0,0 0 0,1 0 0,-1 0 1,0 0-1,0 0 0,0 0 0,0 0 0,0 0 0,0 0 0,1 0 0,-1 0 1,0-1-1,0 1 0,0 0 0,0 0 0,0 0 0,0 0 0,0 0 1,1 0-1,-1 0 0,0 0 0,0-1 0,0 1 0,0 0 0,0 0 1,0 0-1,0-4-39,-1 0-276,0 1 1,-1 0-1,1-1 0,-1 1 0,0 0 0,0 0 0,-4-4 0,-3-6-2936,-3-6-1517,-1 1 1326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0.3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123 7 10210,'0'0'119,"0"-1"1,0 1-1,0 0 0,0 0 0,0 0 0,0 0 0,0-1 1,0 1-1,0 0 0,0 0 0,0 0 0,0-1 0,0 1 0,0 0 1,0 0-1,0 0 0,0-1 0,0 1 0,0 0 0,0 0 1,-1 0-1,1 0 0,0-1 0,0 1 0,0 0 120,0 0-120,0 0 0,-1 0 0,1 0 0,0-1 0,0 1 1,0 0-1,0 0 0,-1 0 0,1 0 0,-7 4 3182,6-2-2865,-1 0 0,1-1 0,0 1 0,0 0 0,-1 0-1,1 0 1,-1 3 0,-2 13 1594,-2 24 0,4-20-1366,1 1-1,3 24 1,-1-4-373,-2 1 0,-2-1-1,-9 43 1,-4 63-187,2 48 200,-2 62 296,24-75-135,-6-138-215,-1 0-1,-10 84 0,5-88-90,2-3-111,6 67-1,1 12-40,-12-20-6,2-43 13,4 55 0,3-74 43,-2-36-64,0 0 0,0 0 1,0 0-1,0 0 0,0 0 0,0 0 0,0 0 0,0 0 0,0 0 0,0 0 0,0 0 0,0 0 0,0 0 1,0 0-1,0 0 0,0 0 0,0 0 0,0 0 0,0 1 0,0-1 0,0 0 0,0 0 0,0 0 0,0 0 0,0 0 1,0 0-1,0 0 0,0 0 0,-1 0 0,1 0 0,0 0 0,0 0 0,0 0 0,0 0 0,0 0 0,0 0 0,0 0 1,0 0-1,0 0 0,0 0 0,0 0 0,0 0 0,0 0 0,0 0 0,0 0 0,0 0 0,0 0 0,-1 0 0,1 0 1,0 0-1,0 0 0,0 0 0,0 0 0,0 0 0,0 0 0,0-1 0,0 1 0,0 0 0,0 0 0,0 0 0,0 0 1,0 0-1,0 0 0,-6-5-1289,-5-11-7132,6 3 5001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13.6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1 148 18052,'31'-12'1480,"6"-4"593,5-5-481,8-6-960,2-6-1624,6-6 568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35.4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1328 2520 10650,'2'-2'616,"0"-1"-1,1 0 1,0 1 0,0-1-1,0 1 1,0 0-1,0 0 1,0 0-1,0 1 1,5-2 0,3-1 434,22-4 1,4-1-199,2-4-302,0-2 1,-2-2-1,0-1 0,55-36 0,-45 22-106,163-101 901,-161 107-1305,108-62 22,-31 9 262,45-32 982,-61 28-567,39-26-395,-126 92-128,-1-1 0,-1 0-1,0-2 1,-2 0 0,34-45 0,-49 59-171,140-200 1249,-121 169-1146,-2-1-1,-2-1 1,25-72 0,-32 74-99,-2 1 0,-2-1 0,5-40 0,-12 64-35,0-1-1,-1 1 0,-1 0 1,0-1-1,-1 1 1,0 0-1,-1 0 0,0 0 1,-1 0-1,-1 0 1,0 1-1,-8-15 0,-11-11 33,-48-59-1,-38-28-29,91 104-8,-1 2 0,-2-1 1,1 2-1,-2 1 0,0 1 0,-2 1 0,1 1 0,-39-16 0,-224-78 48,44 17-38,182 68 68,-2 4 1,0 2 0,-2 3-1,1 3 1,-117-5 0,-129 18 25,265 2-110,0 2-1,0 2 1,0 2-1,-77 28 1,13 9-11,-166 97 1,250-129 8,1 1 0,0 2 1,2 0-1,0 1 0,0 1 1,-24 31-1,-34 51-17,3 3-1,-63 118 1,111-170 15,3 2-1,2 0 1,3 1-1,2 1 1,2 1-1,-14 101 1,25-95-6,3 1 0,3-1 0,14 114 0,-8-143 9,2-1 1,1 1-1,1-2 1,2 1-1,30 57 1,101 146 7,-125-210-19,-5-7 9,1 0-1,1-1 1,1 0 0,1-2-1,32 27 1,-38-35 10,1-1-1,0 0 1,1-1-1,0 0 0,0-1 1,1-1-1,-1 0 1,1-1-1,0 0 1,28 3-1,-4-4 33,0-3 0,0-1 0,0-1 0,49-10 0,150-44 251,-94 19-218,62-2-74,-87 18 0,-88 14-1507,0 0 1,0-2-1,43-20 0,-26 5-852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36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 8802,'5'-1'576,"2"-1"224,0 1 224,-1-1-159,3 1 63,1-1 128,4-1-80,12 3 64,6-1 17,8 1-105,2 1-136,-2-1-328,4 2-592,-4 1 2097,-2 3-1537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4.1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19276,'24'29'1464,"0"5"633,6 2-289,-3 7-455,-5 2-497,1-2-432,-2-1-152,-2-3-176,2-4-128,-6-9-440,-4-3-312,-5-11-897,-14-15-3296,-4-12 5457,-6-6-848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4.6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0 202 11658,'1'-7'415,"0"0"-1,0-1 1,1 1-1,0 0 0,0 0 1,1 1-1,-1-1 0,1 0 1,1 1-1,-1-1 0,1 1 1,1 0-1,-1 1 1,1-1-1,0 1 0,7-7 1,1 2 377,1 0-1,-1 0 1,2 2 0,-1 0 0,19-8 0,-21 12-355,0-1 0,0 2-1,0-1 1,1 2 0,-1-1 0,1 2 0,18-1-1,-26 2-363,1 1-1,-1-1 1,0 1-1,0 0 1,0 0-1,0 0 1,0 1-1,0 0 1,0 0-1,-1 0 1,1 0-1,-1 1 1,1 0-1,-1 0 0,0 0 1,0 0-1,0 1 1,-1 0-1,1-1 1,-1 1-1,0 1 1,0-1-1,0 0 1,0 1-1,-1-1 1,0 1-1,0 0 1,0 0-1,1 8 1,1 3-20,-2 0 0,0-1 0,-1 1 1,0 0-1,-1 0 0,-1 0 1,-1 0-1,-5 23 0,4-25-38,-1 0-1,0 0 0,-1 0 0,0-1 1,-1 0-1,-9 13 0,12-21-83,0 0-1,-1 0 1,0-1-1,1 0 1,-2 1 0,1-1-1,-9 6 1,9-8-72,1-1 0,0 1 0,-1 0 0,1-1 0,-1 0 0,1 0 0,-1 0 0,0 0 0,0 0 1,1-1-1,-1 0 0,0 0 0,-4 0 0,3-1-224,1 1 1,0-1-1,1-1 1,-1 1-1,0 0 1,0-1-1,0 0 1,1 0 0,-1 0-1,1 0 1,-1 0-1,1-1 1,0 0-1,0 0 1,0 1-1,1-2 1,-1 1-1,1 0 1,-5-7-1,-10-26-1379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5.0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12843,'6'-1'6787,"4"8"-5575,-8-6-344,13 10 1104,0 2 1,12 14-1,49 61 587,-74-86-2512,17 22 435,25 41 1,-38-54-893,0 0 0,-1 0 1,0 1-1,-1-1 0,0 1 1,4 21-1,-7-50-6739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5.3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14819,'16'30'8427,"-5"0"-4282,-7-18-3705,-2 0-1,0 0 1,0 0-1,-1 1 0,-1 23 1,0-23-316,-2 21 141,1 1 0,1-1 0,3 1 0,6 35 0,-9-67-245,1 0-1,0 0 0,0 0 1,0-1-1,0 1 1,1 0-1,-1 0 0,1-1 1,2 5-1,-3-6-8,0 0 0,0 0 1,1 0-1,-1 0 0,0-1 1,0 1-1,1 0 0,-1 0 0,0-1 1,1 1-1,-1-1 0,1 1 0,-1-1 1,1 0-1,-1 1 0,1-1 0,-1 0 1,1 0-1,-1 0 0,1 0 1,2-1-1,5-1 9,1 0-1,-1 0 1,0-1 0,0-1-1,0 0 1,-1 0 0,1 0 0,-1-1-1,14-11 1,21-23-1529,-4-3-3446,-8 4-1159,-14 19 4332</inkml:trace>
  <inkml:trace contextRef="#ctx0" brushRef="#br0" timeOffset="1">419 79 17500,'-20'59'6856,"14"-44"-6068,1-1 0,0 1 1,1 0-1,1 0 0,0 0 0,0 16 0,3-30-765,0 0 1,0 1-1,0-1 1,0 0-1,0 0 0,0 0 1,0 0-1,1 1 1,-1-1-1,0 0 0,1 0 1,-1 0-1,1 0 1,-1 0-1,1 0 0,0 0 1,1 1-1,-1-1-14,-1-1 0,1 1 0,0-1 0,0 1 0,-1-1 0,1 0 0,0 1 0,0-1 0,0 0 0,0 0 0,-1 0 0,1 0 0,0 1 0,0-1 0,0 0 0,0-1 0,0 1 0,1 0 0,1-1-5,0 0 1,0 0 0,0 0 0,0 0 0,0-1-1,0 0 1,0 1 0,0-1 0,0 0-1,3-4 1,2-3 2,-1 0 1,0 0-1,9-16 0,-1 0 12,-13 22-27,1 0-1,-1 1 1,1-1-1,0 0 1,-1 1-1,1 0 1,1 0-1,-1 0 0,0 0 1,0 0-1,1 1 1,-1-1-1,1 1 1,-1 0-1,1 0 1,0 0-1,-1 0 1,1 1-1,0 0 1,0 0-1,7 0 1,-4 1-512,0 0 1,0 0-1,0 0 1,-1 1-1,1 0 1,0 0-1,-1 1 1,1-1-1,-1 2 1,0-1-1,7 5 1,13 14-1380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5.7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0 210 13667,'2'8'1680,"-1"-2"1641,10-5-496,5-10-329,4-9-311,9-13-577,1-5-208,2 1-552,-7 6-255,-2 5-361,-4 6-120,-4 4-272,1 5-224,-7 8-753,-3 2-743,-3 11-1209,-3 2-416,11 11 1745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6.1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1 235 18532,'3'10'1680,"3"-5"1017,1-5-209,7-11-615,-1-2-417,2-8-640,2-3-288,-2-3-296,1-3-200,2 2-496,-2-1-384,-1 4-1280,-1 1-1153,2 6 1817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6.62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55 17156,'-2'-19'1689,"0"-14"4303,2 33-5945,0 0-1,0 0 1,0 0-1,0 0 1,0 0-1,0 0 1,0 0-1,0 0 0,0 0 1,0 0-1,0-1 1,0 1-1,0 0 1,0 0-1,0 0 1,0 0-1,0 0 1,0 0-1,0 0 1,0 0-1,0 0 0,0 0 1,0 0-1,0 0 1,0-1-1,0 1 1,1 0-1,-1 0 1,0 0-1,0 0 1,0 0-1,0 0 1,0 0-1,0 0 0,0 0 1,0 0-1,0 0 1,0 0-1,0 0 1,1 0-1,-1 0 1,0 0-1,0 0 1,0 0-1,0 0 1,0 0-1,0 0 0,0 0 1,0 0-1,0 0 1,0 0-1,0 0 1,1 0-1,-1 0 1,0 0-1,0 0 1,0 0-1,0 0 1,0 0-1,0 0 0,0 0 1,0 0-1,0 1 1,0-1-1,4 5 847,17 34 325,-3 0-1,19 59 0,-27-68-992,27 92-32,4 11-994,-34-119 94,-2-10-682,-5-4 1284,0 0 1,0 0-1,1 0 0,-1 0 0,0 0 1,0 0-1,0 0 0,0 0 1,1 0-1,-1 0 0,0 0 1,0-1-1,0 1 0,0 0 0,0 0 1,0 0-1,1 0 0,-1-1 1,0 1-1,0 0 0,0 0 0,0 0 1,0 0-1,0-1 0,0 1 1,0 0-1,0 0 0,0 0 0,0-1 1,0 1-1,0 0 0,0 0 1,0-1-1,3-16-3116,2-3 1019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7.0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67 175 14587,'-10'-11'9894,"10"11"-9786,0 0 0,-1 0-1,1 0 1,0 0 0,0 0-1,0 0 1,0 1-1,0-1 1,0 0 0,0 0-1,0 0 1,-2 29 2988,2-5-2864,1 0 1,1 0-1,1 0 1,1 0 0,2-1-1,0 0 1,1 0-1,2 0 1,0-1-1,17 30 1,-23-47-216,0 0-1,1-1 1,-1 1 0,1-1 0,0 0-1,0 0 1,1 0 0,-1 0 0,1-1 0,-1 1-1,1-1 1,0-1 0,1 1 0,5 2 0,-8-4-1,0 0 1,1-1-1,-1 1 1,1-1 0,-1 0-1,1 1 1,0-2 0,-1 1-1,1 0 1,-1-1 0,1 1-1,-1-1 1,0 0 0,1 0-1,-1-1 1,0 1 0,1 0-1,-1-1 1,0 0 0,0 0-1,0 0 1,-1 0 0,1-1-1,2-2 1,1-1 24,-1-1-1,1 0 1,-1 0 0,-1-1 0,0 1 0,0-1-1,0 0 1,-1 0 0,0-1 0,0 1-1,1-15 1,-1 12-21,-2-1-1,0 0 0,0 1 1,-1-1-1,-1 0 1,0 0-1,0 1 1,-4-15-1,1 16-12,1 0 1,-2 1-1,1 0 0,-1 0 0,0 0 1,-1 0-1,0 1 0,-1 0 0,1 0 1,-1 1-1,-1 0 0,0 0 0,0 0 1,0 1-1,0 1 0,-1-1 1,-13-5-1,13 7-91,0 0-1,-1 0 1,0 1 0,1 0 0,-1 1 0,0 0 0,0 1-1,0 0 1,0 0 0,-1 1 0,1 1 0,0 0 0,0 0-1,0 0 1,0 2 0,1-1 0,-16 7 0,16-8-799,22 0-6908</inkml:trace>
  <inkml:trace contextRef="#ctx0" brushRef="#br0" timeOffset="1">536 2 25133,'18'-2'2217,"-10"2"1160,-1 3-1673,-13 5-1368,-1-2-336,-5-6 0,-2-2 0,-2-1 0,-13-3 0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37.0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1554 2148 11763,'3'4'332,"-1"-1"0,1 1 1,0-1-1,0 0 0,0 0 1,0 0-1,1 0 1,-1 0-1,1-1 0,-1 0 1,1 0-1,0 0 1,7 3-1,-4-4-80,-1 1 0,1-1-1,-1 0 1,1-1 0,0 1 0,-1-1 0,1-1 0,9-1 0,16-4 361,-1-1 1,33-13-1,-32 10-273,30-12 657,-1-2 1,104-58-1,100-93 1267,-207 131-1493,100-102 1,-124 110-699,-2-1 1,-2-2-1,47-80 0,-56 80 175,-2-1-1,-1-1 0,-3 0 1,-1-1-1,-2-1 0,-2 0 0,-2-1 1,4-54-1,-12 78-217,-1 0 0,-1 0 0,0 1-1,-2-1 1,0 1 0,-1-1 0,-1 1 0,-9-20 0,-13-19 10,-39-64 1,56 103-40,-12-19 14,-38-50 0,49 73-12,-1 1 0,0 0 1,-1 1-1,0 1 1,-1 0-1,-17-10 0,-6 2 14,-76-29 0,77 35 13,1-2 0,-58-33 0,33 8 2,-59-36 9,93 62-43,-2 0 0,-45-15 0,34 18-10,-1 1 0,-1 3 0,1 1 0,-1 3 0,0 1 0,-56 3 0,-12 8-131,-129 26-1,-92 42-68,242-48 183,-140 64 1,198-77 15,1 1 0,-53 39 0,67-42 5,0 0 1,1 1 0,1 1-1,0 1 1,1 0-1,-12 20 1,-71 130-44,29-47 34,-20 47 2,72-132 11,1 2 0,-16 71 0,21-56 8,2 2 0,2-1 1,2 1-1,3-1 0,2 1 0,10 53 0,-3-49 3,3-1 0,3-1 0,2 0 0,2-1 0,37 72 0,85 122 106,-127-226-78,1-1 0,1-1 0,0-1 0,2 0 0,0-1 0,1-1 0,1 0-1,0-2 1,1 0 0,1-2 0,1 0 0,35 14 0,-21-13 33,0-2 0,0-2 0,1-1-1,0-2 1,1-2 0,0-1 0,-1-2 0,1-1 0,0-3 0,70-11 0,-28-4 168,0-4 0,-2-4 1,-1-2-1,-1-5 0,131-73 0,-175 86-494,0 1 0,1 2 0,1 1 0,62-16-1,-94 29-228,1 2-1,0-1 0,-1 0 0,1 1 0,0 0 0,-1-1 1,1 2-1,0-1 0,6 1 0,2 7-1338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41.3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90 20 12227,'-7'33'5685,"5"19"-2527,2-25-2190,8 192 1169,-1-98-1871,-8 399 34,-22-5 60,22-424-353,2-87-59,1-9 32,2-12-5,32-500-506,-45 0 416,3 343 122,-5-81 153,1 175 612,9 79 47,0 4-569,0 8-31,-5 778 2522,-17-512-2479,-18 341-85,39-561-176,0 9 10,7 79-1,-3-138-28,1-12 3,1-11-8,11-172-31,-12 112 43,-1 50 10,30-631-7,-4-144 46,-27 776-37,1 0-5,-2 0-1,-5-49 1,9 134 304,11 136 36,-13 270 0,-53 194 33,47-621-358,-11 85 36,13-118-40,1-11-5,1-16 1,3-142-12,4-291-42,17-384-113,-22 802 158,3-89-2,-15 797 254,-16-210-148,10-212-52,13-212-20,4 51 0,-1-87-24,1 0-1,-1 0 0,0-1 0,1 1 1,-1 0-1,1-1 0,-1 1 0,1 0 1,1 2-1,-2-4-1,0 0 0,1 0 0,-1 0 0,0 0 0,0 0 0,0 1 0,0-1 0,0 0 0,1 0 0,-1 0 0,0 0 0,0 0 0,0 0 0,0 0 0,1 0 0,-1 1 0,0-1 1,0 0-1,0 0 0,1 0 0,-1 0 0,0 0 0,0 0 0,0 0 0,1 0 0,-1 0 0,0 0 0,0 0 0,0-1 0,1 1 0,6-8 0,0-10 0,-1 0 0,-1 0 0,7-38 0,17-198 7,-19-10 5,-3 63-7,13-164 45,-20 361-20,-1 8-17,0 16 6,-13 255 275,3-19 75,-10 0-41,-10 189-20,30-431-307,0 95 7,1-93-7,2 0 0,0 0-1,1 0 1,7 23 0,-10-37-11,0 0 0,1 0 0,0 0 0,-1-1 0,1 1 0,0 0 0,0 0 0,0 0 0,1 0 0,-1-1 0,0 1 0,0-1 0,1 1 0,-1-1 0,1 1 0,0-1 0,-1 0-1,1 0 1,0 0 0,0 0 0,-1 0 0,1 0 0,4 1 0,-5-2-10,0 0-1,0 0 1,1 0 0,-1 0-1,0-1 1,0 1-1,0 0 1,0 0 0,1-1-1,-1 1 1,0-1-1,0 1 1,0-1 0,0 0-1,2-1 1,-1 1-34,0-1 0,0 0 0,0 0 0,-1-1 0,1 1 0,-1 0 0,1-1-1,1-3 1,2-7-652,-1 1 0,0 0 0,-1-1 0,-1 1 0,0-1 0,1-20 0,-4-46-1252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43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740 47 6929,'13'-14'5012,"-13"14"-4682,1-1 0,-1 0 0,0 0 1,0 0-1,1 0 0,-1 0 0,0 0 0,0 0 0,0 0 0,0 0 0,0 1 0,0-1 0,-1 0 0,1 0 0,0 0 0,0 0 0,-1 0 0,1 0 1,0 0-1,-1 1 0,1-1 0,-1 0 0,1 0 0,-1 1 0,-1-2 0,0 2-164,-1 0 1,1 1-1,0-1 1,-1 0-1,1 0 1,-1 0-1,1-1 0,0 1 1,-1-1-1,1 1 1,-1-1-1,1 0 0,-3-1 1,3 1-133,-1 0 0,1 1 0,-1-1 0,1 1 0,-1-1 0,1 1 0,-1 0 0,1 0 1,-1 0-1,1 0 0,-4 1 0,-29 8 357,8-2-150,-29 2 1,22-4-211,0 2 1,1 0-1,-36 14 0,8 4-5,-107 58-1,162-79 15,1 0-1,0 0 1,0 1 0,1-1-1,-1 1 1,1 0 0,0 0 0,-4 8-1,5-10 319,2-4-190,6-7-103,4-1-61,1 1 0,0 1 0,0 0 0,1 0 0,0 1 0,14-6 0,7-5-1,-2 2 56,0 2 0,0 0 0,1 3 1,1 0-1,0 2 0,51-7 0,-66 13 163,-1-1 0,1 0 0,-1-1 0,0-1 0,27-12-1,-43 17-218,0 0-1,0 0 0,0 0 0,0 0 0,1 0 0,-1 0 0,0 0 0,0 0 1,0-1-1,0 1 0,0 0 0,0 0 0,0 0 0,0 0 0,1 0 1,-1 0-1,0 0 0,0 0 0,0 0 0,0 0 0,0 0 0,0 0 0,0 0 1,0-1-1,0 1 0,0 0 0,0 0 0,0 0 0,1 0 0,-1 0 0,0 0 1,0 0-1,0 0 0,0-1 0,0 1 0,0 0 0,0 0 0,0 0 0,0 0 1,0 0-1,0 0 0,0 0 0,0-1 0,0 1 0,0 0 0,0 0 0,-1 0 1,1 0-1,-7-3 22,-9 1-18,-7 4 13,1 1 0,0 1 0,0 1-1,-35 12 1,23-7-9,-52 14 0,19-6 13,1 2-1,-76 36 1,125-48-9,8-3 17,-1-1 0,1 0-1,-12 4 1,24-17-76,0 6-208,-1-1-1,1 1 1,0-1 0,1 1 0,-1 0 0,0 0 0,1 0 0,0 1 0,-1-1 0,1 1 0,0 0 0,1 0 0,-1 0 0,6-1 0,31-10-1207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1.1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0 12195,'-1'0'192,"1"1"1,-1-1-1,0 1 1,0-1 0,0 1-1,0-1 1,1 1-1,-1-1 1,0 1-1,1-1 1,-1 1 0,0 0-1,1 0 1,-1-1-1,1 1 1,-1 0-1,1 0 1,-1-1 0,1 1-1,0 0 1,-1 0-1,1 0 1,0 0 0,0 0-1,0 0 1,-1 0-1,1 0 1,0-1-1,0 1 1,0 0 0,1 2-1,0 0 419,0 1 1,1 0-1,0-1 0,-1 1 1,1-1-1,4 5 0,2 4 151,15 33 1698,21 51 0,-30-58-2067,-1 0 0,-2 1 0,10 71 0,-15-49-634,-5-43-2752,-2-43 489,-2 0-1,-1 0 1,-8-27-1,1 1 654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1.60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0 124 11506,'0'-2'206,"1"0"-1,-1-1 1,1 1-1,-1 0 0,1 0 1,0-1-1,0 1 0,0 0 1,0 0-1,0 0 0,0 0 1,1 0-1,-1 0 0,1 1 1,-1-1-1,1 0 1,0 1-1,3-3 0,2 0 291,0 0-1,0 0 0,1 1 1,8-3-1,-6 2-208,118-39 3607,-111 39-3257,0 0 0,0 1-1,0 0 1,1 2 0,27 0 0,-42 1-562,-1 0-1,1 1 1,0-1 0,-1 1-1,1-1 1,0 1 0,-1 0-1,1 0 1,-1 0 0,1 0-1,-1 0 1,0 0 0,0 1 0,1-1-1,-1 1 1,0 0 0,0 0-1,0-1 1,2 4 0,-3-2-41,1 0-1,-1 0 1,0 0 0,0 0 0,0 0 0,0 1-1,-1-1 1,1 0 0,-1 0 0,0 0 0,0 1 0,0-1-1,0 0 1,-1 0 0,0 5 0,-2 3 33,0 0-1,0-1 1,-1 1 0,0-1-1,0 0 1,-2 0 0,-11 18-1,14-24-116,0 1 0,-1-1 0,0 0-1,1 0 1,-1 0 0,-1 0 0,1-1-1,-1 1 1,1-1 0,-1 0 0,0-1 0,0 1-1,0-1 1,0 0 0,0 0 0,-1-1-1,-9 2 1,13-2-191,0-1 1,0 0-1,0 0 0,0 0 0,0 0 1,0-1-1,0 1 0,0 0 1,0-1-1,0 0 0,0 1 0,0-1 1,0 0-1,0 0 0,0 0 0,0 0 1,1 0-1,-1-1 0,0 1 0,1 0 1,-1-1-1,-1-2 0,-1-11-1265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1.9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21012,'2'20'1625,"5"3"735,2 3-335,6 4-625,4 1-336,4 0-424,4 4-119,-3-2-257,1 0-80,-6-1-112,-4 0 0,-9-4-128,-4-1-192,-5-9-513,-2-4-415,-4-10-1072,3-7-1009,3-15 1841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2.3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52 3 17156,'1'-1'841,"-1"1"-721,0 0 0,1 0 0,-1-1 1,0 1-1,0 0 0,0 0 0,0 0 0,1 0 0,-1 0 1,0 0-1,0 0 0,0 0 0,0 0 0,1 0 0,-1 0 1,0 0-1,0 0 0,0 0 0,1 0 0,-1 0 0,0 0 1,0 0-1,0 0 0,0 0 0,1 0 0,-1 0 0,0 0 1,0 1-1,4 6 1592,-1 12-102,-4-2-1209,0-1 1,-2 1-1,0-1 1,-1 0-1,0 0 1,-11 24-1,-10 39 15,22-64-197,1 0 0,0 0 0,0 31 0,3-39-107,-1 0 0,1 0 0,0 0 0,1-1 0,-1 1 0,1 0 0,0-1 0,1 1 0,0-1 0,7 11 0,-9-15-87,0 0 0,0-1 0,0 1 0,1-1 0,-1 1 0,1-1 0,-1 0 0,1 1 0,0-1 0,-1 0-1,1 0 1,0 0 0,0 0 0,0-1 0,-1 1 0,1 0 0,0-1 0,0 0 0,0 1 0,0-1 0,0 0-1,0 0 1,0 0 0,0 0 0,0 0 0,0 0 0,0-1 0,0 1 0,0-1 0,0 1 0,0-1 0,2-1 0,6-3-25,-1 0 0,0-1-1,0 0 1,14-13 0,-15 13-37,13-13-1355,18-21 0,-8 7-4212,-19 23 3577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6:52.70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77 13 17220,'0'0'201,"0"-1"1,0 1 0,0-1 0,0 1 0,1 0-1,-1-1 1,0 1 0,0-1 0,-1 1-1,1-1 1,0 1 0,0 0 0,0-1-1,0 1 1,0-1 0,0 1 0,0 0-1,-1-1 1,1 1 0,0 0 0,0-1 0,-1 1-1,1 0 1,0-1 0,-1 1 0,1 0-1,0-1 1,0 1 0,-1 0 0,1 0-1,-1-1 1,1 1 0,0 0 0,-1 0-1,1 0 1,-1-1 0,0 2 0,-1-1 0,1 0 0,0 1 0,0-1 0,-1 0-1,1 1 1,0 0 0,0-1 0,0 1 0,0 0 0,0-1 0,-1 2 0,-5 4 140,0 0 0,-9 12-1,13-14-303,0 1 0,0-1 0,1 1 0,-1 0 0,1 0 0,0 0 0,1 0 0,-1 0 0,1 0 0,0 1 0,1-1 0,-1 0 0,1 1-1,1 9 1,-1-12-38,0 0 0,1 1 0,-1-1-1,1 0 1,0 0 0,0 0-1,0 0 1,0 0 0,1 0-1,-1 0 1,1 0 0,-1 0 0,1-1-1,0 1 1,0-1 0,1 1-1,-1-1 1,0 0 0,1 0 0,0 0-1,-1 0 1,1 0 0,0-1-1,0 1 1,5 1 0,-5-2 0,-1-1-1,1 1 1,0-1 0,0 0-1,0 0 1,0 0 0,0 0 0,0 0-1,0-1 1,0 1 0,0-1-1,0 0 1,0 0 0,-1 0 0,1 0-1,0 0 1,-1-1 0,5-3-1,1 0 168,-1-1 0,-1 1 0,1-2-1,10-12 1,-17 19-141,0-1 0,1 1 0,-1 0 0,0-1 1,1 1-1,-1 0 0,0 0 0,1 0 0,-1-1 0,0 1 0,1 0 0,-1 0 1,1 0-1,-1 0 0,0 0 0,1 0 0,-1 0 0,1 0 0,-1 0 0,1 0 1,-1 0-1,0 0 0,1 0 0,-1 0 0,1 0 0,-1 0 0,0 0 0,1 1 0,-1-1 1,1 0-1,-1 0 0,1 1 0,11 9 253,-10-9-200,16 19 80,-12-13-77,-1-1 0,2 1 0,-1-1 0,1 0 0,8 5 0,-14-10-73,0 0-1,1 0 1,-1-1-1,1 1 1,-1 0-1,1-1 1,0 1 0,-1-1-1,1 0 1,-1 1-1,1-1 1,0 0-1,-1 0 1,1 0 0,0 0-1,-1 0 1,1-1-1,0 1 1,-1 0-1,1-1 1,-1 1 0,1-1-1,-1 1 1,1-1-1,-1 0 1,1 0-1,-1 0 1,1 0 0,-1 0-1,0 0 1,0 0-1,2-3 1,1 0-269,0-1 0,-1 0 0,1 0 0,-2 0 0,1 0 0,0-1 0,3-10 0,8-44-3976,-10 43 2514,6-23 0,-2 25-457</inkml:trace>
  <inkml:trace contextRef="#ctx0" brushRef="#br0" timeOffset="1">554 4 17452,'-2'6'1864,"-5"0"1233,-2-3-1577,-9 6-4577,-8 0 2225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45.5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165 2432 12427,'0'0'177,"-1"0"1,0 0-1,0 0 0,0 0 1,1 1-1,-1-1 1,0 0-1,0 1 1,1-1-1,-1 0 1,0 1-1,0-1 1,1 1-1,-1-1 1,1 1-1,-1-1 0,0 1 1,1 0-1,-1-1 1,1 1-1,0 0 1,-1-1-1,1 1 1,-1 0-1,1 0 1,0-1-1,0 1 1,-1 0-1,1 0 0,0 0 1,0 1-1,-2 28 971,2-28-1030,2 58 147,3 0 1,2 0-1,3-1 0,3 0 1,2-1-1,25 61 1,-34-104-253,1 1 0,1-1 0,1-1 0,0 1 0,1-2 0,21 25 0,-16-23-7,1-1 1,0-1-1,1 0 1,0-2 0,23 13-1,15 2 78,0-1 0,2-3 0,1-3 0,80 17 0,245 19 214,-167-42 384,1-9 0,266-30-1,-12-8 643,2 40-868,-348 1-437,198-13 0,-172-9-4,-15 1 164,160 3 1,-208 17-62,87 19 1,1 1-98,-112-21-10,128-8 0,65-24 23,-87 7-24,179-22 16,-246 24-11,133-40 0,-207 49 4,0-1 1,0-2-1,-1-1 0,32-21 1,-48 26-9,0 0 1,0-1-1,-1 0 1,-1-1-1,1 0 1,-2-1-1,1 0 1,-1-1-1,-1 0 1,0 0-1,6-15 0,18-47 44,-13 27-44,32-54-1,-32 69-12,2 1-1,1 0 1,2 2-1,0 1 0,39-33 1,-41 42 2,1 1 0,1 1 1,0 2-1,1 0 0,1 1 0,0 2 1,40-14-1,-33 17 2,1 1 1,-1 2-1,1 1 0,49 0 1,136 12-21,-4 0 23,-28-15 26,109-1 123,34 20 274,75 0 230,83-43-499,40 1-157,-105 52 26,-2 26 0,-379-42-28,393 23 2,-3-28 2,-48-2-1,-129 1 105,347-47 0,-480 31 26,285-32 15,-306 42-137,-1 5-1,108 11 1,173 32 37,-337-35-50,-24-2 12,-1-2 1,25 1-1,-38-3-9,0 0 0,0-1 0,0 0 1,-1 0-1,1 0 0,0-1 0,0 0 0,-1 0 0,1 0 1,-1-1-1,9-5 0,-2-1 7,0-1 1,-1 0-1,0-1 0,-1 0 1,0 0-1,11-20 0,44-81-4,-64 111-6,20-41-6,-2-2 0,25-81 0,-22 51 21,38-152 49,-48 167-62,26-137 4,-28 130-2,0-69 0,-8 72-26,-15-121 0,8 153 28,0 1 0,-3 0 0,0 0 0,-2 1 0,-1 0 1,-16-27-1,20 43-2,-2 1 1,1 0-1,-2 0 1,0 1 0,0 0-1,-1 1 1,0 0-1,-1 1 1,0 0 0,0 1-1,-1 0 1,-24-10-1,-12-2 11,0 2 0,-65-13-1,107 29-8,-142-36 3,-100-26-6,56 8-18,-275-69 63,226 80-32,-47-10 21,147 27-36,-1 6 0,-158-3 0,106 25 5,-225 29 0,305-16 13,-242 24-20,-3-19-22,-177-31 133,458 10-110,-388 5 43,4 26-46,-223 41 8,293-12 21,19-1-26,-4-24-25,-491 37 62,32-12-66,377-75 62,83 0-51,335 17 24,-476-18 1,52-27-2,-48-4-3,350 37 0,-265-18-7,-2 17 0,-71 36 18,16 15-46,127-23-14,330-14 54,0-1-1,-40-6 1,-22-1 1,78 7-8,0 2-1,0 0 0,0 0 1,0 1-1,-13 4 0,8-1 1,0-1 1,0-1-1,-1-1 0,1 0 0,-20-1 0,36-2 7,0 1-1,0 0 1,0 1-1,0-1 1,0 0-1,-1 1 1,1-1-1,0 1 1,0-1-1,-2 2 1,3-1-4,0 0 1,0-1-1,0 1 1,1 0 0,-1 0-1,0 0 1,1 0-1,-1 0 1,0 0-1,1 0 1,-1 0 0,1 0-1,0 0 1,-1 0-1,1 0 1,0 0-1,0 0 1,-1 0 0,1 0-1,0 1 1,0 0-1,-1 36 128,-3 0 1,-1 0-1,-1 0 0,-13 38 0,-2-17 198,14-40-286,0 0 1,1 0 0,0 1 0,2-1-1,1 1 1,-2 23 0,5-40-119,0-1 0,0 1 0,0-1 0,0 1 1,1-1-1,-1 1 0,1-1 0,0 0 0,-1 1 0,1-1 0,0 0 1,0 1-1,1-1 0,2 4 0,-2-4-145,0-1 0,0 1 0,0 0 0,0-1 0,1 1 0,-1-1 0,0 0 0,1 0 0,-1 0 0,1 0 0,0 0-1,5 0 1,4 1-676,25 0-1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57.7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10 10778,'0'-6'9201,"1"3"-6643,0 4-2362,0-1 1,1 1-1,-1-1 0,0 1 1,0 0-1,-1 0 1,1 0-1,0 0 0,0 0 1,0 0-1,0 0 1,-1 0-1,1 0 0,0 2 1,67 116 2868,6 11-2259,40 47-1418,-124-191-5703,-12-11 2483,3 10 2289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58.1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3 173 12051,'-1'-7'777,"0"0"0,1 0 1,0 0-1,0-1 0,0 1 1,1 0-1,0 0 0,1 0 1,0 0-1,3-7 0,-3 9-492,1 0 0,-1 0 0,1 1-1,0-1 1,1 1 0,-1 0 0,1 0-1,0 0 1,0 0 0,0 1 0,0 0-1,1 0 1,8-5 0,-5 3-74,0 2-1,1-1 1,-1 1 0,1 0-1,-1 1 1,1 0-1,0 0 1,0 1 0,14-1-1,-20 2-173,0 0-1,-1 0 0,1 1 1,0-1-1,0 1 0,0 0 0,0 0 1,0 0-1,0 0 0,-1 0 0,1 1 1,-1-1-1,1 1 0,-1-1 0,1 1 1,-1 0-1,0 0 0,0 0 1,0 0-1,0 1 0,0-1 0,0 0 1,-1 1-1,1 0 0,-1-1 0,0 1 1,1 0-1,-1-1 0,-1 1 0,1 0 1,0 0-1,0 3 0,0 0-11,-1 0-1,0 0 1,0 0-1,0 0 1,0 0-1,-1 0 1,0 0-1,-1 0 1,1 0-1,-1-1 1,-3 7-1,2-4-41,-1-1-1,0 1 0,0-1 1,-1 0-1,0 0 1,0-1-1,-10 10 1,14-15-151,-1 1-1,0-1 1,0 0 0,1 0 0,-1 0 0,0 0 0,0 0 0,0 0 0,0 0-1,0-1 1,0 1 0,-5 0 0,6-1-43,0 0-1,0 0 1,0 0 0,0 0-1,0 0 1,0-1 0,0 1-1,-1 0 1,1 0 0,0-1-1,0 1 1,0-1 0,0 1-1,0-1 1,0 1 0,1-1-1,-1 0 1,0 1 0,0-1-1,0 0 1,0 0 0,1 0-1,-1 0 1,0 1 0,1-1-1,-1 0 1,0-2 0,-3-16-1463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58.5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17108,'5'0'1268,"1"0"0,0 1 0,0 0 1,0 0-1,0 0 0,7 4 0,-5-2-558,1 1-1,-1 0 0,12 9 1,-7-3-586,0 1 0,-1 0 1,0 1-1,11 14 1,-18-20-138,0 1 0,-1 0-1,0-1 1,0 1 0,-1 1 0,0-1 0,0 0 0,2 14-1,-3-13-727,0 1-1,-1 0 1,-1-1-1,0 13 1,0-20 574,0-1 0,0 1 0,0 0 0,0-1 1,0 1-1,0-1 0,0 1 0,0-1 0,0 1 0,0-1 0,0 1 1,-1-1-1,1 1 0,0-1 0,0 1 0,-1-1 0,1 1 0,0-1 1,-1 1-1,1-1 0,0 0 0,-1 1 0,1-1 0,0 0 0,-1 1 0,1-1 1,-1 0-1,1 1 0,-1-1 0,1 0 0,-1 0 0,1 0 0,-1 1 1,-11-4-1600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59.0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0 168 9482,'2'-4'588,"0"0"-1,0 1 0,0-1 1,0 1-1,0-1 1,1 1-1,-1 0 1,5-4-1,27-22 3273,-22 19-2394,8-5-324,-12 10-676,0-1 0,13-13 1,-19 17-701,-1 0 1,1 0-1,-1 0 1,0 1-1,1-1 1,-1 0-1,0-1 1,0 1-1,0 0 1,-1 0 0,1 0-1,-1 0 1,1-1-1,-1 1 1,1 0-1,-1 0 1,0-4-1,-1-2-947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45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29 10474,'-2'-3'3521,"2"0"-1873,5 3-527,1-1-249,5-2-496,3 1-240,1-4-896,6-3 2656,-3 8-1592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7:59.4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 11434,'5'-2'6810,"-5"2"-6644,7 7 2799,3 10-904,15 28 1022,-14-27-2353,-1 0 0,9 24 0,-7-8-59,27 52 1,-33-75-558,0 0 1,1-1-1,0 0 0,1 0 0,0-1 0,1 0 1,0 0-1,14 10 0,-12-12-14,-8-5-110,0-1 1,0 1-1,0 0 1,0 1-1,0-1 1,0 0 0,-1 1-1,4 4 1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0.4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114 14 10058,'1'-3'472,"1"-8"5479,-2 11-5858,2 11 4963,-1-9-4789,-1-1 0,1 1 0,-1-1-1,1 1 1,-1 0 0,0-1-1,1 1 1,-1 0 0,0 2-1,-11 41 1647,-11 42-1072,-3 1-644,15-50-187,-15 40 0,13-58 3,3-14 3,9-6-15,-1 0 0,1 0-1,0 0 1,-1 0 0,1 0 0,0 0-1,-1 0 1,1 0 0,0 0 0,0 0 0,-1 0-1,1-1 1,0 1 0,-1 0 0,1 0-1,0 0 1,0 0 0,-1 0 0,1-1 0,0 1-1,0 0 1,0 0 0,-1-1 0,1 1-1,0 0 1,0 0 0,0-1 0,0 1 0,-1 0-1,1 0 1,0-1 0,0 0 2,0 0 0,0 0 0,-1 0 0,1 0 0,0 0-1,0 0 1,0 0 0,0 0 0,1 0 0,-1 0 0,0 0 0,0 1 0,1-1 0,-1 0 0,0 0 0,1 0 0,-1 0 0,1 0 0,-1 0 0,1 1-1,-1-1 1,1 0 0,0 1 0,-1-1 0,1 0 0,0 1 0,0-1 0,-1 0 0,3 0 0,27-17 370,-26 16-286,13-6 194,1 2 0,-1 0 1,1 0-1,25-2 0,30-10 428,-22 3-1494,76-12 0,-112 24-3788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0.87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 1 16355,'-1'1'278,"1"0"-1,-1-1 1,1 1-1,-1 0 0,0 0 1,1 0-1,0 0 1,-1 0-1,1 1 0,0-1 1,-1 0-1,1 0 0,0 0 1,0 0-1,0 0 1,0 0-1,0 0 0,0 1 1,0-1-1,1 0 1,-1 0-1,0 0 0,0 0 1,1 0-1,-1 0 0,1 0 1,0 1-1,2 5 131,1-1 0,0 0 0,6 7 0,-5-6 220,31 41 643,73 72 1,-106-117-1479,-1-1 1,0 1-1,0 0 1,0 0-1,0 0 0,0 0 1,-1 0-1,2 4 1,-3-7 82,0 0 1,0 1-1,0-1 1,0 0-1,0 1 1,0-1-1,0 0 1,0 1-1,0-1 1,0 0-1,0 0 1,0 1-1,-1-1 1,1 0-1,0 1 1,0-1-1,0 0 1,0 0-1,-1 1 1,1-1-1,0 0 1,0 0-1,-1 0 1,1 1-1,0-1 1,0 0-1,-1 0 1,1 0-1,0 0 1,0 0-1,-1 1 1,1-1-1,0 0 1,-1 0-1,1 0 1,0 0-1,-1 0 1,1 0-1,0 0 1,-1 0-1,1 0 1,0 0-1,0 0 1,-1 0-1,1 0 1,-1-1-1,-2 2-757,-6 0-767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1.3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0 252 13779,'1'-5'508,"-1"1"-1,1-1 1,0 1 0,0 0 0,0-1-1,1 1 1,-1 0 0,1 0-1,0 0 1,4-6 0,4-4 962,15-18 0,-21 27-1291,0 0 69,60-68 2492,-54 63-2299,0 1-1,1 0 1,0 0-1,24-13 1,-33 21-375,1-1 1,0 1 0,0 0-1,0 0 1,0 0-1,0 0 1,0 0-1,1 1 1,-1-1-1,0 1 1,0 0-1,0 0 1,1 0 0,2 1-1,-3 0-38,-1-1-1,0 1 1,0 0 0,0 0 0,0 0-1,0 0 1,0 1 0,0-1-1,0 0 1,-1 1 0,1-1 0,0 1-1,-1 0 1,1 0 0,-1 0-1,0-1 1,1 1 0,-1 0 0,1 5-1,1-1 6,-1 1 0,0 0 0,0 0 0,0 0 0,-1 0 0,0 13 0,-3 43 6,2-61-38,-1 6 5,0 1 1,0 0-1,-1 0 0,0 0 0,-1-1 1,-4 10-1,6-15-79,0-1 0,0 1 1,0-1-1,-1 0 0,1 1 0,-1-1 0,0 0 1,1 0-1,-1 0 0,0 0 0,0 0 1,-1-1-1,1 1 0,0 0 0,0-1 0,-1 0 1,1 1-1,-1-1 0,1 0 0,-1 0 0,0-1 1,1 1-1,-6 0 0,6-1-181,-1 0 0,1-1 1,-1 1-1,1-1 0,-1 0 0,1 0 0,0 1 0,0-2 1,-1 1-1,1 0 0,0 0 0,0-1 0,0 1 1,0-1-1,0 1 0,0-1 0,1 0 0,-1 0 1,0 0-1,1 0 0,-2-3 0,-12-21-1208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1.6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 18172,'4'2'1387,"23"16"4273,16 5-2417,-33-18-3027,1 0 0,-1 0 0,0 2 0,-1-1 0,1 1 0,-1 0 0,-1 1 0,1 0 0,-1 0 0,8 13 0,-5-6-288,-2 0 0,0 1-1,0 0 1,-2 1 0,11 32 0,-10-21-1028,-5-13-5507,-3-25 3617,2-5 1198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2.1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51 31 14451,'0'-2'283,"1"1"0,-1-1 0,0 1 0,0-1 1,1 1-1,-1-1 0,1 1 0,0-1 0,-1 1 0,1 0 0,0-1 0,0 1 0,0 0 0,0 0 0,0 0 0,0 0 1,0-1-1,0 1 0,1 0 0,0 0-97,-1 1 0,0-1 1,1 1-1,-1 0 0,0-1 0,1 1 1,-1 0-1,0 0 0,1 0 1,-1 0-1,0 0 0,1 0 0,-1 1 1,0-1-1,1 0 0,-1 1 1,0-1-1,0 1 0,1-1 0,-1 1 1,0 0-1,1 0 0,1 1-70,-1 0 1,0 0-1,0 0 0,0 0 0,0 0 0,0 0 1,-1 0-1,1 1 0,-1-1 0,1 1 0,-1-1 1,0 1-1,0-1 0,0 1 0,0 0 0,-1-1 1,1 1-1,-1 0 0,1 0 0,-1 0 0,0-1 1,0 1-1,-1 5 0,0 1-1,0 1 1,-1-1-1,0 0 0,-1 0 1,-6 17-1,-4 5 3,2-5-38,-26 46-1,35-70-76,1 0-1,-1 0 1,0 0-1,-1 0 0,1-1 1,0 1-1,0-1 1,-1 1-1,-3 1 1,6-3-2,-1 0 0,1 1 0,-1-1 0,1 0 0,0 0 0,-1 1 0,1-1 0,-1 0 0,1 0 0,-1 0 0,0 0 0,1 0 0,-1 0 0,1 0 0,-1 0 0,1 0 0,-1 0 0,1 0 0,-1 0 0,1 0 0,-1 0 0,1 0 0,-1 0 1,1-1-1,-1 1 0,1 0 0,-1 0 0,1-1 0,0 1 0,-1 0 0,1-1 0,-1 1 0,1 0 0,0-1 0,-1 1 0,1-1 0,0 1 0,-1 0 0,1-1 0,0 1 0,0-1 0,-1 1 0,1-1 0,0 1 0,0-1 0,0 1 0,0-1 0,0 1 0,0-1 0,0 1 1,0-1-1,0 0 0,0 1 0,0-1 0,0-1 24,1 0 1,-1 1-1,0-1 0,1 1 1,-1-1-1,1 1 1,0-1-1,0 1 0,-1-1 1,1 1-1,0 0 1,0 0-1,0-1 1,0 1-1,1 0 0,-1 0 1,0 0-1,0 0 1,1 0-1,-1 0 0,3-1 1,0 0 63,0 0 0,1 0 0,-1 0 0,1 1-1,0-1 1,5 0 0,3 1-109,0 0-1,1 2 0,-1-1 1,0 2-1,1-1 1,-1 2-1,0 0 1,20 7-1,-31-9-260,0-1-1,1 0 1,-1 1 0,0-1 0,0 0 0,0 0-1,0 0 1,1-1 0,-1 1 0,0-1-1,0 1 1,0-1 0,0 0 0,0 1-1,0-1 1,0 0 0,3-2 0,-1 1 638,1 0-432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2.51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92 150 10082,'0'-4'1288,"-1"-1"-1,1 0 0,-1 1 1,0-1-1,0 1 1,-1-1-1,0 1 1,1 0-1,-2 0 0,-2-6 1,4 9-1189,1 1 0,-1-1-1,0 1 1,1 0 0,-1-1 0,0 1 0,1 0 0,-1-1 0,0 1 0,1 0-1,-1 0 1,0-1 0,0 1 0,1 0 0,-1 0 0,0 0 0,0 0 0,1 0-1,-1 0 1,0 0 0,0 0 0,1 1 0,-1-1 0,0 0 0,0 0-1,1 1 1,-2-1 0,0 1 8,-1 0 0,1 1 1,-1-1-1,1 0 0,0 1 0,-3 2 0,1 0-38,1-1 0,0 1 0,0 1 0,0-1 0,0 0 0,1 1 0,-1-1 0,1 1 0,0 0 0,1 0 0,-1-1 0,1 1 0,0 0 0,0 0 0,1 1 0,0 6-1,-1-8-63,2-1-1,-1 0 0,0 1 0,1-1 1,-1 1-1,1-1 0,0 0 0,0 0 1,1 1-1,-1-1 0,1 0 0,-1 0 1,1 0-1,0 0 0,0-1 0,0 1 1,1 0-1,-1-1 0,0 0 0,1 1 1,0-1-1,-1 0 0,1 0 0,0-1 1,4 3-1,-6-4-4,1 1 1,-1 0-1,1-1 1,0 1-1,-1-1 1,1 1-1,0-1 1,-1 0-1,1 0 1,0 0-1,-1 0 1,1 0-1,0 0 1,-1 0-1,1-1 1,0 1-1,-1-1 1,1 1-1,-1-1 0,1 1 1,-1-1-1,1 0 1,-1 0-1,1 0 1,-1 0-1,3-2 1,-2 1 0,0 0-1,-1-1 1,1 1 0,0-1-1,-1 0 1,1 1 0,-1-1-1,0 0 1,0 0 0,0 0-1,0 0 1,-1 0 0,1-4 0,0-6 25,-2 10-13,1 0 0,1-1 1,-1 1-1,0 0 1,1-1-1,-1 1 1,3-5-1,-4 9 15,1 0 1,0 0-1,0 0 1,0 0-1,0-1 1,0 1-1,0 0 1,0 0-1,0 0 1,0 0-1,0 0 1,0 0-1,1-1 1,-1 1-1,0 0 1,1 0-1,-1 0 1,0-1 0,1 1-1,-1 0 1,1-1-1,-1 1 1,1 0-1,1 0 1,15 16 556,-15-16-560,0 1 0,0-1 0,0 0 0,0 0 0,0 0 0,0-1 0,1 1 0,-1 0 0,0-1 0,1 1 0,-1-1 0,0 0 0,1 0 0,-1 0 0,0 0 0,1 0 0,2-1 0,-1 0 45,-1 0-1,1-1 1,-1 1 0,1-1 0,-1 0 0,0 0 0,0 0 0,0 0 0,0 0 0,3-4 0,2-2 105,-1-1 0,0 0-1,0 0 1,-1-1 0,11-20 0,-14 24-178,-1 1-1,1-1 1,-1 0 0,0 0-1,0 0 1,-1 0 0,0 0-1,0 0 1,0 0 0,-1 0-1,0 0 1,0-1 0,-2-9-1,2 14-188,-1 0-1,0 1 1,0-1-1,0 1 1,0-1-1,0 1 0,0 0 1,0-1-1,0 1 1,-1 0-1,1 0 1,0 0-1,-1 0 1,1 0-1,-1 0 0,1 0 1,-1 1-1,0-1 1,1 0-1,-1 1 1,0-1-1,1 1 1,-1 0-1,0-1 0,-2 1 1,-4 0-1708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52 99 12211,'1'-5'175,"0"-4"883,1 0-1,-1-1 1,0 1-1,-1-1 0,0 1 1,-2-17-1,2 26-966,0-1 0,0 1 0,0-1 0,0 1 0,0-1 0,-1 1-1,1-1 1,0 1 0,0 0 0,0-1 0,0 1 0,-1-1 0,1 1 0,0-1 0,0 1-1,-1 0 1,1-1 0,0 1 0,-1 0 0,1-1 0,0 1 0,-1 0 0,1 0 0,-1-1-1,1 1 1,0 0 0,-1 0 0,1 0 0,-1-1 0,1 1 0,-1 0 0,1 0 0,-1 0-1,1 0 1,-1 0 0,1 0 0,0 0 0,-2 0 0,1 1 23,1-1-1,-1 0 1,0 1 0,0 0 0,0-1-1,0 1 1,0-1 0,1 1-1,-1 0 1,0 0 0,1-1-1,-1 1 1,0 0 0,1 0 0,-1 0-1,1 0 1,0 0 0,-1 1-1,-6 20 389,0 0-1,2 0 1,1 0-1,1 1 1,-1 39-1,5-45-385,0 1 0,1-2 0,1 1 0,0 0 0,1 0-1,1-1 1,1 0 0,0 0 0,15 25 0,-9-23-58,1-1 1,1 0-1,0-1 1,1 0-1,1-2 1,21 16-1,-11-8-40,32 33-1,-56-53-146,0 0 1,-1 1-1,1-1 0,-1 0 1,1 1-1,-1-1 0,0 0 1,0 1-1,0-1 0,2 5 1,-3-6-61,0 0 0,0 0 0,0 0 0,0-1 1,-1 1-1,1 0 0,0 0 0,0-1 0,0 1 1,-1 0-1,1-1 0,0 1 0,-1 0 1,1-1-1,0 1 0,-1 0 0,1-1 0,-1 1 1,1-1-1,-1 1 0,0 0 0,1-1 0,-1 0 1,1 1-1,-1-1 0,0 1 0,1-1 0,-1 0 1,0 1-1,0-1 0,1 0 0,-1 0 0,0 0 1,0 1-1,1-1 0,-1 0 0,0 0 0,0 0 1,-1-1-1,-11 2-4740,1-1 1995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4.4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1 327 16043,'4'-6'1465,"5"-9"1135,6-3-151,5-7-465,4-2-287,-1-1-641,0 1-328,1 0-496,0 2-88,-2 1-216,-1 3-256,0 1-752,-2 2-465,-1 3-1063,-3-1-265,3 1 1569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4.81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0 118 13147,'9'15'1344,"2"1"1113,4 2-481,3 0-176,1-2-351,2 1-513,1 1-192,-5-2-440,1 4-136,-6-5-80,-5-3-104,-1-3-592,-4-8-384,-1 3-1065,-10-11 1473,2 0 336</inkml:trace>
  <inkml:trace contextRef="#ctx0" brushRef="#br0" timeOffset="1">108 216 14339,'6'-1'606,"0"0"0,0-1 0,0 0 0,0 0 0,0-1 0,0 1-1,-1-1 1,0-1 0,1 1 0,-1-1 0,0 0 0,-1 0 0,1 0 0,-1 0 0,7-9 0,-4 4-298,-1 0 0,0 0 0,0-1 0,-1 0 1,0 0-1,0-1 0,4-19 0,-7 21-312,-1 0 0,0 0 0,-1-15 0,0 14-79,1 17 79,0-1 0,0 1 0,1-1 0,0 0-1,0 1 1,0-1 0,1 0 0,0 0 0,7 10-1,-5-8-349,1 0-1,0 0 0,0 0 1,1-1-1,0 0 0,10 8 1,-17-15 197,1 1 0,-1-1 0,1 0 0,-1 1 0,1-1 0,0 0 1,-1 1-1,1-1 0,0 0 0,-1 0 0,1 1 0,0-1 0,-1 0 0,1 0 0,0 0 0,0 0 1,-1 0-1,1 0 0,0 0 0,-1 0 0,1 0 0,0 0 0,-1-1 0,1 1 0,0 0 1,-1 0-1,1-1 0,0 1 0,-1 0 0,2-2 0,14-9-1555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48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3796 5 5673,'-14'-5'4174,"12"5"-3966,-1 0-1,1 1 1,0-1-1,0 0 1,0 1-1,0-1 1,0 1-1,1-1 1,-1 1-1,0 0 1,0 0-1,0 0 1,-3 2-1,5-2-94,0-1-80,0 0 0,0 0-1,0 0 1,0 0-1,0 0 1,0 0-1,0 0 1,0 0 0,0 0-1,0 0 1,0 0-1,0 0 1,1 0 0,-1 0-1,0 0 1,0 0-1,0 0 1,0 0-1,0 0 1,0 0 0,0 0-1,0 0 1,0 0-1,0 0 1,0 0 0,0 0-1,0 0 1,0 0-1,0 0 1,1 0-1,-1 0 1,0 0 0,0 0-1,0 0 1,0 0-1,0 0 1,0 0 0,0 0-1,0 0 1,0 0-1,0 0 1,0 1-1,0-1 1,0 0 0,0 0-1,0 0 1,0 0-1,0 0 1,0 0 0,0 0-1,0 0 1,0 0-1,0 0 1,0 0-1,0 0 1,0 0 0,0 1-1,-4 1 643,-1 1-1,1 0 1,0 0 0,0 0-1,0 1 1,1 0 0,-6 6-1,6-7-235,0-1 0,0 1-1,0-1 1,0 0-1,-1 0 1,1 0 0,-1 0-1,-6 2 1,-3 2 60,-9 5 60,-1-2 1,-31 9 0,-29 12-283,-12 9-261,-17 8 11,-91 58-31,-63 29-73,199-104 69,-1-3 0,-77 18 1,-171 46 15,217-61 11,61-20-5,0 2-1,1 1 1,-68 35 0,65-27-1,-67 25 1,43-20-13,-2 5 4,38-17-14,-1-1 0,-1-1 1,-55 14-1,-109 25 27,79-19-10,-31-5-4,25-6-4,-7 14-11,75-19-11,44-15 22,-1 1 0,1-1 0,-1-1 0,1 0 0,-1 0 0,-11-2 0,9 1-1,-1 0 0,-24 2 0,3 5 10,9-2 23,-36 2 1,54-6-27,0 0 1,0-1 0,-1 0-1,1 0 1,0 0 0,0-1-1,0 0 1,0 0 0,-11-6-1,2 0 43,0 0 1,-22-8-1,32 14-39,1 1 0,-1-1 0,0 1 1,0 0-1,0 1 0,1-1 1,-1 1-1,0 1 0,0-1 0,0 1 1,-7 1-1,-4 2 169,0-1 1,0-1-1,-28 1 1,14-6 109,26 1-273,-1 1 1,1 1-1,0-1 0,0 1 0,-1 0 1,1 0-1,0 1 0,-7 0 1,11 0-30,0-1 0,1 0 1,-1 0-1,0 1 1,0-1-1,0 0 1,0 0-1,1 0 0,-1 0 1,0 0-1,0 0 1,0 0-1,1 0 0,-1 0 1,0-1-1,0 1 1,0 0-1,1 0 0,-1-1 1,0 1-1,0-1 1,1 0-110,-1 1 1,1-1-1,0 1 1,0-1 0,0 0-1,0 1 1,0-1-1,0 1 1,0-1 0,0 0-1,0 1 1,0-1-1,0 1 1,0-1-1,0 0 1,0 1 0,0-1-1,1 1 1,-1-1-1,0 0 1,1 1 0,-1-1-1,0 1 1,1-1-1,-1 1 1,0 0-1,1-1 1,-1 1 0,2-1-1,5-9-1222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5.2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0 103 14955,'38'59'6935,"12"33"-2836,-35-63-3454,-10-19-505,-1 0-3,-3-9-98,-1-7-33,-24-109-514,-3-25-1020,27 137 1502,-1-1 0,1 0 0,0 0 0,0 0 1,0 0-1,2-6 0,-2 9 25,0 1 1,0-1-1,0 1 0,1-1 1,-1 1-1,0-1 1,0 1-1,1-1 1,-1 1-1,0 0 0,1-1 1,-1 1-1,1-1 1,-1 1-1,0 0 0,1-1 1,-1 1-1,1 0 1,-1-1-1,2 1 0,-1 0 5,0 0-1,0 0 0,0-1 0,0 1 0,0 1 0,0-1 0,0 0 0,0 0 0,0 0 0,0 0 0,0 1 0,0-1 0,0 0 0,1 2 0,7 3 83,0 0 1,-1 0-1,1 1 1,-2 0-1,9 8 0,34 39 821,-32-33-524,-4-3-159,0 1-1,14 24 1,-10-13-1051,-25-27-2585,-1-4 967,4-5 770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5.67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1 169 16676,'3'5'1888,"3"-4"1137,9-8-1209,2-7-352,4-10-808,2-4-191,-4-2-417,-2 2-569,-2 4-1599,6 4 1368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6.1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 61 9290,'-2'0'432,"1"1"0,-1-1 0,1 0 0,0 0 0,-1 1 0,1-1 0,-1 1-1,1-1 1,0 1 0,-1 0 0,1 0 0,0 0 0,0-1 0,-1 1 0,0 2 0,1-2-308,1-1-1,-1 0 1,1 1 0,0-1-1,-1 1 1,1-1 0,0 1-1,-1-1 1,1 1 0,0-1-1,0 1 1,0 0 0,-1-1-1,1 1 1,0-1 0,0 1-1,0-1 1,0 1 0,0 0-1,0-1 1,0 1 0,0-1-1,0 1 1,1-1 0,-1 1-1,0-1 1,0 1 0,0 0 0,1-1-1,-1 1 1,0-1 0,0 1-1,1-1 1,-1 0 0,1 1-1,-1-1 1,0 1 0,1-1-1,-1 0 1,1 1 0,0 0-1,0-1-3,-1 0 0,1 1-1,0-1 1,-1 1 0,1-1-1,0 0 1,0 0 0,0 1-1,-1-1 1,1 0 0,0 0-1,0 0 1,0 0 0,-1 0-1,1 0 1,0 0 0,0 0-1,0 0 1,-1-1 0,1 1-1,1-1 1,17-9 965,-11 5-687,-7 4-385,25-14 794,0 0 0,49-19 0,-65 31-736,0 0 0,0 0 0,0 1 0,0 1 0,11-1 0,-15 2-60,0 0-1,0 0 1,0 1-1,0 0 1,0 0-1,0 1 1,-1-1 0,1 1-1,9 5 1,-12-5-10,0 0 0,0 0 0,0 1 0,0-1 0,-1 1 0,1-1 0,-1 1 0,0 0 0,0 0 0,0 0-1,0 0 1,0 0 0,0 0 0,-1 1 0,0-1 0,2 5 0,0 6 14,0-1 0,1 26 0,-4-30 5,0 0 0,0 0-1,-1 0 1,0 0 0,0 0-1,-1-1 1,0 1 0,-1 0 0,-6 13-1,-2 0 35,-1-2-1,-20 27 1,22-28-135,12-30-2244,47-91-5930,-29 59 7240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6.55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58 1 16363,'-1'0'335,"0"0"0,1 0 0,-1 0-1,0 0 1,0 0 0,1 1 0,-1-1-1,0 0 1,1 0 0,-1 1 0,0-1-1,1 1 1,-1-1 0,0 0 0,1 1-1,-2 0 1,-6 13 1775,-2 20-1617,8-28-13,0 2-333,1 1 1,-1-1-1,2 0 0,-1 1 0,1 0 0,0-1 0,1 1 0,0-1 0,0 0 0,5 15 0,-4-17-103,0-1-1,0 1 0,1-1 1,0 0-1,0 0 1,1 0-1,-1 0 0,1-1 1,0 0-1,1 1 0,-1-1 1,1-1-1,-1 1 0,1-1 1,0 1-1,7 2 1,-4-2-22,0 0 0,1-1 0,-1 0 0,14 3 1,-20-6-9,0 1-1,0-1 1,1 0 0,-1 0 0,0 0 0,0 0 0,1 0 0,-1 0 0,0 0 0,0-1 0,1 1 0,-1-1 0,0 0 0,0 1 0,0-1 0,0 0 0,0 0 0,0 0 0,0-1 0,0 1 0,0 0 0,2-4 0,0 0 68,1-1 0,-2 0 0,1 0 0,-1-1 0,0 1 0,0-1 0,-1 1 0,0-1 0,0 0 0,0 0 0,-1 0 0,0 0 0,-1 0 0,1 0 0,-2-11 0,1 14-70,-1 0 1,1 1-1,-1-1 0,0 1 0,0 0 1,0-1-1,0 1 0,-1 0 1,0-1-1,1 1 0,-1 0 0,0 0 1,0 1-1,-1-1 0,1 0 1,0 1-1,-1-1 0,0 1 0,0 0 1,0-1-1,0 2 0,0-1 1,0 0-1,0 0 0,0 1 0,-1 0 1,1 0-1,0 0 0,-1 0 0,1 0 1,-1 1-1,-4-1 0,-15 1-19,0 1 0,0 1 0,-34 7 0,25-4-193,41-8-4031,20-5 4456,2-2-276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6.9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81 13195,'-6'0'9930,"8"-4"-7498,-2-2-375,3-3-1033,1 0-312,1 1-456,1 1-120,-2 2-208,-2 5-312,2-7-1160,-1 1-448,2-2-1073,-5-4 1392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7.3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0 157 14003,'3'-2'8254,"16"-6"-4746,9-3-2279,-12 1-659,1-1 0,-2 0 0,1-1 0,-2-1 0,1 0 0,-2-1 1,19-23-1,-27 31-482,2-3 4,-14 14-375,1 1-565,1 0-1,-1 1 1,1 0 0,1 0-1,-5 8 1,-11 16-4616,9-16 3442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07.7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12299,'0'7'8007,"3"26"-6310,-1-29-1625,-1 0 0,1 0 0,0 0 0,1 0 0,-1 0 0,1 0 0,0-1-1,-1 1 1,2-1 0,-1 1 0,0-1 0,6 4 0,2 1 192,-1-1 0,1 0 0,16 7 0,-16-10 74,0-1 0,1 0-1,-1 0 1,1-1 0,0-1-1,-1 0 1,1 0 0,16-2-1,26 2 1389,-51-1-1630,-1 0 0,0 0 0,0 1 0,0-1 0,0 1 0,0-1 0,0 1 0,0 0-1,0-1 1,0 1 0,0 0 0,0 0 0,-1 1 0,1-1 0,0 0 0,-1 1 0,1-1-1,-1 1 1,1-1 0,-1 1 0,0 0 0,2 2 0,-2-1-50,0-1-1,0 1 1,0-1 0,-1 1 0,0-1-1,1 1 1,-1 0 0,0-1 0,0 1-1,0 0 1,-1-1 0,1 1-1,-1-1 1,1 1 0,-1-1 0,0 1-1,-2 4 1,0 0-13,0-1 0,-1 1 1,0-1-1,0 0 0,-1 0 0,0 0 0,0-1 1,-11 10-1,0-3-1164,-35 19 1,25-15-1849,14-9 1217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1.1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6 14027,'2'0'338,"-1"-1"0,1 0 0,0 0-1,-1 1 1,1-1 0,0 1 0,0-1 0,-1 1 0,1 0-1,0 0 1,0 0 0,0 0 0,-1 0 0,1 0 0,0 0-1,0 1 1,-1-1 0,1 0 0,0 1 0,0 0 0,-1-1-1,1 1 1,-1 0 0,3 1 0,6 4 390,-1 0 0,15 14 0,-17-14-226,11 8-277,-1 0 1,-1 2-1,0 0 1,-1 1 0,-1 0-1,24 38 1,-38-54-342,1 0-122,0 1 0,0-1 1,-1 0-1,1 1 0,-1-1 0,1 0 0,-1 1 0,0-1 1,1 3-1,-9-4-586,-1-4 921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1.5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0 142 11554,'17'-16'2202,"0"1"0,21-14 0,-8 10 242,60-29 0,-85 45-2262,1 1 1,-1 0-1,1 0 1,0 0-1,-1 1 1,11-1-1,-14 2-158,-1 0 0,1 0-1,0 0 1,0 0 0,0 0-1,-1 0 1,1 1 0,0-1 0,-1 1-1,1-1 1,0 1 0,-1 0-1,1 0 1,0-1 0,-1 1-1,1 0 1,-1 1 0,0-1-1,1 0 1,-1 0 0,0 1 0,0-1-1,1 0 1,-1 1 0,1 2-1,0 2 1,0 1 0,0-1 0,0 1 0,-1 0 0,0 0 0,-1 0 0,1 0 0,-1-1 0,-1 9 0,1 2 15,0-1 10,-1 0 0,-4 22-1,5-34-66,-1 0 0,0 0-1,0 0 1,0-1-1,-1 1 1,1 0 0,-1-1-1,0 1 1,0-1-1,0 1 1,0-1 0,-1 0-1,1 0 1,-1 0-1,-4 3 1,6-5-63,0 0 0,1-1 0,-1 1 0,0-1 0,0 1-1,0-1 1,0 1 0,0-1 0,0 0 0,0 0 0,0 1 0,0-1 0,0 0 0,0 0 0,0 0-1,0 0 1,0 0 0,0 0 0,-1-1 0,1 1 0,0 0 0,0 0 0,0-1 0,0 1 0,1-1-1,-1 1 1,0-1 0,-2 0 0,1-1 82,0 0 0,0-1 0,0 1 0,0 0 0,0-1 0,0 1 0,1-1 0,-1 1 0,-1-5 0,-10-25 402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1.8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13587,'11'7'2040,"1"2"2065,9 3-2112,2 0-145,3 5-688,2-1-304,-2 1-311,-4 5-121,-8-5-208,-3 2-80,-3-1-176,-2-3-272,-2-3-865,-1-2-503,-6-4-2945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51.1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752 122 6153,'1'-2'544,"-1"1"0,1-1 0,0 1 0,0 0 0,0 0 0,-1-1 0,1 1 0,0 0 0,1 0 0,-1 0-1,0 0 1,1-1 0,2-1 1330,-6 8 808,2-5-2599,0 1 1,0-1-1,0 1 1,0-1-1,0 0 1,0 1-1,-1-1 1,1 1 0,0-1-1,0 1 1,0-1-1,-1 0 1,1 1-1,0-1 1,0 0-1,-1 1 1,1-1 0,0 0-1,-1 1 1,1-1-1,0 0 1,-1 0-1,1 1 1,-1-1-1,1 0 1,0 0 0,-1 0-1,1 1 1,-1-1-1,1 0 1,0 0-1,-1 0 1,1 0-1,-1 0 1,1 0 0,-1 0-1,-28 0 3593,7-1-2763,0 1 1,-32 5-1,27-1-632,0-1 0,0-2 1,-1 0-1,1-2 0,-38-6 0,53 4-116,0 0 0,1 0-1,0-1 1,-21-10 0,-39-27 564,0 0 36,67 38-733,-1 1 1,0 1-1,0-1 1,-1 1-1,1 0 1,0 0-1,0 0 1,-1 1-1,1 0 1,0 0-1,0 0 1,-6 1-1,-6 3-13,0 0 0,-22 8 0,-11 3-634,40-15-676,10 0 1261,0 0-1,-1 0 0,1 0 0,0 0 1,0 0-1,0-1 0,0 1 0,0 0 0,0 0 1,-1 0-1,1 0 0,0 0 0,0 0 0,0 0 1,0-1-1,0 1 0,0 0 0,0 0 0,0 0 1,0 0-1,0 0 0,0-1 0,0 1 0,0 0 1,0 0-1,0 0 0,0 0 0,0-1 0,0 1 1,0 0-1,0 0 0,0 0 0,0-1 0,1 0-2,-1 0 0,1 0 0,-1 0 0,1 0 0,0 0 0,0 0-1,0 0 1,0 0 0,0 0 0,0 0 0,1-1 0,22-13-390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2.3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0 275 16163,'9'-6'782,"-1"-1"1,-1 0-1,1-1 0,-1 1 0,0-1 0,9-15 0,-6 6-411,-1 0 1,12-31 0,-20 43-357,1 0 1,-1 0 0,0 0-1,0 0 1,-1 0 0,1 0-1,-1 0 1,0 0 0,-1-1-1,1 1 1,-1 0-1,0 0 1,0 0 0,-1 1-1,1-1 1,-1 0 0,0 0-1,-1 1 1,1-1-1,-1 1 1,0 0 0,0 0-1,0 0 1,-6-6 0,9 10 4,0 0 1,0 0 0,0 0 0,0 0 0,0-1 0,0 1-1,0 0 1,0 0 0,-1 0 0,1 0 0,0 0-1,0 0 1,0 0 0,0 0 0,0 0 0,0 0 0,0 0-1,0 0 1,-1 0 0,1 0 0,0 0 0,0 0-1,0 0 1,0 0 0,0 0 0,0 0 0,-1 0 0,1 0-1,0 0 1,0 0 0,0 0 0,0 0 0,0 0-1,0 0 1,0 0 0,0 0 0,-1 0 0,1 0 0,0 0-1,0 0 1,0 0 0,0 0 0,0 1 0,0-1-1,0 0 1,0 0 0,0 0 0,-1 0 0,0 9 1003,3 10 432,-1-13-1228,1-1 1,0 0-1,0 1 0,1-1 0,0 0 0,-1 0 0,2 0 0,-1 0 0,0-1 0,1 1 1,0-1-1,0 0 0,0 0 0,10 6 0,5 3-8,0-2 1,31 15-1,-29-16-180,-7-2-148,-10-6-492,0 1 0,0-1 0,1 0 0,-1 0 0,8 2 0,-11-4 398,-1 0 0,0 0 0,0 0 0,1 0 0,-1 0 0,0 0-1,0 0 1,1 0 0,-1 0 0,0 0 0,2-13-7662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2.7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1 132 10234,'3'-1'1119,"-1"1"-1,1 0 1,0-1-1,-1 1 1,1-1-1,0 0 1,-1 0-1,1 0 0,2-2 1,1-1-103,0 0 0,0 0-1,6-6 1,4-6-657,18-22 0,-29 32 123,3-3-1253,0 1 0,18-15 0,-21 31-5634</inkml:trace>
  <inkml:trace contextRef="#ctx0" brushRef="#br0" timeOffset="1">125 224 13091,'9'6'1792,"3"-3"1977,3-4-928,1-8-385,-1-3-383,0 0-929,-3 0-360,2 4-544,-1-1-264,3-2-2176,2-3 1599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3.8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0 13067,'-1'0'189,"1"0"0,0 0 0,-1 1 0,1-1 0,0 0-1,0 0 1,-1 0 0,1 0 0,0 0 0,0 1 0,-1-1 0,1 0 0,0 0 0,0 1 0,0-1 0,-1 0 0,1 0 0,0 1 0,0-1 0,0 0 0,0 0 0,0 1 0,0-1 0,-1 0-1,1 1 1,0-1 0,0 0 0,0 0 0,0 1 0,0-1 0,0 0 0,0 1 0,0-1 0,0 0 0,1 1 0,-1-1 0,0 0 0,0 0 0,0 1 0,0-1 0,0 0 0,0 1 0,1-1-1,-1 0 1,7 16 1922,1-8-1547,0 0 0,0-1 0,1 0 0,0 0 0,0-1 0,1 0 0,12 6 0,3 2 61,-20-11-532,15 8 66,-1 1 1,0 1-1,-1 0 0,26 27 0,-37-31-887,-7-9 682,0 1 0,0-1-1,1 0 1,-1 0 0,0 0 0,0 0 0,0 0 0,0 0 0,0 0 0,0 0 0,0 0-1,0 0 1,0 0 0,0 0 0,-1 1 0,1-1 0,0 0 0,0 0 0,0 0 0,0 0-1,0 0 1,0 0 0,0 0 0,0 0 0,0 0 0,0 0 0,0 0-139,0 0 139,0 1 0,0-1 0,0 0 0,0 0 0,0 0 0,-1 0 0,1 0-1,0 0 1,0 0 0,0 0 0,0 0 0,0 0 0,0 0 0,0 0 0,0 0 0,0 0-1,0 0 1,0 0 0,0 0 0,-1 0 0,1 0 0,0 0 0,0 0 0,0 0 0,0 0-1,0-1 1,-19-6-6270,10 3 5109,-10-3-433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4.2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1 186 12355,'1'-10'758,"1"0"0,0 1 0,0 0 0,1-1 0,1 1 0,-1 0 0,2 1 0,-1-1 0,1 1 0,0-1 0,1 2 0,0-1 0,0 1 0,10-10 0,-10 12-433,0 0-1,0 0 1,0 1-1,0 0 0,1 0 1,0 0-1,0 1 1,10-4-1,-12 6-246,0-1 0,0 1 0,0 1 0,0-1-1,0 1 1,1 0 0,-1 0 0,0 0 0,0 1 0,0-1 0,0 1 0,1 1-1,4 1 1,-8-2-58,1 0-1,0 0 1,-1 0-1,1 1 1,-1 0-1,1-1 0,-1 1 1,0 0-1,1 0 1,-1 0-1,0 0 1,-1 0-1,1 1 1,0-1-1,2 4 1,-3-1-8,1-1 0,0 0 1,-1 1-1,0-1 1,0 1-1,0 0 1,0-1-1,-1 10 0,0-3-8,-1 0 0,-1 1 0,0-1 0,0-1 0,-1 1 0,-1 0 0,-6 15 0,7-20-57,0 0 1,-1-1-1,1 1 0,-1 0 0,0-1 0,0 0 1,-1 0-1,0 0 0,0-1 0,-5 5 1,7-8-210,1 1 0,-1-1 0,1 1 0,-1-1 0,0 0 0,0 0 0,0 0 0,1-1 0,-1 1 1,0 0-1,0-1 0,0 0 0,0 0 0,0 0 0,0 0 0,0 0 0,0-1 0,0 1 0,0-1 0,0 0 0,0 0 1,1 0-1,-1 0 0,-4-3 0,-12-8-1332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4.6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76 14595,'3'-7'734,"0"1"0,1-1 0,0 1-1,0 0 1,0 1 0,0-1 0,1 1 0,8-8-1,-10 11-530,-1 0-1,0 1 1,1-1-1,-1 1 1,0 0-1,1 0 1,-1 0-1,1 0 0,0 0 1,-1 1-1,1-1 1,0 1-1,-1-1 1,1 1-1,0 0 1,0 0-1,-1 1 0,1-1 1,0 0-1,-1 1 1,1 0-1,0-1 1,-1 1-1,1 0 1,3 3-1,4 1 128,0 1 1,-1 1-1,0 0 0,0 0 1,7 9-1,38 43 450,-52-57-761,9 12-19,-1 0 0,-1 0 0,0 1 0,-1 0 0,11 27 0,-25-84-9110,7 17 7476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5.0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 56 13035,'9'-11'1130,"-7"6"-384,1 1 0,0 0 0,1 0 1,-1 0-1,1 1 0,0-1 0,-1 1 0,2 0 0,-1 0 1,6-4-1,-9 7-694,-1 0 0,0 0 0,0 0 0,1 0 1,-1 0-1,0 0 0,0 0 0,0 0 0,1 0 0,-1 0 1,0 0-1,0 0 0,1 0 0,-1 0 0,0 0 0,0 0 1,1 1-1,-1-1 0,0 0 0,0 0 0,0 0 0,1 0 0,-1 0 1,0 1-1,0-1 0,0 0 0,1 0 0,-1 0 0,0 0 1,0 1-1,0-1 0,0 0 0,0 0 0,0 1 0,0-1 1,1 0-1,-1 0 0,0 0 0,0 1 0,0-1 0,1 12 367,-1-11-286,0 33 101,-1-1 0,-2 0 1,-1 1-1,-1-1 0,-14 45 0,6-50-200,12-27-31,1 0 0,-1 0 0,0 0 1,0 0-1,1 0 0,-1 0 0,0 0 0,0 0 0,0-1 0,-2 2 1,3-2-3,0 0 1,-1 0 0,1 0 0,0 0 0,-1 0 0,1 0-1,-1 1 1,1-1 0,0 0 0,-1 0 0,1-1 0,-1 1 0,1 0-1,0 0 1,-1 0 0,1 0 0,-1 0 0,1 0 0,0 0-1,-1-1 1,1 1 0,0 0 0,-1 0 0,1-1 0,0 1-1,-1 0 1,1 0 0,0-1 0,0 1 0,-1-1 0,1 1 17,-1-1 0,1 0 0,-1 1 0,1-1 0,-1 1 0,1-1 0,0 0 1,-1 1-1,1-1 0,0 0 0,0 1 0,-1-1 0,1 0 0,0 0 0,0 1 0,0-1 0,0 0 1,0 0-1,0 1 0,0-1 0,0 0 0,1 1 0,-1-1 0,0 0 0,0 0 0,0 1 1,1-1-1,-1 0 0,0 1 0,1-1 0,-1 1 0,1-1 0,-1 0 0,1 1 0,-1-1 0,1 1 1,-1-1-1,1 1 0,-1-1 0,1 1 0,0 0 0,-1-1 0,1 1 0,0 0 0,0-1 1,3-1 97,0 0 1,1 0-1,-1 1 1,0-1-1,7 0 1,-1 1-10,0 1 0,0 0 0,0 0 1,0 1-1,0 0 0,0 1 0,0 0 0,16 6 0,-14-4-428,1 0-1,-1-1 1,1-1-1,20 1 1,-31-3-117,0 0 1,0 0 0,0-1 0,0 1 0,0-1 0,0 1-1,0-1 1,0 0 0,0 1 0,0-1 0,0 0-1,-1 0 1,1-1 0,0 1 0,0 0 0,2-3 0,7-6-1374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5.3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88 36 16115,'0'-2'511,"0"0"-1,0 0 0,0 0 0,0 0 0,0 0 0,0 0 1,0 0-1,-1 1 0,1-1 0,-1 0 0,1 0 0,-3-3 1,3 5-418,0-1 0,-1 1 0,1-1 0,-1 1 0,1-1 1,0 1-1,-1-1 0,1 1 0,-1-1 0,0 1 0,1 0 0,-1-1 1,1 1-1,-1 0 0,1 0 0,-1-1 0,0 1 0,1 0 1,-1 0-1,0 0 0,1 0 0,-1 0 0,0 0 0,1 0 1,-1 0-1,0 0 0,1 0 0,-1 0 0,1 0 0,-1 1 0,0-1 1,1 0-1,-1 0 0,0 1 0,1-1 0,-1 0 0,1 1 1,-1-1-1,1 0 0,-2 2 0,-3 2-29,0 1 1,0 0-1,0 0 0,1 0 0,0 0 1,0 1-1,0 0 0,1 0 1,0 0-1,0 0 0,0 0 0,1 1 1,-1-1-1,2 1 0,-1 0 1,1 0-1,0-1 0,0 1 0,1 11 1,0-16-63,0 0 0,1 0 1,-1 0-1,1 0 0,-1-1 1,1 1-1,-1 0 1,1 0-1,0 0 0,0 0 1,0-1-1,0 1 0,0 0 1,1-1-1,-1 1 0,0-1 1,1 1-1,-1-1 1,1 0-1,-1 0 0,1 1 1,0-1-1,-1 0 0,1 0 1,0-1-1,0 1 0,0 0 1,0-1-1,0 1 1,-1-1-1,1 1 0,3-1 1,-2 0-3,0 0 1,0 0 0,0 0 0,0-1 0,0 0 0,0 1 0,-1-1 0,1 0 0,0 0-1,0 0 1,-1-1 0,1 1 0,0-1 0,-1 1 0,1-1 0,-1 0 0,0 0-1,0 0 1,0 0 0,0 0 0,2-4 0,-1 2 7,0-1-1,0 1 1,-1-1 0,0 0-1,0 0 1,0 0 0,2-9-1,-4 13 23,0 1 0,0 0 0,0 0-1,0-1 1,0 1 0,0 0 0,0 0-1,1 0 1,-1-1 0,0 1 0,0 0-1,0 0 1,0 0 0,0 0 0,1 0 0,-1-1-1,0 1 1,0 0 0,0 0 0,1 0-1,-1 0 1,0 0 0,0 0 0,0 0-1,1 0 1,-1 0 0,0 0 0,0-1-1,1 1 1,-1 0 0,0 0 0,0 0-1,0 1 1,1-1 0,-1 0 0,0 0 0,0 0-1,1 0 1,-1 0 0,0 0 0,0 0-1,0 0 1,1 0 0,-1 0 0,0 1-1,0-1 1,0 0 0,0 0 0,1 0-1,-1 0 1,0 1 0,0-1 0,0 0 0,0 0-1,1 1 1,14 12 762,-9-7-461,-1-2-93,4 4 64,1-1 1,0 0 0,0-1 0,12 6 0,-20-11-299,0 0 0,0-1 0,0 1-1,0 0 1,0-1 0,1 0 0,-1 1-1,0-1 1,0 0 0,0 0 0,0 0-1,0 0 1,3-1 0,-4 0-42,0 1 0,1-1 0,-1 1 0,0-1 0,0 0 1,1 0-1,-1 0 0,0 0 0,0 0 0,0 0 0,0 0 0,0 0 0,-1 0 0,1 0 0,0 0 1,0-1-1,-1 1 0,1 0 0,-1-1 0,1 1 0,0-3 0,4-11-1412,4 4 502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6.6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 68 11410,'-4'-19'3571,"1"10"-1351,1 0-1,1 0 1,-1-13 0,2 48-1143,2 0 1,0 0-1,2 0 1,12 46-1,-10-54-1007,1 0 0,0 0-1,2-1 1,0 0 0,0-1 0,2 0-1,16 21 1,-5-14-6,26 22 1,-27-26-80,33 37 0,-52-52-109,1-1 0,-1 1 0,1 0 0,-1 0 0,0-1 0,2 9 0,-3-11 4,-1 0-1,0-1 1,0 1-1,1 0 1,-1 0-1,0 0 1,0 0 0,0 0-1,0 0 1,0 0-1,0 0 1,0-1-1,-1 1 1,1 0-1,0 0 1,0 0-1,-1 0 1,1 0-1,0-1 1,-1 1-1,1 0 1,-1 0-1,1-1 1,-1 1-1,1 0 1,-1-1-1,0 1 1,1 0-1,-1-1 1,0 1 0,0-1-1,1 1 1,-1-1-1,0 1 1,0-1-1,0 0 1,1 1-1,-1-1 1,-1 0-1,-2 1-431,1 0-1,0-1 1,0 1 0,-1-1-1,1 0 1,0 0-1,0 0 1,-1-1 0,-2 0-1,-18-8-1064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7.06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1 278 15747,'6'-15'1409,"3"-6"959,7-3-135,1-3-553,1 2-368,5-2-632,3 5-247,5 2-281,1 1-160,-3 5-673,0 1-351,-4 2-1440,-2-1-345,-5 9 1513</inkml:trace>
  <inkml:trace contextRef="#ctx0" brushRef="#br0" timeOffset="1">401 0 13995,'9'9'1272,"0"2"809,0 0-409,2 1-360,1-1-423,0 1-489,1 0-72,-1 1-216,-3-1 0,1 0-432,-5-3-344,-1-4-1049,-2-1-1576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7.4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0 157 11795,'5'0'859,"0"0"0,0-1 0,0 0 1,-1 0-1,1 0 0,0-1 0,-1 1 1,1-1-1,-1 0 0,6-3 0,-5 2-691,-1 0-1,1-1 0,-1 1 1,0-1-1,0 0 0,0 0 0,0 0 1,-1 0-1,1-1 0,-1 1 1,0-1-1,-1 0 0,1 0 0,1-6 1,-3 9-167,-1-1 1,1 1-1,-1 0 1,0 0 0,0-1-1,0 1 1,0 0-1,0 0 1,0-1-1,-1 1 1,1 0-1,-1 0 1,1 0-1,-1 0 1,0 0 0,-1-3-1,-1 0 2,0 0 0,0 0 0,-1 1 0,0-1 0,-4-4 0,67 90 2261,-55-76-2261,0 0-58,0-1 1,0 1-1,1-1 1,-1 0-1,10 6 0,-13-9-99,0-1 1,1 1-1,-1-1 0,0 1 0,1-1 0,-1 1 1,0-1-1,1 0 0,-1 0 0,1 0 0,-1 0 1,0 0-1,1 0 0,-1 0 0,1 0 0,-1 0 0,0-1 1,1 1-1,-1 0 0,0-1 0,1 1 0,-1-1 1,0 0-1,0 1 0,1-1 0,-1 0 0,0 0 1,0 0-1,0 0 0,1-1 0,11-10-1253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36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1 123 14907,'10'1'1833,"10"-1"695,18-4 81,11-5-153,9-8-887,0-1-401,-8-2-800,-7-2-584,-8 7-2137,1-3 1625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8.2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0 186 15971,'113'125'8768,"-110"-120"-8736,1 0 1,-1 0-1,0 0 1,3 7-1,-6-12-45,0 0-1,0 0 1,1 0-1,-1 0 1,0 1-1,0-1 0,0 0 1,0 0-1,0 0 1,0 0-1,0 0 1,0 0-1,0 0 1,0 0-1,0 0 0,0 0 1,0 0-1,0 0 1,0 1-1,0-1 1,0 0-1,0 0 1,0 0-1,0 0 1,0 0-1,0 0 0,0 0 1,0 0-1,0 0 1,0 0-1,0 0 1,0 1-1,0-1 1,0 0-1,0 0 0,0 0 1,0 0-1,0 0 1,0 0-1,0 0 1,0 0-1,0 0 1,-1 0-1,1 0 0,0 0 1,0 0-1,0 0 1,0 0-1,0 0 1,0 1-1,0-1 1,0 0-1,0 0 0,0 0 1,0 0-1,0 0 1,-1 0-1,1 0 1,0 0-1,0 0 1,0 0-1,0 0 1,0 0-1,0 0 0,0 0 1,0 0-1,0 0 1,-1-1-1,-4-2-919,-1-5-63,0 1 1,0-1-1,1-1 1,0 1-1,1-1 0,-6-16 1,-14-61-3130,4 12 3036,8 55 2168,12 19-1025,1 0-1,-1 1 1,0-1-1,0 0 1,0 0 0,0 1-1,-1-1 1,1 0-1,0 0 1,0 1 0,0-1-1,0 0 1,0 0-1,0 1 1,0-1 0,0 0-1,-1 0 1,1 1-1,0-1 1,0 0-1,0 0 1,0 0 0,-1 1-1,1-1 1,0 0-1,0 0 1,0 0 0,-1 0-1,1 0 1,0 1-1,0-1 1,-1 0 0,1 0-1,0 0 1,0 0-1,-1 0 1,1 0-1,0 0 1,0 0 0,-1 0-1,1 0 1,0 0-1,-1 0 1,1 0 0,0 0-1,0 0 1,-1 0-1,1 0 1,0 0 0,0-1-1,-1 1 1,1 0-1,0 0 1,0 0-1,0 0 1,-1 0 0,1-1-1,0 1 1,0 0-1,0 0 1,-1 0 0,1-1-1,0 1 1,0 0-1,0-1 1,0 1-13,0 1-1,0-1 1,0 0-1,0 0 1,0 1 0,0-1-1,0 0 1,0 0-1,0 1 1,0-1 0,0 0-1,0 1 1,0-1-1,0 0 1,0 0 0,0 0-1,0 1 1,1-1-1,-1 0 1,0 0 0,0 1-1,0-1 1,0 0-1,1 0 1,-1 0 0,0 0-1,0 1 1,0-1-1,1 0 1,-1 0 0,0 0-1,1 0 1,10 1 717,10-7 791,-21 6-1543,0 0 0,1 0-1,-1 0 1,0 0-1,0 1 1,0-1-1,1 0 1,-1 0 0,0 0-1,0 0 1,1 0-1,-1 0 1,0 1-1,0-1 1,0 0 0,0 0-1,1 0 1,-1 1-1,0-1 1,0 0-1,0 0 1,0 0 0,0 1-1,0-1 1,0 0-1,0 0 1,1 1-1,-1-1 1,0 0 0,0 0-1,0 1 1,2 10-9,-1-8 23,2 15 2,-3-18-23,1 0 1,-1 0-1,0 1 0,0-1 1,0 0-1,1 0 1,-1 1-1,0-1 0,0 0 1,1 0-1,-1 0 1,0 1-1,1-1 0,-1 0 1,0 0-1,0 0 1,1 0-1,-1 0 0,0 1 1,1-1-1,-1 0 1,0 0-1,1 0 0,0 0 1,3 1 0,2 7-81,-4-6 26,1 1 0,-1 0 0,0 0 0,0 0 0,0 0 0,0 0 0,-1 1 0,1-1 0,-1 0 1,2 8-1,-1-2 61,-2-4 165,1 0 0,0 0 0,0 0 0,0 0 0,1 0 0,-1 0 0,1-1 0,1 1 0,-1-1 0,1 1 0,-1-1 0,5 5 0,-7-8-142,1-1-1,-1 0 1,0 0-1,0 1 1,0-1-1,1 0 1,-1 1-1,0-1 1,0 0-1,0 1 1,0-1-1,0 0 1,0 1-1,0-1 1,1 0-1,-1 1 0,0-1 1,0 0-1,0 1 1,0-1-1,-1 0 1,1 1-1,0-1 1,0 1-1,0-1 1,0 0-1,0 1 1,-1-1-1,-8 11 324,7-10-322,0 1 1,0-1-1,0 0 0,0 1 1,0-1-1,0-1 1,0 1-1,0 0 1,-4 1-1,5-3-21,0 1-1,0 0 1,0-1 0,0 1 0,0-1-1,0 0 1,0 1 0,0-1-1,0 0 1,1 1 0,-1-1-1,0 0 1,0 0 0,1 1-1,-1-1 1,0 0 0,1 0 0,-1 0-1,1 0 1,0 0 0,-1 0-1,1 0 1,-1-2 0,-7-28 126,7 28-105,0 1-17,-17-92 567,16 81-447,1 0-1,0-1 1,1 1-1,1-1 0,2-13 1,-3 24-56,1 0 1,0 0 0,-1 0-1,1 1 1,0-1 0,1 0 0,-1 1-1,0-1 1,1 1 0,0-1-1,-1 1 1,1-1 0,3-2-1,-3 4 3,0 0 0,-1-1 0,1 1-1,0 0 1,0 1 0,0-1 0,0 0 0,0 0-1,0 1 1,0-1 0,0 1 0,0 0 0,0 0-1,0-1 1,0 1 0,0 0 0,0 1 0,0-1-1,0 0 1,3 1 0,0 1 32,0 0 1,0 0-1,-1 0 1,1 0-1,-1 1 1,0-1-1,0 1 0,0 0 1,0 0-1,0 1 1,-1-1-1,1 1 1,-1 0-1,5 7 0,2 5 108,0 1-1,11 26 1,-14-26-146,9 18 12,22 44-8,-38-79-112,8 18-288,-8-11-1242,0-7 1393,-1 0 1,1 0-1,0 0 1,-1 0 0,1 0-1,0 0 1,-1 0 0,1 0-1,0 0 1,-1 0 0,1 0-1,0 0 1,-1 0 0,1 0-1,-1 0 1,1 0-1,0 0 1,-1 0 0,1 0-1,0-1 1,0 1 0,-1 0-1,0-1 1,-8-4-2539,0-4 861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8.73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0 565 16460,'0'6'1464,"4"-6"1016,4-6-359,2-12-833,2-3-352,2-4-568,-1-2-120,4-1-568,1 1-424,-3-2-1432,-5-2-329,-7 0 1137</inkml:trace>
  <inkml:trace contextRef="#ctx0" brushRef="#br0" timeOffset="1">196 126 13275,'3'-6'1768,"3"-5"1929,4-4-856,4-4-777,1-2-464,0 2-975,-6 1-281,1 7-432,-6 5-641,4 21-6040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9.1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1 157 16996,'6'1'1336,"0"-2"784,1-5-335,4-7-833,-2-1-304,3-1-416,0 0-352,1-1-752,4-1-408,-4-2-1105,0-2 305,7 0 1063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9.57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77 12771,'-4'-12'5265,"0"18"-1036,0 22-1338,4-15-2629,0-1 0,1 1-1,0-1 1,1 1 0,0-1 0,4 13-1,-4-20-222,0 0 0,0 0 0,0 0-1,1 0 1,0 0 0,0 0 0,0-1-1,0 0 1,1 1 0,0-1 0,-1 0-1,2-1 1,-1 1 0,0-1 0,1 0-1,5 4 1,-2-3 29,1-1 0,-1 0 0,1 0 0,0-1 0,0 0 0,0 0 0,15 0 0,-20-1-12,1-1 1,-1 0 0,1 0 0,-1-1 0,1 1-1,-1-1 1,0 0 0,1 0 0,-1-1 0,0 1-1,0-1 1,0 0 0,0 0 0,0 0 0,0-1-1,-1 1 1,6-5 0,-7 4-8,1 0-1,-1 0 1,0-1-1,0 1 1,0-1 0,-1 1-1,1-1 1,-1 1 0,0-1-1,0 0 1,0 1-1,0-1 1,-1 0 0,1 0-1,-1 0 1,0 0-1,0 0 1,-1 1 0,1-1-1,-1 0 1,0 0 0,0 0-1,0 1 1,0-1-1,-2-3 1,-1-3 16,-1 1 0,0 0 0,0 0 0,-1 1 0,0-1 0,-1 1 1,0 0-1,-9-8 0,5 7-90,1 1 0,-2 0 0,1 1 0,-1 0 0,0 0 0,-1 2 0,0-1 0,1 2 1,-2-1-1,1 2 0,-19-3 0,9 6-1805,34-2-5879,4-3 5584</inkml:trace>
  <inkml:trace contextRef="#ctx0" brushRef="#br0" timeOffset="1">382 49 20804,'9'0'1865,"2"-2"1103,-4-2-263,1-4-1081,-7-1-487,1 3-681,2 3-200,-4 0-152,-3 3-936,-1 0-345,-4-1-1567,2-4-1049,6-2 2121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19.96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8 171 14291,'-1'-2'941,"0"-1"0,0 1 0,0 0 0,0 0 0,0-1 0,1 1 0,-1 0 0,1-1 0,0 1 0,0-1 0,0-3 0,0 4-654,1-1 0,-1 1 0,1 0 0,0 0 0,0 0 0,0 0 0,0 0 0,0 0 0,0 0 0,0 0 0,1 0 0,2-2 0,7-6 431,0 0-1,19-12 1,2-2-270,-21 16-338,-7 6-95,-1-1 0,1 0 0,-1 0 0,1 0 0,-1 0 1,5-8-1,-8 11-47,0 0 1,1 0-1,-1-1 1,0 1-1,0 0 1,0 0 0,0-1-1,0 1 1,0 0-1,0 0 1,0-1-1,0 1 1,-1 0-1,1 0 1,0 0-1,0-1 1,0 1-1,0 0 1,0 0-1,0 0 1,0-1-1,0 1 1,-1 0 0,1 0-1,0 0 1,0-1-1,0 1 1,0 0-1,-1 0 1,1 0-1,0 0 1,0 0-1,0 0 1,-1-1-1,1 1 1,0 0-1,0 0 1,0 0-1,-1 0 1,1 0-1,0 0 1,0 0 0,-1 0-1,1 0 1,0 0-1,-1 0 1,-12-1-2629,12 1 2083,-25 5-8936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0.4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0 13219,'-5'52'8787,"3"-39"-8002,0 0 1,1 18-1,2-26-726,-1 0 1,1-1-1,0 1 0,0 0 0,0-1 0,1 1 1,-1-1-1,1 1 0,0-1 0,4 5 0,-3-3 25,1-2 0,0 1 0,0 0 0,1-1 0,-1 0 0,1 0 0,0 0 0,0-1 0,0 1 0,0-1 0,1 0 0,-1-1 0,1 1 0,0-1 0,8 2 0,8 0 767,0 0-1,43 1 0,-22-2 511,-41-3-1249,0 0 1,1 0-1,-1 1 0,0-1 0,1 1 0,-1 0 1,0-1-1,1 1 0,-1 0 0,0 0 0,2 2 1,-3-2-86,-1-1-1,1 1 1,-1-1 0,1 1 0,-1 0 0,0 0 0,1-1 0,-1 1 0,0 0-1,1 0 1,-1-1 0,0 1 0,0 0 0,0 0 0,1 0 0,-1-1 0,0 1-1,0 0 1,0 0 0,-1 0 0,1 0 0,0-1 0,0 1 0,0 0 0,-1 0-1,1 0 1,0-1 0,-1 1 0,1 0 0,0-1 0,-1 1 0,1 0 0,-1-1-1,0 2 1,-5 7 11,-1-1-1,0 0 1,0 0-1,-17 13 1,-4 5-15,-12 16-176,17-17-150,-1-2 0,-40 32 0,63-54 284,0 0-1,0 0 1,-1 0-1,1 0 0,0-1 1,-1 1-1,1 0 0,-1-1 1,1 1-1,-3-1 0,-3-4-326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2.5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49 66 14435,'0'-5'214,"-1"-2"593,1 0 0,-1 0 0,-3-13 0,4 19-676,0 0-1,0 0 1,-1 0 0,1 1 0,0-1 0,-1 0-1,1 0 1,-1 0 0,1 0 0,-1 0-1,1 1 1,-1-1 0,1 0 0,-1 0-1,0 1 1,1-1 0,-1 1 0,0-1 0,0 0-1,1 1 1,-1-1 0,0 1 0,0 0-1,0-1 1,0 1 0,0 0 0,0-1 0,1 1-1,-1 0 1,0 0 0,0 0 0,0 0-1,0 0 1,0 0 0,0 0 0,-1 0 0,1 0-39,0 1 1,0-1-1,1 0 1,-1 0-1,0 1 1,0-1 0,1 1-1,-1-1 1,0 0-1,1 1 1,-1-1 0,1 1-1,-1 0 1,0-1-1,1 1 1,-1-1-1,1 1 1,0 0 0,-1-1-1,1 1 1,-1 1-1,0 0 42,1 0 1,-1 0-1,1 0 0,0 0 0,0 0 0,0-1 0,0 1 0,0 4 0,2 1 250,-1 0 0,1 0 0,5 12 0,5 12 608,-5-13-504,0 0 0,2 0 0,0-1 0,14 21 0,-6-17-415,-2 1 0,-1 0 1,0 1-1,-2 0 0,12 32 1,-20-41-139,19 46 206,-21-55-259,1 0 0,0 0 0,-1-1 0,1 1 0,1-1 0,-1 0 0,1 0-1,0 0 1,5 4 0,-9-7 54,0-1 0,0 0 0,0 0 0,1 0-1,-1 0 1,0 0 0,0 1 0,0-1 0,0 0-1,1 0 1,-1 0 0,0 0 0,0 0 0,0 0-1,1 0 1,-1 0 0,0 0 0,0 0 0,0 0-1,1 0 1,-1 0 0,0 0 0,0 0 0,0 0-1,1 0 1,-1 0 0,0 0 0,0 0 0,0 0-1,1 0 1,-1 0 0,0 0 0,0 0 0,1-8-2213,-5-9-1832,0 8 2603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3.64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115 109 14251,'-7'-12'1609,"5"10"-917,1-1 0,-1 1 0,1-1 0,-1 1 0,0 0 0,0-1 0,0 1 0,0 0 0,-4-2 0,6 4-625,0 0 1,0 0 0,0 0-1,-1 0 1,1 0 0,0 0 0,0 0-1,0 0 1,0 0 0,0 0 0,-1 0-1,1 0 1,0 0 0,0 0 0,0 1-1,0-1 1,0 0 0,-1 0 0,1 0-1,0 0 1,0 0 0,0 0-1,0 1 1,0-1 0,0 0 0,0 0-1,0 0 1,0 0 0,-1 0 0,1 1-1,0-1 1,0 0 0,0 0 0,0 0-1,0 0 1,0 1 0,0-1 0,0 0-1,0 0 1,0 0 0,0 0-1,0 1 1,0-1 0,1 0 0,-1 10 603,0-9-446,0 8 212,2 0-1,0 0 0,0 0 0,0-1 1,1 1-1,0-1 0,8 15 1,2-1 255,22 30 1,23 21 129,8 11-513,-63-81-324,-2 0-10,1-1 1,0 0 0,-1 0-1,0 1 1,1-1 0,-1 1-1,0-1 1,0 1 0,-1-1 0,2 6-1,-2-8-4,0 0 0,0 0-1,0 0 1,0 1 0,0-1-1,0 0 1,-1 0 0,1 0 0,0 0-1,0 1 1,0-1 0,0 0-1,0 0 1,0 0 0,-1 0 0,1 0-1,0 1 1,0-1 0,0 0-1,0 0 1,-1 0 0,1 0-1,0 0 1,0 0 0,0 0 0,-1 0-1,1 0 1,0 0 0,0 0-1,0 0 1,-1 0 0,1 0-1,0 0 1,0 0 0,0 0 0,0 0-1,-1 0 1,1 0 0,0 0-1,0 0 1,0 0 0,-1 0 0,1 0-1,0 0 1,0-1 0,0 1-1,0 0 1,-1 0 0,1 0-1,0 0 1,0 0 0,0-1 0,-13-6-1471,13 6 1369,-29-21-5140,-40-42 1,20 18 2576,20 21 1929,9 8 722,0-1-1,-27-32 0,45 48 181,1-1 0,-1 1 0,1 0 0,0-1 0,0 1 0,0-1 0,0 0 0,0 1 0,1-1 1,-1 0-1,1 1 0,-1-1 0,1 0 0,0 0 0,0 1 0,1-1 0,-1 0 0,0 0 0,1 1 0,0-1 0,-1 0 0,1 1 0,0-1 0,0 1 1,1-1-1,2-4 0,2-1 390,0-1 1,0 1 0,1 0-1,0 1 1,13-11 0,-12 12-183,0 0-1,0 0 1,1 1 0,0 0 0,0 0 0,0 1-1,0 0 1,1 1 0,0 0 0,-1 1 0,1 0-1,0 0 1,0 1 0,0 0 0,0 1 0,1 0 0,14 2-1,-22-2-283,0 1 1,0 0-1,-1-1 0,1 1 0,0 0 0,0 1 0,-1-1 0,1 0 0,-1 1 0,1 0 0,-1-1 0,0 1 0,1 0 1,-1 0-1,0 0 0,0 1 0,2 3 0,-2-3-26,0 1 0,0 0 0,-1 0 0,1 0 0,-1 0 1,0 0-1,0 0 0,0 0 0,-1 1 0,0-1 0,0 5 0,0 0-20,-1-1 0,0 0-1,-1 0 1,1 0 0,-2 0 0,1 0-1,-1 0 1,0 0 0,-1-1 0,0 1-1,-8 11 1,9-15-82,0-1 1,0 0-1,0 0 0,-1 0 0,1 0 1,-1 0-1,0-1 0,1 0 0,-1 0 0,0 0 1,0 0-1,-1 0 0,-5 1 0,8-3-83,0 1 0,0-1 0,0 0-1,0 0 1,0 0 0,0 0 0,0-1-1,0 1 1,0 0 0,0-1 0,0 0-1,0 1 1,0-1 0,0 0 0,1 0-1,-1 0 1,0 0 0,0 0 0,1 0-1,-1-1 1,1 1 0,-1 0 0,1-1-1,0 1 1,-1-1 0,1 0 0,0 1-1,0-1 1,0 0 0,0 0 0,-1-3-1,0-1 245,1 1-1,-1-1 0,1 1 0,-1-7 0,-1-31-300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4.2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1 195 15459,'6'7'1418,"0"0"-1,1 0 0,-1 0 1,2-1-1,-1 0 0,16 9 1,-13-8-614,0 0 1,0 0 0,12 13-1,-14-11-623,-1 0 0,0 0 0,0 1 0,-1 0 0,-1 0-1,1 1 1,5 15 0,-9-18-443,0 0-1,0 0 1,0 0-1,-1 1 1,0-1-1,-1 15 1,0-22 98,0 0 0,0 0 0,0-1 1,0 1-1,0 0 0,0 0 0,0-1 1,-1 1-1,1 0 0,0 0 0,0-1 1,-1 1-1,1 0 0,0-1 0,-1 1 1,1 0-1,-1-1 0,0 2 0,1-2 19,-1 0 0,1 0 1,0 0-1,-1 0 0,1 0 0,0 0 0,-1 0 0,1 0 0,0 0 0,-1 0 1,1 0-1,0 0 0,-1 0 0,1 0 0,0 0 0,-1-1 0,1 1 1,0 0-1,-1 0 0,1 0 0,0-1 0,-1 1 0,1 0 0,0 0 0,0 0 1,-1-1-1,-2-2-693,1 0 0,-1 0 0,1 0 0,0 0 0,-3-6 0,-2-4-1341,1-1 0,-6-19 1,10 25 2093,0 0 0,0-1 0,0-9 0,2 17 376,0-1-1,0 1 1,1-1-1,-1 1 1,0-1 0,0 1-1,1-1 1,-1 0-1,1 1 1,0 0 0,-1-1-1,1 1 1,0-1-1,0 1 1,0 0 0,0 0-1,0-1 1,1 0-1,26-18 3885,-11 9-2554,-3 0-711,-1 0 0,0-1 1,-1 0-1,0-1 0,16-24 0,-25 33-853,0-1 0,-1 1-1,1 0 1,-1-1-1,-1 0 1,1 0-1,-1 1 1,1-1 0,-1 0-1,-1 0 1,1 0-1,-1 0 1,0 0 0,0 0-1,0-1 1,-1 1-1,1 0 1,-1 0 0,-1 1-1,1-1 1,-1 0-1,1 0 1,-1 1 0,-3-6-1,-1 2 57,1 0 0,-1 0-1,0 1 1,0-1 0,-12-9-1,17 17-85,1-1 0,-1 1 0,1-1 0,-1 1 0,0-1 0,1 1 0,-1 0 0,0-1 0,1 1 0,-1-1 0,0 1 0,0 0 0,1 0-1,-1 0 1,0-1 0,0 1 0,0 0 0,0 0 2,1 0 1,0 1-1,-1-1 0,1 0 0,0 0 0,-1 0 0,1 1 1,0-1-1,-1 0 0,1 0 0,0 0 0,0 1 0,-1-1 1,1 0-1,0 1 0,0-1 0,0 0 0,-1 1 0,1-1 1,0 0-1,0 1 0,0-1 0,0 0 0,0 1 0,-1 2 100,1 0-1,0 0 0,0 0 1,0 0-1,0 0 0,0 0 1,2 5-1,1 0 35,0 0 0,0-1-1,1 1 1,0-1 0,0 1 0,0-1 0,11 11 0,43 43 360,-46-49-453,9 9-56,-9-8-240,1 0 1,1-1-1,0-1 1,21 14 0,-34-24-9,0-1 0,0 1 0,0-1 0,0 1 0,0-1 0,0 1 1,1-1-1,-1 0 0,0 1 0,0-1 0,0 0 0,1 0 0,-1 0 0,0 0 1,0 0-1,1 0 0,-1 0 0,2-1 0,2-2-1644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5.44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38 68 6985,'-2'-19'2610,"-1"-10"-445,3 28-2001,-1 0 0,1 0 0,0-1 0,-1 1 0,1 0 0,-1-1 0,1 1 0,-1 0 0,0 0 0,1 0-1,-1 0 1,0 0 0,0 0 0,0 0 0,-1-1 0,2 2-62,-1-1-1,1 1 1,0 0-1,0 0 1,-1 0-1,1 0 1,0 0-1,-1 0 1,1 0-1,0 0 1,-1 1-1,1-1 1,0 0-1,-1 0 1,1 0-1,0 0 1,0 0-1,-1 0 1,1 0 0,0 1-1,0-1 1,-1 0-1,1 0 1,0 0-1,0 1 1,0-1-1,-1 0 1,1 0-1,0 1 1,0-1-1,0 0 1,0 1-1,-1-1 1,1 0-1,0 0 1,0 1-1,0-1 1,0 0-1,0 1 1,-5 14 2123,5-14-1847,-3 8 1035,2-8-1172,0 1 0,1-1 0,-1 0 0,1 1 1,-1-1-1,1 0 0,0 1 0,0-1 0,-1 1 0,1-1 0,0 0 0,0 1 0,0-1 0,0 1 1,1 1-1,4-8 957,1-1-477,-6 6-698,0 0-1,0 0 0,0 0 1,0 0-1,0 0 1,0 0-1,0 0 0,0 0 1,0 0-1,0 0 1,0 0-1,0 0 0,1 0 1,-1 0-1,0 0 1,0 0-1,0 0 0,0 0 1,0 0-1,0 0 1,0 0-1,0 0 0,0 0 1,0 0-1,0 0 1,0 0-1,0 0 0,0 0 1,0 0-1,0 0 1,-1 3 89,0-1-78,0-1 0,0 1 0,0 0 0,1-1 0,-1 1 0,0 0 0,1-1 0,0 1 0,-1 2 0,1-4-33,0 0 1,0 0-1,0 0 1,0 1-1,0-1 0,0 0 1,1 0-1,-1 0 1,0 1-1,0-1 0,0 0 1,0 0-1,0 0 1,0 0-1,1 0 0,-1 1 1,0-1-1,0 0 1,0 0-1,0 0 0,1 0 1,-1 0-1,0 0 1,0 0-1,0 0 0,1 0 1,-1 1-1,0-1 1,0 0-1,0 0 0,1 0 1,14-3 31,-3-1-13,18-7 65,1 1-1,1 2 1,-1 1 0,49-5-1,-77 12-33,0 0 1,1 0-1,-1 0 1,0 0-1,0 1 1,1 0-1,-1-1 1,0 1-1,0 0 0,0 0 1,0 1-1,0-1 1,0 0-1,0 1 1,-1 0-1,1 0 0,2 2 1,-3-2-15,-1 0-1,1 0 1,-1 0 0,0 0 0,1 1 0,-1-1 0,0 0-1,0 1 1,-1-1 0,1 0 0,-1 1 0,1-1-1,-1 1 1,0-1 0,1 1 0,-1-1 0,0 1-1,-1-1 1,1 1 0,0-1 0,-1 1 0,-1 3-1,-15 49 493,-6 26-24,17-58-278,4-13-643,1-9-474,2-4-666,-1 1 1181,1 0 0,0 0 1,0 0-1,-1-1 0,2 1 0,-1 0 1,0 0-1,0 1 0,1-1 0,2-3 1,10-12-1079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3:19.0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137 297 6689,'-4'4'261,"0"-1"-1,1 1 0,-1 0 0,1 0 0,-1 1 0,1-1 0,-4 9 0,-3 4 687,-28 40 1189,28-39-1953,2 1 1,0 0-1,1 0 0,1 1 1,1 0-1,1 0 0,0 0 1,0 32-1,3-49-176,1-1 1,0 0-1,0 0 1,1 0-1,-1 0 0,0 1 1,1-1-1,-1 0 1,2 3-1,-1-4-3,-1-1 0,0 1 0,1-1-1,-1 1 1,1-1 0,-1 1 0,0-1 0,1 0 0,-1 1-1,1-1 1,-1 1 0,1-1 0,0 0 0,-1 1-1,1-1 1,-1 0 0,1 0 0,0 1 0,-1-1 0,1 0-1,-1 0 1,1 0 0,0 0 0,-1 0 0,1 0 0,0 0-1,-1 0 1,1 0 0,0 0 0,-1 0 0,1-1-1,-1 1 1,1 0 0,0-1 0,4 0 32,-1-1 0,0 0-1,0-1 1,0 1 0,6-6 0,4-1 48,42-30 9,-1-2 1,-3-2 0,-1-3-1,47-55 1,-38 33-108,88-92-328,-126 140 64,1 1 0,1 1 1,35-20-1,-8 9-162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28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0 397 11290,'7'4'1542,"0"-1"-1,0 1 1,0 1-1,-1 0 1,0-1-1,6 7 1,-9-7-1227,0-1 1,0 1-1,-1 0 1,1 0-1,-1 0 1,0 0-1,0 0 1,0 0-1,0 1 1,-1-1-1,2 8 1,7 44 407,-10-56-722,0 0 0,0 0 0,0 0 0,0 1 0,0-1 0,0 0 0,0 0 0,0 0 0,0 0 0,0 0 1,0 1-1,0-1 0,0 0 0,0 0 0,1 0 0,-1 0 0,0 0 0,0 0 0,0 1 0,0-1 0,0 0 0,0 0 1,0 0-1,0 0 0,0 0 0,1 0 0,-1 0 0,0 0 0,0 1 0,0-1 0,0 0 0,0 0 0,0 0 0,1 0 0,-1 0 1,0 0-1,0 0 0,0 0 0,0 0 0,1 0 0,2-6 1,4-16-61,-5 16 37,4-15-57,-4 12 36,1 0 1,1 0-1,-1 0 1,6-9-1,-2 6 8,-4 6 25,0 0 1,1 0 0,-1 1-1,1-1 1,8-7 0,-11 12 14,0 0 0,0 0 0,0 1 0,0-1 0,0 0 0,1 0 0,-1 1 0,0-1 0,1 1 0,-1-1 0,0 1 0,1 0 0,-1-1 1,1 1-1,-1 0 0,0 0 0,1 0 0,-1 0 0,1 0 0,-1 0 0,0 0 0,1 1 0,-1-1 0,1 0 0,-1 1 0,0-1 0,1 1 0,-1 0 0,0-1 0,0 1 1,2 1-1,5 5 74,-1-1 1,0 1-1,-1 0 1,0 0-1,0 1 1,0 0 0,-1 0-1,5 11 1,14 19 256,-13-21-221,-10-17-117,-1 0 1,0 0 0,0 0 0,0 0-1,0 0 1,1 0 0,-1 0 0,0 0 0,0 0-1,0 0 1,0 0 0,1 0 0,-1 0 0,0 0-1,0 0 1,0 0 0,0 0 0,0-1-1,0 1 1,1 0 0,-1 0 0,0 0 0,0 0-1,0 0 1,0 0 0,0-1 0,0 1-1,0 0 1,0 0 0,1 0 0,-1 0 0,0 0-1,0-1 1,0 1 0,0 0 0,0 0 0,0 0-1,0 0 1,0-1 0,0 1 0,0 0-1,0 0 1,0 0 0,0 0 0,0-1 0,1-9-105,4-22-957,2 0 0,18-53 0,-19 67 378,1 0 0,15-26-1,-22 43 678,0 1 1,0-1-1,1 1 0,-1-1 0,0 1 1,1-1-1,-1 1 0,0-1 0,1 1 1,-1 0-1,0-1 0,1 1 0,-1-1 1,1 1-1,-1 0 0,1 0 0,-1-1 1,1 1-1,-1 0 0,1 0 0,-1-1 1,1 1-1,-1 0 0,1 0 0,-1 0 1,1 0-1,-1 0 0,1 0 0,-1 0 1,1 0-1,0 0 0,-1 0 0,1 0 1,-1 0-1,1 0 0,-1 1 0,1-1 1,-1 0-1,1 0 0,-1 1 0,1-1 1,-1 0-1,1 1 0,2 2 10,0-1 1,0 1-1,0 0 0,-1 0 1,3 5-1,2 1-2,-3-5 1,1 1 0,0-1-1,-1 0 1,2 0-1,-1-1 1,0 0 0,1 1-1,0-2 1,-1 1 0,1-1-1,0 0 1,0 0-1,7 1 1,-9-2 2,0-1 0,1 1-1,-1-1 1,0 0 0,0 0 0,1-1-1,-1 1 1,0-1 0,0 0 0,0 0-1,0 0 1,0-1 0,0 1 0,0-1-1,0 0 1,0 0 0,-1 0 0,1-1-1,-1 1 1,5-5 0,-5 4 1,0-1 0,-1 0 0,1 0 0,3-8-1,-5 10-2,0-1-1,0 1 1,1-1-1,-1 1 1,1-1 0,-1 1-1,1 0 1,0-1-1,0 1 1,0 0-1,0 0 1,0 1-1,5-4 1,-6 5 2,0 0 1,0-1-1,0 1 0,0 0 1,0 0-1,1 0 1,-1 0-1,0 0 0,0 0 1,0 1-1,0-1 1,0 0-1,0 0 1,1 1-1,-1-1 0,0 1 1,0-1-1,0 1 1,0 0-1,0-1 1,0 1-1,-1 0 0,3 1 1,19 24 232,-17-19-141,15 19 298,58 84 1312,-69-94-1505,0 1-1,-1-1 0,0 2 0,-1-1 0,5 24 0,-11-23-78,-5-13-36,4-5-83,0 0 1,-1 0-1,1 0 1,-1 0-1,1 0 1,-1 0-1,1 0 1,0-1-1,-1 1 1,1 0-1,-1 0 1,1 0-1,0-1 1,-1 1-1,1 0 1,0-1-1,-1 1 1,1 0-1,-1-1 1,-6-7-4,0 0-1,1-1 1,0 0 0,-10-18-1,-15-43-237,20 41 71,0-1 0,3 0 0,0-1-1,2 0 1,1 0 0,1 0-1,2-1 1,2 0 0,3-36-1,-3 62 158,1 0-1,0 0 0,1 0 1,-1 1-1,1-1 0,0 0 0,1 1 1,-1 0-1,1-1 0,0 1 1,8-9-1,-9 12 42,0 0-1,1 0 1,-1-1 0,1 2-1,0-1 1,-1 0 0,1 1 0,0-1-1,0 1 1,0 0 0,0 0-1,0 0 1,0 0 0,0 0 0,1 1-1,-1 0 1,0-1 0,0 1-1,0 0 1,1 1 0,-1-1 0,6 2-1,-4-1 56,0 1-1,0 0 0,-1 0 1,1 0-1,-1 1 1,1 0-1,-1-1 1,0 1-1,0 1 0,0-1 1,-1 1-1,1-1 1,-1 1-1,0 0 0,0 0 1,0 1-1,-1-1 1,1 1-1,-1-1 1,0 1-1,0 0 0,-1-1 1,2 8-1,-1-7-76,-1 0-1,0 0 1,-1 0-1,1 0 1,-1 0 0,0 0-1,0-1 1,0 1-1,-1 0 1,0 0-1,0 0 1,0 0 0,-1-1-1,1 1 1,-1 0-1,0-1 1,0 1-1,-1-1 1,1 0 0,-1 0-1,0 0 1,0 0-1,-1-1 1,-5 6-1,8-7-152,-1-1 0,1 0 0,-1 0 0,1 0 0,-1 0 0,0 0 0,1-1 0,-1 1 0,0 0 0,1-1 0,-1 1 0,0-1 0,0 1-1,0-1 1,1 0 0,-1 0 0,0 0 0,0 0 0,0 0 0,0-1 0,1 1 0,-1 0 0,0-1 0,0 1 0,1-1 0,-1 0 0,0 1 0,1-1-1,-1 0 1,0 0 0,1 0 0,-1 0 0,1 0 0,0-1 0,-1 1 0,1 0 0,0-1 0,0 1 0,-2-3 0,-11-21-2280,2-7 916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39.2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165 18 12123,'-16'-9'3753,"15"8"-3620,1 1 1,-1-1 0,0 0 0,0 0-1,1 1 1,-1-1 0,0 1 0,0-1-1,0 1 1,0-1 0,0 1 0,0 0 0,0-1-1,0 1 1,0 0 0,0 0 0,0 0-1,0-1 1,0 1 0,0 0 0,0 1-1,0-1 1,0 0 0,0 0 0,0 0-1,0 0 1,0 1 0,0-1 0,0 1 0,0-1-1,0 1 1,0-1 0,0 1 0,0-1-1,-1 2 1,-7 5 149,0 1-1,1 0 1,-1 0 0,2 1-1,-1 0 1,-10 17 0,16-23-233,0 0 0,1 1 0,-1-1 0,1 0 0,0 1 0,0-1 0,0 1 0,0-1 0,1 1 0,-1-1 0,1 1 0,0-1 0,0 1 0,1-1 0,-1 1 0,1 0 0,-1-1 0,1 1 0,0-1 0,0 0 0,1 1 0,-1-1 0,1 0 0,0 0 0,-1 0 0,4 4 0,0-2 0,0 1 0,1-1 1,-1-1-1,1 1 0,0-1 1,0 0-1,1 0 0,7 3 1,-7-3 72,0 0 0,0 0 0,0 0 0,-1 0 0,0 1 1,8 8-1,-12-11-112,-1-1 1,0 1-1,0 0 1,0-1-1,0 1 1,-1 0-1,1-1 1,0 1 0,-1 0-1,1 0 1,-1 0-1,0 0 1,1 0-1,-1 0 1,0 0-1,0-1 1,0 1-1,0 0 1,-1 0-1,1 0 1,-1 0 0,1 0-1,-1 0 1,1-1-1,-2 4 1,-2 2-3,-1 1 0,0-1 0,0 1 1,-7 7-1,8-10 3,0 0-10,0 0-1,-1-1 0,1 0 0,-1 0 0,0 0 0,0 0 0,0-1 0,-1 0 0,-9 4 0,11-5 3,1-1 1,-1 0-1,0 0 1,0 0-1,0 0 0,1-1 1,-1 0-1,0 1 1,0-1-1,0-1 0,0 1 1,0-1-1,1 1 1,-1-1-1,0 0 0,-5-3 1,8 4 15,1 0 1,-1 0-1,1 0 0,0-1 1,-1 1-1,1 0 0,0 0 1,-1 0-1,1-1 1,0 1-1,-1 0 0,1-1 1,0 1-1,0 0 0,-1-1 1,1 1-1,0 0 1,0-1-1,0 1 0,-1 0 1,1-1-1,0 1 0,0-1 1,0 1-1,0 0 1,0-1-1,0 1 0,0-1 1,0 0-1,0 0 25,1 0-1,-1-1 0,1 1 1,-1 0-1,1 0 1,-1 0-1,1 0 1,0-1-1,0 1 1,0-1-1,29-25 527,-23 22-512,18-22 24,-3 4-1502,-19 19 355,1 2-1,-1-1 0,1 0 1,6-3-1,13-5-1749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6.1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1 10026,'-10'3'14570,"15"4"-13989,103 183 4687,-39-69-4528,-46-88-654,-18-26-232,0-1-1,0 1 0,6 12 0,-12-16-1520,-4-4 470,-6-4-703,-1-2-288,1 0 0,-1-2 0,-15-14 0,-1-6 543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6.50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89 13531,'14'-10'1019,"1"-1"0,0 2 0,0 0 0,1 0 0,0 2 0,0 0 0,0 1 0,1 0 0,0 2 0,31-5 0,-44 8-795,0 1-1,-1 0 1,1 0-1,-1 0 1,1 0 0,-1 1-1,1 0 1,6 2 0,-9-3-187,0 0 0,0 1 0,0 0 1,0-1-1,0 1 0,-1 0 0,1-1 1,0 1-1,0 0 0,-1 0 0,1 0 1,0 0-1,-1-1 0,1 1 0,-1 0 1,0 0-1,1 0 0,-1 0 0,0 0 1,1 0-1,-1 0 0,0 0 0,0 1 1,0-1-1,0 0 0,0 0 0,0 0 1,0 0-1,0 0 0,0 0 0,-1 0 1,0 2-1,-3 11 29,-1 0 0,-1-1 1,0 1-1,-1-1 0,-15 21 0,9-14-47,12-19-52,-4 8-72,-1-1 0,1 0 0,-11 10 0,15-17-58,0 1 0,0-1 0,0 0 0,0 0 0,-1 0 0,1 0 0,0 0 0,-1 0 0,1 0 0,0-1 0,-1 1 0,1 0 0,-1-1 0,1 1 0,-1-1 0,1 1 0,-1-1 0,0 0 0,1 0 0,-1 0 0,1 0 0,-1 0 0,0 0 0,1 0 1,-1 0-1,1-1 0,-1 1 0,1-1 0,-3 0 0,3 0-30,0 1 1,0-1 0,0 0 0,1 1 0,-1-1 0,0 0 0,1 0-1,-1 0 1,1 1 0,-1-1 0,1 0 0,-1-1 0,-3-14-1474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6.93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13371,'2'0'519,"0"0"0,-1 0 0,1 0 0,0 0 0,0 0 1,0 0-1,-1 1 0,1-1 0,0 1 0,0 0 0,-1-1 0,1 1 0,2 2 0,-2-1 179,1 0-1,-1 1 1,0 0-1,0 0 1,0-1-1,2 4 1,-2-2-742,29 39 2341,-21-29-1927,0 0 1,-1 0-1,9 17 1,14 57-456,-24-61-2307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7.39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38 3 15771,'1'0'295,"0"-1"0,1 1-1,-1 0 1,0-1 0,0 1-1,0 0 1,0 0 0,0 0-1,0 0 1,1 0 0,-1 0-1,0 0 1,0 0 0,0 0-1,0 1 1,0-1 0,0 0-1,1 1 1,-1-1-1,0 1 1,0-1 0,1 2-1,-1-1-36,0 0 0,0 1-1,0-1 1,0 0 0,0 1-1,0-1 1,0 1 0,0-1-1,-1 1 1,1 0 0,-1-1-1,1 1 1,0 2 0,0 5 218,0 1-1,-1 0 1,0-1 0,-1 12 0,1-21-474,-3 26 308,-1 0-1,-1 0 1,-15 45 0,-14 43-197,33-112-115,1 0 1,-1 0-1,0 0 1,0 0-1,0 0 0,0 0 1,-1 0-1,-1 2 0,3-4 3,1 1-1,-1-1 0,0 0 0,1 0 0,-1 0 1,1 0-1,-1 1 0,1-1 0,-1 0 0,1 0 0,-1 0 1,0 0-1,1 0 0,-1 0 0,1 0 0,-1 0 1,1 0-1,-1 0 0,1-1 0,0 1 0,34-6 29,-18 3-7,-1 0 0,21-7 0,9-2-33,-2 1-3045,-40 9 2096,1 0-1,-1 0 1,1 0-1,-1-1 1,0 0 0,0 0-1,6-4 1,2-7-795</inkml:trace>
  <inkml:trace contextRef="#ctx0" brushRef="#br0" timeOffset="1">381 109 12227,'0'-2'205,"-3"-22"4429,3 24-4502,0-1 0,0 1-1,0-1 1,0 1 0,0 0 0,0-1 0,0 1-1,-1-1 1,1 1 0,0 0 0,0-1 0,-1 1-1,1 0 1,0-1 0,0 1 0,-1 0 0,1 0-1,0-1 1,-1 1 0,1 0 0,-1 0 0,1-1-1,0 1 1,-1 0 0,1 0 0,0 0 0,-1 0-1,1 0 1,-1 0 0,1-1 0,-1 1 0,1 0-1,0 0 1,-1 0 0,1 0 0,-1 0 0,1 1-1,0-1 1,-1 0 0,1 0 0,-1 0 0,1 0-1,0 0 1,-1 1 0,1-1 0,-1 0 0,1 0 0,0 0-1,-1 1 1,1-1 0,-1 1 0,-6 4 454,-1 1 0,1 0 1,0 1-1,1-1 0,0 1 1,0 0-1,-6 9 0,9-11-485,0-1 1,1 1-1,-1 0 0,1 0 0,0 0 0,0 0 0,1 0 0,-1 1 1,1-1-1,1 0 0,-1 1 0,1-1 0,0 10 0,0-13-94,0-1 0,0 0-1,0 1 1,1-1-1,-1 0 1,0 1 0,1-1-1,-1 0 1,1 0-1,0 1 1,-1-1 0,1 0-1,0 0 1,0 0-1,0 0 1,0 0 0,0 0-1,0 0 1,0 0-1,0 0 1,0 0 0,0-1-1,0 1 1,0 0 0,1-1-1,-1 1 1,0-1-1,0 0 1,1 1 0,-1-1-1,0 0 1,1 0-1,-1 1 1,1-1 0,-1 0-1,0 0 1,3-1-1,1 0-2,-1 1 1,0-1-1,0-1 0,0 1 0,0 0 0,0-1 0,0 0 0,0 0 0,-1 0 0,1-1 0,3-2 0,21-23 58,-20 21 90,-1-1 0,1 1-1,12-9 1,-16 14-82,0 0 0,0 0 0,-1 0 0,1 1 0,0-1-1,0 1 1,0 0 0,1 0 0,-1 1 0,0-1 0,0 1 0,6 0 0,1 1 49,0 0 1,15 5-1,-15-3-572,0-1 0,-1 0 0,13 0 0,-19-2-561,0 0 1,0 0-1,0-1 0,-1 0 0,1 1 0,0-1 0,5-2 0,15-10-1777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8.2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1 224 11426,'18'-116'5252,"-3"22"687,-15 80-4170,0 14-1723,-1 0 1,1 0 0,0 0-1,0 0 1,0 0-1,0 0 1,-1 0-1,1 0 1,0 0-1,0 0 1,0 0 0,0 0-1,-1 0 1,1 0-1,0 0 1,0 0-1,0 0 1,0 1-1,0-1 1,-1 0 0,1 0-1,0 0 1,0 0-1,0 0 1,0 0-1,0 0 1,0 1-1,-1-1 1,1 0 0,0 0-1,0 0 1,0 0-1,0 0 1,0 1-1,0-1 1,0 0-1,0 0 1,-12 26 1659,8-9-1393,1 0 1,1 0 0,0 0 0,2 0 0,-1 0 0,2 0 0,1 0-1,0 1 1,1-2 0,0 1 0,2 0 0,11 30 0,-3-17-284,1-1 0,1-1 0,2 0 0,0-1 0,2-1 0,23 25 0,-12-19-3085,-41-50-7363,6 12 8773,-5-7-177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8.70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3 150 13547,'-3'7'4321,"8"-7"-1921,8-12-335,6 0-353,5-7-640,0-1-335,2 4-505,-4-2-328,-4 0-889,-2 3-439,-2 2-1425,-1-1 1369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29.07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36 166 15315,'8'8'435,"3"2"1262,-1 0 1,16 23-1,-23-30-1417,-1 1-1,0 0 1,0 0 0,0 0-1,0 0 1,-1 0-1,0 1 1,0-1 0,0 0-1,0 1 1,-1-1-1,1 0 1,-1 1-1,-1 4 1,1-9-278,1 0 0,-1 0 0,0 0 0,0 1 0,0-1 0,0 0 0,0 0 0,0 0 0,0 1 0,-1-1 0,1 0 0,0 0 0,0 0 0,0 0 0,0 1 0,0-1 0,0 0 0,0 0 0,0 0 0,0 0-1,0 1 1,0-1 0,-1 0 0,1 0 0,0 0 0,0 0 0,0 0 0,0 0 0,0 1 0,-1-1 0,1 0 0,0 0 0,0 0 0,0 0 0,-1 0 0,1 0 0,0 0 0,0 0 0,0 0 0,0 0 0,-1 0 0,1 0 0,0 0 0,0 0 0,-9-7 61,-8-13-14,7 5-85,1 0 0,0 0 0,0-1 0,2 0 0,0-1 0,1 1 0,1-1 0,0-1 0,1 1 0,1-1 0,-1-24 0,4 38 39,0 1 0,0-1 0,1 0 0,-1 1 0,1-1 0,0 1-1,0-1 1,3-6 0,-4 9 13,1 1 1,-1-1-1,1 0 0,-1 1 0,1-1 1,0 0-1,-1 1 0,1-1 0,0 0 0,-1 1 1,1-1-1,0 1 0,0 0 0,0-1 0,-1 1 1,1-1-1,0 1 0,0 0 0,0 0 1,0 0-1,0-1 0,0 1 0,-1 0 0,1 0 1,0 0-1,0 0 0,0 1 0,0-1 0,0 0 1,0 0-1,0 0 0,-1 1 0,1-1 1,0 0-1,0 1 0,0-1 0,0 1 0,-1-1 1,1 1-1,0 0 0,9 5 271,-2 1 0,1 0 0,-1 1 0,0 0 0,-1 0 0,9 12 0,-5-6 320,20 18 0,-23-24-426,2 0-1,-1-1 0,15 8 1,-20-13-201,0 0 1,0 0 0,0 0 0,1-1-1,-1 1 1,0-1 0,1 0 0,-1-1-1,1 1 1,-1-1 0,1 0-1,4 0 1,-8 0-143,-1 0-1,1 0 0,0 0 0,0 0 1,0-1-1,-1 1 0,1 0 1,0 0-1,0-1 0,-1 1 1,1-1-1,0 1 0,-1 0 0,1-1 1,0 0-1,-1 1 0,1-1 1,-1 1-1,1-1 0,-1 1 0,1-1 1,-1 0-1,0 0 0,1 1 1,-1-1-1,0 0 0,1 1 1,-1-1-1,0 0 0,0 0 0,0 0 1,1 1-1,-1-1 0,0 0 1,0 0-1,0 0 0,0 1 1,-1-1-1,1 0 0,0 0 0,0 0 1,0 1-1,-1-1 0,1 0 1,0 1-1,-1-1 0,1 0 1,-1 0-1,1 1 0,0-1 0,-1 1 1,0-1-1,1 0 0,-1 1 1,0-1-1,-9-7-1368</inkml:trace>
  <inkml:trace contextRef="#ctx0" brushRef="#br0" timeOffset="1">143 172 13651,'-6'7'1179,"5"-6"-682,-1 0 1,1 0-1,0 1 1,0-1-1,0 0 1,0 1-1,0-1 1,0 1 0,0-1-1,1 1 1,-1 0-1,1-1 1,-2 4-1,3-4-283,0-1-1,0 1 0,1-1 0,-1 0 0,0 1 1,0-1-1,0 0 0,0 0 0,0 0 0,0 0 1,1 0-1,-1 0 0,0 0 0,0 0 1,2-1-1,1 0-96,0 0 0,0-1 1,-1 1-1,1-1 0,0 0 1,-1 0-1,1 0 0,5-5 0,24-23-179,-28 25-3,-1-1-298,-4 6-47,0-1-1,1 1 0,-1-1 0,0 0 1,0 0-1,1 1 0,-1-1 1,0 0-1,0 1 0,0-1 1,0 0-1,0 0 0,0 1 0,0-1 1,0 0-1,0 1 0,0-1 1,-1 0-1,1 0 0,0 1 1,-1-2-1,-3-3-1091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30.1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 36 9530,'-1'-3'693,"0"0"-1,0 0 1,0 0-1,0 0 1,-1 0-1,1 0 1,-1 1-1,0-1 1,0 0-1,-6-3 3040,8 6-3676,0 0 0,-1 0 0,1 0 1,0 0-1,0 0 0,0 0 0,0 0 1,0 0-1,0 0 0,0 0 1,0 1-1,0-1 0,1 0 0,0 9 1735,6 11-211,19 23 364,-13-22-1298,-1 1-1,12 29 1,4 35-393,-30-91-3128,-3-11 1072,4 8 1161,-1 1 0,1-1-1,-5-12 1,4 17 650,1 0-1,0 0 1,-1 0-1,1 1 1,-1-1 0,0 0-1,0 0 1,0 1-1,0 0 1,0-1 0,-5-2-1,7 4 29,0 1 0,0 0 1,0 0-1,-1 0 0,1-1 0,0 1 0,0 0 0,0 0 0,0 0 0,-1 0 0,1 0 1,0-1-1,0 1 0,0 0 0,-1 0 0,1 0 0,0 0 0,0 0 0,0 0 0,-1 0 1,1 0-1,0 0 0,0 0 0,-1 0 0,1 0 0,0 0 0,0 0 0,0 0 0,-1 0 0,1 0 1,0 0-1,0 0 0,-1 0 0,1 0 0,0 0 0,0 0 0,0 0 0,-1 1 0,1-1 1,0 0-15,0 1-1,1-1 1,-1 1 0,1-1 0,-1 0 0,0 1 0,1-1 0,-1 0 0,1 1 0,-1-1 0,1 0 0,-1 0 0,0 1 0,1-1 0,-1 0 0,1 0 0,0 0 0,-1 0-1,1 0 1,-1 1 0,1-1 0,3 0 24,0 1-1,0-1 0,0 0 0,-1 0 1,1 0-1,0 0 0,0-1 1,0 0-1,-1 1 0,1-1 1,0-1-1,-1 1 0,1 0 0,-1-1 1,1 0-1,4-3 0,-3 1-85,0 0-1,1-1 1,-2 0-1,1 0 1,-1 0-1,1-1 1,-1 1-1,4-9 1,-6 11-532,0 0 0,0-1 0,-1 1 0,1 0 0,-1-1 0,1 0 0,-1 1 0,0-1-1,0 0 1,-1 0 0,1 0 0,-1 1 0,0-7 0,-1-4-760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30.63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21 225 9442,'-12'-28'3090,"6"21"337,5 8-3184,1-1 1,0 1 0,0 0-1,-1-1 1,1 1 0,0 0-1,0-1 1,0 1 0,0 0-1,0-1 1,0 1 0,0 0-1,0-1 1,0 1-1,0 0 1,0 0 0,1 0-1,0 11 983,2-1 0,-1 0-1,2 0 1,5 14 0,24 45 529,-19-41-1256,-11-24-496,-2-1-30,1-1 1,-1 1 0,1-1-1,0 0 1,0 0 0,0 1-1,0-1 1,1-1 0,-1 1-1,1 0 1,0 0 0,3 2-1,-6-5-53,1 0 0,-1 0 0,0 0 0,1 0 0,-1 0 0,0 0 0,0 0 0,1 0 0,-1 0 0,0 0 0,0 0 0,1-1 0,-1 1 0,0 0 0,0 0 0,1 0 0,-1 0 0,0 0 0,0-1 0,1 1 0,-1 0 0,0 0 0,0 0 0,0-1 0,1 1 0,-1 0 0,0 0 0,0-1 0,0 1 0,0 0 0,0 0 0,1-1 0,-1 1 0,0 0 0,0-1 0,4-13-1897,-3 10 1197,8-22-845</inkml:trace>
  <inkml:trace contextRef="#ctx0" brushRef="#br0" timeOffset="1">94 102 18844,'10'-3'1800,"4"-6"1089,1-3-384,1-3-841,-5-1-504,-2 1-680,-2 1-208,-2 2-408,1 6-376,-9 12-3545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31.0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0 404 13515,'0'11'1768,"0"-2"1417,3-5-552,0-7-625,3-4-480,1-8-712,1-3-271,1-2-313,1 1-328,-2 1-969,2 0-431,-5 0-1481,-1 0-791,5-1 2215</inkml:trace>
  <inkml:trace contextRef="#ctx0" brushRef="#br0" timeOffset="1">132 1 9426,'-2'0'656,"-1"0"296,3 1-247,0 2 63,0 0-192,0 0-128,2-1-192,-2-1-104,3 4-720,-3-2-1513,1-3 1313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39.9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0 148 15283,'6'-6'1481,"2"-3"935,4-4-191,2 0-721,4-1-536,2-1-592,3-4-480,-2 0-1512,1-3 1696,-9 4-720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31.6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75 8 10834,'1'-7'10587,"-6"22"-5499,3-6-5246,-6 22 1884,1 0 0,-4 47 0,8-47-1470,-2 0-1,-9 34 0,-1 0-27,11-51-159,2-10-39,3-9 7,1-1-31,0-1 0,1 1 0,0-1 0,0 1 0,0 0 1,1 0-1,0 0 0,0 0 0,6-6 0,-1 3 6,1-1 0,0 2-1,21-16 1,-23 19-12,1 0 0,-1 1 0,1 0 0,0 0 0,0 1 0,17-4 0,-1 3 0,31-1 0,-40 3 0,-14 2-284,-1 0 0,1-1 0,0 0 0,-1 1 0,0-1 0,1 0 0,-1 0 0,1 0-1,-1 0 1,0 0 0,0 0 0,0 0 0,1 0 0,-1 0 0,0-1 0,-1 1 0,1 0 0,0-1 0,0 1 0,0-1 0,-1 1 0,1-1 0,-1 1 0,1-1 0,-1 1-1,0-1 1,1-1 0,-2-13-188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32.00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66 2 19300,'-1'0'363,"-1"-1"0,0 1 0,1 0-1,-1 0 1,0 0 0,1 0 0,-1 0 0,0 0-1,1 1 1,-1-1 0,1 1 0,-1-1 0,0 1 0,1-1-1,-1 1 1,1 0 0,0 0 0,-1-1 0,-1 3-1,1-1-53,-1 0 0,1 1 0,0-1 0,0 1 0,1 0 0,-1-1 0,0 1 0,1 0 0,-2 5 0,0 1-44,0 1-1,1 0 1,0-1 0,1 1 0,0 16 0,0-21-249,2-1 1,-1 0-1,0 0 1,1 1-1,0-1 1,-1 0-1,2 0 1,-1 0 0,0 0-1,1 0 1,0 0-1,0 0 1,0-1-1,0 1 1,1-1-1,0 1 1,-1-1-1,1 0 1,0 0 0,0 0-1,1 0 1,-1-1-1,1 1 1,-1-1-1,1 0 1,0 0-1,0 0 1,0-1-1,0 1 1,0-1-1,0 0 1,0 0 0,0 0-1,0-1 1,1 1-1,-1-1 1,0 0-1,1-1 1,-1 1-1,0-1 1,7-1-1,-8 1-6,0 1-1,0-1 0,-1 0 1,1 0-1,0-1 0,-1 1 1,1 0-1,-1-1 0,1 0 1,-1 1-1,0-1 0,0 0 1,0 0-1,0 0 0,0-1 1,0 1-1,0 0 0,-1-1 1,3-4-1,-3 4 12,0 0-1,0 0 1,0 0-1,-1 0 1,1 0-1,-1-1 1,0 1-1,0 0 1,0 0-1,0-1 1,-1 1-1,1 0 1,-1 0-1,0 0 1,0-1-1,0 1 1,0 0-1,-2-3 1,-2-2-56,0 0 1,-1 1 0,0 0 0,0 0 0,0 1 0,-1 0 0,0 0 0,0 0 0,0 1-1,-1 0 1,0 1 0,0-1 0,0 2 0,0-1 0,-1 1 0,1 0 0,-1 1 0,-15-3-1,23 5-120,1 0-1,-1 0 0,1 0 0,-1 0 0,1 0 0,-1 0 1,1 0-1,-1 0 0,0 0 0,1 0 0,-1 0 0,1 0 1,-1 0-1,1 0 0,0 1 0,-1-1 0,1 0 0,-1 0 1,1 1-1,-1-1 0,1 0 0,0 0 0,-1 1 0,1 0 9,0-1 0,0 1 0,0-1 0,0 0 0,0 1 0,0-1 0,0 1 0,0-1 0,1 0 0,-1 1 0,0-1 0,0 0 0,0 1-1,1-1 1,-1 0 0,0 1 0,0-1 0,1 0 0,-1 1 0,0-1 0,1 0 0,-1 0 0,0 0 0,1 1 0,-1-1 0,1 0-1,5 4 79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32.3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57 17852,'6'-6'9970,"-4"4"-7722,1-4-687,-3-2-969,-2 1-360,-1-1-280,-3 4-304,2-4-3017,5 4-544,11 1 2033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32.77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10 149 18684,'-1'-3'478,"1"1"0,0 0 0,-1 0 1,1-1-1,0 1 0,0-1 0,0 1 0,1 0 0,-1-1 0,0 1 1,1 0-1,-1 0 0,1-1 0,0 1 0,0 0 0,0 0 1,0 0-1,3-4 0,2-2 6,0 0-1,1 0 1,8-7 0,-6 6 313,-4 4-527,29-28 746,-32 31-995,0 1 0,0-1 0,0 1 0,0-1 0,0 1 0,0 0 0,1 0-1,-1 0 1,0 0 0,1 0 0,-1 1 0,0-1 0,1 1 0,-1-1 0,4 1 0,-6 0-42,0 0 1,1 0-1,-1 0 1,0 1 0,1-1-1,-1 0 1,0 0-1,0 0 1,1 0 0,-1 0-1,0 1 1,0-1-1,1 0 1,-1 0 0,0 1-1,0-1 1,1 0-1,-1 0 1,0 1 0,0-1-1,0 0 1,0 1-1,1-1 1,-1 0 0,0 1-1,0-1 1,0 0 0,0 1-1,0-1 1,0 0-1,0 1 1,0-1 0,0 0-1,0 1 1,0-1-1,0 0 1,0 0 0,0 1-1,0-1 1,0 0-1,-1 1 1,1-1 0,0 0-1,0 1 1,0-1-1,0 0 1,-1 1 0,-9 13-2846,-19 14-3884,20-18 5588,0 0-1,-10 16 1,11-14 889,-11 17 949,-16 32 1,35-60-523,-1 1 0,0-1 0,1 0 0,-1 0 0,0 1 0,1-1 0,0 0 0,-1 1 0,1-1 0,0 1 0,0-1 0,0 0 0,0 1 0,0-1 0,0 1 0,0-1 0,0 0 0,0 1 0,1-1 0,-1 1 0,1-1 0,-1 0 0,1 0 0,-1 1 0,1-1 0,1 2 0,1 0 180,1 0 0,-1-1 0,1 1-1,0-1 1,-1 0 0,1 0 0,6 2 0,-9-3-309,44 15 2010,-30-12-810,28 13 1,-42-16-1172,1 0 1,0 0-1,-1 0 1,1 0-1,-1 0 1,0 0 0,1 1-1,-1-1 1,0 0-1,0 1 1,1-1-1,-1 1 1,0-1-1,-1 1 1,1-1-1,0 1 1,0 0-1,0 3 1,0-2-19,-1 0 0,0-1 0,0 1 0,0 0 0,0 0 0,0 0-1,-1 0 1,0 0 0,1 0 0,-3 4 0,-2 4-61,0-1 0,-1 1 0,0-1 0,-13 16-1,8-14-954,0 1-1,-1-2 1,-18 15-1,22-18-264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34.6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6303 3693 11698,'20'-16'7691,"45"-40"-6332,189-153 858,-195 163-1813,219-201 1521,20-16-969,-269 241-946,96-77 5,-90 69-13,45-51 0,133-190 166,-195 246 110,-2-2 0,0 0 0,-2-1 0,20-54 0,-29 69-221,-1-1-1,-1 0 1,0 0-1,-1 0 1,-1 0 0,0 0-1,-1 0 1,0-1-1,-1 1 1,-1 0 0,0 0-1,-8-26 1,3 22-42,0 1-1,-1 0 1,0 0 0,-2 1 0,0 0 0,-1 1-1,0 0 1,-23-22 0,-4-4 677,1-2 1,-45-70-1,-1 0-422,63 87-294,-2 2 0,-30-27 0,38 40 23,0 0 0,-1 1 0,0 1 0,-29-14 0,-68-19 10,7 3 5,56 18-19,-12-7 3,-1 2-1,-99-25 1,-227-6-146,146 28 158,-220-67 25,359 69-36,-185-55-10,228 61 10,2-2-1,-98-54 1,125 58 9,-503-273-20,138 121 11,264 114-4,50 21 7,-164-49 1,197 74-5,-1 2 0,0 2 0,-66 0 1,48 8-9,1 3-1,-66 13 1,-225 50 9,4 29-22,184-36 12,-176 89 0,299-126 8,-227 117 11,201-98 3,-112 84-1,101-60 0,-248 184-572,326-246 550,-120 86-155,101-70 134,1 1 1,-40 45-1,-66 116-177,63-84 89,-64 97 21,102-145 84,2 0 0,-22 60 0,-50 167 16,57-144 13,37-111-12,0 1 1,2-1 0,1 1 0,1 26-1,4-15-6,1 0 0,1-1-1,2 1 1,1-1 0,14 35-1,6 1-14,45 84 0,-45-104 26,2 0-1,3-3 1,1 0 0,2-2-1,3-2 1,63 56-1,-53-58-2,1-2 0,2-3 0,1-1 0,2-3-1,99 41 1,-76-45 7,2-2-1,0-4 1,140 17-1,252-11 195,-71-44-80,-55 1 56,-276 16-52,73 10-1,-111-6-95,-1 2 0,0 1 0,0 2 0,46 18 0,-53-16-91,-12-4-180,24 8-1,-33-14 0,1 0 0,-1 0-1,1-1 1,-1 1-1,1-1 1,0 0-1,-1 1 1,1-2 0,0 1-1,-1 0 1,7-2-1,-5 0-195,-1 0-1,1 0 1,0 0-1,6-5 0,20-17-1279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8:35.29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10 12803,'1'4'313,"0"0"0,0 1 0,1-1 0,-1 0 0,1 0 0,0-1 0,0 1 0,0 0 0,1-1 0,2 4-1,-1-3-94,0-1-1,-1 0 1,1-1-1,1 1 1,-1-1-1,0 1 1,1-1-1,-1 0 0,9 2 1,8 2 245,1-2-1,-1 0 1,27 2 0,69-2 500,-106-4-894,129-2 829,273-40 1,-332 28-744,221-28 27,-240 37 132,0 2-1,120 12 0,-114 0 659,102 29 1,-124-25-500,-1 3 1,0 2-1,43 24 0,-83-39-434,0 0 0,0-1 0,0 0-1,6 1 1,-10-2-41,1-1 1,-1 0-1,1 1 0,-1-1 0,1 0 0,-1 0 0,1 0 1,-1 0-1,1-1 0,-1 1 0,1 0 0,-1-1 1,1 1-1,-1-1 0,1 1 0,-1-1 0,0 0 0,1 1 1,1-3-1,1-1-308,-1 0 0,1 0 0,-1 0 0,0-1-1,0 0 1,3-7 0,-1 2-276,14-26-601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32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92 458 7418,'-3'0'270,"1"0"1,0 1 0,0-1-1,0 1 1,0 0 0,0-1 0,0 1-1,0 0 1,0 0 0,1 0-1,-1 0 1,0 1 0,1-1 0,-1 0-1,0 1 1,1-1 0,0 1-1,-1 0 1,1-1 0,0 1 0,-2 3-1,-2 5 23,0 0 0,-7 20 1,8-19 111,-2 6-215,1 0 0,1 0 0,0 0 0,1 0 1,0 33-1,9 87-86,1-42-85,-5 35-3,3 70-3,-1-157-9,1 0-1,18 67 1,-1-34-7,24 97-1,-31-101 5,7 37 3,55 161 1,-65-238-5,32 79 27,-35-94-15,0 0 0,1 0 1,0-1-1,16 17 0,-6-11 47,0-1-1,2-1 1,33 24 0,81 41 787,-31-15-279,-74-47-255,62 34 0,-74-47-118,1-1 0,0-2 0,0 0-1,1-1 1,-1-1 0,1 0 0,0-2 0,1-1-1,-1 0 1,0-2 0,1 0 0,36-6-1,43-15 490,43-7-247,-105 23-277,0-2-1,0-1 1,49-18-1,-60 16 141,-1-2 0,-1 0 0,0-2 0,0-1 0,27-21 0,-10 3-251,-1-3 1,-1 0 0,52-64-1,-85 89-43,0-1 0,-1 0 0,-1 0 0,0 0-1,8-24 1,-7 14 3,-1-1 0,5-37-1,-11 53-6,0 0 0,0 0 0,0 1 0,-1-1 1,0 0-1,0 0 0,-1 0 0,0 1 0,0-1 0,-6-10 0,-3-5 6,-24-33-1,24 37-5,-25-32-272,-1 1 0,-3 2 0,-2 2 1,-62-53-1,-43-12 63,-14-13 201,143 107 7,0-1 0,2-1-1,0-1 1,1 0-1,0-1 1,-13-27 0,23 37-2,1 0 0,1 0 0,0-1 0,0 0 0,1 1 0,0-1 0,1 0 0,0 0 0,1 0 0,0 0 0,3-17 0,3-12 102,20-67 0,-26 105-95,30-94 483,-14 45-215,-1-1-1,-3 0 1,7-58 0,-18 91-257,0 0 1,-1 0-1,-1 0 1,0 0-1,-2 0 0,0 0 1,-1 0-1,-1 1 1,-10-24-1,-3-3-13,-2 1-1,-2 1 1,-37-54-1,47 80 0,-2 0-1,0 0 1,0 1-1,-2 1 1,1 1-1,-2 0 1,0 1-1,-1 1 1,-38-20-1,35 22-2,-2 1-1,1 2 1,-1 0-1,0 1 1,0 1-1,-1 1 0,0 1 1,0 2-1,1 0 1,-1 1-1,0 2 1,0 0-1,1 1 0,-1 2 1,1 0-1,-39 16 1,15-1 59,2 2-1,0 2 1,-67 48 0,83-50-66,1 1 1,0 2-1,3 0 0,0 2 1,-40 55-1,62-78-154,0 1 0,-1 0 0,2 0 0,-1 0 0,0 0 1,1 0-1,0 0 0,0 1 0,1-1 0,0 1 0,-1-1 0,2 1 0,-1 0 0,1-1 0,0 1 0,0 6 0,10 32-1064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34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11 13931,'-2'0'952,"2"3"208,0-1-263,3 1-377,2 0-328,-1-6-424,2-2-296,15-8 312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35.1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15163,'-1'0'285,"1"1"-1,0 0 0,0-1 1,-1 1-1,1 0 1,0-1-1,0 1 1,0 0-1,0-1 0,0 1 1,0 0-1,0-1 1,0 1-1,0 0 0,0-1 1,0 1-1,0-1 1,1 1-1,-1 0 0,0-1 1,0 1-1,1 0 1,10 19 1394,-7-12-858,50 114 3001,38 77-2736,-85-187-1272,0 0 0,1 0 0,0-1 0,1 0 0,13 13 0,-21-23 41,0 0 0,-1 0 0,1-1 0,0 1 0,0 0 1,0-1-1,1 1 0,-1 0 0,0-1 0,0 1 0,2 0 0,-3-1 46,1-1-1,-1 1 0,1 0 1,-1 0-1,0 0 0,1 0 1,-1-1-1,1 1 0,-1 0 1,0 0-1,1-1 0,-1 1 1,0 0-1,1-1 0,-1 1 1,0 0-1,1-1 0,-1 1 0,0 0 1,0-1-1,1 1 0,-1-1 1,0 1-1,0-1 0,0 1 1,0 0-1,0-1 0,1 1 1,-1-1-1,0 1 0,0-1 1,0 1-1,0-1 0,0 1 1,-1-1-1,1 0 0,0-6-639,0 0 1,0 0-1,-1 0 0,0 1 0,0-1 0,-3-7 0,-9-24-728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35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1 284 12891,'0'0'128,"0"1"0,0-1 0,0 0 0,0 1-1,0-1 1,0 0 0,0 1 0,0-1 0,0 0 0,0 1 0,0-1 0,0 0 0,0 1 0,0-1 0,1 0 0,-1 1 0,0-1 0,0 0 0,0 0 0,1 1 0,-1-1-1,0 0 1,0 0 0,1 1 0,-1-1 0,0 0 0,1 0 0,-1 0 0,0 0 0,0 1 0,1-1 0,-1 0 0,1 0 0,14-2 2018,12-14-380,-14 7-1327,-1-1 1,0 0 0,-1-1 0,0-1 0,18-24 0,-26 32-425,0-1 1,0 0-1,-1 0 1,1 0-1,-1 0 1,0-1-1,-1 1 1,1 0-1,-1-1 1,0 0-1,0 1 1,-1-1-1,0 1 1,0-1-1,0 0 1,0 1-1,-1-1 1,0 1-1,0-1 1,-3-5-1,-1-4 243,-1 0 1,-14-23-1,38 61 1566,38 40 1,-2-4-1234,-44-46-619,0-2 94,-1 1 0,15 11 0,-22-21-183,0 0 0,0 0 0,0 0 0,1-1 0,-1 1-1,0-1 1,1 1 0,0-1 0,-1 0 0,1 0 0,0 0 0,-1 0-1,1-1 1,0 1 0,0-1 0,0 0 0,0 0 0,3 0-1,-5 0-117,1-1-1,-1 1 1,1-1-1,0 0 0,-1 0 1,1 0-1,-1 0 1,1 0-1,-1 0 0,0 0 1,0 0-1,1 0 1,-1-1-1,0 1 0,0-1 1,0 1-1,0-1 1,0 1-1,-1-1 0,2-1 1,7-23-1466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40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43 9818,'0'-16'3606,"0"14"-2879,0 1 1,0-1-1,0 0 1,0 0-1,0 0 0,0 0 1,-1 1-1,0-4 1,1 4-588,-1 1 1,1-1-1,-1 1 0,1-1 1,-1 1-1,1-1 0,-1 1 1,1-1-1,-1 1 0,0-1 1,1 1-1,-1 0 0,0-1 0,1 1 1,-1 0-1,0 0 0,1 0 1,-1-1-1,0 1 0,1 0 1,-1 0-1,0 0 0,0 0 1,1 0-1,-1 0 0,-1 1 1,-6 0-37,1 0 0,0 1 1,0 0-1,0 0 0,0 1 1,0 0-1,0 0 0,1 1 0,-1 0 1,1 0-1,0 0 0,0 1 1,1 0-1,0 0 0,-1 0 1,1 1-1,1 0 0,-8 11 1,11-13-105,0-1 1,0 1-1,0 0 1,0 0 0,0-1-1,1 1 1,0 0-1,0 0 1,0 0 0,0 0-1,1 0 1,-1-1-1,1 1 1,0 0 0,0 0-1,1-1 1,-1 1-1,1-1 1,0 1 0,-1-1-1,5 5 1,3 6-3,2 0 0,-1-1 1,18 16-1,-17-19 2,-2-2 1,-1 1 1,0-1-1,0 2 1,-1-1-1,8 14 1,-13-20-2,-1 0 1,0 0-1,0 0 0,0 0 1,0 1-1,0-1 0,0 0 1,-1 0-1,0 1 0,0-1 1,0 0-1,0 1 0,0-1 1,-1 0-1,1 0 0,-1 1 1,0-1-1,0 0 0,0 0 1,0 0-1,-1 0 0,1 0 1,-1 0-1,-2 3 1,0-1-9,0 0 0,0 0 1,0-1-1,-1 1 0,1-1 1,-1 0-1,0-1 0,-1 1 1,1-1-1,-1 0 0,-10 5 1,12-7-1,0 1 1,0-1-1,-1 0 1,1 0 0,0 0-1,0-1 1,0 0 0,0 1-1,-1-2 1,1 1-1,0 0 1,0-1 0,0 0-1,-1 0 1,1 0 0,0 0-1,0-1 1,-5-2-1,8 3 0,0 1 0,0-1 0,0 1 0,0-1 0,0 0 0,0 1 0,0-1 0,0 0 0,1 0 0,-1 0 0,0 1 0,0-1 0,1 0 0,-1 0 0,1 0 0,-1 0 0,1 0 0,-1 0 0,1-1 0,0 1 0,-1 0 0,1 0 0,0 0 0,0 0 0,0 0 0,0 0 0,0-1 0,0 1 0,0 0 0,0 0 0,1 0 0,-1 0 0,0 0 0,1 0 0,-1 0 0,1 0 0,0-2 0,3-4-43,0 1 0,1 1 0,-1-1 0,11-9 0,-4 4-122,18-23-2017,0-1-1,23-40 0,-33 46 902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35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55 15275,'79'100'10846,"0"-2"-7097,7 8-2846,-73-88-1032,-9-13-1060,-10-19-131,-33-75-2555,13 30 2122,-20-66 0,45 121 1754,-1-1 1,1 0 0,0 0-1,1 0 1,-1 0 0,1 0-1,0 0 1,0 0 0,1 0-1,1-7 1,-2 10 56,1 0 0,0 0-1,0 1 1,-1-1 0,1 0-1,0 0 1,1 1 0,-1-1 0,0 1-1,0-1 1,1 1 0,-1-1 0,1 1-1,-1 0 1,1 0 0,-1-1 0,1 1-1,0 1 1,0-1 0,-1 0 0,1 0-1,0 0 1,0 1 0,0-1 0,0 1-1,0 0 1,3-1 0,2 1 229,0 0 0,0 1 0,0 0 0,-1 0 0,1 0 0,0 1 0,0 0 0,-1 0 0,1 1 1,-1 0-1,0 0 0,0 0 0,0 1 0,10 8 0,2 2 370,-1 2 0,0 0-1,16 21 1,35 55 720,-42-55-1092,33 38 0,-38-50-845,-21-25 538,0-1 0,0 1 0,0 0-1,0 0 1,0 0 0,0 0 0,0 0 0,0 0-1,0 0 1,0 0 0,0 0 0,0 0 0,0 0-1,0 0 1,0 0 0,0 0 0,1 0 0,-1 0-1,0 0 1,0 0 0,0 0 0,0 0 0,0 0-1,0 0 1,0 0 0,0 0 0,0 0 0,0 0-1,0 0 1,0 0 0,0 0 0,0 0 0,0 0-1,1 0 1,-1 0 0,0 0 0,0 0 0,0 0-1,0 0 1,0 0 0,0 0 0,0 0 0,0 0-1,0 0 1,0 0 0,0 0 0,0 0 0,0 0-1,0 0 1,0 0 0,0 0 0,0 0 0,0 0-1,0 0 1,0 0 0,0 0 0,1 0 0,-1 1-1,0-1 1,0 0 0,0 0 0,0 0 0,0 0-1,0 0 1,0 0 0,0 0 0,0 0 0,-1-6-1252,-14-37-3454,8 12 2983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4:36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0 102 20196,'3'24'1897,"9"-12"1127,8-9-911,11-16-1017,1-11-448,-4-11-704,-1-1-704,12 4 472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7:51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11763,'1'9'824,"-1"1"328,-1 2-256,1 0-536,-2 1-192,2-4-472,9 1 248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7:53.0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 12971,'4'-6'5177,"-2"9"-3921,5 2-456,0 5-1432,10 9 2553,1 3-1625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00.5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50 7538,'-20'-7'1448,"-2"-2"2305,5 0-2057,4-1 0,0 2-231,7 3-553,3 3-280,16 6-440,10 6-568,29 2 232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11.9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0 416 13067,'11'-23'945,"-5"11"449,-1 0 1,6-18 0,-7 102 2526,-9 79-2071,2-105-1130,3-44-667,0 0 1,0 0-1,0 0 1,0 0 0,0 0-1,1-1 1,-1 1 0,0 0-1,1 0 1,0 0-1,-1 0 1,1 0 0,1 2-1,-1-3-21,0-1 0,0 1 1,0 0-1,0 0 0,0-1 0,-1 1 0,1-1 0,0 1 0,1-1 0,-1 1 0,0-1 0,0 1 0,0-1 0,0 0 0,0 0 0,0 0 0,0 1 0,0-1 0,1 0 1,-1 0-1,0-1 0,0 1 0,0 0 0,0 0 0,0 0 0,0-1 0,2 0 0,10-4 156,-1 0 0,0-1-1,0-1 1,0 0 0,18-14 0,178-160 764,-167 143-817,-17 16-160,321-272-1233,-290 257-1307,-17 17 669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15.3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1 242 12651,'0'0'162,"0"-1"0,0 0 0,0 1 1,0-1-1,0 0 0,0 1 0,1-1 1,-1 0-1,0 1 0,1-1 0,-1 1 1,0-1-1,1 1 0,-1-1 0,1 1 1,-1-1-1,1 1 0,-1-1 0,1 1 1,-1-1-1,1 1 0,-1 0 0,1-1 1,0 1-19,0 0 1,-1 0 0,1 0 0,0 0-1,-1 0 1,1 1 0,-1-1 0,1 0 0,-1 0-1,1 0 1,0 1 0,-1-1 0,1 0-1,-1 1 1,1-1 0,-1 0 0,1 1 0,-1-1-1,1 2 1,2 1 330,0 1 1,0 0-1,0 0 0,-1 0 0,3 5 0,4 15 772,-1 0-1,8 36 1,8 24 591,-24-83-1812,0-1 1,1 1 0,-1-1-1,0 1 1,0-1 0,0 1-1,1-1 1,-1 1 0,0-1 0,1 1-1,-1-1 1,0 0 0,1 1-1,-1-1 1,1 0 0,-1 1-1,0-1 1,1 0 0,-1 1 0,1-1-1,-1 0 1,1 0 0,-1 0-1,1 1 1,-1-1 0,1 0-1,-1 0 1,1 0 0,-1 0-1,1 0 1,-1 0 0,1 0 0,-1 0-1,1 0 1,-1 0 0,1 0-1,-1 0 1,1-1 0,-1 1-1,1 0 1,21-14 516,-19 11-481,103-89 709,-16 11-607,226-153-3152,-258 194 1751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20.0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1 224 9330,'122'-42'5640,"65"-1"-2173,23 16-1502,0 15-1000,-125 8-654,73-3 266,257-18 1405,-121-9-565,-140 15-411,-68 11 425,161 6 0,82 39-851,-257-22-4662,-42-13 2411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23.4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1 195 9578,'2'-4'251,"0"0"-1,0 0 1,1 0-1,0 0 1,-1 1-1,1-1 1,1 1-1,-1 0 1,0 0-1,1 0 1,0 0-1,-1 0 1,1 1-1,0 0 1,0 0-1,1 0 1,-1 0-1,0 1 1,1-1-1,-1 1 1,1 0 0,-1 0-1,1 1 1,-1 0-1,1-1 1,8 2-1,482-17 4266,-45-1-3915,-302 22-442,122-1-46,68-15 732,-1-23 958,29-23 1062,-355 55-2855,2 0 106,1 0 0,0 1 0,0 0 0,17 2-1,-27 0-140,-1-1 0,0 1 0,1 0-1,-1 0 1,0 0 0,0 0 0,0 0-1,0 1 1,0-1 0,0 1 0,0 0-1,-1 0 1,1 0 0,0 0 0,-1 1-1,0-1 1,1 1 0,-1-1 0,0 1-1,0 0 1,-1 0 0,3 3-1,10 24-6379,-5-15 3762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26.6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13 144 4673,'-10'-2'1916,"7"-1"595,11-7 1646,-1 3-3832,-6 6-221,0-1 1,1 1-1,-1-1 1,1 1-1,0 0 1,-1 0-1,1 0 1,0 0-1,0 0 1,-1 0-1,1 0 1,0 1-1,0-1 1,0 1 0,0-1-1,0 1 1,0 0-1,0 0 1,0 0-1,4 0 1,29-4 730,-1-1 1,63-18 0,-46 10-440,29-5-51,1 4 0,1 3 0,0 4 1,134 5-1,-186 4-259,235 5 727,-91-16-624,242 0-10,-184 18-164,56 4-18,-128-4 17,172 18 432,-211-10 527,191 1 1,-141-13-463,-125-1-342,78 17 0,-80-9-15,-25-7 91,0 0-1,0-1 1,29 3 0,8-6 313,-63 0-1569,7-1 845,-1 0 0,0 0 0,1 0 0,-1 0 0,1 0 0,-1 0 0,1 0 0,-1 0 0,1 0 0,-1 0 0,1 0 0,-1 0 0,1 0 0,-1-1 0,1 1 0,-1 0 0,1 0 0,-2-1 0,-3-4-1088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41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 15379,'10'4'1545,"2"-2"735,4-2-560,0-5-1103,-1-4-1081,14 0 207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33.8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0 129 12131,'11'-18'1008,"5"-1"736,7-1 41,12 2-113,7 3-72,12 3-79,6 3-41,6 2-168,-1 1-104,7 3-359,1 1-153,-1 4-328,3 2-112,-6 1-168,-4 1 56,-11 0-536,-5 3-784,2 1 752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37.44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0 109 11458,'7'-6'781,"0"1"-1,0-1 0,0 1 1,1 0-1,0 1 0,12-5 1,53-16 1498,-30 14-1206,1 2 0,65-5 0,94 5 1476,-180 8-2274,458 15 3983,-302 17-2448,9 1-375,-178-32-1506,-2 0-25,-1 1-1,1 0 0,0 0 0,0 0 1,-1 1-1,1 1 0,-1-1 1,0 1-1,12 6 0,-10-5-2250,-5 0 960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38.6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38 143 6241,'-3'-1'747,"0"0"0,0 0-1,0 0 1,0 0 0,0 1-1,0-1 1,0 1 0,-4 0-1,1 1 2450,21 1-1336,10-2-302,45-5-1,-14 0-684,253-1 2251,8 1-1563,-219-2-746,119-22-1,-23-3 775,-191 32-1673,-1-1-1,1 1 1,-1-1 0,0 0 0,1 0 0,-1 0 0,0 0 0,0-1-1,0 1 1,0 0 0,0-1 0,0 0 0,0 1 0,0-1 0,0 0-1,2-3 1,5-6-808,9-4-47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42.62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57 12259,'0'0'174,"0"-1"1,-1 1 0,1 0 0,0 0-1,-1 0 1,1 0 0,0-1 0,-1 1-1,1 0 1,0 0 0,-1-1 0,1 1-1,0 0 1,0-1 0,-1 1 0,1 0-1,0-1 1,0 1 0,0 0 0,0-1-1,-1 1 1,1 0 0,0-1 0,0 1-1,0 0 1,0-1 0,0 1 0,0-1-1,0 1 1,0 0 0,0-1 0,1-13 1846,0 12-1857,-1 0 0,1 0-1,0 1 1,0-1 0,0 1 0,-1-1 0,1 1-1,1-1 1,-1 1 0,0-1 0,0 1-1,0 0 1,1 0 0,-1 0 0,1 0-1,-1 0 1,3-1 0,-2 1 23,1-1 1,0 1-1,1 0 1,-1 1-1,0-1 0,0 1 1,0-1-1,7 1 1,1 1 151,1 1 1,-1 0-1,1 0 1,11 5-1,21 6 303,0-1 0,0-3 0,1-1 0,0-3 0,1-1 0,-1-3 0,71-6 0,-115 5-628,69-5 886,-62 5-869,0 0 0,0 1 0,0 0 0,0 1 0,0 0 0,12 4 0,-19-6-186,-1 1 1,1-1 0,-1 0-1,1 0 1,-1 0-1,1 0 1,-1 0-1,1 0 1,-1 0-1,0 0 1,1 0-1,-1 0 1,1 0 0,-1 0-1,1 0 1,-1 0-1,1-1 1,-1 1-1,1 0 1,0-1-160,10-5-1156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48.73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157 1025 10434,'4'-2'855,"1"1"0,0-1 0,0 1 0,0-1 0,-1 1-1,1 0 1,9 0 0,38 4 920,-36-2-1275,28 0 0,1-7 259,54-14 0,-52 10-97,48-6 0,56 15 637,-76 2-667,-52-2-311,0-1-1,0-1 1,0-1-1,-1 0 1,1-2-1,31-13 1,-5-2 499,77-46 1,-54 29-492,-34 18-159,35-23-1,-38 19-88,42-38 0,-68 53 42,0 0 0,0-1-1,0 0 1,-1 0-1,-1-1 1,0 0 0,-1 0-1,10-21 1,-13 23-102,-1 1 1,0-1-1,0 0 1,0 0-1,-1 0 1,0 0-1,-1 0 1,0 0-1,-1 0 1,0 1-1,0-1 1,0 0-1,-1 0 1,-4-9-1,1 5 6,-1 0 1,0 1-1,-1-1 0,0 2 0,-1-1 0,-1 1 0,0 0 1,-13-13-1,6 7-23,-1 1 0,-1 1 1,-31-22-1,24 21-8,-36-32-1,-13-9-3,56 46 5,0 0 0,-1 1 0,-30-11 0,35 16 2,1 2 0,-1-1 0,0 2 0,0 0 0,0 0 0,-19 2 0,-5 3 14,0 1 1,-39 11-1,-15 1-12,59-11-5,0 1 0,1 1 0,0 2 0,0 1 0,1 1 0,0 2 0,1 1 0,-32 20 0,-5 10 24,23-14-18,-1-2 0,-55 25 0,91-48-3,0 0 1,0 0 0,0 1 0,0 1 0,1 0-1,0 0 1,1 0 0,-1 1 0,1 0 0,1 0-1,0 1 1,0 0 0,-8 16 0,0 7-3,1 0 0,-17 62 0,24-72 3,1 0 0,1-1 0,1 2 0,1-1 0,1 29 0,2-38 0,0 0 1,1-1 0,0 1 0,1-1-1,1 1 1,0-1 0,1 0-1,0-1 1,0 1 0,13 18 0,-8-18-1,-1 0 0,2-1 1,-1 0-1,2-1 0,-1 0 1,2 0-1,-1-1 0,1-1 1,0 0-1,1-1 0,0-1 1,20 8-1,-7-6 82,1 0 0,-1-2-1,1 0 1,0-3 0,52 2-1,-33-8 223,-1-2-1,85-19 1,-56 8-157,-65 15-230,-1-1-1,0 0 1,0 0-1,0-1 1,0-1-1,0 0 1,-1 0 0,11-6-1,13-8-4870,-10 3 2889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29:56.62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87 1 11546,'-3'1'288,"0"0"0,0 1 0,1-1 0,-1 1 0,1 0 0,0 0 0,-1 0 0,1 0 0,0 1 0,0-1 0,0 0 0,0 1-1,1-1 1,-1 1 0,1 0 0,0 0 0,-1-1 0,1 1 0,0 0 0,1 0 0,-1 0 0,0 0 0,1 0 0,0 0 0,0 0-1,0 0 1,0 0 0,0 4 0,12 369 2051,-13-226-1917,-10 213-125,-1-72-110,-1 134 330,0-49-227,7 364 92,5-405-360,7 149 16,0 7 27,-10 175-51,10-222 241,0-174-103,11 431 13,27 134-54,-17-457-44,-14-167-43,-5-58-24,82 1082-27,-80-1048 41,7 96-1,3 59-25,-16-247 29,14 125 16,-1 15-81,-15-176 60,-13 117 0,6-127 255,2 0 0,5 83 0,0-98 232,0 1 1,-3 0 0,-1-1 0,-7 42 0,-10 41-1066,26-131-3716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33.78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379 46 8714,'-2'-1'379,"-1"0"-1,0-1 1,1 0 0,-1 1 0,1-1-1,-1 0 1,1 0 0,-4-5 0,6 7-289,-1-1 1,1 0-1,0 1 1,-1-1-1,1 0 1,0 0-1,0 1 1,-1-1 0,1 0-1,0 1 1,0-1-1,0 0 1,0 0-1,0 1 1,0-1 0,0 0-1,0 0 1,1 1-1,-1-1 1,0 0-1,0 1 1,1-1-1,-1 0 1,0 1 0,1-1-1,-1 0 1,0 1-1,1-1 1,-1 1-1,1-1 1,-1 0-1,1 1 1,0-1 0,-1 1-1,1 0 1,-1-1-1,1 1 1,0-1-1,-1 1 1,1 0 0,1-1-1,-42 41 1755,30-30-1536,-7 9-87,0 1 0,1 0 1,2 1-1,0 1 0,1 0 1,1 1-1,1 1 0,1 0 1,1 0-1,1 1 0,1 0 1,-4 30-1,5-17-62,-3 0 1,-1 0 0,-1-1-1,-18 39 1,18-46 156,1 2 0,2-1 0,-5 34 1,11-54-260,-6 79 247,4-37-68,-1 41 432,-2 24 95,-12 49-495,19-167-291,-1 0 0,1 0 0,0 1 0,0-1 0,0 0 0,0 0-1,0 0 1,0 0 0,0 1 0,0-1 0,0 0 0,0 0 0,0 0 0,0 0 0,0 1 0,0-1 0,0 0-1,0 0 1,0 0 0,0 0 0,0 1 0,0-1 0,0 0 0,0 0 0,0 0 0,1 0 0,-1 0 0,0 1-1,0-1 1,0 0 0,0 0 0,0 0 0,0 0 0,0 0 0,1 0 0,-1 1 0,0-1 0,0 0 0,0 0-1,0 0 1,1 0 0,-1 0 0,0 0 0,0 0 0,0 0 0,0 0 0,1 0 0,-1 0 0,0 0 0,0 0-1,0 0 1,0 0 0,1 0 0,-1 0 0,0 0 0,0 0 0,0 0 0,0 0 0,1 0 0,-1 0 0,10-8-1805,0-4 661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35.6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207 705 9402,'-12'4'234,"1"1"1,0 0-1,0 0 1,0 1-1,1 1 1,-1 0-1,2 0 0,-1 1 1,1 0-1,0 0 1,1 1-1,0 0 1,0 1-1,1 0 0,0 0 1,1 1-1,0-1 1,0 1-1,2 1 1,-1-1-1,1 1 0,-4 23 1,1 12 450,2 0 1,2 54 0,11 95 683,-7-180-1290,6 78 273,4 0 0,4-1 0,4 0 0,56 161 0,-63-225-244,2 0 1,0-1-1,2 0 1,1-1-1,35 43 1,164 175 984,-188-216-965,1 0 0,2-2 0,0-2 0,2 0 0,0-2 0,2-2-1,1-1 1,37 15 0,7-4 167,1-3 0,90 18 0,174 20 465,-338-64-755,59 8 167,92 4 1,-119-14-29,1-1 1,-1-2-1,67-14 1,-33 0 22,211-44 939,-243 53-814,74-25 0,-96 26-247,0-2 1,-1 1-1,0-2 1,0-1-1,-1 0 0,16-14 1,10-14 88,-2-1 0,-1-3 0,-2-1 1,49-75-1,12-11 97,-18 26-18,-71 88-185,0 0 0,-1-1-1,-1 1 1,-1-2 0,0 1 0,5-28 0,16-115-2,-18 91-10,-3 23-22,15-102 24,-19 111-23,-2 1 0,-2-42-1,-1 56 4,-15-153 14,10 123-18,-20-70 0,6 49-4,-3 1 1,-36-74 0,48 125 1,0 1 0,-1 1 1,-1 0-1,-1 1 0,0 0 1,-1 1-1,-1 1 1,-1 0-1,0 2 0,-30-19 1,-4 3-19,-1 2 1,-110-41 0,72 38-33,-107-21 1,-100-5-100,121 24 119,119 23 29,0-4-1,-109-39 1,-124-62 36,273 110-36,-1 0-1,0 1 1,0 0 0,0 2 0,0 0-1,-1 1 1,1 2 0,0-1 0,0 2-1,-1 1 1,1 0 0,1 1 0,-25 9-1,-10 7 5,0 3 0,2 1-1,-83 55 1,-134 81-6,240-144 17,0 1 0,0 2-1,2 0 1,0 2 0,2 1-1,0 1 1,-28 36 0,41-44-54,0 0 0,1 1 1,1 0-1,0 1 0,2 0 1,0 0-1,0 0 1,2 1-1,0 0 0,1 0 1,1 1-1,1-1 0,0 1 1,2 26-1,1-25-456,2 0-1,0 0 1,1 0 0,1-1-1,13 34 1,17 25-903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0.6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 57 13691,'-9'-14'1015,"7"12"-669,0-1 0,0 0-1,0 0 1,0 0 0,1 0 0,-1 0-1,1 0 1,0 0 0,0-1 0,-1-4-1,4 3 1516,2 9-657,6 10 104,-10-13-1221,97 166 3948,34 94-2802,-98-180-1415,29 109 1,-52-157-378,-10-33 538,0 0 1,0 0-1,0 0 0,0 0 0,0 0 1,0 0-1,0 0 0,0 0 0,0 0 1,0 0-1,0 0 0,0 0 0,0 0 0,0 0 1,0 0-1,0 0 0,0 0 0,0 0 1,-1 0-1,1 0 0,0 0 0,0 0 1,0 0-1,0 0 0,0 0 0,0 0 0,0 0 1,0 0-1,0 0 0,0 0 0,0 0 1,0 0-1,0 0 0,0 0 0,0 0 1,0 0-1,0 0 0,0 0 0,0 0 1,0 0-1,0 0 0,0 0 0,0 0 0,-1 0 1,1 0-1,0 0 0,0 0 0,0 0 1,0 0-1,0 0 0,0 0 0,0 0 1,0 0-1,0 0 0,0 0 0,0 0 0,0 0 1,0 1-1,0-1 0,0 0 0,0 0 1,-4-4-397,-4-8-51,1-1 0,0 0 0,1 0 0,0-1 0,1 1 0,1-1 1,-5-21-1,4 2 388,0 1 0,0-43 1,6 69 203,-1-1 1,1 1-1,0 0 1,1-1-1,0 1 1,-1 0-1,2-1 1,-1 1-1,1 1 0,0-1 1,0 0-1,1 1 1,0-1-1,0 1 1,0 0-1,0 0 1,1 1-1,0-1 1,0 1-1,0 0 1,0 0-1,11-5 1,-11 6-16,0 1-1,1-1 1,-1 1 0,0 0 0,1 0-1,0 0 1,-1 1 0,1 0 0,0 0-1,0 1 1,-1 0 0,1-1-1,0 2 1,0-1 0,-1 1 0,1 0-1,0 0 1,-1 1 0,1-1 0,-1 1-1,1 0 1,-1 1 0,0-1 0,0 1-1,8 6 1,-10-7-69,0 1 0,0 0 1,-1 0-1,1 0 0,-1 0 0,1 1 0,-1-1 0,0 1 0,0-1 0,0 1 1,-1 0-1,0 0 0,2 4 0,-2-1 1,0-1 0,0 1 0,-1-1 1,0 1-1,0-1 0,-1 1 0,-1 9 0,-4 4 15,0 1 0,-1-2-1,-18 38 1,16-41-79,0-1-1,-14 20 1,18-28-235,0 0-1,-1-1 1,0 1-1,-1-1 1,1-1-1,-13 9 1,18-14 134,1 1 0,-1-1 1,0 1-1,0-1 0,0 1 1,1-1-1,-1 0 0,0 1 1,0-1-1,0 0 1,0 0-1,0 0 0,0 0 1,0 0-1,0 0 0,-1 0 1,2 0-3,-1 0 0,1-1 1,-1 1-1,1 0 0,-1-1 1,1 1-1,-1 0 0,1-1 1,-1 1-1,1 0 0,0-1 1,-1 1-1,1-1 0,0 1 1,-1-1-1,1 1 0,0-1 1,0 1-1,-1-2 0,0-1-551,0-1-1,1 0 0,-1 0 0,1 0 1,0-8-1,0 9 422,1-25-1373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1.27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1 295 13971,'1'-1'373,"0"0"0,0 1 0,1-1 0,-1 0 0,1 0 1,-1 1-1,1-1 0,-1 1 0,1-1 0,-1 1 0,1 0 0,-1-1 0,1 1 0,-1 0 0,1 0 1,0 0-1,-1 0 0,1 0 0,-1 1 0,1-1 0,-1 0 0,1 1 0,2 0 0,-2 1-67,1 0 0,-1 0 0,1 0 0,-1 0 1,0 0-1,0 0 0,0 1 0,0-1 0,0 1 0,0 0 0,2 4 0,5 9 367,-1 1-220,2 0 0,0 0 0,20 23-1,-29-39-443,-1 0 0,1 0-1,0 0 1,0-1 0,0 1-1,0 0 1,0 0 0,0-1 0,0 1-1,0 0 1,1-1 0,-1 1-1,0-1 1,0 0 0,0 1 0,1-1-1,-1 0 1,0 0 0,0 0-1,1 0 1,0 0 0,0 0-2,0-1 1,-1 1-1,1-1 1,0 0-1,-1 1 0,1-1 1,-1 0-1,1 0 1,-1 0-1,0 0 0,1 0 1,-1 0-1,2-3 1,1-1 1,1-1 0,-1 0 1,-1 0-1,1-1 1,-1 1-1,3-9 1,1-8-11,-2 0-1,5-40 1,-7 40 25,1 0 0,12-40 0,-16 63-24,0-1 0,1 0-1,-1 0 1,1 0 0,-1 0 0,1 1 0,-1-1 0,1 0 0,-1 0 0,1 1 0,0-1 0,-1 0 0,1 1 0,0-1 0,-1 1 0,1-1 0,0 1 0,0-1 0,0 1 0,0 0-1,-1-1 1,1 1 0,0 0 0,0 0 0,0 0 0,0-1 0,0 1 0,1 0 0,4 1 2,-1-1 0,-1 1 0,1 0 0,8 3 1,11 2 18,-22-6-20,1 0 0,-1 0 0,0 0 0,0 0-1,1-1 1,-1 1 0,0-1 0,0 1 0,0-1 0,1 0-1,-1 0 1,0 0 0,0 0 0,0 0 0,0 0-1,-1 0 1,3-2 0,-1 0 5,-1 0-1,1 0 1,-1 0 0,0 0-1,0-1 1,0 1 0,0-1-1,0 1 1,1-5 0,1-7 14,-1 0 1,0-1-1,1-29 1,-3 39-24,-1 6 6,0 0 1,-1-1-1,1 1 1,0 0-1,0 0 0,0-1 1,0 1-1,0 0 0,0 0 1,0-1-1,0 1 1,0 0-1,0 0 0,0 0 1,0-1-1,0 1 1,0 0-1,0 0 0,1-1 1,-1 1-1,0 0 0,0 0 1,0 0-1,0-1 1,0 1-1,0 0 0,0 0 1,1 0-1,-1 0 0,0-1 1,0 1-1,0 0 1,1 0-1,-1 0 0,0 0 1,0 0-1,0 0 1,1-1-1,-1 1 0,0 0 1,0 0-1,0 0 0,1 0 1,-1 0-1,0 0 1,0 0-1,1 0 0,-1 0 1,0 0-1,0 0 1,1 0-1,-1 0 0,0 0 1,0 0-1,0 0 0,1 1 1,-1-1-1,0 0 1,0 0-1,0 0 0,1 0 1,-1 0-1,0 0 1,0 1-1,0-1 0,1 0 1,-1 0-1,0 1 0,15 16 76,-10-10-54,-2-3-80,22 21 147,-24-24-206,1 1 0,0-1 0,0 0 0,0 0 0,0 0 0,0 0 0,0 0 0,0 0 0,0 0 0,0 0 0,0-1 0,0 1 0,4-1 0,-6 0-26,1 0 0,-1 0 0,1 0-1,-1 0 1,1 0 0,-1-1 0,1 1-1,-1 0 1,1 0 0,-1 0 0,1-1-1,-1 1 1,1 0 0,-1-1 0,1 1 0,-1-1-1,0 1 1,1 0 0,-1-1 0,0 1-1,1-1 1,-1 1 0,0-1 0,1 1-1,-1-1 1,0 0 0,4-17-3274,-3 1 1651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06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0 191 11130,'0'0'937,"3"1"751,0-1 40,2-1 65,-1-2-57,7-3-80,0-4-199,4 0-361,2-1-136,-4-4-368,3 0-152,2-4-256,2 0-40,1-1-480,0 0-376,-2 3-760,-4 2-929,0 4 1313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1.65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20 292 18036,'-11'-3'1032,"7"-4"104,-1-7-312,10-5-535,5-6-369,5-5-801,5-3-567,2-2-824,4 0 1007</inkml:trace>
  <inkml:trace contextRef="#ctx0" brushRef="#br0" timeOffset="1">165 1 12451,'7'49'3527,"3"-1"0,23 71 0,-18-78-2325,1-1 0,2 0 1,25 39-1,-27-55-857,0-1 1,21 24-1,-28-37-382,1 0 0,0-1 0,0 0 0,1 0 0,0-1 0,19 10 0,-29-17-171,0-1 1,1 1-1,-1 0 0,0-1 0,1 1 1,-1-1-1,1 1 0,-1-1 0,1 0 1,-1 1-1,1-1 0,0 0 1,-1 0-1,1 0 0,-1 0 0,3-1 1,-3 0 63,0 1 1,0-1 0,0 0-1,-1 0 1,1 1 0,0-1-1,0 0 1,-1 0 0,1 0-1,-1 0 1,1 0 0,-1 0-1,1 0 1,-1 0 0,1-1-1,-1 1 1,0 0 0,0 0-1,0 0 1,1 0 0,-1 0-1,0 0 1,0-1 0,-1 0-1,1-19-74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2.23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76 333 15171,'-3'-7'2348,"3"7"-2260,0 0 0,0 0 0,0 0 0,0 0 0,0-1 0,0 1 0,0 0 0,-1 0 0,1 0 0,0 0 1,0 0-1,0 0 0,0 0 0,0-1 0,-1 1 0,1 0 0,0 0 0,0 0 0,0 0 0,0 0 0,0 0 0,-1 0 0,1 0 0,0 0 0,0 0 0,0 0 1,0 0-1,-1 0 0,1 0 0,0 0 0,0 0 0,0 0 0,0 0 0,-1 0 0,1 0 0,0 0 0,0 1 0,0-1 0,0 0 0,0 0 0,-1 0 0,1 0 1,0 0-1,0 0 0,0 0 0,0 1 0,0-1 0,0 0 0,0 0 0,-1 0 0,1 1 0,-2 3 442,-1 1 0,1-1 0,0 1 0,1 0 0,-1 0-1,1 0 1,-1 9 0,-2 2-37,-15 94 1150,18-102-1607,1 1 1,0 0-1,1 13 1,-1-19-37,1 0 0,-1 0 0,1 0 1,-1 0-1,1 0 0,0 0 0,0 0 0,1 0 0,-1-1 0,0 1 0,1-1 1,0 1-1,2 2 0,-4-5-3,0 1 0,1-1 1,-1 1-1,1-1 0,-1 0 0,1 0 1,-1 1-1,1-1 0,-1 0 0,1 0 0,0 1 1,-1-1-1,1 0 0,-1 0 0,1 0 1,-1 0-1,1 0 0,0 0 0,-1 0 1,1 0-1,-1 0 0,1 0 0,-1 0 1,1-1-1,-1 1 0,1 0 0,0 0 1,-1 0-1,1-1 0,-1 1 0,1 0 1,-1-1-1,0 1 0,1 0 0,-1-1 1,1 0-1,13-17-184,-14 18 184,7-13-90,-1 0 0,0-1 1,-1 1-1,-1-1 0,0 0 1,-1 0-1,0-1 0,-1 1 1,-1-1-1,0-16 0,-3-9-94,-1 0 0,-12-59 0,12 82 153,-3-14 8,0-1 1,-2 1-1,-2 0 0,-12-29 1,21 59 39,0-1 0,1 1 0,-1 0 0,0-1 0,1 1 0,-1 0 1,0 0-1,0 0 0,0 0 0,0 0 0,0 0 0,-1 0 0,1 0 0,0 0 0,0 0 1,-3-1-1,3 2 1,0 0 1,1 0 0,-1 0 0,0 1 0,1-1-1,-1 0 1,0 0 0,1 0 0,-1 1-1,0-1 1,1 0 0,-1 1 0,0-1-1,1 0 1,-1 1 0,1-1 0,-1 1 0,1-1-1,-1 1 1,1-1 0,-1 1 0,1-1-1,0 1 1,-1 0 0,1-1 0,0 1-1,-1-1 1,1 1 0,0 0 0,0 0 0,0-1-1,-1 1 1,1 0 0,-2 9 106,0-1 1,0 1-1,1 0 0,0-1 1,1 1-1,0 0 1,1-1-1,-1 1 0,4 9 1,-1 0 57,2-1 1,0-1-1,14 33 1,-11-34-89,1 0-1,0-1 1,21 28 0,-26-38-82,1 0 0,0 0 0,0 0 0,0 0 0,0-1 1,1 0-1,-1 0 0,1 0 0,0-1 0,0 0 0,1 0 0,-1-1 0,9 3 0,-12-4-5,-1-1 0,1 0 0,-1 1 0,1-1 0,-1 0 0,1-1 0,-1 1 0,1 0 0,0-1 0,-1 1 1,1-1-1,-1 0 0,0 0 0,1 0 0,-1 0 0,0 0 0,1 0 0,-1-1 0,0 1 0,0-1 0,0 1 0,0-1 0,-1 0 0,1 0 1,0 0-1,-1 0 0,1 0 0,-1 0 0,0 0 0,0-1 0,1 1 0,0-4 0,1-4 5,0 1-1,-1 0 1,0-1-1,0 1 1,-1-1 0,0 0-1,-1-11 1,-1-44-66,1 65 54,0 0 1,0 0 0,0 0 0,0 0-1,0 0 1,0 0 0,0-1-1,0 1 1,0 0 0,1 0 0,-1 0-1,0 0 1,0 0 0,0 0-1,0 0 1,0 0 0,0 0 0,0 0-1,0 0 1,0 0 0,0 0 0,0 0-1,1 0 1,-1 0 0,0 0-1,0 0 1,0-1 0,0 1 0,0 0-1,0 0 1,0 0 0,0 0-1,0 1 1,1-1 0,-1 0 0,0 0-1,0 0 1,0 0 0,0 0-1,0 0 1,0 0 0,0 0 0,0 0-1,0 0 1,0 0 0,1 0-1,-1 0 1,0 0 0,0 0 0,0 0-1,0 0 1,0 0 0,0 1-1,0-1 1,0 0 0,0 0 0,0 0-1,0 0 1,5 5-25,9 19-2,-12-19-43,0-1 0,0 0 0,0 0 0,1-1 0,-1 1 0,1 0 0,0-1 1,6 6-1,-9-9-26,1 0 0,0 1 0,-1-1 0,1 0 0,-1 1 1,1-1-1,0 0 0,-1 0 0,1 1 0,0-1 0,-1 0 0,1 0 1,0 0-1,-1 0 0,1 0 0,0 0 0,-1 0 0,1 0 1,0 0-1,-1 0 0,1 0 0,0-1 0,-1 1 0,1 0 1,0 0-1,-1-1 0,1 1 0,0 0 0,-1-1 0,1 1 0,-1-1 1,1 0-1,16-20-2489,-15 16 2530,13-18-985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2.63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20 15747,'1'9'953,"4"0"255,8-8-664,5-2-360,2-8-1048,-2-2-432,1-7 591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3.0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1 136 16083,'7'41'3233,"2"-1"-1,26 71 0,-31-100-2938,0 2 185,-4-22-290,-3-8-154,0-1-14,1-1-1,-1-27 1,3 41-24,0 1 0,0-1 0,1 0-1,0 1 1,0-1 0,0 1 0,0 0 0,1-1 0,-1 1 0,1 0 0,0 0 0,0 0 0,1 0 0,-1 0 0,6-5 0,-7 8-4,0 0 1,0 0 0,1-1 0,-1 1-1,0 0 1,1 1 0,-1-1 0,1 0-1,-1 0 1,1 1 0,-1-1 0,1 1-1,0-1 1,-1 1 0,1 0 0,-1-1-1,1 1 1,0 0 0,-1 0-1,1 0 1,0 0 0,-1 1 0,1-1-1,1 1 1,3 1-284,0 1-1,0-1 0,0 1 1,-1 0-1,7 5 1,-8-5-327,0 0 0,0 0 0,0-1 0,1 0 0,-1 1 0,1-2 0,8 4 0,-9-5 274,-1 0 0,0 0 0,0 0 1,0 0-1,1-1 0,-1 1 0,0-1 1,0 0-1,0 0 0,0 0 0,0 0 1,0 0-1,0-1 0,0 1 1,0-1-1,-1 0 0,5-3 0,11-10-862</inkml:trace>
  <inkml:trace contextRef="#ctx0" brushRef="#br0" timeOffset="1">286 64 8978,'0'-6'479,"-1"-26"2086,0 30-2227,1 1-1,0-1 1,0 1-1,-1 0 1,1-1-1,-1 1 1,1 0-1,-1-1 1,1 1-1,-1 0 1,0-1-1,0 1 1,1 0-1,-1 0 1,0 0-1,0 0 1,-3-2-1,4 3-267,0 0 0,0 0 0,0 0-1,0 0 1,0 0 0,0 0 0,-1-1 0,1 1-1,0 0 1,0 0 0,0 0 0,0 0 0,0 0-1,0 0 1,-1 0 0,1 0 0,0 0-1,0 0 1,0 0 0,0 0 0,0 0 0,0 0-1,-1 0 1,1 0 0,0 0 0,0 0 0,0 0-1,0 0 1,0 0 0,-1 1 0,1-1 0,0 0-1,0 0 1,0 0 0,0 0 0,0 0 0,0 0-1,0 0 1,-1 1 0,1 5 1283,3 9-314,4-4-501,1 1-1,0-1 1,15 17-1,3 3-9,-9-9-304,-1-2-70,27 45-1,-40-58-141,1-1-1,-1 1 1,-1-1-1,1 1 1,-1 0-1,0 0 0,-1 0 1,0 0-1,0 0 1,0 1-1,-1-1 1,-1 8-1,1-13-3,0 0-1,-1 0 0,1 0 1,-1 0-1,1 0 1,-1-1-1,0 1 1,0 0-1,0 0 1,0 0-1,0-1 1,0 1-1,0 0 1,-1-1-1,1 1 1,-1-1-1,1 0 1,-1 1-1,1-1 1,-1 0-1,0 0 1,0 0-1,1 0 1,-1 0-1,0 0 1,0-1-1,0 1 1,0-1-1,0 1 0,0-1 1,0 0-1,0 0 1,0 0-1,0 0 1,0 0-1,0 0 1,-4-1-1,3 1-152,0-1 0,-1 0 0,1 1 0,0-1-1,-1 0 1,1-1 0,0 1 0,0-1 0,0 1-1,0-1 1,0 0 0,1 0 0,-1 0 0,1 0-1,-1-1 1,1 1 0,0-1 0,-1 1 0,1-1-1,1 0 1,-4-6 0,4-4-2026,4 6 665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3.5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 4 17516,'-12'-4'2777,"12"4"-2729,-1 0 0,1 0 0,0 0 1,0 0-1,0 0 0,0 0 0,0 0 0,0 1 1,0-1-1,-1 0 0,1 0 0,0 0 1,0 0-1,0 0 0,0 0 0,0 0 0,0 0 1,0 0-1,0 0 0,0 0 0,-1 1 0,1-1 1,0 0-1,0 0 0,0 0 0,0 0 0,0 0 1,0 0-1,0 1 0,0-1 0,0 0 1,0 0-1,0 0 0,0 0 0,0 0 0,0 0 1,0 0-1,0 1 0,0-1 0,0 0 0,0 0 1,0 0-1,0 0 0,1 0 0,11 22 2579,-7-15-2232,17 29 823,98 161 1113,-96-146-2182,-18-36-81,15 24 0,-21-38-66,0-1 0,0 0 0,0 0-1,0 1 1,0-1 0,0 0 0,1 0-1,-1 1 1,0-1 0,0 0 0,0 0-1,1 0 1,-1 1 0,0-1 0,0 0 0,0 0-1,1 0 1,-1 0 0,0 1 0,0-1-1,1 0 1,-1 0 0,0 0 0,1 0-1,-1 0 1,0 0 0,0 0 0,1 0 0,-1 0-1,1 0 1,4-7 33,1-15 1,-6 22-34,3-17 22,0-3-16,1 1 0,0 1 0,2-1 0,9-24 0,-13 39-6,0 0-1,0 0 0,0 1 1,1-1-1,0 0 0,-1 1 1,1-1-1,0 1 0,0 0 1,1 0-1,-1 0 0,1 1 1,-1-1-1,1 1 0,0 0 1,0 0-1,0 0 0,0 0 1,0 1-1,1 0 0,-1 0 1,0 0-1,1 0 0,6 0 1,-7 1 5,-1 0 1,0 0 0,0 0-1,0 0 1,0 1 0,0 0 0,0-1-1,0 1 1,0 0 0,0 0-1,0 1 1,0-1 0,0 1 0,-1-1-1,1 1 1,-1 0 0,1 0-1,-1 0 1,0 0 0,0 0 0,0 1-1,0-1 1,0 1 0,0-1-1,2 6 1,-2-2 9,0-1-1,0 0 0,-1 1 1,1-1-1,-1 1 1,-1 0-1,1-1 1,-1 1-1,0 0 1,0-1-1,-1 1 1,0 0-1,-2 8 0,-1-1-19,-1-1-1,0 0 0,-1 0 0,-1 0 1,0-1-1,0 0 0,-1 0 0,0-1 1,-1 0-1,0 0 0,-1-1 0,0-1 1,0 1-1,-1-1 0,-11 6 0,19-12-152,0-1-1,-1 1 1,1-1-1,0 0 0,-1 0 1,1 0-1,-1 0 1,1 0-1,-1-1 1,1 0-1,-1 0 0,-6 0 1,7-1-49,1 1 1,0-1-1,0 0 0,0 0 1,-1 0-1,1 0 1,0 0-1,0 0 0,1-1 1,-1 1-1,0-1 1,0 1-1,1-1 1,-1 0-1,0 1 0,1-1 1,0 0-1,-1 0 1,1 0-1,-1-4 0,-1-1-20,0 0-1,1 0 0,-2-10 1,-4-30-746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3.9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11 14139,'0'-11'4464,"4"27"1084,1 3-4571,69 199 4797,-62-192-5533,1 1-1,1-2 1,2 1-1,0-2 1,37 41 0,-49-60-242,4 4-91,1 0 0,17 14-1,-25-23 16,-1 0-1,1 1 0,-1-1 1,0 0-1,1 1 0,-1-1 1,1 0-1,-1 0 0,0 1 1,1-1-1,-1 0 1,1 0-1,-1 0 0,1 0 1,-1 0-1,1 0 0,-1 0 1,1 0-1,-1 0 0,1 0 1,-1 0-1,1 0 0,-1 0 1,1 0-1,-1 0 1,0 0-1,1 0 0,-1 0 1,1-1-1,-1 1 0,1 0 1,-1 0-1,0-1 0,1 1 1,-1 0-1,1-1 1,-1 1-1,0 0 0,1-1 1,-1 1-1,0-1 0,0 1 1,1 0-1,-1-1 0,0 1 1,0-1-1,0 1 0,1-1 1,-1 1-1,0-1 1,0 0-1,1-5-987,1-1-1,-1 1 1,0-10 0,0 1-535,6-20-246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4.35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 1 13091,'9'57'8754,"-3"-14"-5829,19 70-1,-24-111-2896,-1 0 1,1 0-1,0 0 1,-1 0-1,1 0 0,0 0 1,0-1-1,0 1 1,1 0-1,-1-1 0,0 1 1,0-1-1,1 1 1,-1-1-1,1 0 0,-1 0 1,1 1-1,0-1 1,-1 0-1,3 1 0,-1-2-13,-1 1-1,0-1 1,1 0 0,-1 0-1,1 0 1,-1 0-1,1 0 1,-1 0-1,0-1 1,1 1 0,-1-1-1,0 0 1,1 0-1,-1 1 1,4-3-1,-4 2-4,0 0 0,0 0 0,-1 0 0,1 0 0,0-1 0,-1 1 0,1 0 0,-1-1-1,1 1 1,-1-1 0,1 0 0,-1 1 0,1-3 0,-1 3-5,-1-1 0,1 1-1,-1-1 1,0 1 0,1 0 0,-1-1 0,0 1 0,0-1 0,0 1 0,0-1 0,0 1-1,0 0 1,0-1 0,-1 1 0,1-1 0,0 1 0,-1 0 0,1-1 0,-2-2-1,-4-5-4,-1-1 0,0 1-1,0 0 1,-1 0-1,0 1 1,-9-8-1,3 3-136,7 7-385,0 1 0,0 0-1,-1 0 1,1 0 0,-1 1-1,0 1 1,0-1-1,-13-3 1,10 3-1535,10 4 2004,1 0 0,0 0 1,0 0-1,0 0 0,0 0 1,0 0-1,0 0 0,-1 0 1,1 0-1,0 0 0,0 0 1,0 0-1,0 0 0,0 0 1,0 0-1,0 0 0,0-1 1,-1 1-1,1 0 0,0 0 1,0 0-1,0 0 0,0 0 1,0 0-1,0 0 0,0 0 1,0 0-1,0-1 0,0 1 1,0 0-1,0 0 0,0 0 1,0 0-1,0 0 0,0 0 1,0 0-1,0-1 0,0 1 1,0 0-1,0 0 0,0 0 1,0 0-1,0 0 0,0 0 1,0 0-1,0-1 0,7-5-1648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4.7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1 357 18068,'0'9'3715,"0"2"-3258,0 1-1,1-1 1,0 1-1,1-1 0,1 0 1,0 0-1,5 12 1,-7-19-353,1 0-1,-1-1 1,1 1 0,0-1 0,0 0 0,1 1-1,-1-1 1,1 0 0,0-1 0,-1 1 0,1 0-1,0-1 1,1 1 0,-1-1 0,0 0 0,1 0 0,-1-1-1,1 1 1,-1-1 0,1 1 0,0-1 0,0 0-1,0-1 1,6 2 0,-7-2-114,0 0-1,0 0 1,0 0-1,0-1 1,0 1-1,0-1 1,-1 1 0,1-1-1,0 0 1,0 0-1,0-1 1,-1 1-1,1 0 1,4-4 0,-4 2-29,1 0 0,-1 0 0,0 0 0,0-1 0,0 0 0,-1 1 0,1-1 0,3-8 0,-2 3-24,-1-1-1,1 1 1,-2-1 0,0 1-1,0-1 1,-1 0-1,0 0 1,0-13-1,-4-14 3,-1 1 0,-2-1-1,-11-38 1,-42-103 1060,53 167-376,4 17 253,5 23 27,3-5-628,0 0 1,2-1-1,0 1 1,2-1-1,13 24 0,-5-16-176,1-1-1,45 54 0,-58-77-109,24 24 60,-29-29-60,0-1 0,1 0 0,-1 0 0,0 0 0,1 1-1,-1-2 1,1 1 0,0 0 0,-1 0 0,1 0 0,0-1 0,-1 1-1,1-1 1,0 1 0,0-1 0,-1 0 0,1 0 0,3 0-1,-5 0-24,1 0-1,0-1 0,0 0 0,-1 1 0,1-1 0,0 1 0,0-1 0,-1 0 0,1 1 0,-1-1 0,1 0 0,-1 0 0,1 0 0,-1 1 0,1-1 0,-1 0 0,0 0 0,1 0 0,-1 0 0,0 0 0,0 0 1,0-1-1,3-26-865,-3 25 754,0-38-2045,-8-54-1,4 54 1000,0 5 7,-10-38 0,11 64 1099,3 10 92,0 0-1,0 0 1,0 0 0,0 0 0,0 0 0,0 0 0,0-1 0,0 1 0,0 0 0,0 0 0,0 0 0,0 0-1,0 0 1,0 0 0,0 0 0,0 0 0,0 0 0,0 0 0,0 0 0,0 0 0,-1 0 0,1 0 0,0 0 0,0 0-1,0 0 1,0 0 0,0 0 0,0 0 0,0 0 0,0 0 0,0 0 0,0 0 0,0 0 0,0 0 0,0 0-1,0 0 1,0 0 0,0 0 0,-1 0 0,1 0 0,0 0 0,0 0 0,0 0 0,0 0 0,0 0 0,0 0 0,0 0-1,0 0 1,0 0 0,0 0 0,0 0 0,0 0 0,0 0 0,0 0 0,0 0 0,0 0 0,0 0 0,0 0-1,0 0 1,0 1 0,-1-1 0,-2 19 837,2 2 169,1 1-1,1-1 0,0 1 1,2-1-1,8 33 1,-9-46-712,1 0 1,0 0 0,0 0 0,1 0-1,0-1 1,1 1 0,7 9 0,-8-13-215,0 0 0,0 0 0,0-1-1,0 1 1,1-1 0,-1 0 0,1 0 0,0 0 0,0-1 0,0 0 0,0 0 0,9 3 0,-10-4-77,0 0-1,0-1 0,0 1 1,0-1-1,0 0 1,0 1-1,0-2 0,0 1 1,-1 0-1,1-1 1,0 0-1,0 0 0,0 0 1,0 0-1,-1-1 1,1 1-1,-1-1 0,1 0 1,-1 0-1,0 0 1,0-1-1,1 1 0,-2-1 1,4-3-1,1-2-486,-2 0-1,1-1 0,-1 1 1,-1-1-1,1 0 0,-1-1 0,-1 1 1,5-19-1,5-39-1195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48.2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363 1046 10778,'-1'0'69,"0"0"-1,0 1 1,0-1 0,1 0-1,-1 1 1,0-1-1,1 1 1,-1-1-1,0 1 1,1-1 0,-1 1-1,1 0 1,-1-1-1,1 1 1,-1-1-1,1 1 1,-1 0-1,1 0 1,0-1 0,-1 2-1,1-1-22,0-1 0,0 1 1,0-1-1,1 1 0,-1-1 0,0 1 0,0-1 0,0 1 0,1-1 0,-1 1 1,0-1-1,0 0 0,1 1 0,-1-1 0,0 1 0,1-1 0,-1 0 0,1 1 1,-1-1-1,1 0 0,-1 1 0,1-1 0,3 2 90,0 0-1,0 0 0,0-1 1,0 1-1,0-1 1,6 1-1,38 3 607,0-3-1,60-4 1,-54 0-325,521 4 2033,-467 3-2282,244 10 280,0-16 455,-211-11 24,234-50 0,-315 49-79,74-26 0,-111 30-529,0-1 1,0-1-1,-1 0 0,0-2 1,38-30-1,-55 39-270,-1 0 0,1 0 0,-1-1 0,0 1 0,0-1 0,-1 0 0,1 0 0,-1-1 0,0 1 0,0-1 0,-1 0 0,0 1-1,0-1 1,0 0 0,-1 0 0,1 0 0,-1-1 0,-1 1 0,1 0 0,-1 0 0,-1 0 0,0-8 0,-1-1-20,-2-1 0,1 1 0,-2 0 0,0 0-1,-1 1 1,0 0 0,-1 0 0,-1 0 0,0 1 0,-18-22 0,6 11-32,-1 2 0,0 1 0,-2 0 0,-39-27 0,15 19 11,-1 2 1,-100-40-1,59 29 1,-72-41 16,-39-17 25,157 79-41,-1 1 1,-82-18-1,47 22-14,0 3 0,0 4 0,-1 3 0,1 3 0,-1 4 0,1 3 0,-114 27 0,85-7-3,1 5 0,1 4 0,2 5 0,-169 95 0,233-114 5,1 2 0,1 1 0,-54 50 0,73-57 4,1 0-1,1 1 0,0 1 0,2 0 1,0 2-1,2-1 0,-18 40 1,24-43 24,0-1 1,1 0 0,1 1 0,1 0 0,0 1 0,2-1-1,0 1 1,1-1 0,2 24 0,0-31 21,1-1 0,0 1 0,1 0 0,0-1 0,1 0 1,1 1-1,-1-2 0,2 1 0,-1 0 0,2-1 0,-1 0 0,1-1 0,1 0 0,0 0 0,0 0 0,14 11 0,2-2 51,2 0 0,0-2 0,0-1 0,2-1-1,33 12 1,2-3 11,88 18 0,-66-23-181,1-3 0,0-5 0,1-3 0,0-4 1,115-11-1,-155 3-593,-1-3 1,55-15-1,-17-4-100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0.1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63 832 10466,'-9'1'1078,"-2"1"507,0 0-1,-15 5 1,26-7-1517,-1 0 1,1 0-1,0 0 0,0 1 0,-1-1 0,1 0 1,0 0-1,-1 0 0,1 0 0,0 0 1,0 0-1,-1 1 0,1-1 0,0 0 0,0 0 1,0 0-1,-1 1 0,1-1 0,0 0 1,0 0-1,0 1 0,0-1 0,0 0 0,-1 0 1,1 1-1,0-1 0,0 0 0,0 1 1,0-1-1,0 0 0,0 0 0,0 1 0,0-1 1,0 0-1,0 1 0,0-1 0,0 0 1,0 0-1,0 1 0,0-1 0,1 0 0,-1 1 1,0-1-1,0 0 0,0 0 0,0 1 1,0-1-1,1 0 0,-1 0 0,0 0 1,1 1-1,-1 0 32,1-1 0,-1 1 0,1-1 0,-1 1 0,1-1 0,0 0 0,-1 1 0,1-1 0,0 1 1,-1-1-1,1 0 0,0 0 0,0 1 0,-1-1 0,1 0 0,0 0 0,0 0 0,-1 0 0,3 0 0,2-2 63,1 1 0,-1-2-1,1 1 1,-1-1 0,0 0-1,0 0 1,0 0 0,0 0-1,-1-1 1,1 0 0,-1 0-1,0 0 1,4-6 0,4-6 82,0-1 0,14-26 0,5-14 286,35-98 0,-51 113-421,-2 0 0,-3-1 0,8-56 0,-15 70-91,-2-1 1,-3-55-1,0 68-16,-1-1-1,0 0 0,-1 1 0,-1-1 0,-14-31 1,19 48-4,-1 0 0,1 0 0,-1 0 0,1 0-1,-1 0 1,1 0 0,-1 0 0,1 0 0,-1 1 0,0-1 0,0 0 0,1 0 0,-1 1 0,0-1 0,0 0 0,0 1 0,0-1 0,0 1 0,1-1 0,-1 1 0,0 0 0,0-1 0,0 1 0,0 0 0,-1 0 0,1 0 0,-1-1 0,-1 2-1,1 0 1,0-1-1,0 1 1,-1 0-1,1 0 0,0 0 1,0 0-1,0 1 1,0-1-1,0 1 0,1-1 1,-4 3-1,-2 5 9,-1-1 1,1 1-1,1 0 0,-1 1 0,1-1 0,1 1 0,-8 21 0,2 0 123,-11 49-1,18-59-44,1-1-1,1 2 1,1-1-1,1 0 1,5 42-1,1-26 106,2 0-1,17 53 0,-21-80-142,0 1 0,1-1 0,0 0 0,0-1 0,1 1 0,0-1 0,0 0 0,1 0 0,14 12 0,-17-18-37,0 1 1,0-1-1,0 0 1,1 0-1,-1 0 1,1-1-1,0 0 1,0 0-1,0 0 1,0 0-1,0-1 1,0 0-1,1 0 1,-1 0-1,0-1 0,1 1 1,-1-1-1,0-1 1,1 1-1,-1-1 1,10-2-1,-7 0-3,0-1-1,0 1 1,0-1-1,-1-1 1,1 1-1,-1-1 1,0-1-1,-1 1 0,1-1 1,-1 0-1,-1-1 1,1 0-1,8-12 1,0-4 18,-1 0 1,0-1 0,9-28 0,-15 33-12,8-31 0,-20 59 119,5-5-99,-1 0 0,1 1 0,0-1 0,1 0 0,-1 1 0,1-1 0,0 0 0,0 0 0,0 0-1,0 0 1,1 0 0,3 7 0,-4-10-116,-1 1-1,2 0 0,-1 0 1,0-1-1,0 1 0,0 0 1,1-1-1,-1 1 1,1-1-1,-1 0 0,1 1 1,0-1-1,-1 0 0,1 0 1,0 0-1,0 0 1,0 0-1,0-1 0,0 1 1,0 0-1,0-1 0,0 0 1,0 1-1,0-1 1,0 0-1,0 0 0,0 0 1,3-1-1,-4 1-153,1 0-1,-1-1 1,0 1 0,0-1-1,1 0 1,-1 1 0,0-1-1,0 0 1,0 0-1,0 0 1,0 0 0,0 1-1,0-1 1,0-1 0,0 1-1,0-1 1,11-21-3252,-4-2 1851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07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8 15347,'-2'-1'221,"0"0"-1,0 0 1,0 0-1,0 0 1,-1 1-1,1-1 1,0 0-1,0 1 1,-1 0-1,1 0 1,0 0-1,-1 0 0,1 0 1,0 0-1,-4 1 1,2 0-54,1 1 1,0-1-1,0 1 0,0 0 1,0 0-1,0 0 0,1 0 1,-1 0-1,-4 6 0,1-2 17,0 1 0,1-1 0,-1 1 0,1 1-1,1-1 1,0 1 0,0 0 0,-6 15-1,9-19-140,0 1 0,0-1 0,1 0 0,-1 0-1,1 0 1,0 1 0,0-1 0,0 0 0,1 0-1,-1 1 1,1-1 0,0 0 0,0 0-1,1 0 1,-1 0 0,1 0 0,0 0 0,0 0-1,0-1 1,4 6 0,0-3 19,0 1-1,0-1 1,1 0 0,0 0-1,0 0 1,11 5 0,48 23 508,1 0 199,-63-32-710,0 0-1,0 1 1,0 0 0,-1 0-1,0 0 1,0 0-1,1 1 1,-2-1 0,1 1-1,0 0 1,-1 0 0,3 4-1,-4-5-51,0 0 0,-1-1 0,1 1 0,0 0-1,-1 0 1,0 0 0,1 0 0,-1 0 0,0-1 0,-1 1-1,1 0 1,0 0 0,-1 0 0,0 0 0,1-1-1,-1 1 1,0 0 0,-1 0 0,1-1 0,-2 3 0,-1 2-75,-1 0 0,0-1 1,0 0-1,0 0 0,-1 0 1,0-1-1,-12 10 1,15-13 44,0 0 1,-1 0 0,1 0 0,0 0-1,-1-1 1,1 0 0,-1 1-1,1-1 1,-1 0 0,0-1 0,1 1-1,-1-1 1,0 1 0,1-1-1,-1 0 1,0 0 0,0-1 0,-6-1-1,8 1 24,0 1 0,1-1 0,-1 0 0,0 0 0,1-1 0,-1 1 0,1 0 0,-1 0 0,1-1 0,0 1 0,0-1 0,-1 1 0,1-1 0,0 0 0,0 1 0,1-1 0,-1 0 0,0 0 0,0 1 0,1-1 0,-1 0 0,1 0 0,0 0 0,-1 0 0,1 0 0,0-3 0,0-1 45,1 0 0,-1 0 0,1 0 0,0 0 0,0 0 0,1 0 0,2-8 0,2 3 12,0 0 0,0 0 0,12-13 0,6-13-1733,-16 23-125,6 1 511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0.4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47 4 13347,'-21'1'1368,"4"-1"681,8 0-697,12 0-1160,6-1-840,11-2-1689,8 4 1265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0.86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1 125 15715,'7'21'2449,"-2"0"-1,5 25 1,4 15-187,-14-61-2252,0 1 0,0-1 1,0 1-1,0-1 1,0 1-1,0-1 0,0 0 1,1 1-1,-1-1 0,0 0 1,0 1-1,0-1 1,1 1-1,-1-1 0,0 0 1,1 1-1,-1-1 0,0 0 1,0 0-1,1 1 1,0-1-1,5-4 81,5-20-66,-8 18 5,3-10-15,40-84 38,-36 81-53,1 0 1,0 1-1,15-17 1,-22 30 6,0 1 1,0-1-1,0 1 0,1 0 1,-1 0-1,11-5 0,-14 8 22,1 0 0,-1 1-1,1-1 1,-1 1 0,1-1-1,-1 1 1,1-1-1,-1 1 1,1 0 0,0 0-1,-1 0 1,1 0-1,-1 0 1,1 0 0,0 1-1,-1-1 1,1 0 0,-1 1-1,1-1 1,-1 1-1,1 0 1,-1-1 0,1 1-1,-1 0 1,0 0-1,1 0 1,-1 0 0,2 2-1,1 1 175,0 1 0,0 0 0,-1 0 0,1 0-1,2 6 1,-3-6-95,0 1 1,0-1-1,1 0 1,-1-1-1,6 6 0,-3-5-45,-1 0-1,1 0 0,0-1 1,10 6-1,-14-9-236,0 0 0,0-1 0,0 1 0,1 0 0,-1-1 0,0 1 0,1-1 0,1 1 0,-2-1-207,-1 0 1,0-1-1,1 1 1,-1 0-1,0 0 1,0-1-1,1 1 1,-1 0-1,0-1 1,0 1-1,1-1 1,-1 0-1,0 1 1,0-1-1,1-1 1,5-3-2058,4 4 987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1.2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1 308 14747,'16'-10'1751,"0"-1"-1,0 0 1,18-19 0,-21 17-1157,0 0-1,-2-1 1,1 0 0,-2-1 0,0 0 0,12-25 0,-20 35-565,0 0-1,-1-1 1,1 1 0,-1 0 0,0-1 0,0 1-1,-1 0 1,0-1 0,0 1 0,0-1 0,-2-8-1,2 11-27,-1 1 0,1 0 0,-1-1-1,1 1 1,-1 0 0,0 0 0,0 0-1,0 0 1,0-1 0,-1 1-1,1 1 1,-1-1 0,1 0 0,-1 0-1,1 0 1,-1 1 0,0-1 0,0 1-1,0-1 1,0 1 0,0 0-1,0 0 1,0 0 0,0 0 0,0 0-1,-1 1 1,1-1 0,-4 0 0,4 1-1,0 0 0,-1 0 0,1 0 0,0 1 0,0-1 0,0 0 1,0 1-1,-1 0 0,1 0 0,0 0 0,0 0 0,0 0 1,0 0-1,1 0 0,-1 0 0,0 1 0,0-1 0,1 1 0,-1-1 1,1 1-1,-1 0 0,-1 3 0,-3 4 3,0 0 0,1 1 0,-6 13 1,7-14 19,0 1 1,1 0 0,0 0 0,0 0 0,1 0 0,1 0 0,-1 18 0,2-23-13,0-1 0,0 0-1,1 0 1,0 1 0,-1-1 0,2 0 0,-1 0 0,0 0 0,1 0 0,0 0 0,0-1-1,0 1 1,0 0 0,1-1 0,-1 0 0,1 1 0,0-1 0,0 0 0,0 0 0,0-1-1,7 6 1,-5-6-93,0 1-1,0-1 1,0 1-1,0-1 1,0-1-1,0 1 0,0-1 1,1 0-1,-1 0 1,1 0-1,-1-1 1,1 0-1,-1 0 0,0-1 1,1 1-1,-1-1 1,11-3-1,-6 1-699,-1-1-1,1-1 1,-1 1 0,0-1 0,0-1-1,-1 0 1,1 0 0,10-11-1,3-4-518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1.6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102 283 11538,'0'-1'395,"0"-1"0,0 0 0,0 0 0,0 0-1,-1 0 1,1 0 0,-1 1 0,1-1-1,-1 0 1,0 0 0,0 1 0,1-1-1,-1 0 1,0 1 0,-1-1 0,0-1-1,1 2-256,0 1 0,0-1 0,1 1 0,-1 0 0,0-1-1,0 1 1,0 0 0,0-1 0,0 1 0,0 0-1,0 0 1,0 0 0,1 0 0,-1 0 0,0 0-1,0 0 1,0 0 0,0 0 0,0 0 0,0 0 0,0 1-1,0-1 1,0 0 0,0 1 0,1-1 0,-1 0-1,0 1 1,0-1 0,0 1 0,1 0 0,-1-1-1,0 1 1,1 0 0,-2 1 0,-3 2 102,0 2 0,1-1 0,0 1 0,0-1 1,0 1-1,1 0 0,0 1 0,-4 8 0,3-2-122,-1 0 0,2 0 1,-3 19-1,4-24-105,2 0 0,-1 15 0,1-20-11,1 0-1,-1-1 1,1 1 0,-1 0-1,1 0 1,0-1-1,0 1 1,0-1-1,0 1 1,0-1 0,1 1-1,1 2 1,-2-5-3,-1 0 1,0 1-1,1-1 1,-1 0-1,1 0 1,-1 0-1,1 1 0,-1-1 1,1 0-1,-1 0 1,0 0-1,1 0 1,-1 0-1,1 0 1,-1 0-1,1 0 1,-1 0-1,1 0 0,-1 0 1,1 0-1,-1 0 1,1-1-1,-1 1 1,1 0-1,-1 0 1,0 0-1,1-1 1,-1 1-1,1 0 0,-1 0 1,0-1-1,1 0 1,13-12-50,-7 3-47,-1-1 0,-1 0 0,0 0 1,0 0-1,-1 0 0,3-16 0,1 0-217,-5 19 89,-1-1 1,0 0-1,-1 0 1,0 1 0,0-1-1,-1 0 1,-1-18 0,1 27 195,0-1 1,0 0-1,0 0 1,1 1 0,-1-1-1,0 0 1,0 1-1,1-1 1,-1 0 0,0 1-1,1-1 1,-1 0-1,1 1 1,-1-1 0,1 1-1,-1-1 1,1 1 0,-1-1-1,1 1 1,0-1-1,-1 1 1,1-1 0,0 1-1,-1 0 1,1-1-1,0 1 1,-1 0 0,1 0-1,1-1 1,27-4-506,-20 3 362,11-3-52,-14 3 174,-1 0 0,1 1-1,0 0 1,-1 0 0,1 0 0,0 0 0,7 1-1,-11 1 52,-1-1 0,0 1 0,1 0 0,-1-1 0,0 1 0,1 0 0,-1 0 0,0 0 0,0 0 0,0 0 0,0 0 0,0 0 0,0 0 0,0 0 0,0 0 0,0 1 0,-1-1 0,1 0 0,0 1 0,-1-1 0,1 0 0,0 3 0,1 5 72,0-1 1,1 15 0,-3-18-27,3 48 536,-4-41-319,2 0 0,-1 0 0,2 0-1,-1 1 1,6 17 0,-7-31-253,0 1 0,0 0-1,0 0 1,0 0 0,1 0 0,-1-1 0,0 1 0,0 0 0,0 0-1,0 0 1,0 0 0,0 0 0,1-1 0,-1 1 0,0 0-1,0 0 1,0 0 0,0 0 0,1 0 0,-1 0 0,0 0-1,0 0 1,0 0 0,0-1 0,1 1 0,-1 0 0,0 0-1,0 0 1,0 0 0,1 0 0,-1 0 0,0 0 0,0 0-1,0 1 1,1-1 0,-1 0 0,0 0 0,0 0 0,0 0 0,0 0-1,1 0 1,-1 0 0,0 0 0,0 0 0,0 0 0,0 1-1,1-1 1,-1 0 0,0 0 0,0 0 0,0 0 0,0 1-1,0-1 1,0 0 0,0 0 0,1 0 0,-1 0 0,0 1-1,0-1 1,0 0 0,5-17 193,1-17-65,36-142 313,-36 155-436,1 1 1,1 1-1,1-1 1,0 2-1,2-1 1,17-23-1,-24 37-22,-1 1 0,1 1 0,0-1 0,0 0 1,0 1-1,5-4 0,-8 7-26,0-1-1,-1 1 1,1 0 0,0-1-1,-1 1 1,1 0 0,0-1-1,-1 1 1,1 0 0,0 0-1,0 0 1,-1-1 0,1 1-1,0 0 1,0 0 0,-1 0-1,1 0 1,0 0 0,0 1-1,-1-1 1,1 0 0,0 0-1,0 0 1,-1 1 0,1-1-1,0 0 1,-1 1 0,1-1-1,0 1 1,-1-1 0,1 0-1,-1 1 1,1-1 0,-1 1-1,1 0 1,-1-1 0,1 1-1,-1-1 1,1 1 0,-1 0-1,0-1 1,1 1 0,-1 0 0,0 0-1,0-1 1,0 1 0,1 0-1,-1-1 1,0 1 0,0 1-1,2 22-1602,-5 8 528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2.3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0 133 16620,'1'5'555,"-1"0"0,1 0 0,0 0 1,1-1-1,-1 1 0,1 0 0,0-1 1,4 8-1,1 2 115,12 30 934,17 62 0,-25-65-1448,-2 1 0,-1 0 0,2 72 0,-9-107-152,-1-3-7,0 0 1,0 0 0,0 1 0,0-1 0,0 0 0,-1 0 0,-2 8 0,3-12-3,0 0 0,0 0 1,0 0-1,-1 0 0,1 1 1,0-1-1,0 0 1,0 0-1,0 0 0,0 0 1,-1 0-1,1 0 1,0 0-1,0 0 0,0 0 1,0 0-1,-1 0 0,1 0 1,0 0-1,0 0 1,0 0-1,0 0 0,-1 0 1,1 0-1,0 0 0,0 0 1,0 0-1,0-1 1,0 1-1,-1 0 0,1 0 1,0 0-1,0 0 0,0 0 1,0 0-1,0 0 1,0 0-1,0-1 0,-1 1 1,1 0-1,0 0 0,0 0 1,-6-8-202,1-2-41,0 0 0,1 0 0,0 0-1,-5-21 1,-6-50-470,-1-71-29,15 124 636,2 0 0,0 0 0,9-42 0,-8 61 123,0 0 1,1 0-1,0 0 0,1 0 0,0 0 0,0 1 1,1 0-1,0 0 0,1 0 0,0 0 0,0 1 1,0 0-1,1 0 0,0 1 0,12-9 0,-13 11 79,1 0-1,-1 0 1,1 1-1,0 0 0,0 0 1,0 1-1,0 0 1,1 0-1,-1 1 0,0 0 1,1 0-1,-1 1 1,1 0-1,-1 0 0,1 0 1,-1 1-1,1 0 0,-1 1 1,14 4-1,-18-5-46,0 0-1,0 1 0,0-1 0,0 1 1,0-1-1,-1 1 0,1 0 1,0 0-1,-1 1 0,5 3 0,-6-4-18,0-1 0,0 1-1,0 0 1,0 0 0,0-1-1,-1 1 1,1 0 0,0 0-1,-1 0 1,0 0 0,1 0-1,-1 0 1,0 0 0,0 0-1,0 0 1,0 0-1,0 0 1,0 0 0,-2 3-1,0 2 23,0 0-1,-1-1 0,0 1 0,0-1 0,-1 1 0,0-1 0,0 0 0,0-1 1,-6 6-1,-48 46 103,57-56-149,-1 0-5,-14 13-57,-18 12 0,30-23-103,-1 0-1,0 0 1,0 0 0,0-1-1,0 0 1,-1 0-1,1 0 1,-11 1 0,15-2 53,0-1 1,0 0 0,0 0 0,0 0 0,0 0 0,0 0 0,0 0-1,0 0 1,0-1 0,0 1 0,0 0 0,0-1 0,0 1 0,0 0-1,0-1 1,0 1 0,0-1 0,1 1 0,-1-1 0,0 0 0,0 1-1,1-1 1,-1 0 0,0 1 0,1-1 0,-1 0 0,1 0 0,-1 0-1,1 1 1,-1-1 0,1 0 0,-1 0 0,1 0 0,0 0 0,-1-1-1,1-1-189,0 1 0,0 0 0,0 0 0,0 0 0,0 0 0,0-1 0,1 1-1,-1 0 1,1 0 0,-1 0 0,1 0 0,0 0 0,0 0 0,0 0 0,0 0-1,1-2 1,2 0-181,1-1 0,-1 1 0,8-6 0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2.70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75 59 12979,'-2'9'1583,"0"0"0,-1 0-1,-4 11 1,4-15-1182,1 1 1,0-1-1,0 1 0,0 0 0,1 0 1,0 0-1,0 0 0,0-1 0,1 13 0,0-16-338,1 0 0,0-1 0,-1 1 0,1 0 0,0 0 0,0 0 0,0-1 0,0 1 0,0-1-1,0 1 1,0-1 0,1 1 0,-1-1 0,1 1 0,-1-1 0,1 0 0,-1 0 0,1 0 0,-1 0 0,1 0-1,0 0 1,0-1 0,0 1 0,-1 0 0,1-1 0,0 1 0,0-1 0,0 0 0,0 0 0,3 0 0,-1 1-6,1-1 1,0 0 0,-1-1 0,1 1 0,0-1 0,-1 0 0,1 0-1,-1 0 1,1-1 0,-1 0 0,8-3 0,-7 1 8,0 1 1,0-1-1,-1 0 1,1 0-1,-1-1 0,0 1 1,0-1-1,4-7 1,-7 11-52,0-1 0,0 0 0,0 1 0,0-1 0,-1 0 0,1 1 0,-1-1 1,1 0-1,-1 0 0,0 0 0,0 0 0,1 1 0,-1-1 0,-1 0 0,1 0 1,0 0-1,0 0 0,-1 1 0,1-1 0,-1 0 0,1 0 0,-1 1 0,0-1 1,0 0-1,0 1 0,0-1 0,0 1 0,0-1 0,0 1 0,0-1 0,-3-1 0,-5-5-600,-2 1-1,1 0 0,-1 0 0,-1 1 0,1 0 0,-1 1 0,-22-7 0,14 5-761,-21-10 0,22 4-100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3.11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 6 16932,'0'-1'135,"0"1"1,0 0 0,0 0 0,0 0 0,0 0 0,0-1 0,0 1 0,0 0-1,-1-2 1768,1 2-1768,-1 0 1,1-1 0,0 1 0,0 0 0,0 0 0,-1 0 0,1 0-1,0 0 1,0 0 0,0 0 0,0 0 0,-1 0 0,1 0 0,0 0-1,0 0 1,-1 0 0,-1 10 2508,4 27-1435,-1-22-462,4 54-176,3-2 1,22 88 0,-24-124-554,-5-26-161,7 26-315,-8-30 192,1 1 1,-1-1-1,1 1 1,0-1-1,-1 1 1,1-1 0,0 0-1,0 1 1,0-1-1,0 0 1,0 0-1,0 0 1,0 0-1,0 0 1,3 2-1,-4-3 34,1 0-1,0 0 1,-1 0-1,1 0 1,0 0-1,-1 0 1,1 0-1,0 0 1,-1 0-1,1 0 1,0 0-1,-1 0 1,1-1-1,-1 1 1,1 0-1,0 0 1,-1-1-1,1 1 1,-1 0-1,1-1 0,0 0 1,2 0-528,13-11-1212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3.48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35 1 14747,'-11'27'3206,"6"-15"-1575,0 1 0,-6 22 0,10-32-1467,1 1 0,-1-1 0,1 0 0,-1 1 0,1-1 0,1 0 0,-1 1 0,0-1 0,1 0 0,-1 0 0,1 1 0,0-1 0,0 0 0,0 0-1,4 6 1,-3-7-139,-1 0 0,1 0 0,0 0-1,0 0 1,0 0 0,1-1 0,-1 1-1,0-1 1,1 1 0,-1-1 0,1 0-1,-1 0 1,1 0 0,-1 0-1,1 0 1,0-1 0,-1 1 0,1-1-1,0 0 1,0 0 0,-1 0 0,5 0-1,-2-1-19,1 1 0,-1-1-1,0 0 1,0 0-1,0-1 1,0 1 0,0-1-1,-1 0 1,1-1-1,0 1 1,4-4 0,-3 0-6,1-1-1,-1 1 1,0-1 0,10-15 0,-11 14-4,0 1-1,1-1 0,0 1 1,10-9-1,-15 16 5,-1-1 0,1 1 0,-1-1-1,1 1 1,0 0 0,-1-1 0,1 1 0,-1 0-1,1-1 1,0 1 0,-1 0 0,1 0 0,0 0-1,0-1 1,-1 1 0,1 0 0,0 0 0,0 0-1,-1 0 1,1 0 0,0 1 0,-1-1 0,1 0-1,0 0 1,-1 0 0,2 1 0,0 0-1,-1 0 1,1 0-1,-1 0 0,0 0 1,0 1-1,0-1 1,1 0-1,-1 1 1,0-1-1,-1 1 0,2 1 1,3 7 13,-1 0 0,5 20 0,-8-25 6,5 14 146,-2 0 1,-1 0 0,0 0-1,-1 0 1,-1 26-1,-2-32-50,-1 0 0,1-1 0,-2 1 0,0-1 0,0 0-1,-1 1 1,-1-1 0,0-1 0,-8 14 0,6-14-70,-1 0 0,0 0 0,0 0 0,-1-1 0,-1 0 0,-14 11 0,20-17-42,0-1 0,0 0 0,-1 0 1,1 0-1,-1-1 0,0 1 0,0-1 1,0 0-1,0-1 0,0 1 0,0-1 1,-1 0-1,1 0 0,0 0 0,-1-1 1,1 0-1,0 0 0,-10-2 0,11 1-60,1 0-1,0 0 1,0 0-1,0-1 0,0 0 1,0 1-1,0-1 1,1 0-1,-1 0 0,1-1 1,-1 1-1,1 0 1,0-1-1,0 1 0,0-1 1,0 0-1,0 0 1,0 0-1,1 0 0,0 0 1,-1 0-1,1 0 1,0 0-1,1-1 1,-1 1-1,0-6 0,0-1-488,1 0-1,0 0 0,0 0 0,1 0 1,0 1-1,1-1 0,5-18 0,-1 11-1009,1 0-1,14-27 0,3 8 36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4.1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0 390 13771,'10'7'1268,"0"0"0,0 0-1,-1 1 1,0 0 0,0 1 0,11 15-1,-17-19-901,0-1 0,0 1 0,0 0 0,-1 0 0,0 0 0,0 0 0,2 8-1,-4-10-278,1 0-1,-1 0 1,1 0-1,-1 0 1,0 0-1,-1 0 1,1 0-1,0 0 1,-1 1-1,0-1 1,1 0-1,-1 0 1,-3 5-1,4-8-84,0-1 0,0 1 0,0 0 0,0 0 0,0 0 0,0 0-1,0 0 1,0 0 0,0-1 0,0 1 0,0 0 0,0 0 0,0 0 0,0 0 0,0 0 0,0 0 0,-1 0 0,1 0 0,0 0-1,0-1 1,0 1 0,0 0 0,0 0 0,0 0 0,0 0 0,0 0 0,-1 0 0,1 0 0,0 0 0,0 0 0,0 0-1,0 0 1,0 0 0,0 0 0,0 0 0,-1 0 0,1 0 0,0 0 0,0 0 0,0 0 0,0 0 0,0 0 0,0 0 0,0 0-1,-1 0 1,1 0 0,0 0 0,0 0 0,0 0 0,0 0 0,0 0 0,0 0 0,0 1 0,0-1 0,-1 0 0,1 0-1,0 0 1,0 0 0,0 0 0,0 0 0,0 0 0,0 0 0,0 1 0,0-1 0,0 0 0,0 0 0,0 0 0,0 0-1,-2-10 35,3-5-28,0 1 1,2-1-1,0 1 0,0 0 0,2 0 0,-1 0 1,2 0-1,13-24 0,-15 31-2,0 0 1,1 1-1,0 0 0,0 0 1,1 1-1,-1-1 0,1 1 1,8-5-1,-9 7 22,-1 0 0,2 1 1,-1 0-1,0-1 0,0 2 0,1-1 0,-1 1 1,1-1-1,-1 1 0,1 1 0,-1-1 0,9 1 1,-12 0 31,0 0 0,0 0 0,1 1 0,-1-1 1,0 0-1,0 1 0,0 0 0,1-1 0,-1 1 1,0 0-1,0 0 0,0 0 0,0 0 0,0 1 1,0-1-1,-1 0 0,1 1 0,2 2 0,-3-2-19,1 0 0,-1 0-1,0 0 1,-1 0 0,1 1-1,0-1 1,-1 0 0,1 0-1,-1 1 1,0-1 0,0 0-1,1 1 1,-2-1 0,1 0-1,0 1 1,0-1 0,-1 0-1,-1 5 1,0 1-7,-1 1 0,0 0 0,0-1 0,-1 1 0,0-1 0,-1 0-1,1-1 1,-7 8 0,11-15-32,-1 0-1,1 0 0,0 0 1,0 0-1,0 0 1,0 0-1,0 0 0,-1 0 1,1-1-1,0 1 0,0 0 1,0 0-1,0 0 1,0 0-1,0-1 0,0 1 1,0 0-1,0 0 1,0 0-1,-1 0 0,1-1 1,0 1-1,0 0 0,0 0 1,0 0-1,0 0 1,0-1-1,0 1 0,0 0 1,1 0-1,-2-10 4,2 1 0,-1 0 0,2 0 0,-1-1 1,1 1-1,0 0 0,1 1 0,7-17 0,2 0-89,24-38-1,-34 59 72,2-3-14,1 0-1,0 0 0,9-10 1,-13 16 24,0 0 1,0 0-1,0 1 1,0-1-1,0 0 0,-1 0 1,1 1-1,1-1 1,-1 0-1,0 1 1,0-1-1,0 1 1,0-1-1,0 1 0,0 0 1,1-1-1,-1 1 1,0 0-1,0 0 1,0 0-1,1 0 0,-1 0 1,0 0-1,0 0 1,1 1-1,-1-1 1,0 0-1,0 0 0,0 1 1,0-1-1,0 1 1,1-1-1,0 2 1,2 2-1,1 0 0,-1 0 1,0 1-1,6 8 1,-8-9 9,1-1 0,-1 0 0,0 0 0,1 0 0,0 0 1,-1 0-1,1 0 0,0-1 0,1 0 0,-1 1 0,0-1 0,1 0 1,-1-1-1,1 1 0,3 1 0,-4-3 27,1 1 1,0 0-1,-1-1 0,1 0 0,-1 0 1,1 0-1,-1 0 0,1 0 0,-1-1 1,1 0-1,-1 1 0,1-1 1,-1-1-1,1 1 0,-1 0 0,0-1 1,0 0-1,0 1 0,0-1 1,0-1-1,0 1 0,2-3 0,0 0 13,0 0-1,-1-1 1,1 0 0,-1 0-1,-1 0 1,1 0-1,-1-1 1,0 0-1,-1 1 1,3-10-1,2-14 25,-3 14-38,7-23 1,-10 38-35,-1 1 1,0-1-1,0 1 1,0-1-1,1 1 1,-1-1 0,0 1-1,1-1 1,-1 1-1,0-1 1,1 1-1,-1-1 1,1 1-1,-1-1 1,1 1 0,-1 0-1,1-1 1,-1 1-1,2-1 1,-2 1 0,0 0 0,1 0-1,-1 0 1,1 0 0,-1 0 0,1 0 0,-1 0 0,0 1 0,1-1 0,-1 0-1,1 0 1,-1 0 0,0 0 0,1 1 0,-1-1 0,0 0 0,1 0 0,-1 1 0,0-1-1,1 0 1,-1 1 0,3 3 7,0 0 1,-1 0-1,1 0 0,1 5 0,-1-3 23,0-1 37,0 0 0,1 0-1,-1 0 1,1 0-1,0 0 1,0-1 0,0 0-1,1 0 1,0 0 0,8 6-1,-8-8-11,-1 0 1,0-1-1,0 1 0,1-1 1,-1 0-1,1 0 0,-1 0 1,1-1-1,-1 1 0,1-1 0,0 0 1,-1 0-1,1-1 0,-1 0 1,5-1-1,-1 0-46,0 0-1,-1-1 1,1-1-1,-1 1 1,0-1-1,0 0 1,0-1-1,-1 1 1,0-2-1,0 1 1,0 0-1,0-1 1,-1 0-1,6-8 1,-2 0-2,0 1 0,-1-1 0,-1 0-1,0 0 1,-1-1 0,5-18 0,-11 33-9,0 0 0,0-1 0,0 1 0,0 0 0,0 0 0,1-1-1,-1 1 1,0 0 0,0-1 0,0 1 0,0 0 0,0-1 0,0 1 0,0 0 0,0 0 0,0-1 0,0 1 0,0 0 0,-1-1 0,1 1-1,0 0 1,0 0 0,0-1 0,0 1 0,0 0 0,-1 0 0,1-1 0,0 1 0,0 0 0,-1-1 0,-8 2-182,-10 9-488,8-1-657,1 1 0,-13 13 0,-4 4-2762,13-13 2335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0:54.56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178 0 22645,'2'17'2448,"-5"-2"1105,-6-2-656,-12-6-2025,-8-5-520,-10-15-352,1-5-472,-3-5 336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07.8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0 162 12923,'0'0'968,"5"3"896,1-3-263,3-6 7,2-2-160,5-7-463,3 0-169,-4-1-312,3 1-160,-6 1-184,1 1-48,-4 2-280,0-1-216,-5 3-480,1 1-257,-4-1-647,-1 3-112,0-2 999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05.8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0 189 10434,'2'1'438,"-1"-1"-1,1 0 0,-1 1 0,0-1 1,1 1-1,-1-1 0,0 1 0,1-1 1,1 2-1,10 4 398,6-1-130,1-1-1,0-2 1,21 1 0,63-3 262,-61 0-593,337-15 2307,-90 1-1191,635-45 1959,-487 16-933,-28 4-74,-338 34-2220,26-4-57,-80 4-162,-14 0-6,-4 4 2,0 1 1,-1-1-1,1 1 0,0-1 1,0 1-1,-1 0 0,1-1 1,0 1-1,-1-1 0,1 1 1,0 0-1,-1-1 0,1 1 1,0 0-1,-1 0 0,1-1 1,-1 1-1,1 0 0,-1-1 1,-3-1-226,0 0 0,0 0 0,-1 1 0,1-1 0,-1 1 0,1 0 0,-1 0 1,1 1-1,-1-1 0,1 1 0,-1 0 0,-6 1 0,-34 4-905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08.94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730 1948 13291,'7'20'944,"1"-1"1,1 0 0,18 30-1,-21-39-613,2 0-1,0-1 0,0 0 1,0 0-1,1 0 1,1-2-1,17 13 0,-7-8-85,1-1 0,1-1-1,-1-1 1,28 8 0,93 18 336,162 12 123,1-21-144,-198-20-325,0-4 0,116-13-1,-172 5-112,0-3-1,0-1 0,-1-3 1,-1-2-1,0-2 0,65-32 1,76-59 253,-155 85-136,-1-1-1,-2-2 1,35-36-1,-54 48-114,-1-1 1,0 0-1,-1 0 0,-1-1 0,0-1 0,-2 0 0,8-19 1,-4 2 230,-1-1 1,10-63 0,-17 67-220,-2 0 0,0 1 0,-2-1 0,-7-50 1,-30-121-64,37 200-73,-13-49 2,-1 1-1,-2 1 0,-3 0 1,-37-68-1,40 90 1,-2 0 0,-1 1 0,-1 1 0,-1 1 1,-32-29-1,-131-96 476,108 92 18,40 29-254,-304-222 948,282 214-1160,-1 1 0,-1 4 0,-2 2 0,-78-24 0,99 40-27,-1 1 0,-1 3 0,0 1 0,0 2 0,0 2 0,-1 2 0,-60 5 0,28 7-8,0 2 0,1 4 0,1 3 0,1 4 0,0 2 1,2 4-1,-133 75 0,155-73 5,1 2 0,1 3 1,-77 77-1,72-58-11,3 3 1,-64 97-1,89-114 11,1 1 0,2 0 0,2 2 0,1 1 0,3 0 0,2 1 0,2 0 0,-10 91 0,16-76-5,3-1 0,3 1 1,2 0-1,3-1 0,3 0 1,25 93-1,-24-120 11,0 0 1,3-1-1,0-1 0,2 0 1,1-1-1,2-1 1,1 0-1,41 47 0,-30-45 2,2-1 0,0-2 0,2-2 0,1-1 0,1-1 0,2-3 0,0 0 0,0-3 0,67 23 0,-65-30 37,1-2-1,0-2 1,0-1-1,79 1 1,-66-9 18,-1-2-1,0-2 1,68-16 0,-57 3-675,-2-2 0,67-32 1,-68 27-135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11.78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61 324 14347,'-23'-20'3169,"23"20"-3109,0 0 0,0 0 0,0 0 0,0 0 1,0 0-1,0-1 0,0 1 0,0 0 0,0 0 1,0 0-1,-1 0 301,1 0-301,0 0 0,0 0 0,0 0 1,0-1-1,0 1 0,0 0 0,0 0 0,-1 0 1,1 0-1,0 0 0,0 0 0,0 0 0,0 0 1,0 0-1,0 0 0,0 0 0,0 0 0,0 0 0,-1 0 1,1 0-1,0 0 0,0 0 0,0 0 0,0 0 1,0 0-1,0 0 0,0 0 0,0 1 0,-1-1 362,1 0-362,0 0 0,0 0 0,1 8 1731,8 17-569,-6-16-688,9 32 1013,11 63 0,-14-57-1029,-4-15-261,-6-28-194,-4-7-40,-4-7-1,0-12-31,1-1-1,0 0 1,2 0-1,-5-36 1,4 24-60,-18-109-301,21 112 250,2 0 0,2-51 1,0 78 112,1-1-1,0 0 1,0 0 0,0 1 0,1-1 0,-1 0 0,2 1 0,2-7 0,-4 10 10,0 0-1,1 0 1,-1 1-1,0-1 1,1 0-1,-1 1 1,1-1-1,0 1 1,-1-1-1,1 1 1,0 0-1,0 0 0,0 0 1,0 0-1,0 0 1,0 0-1,0 1 1,0-1-1,0 1 1,1-1-1,-1 1 1,0 0-1,0 0 1,3 0-1,3 1 84,0 0-1,1 1 1,-1 0-1,0 0 1,0 1-1,0 0 0,0 0 1,0 1-1,9 6 1,3 3 222,-1 1 0,20 17 0,65 76 269,-83-84-534,-1-2 58,26 39 0,-40-49-281,1 0 0,-1 0 0,-1 0 0,0 0 0,0 1 0,3 15 0,-8-26 40,0 0 0,0-1 0,0 1 1,1 0-1,-1 0 0,0-1 0,0 1 1,0 0-1,0 0 0,-1 0 0,1-1 1,0 1-1,0 0 0,0 0 1,-1-1-1,1 1 0,0 0 0,-1-1 1,1 1-1,-1 0 0,1-1 0,-1 2 1,-1-1-104,1 0 0,0 0 1,0-1-1,-1 1 0,1 0 0,0-1 1,-1 1-1,1-1 0,0 1 0,-1-1 1,-2 1-1,-4-1-761,0 0 1,0 0-1,-13-1 1,18 0 740,-34-4-1361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12.2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0 188 12155,'0'0'4777,"5"-4"-2049,4-6-239,0-4-313,3-1-751,-2 0-465,2-1-640,-1-1-152,-1 2-520,1-1-592,-2-2-1473,1-3-672,0-6 1457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12.6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101 407 16948,'7'4'1309,"1"1"1,-1-1 0,0 1 0,12 11 0,-16-13-997,0 0 0,0 0 1,0 0-1,-1 0 0,0 1 1,1-1-1,-1 1 0,-1 0 1,1-1-1,0 1 0,1 8 0,-12-14-212,5-2-107,1 0 0,-1 0 0,0 0 1,1 0-1,0-1 0,0 0 0,0 1 1,-3-9-1,2 5-25,-22-45-218,2-2 0,3 0 0,1-2 0,-13-70 1,31 116 259,0 1 0,0-1 1,1-20-1,1 30 3,0 0 0,0 0-1,0 0 1,0 0 0,0 0 0,0 0 0,1 1-1,-1-1 1,0 0 0,1 0 0,-1 0 0,0 0-1,1 0 1,-1 1 0,1-1 0,0 0 0,-1 1-1,1-1 1,0 0 0,-1 1 0,1-1 0,0 0-1,-1 1 1,1-1 0,0 1 0,0 0 0,0-1-1,0 1 1,0 0 0,-1-1 0,1 1 0,0 0-1,0 0 1,0 0 0,0 0 0,0 0 0,2 0-1,1 0 94,0 1-1,0-1 0,0 1 1,0 0-1,-1 1 0,1-1 1,6 4-1,33 18 629,-2 1 0,-1 3 0,59 50 0,-14 5-244,-71-66-436,0 0 1,-2 1-1,16 27 1,-25-40-92,-1 0 0,0 0 0,0 0 0,-1 0 0,1 0 1,-1 1-1,0-1 0,0 1 0,-1-1 0,1 5 0,-1-7-96,0-1 0,-1 0 0,1 1 0,0-1 0,-1 1-1,1-1 1,-1 0 0,0 1 0,1-1 0,-1 0 0,0 0-1,0 1 1,1-1 0,-1 0 0,0 0 0,0 0 0,0 0-1,-1 0 1,1 0 0,0-1 0,0 1 0,0 0 0,-1 0 0,1-1-1,0 1 1,-1-1 0,1 1 0,0-1 0,-1 0 0,1 1-1,-1-1 1,1 0 0,-3 0 0,-52 1-5660,28-1 3981</inkml:trace>
  <inkml:trace contextRef="#ctx0" brushRef="#br0" timeOffset="1">102 379 16812,'5'0'2112,"11"-3"2209,8-10-1096,18-13-929,4-8-583,1 0-1113,-6-1-1208,-8 1 351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21.13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481 1065 7210,'-1'0'189,"0"0"0,0-1 0,0 1 0,0 0 0,0 0 0,0 0 0,-1 0 0,1 0 1,0 1-1,0-1 0,0 0 0,-1 1 0,-2 0 2294,6-2-2267,-1 1 0,0-1 0,0 1 0,1-1 0,-1 1 1,0-1-1,0 0 0,0 0 0,0 0 0,0 1 0,0-1 1,1-2-1,12-7 581,-8 6-596,1 1-1,-1 0 1,1 1-1,0 0 1,0 0-1,0 0 1,1 1 0,-1 0-1,0 0 1,0 1-1,1 0 1,-1 0-1,0 1 1,0 0-1,0 0 1,1 1 0,10 4-1,11 2 127,0-2 0,0-1 0,1-1 1,-1-1-1,1-1 0,49-5 0,174-31 216,-45 4-26,-160 26-451,-1 2 0,68 5 0,108 30-60,-51-5 16,-122-23 55,74 0-1,-4-11 279,112 2 111,-76 16-276,82 4-17,-72-29 69,-21 1 410,-54 12-210,33-1-223,-108-1-206,-1-1 1,1 0-1,-1-1 0,1-1 1,15-7-1,30-9 29,-58 20-42,1-1 1,0 1-1,-1-1 1,1 1-1,-1-1 1,1 0-1,-1 0 1,0-1-1,0 1 1,0-1-1,4-4 1,-2 1 0,-1 1 1,-1-1-1,1 0 0,-1 0 0,0 0 1,3-7-1,0-7 2,0-1 0,-1 0-1,2-25 1,-3 16-2,8-83 4,-11 94-4,-1 0 0,-1 0 0,-1 0 0,-4-19 0,1 16 5,-1 0 0,-1 1 0,-1 0 1,-1 1-1,0 0 0,-2 0 0,-23-33 0,10 19 5,-2 1 0,-55-55-1,73 83 25,0-1-1,0 1 0,-1 0 1,0 1-1,0 0 0,-1 0 1,-9-2-1,0 0 26,-60-18 96,0 3 0,-117-16 0,4 18-140,-45-7 31,230 24-43,-271-36 158,-2 45-177,3 25-76,-12 21-63,-81 9 36,34-41 119,-24 3 27,324-19-53,0 1 0,-59 20-1,75-19 27,0 0 0,1 2 0,0 1-1,1 0 1,0 1 0,-17 14-1,30-21-5,1 0-1,-1 0 1,1 1-1,0 0 1,0 0-1,1 0 1,-1 0-1,1 0 1,0 1-1,0-1 0,1 1 1,-3 8-1,3-6 9,1 1 0,-1 0 0,1 0 0,1-1 0,0 1 0,0 0 0,3 16 0,3 4 66,2 0-1,1-1 0,2 0 0,14 28 1,3 4 323,4-2 0,2-2 1,2-1-1,3-2 0,67 72 1,-93-111-328,0-1 0,1 0 0,26 17 0,-31-24-254,0-1 1,1 0-1,0-1 0,0 0 0,0-1 0,0 0 0,0 0 0,12 1 1,42 1-2498,2-4 944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26.0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3741 7986,'1'-2'377,"0"1"0,0 0 0,-1-1 1,1 1-1,0 0 0,-1-1 0,1 1 1,-1-1-1,1 1 0,-1-1 0,0 1 1,1-1-1,-1 1 0,0-4 0,-2-26 1505,0 22-1713,-1-22 370,1 1 0,2 0-1,1-1 1,1 1-1,1-1 1,12-42-1,-8 41-292,-1-2-1,3-47 0,-4 22-71,2-69 62,-1 15-28,4 8 79,14-205-134,-22 116-113,2-75 26,3 172-62,1-23 4,9-235 168,-8 51 382,-6 209-458,0-77 517,-4 126-368,9-83 1,18-44-177,4-45 155,-24 125-171,11-91 70,-15 140-15,-3 32-19,2 11-85,-1 1 0,0 0 0,0-1 1,0 1-1,0 0 0,0-1 0,-1 1 0,1 0 0,0-1 0,0 1 0,0 0 0,0-1 0,0 1 1,0 0-1,0 0 0,-1-1 0,1 1 0,0 0 0,0 0 0,0-1 0,-1 1 0,1 0 0,0 0 1,0-1-1,-1 1 0,1 0 0,0 0 0,0 0 0,-1 0 0,1-1 0,0 1 0,-1 0 0,1 0 1,0 0-1,0 0 0,-1 0 0,1 0 0,0 0 0,-1 0 0,1 0 0,-1 0 0,0 0 9,1 0-1,-1 0 1,0 1-1,0-1 1,1 0-1,-1 0 1,0 1-1,1-1 1,-1 1 0,0-1-1,1 0 1,-1 1-1,1-1 1,-1 1-1,0-1 1,1 1-1,-1 1 1,-5 9 40,1 0 0,1 1 0,0-1 1,0 1-1,2 0 0,-4 25 0,-4 16 8,-58 238 525,35-145-485,32-140-100,0-3-3,1 0-1,-1 0 1,0 0-1,0 0 1,0 0-1,0-1 1,-4 6-1,5-8 0,0 0-1,0 0 1,0 0 0,0 0-1,0 0 1,0 1-1,0-1 1,0 0 0,0 0-1,-1 0 1,1 0-1,0 0 1,0 0-1,0 0 1,0 0 0,0 0-1,0 0 1,0 0-1,0 0 1,0 0 0,0 0-1,-1 0 1,1-1-1,0 1 1,0 0 0,0 0-1,0 0 1,0 0-1,0 0 1,0 0 0,0 0-1,0 0 1,0 0-1,0 0 1,0 0 0,-1 0-1,1 0 1,0 0-1,0 0 1,0-1 0,0 1-1,0 0 1,0 0-1,0 0 1,0 0-1,0 0 1,0 0 0,0 0-1,0 0 1,0 0-1,0 0 1,0-1 0,0 1-1,0-4 4,0 0-1,-1 0 1,2 0-1,-1 0 1,0 0-1,2-5 1,0-6 2,8-81 68,4 0 0,30-104 1,-35 169-65,-2-1 0,-1 0 0,4-62 0,-9 92-8,-1 1 1,1 0 0,0 0-1,0-1 1,-1 1-1,1 0 1,0 0 0,0 0-1,0 0 1,0 0 0,3-2-1,0 0 4,-2 0 3,1 0 0,0 0-1,0 0 1,0 1 0,0-1 0,0 1 0,0 0 0,1 0-1,-1 0 1,1 1 0,-1-1 0,7-1 0,-7 3-2,0-1 0,-1 1 1,1 0-1,-1 0 0,1 1 1,0-1-1,-1 0 0,1 1 1,-1 0-1,1-1 0,-1 1 1,1 0-1,-1 1 0,0-1 1,1 0-1,-1 0 0,0 1 1,0 0-1,4 3 0,7 8 57,0 1-1,13 18 0,-19-22-52,1 1-1,1-2 0,0 1 1,0-1-1,1 0 1,15 10-1,-25-19-8,0 0 1,0 0-1,0 0 1,0 0-1,0 0 0,0 1 1,1-1-1,-1 0 0,0 0 1,0 0-1,0 0 1,0 0-1,0 0 0,0 1 1,0-1-1,0 0 1,0 0-1,0 0 0,0 0 1,0 0-1,1 1 0,-1-1 1,0 0-1,0 0 1,0 0-1,0 0 0,0 0 1,0 1-1,0-1 1,-1 0-1,1 0 0,0 0 1,0 0-1,0 1 0,0-1 1,0 0-1,0 0 1,0 0-1,0 0 0,0 0 1,0 0-1,0 1 0,0-1 1,-1 0-1,1 0 1,0 0-1,0 0 0,0 0 1,0 0-1,0 0 1,0 0-1,-1 0 0,1 0 1,0 1-1,0-1 0,0 0 1,-1 0-1,-9 4 86,9-3-65,-97 46 922,81-40-758,-2 1 84,-20 11 1,33-16-241,1 0-1,0 0 1,0 1 0,0 0 0,1 0-1,0 0 1,-1 1 0,-4 6 0,5-1-234,4-9 152,0-1 1,0 0-1,0 0 0,1 1 0,-1-1 1,0 0-1,0 0 0,0 1 0,0-1 1,0 0-1,0 0 0,1 0 0,-1 1 1,0-1-1,0 0 0,0 0 0,0 0 1,1 0-1,-1 1 0,0-1 1,0 0-1,0 0 0,1 0 0,-1 0 1,1 0-1,0 1-148,1-1 0,0 0 1,0 0-1,0 0 0,0 0 1,0 0-1,-1 0 0,1 0 0,0-1 1,2 0-1,20-9-944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33.81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262 1117 8930,'0'-1'136,"0"1"0,-1 0 0,1 0 0,0-1 0,0 1-1,-1 0 1,1-1 0,0 1 0,0 0 0,-1-1 0,1 1 0,0 0 0,0-1 0,0 1 0,0-1 0,0 1 0,0 0 0,-1-1 0,1 1-1,0 0 1,0-1 0,0 1 0,0-1 0,0 1 0,0-1 0,1 0 0,5-12 1544,14-11 26,-15 19-1394,1 0 0,0 0 0,0 0 0,0 0 0,0 1 0,1 0 0,0 1 0,0-1 0,0 1 0,0 1 0,1-1 0,-1 1 0,0 0 0,1 1 0,0 0 0,9 0 0,124 4 1402,7 1-1136,66-18-224,90 0 249,-139 21-384,235 3 97,-283-13-128,165-24-1,-219 18-101,286-40 1089,-265 42-862,0 3 0,100 9 0,-156-2-295,119 6 37,-117-9 13,0-1 0,56-10 0,-44 2 227,-1-1 1,71-29-1,-90 29-209,0-1 0,-1 0 0,0-2-1,-1-1 1,0 0 0,24-24 0,-34 28-55,-1 0 1,1 0-1,-1-1 0,-1 0 0,0-1 1,-1 1-1,7-16 0,-12 21-17,0 1-1,0-1 0,0 0 1,-1 1-1,0-1 0,0 0 1,0 0-1,-1 0 1,0 0-1,0 0 0,-1 0 1,0 0-1,0 0 0,0 0 1,0 0-1,-1 1 0,0-1 1,0 1-1,-5-8 0,-18-28 13,-58-73 0,69 97-24,-1 0-1,-1 1 0,-1 1 0,0 1 0,-1 0 0,-34-21 0,27 23 2,1 0 0,-1 1 0,-1 2 0,1 1 0,-39-8 0,-302-29 49,103 17-88,52-6-7,-85-11-386,201 35 310,-109 2-1,-95 27-67,139-6 54,-130 21-19,214-19 152,-132 45 1,133-32-41,-77 41 1,106-44 4,0 2 1,-71 56-1,-25 38 41,102-84 0,-48 61 1,78-86-10,1 0 1,0 1-1,2 0 1,-1 1-1,1 0 0,1 0 1,1 0-1,-7 28 0,10-32 4,0 0-1,1 1 1,0 0-1,1-1 1,0 1-1,1-1 1,0 1-1,1-1 1,0 1-1,0-1 0,1 0 1,1 0-1,7 15 1,-6-14 35,2 0 1,-1-1-1,2 1 1,-1-1-1,2-1 0,-1 1 1,1-2-1,0 1 1,1-1-1,13 9 1,-7-8 62,0 0 0,1-1 0,-1-1 0,2 0 1,-1-1-1,24 4 0,-5-3 125,1-2 0,48 2 1,68-9 111,201-30-1743,-300 27-969,22-3-4576,-65 5 5721,1 0 1,13-7 0,-24 10 1214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38.1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98 825 10794,'-7'18'974,"-5"17"1952,12-30-1554,2-6-131,5-13 196,0-7-793,-1 0 1,-1-1-1,-1 0 1,1-26-1,-1-95 159,-4 136-770,-5-209 396,1 154-117,-20-91-1,20 130-292,-2 1 0,0 0 0,-2 1 0,-12-26 0,19 45-19,1 1 0,0 0 0,-1 0 0,0 0 0,1 0 0,-1 0-1,0 0 1,1 0 0,-1 0 0,0 1 0,0-1 0,0 0 0,0 0 0,0 0 0,0 1 0,0-1 0,0 1-1,-2-2 1,2 2 1,1 0-1,-1 1 1,0-1-1,1 0 0,-1 0 1,1 0-1,-1 1 0,0-1 1,1 0-1,-1 0 1,1 1-1,-1-1 0,1 1 1,-1-1-1,1 0 1,-1 1-1,1-1 0,-1 1 1,1-1-1,0 1 1,-1-1-1,1 1 0,0 0 1,-1 0-1,-1 4 8,0 0 0,0-1 0,1 2-1,-1-1 1,1 0 0,0 8 0,0 17 80,2 1 0,2-1 0,1 1 0,1-1 0,1-1 0,18 51 0,-18-61 12,1-1-1,1 0 1,1 0-1,0-1 1,1 0 0,1-1-1,14 16 1,-20-26-45,1 0 1,0-1-1,0 0 1,1 0-1,-1 0 1,1-1-1,0 0 0,12 5 1,-13-7-21,0 0-1,0 0 1,0-1 0,1 0 0,-1 0 0,0-1-1,0 1 1,1-1 0,-1-1 0,0 1 0,1-1-1,6-2 1,-2 0 9,0-1 0,-1 0 1,0-1-1,0 0 0,0 0 0,-1-1 0,0-1 0,0 1 0,0-1 0,13-15 0,-10 9-19,-1-1 0,0 0 0,0-1-1,-2 0 1,15-30 0,-17 30-17,-1-2 1,-1 1-1,5-24 1,-9 33-9,0-1 0,0 0 0,0 0 0,-1 0 0,0 0-1,-1 0 1,1 1 0,-2-1 0,-1-9 0,2 16-1,1 0-1,0 1 1,-1-1-1,1 0 1,0 0-1,-1 0 1,1 0-1,-1 1 1,0-1-1,1 0 1,-1 0-1,0 0 1,0 1-1,1 0 1,0-1 0,-1 1-1,1 0 1,0 0 0,-1 0-1,1 0 1,0 0 0,-1 0-1,1 0 1,0 0 0,-1 0-1,1-1 1,0 2 0,-1-1-1,1 0 1,0 0 0,-1 0-1,1 0 1,0 0 0,-1 0 0,0 0-1,0 1-1,0 0-1,0 0 1,0 0-1,0-1 1,0 1-1,0 0 1,0 0-1,0 1 1,1-1-1,-1 0 1,0 0-1,0 0 1,0 3-1,-2 4 3,1 1 0,-1 0 0,2 0 0,-1 0 0,1 0 0,1 0 0,-1 0 0,2 0 0,-1 0 0,1 0 0,0 0 0,1-1 0,0 1 0,1 0 0,0-1 0,0 1 0,1-1-1,5 10 1,-8-16 2,0-1 0,0 1 0,0-1 0,0 0 0,0 1 0,0-1 0,0 0 0,1 0 0,-1 0-1,0 0 1,1 0 0,-1 0 0,0 0 0,1-1 0,-1 1 0,1 0 0,0-1 0,-1 1-1,1-1 1,-1 0 0,1 1 0,0-1 0,-1 0 0,1 0 0,0 0 0,-1 0 0,1 0 0,0-1-1,-1 1 1,1 0 0,0-1 0,-1 1 0,1-1 0,-1 0 0,1 1 0,-1-1 0,1 0 0,-1 0-1,0 0 1,1 0 0,1-2 0,2-2 3,0 0 1,0 0-1,0-1 0,-1 0 0,0 1 1,0-1-1,0-1 0,3-9 0,-4 9-1,0-1 1,-1 0-1,0 0 0,0 0 0,-1-1 0,0 1 0,-1 0 0,0-1 0,0 1 0,0 0 0,-1 0 0,-3-11 0,3 15-1,0 0 0,0 0 0,-1 0 0,0 0 0,1 1 0,-2-1 1,1 0-1,0 1 0,-1 0 0,1-1 0,-1 1 0,0 0 0,0 0 0,0 0 0,0 1 0,-1-1 0,1 1 1,-1 0-1,1 0 0,-1 0 0,0 0 0,0 1 0,0-1 0,0 1 0,0 0 0,-5 0 0,-1 0-94,-1 1 0,1 0-1,0 1 1,-1 0 0,1 1-1,0 0 1,0 0-1,0 1 1,0 1 0,1 0-1,-1 0 1,1 0 0,0 1-1,-15 11 1,8-1-693,12-6-343,4-9 1042,0 1 1,0-1-1,0 0 1,0 0 0,0 1-1,0-1 1,1 0 0,-1 0-1,0 1 1,0-1 0,0 0-1,0 0 1,1 1-1,-1-1 1,0 0 0,0 0-1,0 0 1,1 1 0,-1-1-1,0 0 1,1 0-1,-1 0 1,0 0 0,0 0-1,1 0 1,-1 1 0,0-1-1,1 0 1,-1 0 0,0 0-1,1 0 1,17-1-2210,8-3 704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38.52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81 1 14379,'-3'1'328,"0"0"1,0 1-1,0-1 1,0 1-1,1 0 0,-1 0 1,1 0-1,-1 0 1,1 0-1,0 0 0,0 1 1,0-1-1,0 1 0,0 0 1,-2 5-1,-1 3 388,0 1-1,-6 20 0,6-15-52,2-5-304,0 0 0,0 0 0,1 1 0,0-1 0,1 1 0,1-1-1,1 21 1,0-28-272,0 0-1,0-1 0,0 1 1,1 0-1,-1-1 0,1 1 1,0-1-1,1 1 0,4 6 1,-5-8-59,0 0 0,1-1 0,0 1 0,-1-1 0,1 0 0,0 0 0,0 0 0,0 0 0,0 0 0,0-1 0,1 1 1,-1-1-1,0 0 0,7 2 0,-5-2-43,-1-1 1,1 1-1,0-1 1,-1 1 0,1-2-1,0 1 1,-1 0-1,1-1 1,0 0 0,-1 0-1,1 0 1,-1 0-1,1-1 1,-1 0-1,0 0 1,0 0 0,0 0-1,0-1 1,0 0-1,6-6 1,2-3-901,-1 0 0,-1-1 1,-1 0-1,14-25 0,3-3-3349,-7 13 2786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08.1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13675,'0'14'1160,"0"1"649,0 2-137,0 2-352,1 1-240,4 5-135,1-1-121,-2-1-104,2 1-96,-1-1-248,-1 0-112,0 1-224,0-3-272,-1-2-768,0-2-976,3-2 991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38.94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71 558 13203,'8'-25'3881,"-8"25"-3815,0 0 1,0-1-1,0 1 1,0 0-1,0 0 1,0 0-1,0 0 1,0 0-1,0 0 1,0 0-1,0 0 1,0-1-1,1 1 0,-1 0 1,0 0-1,0 0 1,0 0-1,0 0 1,0 0-1,0 0 1,0-1-1,0 1 1,0 0-1,0 0 1,0 0-1,-1 0 1,1 0-1,0 0 1,0 0-1,0-1 0,0 1 1,0 0-1,0 0 1,0 0-1,0 0 1,0 0-1,0 0 1,0 0-1,0 0 1,0 0-1,-1 0 1,1-1-1,0 1 1,0 0-1,0 0 1,0 0-1,0 0 0,0 0 1,-1 0-1,-7 12 1789,-4 9-1305,2 0 0,0 0 0,1 1 0,1 0 0,2 1 0,-6 31 0,11-49-521,1 0 0,0 0 0,0 1 1,0-1-1,1 0 0,0 0 0,2 7 0,-3-10-26,1 0 0,-1-1 0,1 1 0,0-1 0,0 1 1,-1-1-1,1 0 0,0 1 0,0-1 0,1 0 0,0 2 0,-1-2-3,0-1 1,0 1-1,0-1 0,-1 0 0,1 1 0,0-1 1,0 0-1,0 1 0,0-1 0,0 0 1,0 0-1,0 0 0,-1 0 0,1 0 0,0 0 1,0 0-1,0 0 0,0 0 0,0 0 0,0-1 1,0 1-1,0-1 0,1 1-6,-1-1 0,0 0-1,0 1 1,0-1 0,0 0 0,0 0 0,0 0 0,0 0-1,0 0 1,0 0 0,0 0 0,0 0 0,-1 0 0,1-1-1,0 1 1,-1 0 0,1 0 0,-1-1 0,1-2-1,4-28-257,-4 23 180,9-138-1307,-10 147 1390,0-1 0,0 1-1,0-1 1,0 1 0,0 0 0,0-1 0,1 1 0,-1-1-1,0 1 1,0-1 0,0 1 0,0 0 0,1-1-1,-1 1 1,0-1 0,0 1 0,1 0 0,-1-1 0,0 1-1,1 0 1,-1 0 0,0-1 0,1 1 0,-1 0 0,1 0-1,-1-1 1,0 1 0,1 0 0,-1 0 0,1 0-1,-1 0 1,1 0 0,-1 0 0,1-1 0,-1 1 0,0 0-1,1 0 1,0 1 0,21 4 14,-11-2 5,-4-1 3,0-1 0,0 0 0,0 0 0,0-1 0,0 0 0,1 0-1,-1-1 1,0 0 0,0 0 0,0 0 0,0-1 0,0 0 0,0-1 0,-1 0 0,1 0 0,-1 0-1,1 0 1,-1-1 0,0 0 0,-1-1 0,1 1 0,-1-1 0,9-10 0,-5 4-12,0 0 0,-1-1 1,0 0-1,-1 0 0,0-1 1,-1 0-1,-1 0 0,0 0 1,-1-1-1,0 1 0,-1-1 1,0 0-1,-1 0 0,-1 0 1,0-1-1,-2-19 0,0 17-2,-1 0 0,-1 1 0,0-1 0,-2 0 0,1 1 0,-2 0-1,0 0 1,-1 0 0,-1 1 0,0 0 0,-1 0 0,-1 1 0,-14-16-1,20 25-2,-1 0 1,0 0-1,0 1 0,0 0 0,0 0 0,-1 0 0,1 1 0,-11-5 0,14 7 1,1 1 0,-1-1 0,0 1 0,1-1-1,-1 1 1,0 0 0,0 0 0,1 0 0,-1 0 0,0 0 0,0 0-1,1 0 1,-1 0 0,0 1 0,0-1 0,1 1 0,-1-1-1,0 1 1,1 0 0,-1 0 0,1-1 0,-1 1 0,1 0-1,-1 1 1,1-1 0,0 0 0,-1 0 0,1 0 0,0 1 0,0-1-1,0 1 1,0-1 0,0 1 0,0-1 0,1 1 0,-2 2-1,-1 4 48,0 0-1,1 1 1,0-1-1,0 1 0,1-1 1,0 1-1,0 0 0,1 0 1,0 0-1,3 15 0,-1-9 46,1-1-1,0 0 1,1 1 0,1-2-1,12 26 1,-7-21-69,1 0 1,1-2 0,1 1 0,0-1 0,1-1-1,0-1 1,24 19 0,-9-12-1100,0-1 0,2-1 1,47 22-1,-22-17-305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39.4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255 61 12075,'-2'-5'184,"1"-1"490,-1-1 0,0 2 1,0-1-1,-5-9 0,6 13-541,0 1 0,1 0 1,-1 0-1,0 0 0,0 0 1,0 0-1,0 0 0,0 0 0,0 0 1,0 1-1,0-1 0,0 0 0,-1 0 1,1 1-1,0-1 0,0 1 1,-1-1-1,1 1 0,0 0 0,-1-1 1,1 1-1,0 0 0,-1 0 0,1 0 1,0 0-1,-1 0 0,-1 1 0,-4 1 81,0 0 0,-1 1 0,2 0 0,-1 0 0,0 1 0,1 0 0,-1 0 0,-10 9 0,-2 1 142,-71 56 1307,88-69-1593,0 1 0,0-1-1,0 1 1,1-1 0,-1 1-1,0 0 1,1 0 0,-1 0 0,-1 4-1,3-6-53,0 0 0,-1 1-1,1-1 1,0 0-1,0 1 1,0-1 0,0 0-1,0 1 1,0-1 0,0 0-1,0 1 1,0-1 0,1 1-1,-1-1 1,0 0 0,0 1-1,0-1 1,0 0 0,0 1-1,1-1 1,-1 0 0,0 0-1,1 1 1,12 6 182,15 1 201,30 3 0,31 7 221,-80-15-579,-1 0 0,1 0 0,-1 1-1,0 0 1,0 0 0,0 1 0,11 9 0,-17-12-34,0-1 1,0 1-1,0 1 1,0-1-1,0 0 1,0 0-1,-1 1 1,1-1-1,-1 1 1,1-1-1,-1 1 1,0 0-1,0-1 1,-1 1-1,1 0 1,0 0-1,0 4 1,-2-3 2,1 0 0,0 0 0,-1 0 0,0 0 0,0 0 0,0 0-1,0 0 1,-1 0 0,1 0 0,-1-1 0,-3 5 0,-1 1-43,0-1-1,0-1 1,-1 1-1,0-1 1,0 0-1,-1-1 1,0 1 0,0-2-1,-11 7 1,12-8-142,0-1 0,0 0 1,0-1-1,0 0 1,-1 0-1,1 0 0,-1-1 1,-14 1-1,17-2-49,0 0-1,0-1 1,0 1-1,1-1 1,-1 0-1,0-1 1,0 1 0,1-1-1,-1 0 1,1 0-1,-1 0 1,1 0-1,0-1 1,-8-6-1,7 5 456,1-1 0,0 0-1,-7-9 1,-7-16 196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39.8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27 14251,'-7'-20'2550,"4"14"-9,5 11 330,65 142 2404,-35-90-4584,68 91 0,-86-130-728,35 51 220,-44-62-408,-1 0 1,-1 0-1,1 1 1,-1 0-1,-1-1 0,1 1 1,2 16-1,-5-22 15,0-1 0,0 0 0,0 1-1,0-1 1,0 0 0,0 1 0,0-1 0,0 0-1,-1 1 1,1-1 0,-1 0 0,1 1 0,0-1 0,-1 0-1,0 0 1,1 0 0,-1 1 0,0-1 0,0 0-1,0 0 1,1 0 0,-1 0 0,-2 1 0,1-1-82,0 0 0,1 0 0,-1-1 1,0 1-1,1-1 0,-1 1 1,0-1-1,0 0 0,0 0 0,1 0 1,-1 0-1,0 0 0,0 0 1,0 0-1,1 0 0,-1-1 0,-3 0 1,-20-10-1270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40.2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3 328 12251,'-1'-1'232,"1"0"0,0 0 0,-1-1-1,1 1 1,0 0 0,0-1 0,0 1 0,0 0 0,0 0 0,0-1 0,0 1 0,0 0 0,0-1 0,1 1 0,-1 0 0,0 0 0,1-1 0,-1 1 0,1 0 0,0 0 0,-1 0 0,1 0 0,0 0 0,0 0 0,-1 0 0,1 0 0,0 0 0,0 0 0,2-1-1,4-4 506,0 1 0,1-1 0,10-4 0,-8 4-40,8-5-40,0 1-1,1 1 1,1 0-1,-1 2 1,40-10-1,-51 15-574,0 1-1,0 0 0,0 0 0,0 0 1,0 1-1,0 1 0,0-1 0,0 1 0,0 1 1,0 0-1,0 0 0,-1 0 0,1 1 1,0 0-1,-1 0 0,0 1 0,0 0 0,10 8 1,-11-8-65,-1 1 0,1 0 0,-1 0 0,0 0-1,-1 1 1,0 0 0,0 0 0,0 0 0,0 0 0,-1 0 0,0 1 0,-1 0 0,3 7 0,-5-14-16,0 0 0,0 0-1,0 0 1,0 0 0,0 0 0,0 0 0,0 0-1,-1 0 1,1-1 0,0 1 0,0 0-1,0 0 1,0 0 0,0 0 0,0 0 0,-1 0-1,1 0 1,0 0 0,0 0 0,0 0-1,0 0 1,0 0 0,0 0 0,-1 0-1,1 0 1,0 0 0,0 0 0,0 0 0,0 0-1,0 0 1,0 0 0,-1 0 0,1 0-1,0 0 1,0 0 0,0 0 0,0 1 0,0-1-1,0 0 1,0 0 0,0 0 0,-1 0-1,1 0 1,0 0 0,0 0 0,0 0 0,0 1-1,0-1 1,0 0 0,0 0 0,0 0-1,0 0 1,0 0 0,0 0 0,0 0 0,0 1-1,0-1 1,0 0 0,0 0 0,0 0-1,0 0 1,0 0 0,0 1 0,0-1 0,0 0-1,0 0 1,-4-3 6,-1-1 0,1 0 0,0 0 0,1 0 0,-1-1 0,1 1 1,0-1-1,-3-5 0,-21-42 16,21 39-15,1-1-1,0 1 1,0-1 0,-3-23 0,7 32-47,0-1 1,1 1-1,0-1 1,0 1-1,1-1 1,0 1-1,0-1 1,0 1-1,0 0 0,1 0 1,0 0-1,0-1 1,0 2-1,0-1 1,5-6-1,-2 4-364,12-17-1182,-16 23 1056,0 0-1,0 0 1,0 0 0,0 0-1,0 0 1,0 0-1,0 0 1,0 0-1,0 1 1,1-1-1,-1 0 1,0 1-1,1-1 1,-1 1-1,0 0 1,3-1-1,6 2-805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40.94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1 819 9850,'0'13'3292,"-1"-3"-1517,1 0 0,1 0-1,0 0 1,0 0 0,3 12-1,-3-19-1651,0-1 0,0 0 0,0 0 0,0 1 0,0-1 0,0 0 0,1 0 0,-1 0 0,1 0 0,-1 0 0,1-1 0,0 1 0,0 0-1,0-1 1,0 1 0,0-1 0,0 0 0,0 1 0,0-1 0,1 0 0,-1 0 0,0-1 0,1 1 0,-1 0 0,0-1 0,6 1 0,-5-1-110,0 0 0,0 1 0,0-2 0,0 1 1,0 0-1,0 0 0,1-1 0,-1 0 0,0 1 0,0-1 1,-1-1-1,1 1 0,0 0 0,0-1 0,0 1 0,2-3 1,-2 2-13,0-1 0,-1 0 0,0 1 0,1-1 0,-1 0 0,0 0 0,0-1 0,-1 1 0,1 0 0,-1 0 0,1-1 0,-1 1 0,1-7 1,0-2-28,-1 0 0,1-13 0,2-19-171,2 67 153,-6-21 35,1 1 0,-1 0 0,1 0 0,0 0 0,0 0 0,1 0 0,-1-1 0,0 1 0,1-1 0,0 1 1,-1-1-1,1 1 0,0-1 0,0 0 0,1 0 0,-1 0 0,0 0 0,1 0 0,-1-1 0,1 1 0,-1-1 0,1 0 0,0 1 0,0-1 1,0 0-1,-1-1 0,1 1 0,0 0 0,0-1 0,0 0 0,0 1 0,0-1 0,0 0 0,0-1 0,0 1 0,0 0 0,0-1 0,0 0 1,0 0-1,0 0 0,0 0 0,-1 0 0,1 0 0,0-1 0,2-1 0,4-4-366,-1 1 1,1-1-1,-1-1 1,0 0-1,-1 0 0,0 0 1,0-1-1,7-13 0,5-11-1583,15-39 0,-20 41 915,-5 13 557,-1-1 0,7-29-1,-12 37 1308,-1 0-1,-1 0 1,1-17-1,-2 28-790,0 0 1,0 0-1,0 0 1,0 0-1,0 0 1,0 0-1,0 0 0,0 0 1,0 0-1,0 0 1,0 0-1,0 0 0,0 0 1,0 0-1,0 0 1,0 0-1,0 0 1,0-1-1,0 1 0,0 0 1,0 0-1,0 0 1,0 0-1,0 0 1,0 0-1,0 0 0,0 0 1,0 0-1,0 0 1,0 0-1,0 0 1,0 0-1,0 0 0,0 0 1,0 0-1,0 0 1,0 0-1,0 0 1,0 0-1,0 0 0,0 0 1,0 0-1,0 0 1,1 0-1,-1 0 1,0 0-1,0 0 0,0 0 1,0 0-1,0 0 1,0 0-1,0 0 0,0 0 1,0 0-1,0 0 1,0 0-1,0 0 1,0 0-1,0 0 0,0 0 1,0 0-1,0 0 1,0 0-1,1 0 1,-1 0-1,4 5 639,4 6-208,0 3-278,0-1 1,2-1-1,-1 0 1,1 0-1,13 10 0,-19-18-184,0-1 0,0 0 0,0-1 1,1 1-1,-1-1 0,1 1 0,-1-1 0,8 2 0,-8-4 0,-1 1 0,0-1-1,0 1 1,1-1 0,-1 0 0,0 0 0,0-1 0,1 1 0,-1-1-1,0 1 1,0-1 0,0 0 0,0 0 0,5-3 0,-5 2-11,0 1 0,0-2 0,-1 1 0,1 0 0,-1 0 0,1-1 0,-1 1 0,0-1 0,0 0 0,0 0 0,0 0 0,-1 0 0,2-4 0,3-6-48,6-25 1,-9 29 50,3-15 3,-2 0 0,0 0 0,-1-1 0,-1 1 0,-2-1 1,-4-48-1,-2 35 15,-1 0 0,-2 1 0,-23-64-1,29 93 4,-1-3 6,-1 0-1,-6-12 1,10 21 5,0 0 1,0 0-1,-1 0 1,1 1-1,0-1 1,-1 0-1,1 1 0,-1-1 1,1 1-1,-1-1 1,0 1-1,0 0 0,0 0 1,0 0-1,1 0 1,-1 0-1,0 0 0,-4 0 1,5 1 6,0 0 0,-1 0 0,1 0 0,0 0 0,0 0 0,0 0-1,-1 1 1,1-1 0,0 1 0,0-1 0,0 1 0,0-1 0,0 1 0,0 0 0,-1-1 0,2 1 0,-1 0 0,0 0 0,0 0 0,0 0 0,0 0-1,0 0 1,1 0 0,-1 0 0,0 0 0,1 0 0,-1 0 0,1 0 0,0 0 0,-1 2 0,-1 3 105,0 0-1,1 0 1,0 0 0,-1 11 0,2-5-22,0 0 1,1 0-1,0 0 0,1 0 1,1 0-1,0-1 1,0 1-1,1-1 1,1 0-1,-1 0 1,2 0-1,0 0 1,0-1-1,1 0 1,0 0-1,8 8 1,9 6 2,0-1 1,1-1 0,1-1-1,45 28 1,-21-17-1229,-59-36-5213,1-5 4520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41.4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0 499 14907,'11'0'778,"0"1"-1,0-1 1,0-1-1,0 0 1,0-1-1,0 0 1,0 0 0,-1-1-1,1-1 1,16-7-1,3-5 50,0-2-1,28-21 1,-24 15-347,-26 18-643,18-10-111,-24 15 1,-1 0 0,1 0 0,0 1 0,-1-1 0,1 0 0,0 1-1,-1 0 1,1-1 0,0 1 0,-1 0 0,1 0 0,0 0 0,3 0-1,2 2 375,-1-2 0,0 1-1,1-1 1,-1 0-1,1 0 1,11-2-1,42-12 2963,-51 12-2913,2-1 144,0-1-1,0 0 0,0 0 0,0-1 1,-1-1-1,0 0 0,0 0 0,9-8 1,-13 9-468,0-1 1,0 1-1,-1-1 0,1-1 1,-1 1-1,-1-1 1,1 0-1,-1 0 0,-1 0 1,1 0-1,-1-1 1,4-12-1,-4 1-1854,3-25 1,-6 32 589,2 0 1,-1 0 0,1 1-1,1-1 1,0 1 0,8-18 0,-10 28 1249,-1-1 0,1 0 1,1 1-1,-1 0 0,0-1 1,0 1-1,0 0 0,3-3 0,-2 4 443,-1-1 0,0 0 0,1 0 0,-1 0 0,1 1 0,0-1 0,-1 1 0,3-1 0,-2 0 236,-1 1-1,1 0 0,0 0 0,-1 0 1,1 0-1,0 0 0,-1 1 1,1-1-1,-1 0 0,1 1 0,-1-1 1,1 1-1,-1 0 0,1-1 0,-1 1 1,1 0-1,-1 0 0,0 0 0,0 0 1,1 0-1,-1 0 0,0 0 0,0 0 1,0 1-1,0-1 0,0 0 0,0 1 1,0-1-1,-1 0 0,1 1 1,0 1-1,-1-2-522,1-1 0,-1 1 1,0-1-1,0 0 0,0 1 1,1-1-1,-1 1 0,0-1 1,1 0-1,-1 1 0,0-1 0,1 0 1,-1 0-1,1 1 0,-1-1 1,0 0-1,1 0 0,-1 1 1,1-1-1,-1 0 0,1 0 0,-1 0 1,0 0-1,1 0 0,-1 0 1,1 0-1,-1 0 0,1 0 1,3 1-302,15 2-438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48.6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46 3125 10434,'0'0'141,"0"1"-1,0-1 0,0 1 1,0-1-1,0 1 1,0-1-1,0 1 0,0-1 1,0 1-1,1-1 0,-1 1 1,0-1-1,0 1 1,0-1-1,1 0 0,-1 1 1,0-1-1,0 1 1,1-1-1,-1 0 0,0 1 1,1-1-1,-1 0 1,1 1-1,-1-1 0,0 0 1,1 1-1,0-1 0,0 0 11,0 1 0,0-1 0,1 0 0,-1 0 0,0 0 0,0 0-1,0 0 1,0-1 0,1 1 0,-1 0 0,0-1 0,1 1 0,6-4 275,0 1-1,12-9 1,-15 9-109,2-1-89,1-1 0,0 1 0,0 1 0,0-1-1,0 2 1,1-1 0,-1 1 0,1 0 0,-1 1-1,1 0 1,15 0 0,-15 0-175,0 0-1,0 0 0,0-1 1,0 0-1,0-1 1,0 0-1,0 0 0,-1-1 1,1 0-1,9-6 1,-1-1 144,-1-1 1,0-1-1,23-22 1,-34 29-94,0 0 0,-1 0-1,1 0 1,-2-1 0,1 0 0,-1 1 0,0-2-1,0 1 1,0 0 0,-1 0 0,-1-1-1,1 1 1,-1-1 0,0 0 0,-1 1 0,0-1-1,0 0 1,0 1 0,-1-1 0,-1 1-1,-2-11 1,2 12-81,-1-1 0,0 1 0,0 1 1,0-1-1,-1 0 0,-7-7 0,-29-30-1,30 33-14,2 2-8,-1 0 0,0 0 0,0 1 0,0 0 0,-1 1 0,0 0 0,0 0 0,-1 1 0,0 0 0,0 1 0,0 1 0,0-1 0,0 2 0,-1-1 0,1 2 0,-23-1 0,24 2 9,-1 1 1,1 0-1,0 1 0,-1 0 0,1 0 1,0 1-1,-18 8 0,22-8 1,0 0-1,0 0 1,0 1 0,0 0-1,1 0 1,0 0 0,0 1-1,0 0 1,0 0 0,1 0 0,0 0-1,0 1 1,-4 7 0,7-12 5,1 1 1,-1-1 0,0 0-1,1 1 1,-1-1 0,1 0-1,-1 1 1,1-1 0,0 1-1,-1-1 1,1 1-1,0-1 1,0 1 0,0-1-1,0 1 1,0-1 0,1 1-1,-1-1 1,0 1 0,1-1-1,-1 1 1,1-1 0,-1 1-1,1-1 1,0 0 0,0 1-1,0-1 1,-1 0 0,1 0-1,0 0 1,0 0 0,1 0-1,-1 0 1,0 0 0,0 0-1,0 0 1,1 0-1,-1 0 1,0-1 0,1 1-1,-1-1 1,3 1 0,5 2 27,-1-1 1,1 0-1,0 0 1,0-1-1,-1 0 1,11-1-1,1 0-24,1-2 0,0 0 0,-1-2 0,1 0 0,-1-1 0,29-12 0,-32 10-6,0-1 0,-1 0 0,0-1 0,-1-1 0,0 0 0,0-1 0,21-22 1,-30 27-14,-1 0 1,0-1 0,-1 0-1,1 0 1,-2-1 0,1 1 0,-1-1-1,0 1 1,0-1 0,2-15 0,-2 7 0,-1 0 1,-1-1-1,0 1 1,-3-25 0,2 33-1,-1 1 1,-1-1 0,1 1-1,-1 0 1,0-1 0,-1 1-1,0 0 1,0 0 0,-1 1-1,1-1 1,-1 1 0,-1-1-1,-5-5 1,3 5 0,-1 0 0,0 0 0,0 0 1,0 1-1,-1 1 0,0-1 0,0 1 0,-20-7 0,-20-4-7,25 8 74,-33-15 1,52 20-54,0 2 0,1-1 0,-1 0 1,0 1-1,0 0 0,0 0 0,0 0 0,0 1 1,0 0-1,0 0 0,0 0 0,-7 2 1,9-2-4,-1 1 0,1 0-1,-1 0 1,1 0 0,0 0 0,-1 1 0,1 0 0,0-1 0,0 1 0,0 0 0,0 0 0,1 1 0,-1-1 0,0 0 0,1 1 0,0 0 0,0 0 0,-3 3 0,4-3 7,0-1 0,0 1-1,1-1 1,-1 1 0,0-1 0,1 1-1,0-1 1,0 1 0,0 0 0,0-1 0,0 1-1,0 0 1,0-1 0,1 1 0,0-1-1,-1 1 1,1-1 0,0 1 0,0-1 0,0 1-1,1-1 1,-1 0 0,0 0 0,1 1 0,2 1-1,1 2-8,0 0 0,0 0 0,1-1-1,0 0 1,0 0 0,0-1-1,10 7 1,-10-9-9,0 0-1,0 0 1,0 0 0,0 0-1,0-1 1,0 0 0,0 0-1,1-1 1,-1 0-1,0 0 1,1 0 0,-1-1-1,0 0 1,0 0-1,0 0 1,0-1 0,0 0-1,8-4 1,2-1 1,-1-1-1,0-1 1,0 0 0,-1-1-1,19-17 1,-22 17-4,0-1-1,-1-1 1,0 0 0,0 0-1,-1-1 1,-1 0 0,0 0-1,-1-1 1,-1 0 0,0 0-1,0-1 1,-2 0 0,0 0-1,0 0 1,-2 0 0,0 0-1,0-1 1,-2 1 0,0-1-1,-3-25 1,2 33-13,-1 1 0,1-1 0,-1 1 0,-1-1-1,0 1 1,0 0 0,0 0 0,-1 0 0,0 0 0,0 1 0,-1-1 0,0 1 0,0 0 0,-7-6 0,4 5 15,-1 0 0,0 1 0,0 1 0,0-1 0,0 1 0,-1 1 1,0 0-1,0 0 0,0 1 0,-12-2 0,12 3 0,-15-4-2,-1 1 1,0 1 0,-38 0-1,56 4 1,1 0 0,0 1 0,0 0-1,0 0 1,0 1 0,0-1 0,1 2-1,-1-1 1,0 1 0,1 0 0,0 0-1,-1 1 1,1-1 0,1 1 0,-1 1-1,0-1 1,1 1 0,-5 5 0,9-8-1,-1 0 1,1-1-1,0 1 1,0 0-1,0 0 1,0 0-1,0-1 1,0 1-1,0 0 1,0 0-1,1 1 1,-1-1-1,1 0 1,0 0-1,-1 0 1,1 0 0,0 0-1,0 0 1,0 1-1,1-1 1,-1 0-1,0 0 1,2 3-1,0-1 0,0 0 0,0 0-1,1 0 1,-1 0 0,1 0 0,0-1-1,0 0 1,0 1 0,1-1 0,4 4-1,-2-3 4,0 0 0,0-1-1,0 1 1,0-1 0,0-1-1,1 1 1,0-1 0,-1 0-1,1 0 1,0-1 0,0 0 0,0 0-1,0-1 1,0 0 0,-1 0-1,1 0 1,0-1 0,0 0-1,0 0 1,0-1 0,-1 0-1,1 0 1,7-4 0,-3 1-1,1-1 0,-1 0 1,0-1-1,-1 0 1,0-1-1,0 0 1,0 0-1,-1-1 0,0-1 1,-1 1-1,13-20 1,-14 18-8,-1-1 1,0 0-1,0 0 1,-2 0-1,1-1 1,-2 0-1,1 0 1,-2 0-1,3-23 1,-5 30-18,0 0 0,0 0 1,0 1-1,-1-1 0,0 0 1,0 1-1,-1-1 0,1 0 1,-1 1-1,0 0 0,-1-1 1,1 1-1,-1 0 0,0 0 1,0 0-1,-1 1 1,1-1-1,-1 1 0,0 0 1,0 0-1,-1 0 0,1 1 1,-1-1-1,-8-4 0,-1 2 10,-1 1 0,0 0-1,-1 0 1,1 2-1,-1 0 1,-27-2 0,-32-6 60,65 8-46,-32-4-20,39 6 19,0 1-1,0 0 1,0 0-1,0 0 1,0 1-1,0-1 0,0 1 1,0 0-1,0 0 1,0 0-1,-4 2 1,6-3 2,1 1-1,-1-1 1,1 1 0,-1 0 0,1-1 0,0 1 0,-1-1 0,1 1-1,-1 0 1,1-1 0,0 1 0,0 0 0,-1-1 0,1 1 0,0 0-1,0 0 1,0-1 0,0 1 0,0 0 0,0 0 0,0-1 0,0 1-1,0 0 1,0-1 0,0 1 0,0 0 0,1 0 0,-1-1 0,0 1-1,0 0 1,1-1 0,-1 1 0,1 0 0,0 0 0,0 2 6,1 0 1,0-1-1,0 1 0,0 0 1,0-1-1,3 4 1,-1-4-9,0 0 1,-1 0 0,1 0-1,0-1 1,0 1-1,0-1 1,0 0 0,0 0-1,0 0 1,0-1-1,1 1 1,-1-1 0,0 0-1,0 0 1,0-1-1,1 1 1,3-2 0,6-1 3,-1-1 0,1 0 0,21-11 1,-22 9-2,-1-1 0,0 0 0,0-1 0,-1 0-1,0-1 1,19-20 0,-23 20-3,0 0 0,0 0 0,0 0-1,-1-1 1,0 0 0,-1 0 0,-1 0 0,8-21-1,-10 22 1,0-1 1,0 1-1,-1-1 0,0 1 0,-1-1 0,0 1 0,0-1 0,-1 1 1,0-1-1,-1 1 0,0-1 0,0 1 0,-1 0 0,0 0 0,-1 0 1,0 0-1,-1 1 0,-7-12 0,-2 2 0,-1 1 0,-1 1 0,-1 0 0,-22-17 0,36 30 0,0 0 0,0-1 0,0 1 0,1-1 0,-1 0 0,1 0 0,0 0 0,0 0 1,1 0-1,-1 0 0,-1-8 0,2 8 7,0 0 1,0 0-1,-1 0 1,1 0-1,-1 0 1,0 0-1,0 0 1,-1 1-1,1-1 1,-1 1-1,-3-4 1,5 7-8,0-1 1,1 1-1,-1-1 1,0 1 0,0-1-1,0 1 1,0 0-1,0 0 1,0-1-1,0 1 1,0 0-1,0 0 1,0 0 0,0 0-1,0 0 1,0 0-1,0 0 1,0 1-1,0-1 1,0 0 0,0 1-1,-1-1 1,-21 12 13,19-10-13,1 0-1,1 0 1,-1 1 0,0-1-1,1 0 1,-1 1-1,1-1 1,0 1 0,-1 0-1,1 0 1,1 0-1,-1 0 1,0 0 0,1 0-1,0 1 1,-1-1-1,1 0 1,1 1 0,-1-1-1,0 1 1,1-1-1,0 1 1,-1-1 0,2 1-1,-1-1 1,0 1-1,1-1 1,-1 1 0,1-1-1,0 1 1,0-1-1,0 0 1,1 1 0,-1-1-1,1 0 1,0 0-1,0 0 1,0 0 0,0-1-1,5 6 1,-4-5-2,0-1 0,1 1 0,-1-1-1,0 0 1,1 0 0,-1 0 0,1-1 0,0 1 0,0-1 0,0 0 0,-1 0 0,1 0 0,5 0 0,-3-1 1,0 0 0,0 0 0,0-1 0,0 0 0,0 0 0,0 0 0,0-1 0,6-2 1,2-2 4,1-2 0,-1 1 0,-1-2 0,0 0 0,23-20 0,-24 18-7,0-1 1,0 0 0,-1-1-1,-1 0 1,0-1 0,-1 0-1,0-1 1,-2 0 0,1 0-1,-2 0 1,0-1 0,-1 0-1,0 0 1,-1-1 0,-1 1-1,1-26 1,-3 19 6,-1 0-1,-1 1 0,-1-1 1,-1 0-1,-1 1 1,-1 0-1,-1 0 1,-17-41-1,17 50 26,2 1 62,-1 0 0,-1 0 1,-13-20-1,17 29-75,-1 0 1,0-1-1,0 1 1,0 1 0,0-1-1,0 0 1,0 1-1,-1 0 1,1 0 0,-1 0-1,0 0 1,0 0-1,1 1 1,-1-1-1,0 1 1,-6-1 0,1 1-15,0 1 0,0 0 0,0 0 0,0 1 1,0 0-1,0 1 0,0 0 0,0 0 1,1 1-1,-1 0 0,1 0 0,-1 1 1,1 0-1,0 1 0,1 0 0,-1 0 0,1 1 1,-8 7-1,14-12-3,0 1 0,0-1 1,0 1-1,0-1 0,0 1 0,1-1 1,-1 1-1,0 0 0,1-1 0,-1 1 1,1 0-1,0-1 0,0 1 0,-1 0 1,1 0-1,0 0 0,0-1 0,1 1 1,-1 0-1,0 0 0,1-1 1,-1 1-1,1 0 0,-1-1 0,1 1 1,0 0-1,0-1 0,-1 1 0,1-1 1,0 1-1,1-1 0,-1 0 0,0 1 1,0-1-1,0 0 0,1 0 0,-1 0 1,1 0-1,-1 0 0,1 0 0,-1 0 1,1 0-1,0-1 0,-1 1 0,1-1 1,3 1-1,3 1 16,0-1 0,0-1 0,1 1 1,-1-1-1,0-1 0,1 0 0,-1 0 0,0 0 0,0-1 1,0 0-1,14-7 0,-3 1 19,-1 0 0,0-2 0,30-21 1,-24 12-31,-1-1 0,-1-1 0,0-1 0,-2 0 0,0-2 0,18-30 1,-32 45-5,-1-1 1,0 0-1,0 0 1,-1 0-1,0-1 1,-1 0-1,0 1 1,-1-1 0,0 0-1,-1 0 1,0 0-1,-1 0 1,-1-17-1,0 20 1,0 1-1,-1-1 0,0 1 1,0 0-1,0-1 0,-1 1 1,0 0-1,0 0 0,-1 1 1,0-1-1,0 1 0,-1 0 0,1 0 1,-1 0-1,-1 1 0,1-1 1,-1 1-1,0 1 0,0-1 1,-11-5-1,10 6-1,0 1-1,-1 0 1,1 0-1,-1 1 1,0 0-1,0 0 1,0 1-1,0 0 1,0 0 0,0 1-1,0 0 1,0 1-1,0 0 1,0 0-1,0 0 1,0 1 0,-13 5-1,8-2 0,1 1 1,-1 0-1,1 1 0,1 0 1,0 1-1,0 0 0,0 1 1,1 0-1,-14 17 0,22-25-11,1 0 3,1 0 1,-1 0-1,0 0 1,0-1 0,1 1-1,-1 0 1,1 0-1,-1 0 1,1 0-1,-1 0 1,1 0-1,0 0 1,-1 0 0,1 0-1,0 0 1,0 1-1,13 0-4096,8-5 2684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51.4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961 15 7226,'-3'-4'6423,"-8"-4"-3367,8 7-2832,0 1-1,0-1 1,0 1 0,0-1-1,0 1 1,0 0 0,0 0-1,0 0 1,0 1 0,0-1 0,0 1-1,0 0 1,0 0 0,0 0-1,0 0 1,0 0 0,0 0-1,1 1 1,-1-1 0,-4 5-1,-7 4 55,1 1-1,-18 19 0,24-23-37,-35 34 204,6-6-269,1 1 0,-52 70-1,-143 207 625,179-246-773,16-15-12,-45 85 1,54-89-11,-10 24-7,19-37 1,-21 35 0,26-50 3,0 1-1,2 0 1,1 1-1,-7 23 1,-19 93-12,32-127 13,1 0 0,1 1 1,0-1-1,0 1 0,1-1 0,0 0 0,4 21 0,-3-27-2,1 1-1,-1-1 1,1 0-1,1 0 1,-1 1-1,1-1 1,0-1-1,0 1 1,0 0-1,0-1 1,1 0-1,0 1 1,0-1-1,0-1 1,1 1-1,-1-1 1,9 6-1,3 0 1,1 0 1,-1-1-1,22 7 0,-31-13 0,0 0 0,0-1 0,0 1-1,0-1 1,0-1 0,0 0 0,0 0 0,0 0-1,1-1 1,-1 0 0,10-2 0,-3-2 2,1-1 0,0 0 1,-1-1-1,0 0 0,14-11 0,-1-1 36,34-31-1,59-77 45,-86 88 112,1 2 0,50-42 0,101-75 358,-149 119-481,-1-1-1,53-72 0,0-1 217,-54 68-168,44-66 0,-71 95-114,0-1 0,0 2 0,1 0 1,1 0-1,0 0 0,1 1 0,-1 1 0,2 0 0,14-9 0,-23 16-3,45-27 305,62-50 0,-87 62 81,37-22 0,-22 16-66,-31 18-284,1 1 1,0-1-1,0 1 1,0 1 0,1 0-1,-1 0 1,1 0 0,0 1-1,-1 0 1,1 1-1,0 0 1,0 1 0,0-1-1,0 2 1,0-1-1,0 1 1,0 1 0,0-1-1,13 6 1,-16-5-20,-1 0 1,1 0-1,0 0 1,-1 1-1,1 0 1,-1 1-1,0-1 1,0 1-1,0 0 1,-1 0-1,0 0 1,1 0 0,-1 1-1,-1 0 1,1 0-1,-1 0 1,1 0-1,1 7 1,1 0-15,-1 0 0,0 1 0,-1-1 1,-1 1-1,0 0 0,-1 0 0,0 0 1,-1 0-1,0 0 0,-1 1 0,-1-1 1,0 0-1,-1 0 0,0 0 0,-1 0 1,-8 21-1,-69 170 26,76-194-30,-7 19 16,-2-1 1,-19 33-1,7-19-23,15-24 6,-1 1 0,0-2 0,-2 1-1,-21 21 1,-15 14-5,-61 82 0,106-129 2,-64 96-73,-9 13-168,55-89 61,2 2 1,2 0-1,0 1 1,2 1-1,1 0 1,-15 45-1,4-7 69,16-44 59,1 0 1,1 0-1,1 1 1,-4 28 0,11-22 29,0-29 25,0-1 0,0 1 0,0-1 0,0 0 0,1 1 0,-1-1 0,0 0 1,1 1-1,-1-1 0,1 0 0,0 0 0,-1 1 0,1-1 0,0 0 0,0 0 0,0 0 0,-1 0 1,1 0-1,0 0 0,2 1 0,-2-2 5,1 0-1,-1 0 1,0 0 0,1-1 0,-1 1 0,1 0-1,-1-1 1,0 1 0,1-1 0,-1 1 0,0-1-1,0 1 1,3-3 0,7-2-3,-9 5-19,0 0-1,-1 0 1,1 0 0,-1-1-1,1 1 1,-1-1-1,1 1 1,-1-1-1,1 0 1,-1 1 0,1-1-1,-1 0 1,0 0-1,1 0 1,-1 0 0,0 0-1,0 0 1,0 0-1,0-1 1,0 1-1,0 0 1,0-1 0,0 1-1,0-1 1,-1 1-1,1-1 1,-1 1 0,1-1-1,-1 1 1,1-1-1,-1 1 1,0-1-1,0-3 1,0-3-272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55.2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12 415 12371,'31'25'3295,"-23"-19"-2194,0 0 1,11 12 0,-7-5-771,0 1 0,-2 0 0,0 0 0,0 1 0,-1 1 1,-1 0-1,-1 0 0,0 0 0,-1 1 0,-1 0 0,0 0 0,-2 1 0,0-1 1,0 1-1,-2 0 0,-1 23 0,0-38-319,0 0 1,-1 0-1,1 0 0,-1 0 0,0 0 1,0 0-1,0 0 0,0 0 1,-1 0-1,-2 4 0,4-6-9,-1-1-1,1 1 0,-1 0 0,1-1 1,-1 1-1,0-1 0,1 1 1,-1-1-1,0 1 0,0-1 1,1 1-1,-1-1 0,0 0 1,0 0-1,1 1 0,-1-1 1,0 0-1,-1 0 0,1 0-1,0 0 0,-1 0 0,1 0 0,0-1 0,0 1 0,0-1 0,-1 1 1,1 0-1,0-1 0,0 0 0,0 1 0,0-1 0,0 0 0,0 0 0,-2-1 0,0-1 0,0-1 0,0 0 0,0 1 0,0-1 0,0-1 0,1 1 0,0 0 0,0-1 0,0 1 0,-2-8 0,-1-7 7,-3-27 0,3 16-19,-55-229-433,40 180 380,16 60 55,0 0 0,1 0 0,0-28-1,3 37 10,0 0 0,1 0 0,0-1 0,1 1 0,1 0 0,-1 0 0,1 0 0,6-11 0,-4 10 48,1 0 0,0 1 0,0 0 0,1 0 0,16-17 0,-20 24 8,0 0 0,0 0 0,1 1 0,-1-1 0,1 1 0,-1-1 0,1 1 0,0 0 0,0 0 0,0 1 1,0-1-1,0 1 0,1 0 0,-1 0 0,0 0 0,0 1 0,1 0 0,-1-1 0,7 2 0,-9-1-35,0 0 0,0 1-1,-1-1 1,1 1 0,0-1-1,-1 1 1,1 0 0,0 0-1,-1 0 1,1 0 0,-1 0-1,1 0 1,-1 0 0,1 0-1,-1 0 1,0 1 0,1-1-1,0 2 1,-1 0-4,1 0 0,-1 0 1,0 0-1,0 0 0,0 0 0,0 0 0,0 0 0,-1 0 0,1 6 0,-1 3 3,-1 1 0,0-1 0,-1 0-1,-3 15 1,3-20-17,-4 11-8,6-17 5,0 0-1,-1 0 1,1-1-1,0 1 1,0 0-1,0 0 0,0-1 1,0 1-1,0 0 1,0 0-1,0-1 1,0 1-1,0 0 1,1-1-1,-1 1 1,0 0-1,0 0 1,1 0-1,16-7 29,-9 2-20,1 2-10,-1-1 1,1 2-1,0-1 0,0 1 1,0 1-1,-1-1 0,1 2 1,12 0-1,-18 0 3,0-1-1,-1 1 1,1-1-1,0 1 1,0 0 0,-1 0-1,1 0 1,0 0-1,-1 1 1,1-1-1,-1 1 1,1-1 0,-1 1-1,0 0 1,0 0-1,0 0 1,0 0 0,0 0-1,0 1 1,-1-1-1,1 0 1,-1 1 0,1-1-1,-1 1 1,0 0-1,0-1 1,0 1-1,-1 0 1,2 4 0,-2 1 23,0-1 1,0 1-1,0-1 1,-1 0-1,0 1 1,-1-1-1,0 0 0,0 0 1,0 0-1,-1 0 1,0 0-1,-6 10 1,2-6-10,0-1 1,0 1-1,-1-2 1,-1 1-1,0-1 1,-16 13-1,20-18-58,0 0 1,-1-1-1,1 0 0,-1 0 0,0 0 0,0-1 0,0 0 0,0 0 0,-13 2 0,18-4-86,-1 1 0,0-1 0,0 0 0,0 0 0,0 0 0,0 0 0,0 0 0,0-1 0,0 1 0,0 0 0,0-1 0,0 1-1,0-1 1,1 0 0,-1 0 0,0 0 0,0 0 0,1 0 0,-1 0 0,0 0 0,1 0 0,0-1 0,-1 1 0,1-1 0,0 1 0,-1-1 0,1 1-1,0-1 1,0 0 0,0 0 0,0 1 0,1-1 0,-1 0 0,0-4 0,-2-21 478,8-4-227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55.65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91 16219,'6'3'1409,"0"-3"871,3 0-623,3-10-625,0-2-440,2-5-952,-1 1-432,2-3-1401,2-1 1137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14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1 141 9370,'0'-3'1168,"3"-2"697,1-1-233,8 0 104,1 0 177,-1-3 63,8-3 89,-1 0-193,9-7-616,2 3-191,-1-3-1394,3-1-839,-4 13 616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56.05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195 1 14867,'-10'4'864,"0"0"-1,0 1 0,0 1 1,0-1-1,-11 11 0,0 1-33,-19 21 0,39-38-816,-12 13 359,-13 17 0,23-26-297,1-1 0,-1 1 0,1 0 0,0 0 0,0 0 0,0 0 0,0 1 1,1-1-1,-1 1 0,0 5 0,2-9-63,0 0 1,0-1 0,0 1-1,0 0 1,0 0 0,0 0-1,1-1 1,-1 1-1,0 0 1,0 0 0,1-1-1,-1 1 1,0 0 0,1 0-1,-1-1 1,0 1 0,1-1-1,-1 1 1,1 0 0,0-1-1,0 2 1,1-1 0,-1 0 1,1 0-1,0 0 0,0 0 1,0 0-1,0-1 0,0 1 1,3 0-1,4 1 1,1-1 1,18 0-1,-22-1 2,43 0 9,-21-1 25,49 6 0,-74-5-16,1 1 0,-1-1 1,0 1-1,0 0 0,0 0 0,1 1 1,-1-1-1,0 1 0,-1-1 1,1 1-1,4 3 0,-6-4-3,0 0 1,0 1-1,0-1 0,0 0 0,0 1 0,0-1 1,0 0-1,0 1 0,-1-1 0,1 1 0,-1-1 1,1 1-1,-1 0 0,0-1 0,1 1 0,-1-1 0,0 1 1,0 0-1,0-1 0,0 1 0,0 0 0,-1-1 1,1 1-1,-1 1 0,-1 4 55,0-1-1,-1 1 1,0-1-1,0 0 1,-1 0-1,0 0 1,0 0-1,0-1 1,-8 8-1,3-3-37,-1-1-1,-1-1 1,-22 15-1,28-20-149,1 0-1,-1-1 1,0 0 0,0 0 0,0 0-1,0 0 1,-1-1 0,1 0-1,0 0 1,-1-1 0,1 1 0,0-1-1,-9-1 1,11 1-181,-1-1 1,1 0-1,0 0 0,0 0 0,1 0 1,-1 0-1,0-1 0,0 1 1,1-1-1,-5-3 0,4 3-319,1-1 0,-1 0 1,1 0-1,0 1 0,-1-1 0,1-1 0,1 1 0,-1 0 0,0 0 0,-1-6 1,-8-35-2082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56.87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1 430 15107,'10'11'2529,"0"1"-1,13 18 1,-12-12-1043,12 25 0,-10-13-940,-2 1 0,10 38 0,-10-10-258,5 71-1,-17-165-447,4-39 0,-1 57 42,1 1 0,0 0 0,1 0 0,9-26 0,-11 39 103,-1 0 0,0 0 0,1 0 0,0 0-1,0 0 1,3-4 0,-4 6 14,-1 1 1,0 0-1,1-1 1,-1 1-1,1 0 0,-1-1 1,1 1-1,-1 0 0,1 0 1,-1 0-1,1-1 0,-1 1 1,1 0-1,-1 0 0,1 0 1,-1 0-1,1 0 0,-1 0 1,1 0-1,-1 0 1,1 0-1,-1 0 0,1 0 1,-1 0-1,1 0 0,-1 1 1,1-1-1,-1 0 0,1 0 1,-1 0-1,1 1 0,-1-1 1,1 0-1,-1 1 0,0-1 1,1 0-1,-1 1 1,0-1-1,1 1 0,-1-1 1,0 0-1,1 1 0,-1-1 1,0 1-1,0-1 0,1 1 1,-1 0-1,17 29 48,-14-23 3,1 1 0,0-1 1,0-1-1,1 1 0,10 11 0,-10-14-18,-1 0 1,1 0-1,0 0 1,1-1-1,-1 1 0,1-1 1,-1-1-1,1 1 0,0-1 1,0 0-1,0 0 0,0-1 1,1 1-1,-1-2 1,7 2-1,-8-2-7,0-1 0,0 1 0,0-1 0,0 0-1,0 0 1,0 0 0,0-1 0,0 1 0,0-1 0,-1 0 0,1-1 0,-1 1 0,1-1 0,-1 0 0,0 0 0,0 0 0,0-1-1,-1 1 1,4-5 0,-1 1 5,-1 0-1,-1-1 0,1 1 1,-1-1-1,-1 0 0,1 0 1,-1 0-1,-1 0 1,1-1-1,-1 1 0,1-15 1,-3 16-23,1 0 1,-1 0-1,-1 0 0,1 0 1,-1 0-1,0 0 1,-1 0-1,0 0 1,0 0-1,0 1 1,-1-1-1,0 1 1,0 0-1,-8-11 0,10 15-5,0 1-1,-1-1 1,1 0-1,-1 1 1,0 0-1,1-1 1,-1 1-1,0 0 1,0 0-1,-2-1 0,4 1-1,-1 1 0,0 0-1,1 0 1,-1 0 0,1 0-1,-1 0 1,0 0 0,1 0-1,-1 0 1,1 0 0,-1 0-1,0 0 1,1 0 0,-1 0-1,1 0 1,-1 1 0,0-1-1,1 0 1,-1 0 0,1 1-1,-1-1 1,1 0 0,-1 1-1,1-1 1,-1 0 0,1 1-1,0-1 1,-1 1 0,1-1-1,-1 1 1,1-1 0,0 1-1,0-1 1,-1 1 0,1-1-1,0 1 1,0-1 0,-1 1-1,1 1 1,-1 3-1,0-1 0,0 1 0,0 0 1,1 0-1,0 0 0,0 0 0,0 0 0,0 0 0,1 0 0,0 0 0,0 0 0,0 0 1,1 0-1,-1-1 0,1 1 0,0-1 0,1 1 0,-1-1 0,7 8 0,-6-7 4,0-1-1,0 0 1,1-1-1,0 1 1,0 0-1,0-1 1,0 0-1,0 0 1,0 0-1,1-1 1,0 1-1,-1-1 1,1 0-1,0 0 1,0-1-1,0 1 1,0-1-1,1-1 1,5 2-1,-5-3 12,0 0 0,1 0 0,-1 0-1,0-1 1,0 0 0,0 0 0,0 0-1,0-1 1,-1 0 0,1 0 0,-1-1 0,0 1-1,0-1 1,0 0 0,0-1 0,-1 1 0,1-1-1,-1 0 1,0 0 0,4-7 0,-5 7 10,-1 1 0,0-1 1,0 1-1,0-1 0,0 0 1,-1 0-1,0 0 0,0 0 1,0 0-1,0 0 0,-1-8 1,0 9-20,-1 0 0,1 1-1,-1-1 1,0 0 0,0 0 0,0 0 0,-1 1 0,0-1-1,1 1 1,-1-1 0,0 1 0,-1-1 0,1 1 0,0 0 0,-1 0-1,-3-3 1,5 5-5,-1 0 0,1 0 0,0 0 0,-1 0 0,1 0-1,-1 0 1,1 0 0,-1 1 0,1-1 0,-1 0 0,0 1-1,1-1 1,-1 1 0,0 0 0,1-1 0,-1 1 0,0 0 0,1 0-1,-1 0 1,0 0 0,1 1 0,-3-1 0,3 1-2,-1-1 0,1 1 0,0 0 0,-1 0 1,1-1-1,0 1 0,0 0 0,0 0 0,0 0 0,0 0 0,0 0 1,0 0-1,0 1 0,0-1 0,0 0 0,1 0 0,-1 1 1,0-1-1,1 0 0,-1 1 0,1-1 0,0 1 0,-1-1 0,1 0 1,0 1-1,0 1 0,-1 1 2,1-1 0,0 0 0,0 1 0,1-1 0,-1 0 0,1 1 0,-1-1 1,1 0-1,0 0 0,0 0 0,1 1 0,-1-1 0,1 0 0,-1-1 0,1 1 0,0 0 0,4 5 0,-3-6 3,0 1-1,0-1 0,0 1 1,1-1-1,-1 0 0,1 0 1,-1-1-1,1 1 0,0-1 1,0 1-1,-1-1 0,1 0 1,0-1-1,0 1 0,5-1 1,-2 0-1,-1 0 0,1-1 1,0 0-1,-1 0 0,1 0 1,-1-1-1,1 0 0,-1-1 1,0 1-1,0-1 0,0 0 1,0-1-1,-1 0 0,1 1 1,-1-2-1,0 1 1,0-1-1,0 1 0,4-7 1,4-5 15,-1 0 1,-1-1-1,-1-1 1,0 1 0,8-22-1,-12 22 9,0 1 0,-1-1 0,-1 1 0,0-1 0,-1-1 0,-1 1 0,-1 0 0,-1-1 0,0 1 0,-1 0 0,-1-1 0,0 1 0,-2 0 0,0 0 0,0 1 0,-2-1 0,-10-21 0,14 33-26,-1 1 0,0-1 0,0 1 0,0 0 0,-5-5-1,8 9 1,0 0 0,-1-1 0,1 1 0,0 0 0,-1-1 0,1 1 0,0 0-1,-1 0 1,1-1 0,-1 1 0,1 0 0,-1 0 0,1 0 0,-1-1-1,1 1 1,0 0 0,-1 0 0,1 0 0,-1 0 0,1 0 0,-1 0-1,1 0 1,-1 0 0,1 0 0,-1 0 0,0 1 2,0 0 1,1 0 0,-1-1-1,1 1 1,-1 0-1,1 0 1,-1 0-1,1 0 1,0 0 0,-1 0-1,1 0 1,0 0-1,0 0 1,0 0-1,-1 0 1,1 0 0,0 0-1,1 1 1,-1 12 96,1 0 0,0 0 0,1 0 0,1 0 0,0 0 0,8 20 0,0-7 148,0 0 0,18 27 0,-24-44-188,1-1-1,0 0 1,1-1-1,-1 1 1,2-1-1,-1-1 1,1 1-1,0-1 1,1-1-1,0 0 1,0 0 0,0 0-1,19 7 1,-26-12-150,8 3 266,-7-3-484,-4-3-816,-35-29-4034,-7-7 227,15 12 5230,1 0-593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57.28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1 274 12547,'1'3'514,"0"0"0,0 0 0,0 0 1,0 0-1,0-1 0,1 1 0,-1 0 0,1-1 1,3 4-1,-4-5-308,0 1 0,0-1 0,1 0 0,-1-1 0,1 1 1,-1 0-1,1 0 0,-1 0 0,1-1 0,-1 1 0,1-1 0,0 0 0,-1 1 1,1-1-1,0 0 0,-1 0 0,1 0 0,0 0 0,2 0 0,2-1 8,0-1-1,0 0 0,0 0 0,0 0 0,0 0 0,0-1 1,-1 0-1,1 0 0,6-6 0,6-5 68,19-18-1,-25 22-375,-1-1 0,0-1 0,-1 1-1,-1-2 1,13-18 0,-10 9-2519,1 1 1,20-24-1,-28 39 1927,0 0 0,1 0 0,0 0 1,0 1-1,1 0 0,0 0 0,-1 0 0,1 1 0,1 0 0,11-5 0,-16 8 1201,1 1-1,-1-1 0,1 0 0,0 1 0,-1 0 0,1 0 0,-1 0 0,1 0 0,0 0 0,5 2 0,-7-1 8,-1-1-1,1 0 1,0 1 0,-1 0-1,1-1 1,-1 1 0,1 0 0,-1 0-1,1 0 1,-1 0 0,0 0-1,1 0 1,-1 0 0,0 1 0,0-1-1,0 0 1,0 1 0,0-1-1,0 0 1,0 1 0,0 0 0,-1-1-1,1 1 1,0 2 0,-1-4-493,0 0 0,0 0 0,0 0 0,0 1 0,0-1 0,0 0 0,0 0 0,0 0 0,0 0 0,0 1 0,-1-1 0,1 0 0,0 0 0,0 0 0,0 0 0,0 0-1,0 1 1,0-1 0,0 0 0,-1 0 0,1 0 0,0 0 0,0 0 0,0 0 0,0 0 0,0 0 0,-1 1 0,1-1 0,0 0 0,0 0 0,0 0 0,-1 0 0,1 0 0,0 0 0,0 0 0,0 0 0,0 0 0,-1 0 0,1 0 0,0 0 0,0 0 0,0 0 0,0-1 0,-1 1 0,1 0 0,0 0 0,0 0 0,0 0 0,0 0 0,0 0 0,-1 0 0,1 0 0,0 0 0,0-1 0,0 1 0,-2 0 119,-13-4-301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1:59.9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106 89 8458,'-30'14'1305,"-36"15"3079,62-29-3376,-2 1 3555,9 3-1728,-1-4-2576,1 1-1,-1-1 1,0 0 0,0 0 0,0 0-1,0 0 1,1 0 0,-1 0 0,0 0-1,0-1 1,0 1 0,0-1 0,2 0-1,-3 0-197,43-13 1972,65-31 0,-77 29-1711,1 2 0,1 2 0,65-16 1,-91 26-323,0 1 0,-1 0 0,1 1 0,0 0 0,0 0 0,-1 1 0,1 0 0,0 0 0,-1 0 0,1 1 0,-1 0 0,0 1 0,0 0 0,1 0 0,-2 0 0,1 1 0,0 0 0,9 8 0,2 4-329,19 14-1147,-10-15-3427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00.5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29 143 9194,'-17'-10'4187,"16"9"-4100,1 1-1,0 0 1,0 0 0,-1 0 0,1 0 0,0 0 0,0 0 0,-1-1 0,1 1-1,0 0 1,-1 0 0,1 0 0,0 0 0,0 0 0,-1 0 0,1 0-1,0 0 1,-1 0 0,1 0 0,0 0 0,0 1 0,-1-1 0,1 0 0,0 0-1,-1 0 1,1 0 0,0 0 0,0 0 0,-1 1 0,1-1 0,0 0-1,0 0 1,0 0 0,-1 1 0,1-1 0,0 0 0,0 0 0,0 1 0,0-1-1,-1 0 1,1 0 0,0 1 0,0-1 0,0 0 0,0 0 0,0 1-1,0-1 1,0 0 0,0 1 0,0-1 0,0 0 0,0 1 0,0-1 0,0 0-1,0 0 1,0 1 0,0-1 0,0 0 0,0 1 0,1-1 0,-1 0-1,0 1 1,1 5 903,-1-5-695,0 0-1,0 0 0,0 0 0,1 0 0,-1 0 1,0 0-1,1 0 0,-1 0 0,0 0 1,1 0-1,-1 0 0,2 1 0,-1-2-199,-1 0 0,1 1 0,0-1 0,-1 0 0,1 0 0,0 0 0,0 0 0,-1 0 1,1 0-1,0 0 0,0 0 0,-1 0 0,1 0 0,0 0 0,0 0 0,-1 0 0,1 0 0,0-1 0,-1 1 0,1 0 0,0-1 0,-1 1 0,1-1 0,0 0 0,13-6 642,-2-1 1,16-13-1,-17 12-463,0 1 0,1 0 0,21-10 0,-18 13-173,0 0 1,0 0-1,0 2 1,1 0-1,-1 1 1,1 0-1,25 1 1,115 17 164,-22-2-188,-130-14-121,1 0-1,-1 0 1,0 0 0,0-1-1,0 1 1,9-4 0,-12 4-130,0 0 1,0-1 0,0 1-1,0-1 1,0 1-1,-1-1 1,1 0-1,0 1 1,0-1-1,0 0 1,0 0 0,-1 1-1,1-1 1,0 0-1,-1 0 1,1 0-1,-1 0 1,1 0-1,-1 0 1,1 0 0,-1 0-1,0 0 1,1 0-1,-1 0 1,0 0-1,0 0 1,0 0-1,0-1 1,0 1 0,0 0-1,0-1 1,-1-1-518,1 1 0,-1-1 0,1 0 1,-1 1-1,0-1 0,0 1 1,0-1-1,0 1 0,-1-1 0,-2-2 1,-15-14-1760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00.98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 1 15291,'0'0'103,"0"0"0,-1 0 0,1 1 0,0-1 0,0 0 0,0 0 0,-1 0 0,1 1 0,0-1 0,0 0 0,0 0 0,0 1 0,0-1 0,-1 0 0,1 0 0,0 1 0,0-1 0,0 0 0,0 0 0,0 1 0,0-1 0,0 0 0,0 1 0,0-1 0,0 0 0,0 0 0,0 1 0,0-1 0,0 0 0,0 1 0,1-1 0,-1 0 0,9 6 1806,22 0-198,-26-5-1229,-3-1-435,125 23 2804,-100-17-2588,-1 2 0,44 18 0,-57-20-127,-1 0 1,0 1-1,0 0 1,0 1-1,11 10 1,-17-13-48,-1 1 0,0-1 1,0 1-1,-1 0 1,1 1-1,-2-1 0,1 1 1,0 0-1,-1-1 0,4 16 1,-2-4 62,-1 0 1,-1 1 0,-1 0-1,0-1 1,-1 1 0,-1 0-1,-1 0 1,-1 0-1,0 0 1,-10 34 0,7-40-135,0 1 0,0-1 1,-1 0-1,-1 0 1,0-1-1,-1 0 0,-1 0 1,1 0-1,-2-1 0,1-1 1,-2 0-1,-12 11 0,16-16-30,1 0-15,-1 1 1,0-1-1,-1 0 1,1-1-1,-1 0 0,-9 4 1,17-8-24,-1 0 0,1 0 0,-1 0 1,1 0-1,-1 0 0,0 0 0,1 0 1,-1 0-1,1 0 0,-1 0 0,1 0 0,-1-1 1,1 1-1,-1 0 0,1 0 0,-1-1 1,1 1-1,0 0 0,-1 0 0,1-1 1,-1 1-1,1-1 0,0 1 0,-1 0 0,1-1 1,0 1-1,-1-1 0,1 1 0,0-1 1,0 1-1,-1-1 0,1 1 0,0-1 0,0 1 1,0-1-1,0 1 0,0-2 0,-4-25-1996,3 21 1360,-7-70-6070,5 45 5220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01.8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33 12411,'0'-4'1608,"0"-17"3649,2 14-2846,-2 7-2354,1 0 0,-1 0 0,0 0-1,0 0 1,0-1 0,0 1 0,1 0 0,-1 0 0,0 0 0,0 0-1,0 0 1,0 0 0,1 0 0,-1 0 0,0 0 0,0 0 0,0 0-1,1 0 1,-1 0 0,0 0 0,0 0 0,0 1 0,0-1 0,1 0-1,-1 0 1,0 0 0,0 0 0,0 0 0,0 0 0,1 0 0,-1 0-1,0 1 1,0-1 0,0 0 0,2 2 172,-1 1 1,1-1-1,-1 0 1,0 1-1,0-1 0,0 1 1,0 0-1,0-1 0,0 1 1,-1 0-1,1-1 0,-1 1 1,0 0-1,0 3 1,4 17 870,-1-11-745,4 11 144,6-18-471,-12-7-23,0 0 0,0 0 0,0-1 1,0 1-1,1 0 0,-1 1 1,3-4-1,0 1-9,-3-1 7,0 0-1,-1 1 0,1-1 1,-1 1-1,-1-9 1,1 1 26,0 12-29,0 0 0,0 0 0,0 0 0,0 0 0,0 0 0,0-1 0,0 1 0,0 0 0,0 0 0,0 0 0,0 0 0,0 0 1,0 0-1,0-1 0,0 1 0,1 0 0,-1 0 0,0 0 0,0 0 0,0 0 0,0 0 0,0 0 0,0 0 0,0 0 0,1 0 0,-1 0 0,0-1 0,0 1 0,0 0 0,0 0 0,0 0 0,1 0 0,-1 0 0,0 0 0,0 0 0,0 0 0,0 0 0,0 0 0,1 0 0,-1 0 0,0 1 0,0-1 0,0 0 0,0 0 0,0 0 0,1 0 0,-1 0 0,0 0 0,0 0 0,0 0 0,0 0 0,0 0 0,0 0 0,0 1 0,0-1 0,1 0 0,-1 0 0,0 0 0,0 0 1,0 0-1,0 0 0,0 1 0,1 3 44,0 0 0,0 1 0,0-1 0,0 1 0,-1-1 0,0 7 0,1 6 118,14 76 972,28 95-1,-3-18-516,-30-119-503,4 72 0,-12 13-113,-3-134-6,-1-4-22,0-7-164,-19-97-6672,1 11 3408,16 50 3682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02.23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 64 14307,'-3'8'525,"1"-1"482,-1 1 0,1-1 0,-3 15 0,5-21-906,0 0-1,0 0 1,0 0-1,0 0 0,-1 0 1,1 0-1,1 0 1,-1-1-1,0 1 1,0 0-1,0 0 1,0 0-1,0 0 1,1 0-1,-1-1 0,0 1 1,1 0-1,-1 0 1,1 0-1,-1-1 1,1 1-1,-1 0 1,1-1-1,0 1 0,-1 0 1,1-1-1,0 1 1,-1-1-1,1 1 1,0-1-1,0 1 1,-1-1-1,1 1 1,0-1-1,0 0 0,0 0 1,0 1-1,0-1 1,-1 0-1,1 0 1,0 0-1,1 0 1,3 0 61,-1-1 1,0 1-1,1-1 1,-1 0-1,0 0 1,0-1 0,0 1-1,4-3 1,32-19 611,-25 14-516,-4 2-82,107-57 1135,-107 59-1227,1 0-1,-1 1 0,1 0 1,0 1-1,0 1 1,0 0-1,1 0 0,19 1 1,-28 1-68,0 0-1,0 1 1,0 0 0,0-1 0,0 2 0,0-1 0,0 0 0,0 1 0,0 0 0,-1-1 0,1 1 0,-1 1 0,1-1 0,5 6 0,-5-4 26,-1 0 0,1 1 0,-1-1-1,0 1 1,0 0 0,0 0 0,-1 0 0,0 0 0,3 10 0,-1 3 177,-1 0-1,-1 0 0,-1 0 1,0 0-1,-3 31 0,0-27 66,-1 1 1,-2-1-1,0 0 0,-1 0 1,-1 0-1,-1-1 0,-17 33 1,11-29-192,-2 0 0,0-2 0,-2 0 0,0-1 0,-33 30 0,50-50-162,-20 14-63,21-15 68,0-1-1,-1 0 1,1 0 0,0 1 0,0-1 0,-1 0 0,1 0 0,0 0 0,-1 1-1,1-1 1,-1 0 0,1 0 0,0 0 0,-1 0 0,1 0 0,0 0 0,-1 0 0,1 0-1,-1 0 1,1 0 0,0 0 0,-1 0 0,1 0 0,0 0 0,-1 0 0,1 0-1,0 0 1,-1 0 0,1-1 0,-1 1 0,1 0 0,0 0 0,0 0 0,-1-1 0,1 1-1,0 0 1,-1 0 0,1-1 0,0 1 0,0 0 0,-1-1 0,1 1 0,0 0 0,0-1-1,0 1 1,0 0 0,-1-1 0,1 1 0,0 0 0,0-1 0,0 1 0,0-1-1,0 1 1,0-1 0,-2-22-1444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08.7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412 792 5921,'-1'-1'367,"0"-1"-1,0 1 0,0-1 1,0 1-1,0 0 0,0-1 1,0 1-1,0 0 0,-1 0 1,1 0-1,0 0 0,-1 0 1,1 0-1,-1 0 0,1 1 1,-1-1-1,1 1 0,-1-1 1,-2 0-1,3 1-209,0-1 0,0 1-1,0 0 1,0 0 0,0 0 0,0 0 0,0 0-1,0 0 1,0 0 0,0 0 0,0 0 0,0 0-1,0 0 1,0 1 0,0-1 0,0 0 0,0 1 0,0-1-1,0 1 1,0-1 0,0 1 0,0-1 0,1 1-1,-1 0 1,0-1 0,0 1 0,1 0 0,-1 0-1,0 0 1,1-1 0,-1 1 0,0 1 0,1-2-111,0 1 1,0-1-1,0 0 1,0 0-1,0 0 1,0 0-1,0 0 1,0 0-1,0 1 1,0-1-1,0 0 0,0 0 1,0 0-1,0 0 1,0 0-1,0 1 1,0-1-1,0 0 1,0 0-1,0 0 1,0 0-1,0 0 1,0 0-1,0 0 1,0 1-1,0-1 1,0 0-1,0 0 1,1 0-1,-1 0 1,0 0-1,0 0 1,0 0-1,0 0 1,0 0-1,0 1 1,0-1-1,1 0 1,-1 0-1,8 1 794,11-4-278,-18 3-391,9-2 90,104-13 2310,-95 13-2172,1 2 0,0 0-1,36 6 1,-22 0-73,1 1-86,0-1-1,0-2 0,52-1 1,34-14 111,17-1 40,-110 11-330,-1 2 0,0 1 0,29 5-1,-23-1-26,2 1 38,0-1 1,70 2-1,58-16 339,109 2 148,-230 6-375,0-2 1,-1-1 0,46-10 0,-50 6-79,1 2 1,0 1 0,73 4-1,-30 11 53,-46-5-30,44 2-1,76 1 102,-126-7-219,44-2 0,-29 1 7,-34 0-5,1 0 0,0-1 0,0-1 0,14-1 0,-16 0-8,1 0 0,0-1 0,-1 0 0,1 0 0,-1-1 0,0 0 0,0 0 0,-1-1 0,1-1 0,12-9 0,-18 11-5,5-2 1,-1 0 0,1 0 0,-2-1 0,1-1 0,-1 1 0,0-1 0,6-11 0,8-22-85,28-80 0,-35 87 0,-8 22 62,0 0 0,-1-1 0,4-18 0,-4 11-21,-2 0 0,0 0 1,-1-1-1,-2-22 0,0 36 41,0-1-1,-1 1 0,0 0 1,0-1-1,0 1 0,-1 0 1,0 0-1,0 1 0,-1-1 1,0 1-1,0-1 0,0 1 1,-1 0-1,-8-8 0,-10-7 4,0 1-1,-2 1 1,-47-29-1,55 39-11,0 1 0,0 0-1,0 1 1,-1 1 0,0 1 0,-1 1 0,-30-4-1,0 5-134,-84 6-1,-48 16-362,-64 3 108,-6-4-143,-37 1 15,237-19 534,0-2 0,1-3 0,-85-17 0,78 8 43,0 4 1,-91-6-1,-33 4-64,-119-2 15,60 25-31,212-11 35,0 2 0,0 1 0,1 1 0,-32 8 0,49-9-6,-1 1 1,0 0 0,1 0-1,0 1 1,0 0-1,0 1 1,1 0 0,0 1-1,0 0 1,0 0-1,1 1 1,0 0 0,-7 10-1,6-5 7,1 0 1,1 1-1,0 0 0,1 0 1,0 0-1,1 1 0,1 0 1,-3 18-1,-1 18-5,-1 57-1,6-54 18,0-7 109,5 68-1,0-89 22,1-1 1,2 1-1,0-1 0,11 31 0,-13-50-106,-1 0 0,1 0 0,0 0 0,1 0 0,-1 0 0,1-1 0,0 1 0,1-1 0,-1 0 0,1 0 0,0-1 0,0 1 0,0-1 0,1 0 0,11 5 0,-8-5-58,1 0 0,0-1 1,-1 0-1,1-1 0,0 0 0,1 0 0,-1-1 0,0-1 1,18 0-1,-4-2-827,-1-1 1,1-1-1,30-9 1,12-11-669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0.6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140 236 8562,'-3'-39'2452,"2"32"-2025,0 1 1,1-1-1,-1 0 0,1 1 1,1-1-1,-1 0 0,1 1 1,0-1-1,4-10 0,-2 9 59,-2 5-158,1 1-1,-1-1 1,0 0-1,0 0 1,-1 0 0,1 1-1,-1-1 1,1 0-1,-1 0 1,0 0 0,0-5-1,0 8-261,0-1-1,-1 1 0,1 0 1,0-1-1,0 1 0,0-1 1,0 1-1,0 0 0,-1 0 1,1-1-1,0 1 0,0 0 1,0-1-1,-1 1 0,1 0 1,0 0-1,-1-1 0,1 1 1,0 0-1,0 0 1,-1 0-1,1-1 0,0 1 1,-1 0-1,1 0 0,-1 0 1,1 0-1,0 0 0,-1 0 1,1 0-1,0 0 0,-1 0 1,1 0-1,0 0 0,-1 0 1,1 0-1,0 0 0,-1 0 1,1 0-1,-1 0 0,1 0 1,-1 1-1,-14 7 977,15-8-997,-12 10 210,1-1-1,1 2 1,0-1 0,1 1 0,0 1-1,0 0 1,1 0 0,1 1 0,0-1-1,-6 18 1,9-19-159,0-1 0,1 0 0,1 1 0,-1 0 0,2-1 0,-1 1 1,2 0-1,-1 0 0,1 0 0,3 17 0,-2-23-70,0 0 0,0-1 0,0 1 0,1-1 0,-1 1 0,1-1 1,0 0-1,0 1 0,1-1 0,-1 0 0,1 0 0,0-1 0,0 1 0,0-1 0,1 1 1,-1-1-1,1 0 0,0 0 0,0-1 0,0 1 0,0-1 0,0 0 0,0 0 0,1 0 0,-1 0 1,7 1-1,-2-2-19,0 0 1,-1 0-1,1-1 1,0 0-1,0-1 1,0 0-1,-1 0 1,1-1-1,0 0 1,-1 0 0,1-1-1,-1 0 1,0-1-1,0 1 1,8-7-1,2-1 0,0-1-1,-1-1 1,0-1 0,-1 0-1,15-18 1,-15 14 2,-1 0 0,22-36 0,-33 47-11,0 0 0,0 0-1,-1 0 1,0-1 0,0 0 0,-1 1-1,0-1 1,0 0 0,-1 0-1,0 0 1,0-15 0,-1 20-7,-1 0-1,1 0 1,-1 1 0,0-1 0,1 0 0,-1 0 0,-1 0 0,1 1 0,0-1 0,-1 1-1,-2-5 1,3 6 5,0 0 0,0 1 0,1-1 0,-1 0 0,0 0 0,0 0-1,0 1 1,0-1 0,0 1 0,0-1 0,0 1 0,0-1 0,-1 1 0,1 0-1,0-1 1,0 1 0,0 0 0,0 0 0,0 0 0,-1 0 0,1 0 0,0 0-1,0 0 1,0 0 0,0 0 0,-1 1 0,1-1 0,0 0 0,0 1 0,0-1-1,-1 1 1,-2 1 2,1 1 1,0-1-1,0 0 0,1 1 0,-1 0 0,0-1 0,1 1 0,0 0 1,-1 0-1,1 1 0,1-1 0,-1 0 0,0 1 0,1-1 0,0 1 0,-1-1 1,1 1-1,1 0 0,-2 5 0,2-6 1,-1 0 0,1 1 0,0-1 0,0 0 0,0 1 0,0-1 0,1 0 1,-1 0-1,1 1 0,0-1 0,0 0 0,0 0 0,0 0 0,0 0 0,1 0 0,-1 0 0,1-1 0,0 1 0,0 0 0,0-1 1,0 1-1,5 3 0,-3-3 1,1-1 1,0 0-1,0 0 1,0 0-1,0 0 1,0-1-1,0 0 1,0 0-1,1 0 1,-1-1 0,0 0-1,1 0 1,-1 0-1,0 0 1,0-1-1,1 0 1,-1 0-1,0-1 1,9-3-1,-6 2 1,1 0 0,-1-1 0,0 0 0,0-1 0,0 0 0,-1 0 0,0-1 0,0 0 0,0 0 0,10-12 0,-15 15 0,0 1 0,0-1 1,0 1-1,0-1 0,-1 0 0,1 0 1,-1 0-1,0 0 0,0 0 0,0 0 1,0 0-1,-1 0 0,1 0 0,-1 0 1,0-1-1,1 1 0,-1 0 0,-1 0 1,1 0-1,0-1 0,-1 1 0,0 0 1,0 0-1,0 0 0,0 0 0,0 0 1,-1 0-1,1 0 0,-1 1 0,-2-4 1,-2-1-53,0 1 1,-1 1-1,1-1 1,-1 1 0,-1 0-1,1 0 1,-1 1-1,1 0 1,-1 1 0,0-1-1,0 2 1,-1-1-1,1 1 1,-10-1 0,10 1-502,-1 1 0,0 0 0,0 1 0,0 0 0,0 1 1,1-1-1,-1 2 0,0-1 0,0 1 0,1 0 0,0 1 1,-1 0-1,-13 7 0,20-7-1465,5 0 883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08.8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1 194 12755,'8'-3'1704,"2"0"793,1-4-425,3 1-72,-1-7-663,-1-2-297,4-2-360,2-1-192,2 0-360,-2 1-200,0 3-640,-2 1-360,-1-3-1113,0 1-303,-3-3 1288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1.5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1 431 15051,'7'-3'926,"1"0"-1,-1 1 0,1 0 1,0 0-1,0 1 1,-1 0-1,1 0 1,12 1-1,-16 0-697,0 1 0,-1 0 0,1-1 0,-1 2 0,1-1 0,-1 0 0,1 0 0,-1 1 0,0 0 0,0 0 0,0 0 0,0 0 0,0 0 0,0 1 0,0-1 1,-1 1-1,1 0 0,-1 0 0,0 0 0,3 4 0,-3-3-159,0-1 1,-1 1 0,1 0 0,-1 0-1,0 0 1,0 0 0,0 0 0,0 0-1,-1 0 1,0 0 0,1 0 0,-2 0 0,1 0-1,-1 7 1,-3 2-36,1 0 0,-1 0 1,-7 13-1,7-17-5,4-9-28,0 0-1,0 1 1,0-1 0,0 0-1,0 1 1,0-1-1,0 0 1,0 1 0,0-1-1,0 0 1,0 0 0,0 1-1,0-1 1,-1 0 0,1 1-1,0-1 1,0 0 0,0 0-1,-1 1 1,1-1 0,0 0-1,0 0 1,-1 0 0,1 1-1,0-1 1,0 0-1,-1 0 1,1 0 0,0 0-1,-1 0 1,1 0 0,0 1-1,0-1 1,-1 0 0,-2-12 19,4-21-8,1 23-15,0 0 0,1 0 1,0 0-1,0 0 0,1 0 1,1 1-1,-1 0 0,2 0 1,-1 0-1,1 0 0,0 1 1,1 0-1,0 1 0,0-1 1,1 1-1,15-11 0,-21 17 3,0 0 0,1-1 0,-1 1 0,1 0 0,-1 0 0,1 0 0,-1 0 0,1 1 0,-1-1 0,1 1 0,0 0 0,4-1 0,-6 2 0,1-1 0,-1 1 0,0-1 0,1 1 0,-1-1 0,0 1 0,1-1 0,-1 1 0,0 0 0,0 0 0,1 0 0,-1 0 0,0 0 0,0 0 0,0 0 0,0 0 0,0 0 0,-1 1 0,1-1 0,0 0 0,0 0 0,-1 1 0,1-1 0,0 2 0,1 4 0,0 0 0,-1 0 0,1 0 0,0 14 0,2 15 11,-3-36-11,-1 0 0,0-1 0,0 1 0,0 0 0,0 0 0,0 0 0,0 0 0,0 0 0,0 0 0,0 0 0,0-1 0,0 1 0,0 0-1,0 0 1,1 0 0,-1 0 0,0 0 0,0 0 0,0 0 0,0 0 0,0 0 0,0 0 0,0 0 0,1 0 0,-1 0 0,0 0 0,0-1 0,0 1 0,0 0 0,0 0 0,1 0 0,-1 0 0,0 0 0,0 0 0,0 1 0,0-1 0,0 0 0,0 0 0,1 0 0,-1 0 0,0 0 0,0 0 0,0 0-1,0 0 1,0 0 0,0 0 0,0 0 0,1 0 0,-1 0 0,0 0 0,0 1 0,0-1 0,0 0 0,0 0 0,0 0 0,0 0 0,0 0 0,0 0 0,0 1 0,4-13 2,3-40-162,-4 31 1,0 1-1,1-1 1,8-27-1,-11 45 122,1 0-1,-1 1 0,0-1 1,1 0-1,0 0 1,-1 1-1,1-1 0,3-2 1,-4 4 28,0 0 0,-1 1 1,1-1-1,0 1 0,0-1 1,-1 1-1,1 0 0,0-1 1,0 1-1,0 0 0,0-1 1,-1 1-1,1 0 1,0 0-1,0 0 0,0-1 1,0 1-1,0 0 0,0 1 1,0-1-1,0 0 0,-1 0 1,1 0-1,0 0 0,0 1 1,0-1-1,0 0 0,0 1 1,-1-1-1,1 1 1,0-1-1,0 1 0,-1-1 1,2 1-1,12 12-69,-8-8 65,0 0 0,1 0 0,11 6 0,-16-10 13,1 0 0,0 0 0,-1 0 0,1 0 0,0 0 0,0-1 0,0 1 0,-1-1 0,1 0 0,0 0 0,0 0 0,0 0 1,0-1-1,3 0 0,0 0-6,0-1 0,-1 0 0,1-1 0,-1 1 0,0-1 0,0 0 0,0-1 0,0 1 0,0-1 0,-1 0-1,0 0 1,1 0 0,5-10 0,2-3 8,-1 0 0,14-31 0,-19 36 11,-6 11-1,1 0 0,-1 0 0,1 0 0,-1 0 0,1 0-1,0 0 1,-1 0 0,1 1 0,0-1 0,0 0 0,-1 0 0,1 0 0,0 1 0,2-2 0,-3 2 4,1 0-1,0 0 1,0 0-1,-1 1 1,1-1-1,0 0 1,-1 0-1,1 1 1,0-1-1,-1 0 1,1 1-1,0-1 1,-1 1-1,1-1 1,-1 1-1,1-1 1,-1 1-1,1-1 1,-1 1-1,1-1 0,-1 1 1,1 0-1,-1-1 1,1 2-1,24 37 324,-2 1-1,-1 1 1,32 86-1,-48-111-320,0 0 1,-2 0-1,1 1 0,-2 0 1,0-1-1,0 26 0,-3-40-16,0-1 1,0 1-1,0-1 0,0 1 0,0 0 0,0-1 0,-1 1 1,1-1-1,-1 0 0,1 1 0,-1-1 0,1 1 0,-1-1 0,0 0 1,0 1-1,-1 0 0,2-2-1,0 1 0,-1-1-1,1 0 1,-1 0 0,1 1 0,0-1 0,-1 0-1,1 0 1,-1 0 0,1 0 0,0 1 0,-1-1-1,1 0 1,-1 0 0,1 0 0,-1 0 0,1 0 0,-1 0-1,1 0 1,-1-1 0,-1 1-2,1-1 0,0 1 0,0-1-1,0 0 1,-1 1 0,1-1 0,0 0 0,0 0 0,0 0 0,-1-1-1,-5-5-40,1-2 0,0 1-1,0-1 1,1 0-1,0 0 1,-6-14-1,4 7-24,6 14 63,-24-50-265,1-1 0,-22-79 0,43 121 251,1 0-1,0-1 0,1 1 1,0-1-1,1 1 1,0-12-1,1 16 18,0 0 1,1 1 0,-1-1-1,1 1 1,0-1-1,1 1 1,0 0-1,0 0 1,0 0 0,0 0-1,7-7 1,-2 4 2,0 0 0,1 0 0,0 1 0,1 0 0,-1 0 0,14-7 0,-16 11 36,0 0-1,1 1 1,0-1 0,-1 1 0,1 1-1,0 0 1,0 0 0,1 0 0,15 0-1,-22 2-19,-1 0 1,1-1-1,-1 2 0,1-1 0,0 0 0,-1 0 0,1 0 0,-1 1 0,1-1 0,-1 1 0,1 0 0,-1-1 0,1 1 0,-1 0 0,0 0 0,1-1 0,-1 1 0,0 0 0,1 1 0,-1-1 0,0 0 0,0 0 0,1 2 0,-1-1 4,0 0-1,0 1 1,-1-1-1,1 1 1,-1-1-1,1 1 1,-1-1-1,0 1 1,0-1-1,0 1 1,0-1 0,0 1-1,-2 4 1,0 2-2,-1-1 1,0 1-1,0 0 1,-1-1-1,0 0 1,0 0 0,-1 0-1,-1 0 1,1-1-1,-1 0 1,0 0-1,0-1 1,-8 7 0,4-5-237,0 0 0,0-1 0,0 0 1,-1-1-1,0 0 0,-1 0 0,1-1 0,-1-1 1,-13 4-1,21-7-129,0-1 0,0 1 0,0 0 0,0-1 0,0 0 0,0 0 0,0 0 0,0-1-1,0 1 1,0-1 0,-4-1 0,6 1 188,1 0 0,-1 1-1,1-1 1,-1 0 0,1 0 0,0 0-1,0 0 1,-1-1 0,1 1 0,0 0-1,0 0 1,0-1 0,0 1-1,1-1 1,-1 1 0,0-1 0,1 1-1,-1-1 1,1 1 0,-1-1-1,1 1 1,-1-1 0,1 0 0,0 1-1,0-1 1,0 0 0,0 1-1,0-1 1,0 0 0,1-2 0,5-24-361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2.2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0 419 13595,'1'-1'214,"-1"1"-1,1-1 1,-1 1 0,1-1 0,0 1-1,-1 0 1,1-1 0,0 1 0,0 0-1,-1-1 1,1 1 0,0 0 0,0 0-1,-1 0 1,1-1 0,0 1 0,0 0-1,0 0 1,-1 0 0,1 0 0,0 1 0,0-1-1,-1 0 1,1 0 0,0 0 0,0 1-1,-1-1 1,1 0 0,0 1 0,-1-1-1,1 0 1,0 1 0,-1-1 0,1 1-1,0-1 1,-1 1 0,1 0 0,0 0-1,3 4 449,1 0-1,-1 0 0,6 11 0,-4-7 74,3 5-142,-1 1 1,0 0-1,0 1 1,4 16-1,18 69 565,-13-41-602,-3-8-236,8 25-80,-19-68-234,1 0 0,0 0 0,1 0 1,0 0-1,10 13 0,-13-19-6,0-1-1,0 1 1,1-1 0,0 0-1,-1 0 1,1 0-1,0 0 1,0 0 0,6 2-1,-7-3-2,-1-1 1,1 1-1,0-1 0,0 1 1,0-1-1,-1 0 0,1 0 1,0 0-1,0 0 0,0 0 1,-1 0-1,1 0 0,0-1 1,0 1-1,0-1 1,-1 1-1,1-1 0,0 0 1,-1 1-1,3-2 0,1-2-34,0-1 0,0 1-1,-1-1 1,1 0 0,-1 0-1,0 0 1,0-1 0,-1 0 0,1 1-1,-1-1 1,-1 0 0,1-1-1,-1 1 1,0 0 0,1-9 0,1-5-124,-1 0 1,-1-1 0,-1-34 0,-1 51 135,0-1 0,-1 1 0,1 0 0,-1-1 0,0 1 0,-3-7 0,4 10 23,-1 0 1,1 0-1,0 1 1,-1-1-1,1 0 1,0 1 0,-1-1-1,1 0 1,-1 1-1,0-1 1,1 1-1,-1-1 1,1 1-1,-1-1 1,0 1-1,1-1 1,-1 1 0,0-1-1,0 1 1,1 0-1,-1 0 1,0-1-1,0 1 1,1 0-1,-1 0 1,0 0-1,0 0 1,0 0 0,1 0-1,-1 0 1,0 0-1,0 0 1,0 0-1,1 0 1,-1 0-1,0 1 1,0-1-1,1 0 1,-1 1 0,0-1-1,0 1 1,0 0-1,-1 0 0,0 0-1,0 0 0,0 0 1,0 0-1,1 1 1,-1-1-1,0 1 0,1-1 1,-1 1-1,1 0 1,0 0-1,-1 0 1,1 0-1,0-1 0,0 1 1,0 1-1,1-1 1,-1 0-1,0 0 0,1 0 1,-1 0-1,1 0 1,0 1-1,0-1 0,0 0 1,0 0-1,0 1 1,0-1-1,0 0 0,2 4 1,-1-3 1,0 0 0,0 0 0,1 0 0,-1 0 0,1 0 1,0-1-1,0 1 0,0-1 0,0 1 0,0-1 0,1 0 0,-1 1 0,1-1 0,-1 0 0,1-1 1,0 1-1,-1 0 0,1-1 0,0 0 0,0 1 0,5 0 0,-1 0 0,0-1-1,0 0 0,0 0 0,0 0 1,0-1-1,0 0 0,0-1 1,1 0-1,-1 0 0,0 0 1,0-1-1,9-3 0,-6 1 3,-1 0 0,0-1-1,-1 0 1,1-1 0,-1 0-1,0 0 1,-1 0 0,9-10-1,-3 1 6,-1 0 0,0-1 0,-1-1-1,-1 0 1,-1 0 0,0-1 0,-1 0-1,9-30 1,-10 17-1,0 0-1,-2 0 0,1-54 0,-5 39-11,-12-87 0,8 106 15,-2 1 0,0-1 0,-2 1 0,-10-26 0,16 50-2,0 0 0,0 0 0,0 0 0,1 0 0,-2 1 0,1-1 0,0 1 0,0-1 0,0 0 0,-1 1 0,1 0 0,-3-2 0,4 3-1,-1-1-1,1 1 1,0 0 0,-1 0-1,1 0 1,-1 0-1,1 0 1,-1 0 0,1 0-1,0 0 1,-1 0 0,1 0-1,-1 0 1,1 0 0,-1 0-1,1 0 1,0 0 0,-1 0-1,1 0 1,-1 0 0,1 1-1,0-1 1,-1 0 0,-1 2 7,1-1 0,0 0 0,0 0 0,0 0 1,0 0-1,0 1 0,0-1 0,0 0 1,1 1-1,-2 1 0,-3 11 53,0 0-1,1 0 1,0 0 0,1 1-1,1-1 1,1 1 0,-1-1 0,2 1-1,2 18 1,0-8 17,1-1-1,2 0 1,0 0-1,17 43 1,-13-45-15,1 0 1,23 36 0,-27-49-80,1 0 0,-1 0 0,2-1 0,-1 0 0,1 0 0,0-1 1,1 0-1,10 7 0,-17-13-92,0 0 0,0 0 0,-1 0-1,1-1 1,0 1 0,0 0 0,0-1 0,0 1 0,0-1 0,3 0 0,-4 0-1,-1 0 1,1 0 0,-1 0-1,1 0 1,-1 0-1,1-1 1,-1 1-1,1 0 1,-1 0 0,0-1-1,1 1 1,-1 0-1,1-1 1,-1 1 0,0 0-1,1-1 1,-1 1-1,0-1 1,1 1-1,-1 0 1,0-1 0,0 1-1,1-1 1,-1 1-1,0-1 1,0 1 0,0-1-1,0 1 1,0-1-1,0 1 1,0-1-1,0 1 1,0-1 0,0 1-1,0-1 1,0 1-1,0-1 1,0 1 0,0-1-1,0 1 1,-1-2-1,-3-12-2247,0 1 667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2.70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10 120 17228,'-9'9'1432,"9"-3"928,9-3-591,16-8-753,8-5-176,9-5-416,1-5-136,2 4-376,-8-2-480,-1 1-792,-8 0-929,-2 3 2522,1 8-946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3.17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2 145 14387,'0'0'180,"0"0"0,-1 0 0,1 1 0,0-1 0,0 0 0,0 1 0,0-1-1,0 0 1,0 0 0,0 1 0,0-1 0,0 0 0,0 1 0,0-1 0,0 0 0,0 1 0,0-1 0,0 0 0,0 1 0,0-1-1,0 0 1,0 1 0,0-1 0,1 0 0,-1 0 0,0 1 0,0-1 0,0 0 0,0 0 0,1 1 0,-1-1 0,0 0 0,12 0 2977,13-12-465,-17 7-2388,0-1 1,-1 0 0,1 0 0,-1-1 0,-1 0-1,0-1 1,0 1 0,0-1 0,-1 0-1,0 0 1,0-1 0,6-15 0,-11 23-301,0-1 0,1 1 1,-1 0-1,0-1 0,1 1 1,-1-1-1,0 1 0,0 0 1,0-1-1,0 1 0,-1-1 1,1 1-1,0 0 0,-1-3 1,0 3-5,1 0 1,-1 1-1,1-1 1,0 1 0,-1-1-1,1 0 1,-1 1 0,0-1-1,1 1 1,-1-1 0,1 1-1,-1 0 1,0-1 0,1 1-1,-1 0 1,0-1 0,1 1-1,-1 0 1,0 0-1,-1-1 1,1 1-5,-1 0-1,0 0 1,0 0 0,0 0 0,0 1-1,0-1 1,1 1 0,-1-1-1,0 1 1,0-1 0,1 1-1,-1 0 1,0 0 0,1 0 0,-1 0-1,1 0 1,-1 0 0,1 0-1,-1 1 1,-1 1 0,0 2-20,0-1-1,0 1 1,0 0 0,1 0 0,0 0 0,0 0-1,0 1 1,0-1 0,1 0 0,0 1-1,0-1 1,1 1 0,-1-1 0,1 1 0,0 0-1,2 8 1,-1-5-212,1 0-1,0-1 1,0 1-1,1-1 1,0 1-1,0-1 1,1 0-1,0 0 1,10 14-1,-6-12-663,1 0 0,1 0 0,0-1-1,11 8 1,11 7-869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3.6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144 409 10298,'5'-30'1296,"-3"19"-284,0 1 1,-1-1-1,0 0 1,-1 0-1,0 0 1,-3-22-1,3 32-947,0 0 0,0 0 0,-1 1-1,1-1 1,0 0 0,0 1-1,-1-1 1,1 0 0,0 0 0,-1 1-1,1-1 1,-1 0 0,1 1 0,-1-1-1,1 1 1,-1-1 0,1 1-1,-1-1 1,0 1 0,1-1 0,-1 1-1,0 0 1,1-1 0,-1 1 0,0 0-1,0-1 1,1 1 0,-1 0 0,0 0-1,0 0 1,1 0 0,-1 0-1,0 0 1,0 0 0,0 0 0,1 0-1,-1 0 1,0 0 0,0 0 0,1 0-1,-1 1 1,0-1 0,0 0-1,1 1 1,-1-1 0,0 0 0,0 2-1,-3 0 102,-1 1-1,1 0 1,1 0-1,-1 0 0,0 1 1,-4 4-1,-3 6 35,0 1 0,1-1 0,0 2 0,1-1 0,1 1 0,1 1 1,0-1-1,-9 34 0,16-47-188,-1 0 1,1 0 0,-1 0 0,1 1 0,0-1 0,0 0-1,1 0 1,-1 0 0,1 1 0,-1-1 0,1 0 0,0 0-1,0 0 1,0 0 0,1 0 0,-1 0 0,1-1-1,0 1 1,-1 0 0,1-1 0,3 3 0,-1-1 30,1 0 0,0-1 0,0 1 0,0-1 0,0-1 0,0 1 0,1-1 1,-1 1-1,1-2 0,9 3 0,48 6 305,-45-8-224,0 1-1,21 5 1,-37-7-117,-1-1 0,1 1 0,-1-1 0,1 1 0,-1-1 0,1 1 1,-1 0-1,0 0 0,0-1 0,1 1 0,-1 0 0,0 0 0,0 0 1,0 0-1,0 1 0,0-1 0,1 2 0,-2-2-3,1 0 0,-1 0 0,0 0 0,0 0-1,0 0 1,0 0 0,0 0 0,0 0 0,0 0 0,0 0 0,0 0-1,0 0 1,0 0 0,-1 0 0,1 0 0,0 0 0,-1 0 0,0 2-1,-3 3 7,-1 0 0,0 0 0,0 0-1,0-1 1,-9 8 0,11-10-6,-12 10-81,-1-1 1,-28 19 0,37-27-155,1-1 0,0 0 1,-1 0-1,1 0 0,-1-1 0,0 0 0,0 0 1,1-1-1,-1 0 0,-1 0 0,-7 0 1,14-1 95,0 0 0,-1 0-1,1-1 1,0 1 0,-1 0 0,1 0 0,0-1 0,0 1 0,-1-1 0,1 1 0,0-1 0,0 1 0,0-1 0,0 0 0,0 0 0,0 1 0,0-1 0,0 0-1,0 0 1,0 0 0,0 0 0,0 0 0,1 0 0,-1-1 0,0 1 0,1 0 0,-1 0 0,0-3 0,0-21-1024</inkml:trace>
  <inkml:trace contextRef="#ctx0" brushRef="#br0" timeOffset="1">237 1 17084,'9'1'1568,"3"8"1113,6 6-417,3 7-528,3 4-255,1 5-617,0 1-200,-2 2-432,-7-1-136,-1 1-72,-4 1 32,-5-1-264,-2 2-256,-2-6-760,-2-5-505,-8-7-1095,-2-6-217,-8-5 1673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4.05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1 414 15315,'3'-3'682,"1"-1"-1,0 0 1,0 1-1,0 0 0,0 0 1,0 0-1,1 0 1,7-3-1,44-13 1360,-30 10-1149,-5 2-301,90-30 1864,-87 31-1881,0 1 1,42-5-1,-63 11-544,1-1-1,0 1 0,-1-1 1,1 1-1,-1 0 0,1 0 1,-1 1-1,0-1 0,1 1 1,-1-1-1,0 1 0,0 0 1,0 1-1,0-1 0,0 0 1,-1 1-1,1-1 0,-1 1 1,1 0-1,-1 0 0,0 0 1,0 0-1,-1 0 0,1 1 1,-1-1-1,3 6 0,-3-3 14,-2-8 31,-1-13 85,24-221 314,-22 231-519,2-8 43,1-1-1,3-13 1,-5 24-130,0 0 1,0 0-1,1 0 1,-1 0-1,1 0 0,-1 0 1,1 1-1,0-1 1,0 0-1,0 1 0,1-1 1,-1 1-1,0 0 1,4-3-1,-4 5-255,-1 0 0,1-1 0,-1 1 0,1 0 0,0 0 0,-1 0 0,1 0 1,-1 0-1,1 0 0,0 1 0,-1-1 0,1 1 0,-1-1 0,1 1 0,-1-1 0,2 2 0,13 2-2907,-2-4 1321,5-1 827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4.95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0 773 7370,'23'-29'13936,"-26"45"-9719,0-6-3690,0 1-1,0-1 1,2 1 0,-1-1 0,1 1-1,1 11 1,0-20-507,0 1 1,0 0-1,1 0 0,-1-1 0,1 1 0,0-1 0,-1 1 0,1 0 1,0-1-1,1 1 0,-1-1 0,0 0 0,1 1 0,0-1 0,-1 0 0,1 0 1,0 0-1,0 0 0,0 0 0,0-1 0,0 1 0,1 0 0,-1-1 1,0 0-1,1 1 0,-1-1 0,1 0 0,-1-1 0,4 2 0,-4-1-19,1-1 0,-1 1 0,0-1-1,1 0 1,-1 1 0,1-1 0,-1 0-1,1-1 1,-1 1 0,1 0 0,-1-1-1,0 1 1,1-1 0,-1 0 0,0 1-1,1-1 1,-1 0 0,2-2 0,-1 1-18,-1 0 0,0 0 0,0 0 1,0 0-1,0 0 0,0-1 0,-1 1 0,1-1 1,-1 1-1,1-1 0,-1 1 0,0-1 1,0 0-1,1-4 0,22-115-1515,-24 121 1526,0 1-1,0-1 1,1 0 0,-1 0 0,0 0 0,0 0 0,1 0 0,-1 1 0,1-1 0,-1 0-1,0 0 1,1 0 0,-1 1 0,1-1 0,0 0 0,-1 1 0,1-1 0,0 0 0,-1 1-1,1-1 1,0 1 0,0-1 0,0 1 5,0 0 0,0 0-1,0 0 1,0 0 0,0 0-1,0 0 1,-1 0 0,1 1-1,0-1 1,0 0 0,0 1-1,0-1 1,-1 0 0,1 1-1,0-1 1,0 1 0,-1-1 0,1 1-1,0-1 1,0 2 0,3 2-56,0-1 1,0 0 0,0 0 0,1 0 0,-1 0-1,1-1 1,-1 0 0,1 0 0,0 0 0,-1-1-1,1 1 1,0-1 0,0 0 0,0 0-1,8-1 1,-7 0-177,-1-1-1,1 1 0,-1-2 1,1 1-1,0 0 0,-1-1 1,0 0-1,0 0 1,1-1-1,-1 0 0,-1 1 1,1-2-1,7-5 0,-6 4-39,0-1-1,0 0 1,0 0-1,-1 0 0,0-1 1,-1 0-1,1 0 1,-1 0-1,0-1 0,3-9 1,0-6 51,-1 0-1,4-29 1,-5 28 228,-2 9 158,1-11 1875,-4 25-2013,0 1 0,0 0 0,0 0 0,0 0 0,0 0 1,0 0-1,0 0 0,0 0 0,0 0 0,0 0 0,0 0 0,0 0 0,0 0 0,0 0 0,0-1 0,0 1 0,0 0 0,0 0 0,0 0 0,-1 0 0,1 0 0,0 0 0,0 0 0,0 0 0,0 0 0,0 0 0,0 0 0,0 0 0,0 0 0,0 0 0,0 0 0,0 0 0,0 0 0,0 0 0,0 0 0,0 0 0,-1 0 0,1 0 0,0 0 0,0 0 0,0 0 0,0 0 0,0 0 0,0 0 0,0 0 0,0 0 0,0 0 0,0 0 0,0 0 0,0 0 0,-1 0 0,1 0 0,0 0 0,0 0 0,0 0 0,0 0 0,0 0 0,-3 5 258,2 3-232,0 0 1,1 0-1,0 0 1,0-1-1,1 1 1,0 0-1,0 0 1,1 0 0,0-1-1,0 1 1,1-1-1,4 8 1,-3-7-56,-1-1 9,1-1 0,-1 1 0,2-1 0,-1 0 0,10 10 0,-13-15-5,0 0 0,0-1 0,0 1 0,0 0 0,0-1 0,0 1 0,0-1 0,0 1 0,0-1 0,0 1 0,0-1 0,0 0 0,1 0 0,-1 0 0,0 1 0,0-1 0,0 0 0,2-1 0,-1 1-1,-1-1-1,1 1 1,0-1 0,-1 0-1,1 0 1,-1 0-1,1 0 1,-1 0 0,0 0-1,1 0 1,-1-1 0,0 1-1,0 0 1,0-1 0,2-2-1,10-18-35,-2 0 0,0 0 0,-2-1 0,0-1 0,9-45 0,-10 40 22,-2-1-1,-1 0 1,-1 0 0,-1-33-1,-8 37 15,4 24-1,0-1 0,0 1-1,1-1 1,-1 1 0,1-1 0,0 1-1,-1-1 1,1 1 0,0-1 0,0 1 0,1-1-1,-1 1 1,1-1 0,1-4 0,-1 3 3,1-1 0,-1 0 0,0 0 0,0 0 0,0 0 0,0-5 0,2-14 221,-1 16-115,-1 1 0,0-1 0,0 1 0,-1-1 0,0 0 0,0 1 0,0-1 0,-3-10-1,2 14-59,0 0 0,0 0 0,-1 1 0,1-1-1,-1 1 1,1-1 0,-1 1 0,0 0-1,-1 0 1,1 0 0,0 0 0,-1 0-1,0 0 1,0 1 0,0-1 0,0 1-1,0 0 1,-6-3 0,9 4-21,-1 1 0,0-1 0,0 1 0,1 0 0,-1 0 0,0-1 0,1 1 0,-1 0 0,0 0 0,0 0 0,0 0 0,1 0 1,-1 0-1,0 0 0,0 0 0,1 0 0,-1 0 0,0 0 0,0 0 0,1 1 0,-1-1 0,0 0 0,0 1 0,0 0 0,0 0 4,0 0 0,0 0 0,0 0 0,0 0 0,0 0 0,0 0 0,0 1 0,1-1 0,-1 0 0,0 1 0,1-1 0,-1 2 0,-1 4 61,1 0-1,0 0 1,0 0-1,0 8 0,1-3 53,1 0-1,0 1 0,1-1 0,6 21 0,20 48 396,-19-55-396,28 58 159,-8-20-619,-20-35-1179,-9-28 1255,0 0 0,0 0 0,0 0 0,0 0 0,0 0 0,0 0 0,0 0 0,0 0 0,0 1 0,-1-1 0,1 1 0,-1-2 45,1 1 0,0-1 1,0 0-1,0 1 0,-1-1 1,1 0-1,0 0 0,-1 1 0,1-1 1,0 0-1,-1 0 0,1 0 0,0 1 1,-1-1-1,1 0 0,0 0 1,-1 0-1,1 0 0,0 0 0,-1 0 1,1 1-1,-1-1 0,1 0 0,0 0 1,-1 0-1,1 0 0,-1-1 1,1 1-1,0 0 0,-1 0 0,0 0 1,-7-4-1432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5.40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1 172 15947,'58'-15'6638,"-2"-7"-3928,52-30-763,-82 37-1698,-14 8-182,1 0-1,20-7 1,-33 14-71,1-1-1,-1 1 0,1 0 1,-1 0-1,1 0 0,-1 0 1,1 0-1,-1 0 0,1-1 1,-1 1-1,1 0 1,-1 0-1,1 0 0,-1 1 1,1-1-1,-1 0 0,1 0 1,-1 0-1,1 0 0,-1 0 1,1 1-1,-1-1 0,1 0 1,-1 0-1,1 1 1,-1-1-1,1 1 0,4 12-373,-5-12 367,0 0 1,0 0-1,0 0 0,0-1 0,1 1 1,-1 0-1,0 0 0,0 0 1,1 0-1,-1 0 0,1-1 0,-1 1 1,1 0-1,-1 0 0,1-1 1,-1 1-1,1 0 0,-1-1 1,1 1-1,0-1 0,0 1 0,-1 0 1,1-1-1,0 0 0,0 1 1,-1-1-1,1 1 0,0-1 0,2 1 1,7-1 270,0 0 1,1 0-1,-1-1 1,0-1-1,1 0 0,10-3 1,61-24 2352,-54 17-2002,33-8 0,-55 19-1161,0 0-1,0 1 0,10-1 0,-1 1-1821,3-1 1025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6.37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173 691 9322,'11'-30'1371,"-4"12"729,-1 0 1,8-37-1,-14 52-1812,1 0-1,-1 1 0,0-1 1,0 0-1,0 1 0,-1-1 1,0-3-1,1 6-229,0-1-1,0 1 1,0-1-1,-1 1 1,1-1-1,0 1 1,0-1-1,-1 1 1,1-1-1,0 1 1,-1-1-1,1 1 1,-1-1-1,1 1 1,0 0-1,-1-1 1,1 1-1,-1 0 1,1 0-1,-1-1 1,1 1-1,-1 0 1,1 0-1,-1 0 1,1-1-1,-1 1 1,1 0-1,-1 0 1,0 0-1,1 0 1,-1 0-1,1 0 1,-1 0-1,1 0 1,-1 0-1,1 1 1,-1-1-1,1 0 1,-1 0-1,0 0 1,1 1-1,-1-1 1,0 0-1,-4 3 158,0 0-1,1-1 0,-1 2 0,0-1 1,1 0-1,0 1 0,-5 5 0,-27 33 833,30-35-866,-56 77 1251,55-73-1315,0 1 0,1-1 0,0 1 0,1 0 0,-6 24 0,10-34-110,1-1-1,-1 1 1,1-1 0,0 1-1,0-1 1,0 1 0,0 0-1,0-1 1,0 1 0,0-1-1,1 1 1,-1-1 0,1 1-1,-1-1 1,1 1 0,-1-1-1,1 0 1,1 3 0,-1-3-5,0 0 0,0 0 0,0 0 1,0-1-1,0 1 0,0 0 1,1-1-1,-1 1 0,0-1 1,0 1-1,0-1 0,1 0 1,-1 1-1,0-1 0,0 0 0,1 0 1,-1 0-1,0 0 0,0 0 1,1 0-1,-1 0 0,0-1 1,0 1-1,2-1 0,6-1 2,-1-1 0,0 0 0,0-1 0,0 0-1,0 0 1,0-1 0,-1 1 0,0-2 0,0 1 0,0-1 0,11-12-1,1-5-1,-1-2 0,18-30 0,18-25 186,-46 70 33,1 1 0,-1-1 0,18-12 0,-24 20-158,0 0 0,0 0 1,1 1-1,-1-1 0,1 1 1,-1-1-1,1 1 0,-1 0 0,1 0 1,0 0-1,0 1 0,-1-1 1,1 1-1,0-1 0,0 1 0,0 0 1,0 0-1,-1 0 0,1 1 0,0-1 1,0 1-1,4 1 0,-6-2-52,0 1-1,1 0 0,-1-1 0,0 1 0,0 0 0,0 0 1,0 0-1,0 0 0,0 0 0,0 0 0,0 0 1,0 0-1,-1 1 0,1-1 0,0 0 0,-1 0 0,1 1 1,-1-1-1,1 0 0,-1 1 0,0-1 0,1 1 1,-1-1-1,0 0 0,0 1 0,0 2 0,-1-1-18,1 0 0,0 0 0,-1 0 0,0 1 0,0-1 0,0 0 0,0 0 0,0 0 0,0 0 0,-3 2 0,4-5 4,0 1 0,0-1 0,0 0 0,0 0 0,0 0 0,0 1 0,-1-1 0,1 0 0,0 0 0,0 0 0,0 0 0,-1 0 0,1 1 0,0-1 0,0 0 0,0 0 0,-1 0 0,1 0 0,0 0 0,0 0 0,0 0 0,-1 0 0,1 0 0,0 0 0,0 0 0,-1 0 0,1 0 0,0 0 0,0 0 0,0 0 0,-1 0 0,1 0 0,0 0 0,0 0 0,0 0 0,-1 0 0,1 0 0,0-1 0,0 1 0,0 0 0,-1 0 0,1 0 0,0 0 0,0 0 0,0-1 0,0 1 0,-1 0 0,1-1-6,-1 0 1,1 1-1,-1-1 0,1 0 0,-1 0 1,1 1-1,0-1 0,-1 0 1,1 0-1,0 0 0,0 1 0,0-1 1,-1-1-1,3-13-29,-1 1 0,1 0-1,1 1 1,1-1 0,0 0 0,1 1 0,0 0-1,1 0 1,0 0 0,1 1 0,0 0 0,1 0-1,1 1 1,0 0 0,0 1 0,1-1 0,12-8-1,-20 17 41,1 0 0,0 0 0,0 0 0,0 1 0,0-1 0,0 1 0,0 0 0,1-1-1,-1 2 1,0-1 0,1 0 0,-1 1 0,5-1 0,-4 1 0,1 1 0,-1-1 0,1 1 0,-1 0 0,1 1 0,-1-1 0,0 1 0,1 0 0,3 2 0,-4-2 5,0 0 0,0-1 0,0 0 1,0 0-1,0 0 0,0 0 0,1 0 0,-1-1 0,0 0 0,0 0 0,0 0 0,1-1 0,-1 1 0,0-1 1,0 0-1,0 0 0,0 0 0,0-1 0,0 1 0,0-1 0,4-3 0,5-3 28,0-1 0,-1 0 0,0-1 0,16-17 0,-17 17 30,-1-1 0,-1-1 0,1 0 0,-2 0 1,0-1-1,13-26 0,-18 32-42,-1 0-1,0 0 1,0-1 0,0 1 0,-1 0 0,0-1-1,0 1 1,0-1 0,-1 1 0,-1-1 0,1 1-1,-1-1 1,-1 1 0,1 0 0,-5-14 0,5 19-20,0-1 0,-1 1 1,1-1-1,-1 1 1,1-1-1,-1 1 0,0 0 1,0-1-1,-2-1 0,3 3-1,1 1 0,-1-1 0,0 1 0,0-1 0,0 1 0,0-1 0,0 1-1,0-1 1,0 1 0,0 0 0,0-1 0,0 1 0,0 0 0,0 0 0,0 0 0,0 0-1,0 0 1,0 0 0,0 0 0,-1 0 0,1 0 0,0 1 0,0-1 0,0 0 0,0 1-1,0-1 1,0 1 0,-1 0 0,0 1 1,-1 0 0,0 0 0,1 0 0,-1 1 0,1-1 0,0 1 0,0-1 0,0 1 0,0 0 0,0 0 1,1 0-1,-1 0 0,1 0 0,0 0 0,0 0 0,0 1 0,0-1 0,0 0 0,1 1 0,0-1 0,-1 1 0,1-1 0,1 0 0,-1 5 0,1 2-97,1 0 1,0 0-1,0-1 0,1 1 0,0-1 1,0 1-1,7 10 0,28 41-2580,-8-16-1000,-13-9 1892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7.1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197 449 12755,'-1'-3'274,"0"0"0,0 1 0,0-1 1,0 1-1,-1 0 0,1 0 0,-1-1 0,1 1 1,-1 0-1,0 0 0,0 0 0,0 0 0,0 1 1,0-1-1,0 0 0,-4-1 0,4 2-120,0 1-1,0 0 0,0-1 1,0 1-1,0 0 0,0 0 1,0 0-1,0 0 0,0 1 1,0-1-1,0 1 0,0-1 1,0 1-1,0 0 0,0-1 1,0 1-1,1 0 0,-1 0 1,0 0-1,0 1 0,1-1 1,-1 0-1,-1 2 1,-10 9 391,1 0 1,0 0-1,1 1 1,-18 27-1,23-31-338,1 0 0,0 0 1,0 1-1,1-1 0,0 1 0,1 0 1,0 0-1,1 0 0,-2 15 0,4-21-151,0 0 1,0 0-1,0 0 0,0 0 0,1 0 0,0-1 1,0 1-1,0 0 0,0 0 0,0-1 1,1 1-1,-1-1 0,1 1 0,0-1 0,0 0 1,1 1-1,2 2 0,-1-3-21,0 1 1,0-1-1,0 0 0,1 0 1,-1 0-1,1 0 0,0-1 1,-1 0-1,1 0 1,0 0-1,8 1 0,-3-1-31,0-1 0,1 0 0,-1 0 0,0-1 0,0 0 0,0-1 0,0 0 0,1-1-1,-1 0 1,-1-1 0,1 1 0,17-9 0,-17 5-79,0 1 1,-1-2-1,0 1 0,0-1 1,-1-1-1,0 1 0,0-1 0,-1-1 1,9-12-1,-7 7-240,0-1 0,-2 0-1,0 0 1,0-1 0,7-27 0,-7 9-524,-1-1 0,-1 0-1,-2 0 1,-2-1 0,-3-46 0,-14-45-589,1 4 3358,17 139-613,1-1 0,0-1 0,7 19 0,22 58 746,-6-20-881,-10-21-796,-10-28-316,1 1 0,1-1-1,1 0 1,24 40 0,-33-61-69,1-1 0,-1 1 1,1 0-1,-1-1 0,1 1 0,-1 0 1,1-1-1,-1 1 0,1-1 1,0 1-1,-1-1 0,1 1 1,0-1-1,-1 0 0,1 1 0,1-1 1,-2 0-2,1 0-1,-1 0 1,0 0 0,1 0 0,-1 0 0,0 0 0,1 0 0,-1 0-1,0 0 1,1-1 0,-1 1 0,0 0 0,1 0 0,-1 0 0,0-1-1,0 1 1,1 0 0,-1 0 0,0-1 0,0 1 0,0 0-1,1-1 1,-1 1 0,0 0 0,0-1 0,2-3-9,-1-1 0,0 1 0,0 0 0,1-8 1,-1 6-4,1-6-47,0 0 0,1-1 0,1 1 0,0 0 0,9-19 0,-11 27 41,1 0 1,-1 0-1,1 1 0,0-1 1,0 1-1,0 0 0,0-1 0,1 1 1,-1 1-1,1-1 0,0 0 1,0 1-1,0 0 0,0 0 1,0 0-1,0 0 0,0 1 1,1-1-1,4 0 0,3 1-200,1-1-1,0 2 1,-1 0-1,1 0 1,0 1 0,-1 1-1,1 0 1,16 5-1,-26-6-689,0-1-1,0 1 0,-1-1 0,1 0 0,0 0 0,0 0 0,5-1 0,7-1-724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28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15203,'14'23'4010,"22"47"0,1 30-329,-24-42-2489,-10-38-846,2-1 0,8 27 1,-11-41-312,1 0 0,-1 0 0,1 0 0,0 0 0,0 0 0,0-1 0,1 1 0,-1-1 0,1 0 0,0 0 0,1 0 0,8 6 0,-12-9-34,1-1 0,-1 1 0,1 0 0,-1 0 0,1-1 0,-1 1 0,1-1 0,0 1 0,-1-1 0,1 0 0,0 1 0,2-1 0,-3 0-1,0-1-1,0 1 0,0 0 0,0 0 0,0-1 1,0 1-1,0 0 0,-1-1 0,1 1 1,0-1-1,0 1 0,0-1 0,0 0 1,-1 1-1,1-1 0,0-1 0,2-2-22,0 0-1,-1-1 1,0 1-1,0-1 1,0 1-1,2-10 1,-2 8-22,1-3-144,-1-1 0,0 1-1,-1-1 1,0 1 0,0-16 0,-1 19-11,0 0 0,-1 1 0,0-1 0,0 1 0,-1-1 0,1 1 0,-1-1 0,0 1 0,-1 0 0,-4-9 0,7 14 193,0 0 1,0 0 0,0 0-1,0 0 1,0 0 0,0-1-1,0 1 1,0 0 0,-1 0 0,1 0-1,0 0 1,0 0 0,0-1-1,0 1 1,0 0 0,0 0-1,0 0 1,0 0 0,-1 0 0,1 0-1,0 0 1,0 0 0,0 0-1,0-1 1,0 1 0,-1 0-1,1 0 1,0 0 0,0 0 0,0 0-1,0 0 1,-1 0 0,1 0-1,0 0 1,0 0 0,0 0-1,0 0 1,-1 0 0,1 0 0,0 0-1,0 0 1,0 1 0,0-1-1,-3 8-67,3 11 80,2-16 2,-1 0-1,0-1 0,1 1 1,-1-1-1,1 1 1,0-1-1,0 0 1,0 0-1,0 0 1,0 0-1,1 0 0,-1 0 1,1-1-1,3 3 1,6 2 146,24 9 0,-15-7 133,-9-3-31,1 0 0,0-1 0,0-1 0,25 4 0,-11-5 104,37-2 0,-58 0-329,0 0-1,0 0 1,0 1 0,0 0-1,0 0 1,0 0-1,0 0 1,-1 1-1,9 4 1,-12-5-17,0 0 0,0 0 0,0 0 1,0 1-1,0-1 0,-1 1 0,1-1 0,-1 1 1,1 0-1,-1 0 0,0 0 0,1-1 0,-1 1 1,0 0-1,0 1 0,0-1 0,-1 0 0,1 0 0,0 0 1,-1 0-1,0 1 0,1-1 0,-1 0 0,0 0 1,0 1-1,0-1 0,-1 3 0,0 1 41,1 1 1,-2-1-1,1 0 0,-4 8 0,5-13-130,0 0-1,0 0 1,-1 0-1,1 0 0,0-1 1,-1 1-1,1 0 1,-1 0-1,1 0 0,-1 0 1,1-1-1,-1 1 1,0 0-1,1-1 0,-1 1 1,0 0-1,0-1 1,0 1-1,1-1 0,-1 1 1,0-1-1,0 1 1,0-1-1,0 0 0,0 0 1,0 1-1,1-1 1,-1 0-1,0 0 0,0 0 1,0 0-1,0 0 1,0 0-1,0 0 0,0 0 1,0 0-1,-1-1 1,-1 0-374,1-1 0,0 1 0,0-1 1,0 0-1,0 0 0,0 0 0,1 0 0,-1 0 1,1 0-1,-1 0 0,-1-3 0,-7-10-1412,-11-9 286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09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0 13163,'-10'7'612,"-1"0"209,0-1 0,1 2 0,0 0 0,-17 17 0,25-23-731,0 0-1,1 0 0,-1 0 1,1 0-1,-1 0 0,1 0 0,0 1 1,0-1-1,0 0 0,0 1 1,0-1-1,1 1 0,-1-1 0,1 1 1,0-1-1,0 1 0,-1-1 1,2 1-1,-1-1 0,0 1 1,0-1-1,1 1 0,-1-1 0,1 1 1,0-1-1,0 0 0,0 1 1,0-1-1,0 0 0,1 0 0,1 3 1,4 4 105,1 0 1,0-1-1,0 0 1,1-1-1,0 0 1,0 0-1,14 7 1,26 20 938,-45-30-1034,1 0-1,-1 1 1,0-1 0,0 1 0,0 0 0,-1 0 0,1 0 0,-1 1-1,0-1 1,-1 1 0,3 8 0,-4-11-95,0 1-1,0-1 1,-1 1 0,1-1 0,-1 0-1,0 1 1,0-1 0,0 1 0,0-1 0,-1 0-1,1 1 1,-1-1 0,0 1 0,0-1-1,0 0 1,-1 0 0,1 0 0,-1 0-1,1 0 1,-1 0 0,-4 5 0,1-3-49,1-1 1,-1 1-1,0-1 1,0-1 0,-1 1-1,1-1 1,-1 1-1,1-1 1,-1-1 0,0 1-1,0-1 1,-1 0-1,1-1 1,0 0-1,0 1 1,-1-2 0,1 1-1,-1-1 1,-8-1-1,14 1 44,0 1-1,1-1 0,-1 0 0,0 0 1,0 0-1,1 0 0,-1-1 0,0 1 1,1 0-1,-1 0 0,0 0 0,1 0 1,-1-1-1,0 1 0,1 0 0,-1-1 1,1 1-1,-1 0 0,0-1 0,1 1 1,-1-1-1,1 1 0,-1-1 0,1 1 1,0-1-1,-1 0 0,1 1 0,-1-1 1,1 1-1,0-1 0,0 0 0,-1 1 1,1-1-1,0 0 0,0 1 0,0-1 1,0 0-1,-1 1 0,1-1 0,0 0 1,0 0-1,1 1 0,-1-1 0,0 0 1,0 1-1,0-1 0,0 0 0,0 1 0,1-1 1,-1 0-1,0 1 0,1-1 0,0 0 1,2-6 13,0 1 0,1 0 0,9-12 0,-11 16-9,63-91-428,-54 75-1459,13-31 0,-14 29 3293,4 0-767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7.7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78 260 12283,'10'-35'2025,"-4"11"1912,6-30 0,-14 37-1681,2 16-2217,0 1 1,0 0-1,0-1 0,-1 1 0,1 0 0,0 0 1,0-1-1,0 1 0,0 0 0,0 0 0,-1-1 1,1 1-1,0 0 0,0 0 0,0 0 0,-1-1 1,1 1-1,0 0 0,0 0 0,-1 0 1,1 0-1,0-1 0,0 1 0,-1 0 0,1 0 1,0 0-1,-1 0 0,1 0 0,0 0 0,0 0 1,-1 0-1,1 0 0,0 0 0,-1 0 0,1 0 1,0 0-1,0 0 0,-1 0 0,1 0 1,0 0-1,-1 1 0,1-1 0,0 0 0,0 0 1,-1 0-1,1 0 0,0 1 0,0-1 0,0 0 1,-1 0-1,1 0 0,0 1 0,0-1 1,0 0-1,-1 0 0,1 1 0,0-1 0,-4 5 197,-1 0-1,2 1 1,-1-1-1,0 1 1,-4 12-1,-13 36 336,12-31-336,-15 52 153,21-64-373,1-1 0,1 1 1,-1-1-1,2 1 0,0 15 0,0-24-16,0-1-1,1 1 1,-1-1-1,0 1 1,1-1-1,-1 1 1,1 0-1,0-1 1,-1 0-1,1 1 1,0-1-1,0 1 1,2 1 0,-3-3-1,0 0 0,0 0 0,0 0 1,1 1-1,-1-1 0,0 0 1,0 0-1,1 0 0,-1 0 1,0 0-1,0 0 0,1 1 0,-1-1 1,0 0-1,0 0 0,1 0 1,-1 0-1,0 0 0,0 0 1,1 0-1,-1 0 0,0 0 1,1 0-1,-1 0 0,0-1 0,0 1 1,1 0-1,-1 0 0,0 0 1,1-1-4,0 1 0,-1-1 0,1 0 0,0 0 1,-1 1-1,1-1 0,-1 0 0,1 0 1,-1 0-1,1 0 0,-1 0 0,0 1 0,1-3 1,8-34-522,10-68 1,-10 43-129,-6 45 473,-4 12 38,-2 7 112,2 2 25,0 0-1,0 1 1,0-1-1,0 1 1,1-1-1,0 0 1,0 1-1,1 6 1,0 4 10,-1-9 5,0-1 0,0 1 1,1-1-1,0 1 0,0-1 0,0 0 1,1 1-1,0-1 0,3 8 1,-3-11-4,-1 0 0,0 0 0,1 0 0,-1 0 0,1 0 0,-1-1 0,1 1 0,0-1 0,0 1 0,0-1 0,0 0 0,0 0 1,0 0-1,0 0 0,0 0 0,0 0 0,0 0 0,1-1 0,-1 1 0,0-1 0,0 1 0,1-1 0,-1 0 0,0 0 0,4-1 1,-2 1 13,0-1 0,0 1 0,0-1 0,0 0 0,0 0 0,0-1 0,-1 1 0,1-1 0,-1 0 1,1 0-1,-1 0 0,5-4 0,-3 1 27,0 0 0,-1 1 0,0-2 1,0 1-1,0 0 0,6-12 0,-1-3 61,-1-1 0,-1 0 0,6-32-1,-12 50-105,9-44 41,17-61 18,-26 109-62,0-1 0,-1 0-1,1 1 1,0-1 0,-1 1 0,1-1 0,0 1 0,-1-1 0,1 1 0,-1-1 0,1 1 0,-1 0-1,1-1 1,-1 1 0,1 0 0,-1 0 0,5 6 22,9 15 43,0-1 0,2-1-1,0 0 1,22 20 0,-37-39-118,0 0 0,0 0-1,0 0 1,1 0 0,-1 0 0,0-1-1,0 1 1,1 0 0,-1-1-1,0 1 1,1-1 0,-1 1 0,1-1-1,-1 0 1,0 1 0,1-1 0,-1 0-1,1 0 1,-1 0 0,1 0-1,-1 0 1,1-1 0,-1 1 0,1 0-1,-1-1 1,2 0 0,-1 0-178,-1 0-1,1 0 1,-1-1 0,1 1-1,-1-1 1,1 1 0,-1-1 0,0 0-1,0 1 1,0-1 0,0 0-1,0 0 1,0 0 0,0 0 0,-1 0-1,1 0 1,0-2 0,0 1 276,-1 0 0,1 0 0,-1 0 0,0 0 1,0 0-1,0-3 0,-8-21 40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8.2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 1 13803,'-11'9'1800,"5"-2"1113,5 1-833,7-4-1111,3-1-545,4 0-848,2-1-289,1-2-911,4-2-432,-5 5 1175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18.6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1 117 14587,'3'15'1638,"0"-1"-1,1 0 1,0 0-1,7 14 1,-4-12-713,-2 0 0,6 22 1,-11-36-848,0 0 0,1 0 0,-1 0 0,1 0 0,0 0 0,-1 0 0,1 0 0,0 0 0,0 0 0,3 3 0,-4-5-69,0 0 0,1 1 0,-1-1 0,1 0 0,-1 0 0,0 0 0,1 1 0,-1-1 0,0 0 0,1 0 0,-1 0 0,1 0 0,-1 0 0,0 0 0,1 0 0,-1 0 0,1 0 0,-1 0 0,1 0 0,-1 0 0,0 0 0,1 0 1,1 0-7,-1-1 1,0 0-1,0 1 1,0-1-1,1 0 1,-1 1-1,0-1 1,0 0-1,0 0 1,1-2-1,3-3 8,0-1 0,-1 0 0,0 0 0,0 0 0,5-13 0,-5 10-3,1 1-1,9-16 0,-11 21 36,0 0 0,0 0 0,0 0 0,1 0 0,0 1 0,0-1 0,0 1 0,0 0-1,0 0 1,1 1 0,-1-1 0,1 1 0,0 0 0,-1 0 0,1 1 0,0-1 0,0 1 0,0 0 0,0 0 0,0 1 0,1 0 0,-1 0 0,0 0-1,0 0 1,0 1 0,0 0 0,0 0 0,0 0 0,0 0 0,6 4 0,-2-1 71,0 0-1,13 9 1,16 6 54,-36-18-245,0-1-1,-1 1 1,1-1-1,0 0 1,0 0-1,0 0 1,0 0-1,0 0 1,0 0-1,0 0 1,0-1-1,0 1 1,0-1-1,0 0 1,0 1-1,0-1 1,0 0-1,-1 0 0,1 0 1,0 0-1,-1 0 1,4-3-1,10-8-628</inkml:trace>
  <inkml:trace contextRef="#ctx0" brushRef="#br0" timeOffset="1">794 1 21829,'2'10'2560,"-2"1"1681,3-6-2144,0 0-1129,-2-5-1688,4 0-1289,2 6 1161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25.3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438 1029 10562,'-1'0'217,"1"1"-1,-1-1 0,0 1 0,0 0 1,0-1-1,0 1 0,1 0 1,-1 0-1,0-1 0,1 1 1,-1 0-1,0 0 0,1 0 0,-1 0 1,1 0-1,0 0 0,-1 0 1,1 0-1,0 0 0,-1 0 0,1 1 1,0-1-110,0-1-1,0 0 1,1 1 0,-1-1 0,0 0 0,0 1-1,0-1 1,1 0 0,-1 1 0,0-1-1,0 0 1,1 0 0,-1 1 0,0-1 0,1 0-1,-1 0 1,0 0 0,1 1 0,-1-1 0,0 0-1,1 0 1,0 0 0,15 1 913,59-11 1006,65-5-695,187 8 378,2 0-925,753-4 2406,-677-8-2318,-309 9-761,50-5 101,-111 14-156,-1 1 1,46 6-1,-40-1 24,0-2-1,0-1 1,1-2-1,-1-2 1,0-2 0,72-15-1,-44 0 80,0-2-1,-2-4 1,0-2-1,94-55 1,-152 77-155,0 0 0,-1-1 0,1 0 1,-1 0-1,-1 0 0,1-1 1,-1 0-1,6-9 0,-9 12-2,-1 1-1,0-1 1,0 0-1,0 0 1,0 0-1,-1 0 1,1 0-1,-1 0 1,0 0 0,-1 0-1,1-1 1,-1 1-1,1 0 1,-1 0-1,0-1 1,-1 1-1,1 0 1,-1-1-1,-2-6 1,-4-5 0,-1 1-1,0 0 1,-20-25 0,9 12 2,5 8-21,-1 1 1,0 0 0,-2 1 0,0 0 0,-1 2 0,-1 0 0,0 1 0,-1 1-1,-1 1 1,-42-21 0,-21-2 11,-63-32 29,113 51-17,-2 1-1,0 1 1,0 3 0,-70-16-1,-156-5-8,-37-3 12,-90-6-20,37 38 12,0 16 1,-6-18 10,329 4-3,-7 2 40,0 1 0,0 2 1,0 1-1,1 2 0,-60 18 1,23 0-46,-114 57 1,134-54 8,2 2 0,-82 62 1,-75 93 26,180-159-33,5-5-12,1 1 0,1 1 0,-26 37 0,24-23 19,1 2-1,2 0 1,2 2 0,-16 49-1,30-78 4,0 0 0,1 0 0,0 0 0,0 0 0,1 0 0,1 15 0,1-21-5,-1 0 0,1 0 0,0 0 0,0 0 0,0-1 0,1 1 0,-1 0 0,1 0 0,0-1 0,1 0 0,-1 1 0,1-1 0,0 0 0,0 0 0,0 0 0,6 5 0,0-3 56,-1 0 1,1 0-1,0-1 1,0 0-1,0-1 1,1 0-1,13 4 1,8 0 141,34 5 0,-12-6-136,-1-2 1,1-2-1,81-6 1,-8-13-4817,-99 12 1586,-9 3 1052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29.1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979 15 10514,'0'-14'6624,"-8"16"-719,1 4-5358,-24 27 814,-37 51 0,-21 44-496,60-84-673,-70 115-138,63-97-44,-22 45 22,38-65-9,-47 70-1,22-48-29,-48 61-25,63-88-22,-58 62-391,38-48 245,-63 84 0,107-126 201,0 0 0,1 1 0,0-1-1,0 1 1,1 0 0,0 0-1,1 0 1,0 1 0,0-1 0,0 12-1,3-20 8,0-1-1,0 0 1,0 0-1,1 0 0,-1 0 1,0 0-1,1 0 1,-1 0-1,0 0 1,1 0-1,0 0 0,-1-1 1,1 1-1,-1 0 1,1 0-1,0 0 1,0-1-1,-1 1 1,1 0-1,0-1 0,0 1 1,0 0-1,0-1 1,0 1-1,0-1 1,0 0-1,0 1 0,2 0 1,3 1 48,1 0 0,0-1 1,7 1-1,-12-1-47,28 1 219,58-1-1,-2-1 61,23 13-13,-8-1-110,285-8 672,-57-3-514,-300-1-292,136 16 188,-36-2 99,150-1 1006,-273-13-1308,-1 0 0,1 0 0,0 0 1,0-1-1,-1 0 0,1 0 0,-1-1 0,1 0 0,-1 0 0,8-4 0,-10 5-11,-1 0 0,0-1 0,0 1 0,1-1-1,-1 0 1,0 0 0,-1 0 0,1 0 0,0 0 0,0 0 0,-1 0 0,1-1 0,-1 1 0,0-1 0,0 1 0,0-1 0,0 1 0,0-1-1,0 0 1,-1 1 0,1-1 0,-1 0 0,0-3 0,-2-11-2,0 0 0,-1 0 0,-1 0 0,0 1 0,-2-1 0,-7-17 0,-1-2-15,-115-308-461,58 161 446,58 148 19,-2 2 1,0-1-1,-3 2 0,0 0 0,-2 2 0,-2 0 0,-25-28 1,2 13-4,15 14-12,-42-53-1,59 66 63,-1 0 0,-1 1-1,-18-16 1,26 26-18,-1 1-1,0 1 1,0-1 0,-1 1-1,1 0 1,-1 1 0,-1 0-1,1 1 1,-14-4 0,4 3-17,0 1 0,0 1 0,0 1 0,0 0 1,-21 3-1,-92 17-161,111-16 86,-126 15-4415,136-14 4616,6-1-420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29.8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1006 12195,'3'-4'873,"0"0"0,0 0 0,1 1 0,0 0 1,-1 0-1,1 0 0,6-4 0,15-12 1041,106-118 3650,-14 12-2850,103-58-1004,-60 54-537,-117 91-917,60-70 0,-28 14-1784,-65 79 897,0-1 0,-1 0 0,0 0 0,8-25-1,-9 18-2724,0 8 1242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0.6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238 267 11042,'8'-12'1935,"-1"1"0,8-21 0,-13 26-1380,0 1 1,0 0-1,0 0 1,-1-1 0,0 1-1,-1-1 1,1 1-1,-1-1 1,0-5-1,0 11-508,0-1-1,0 0 1,0 1-1,0-1 1,0 1 0,0-1-1,-1 1 1,1-1-1,0 1 1,0-1 0,0 1-1,-1 0 1,1-1-1,0 1 1,-1-1-1,1 1 1,0-1 0,-1 1-1,1 0 1,0-1-1,-1 1 1,1 0-1,-1-1 1,1 1 0,-1 0-1,1 0 1,-1 0-1,1-1 1,-1 1 0,1 0-1,-1 0 1,1 0-1,-1 0 1,1 0-1,-1 0 1,1 0 0,-1 0-1,1 0 1,-1 0-1,0 0 1,-20 7 538,10 0-441,0 0-1,0 0 1,0 1-1,1 0 1,-11 13-1,1-3 27,16-14-132,-75 73 509,71-68-499,0 0-1,0 1 1,1 1-1,0-1 1,1 1-1,-9 20 1,14-28-46,0-1 1,0 0-1,1 1 0,-1 0 1,1-1-1,-1 1 1,1-1-1,0 1 1,0 0-1,0-1 0,0 1 1,0-1-1,1 1 1,-1 0-1,1-1 1,-1 1-1,1-1 0,0 1 1,0-1-1,0 0 1,1 1-1,-1-1 1,1 0-1,-1 0 0,1 0 1,-1 0-1,1 0 1,0 0-1,0 0 1,0-1-1,0 1 0,0-1 1,1 1-1,-1-1 1,0 0-1,1 0 0,-1 0 1,1 0-1,-1 0 1,1-1-1,-1 1 1,1-1-1,4 1 0,-2-1-15,1 0-1,0 0 0,-1-1 0,1 1 0,-1-1 0,1 0 0,0-1 0,-1 1 1,0-1-1,1 0 0,-1-1 0,0 1 0,0-1 0,0 0 0,-1 0 1,1-1-1,-1 1 0,0-1 0,7-7 0,2-5-2,0 0 0,-1-1-1,-1 0 1,10-19 0,-13 20 35,10-31 0,-16 37 152,2-1 0,0 1 0,0 1 0,0-1 0,1 1 1,1-1-1,12-15 0,-16 23-64,0 0 1,1-1-1,-1 1 1,1 0-1,0 0 1,0 1-1,0-1 1,0 0-1,0 1 1,0 0-1,0 0 1,0 0-1,0 0 1,0 0-1,1 0 0,-1 1 1,0 0-1,1 0 1,5 0-1,-7 0-79,1 1 0,0 0 0,0 0 0,-1 0 0,1 0-1,-1 0 1,1 0 0,-1 1 0,0-1 0,1 1 0,-1 0 0,0-1-1,0 1 1,0 0 0,0 0 0,0 1 0,-1-1 0,1 0-1,-1 0 1,1 1 0,-1-1 0,0 1 0,2 4 0,0 2-34,-1 1 1,0 0 0,0 0-1,-1 0 1,0 0 0,-1 0-1,0 0 1,-2 17 0,-1-19-57,1-12 0,0-15-14,4 7 65,0 1 0,1-1 0,1 1 0,5-14 1,23-44 31,-28 59-18,3-5-1,1 1 1,0 0-1,1 1 0,0-1 0,21-21 0,-27 32 18,0 0 0,0 0-1,0 0 1,1 1-1,-1 0 1,1-1-1,0 1 1,0 0-1,-1 1 1,1-1-1,0 1 1,1 0-1,-1 0 1,0 0-1,0 0 1,0 1-1,1-1 1,-1 1 0,0 0-1,0 1 1,1-1-1,-1 1 1,0 0-1,0 0 1,0 0-1,0 0 1,5 3-1,-2 0 25,0 0 0,0 0 0,-1 1 0,9 7 0,-8-6-32,-1-1 0,1 0 0,10 6 0,-15-10-135,1 0 0,0 0-1,0 0 1,0 0 0,-1 0 0,1 0-1,0-1 1,0 0 0,0 1 0,0-1-1,0 0 1,0-1 0,5 0 0,6-1-1668,-4 0-1884,0 0 0,14-4 0,-5-2 546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1.06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216 28 11995,'-3'-3'672,"0"0"0,0 1 0,0 0 0,-1-1 0,1 1 0,0 0 0,-1 1 0,0-1 0,1 0 0,-1 1 0,0 0 0,0 0 0,0 0 0,1 1-1,-1-1 1,-5 1 0,3 0-346,0 0 0,0 1 0,0 0 0,0 1 0,0-1 0,0 1 0,0 0 0,1 0 0,-1 1 0,-5 3 0,4-2-330,1 0 0,-1 1 0,1 0-1,0 0 1,1 0 0,-1 1-1,-7 10 1,10-11 51,0-1 0,0 1 0,1-1 0,-1 1 0,1 0 0,0 0 0,1 0 0,-1 0 0,1 0 0,0 0 0,0 8 0,1-5-43,0 0-1,1-1 1,0 1 0,0 0 0,1 0-1,0-1 1,0 1 0,1-1 0,0 1-1,0-1 1,7 10 0,-8-13-11,1-1-1,0 1 1,0 0 0,0-1 0,0 1 0,1-1 0,-1 0 0,1 0-1,0 0 1,0-1 0,0 1 0,0-1 0,0 0 0,0 0-1,1 0 1,-1-1 0,1 0 0,-1 0 0,1 0 0,6 1 0,-7-2-96,0-1 1,0 1 0,0 0 0,0-1 0,0 0 0,0 0 0,-1 0 0,1 0 0,0-1 0,-1 1-1,1-1 1,-1 0 0,1 0 0,-1 0 0,6-5 0,-8 5-72,1 0 1,0 0-1,-1 0 1,1 0-1,-1 0 1,1 0-1,-1 0 1,0 0-1,0-1 1,0 1-1,0 0 1,0-1-1,-1 1 1,1-1-1,-1 1 0,1-1 1,-1 1-1,0-1 1,0 1-1,0-1 1,0 1-1,-1-1 1,1 1-1,-1-1 1,0-2-1,0 2-284,-1-1 0,1 1 0,-1 0-1,1 0 1,-1 0 0,0 0 0,0 0 0,-1 0-1,1 0 1,0 1 0,-6-5 0,-1 4-588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1.95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2 464 9258,'-2'-7'7145,"3"7"-6899,7-9 3376,19-6-1897,-14 8-547,153-100 3511,-127 78-4089,-1-1-1,38-39 1,-69 61-503,1 0-1,-1 0 0,-1-1 1,0 0-1,0 0 0,6-14 1,-10 19-69,-1 0 0,1 0 0,-1 0 1,0 0-1,0 0 0,0 0 0,-1-1 1,0 1-1,1 0 0,-2 0 0,1-1 1,0 1-1,-1 0 0,0 0 0,1 0 1,-2 0-1,1-1 0,-4-5 0,4 7-25,0 1 0,0 0 0,0 1-1,-1-1 1,1 0 0,-1 0 0,0 0 0,0 1-1,1-1 1,-1 1 0,0 0 0,0-1-1,0 1 1,0 0 0,-1 0 0,-1-1 0,-1 1 0,1 0 0,0 0 1,-1 1-1,1-1 0,0 1 1,-1 0-1,1 0 0,-6 1 1,0 1 9,-1 0 0,1 1 0,0 0 0,0 1-1,0 0 1,-13 8 0,12-6 21,0 1 1,1 1-1,0 0 0,1 0 0,0 1 0,0 0 0,1 0 0,0 1 1,0 1-1,2-1 0,-9 17 0,12-21 7,0 0 0,1 0 1,0 0-1,0 1 0,1-1 0,0 1 0,0-1 1,1 1-1,-1-1 0,2 9 0,-1-9-8,1-1 0,1 0 0,-1 0 0,1 1 0,0-1 0,0 0 0,0-1 0,1 1 0,-1 0 0,1-1 0,0 1 0,1-1 0,6 8 0,-4-7-23,1 1 0,-1-1 1,1 0-1,0 0 1,0-1-1,1 0 1,-1-1-1,1 1 1,0-1-1,0-1 1,0 0-1,0 0 1,14 2-1,5-3-881,0 0 1,51-7-1,5 1-6352,-61 5 4326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2.8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230 609 11074,'1'-6'211,"0"-1"664,-1 1 0,0-1 1,0 0-1,-1 1 0,1-1 0,-3-8 0,3 14-655,-1 0 0,1 0 0,-1-1 0,1 1-1,-1 0 1,0 0 0,1 0 0,-1 0 0,0 0 0,0 0 0,0 0-1,0 0 1,0 1 0,0-1 0,-2-1 0,1 1-98,1 0 0,-1 1 0,0-1 0,0 1 0,1 0 0,-1 0 0,0-1-1,0 1 1,0 0 0,1 1 0,-1-1 0,0 0 0,0 0 0,-2 1 0,-5 2 170,1 0 0,0 1 0,0-1 0,0 2 0,0-1 0,1 1-1,0 0 1,0 0 0,0 1 0,-11 13 0,7-8-5,1 1 0,1 1-1,0 0 1,1 0 0,-9 20 0,12-22-154,1 0-1,0 0 1,0 0-1,2 1 1,-1 0 0,-1 21-1,4-28-90,0 1-1,0-1 1,1 0-1,-1 0 1,1 1-1,0-1 1,1 0-1,-1 0 1,1 0-1,0 0 1,0 0-1,1 0 1,-1-1-1,1 1 1,0-1-1,0 1 0,7 5 1,-5-5-13,0-1-1,0 0 1,1 0-1,-1 0 1,1-1 0,0 0-1,0 0 1,0-1 0,0 1-1,13 2 1,-10-4-14,0 0 0,0 0 1,1 0-1,-1-1 0,0-1 0,1 0 1,10-2-1,-5-1-22,0 0 0,0-1 0,0-1 0,-1 0 0,0-1 0,0 0 0,-1-1 0,0-1 0,15-12 0,-11 6-288,-1 0 0,-1-1 0,0-1 0,-2 0 0,0-1 0,0 0 0,-2-1 1,0 0-1,-1-1 0,-1 0 0,-1-1 0,-1 0 0,-1 0 0,-1 0 0,5-37 0,-8 9-1388,-6-87 0,-20-49-20,23 176 1664,-2-10 119,0 0 0,-2 1 0,0-1 1,-10-23-1,7 31 589,8 11-642,0 0 0,0 0-1,0 0 1,0 0 0,0 0-1,-1 0 1,1 0 0,0-1-1,0 1 1,0 0-1,-1 0 1,1 0 0,0 0-1,0 0 1,0 0 0,-1 0-1,1 0 1,0 0 0,0 0-1,0 0 1,0 0-1,-1 0 1,1 0 0,0 1-1,0-1 1,0 0 0,-1 0-1,1 0 1,0 0 0,0 0-1,0 0 1,-1 2 68,0-1 0,0 0 0,1 0 0,-1 0 0,1 0 0,-1 1 0,1-1 0,0 0 0,-1 0 0,1 1 0,0-1 0,0 0 0,0 2 0,-1 13 460,2 0 1,0 0-1,0 0 0,5 16 0,19 63 1124,-5-19-686,-2 8-262,19 73-335,-37-156-398,1 0-1,-1 1 1,0-1-1,1 0 1,-1 0-1,1 0 1,0 0-1,-1 0 1,1 0-1,0 0 1,0 0 0,0 0-1,0 1 1,0-2 0,-1 0 1,1 0-1,-1 1 1,0-1-1,1 0 1,-1 0-1,1 0 1,-1 0-1,0 0 1,1 0-1,-1 0 1,1 0-1,-1 0 1,0 0-1,1 0 1,-1 0-1,1 0 1,-1 0-1,0 0 1,1 0-1,-1-1 1,1 1-1,-1 0 1,0 0-1,1-1 1,2-1-5,0-1 1,0 0 0,-1 0 0,1 0 0,-1 0 0,3-5 0,-4 7 6,6-9 4,-1 0 0,2 1-1,-1 0 1,1 1 0,1-1 0,0 1 0,14-10 0,-17 15-11,0-1 1,0 1 0,1 1 0,-1-1-1,0 1 1,1 0 0,0 0 0,-1 1-1,1 0 1,0 0 0,0 1 0,0-1-1,0 2 1,9 0 0,-5 1-208,-1 0 0,17 7 0,-21-6-487,1-1 0,-1 0 1,0 0-1,1 0 0,-1-1 0,1 0 1,0 0-1,-1-1 0,14-1 1,0-3 1112,0-2-498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09.8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89 19204,'18'-2'1648,"2"-4"969,3-3-457,-2-3-911,-3-2-601,-6-3-1368,-2 2-1433,-17 1 1161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3.3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166 138 12707,'0'-17'1262,"1"11"-463,-1 1-1,0-1 1,0 1-1,0-1 1,-1 1 0,0 0-1,0-1 1,-2-6 0,3 11-678,-1 1 1,0-1-1,1 0 1,-1 0-1,1 0 1,-1 0-1,0 1 1,0-1 0,1 0-1,-1 1 1,0-1-1,0 0 1,0 1-1,0-1 1,0 1-1,0 0 1,0-1 0,0 1-1,0 0 1,0-1-1,0 1 1,0 0-1,0 0 1,0 0-1,0 0 1,0 0 0,0 0-1,0 0 1,0 0-1,0 1 1,0-1-1,0 0 1,0 1-1,0-1 1,0 0 0,0 1-1,0-1 1,0 2-1,-4 0 61,0 1 0,0 0 0,1 0 0,0 0 0,0 0 0,-5 6 0,-1 2 1,2 0 0,0 1 0,0 0-1,1 0 1,0 0 0,-8 26 0,8-20-62,2 0-1,0 1 1,2-1 0,-4 33-1,7-45-114,0 1 0,0-1-1,1 1 1,0-1 0,1 7-1,-1-12-5,-1 0 0,0 0-1,1 0 1,-1 0 0,0 0-1,1 0 1,-1-1 0,1 1 0,-1 0-1,1 0 1,0 0 0,-1-1-1,1 1 1,0 0 0,-1-1 0,1 1-1,1 0 1,-1 0-1,0-1 1,0 0-1,0 0 1,0 0-1,-1 0 1,1 0-1,0 0 1,0 0-1,0-1 1,0 1-1,0 0 1,-1 0-1,1-1 1,0 1-1,0 0 0,0-1 1,-1 1-1,1-1 1,0 1-1,0-1 1,-1 1-1,1-1 1,0-1-1,4-2-10,-1-1 1,1 0-1,-2 0 0,1-1 1,0 1-1,-1-1 0,3-7 0,17-46-198,-18 43 120,-1 3-63,0 1 1,-1-1-1,2-25 0,-5 33 17,-1 5 97,0 10 30,2-3 8,1 0-1,0-1 1,0 1 0,0-1-1,0 0 1,1 0 0,0 0-1,1 0 1,-1 0 0,1-1 0,6 7-1,-8-10 0,-1 0 1,1 0-1,0 0 0,1 0 0,-1 0 1,0-1-1,0 1 0,1-1 0,-1 0 0,1 0 1,-1 0-1,1 0 0,-1 0 0,1 0 0,0-1 1,-1 1-1,1-1 0,0 0 0,0 0 1,-1 0-1,1 0 0,0 0 0,0 0 0,-1-1 1,1 0-1,0 1 0,-1-1 0,1 0 1,-1 0-1,5-3 0,-3 2 2,0-1-1,0 0 1,0-1-1,0 1 1,0-1 0,-1 1-1,0-1 1,0 0 0,0-1-1,0 1 1,0 0 0,-1-1-1,0 1 1,3-9-1,1-7 13,-1-1-1,4-26 0,-1 4 17,-6 37-27,-1-1 21,1 0-1,0 0 1,1 0 0,5-12-1,-8 17-9,1 1-1,0 0 0,-1 0 0,1 0 0,0 0 1,0 0-1,-1 0 0,1 0 0,0 0 0,0 1 1,0-1-1,0 0 0,0 0 0,1 1 0,-1-1 1,0 1-1,0-1 0,0 1 0,0-1 0,1 1 1,-1 0-1,0-1 0,0 1 0,1 0 0,-1 0 1,0 0-1,0 0 0,1 0 0,-1 0 0,0 1 0,1-1 1,-1 0-1,0 1 0,0-1 0,1 1 0,4 2 19,-1 0-1,0 0 1,0 0-1,0 0 0,-1 1 1,1 0-1,-1 0 0,0 0 1,0 1-1,-1-1 1,1 1-1,2 5 0,6 10-44,14 36-1,-24-50-7,8 11-518,-10-16 458,1-1 0,-1 0 0,0 1 1,0-1-1,0 0 0,0 1 0,1-1 0,-1 0 1,0 1-1,0-1 0,1 0 0,-1 0 0,0 1 1,1-1-1,-1 0 0,0 0 0,0 1 1,1-1-1,-1 0 0,0 0 0,1 0 0,-1 0 1,1 0-1,-1 0 0,0 1 0,1-1 0,-1 0 1,0 0-1,1 0 0,-1 0 0,0 0 0,1 0 1,-1-1-1,1 1 0,-1 0 0,0 0 0,1 0 1,-1 0-1,0 0 0,1 0 0,-1-1 0,0 1 1,1 0-1,-1 0 0,0 0 0,0-1 1,1 1-1,-1 0 0,1-1 0,2-10 549,-5-8-646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3.7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12 23 14139,'-7'0'1656,"2"0"985,8-3-1017,5 0-736,2-2-695,1-1-346,2 3-687,3 2-496,4-1-536,-2 4 799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4.1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10122,'3'1'954,"1"0"0,0 0 0,0 0 0,-1 0-1,1 0 1,-1 1 0,7 3 0,-7-2-232,1-1 0,-1 1 0,1 0 0,-1 0 0,5 7 0,0 1 207,-1 0 0,-1 0 0,8 21 0,0-3 645,10 27 58,-17-38-2061,1 0 1,0 0-1,17 24 0,-14-29-2063,1-5 817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4.6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11418,'12'6'6935,"-12"-5"-6770,1-1 1,-1 1-1,0-1 0,0 1 0,1 0 0,-1-1 0,0 1 1,0-1-1,0 1 0,1 0 0,-1-1 0,0 1 0,0 0 1,0-1-1,0 1 0,0 0 0,0-1 0,-1 1 0,1-1 0,0 2 1,-6 16 999,2-3-366,4-12-671,0 1-1,0 0 0,1-1 0,-1 1 1,1-1-1,0 1 0,0-1 0,0 1 1,2 3-1,17 31 674,-16-30-669,6 8-54,24 28 0,-29-37-158,-5-7 16,0 0 1,0 0-1,0 1 0,0-1 0,0 0 0,0 0 1,0 1-1,0-1 0,0 0 0,0 0 0,1 1 1,-1-1-1,0 0 0,0 0 0,-1 1 0,1-1 0,0 0 1,0 0-1,0 1 0,0-1 0,0 0 0,0 0 1,0 0-1,0 1 0,0-1 0,0 0 0,-1 0 1,1 1-1,0-1 0,0 0 0,0 0 0,0 0 0,-1 0 1,1 1-1,0-1 0,0 0 0,0 0 0,-1 0 1,1 0-1,0 0 0,0 0 0,-1 1 0,1-1 1,0 0-1,0 0 0,-1 0 0,1 0 0,0 0 1,0 0-1,-1 0 0,1 0 0,0 0 0,-1 0 0,-15 1-3649,5-4 2416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6.2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24 51 10322,'-5'-4'1052,"4"3"-448,-1-1 0,1 1 0,-1 0 0,1-1 0,-1 1 0,1-1 0,0 0 1,0 1-1,0-1 0,0 0 0,0 0 0,0 0 0,0 1 0,1-1 0,-1-3 0,1 5-459,0-1 0,0 0 0,0 1 0,1-1-1,-1 1 1,0-1 0,1 1 0,-1-1 0,0 1 0,1-1 0,-1 1 0,1-1-1,-1 1 1,1-1 0,-1 1 0,1 0 0,-1-1 0,1 1 0,-1 0-1,1-1 1,0 1 0,-1 0 0,1 0 0,0-1 0,-1 1 0,1 0-1,1 0 1,22-3 1112,-20 2-886,20 0 122,-1 0 0,1 1 1,0 1-1,-1 2 0,0 0 0,1 1 0,-1 2 1,26 9-1,-35-10-448,-1 1 0,-1 0 0,1 0 1,-1 1-1,0 1 0,0 0 0,-1 1 1,0 0-1,-1 1 0,0 0 0,-1 1 1,0-1-1,0 2 0,-1-1 0,7 15 0,-2 3-78,-11-22-129,1 0 1,-1-1-1,1 0 1,1 1-1,-1-1 0,1-1 1,0 1-1,1 0 0,5 5 1,-8-9-143,0-1-1,1 0 1,-1 0 0,0 0 0,1 0-1,-1 0 1,1 0 0,-1-1 0,1 1-1,-1-1 1,1 1 0,-1-1 0,1 0 0,0 0-1,3-1 1,27 0-1659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6.6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12371,'0'12'2304,"0"5"1737,3 9-744,0 4-505,8 8-687,4 1-361,1 2-824,5 4-240,-4-3-415,-4-2-129,-5-7-176,-4-7-233,-1-8-615,0-3-496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7.09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214 75 16852,'-8'1'428,"0"-1"1,0 1 0,0 1 0,0 0-1,0 0 1,0 0 0,0 1 0,1 0-1,-1 0 1,1 1 0,0 0-1,0 1 1,0-1 0,1 1 0,-7 6-1,5-3-259,1 0-1,0 0 1,0 0-1,0 1 1,1 0-1,1 0 0,0 1 1,0 0-1,0-1 1,-4 20-1,3-7-27,2 1 0,1 1-1,1-1 1,0 0 0,2 1 0,1-1 0,1 0-1,6 29 1,-6-42-110,0 1 1,1-1-1,1 0 1,0 0-1,0 0 1,1-1-1,0 1 0,1-1 1,0 0-1,11 13 1,-11-16 12,0 0 0,1 0 1,-1-1-1,1 0 1,0 0-1,1-1 0,-1 0 1,1 0-1,-1-1 0,1 0 1,0 0-1,0-1 1,16 3-1,-13-4 33,1 0-1,0-1 1,-1 0-1,1-1 1,-1 0-1,1-1 1,-1 0-1,0-1 1,0 0 0,0-1-1,0 0 1,0-1-1,13-8 1,-10 4 29,0 0-1,-1-1 1,0-1 0,-1 0 0,0 0 0,-1-1 0,0-1 0,16-24-1,-21 27-77,0 1-1,-1-1 0,-1 0 1,1-1-1,-2 1 0,1-1 1,-1 0-1,-1 0 0,0 0 1,-1 0-1,0-1 0,0 1 1,-2 0-1,1 0 0,-1 0 1,-1-1-1,0 1 0,0 0 1,-1 1-1,-1-1 0,0 0 1,0 1-1,-1 0 1,0 0-1,-1 0 0,0 1 1,0 0-1,-1 0 0,-14-14 1,2 5-619,-1 2 1,0 0 0,-1 1 0,-36-19 0,28 19-891,-1 2 0,-1 0-1,-35-8 1,-5 7-571,70 14 2029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37.7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49 1 10066,'-14'9'3900,"-20"10"0,45-20 170,22-2-2810,-18 0-724,-5 1-141,0 1 0,0-1 0,19 1-1,-27 1-361,0 0-1,-1 0 1,1 1-1,0-1 1,0 0-1,-1 1 0,1-1 1,0 1-1,-1-1 1,1 1-1,-1 0 1,1 0-1,-1-1 0,1 1 1,-1 0-1,1 1 1,-1-1-1,0 0 1,0 0-1,1 0 0,-1 1 1,0-1-1,0 1 1,0-1-1,-1 1 1,1-1-1,0 1 0,0-1 1,0 3-1,-1 1-26,1 0-1,-1 0 0,0 0 0,0 0 1,0 0-1,-1-1 0,0 1 0,0 0 1,0 0-1,0 0 0,-1-1 0,-2 5 1,-5 10 10,-16 26 1,19-35 8,-3 5 52,-18 32 357,25-43-327,0 0 0,1-1-1,0 2 1,-1-1 0,1 0-1,1 0 1,-1 0-1,1 0 1,-1 8 0,1-11-76,1 0 1,-1 0 0,0 0 0,1 0-1,-1 0 1,0 0 0,1 0-1,-1 0 1,1 0 0,-1 0 0,1 0-1,0-1 1,-1 1 0,1 0-1,0 0 1,0 0 0,-1-1 0,1 1-1,0 0 1,0-1 0,0 1-1,0-1 1,0 1 0,0-1 0,0 0-1,0 1 1,0-1 0,0 0 0,0 0-1,0 1 1,0-1 0,0 0-1,2 0 1,4 0 35,-1 0-1,1-1 1,-1 0-1,11-2 1,1-3-448,1 0 0,-1-1 0,0-1 0,-1-1 0,0 0 0,0-1 0,-1-1 1,-1-1-1,17-15 0,17-23-1093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1.8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16500,'0'2'4929,"6"5"-2625,5 8-624,1 6-167,4 8-305,0 1-232,1 4-312,-2 0-128,-8 1-231,-1 1-105,-3-5-72,-1-4-96,2-9-689,1-9-735,5-15 24,2-11 304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2.3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68 15379,'5'-6'1177,"1"-1"-1,0 0 1,0 1-1,1 0 0,0 0 1,9-5-1,-13 9-865,1-1 0,0 1 0,1 0 0,-1 0-1,0 1 1,0-1 0,1 1 0,-1 0 0,1 0 0,-1 0-1,1 1 1,-1 0 0,8 0 0,-10 0-280,0 1 0,-1-1 0,1 1 0,0-1 0,-1 1-1,1-1 1,-1 1 0,1 0 0,-1 0 0,1 0 0,-1 0 0,1 0 0,-1 0 0,0 0 0,0 1-1,1-1 1,-1 0 0,0 1 0,0-1 0,0 1 0,0-1 0,-1 1 0,1-1 0,0 1 0,-1 0 0,1-1-1,-1 1 1,0 0 0,1 0 0,-1-1 0,0 1 0,0 3 0,0 4 19,0-1-1,-1 0 1,0 1-1,0-1 1,-4 12 0,-15 41 160,-5 14 140,23-65-214,0 1 0,0-1-1,1 1 1,0 0 0,1 12 0,1-21-113,-1 0 1,0-1-1,0 1 1,1-1 0,-1 1-1,1 0 1,-1-1-1,1 1 1,0-1 0,0 1-1,-1-1 1,1 0 0,0 1-1,0-1 1,1 0-1,-1 1 1,0-1 0,0 0-1,0 0 1,1 0-1,-1 0 1,1 0 0,-1-1-1,1 1 1,-1 0 0,1-1-1,-1 1 1,1-1-1,-1 1 1,1-1 0,0 0-1,2 1 1,2-1-15,0 0 0,0 0 1,0-1-1,0 1 0,-1-1 1,1 0-1,0-1 0,8-2 0,11-8-1060,0-1-1,-1-1 1,35-27-1,-6 0-658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17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0 183 8786,'13'0'9930,"-12"-1"-9721,0 1 0,1 0 0,-1-1 0,1 1 0,-1-1 0,1 1 1,-1-1-1,0 0 0,1 0 0,-1 1 0,0-1 0,0 0 1,0 0-1,0 0 0,1-2 0,86-74 4839,-62 57-4942,41-25 0,-40 30-1289,-8 2 433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3.0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91 13211,'0'-1'372,"1"0"0,-1-1 0,0 1 0,0 0 0,1 0 0,-1 0 1,0 0-1,1 0 0,-1 0 0,1 1 0,0-1 0,-1 0 0,1 0 0,0 0 0,-1 0 0,1 1 0,1-2 1,18-12 1716,-13 10-1225,5-4-171,0 1 1,1 0-1,0 0 0,0 1 0,1 1 0,0 1 0,22-5 0,-34 8-645,0 1-1,0 0 0,0 0 0,0 0 1,0 0-1,-1 0 0,1 0 0,0 0 1,0 1-1,0-1 0,0 1 0,-1 0 1,1-1-1,0 1 0,0 0 0,-1 0 0,1 0 1,1 1-1,-1 0-29,-1-1 0,0 1 0,0-1 1,0 1-1,0-1 0,0 1 0,-1 0 0,1-1 0,0 1 0,-1 0 0,1 0 1,-1 0-1,0-1 0,1 1 0,-1 3 0,0 3-14,-1 0-1,0 0 1,0 0 0,-1 0 0,0 0-1,-6 14 1,-33 64 19,37-78-17,4-7-7,-1 0-1,0 0 1,1 1-1,-1-1 1,1 1-1,-1-1 1,1 0-1,0 1 1,-1 2-1,1-4 0,0 1 0,0-1 0,0 0 0,0 1 0,1-1 0,-1 0 0,0 1 1,0-1-1,0 1 0,0-1 0,0 0 0,1 1 0,-1-1 0,0 0 0,0 1 0,1-1 0,-1 0 0,0 0 0,1 1 0,-1-1 0,0 0 1,0 0-1,1 1 0,2 0-4,-1-1 1,1 1-1,-1-1 0,0 0 1,1 0-1,-1 0 1,1 0-1,-1 0 1,5-1-1,34-4-13,-22 1 28,1 1-1,0 2 1,-1 0 0,40 3 0,-57-2-7,0 1-1,0-1 1,0 1-1,0-1 1,0 1-1,0-1 1,0 1-1,0 0 0,0 0 1,-1 0-1,1 0 1,0 1-1,0-1 1,-1 0-1,2 2 1,-2-2-2,-1-1 0,0 1 0,1 0 0,-1-1 0,0 1 0,1 0 0,-1-1 0,0 1 0,0 0 0,0-1 0,0 1 0,0 0 0,0 0 1,0-1-1,0 1 0,0 0 0,0 1 0,-1-1 0,1 1 1,-1 0-1,0-1 1,0 1-1,0-1 1,0 1-1,0-1 1,0 1-1,-2 1 1,-9 9-145,0 0 1,-1-1-1,-26 17 1,-20 5-3814,31-19 2313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3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16532,'11'21'3063,"11"34"1,13 66 334,-27-90-2757,55 231 791,-63-262-1460,0 0-1,0 0 1,0 0 0,0 0-1,0 0 1,0 0-1,0 0 1,0 0 0,0 1-1,0-1 1,0 0 0,0 0-1,0 0 1,0 0 0,0 0-1,0 0 1,0 0-1,0 0 1,0 0 0,0 0-1,-1 0 1,1 0 0,0 0-1,0 0 1,0 0 0,0 0-1,0 0 1,0 1-1,0-1 1,0 0 0,0 0-1,0 0 1,0 0 0,0 0-1,0 0 1,0 0 0,0 0-1,-1 0 1,1 0-1,0 0 1,0 0 0,0 0-1,0 0 1,0 0 0,0 0-1,0 0 1,0 0 0,0 0-1,0 0 1,0 0-1,0 0 1,0-1 0,0 1-1,-1 0 1,1 0 0,0 0-1,0 0 1,0 0 0,0 0-1,0 0 1,0 0-1,0 0 1,0 0 0,-5-3-790,3 0 337,0 0 0,0 0 0,0 0 0,0-1 0,0 1 0,1-1 0,-2-5 1,-7-29 346,9 29 625,-8-35-301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4.0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0 11779,'-13'9'1784,"2"4"1649,1 7-169,5 8-559,-1 7-377,3 2-687,5 2-353,8-9-640,8-6-232,7-17-264,2-7-160,9-15-480,-3-9-304,4-9-1128,-2-5-1233,4-3 1833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4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0 178 11130,'60'-35'7761,"24"-25"-1933,-33 23-3363,-12 8-948,-18 12-313,-43 39-929,-13 10-244,-32 40-1,53-56-2,2 1 0,0-1 0,1 2-1,1 0 1,-9 20 0,16-32 12,1 0 1,0 0-1,0 0 1,1 1-1,0-1 0,0 1 1,0-1-1,1 9 1,0-13-23,0 1 1,1-1-1,-1 0 1,1 0-1,-1 0 1,1 0-1,0 0 1,0 0-1,0 0 1,0 0-1,0 0 1,0-1-1,0 1 1,1 0-1,-1-1 1,1 1-1,-1-1 1,1 1-1,-1-1 1,1 0-1,0 1 1,0-1-1,0 0 1,0 0-1,0 0 1,0-1-1,0 1 1,4 0-1,10 2 76,1-1 0,0 0 0,0-2-1,0 0 1,30-4 0,9 0 37,-54 3-129,0 1 0,0 0 1,0 0-1,0 1 1,0-1-1,0 0 0,0 1 1,0-1-1,3 2 1,-5-2-6,1 0 0,-1 1 0,0-1 0,1 0 0,-1 0 0,0 1 0,0-1 0,1 0 0,-1 1 0,0-1 0,0 0 0,1 1 0,-1-1 0,0 1 0,0-1 0,0 0 0,0 1 0,0-1 0,1 1 0,-1 0 0,-4 13-193,-1-7-93,1 0 0,-1 0 0,0 0 0,-1-1-1,0 0 1,0 0 0,-8 6 0,-52 35-3926,55-40 3384,-29 18-980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5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2 149 12827,'19'-15'2306,"0"0"1,-1-1 0,-1-1 0,0-1-1,18-26 1,-34 43-2144,0 0-1,0 0 1,-1-1-1,1 1 1,0 0 0,-1-1-1,1 1 1,-1 0-1,1-1 1,-1-2-1,0 4-116,0 0 0,0-1-1,0 1 1,0 0-1,0 0 1,0-1-1,0 1 1,0 0-1,0-1 1,0 1-1,0 0 1,0 0-1,-1-1 1,1 1-1,0 0 1,0 0 0,0-1-1,0 1 1,-1 0-1,1 0 1,0 0-1,0-1 1,0 1-1,-1 0 1,1 0-1,0 0 1,0 0-1,-1-1 1,1 1 0,-1 0-1,0 0-7,0 0-1,-1 0 1,1 0-1,0 0 1,-1 1-1,1-1 1,0 0-1,0 1 1,0-1 0,-1 1-1,1-1 1,0 1-1,0 0 1,0-1-1,0 1 1,0 0-1,0 0 1,0 0 0,0 0-1,0 0 1,-1 1-1,-7 11-16,0 0-1,1 0 1,0 1-1,1 0 1,0 0-1,1 1 1,1 0-1,0 0 1,1 0-1,1 1 1,1-1-1,0 1 1,0 0-1,2 0 1,1 19-1,0-26 9,1 0 0,-1 1 0,2-1 0,-1 0 0,1-1 0,1 1 0,0 0 0,0-1 0,0 0 0,1 0 0,0 0 0,13 14 0,-14-18 4,1 1 0,0-1 0,0 0 0,0 0 0,1-1-1,-1 1 1,1-1 0,0 0 0,0-1 0,0 0-1,0 1 1,1-2 0,-1 1 0,0-1 0,1 0 0,-1 0-1,1-1 1,-1 0 0,9-1 0,-6 0 14,0-1-1,-1 0 1,1 0 0,-1-1 0,0-1-1,0 1 1,0-1 0,0 0-1,13-10 1,-17 11-35,0 0-1,0 0 1,-1 0-1,1-1 1,-1 1-1,0-1 1,0 0-1,0 0 1,0 0-1,-1 0 1,1 0-1,-1-1 1,0 1-1,-1-1 1,1 1-1,-1-1 1,0 0-1,0 0 1,1-5-1,-2 8-10,-1 0-1,1 0 0,0-1 0,-1 1 1,1 0-1,-1 0 0,0-1 1,0 1-1,0 0 0,0 0 0,0 0 1,0 0-1,0 0 0,-1 1 1,1-1-1,-1 0 0,1 0 0,-1 1 1,0-1-1,0 1 0,0 0 1,-3-3-1,-2 1-24,0-1-1,0 1 1,-1 1 0,0-1 0,-9-1 0,0 0-339,-1 1 1,0 1 0,0 0-1,0 2 1,0 0 0,0 1 0,0 0-1,0 2 1,0 0 0,1 1-1,-19 7 1,-4 4-482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5.5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6 171 13107,'-5'0'4941,"7"-5"-2589,12-8-326,16-11-976,2 2 1,1 1-1,0 1 1,41-17-1,-67 35-959,43-19 537,-46 20-574,0 0 1,0 0 0,0 0 0,0 1-1,1-1 1,-1 1 0,0 0-1,0 0 1,0 0 0,7 2-1,-10-2-43,0 1-1,0-1 1,0 1 0,0 0-1,0-1 1,0 1-1,0 0 1,0 0-1,0 0 1,0 0 0,0-1-1,0 1 1,0 1-1,-1-1 1,1 0-1,0 0 1,-1 0 0,1 0-1,-1 0 1,1 1-1,-1-1 1,0 0-1,1 0 1,-1 1 0,0-1-1,0 0 1,0 2-1,0 5 36,0-1-1,-1 0 0,-2 11 0,2-14-14,-31 123 967,6-28-74,18-61-599,2 0-1,-3 56 1,12-21-2353,-2-65-4280,0-5 4071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6.0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0 159 21653,'38'-6'1904,"10"-9"729,10-4-409,6-14-1672,-1-3-1184,-23-13 376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8.2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53 972 9322,'-10'-2'2323,"7"1"-1392,0 0 0,1 1 0,-1-1 0,1 1 0,-1-1 0,0 1 0,1 0 0,-1 0 0,0 0 0,0 1 0,-4 0 0,7-1-876,-1 0 1,1 1-1,0-1 0,0 0 1,0 0-1,0 0 0,0 0 1,0 0-1,-1 0 1,1 0-1,0 0 0,0 0 1,0 0-1,0 0 0,0 0 1,-1 0-1,1 0 1,0 0-1,0 0 0,0 0 1,0 0-1,0 0 0,-1 0 1,1 0-1,0 0 1,0 0-1,0 0 0,0 0 1,0 0-1,0 0 0,-1 0 1,1 0-1,0 0 1,0-1-1,0 1 0,0 0 1,0 0-1,0 0 0,0 0 1,0 0-1,-1 0 0,1-1 1,3-6 1081,11-12-486,-12 17-546,174-195 2053,-147 166-1951,81-84 386,123-135 640,-174 179-810,85-129 0,-139 192-430,0 0 0,0-1 0,-1 0 0,6-17 1,-10 26-15,0-1 1,0 0 0,0 1 0,1-1 0,-1 1 0,0-1 0,0 0 0,0 1 0,0-1 0,0 0 0,0 1 0,0-1 0,0 1 0,0-1 0,-1 0 0,1 1-1,0-1 1,0 1 0,-1-1 0,1 0-15,0 1-1,-1 0 1,1 0 0,0 0-1,-1-1 1,1 1-1,0 0 1,-1 0-1,1 0 1,0 0-1,-1 0 1,1 0 0,0 0-1,-1 0 1,1 0-1,0 0 1,-1 0-1,1 0 1,0 0-1,-1 0 1,1 0 0,0 0-1,-1 0 1,-2 2-370,-1-1 0,1 1 0,0-1 0,1 1 1,-6 3-1,-34 31-4080,15-9 4490,2 0-341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2:48.6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2 11875,'-2'-1'5757,"-1"5"-2510,0 12-1052,0-4-1022,-36 100 1747,-2 4-1743,34-92-754,1 1-1,-4 47 1,9-66-372,0 0 65,1 1-1,0-1 0,0 1 1,0 0-1,1-1 1,1 10-1,-1-15-85,-1 0 0,1 1-1,-1-1 1,1 0 0,-1 0 0,1 0 0,-1 0-1,1 0 1,0 0 0,0-1 0,-1 1 0,1 0 0,0 0-1,0 0 1,0-1 0,0 1 0,2 0 0,-2 0 7,1-1 0,0 1 1,0-1-1,0 0 0,0 1 1,0-1-1,0 0 1,0 0-1,-1-1 0,1 1 1,0 0-1,0 0 0,0-1 1,2 0-1,9-4 131,0-1 0,0 0 0,-1 0 0,22-15 0,45-40 124,-55 42-246,29-23-39,-19 17-227,57-55 1,-78 62-754,-13 17 951,1 1 0,-1-1 1,0 0-1,0 0 0,1 1 1,-1-1-1,0 0 0,0 0 1,0 0-1,0 1 1,0-1-1,0 0 0,0 0 1,0 0-1,-1 1 0,1-1 1,0 0-1,0 0 0,-1 1 1,1-1-1,0 0 1,-1 1-1,0-2 0,-16-13-465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07.0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1 233 16460,'0'7'1058,"1"0"0,-1 0 1,3 9-1,15 37 1060,-8-22-1271,41 174 2150,-75-349-2682,19 116-319,-15-116-120,17 117 90,2 0 0,1-1 1,4-32-1,-3 51 30,1 0 0,0 1-1,0-1 1,1 1 0,0-1 0,4-7-1,-6 14 12,0 0-1,0 0 0,0 0 0,0 0 1,1 0-1,-1 0 0,1 0 0,0 0 1,-1 1-1,1-1 0,0 1 0,0-1 1,0 1-1,0 0 0,0 0 0,0 0 1,0 0-1,0 0 0,1 0 0,-1 1 1,0-1-1,0 1 0,1-1 0,-1 1 1,0 0-1,1 0 0,2 0 0,0 1 47,0 1-1,0-1 1,0 1-1,0 0 1,0 0-1,-1 0 1,1 1-1,-1-1 1,1 1-1,-1 0 1,4 5-1,8 7 405,18 22-1,-22-24-181,98 120 1274,-85-102-1367,-15-18-280,0 0 1,-1 1-1,-1 0 0,0 0 0,-1 1 0,0 0 0,-2 0 1,1 1-1,-2 0 0,0 0 0,-1 0 0,-1 0 0,1 24 1,-3-40 15,0 0 1,0 0 0,0 0-1,0 1 1,0-1 0,0 0 0,0 0-1,0 1 1,0-1 0,0 0 0,0 0-1,0 0 1,0 1 0,-1-1 0,1 0-1,0 0 1,0 0 0,0 0-1,0 1 1,0-1 0,-1 0 0,1 0-1,0 0 1,0 0 0,0 0 0,-1 1-1,1-1 1,0 0 0,0 0-1,0 0 1,-1 0 0,1 0 0,0 0-1,0 0 1,0 0 0,-1 0 0,1 0-1,0 0 1,0 0 0,-1 0 0,1 0-1,0 0 1,0 0 0,0 0-1,-1 0 1,1 0 0,0 0 0,0 0-1,-1-1 1,1 1 0,0 0 0,0 0-1,0 0 1,0 0 0,-1 0-1,1-1 1,0 1 0,0 0 0,0 0-1,0-1 1,-17-11-3703,14 8 2634,-16-10-1290</inkml:trace>
  <inkml:trace contextRef="#ctx0" brushRef="#br0" timeOffset="0.99">31 361 20100,'0'1'1601,"11"-1"935,8 0-471,15 0-841,1-5-400,6-5-576,-1-2-360,-3-5-856,0-1-536,-3 9 719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36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0 112 12619,'3'3'1912,"3"-1"1841,11-4-1449,1-4-31,5-5-769,0 1-384,0-2-719,1 1-265,1 2-136,-1 1-240,3 2-865,1-2-423,-4-1-1385,-1 2-1088,-9-10 2385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07.4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1628 1285 10418,'-11'-12'2522,"-26"-10"-633,-186-102-64,-782-426 236,780 433-1360,193 105-376,31 12-313,1 0 1,0 0 0,-1 0-1,1 0 1,-1 0 0,1 0 0,0 0-1,-1 0 1,1 0 0,0 0-1,-1 0 1,1 0 0,-1 0-1,1 0 1,0 1 0,-1-1 0,1 0-1,0 0 1,-1 0 0,1 0-1,0 1 1,-1-1 0,1 0 0,-9 9 263,1 1 0,0-1 0,0 1 0,1 1 0,0-1 1,1 1-1,0 1 0,1-1 0,0 1 0,1 0 0,1 0 0,-1 0 1,0 13-1,3-20-234,1-1 0,-1 1 0,1-1 0,1 1 0,-1-1 1,2 9-1,-1-12-30,-1 1 1,1 0 0,-1-1 0,1 1 0,0-1-1,0 1 1,-1-1 0,1 1 0,0-1 0,1 0-1,-1 1 1,0-1 0,0 0 0,0 0-1,1 0 1,-1 0 0,1 0 0,-1 0 0,1 0-1,-1-1 1,4 2 0,-1-1 4,0 0 1,0 0-1,1-1 1,-1 1-1,1-1 1,-1 0-1,0-1 0,1 1 1,-1-1-1,0 0 1,8-2-1,5-3-1,25-12-1,-42 18-15,26-13-34,-1-1 0,0-1 0,-1-1 0,0-1 0,24-24 0,-37 30 15,0-1 1,0 0-1,-1 0 1,-1-1-1,0 0 1,0-1-1,-2 0 0,0 0 1,0-1-1,-1 1 1,3-17-1,-4 11 21,-2 0-1,0 0 1,-2 0-1,0 0 0,-1 0 1,-3-23-1,1 27 2,-1 0-1,0 1 0,-1-1 0,-1 1 1,0 0-1,-2 0 0,1 0 1,-10-14-1,11 22 11,0 0 1,0 0-1,-10-10 1,14 16 2,0 0 0,0 0 1,-1-1-1,1 1 0,-1 0 0,1 0 1,-1 0-1,1 1 0,-1-1 0,1 0 1,-1 0-1,0 1 0,0-1 1,1 1-1,-1 0 0,0-1 0,0 1 1,1 0-1,-1 0 0,0 0 0,0 0 1,-2 1-1,3 0 12,0-1-1,-1 1 1,1-1 0,0 1 0,0 0-1,0 0 1,0 0 0,0 0 0,0 0-1,0 0 1,0 0 0,0 0-1,0 0 1,1 0 0,-1 0 0,0 1-1,1-1 1,-1 0 0,1 0 0,-1 1-1,1-1 1,0 0 0,-1 1-1,1-1 1,0 2 0,0 3 90,0 0 1,0 0 0,0 0-1,2 11 1,4 5 107,1 0 0,1 0 1,1-1-1,1 0 0,13 20 1,-10-16-98,63 100 95,-44-74-733,-19-24-805,-6-13-3559,-12-31-479,-2-5 2056,1-8 1545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07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10458,'0'0'183,"0"-1"0,0 1 0,0 0 0,0-1 0,0 1 0,0-1 0,0 1 0,0-1 0,0 1 0,0 0 0,1-1 0,-1 1 0,0-1 0,0 1 0,0 0-1,1-1 1,-1 1 0,0 0 0,1-1 0,-1 1 0,0 0 0,1-1 0,-1 1 0,0 0 0,1 0 0,-1 0 0,1-1 0,10 6 3728,-3-1-3060,7 3 615,1-1-1,0 0 1,22 4-1,-21-6-764,0 1 0,29 12 0,-41-14-639,1 0 0,-1 0 0,1 1 0,-1 0 0,0 0 0,-1 0 0,1 0 0,-1 1 0,0 0 0,0 0 0,6 9 0,-7-8-87,0 1 0,0 0 0,0 0 0,-1 0 0,0 0 1,-1 0-1,1 0 0,-1 1 0,-1-1 0,1 0 0,-2 15 1,0-15-424,0-1 1,0 0 0,-1 0 0,1 0 0,-1 0 0,0-1 0,-1 1-1,-5 9 1,8-14 104,-1 0 0,0 0 1,1 0-1,-1 0 0,0-1 0,0 1 0,0 0 0,1-1 0,-1 1 0,0 0 0,0-1 0,0 1 0,0-1 0,-2 1 1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08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0 353 20860,'44'-36'584,"57"-35"1,50-20-476,-98 60 75,-20 12 5,1-3 262,1 3 0,1 1 0,57-21 0,-89 37-384,0 1 0,0 0 0,1 0 0,-1 0 0,0 1 0,5-1 0,-8 1-58,0 0 0,0 1 0,0-1 0,0 0 0,0 0 0,0 1 0,0-1 0,-1 0 0,1 1 0,0-1 0,0 1 0,0-1-1,0 1 1,-1-1 0,1 1 0,0-1 0,-1 1 0,1 0 0,-1 0 0,1-1 0,0 1 0,-1 0 0,1 0 0,-1 0 0,0-1 0,1 1 0,-1 0 0,0 0 0,0 0 0,1 0 0,-1 1 0,0 6 3,0-1 0,0 0 1,-1 0-1,1 0 0,-2 0 1,1 0-1,-1 0 0,0 0 1,-4 9-1,1-3 1,-16 46 31,7-23-103,-12 52-1,24-83-50,1 1-1,0-1 1,1 0-1,-1 1 1,1-1-1,0 1 1,1 6 0,0-11 24,-1 1 1,0-1 0,1 0-1,-1 0 1,1 0-1,0 0 1,-1 0 0,1 1-1,0-1 1,0 0 0,-1-1-1,1 1 1,0 0-1,0 0 1,0 0 0,0 0-1,0-1 1,0 1 0,0 0-1,1-1 1,-1 1-1,0-1 1,0 1 0,0-1-1,1 0 1,-1 0 0,0 1-1,0-1 1,1 0-1,-1 0 1,0 0 0,1 0-1,0-1 1,37-1-1281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09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64 455 12003,'-63'53'13539,"63"-53"-13491,0-8 855,6-13-548,12-27-215,-2-1 0,15-74 0,-22 64-133,-6 30-12,2 0 0,1 0 0,10-30 0,-15 56 22,0 0-1,1 0 0,-1 0 1,1 0-1,-1 0 1,1 1-1,0-1 0,0 0 1,0 1-1,0-1 0,1 1 1,-1 0-1,1 0 1,-1 0-1,1 0 0,0 0 1,0 1-1,0-1 1,0 1-1,0 0 0,0 0 1,0 0-1,0 0 1,0 0-1,0 1 0,1-1 1,-1 1-1,0 0 0,1 0 1,3 1-1,1-1 113,1 1 0,-1 0 0,0 0 0,0 1 0,0 0 0,0 0 0,0 1 0,-1 0 0,1 0 0,-1 1 0,13 9 0,-10-6 2,-1 1 1,0 0-1,0 1 1,0 0-1,-1 1 1,-1 0-1,8 12 0,1 7 23,-2 1-1,0 1 0,-3 0 0,16 62 0,-22-75-197,25 118-1078,-30-135 966,0 0 1,0-1-1,0 1 0,1 0 0,-1-1 0,0 1 0,0 0 0,0-1 0,-1 1 0,1 0 0,0-1 1,0 1-1,0 0 0,0-1 0,-1 2 0,1-2 64,0 0 0,-1 0 0,1 1 0,0-1 0,0 0 0,-1 0 0,1 0 0,0 0 0,0 0 1,0 0-1,-1 0 0,1 0 0,0 0 0,0 0 0,-1 0 0,1 0 0,0 0 0,0 0 0,-1 0 0,1 0 0,0 0 0,0 0 0,-1 0 0,1 0 0,0 0 0,0 0 1,-1 0-1,1-1 0,-20-14-4161,14 10 3528,-17-11-535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0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2 138 15891,'-2'4'1857,"6"0"1071,17-7-863,8-1-481,10-9-800,4-4-248,2-3-752,-1-2-480,-2 0-992,-3 0-801,1 0 1273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0.5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53 648 15331,'-5'6'849,"-1"0"1,1 0-1,0 0 0,0 1 0,1 0 0,0 0 0,0 0 0,0 1 1,1-1-1,-4 14 0,7-20-819,0 1 0,0-1 0,0 0 0,0 0 0,0 1 0,0-1 0,0 0 0,0 0 0,0 0 0,1 1 0,-1-1 0,0 0 0,1 0 1,-1 0-1,1 0 0,-1 0 0,1 0 0,0 0 0,0 0 0,-1 0 0,1 0 0,0 0 0,0 0 0,0 0 0,0 0 0,0-1 0,0 1 0,0 0 0,0-1 0,0 1 0,0-1 0,0 1 0,0-1 0,1 0 0,-1 1 0,0-1 0,0 0 0,0 0 1,2 0-1,4 1-29,0-1 1,0 0 0,0 0 0,-1 0-1,13-3 1,-7 0-118,0-1 0,-1 0 0,1-1 0,-1 0 0,0 0 0,0-2 0,0 1 0,-1-1 0,13-12-1,-10 8-99,-2-1-1,0 1 0,0-2 0,-1 0 0,0 0 0,13-26 0,-14 20 163,-2 0 0,0 0 0,-1 0 0,-1-1 0,-1 0 0,3-28 0,-5 11 54,-1 0-1,-6-60 1,1 58 93,-11-39 1,11 60 142,-1 0 1,-1 0 0,-1 0-1,-11-19 1,17 34-107,-1 0 0,0 0 1,0 1-1,0-1 0,0 0 1,-1 1-1,-3-4 0,6 6-89,-1-1 0,1 1 0,-1-1 0,0 1 0,1 0 0,-1-1 0,0 1 0,1 0 0,-1 0 0,0-1 0,1 1 0,-1 0 0,0 0 0,0 0 0,1 0 0,-1 0 0,0 0 0,0 0 0,1 0 0,-1 0 0,0 0-1,1 1 1,-1-1 0,0 0 0,1 0 0,-1 1 0,0-1 0,1 0 0,-1 1 0,0-1 0,1 1 0,-1-1 0,1 1 0,-1-1 0,1 1 0,-1-1 0,0 1 0,-1 3 82,0-1-1,0 1 1,0-1-1,0 1 1,0-1-1,1 1 1,0 0-1,0 0 1,0 0-1,0 0 1,0 7-1,0 7 320,2 24-1,-1-41-431,2 24 267,1 0-1,2 0 1,9 31 0,30 73 98,-34-104-348,9 23 1,-10-27-363,0 1 0,7 31 0,-14-24-1673,-2-28 1818,-1 0 0,1 0 0,0 0 0,0-1 0,0 1 0,0 0 0,-1 0 0,1 0 0,0 0 0,-1-1 0,1 1 0,-1 0 0,0 0 0,1 0 36,-1-1 0,1 0 1,0 0-1,-1 1 0,1-1 0,-1 0 1,1 0-1,0 0 0,-1 0 1,1 0-1,-1 1 0,1-1 1,-1 0-1,1 0 0,0 0 0,-1 0 1,1 0-1,-1 0 0,1-1 1,-1 1-1,1 0 0,0 0 1,-1 0-1,1 0 0,-1 0 0,1-1 1,0 1-1,-1 0 0,-10-9-2872,-4-5 1323</inkml:trace>
  <inkml:trace contextRef="#ctx0" brushRef="#br0" timeOffset="1">263 297 10818,'15'-8'938,"0"0"1,1 1-1,-1 1 0,2 0 0,-1 2 0,0-1 0,1 2 1,0 0-1,0 1 0,-1 1 0,1 1 0,27 2 0,-40-2-664,1 1-1,0 0 1,-1 0-1,1 0 1,-1 0-1,1 1 1,-1-1-1,0 1 1,0 1-1,0-1 1,7 5-1,-8-4-166,-1-1 0,0 0 0,0 1 0,0-1 0,0 1 0,0 0 0,0 0 0,-1 0 0,0 0 0,1 0 0,-1 0 0,0 0 0,0 0 0,-1 0 0,1 1 0,-1-1 0,1 5 0,-1 2-191,0 1 1,0-1-1,-1 0 1,-1 0-1,0 0 1,0 0-1,-1 0 1,0 0-1,0 0 1,-1-1-1,-1 1 1,0-1-1,-8 12 0,5-14-2709,4-19-3541,6-16 4012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0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14763,'2'6'1592,"7"0"945,7-1-945,3-5-1096,3 0-424,-3-1-600,-1-3-648,-4 0-920,0 2 1047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1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6 294 11682,'-2'16'2512,"1"-11"-1451,0 0 1,0 0-1,1-1 1,-1 1-1,2 6 1,-1-10-896,0 0 0,0 0 0,0 0 0,1 0 0,-1 0 1,0 0-1,1 0 0,-1 0 0,1 0 0,-1 0 0,1 0 0,0-1 0,-1 1 0,1 0 0,0 0 0,-1-1 0,1 1 1,0 0-1,0-1 0,0 1 0,0-1 0,0 1 0,0-1 0,-1 1 0,1-1 0,0 1 0,0-1 0,0 0 0,2 0 0,0 1 14,1-1-1,0 0 0,0 0 0,0 0 0,0-1 0,-1 1 0,1-1 1,0 0-1,-1 0 0,1 0 0,0 0 0,5-4 0,-4 2-161,0 0 0,1 0 0,-2 0 0,1-1 0,0 0 0,-1 0 0,6-6 0,-9 8-59,1 0 1,-1 0-1,0 0 0,0 0 1,0-1-1,-1 1 0,1 0 1,0 0-1,0-5 1,-1 6-20,0-1 1,0 1 0,0-1 0,1 1 0,-1 0 0,0-1 0,1 1 0,-1-1 0,1 1 0,0 0 0,-1-1 0,1 1 0,0 0 0,0 0 0,0 0 0,0 0-1,0-1 1,0 1 0,0 1 0,0-1 0,0 0 0,1 0 0,-1 0 0,2 0 0,33-14-289,37-16 222,-64 27 145,0-1-1,-1-1 1,1 1-1,-2-1 1,1-1-1,7-7 1,-13 11-3,0 0 0,1 0 1,-1-1-1,0 1 0,0-1 0,-1 1 0,1-1 1,-1 0-1,0 1 0,0-1 0,0 0 1,0 0-1,-1 0 0,1 0 0,-1 0 0,0 0 1,-1 0-1,1 0 0,-1 0 0,-1-5 1,1 3 50,-1 0 0,0 0 0,0 0 1,-1 0-1,1 1 0,-1-1 0,-1 1 1,1 0-1,-1-1 0,0 2 0,0-1 1,-7-6-1,10 10-22,-1 0-1,1-1 1,-1 1 0,0 0 0,1 0 0,-1 0 0,0 0 0,0 0-1,0 1 1,0-1 0,0 1 0,0-1 0,1 1 0,-1 0 0,0-1-1,0 1 1,0 0 0,-3 1 0,3-1-9,1 1 1,-1-1-1,1 1 0,-1 0 1,1-1-1,-1 1 0,1 0 1,-1 0-1,1 0 0,0 0 1,-1 0-1,1 1 0,0-1 1,0 0-1,0 1 0,0-1 1,0 0-1,0 1 0,1-1 1,-1 1-1,0 0 0,1-1 1,-1 3-1,-2 6 36,1 1 0,0-1-1,0 1 1,1 0 0,1 0 0,0 0 0,0 0-1,1-1 1,1 1 0,-1 0 0,5 10-1,-2-4-107,2 0-1,0-1 0,1 0 0,1-1 1,0 1-1,13 17 0,-4-12-1088,2 0 0,0-1 0,1-1 1,30 22-1,-34-28-158,16 16-388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1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91 13291,'-2'-8'552,"-1"0"-1,1 0 1,-1-1 0,-1 2 0,0-1-1,-7-12 1,10 19-392,-1-1 0,1 0 0,-1 0-1,0 1 1,1-1 0,-1 1 0,0 0 0,0-1 0,0 1 0,0 0-1,0 0 1,0 0 0,0 0 0,0 0 0,0 1 0,0-1 0,-1 1 0,1-1-1,0 1 1,0 0 0,-1 0 0,1 0 0,0 0 0,0 0 0,-1 1-1,1-1 1,0 1 0,0-1 0,0 1 0,-4 2 0,0-1 63,1 1 1,-1 1 0,1-1 0,0 1 0,0 0-1,1 0 1,-1 0 0,1 1 0,0 0-1,0 0 1,0 0 0,1 0 0,-5 10 0,-1 3 191,0 1 0,2 0 0,-5 20 0,5-13-120,1 0 0,1 1 0,1 0 1,1-1-1,2 1 0,2 32 0,0-44-197,1 0 0,1-1 1,0 1-1,0-1 0,2 0 0,0 0 0,0 0 0,1 0 0,1-1 0,0 0 1,1-1-1,18 23 0,-12-20-347,0 0 0,1 0 0,0-2 1,1 0-1,0 0 0,31 16 0,-39-26-3183,-25-17-2447,14 12 5232,-12-10-965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2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11 435 14667,'-10'11'2602,"10"-11"-2531,0 0 0,0 1 0,0-1 0,0 0 0,0 0-1,0 0 1,0 0 0,0 0 0,0 0 0,0 0-1,0 1 1,0-1 0,0 0 0,0 0 0,0 0-1,0 0 1,0 0 0,0 0 0,0 0 0,0 1-1,0-1 1,0 0 0,0 0 0,0 0 0,0 0-1,0 0 1,0 0 0,0 1 0,0-1 0,0 0-1,0 0 1,0 0 0,0 0 0,0 0 0,0 0-1,1 0 1,-1 0 0,0 0 0,0 1 0,0-1-1,0 0 1,0 0 0,0 0 0,0 0 0,0 0-1,1 0 1,2 0 388,0 0 0,-1-1 0,1 1 0,0-1 0,0 0 0,0 0 0,4-2 0,86-32 2676,158-66-1651,-224 89-1965,0-1 0,-1-1 0,32-25 0,-48 32-192,-1 0-1,-1-1 0,1 0 0,-1-1 0,-1 0 1,0 0-1,0-1 0,-1 0 0,0 0 0,0 0 1,4-15-1,2-6-1352,-8 24 1876,-4 11 524,0-4-325,-6 33 2141,2-12-398,-2 31 1,5-46-1537,1-1 0,0 1 1,0-1-1,1 1 1,0-1-1,0 1 1,0-1-1,1 1 1,0-1-1,4 8 0,-5-10-191,0-1 0,1 0 0,0 0-1,-1 0 1,1-1 0,0 1 0,0 0-1,0-1 1,0 1 0,0-1 0,0 1-1,1-1 1,-1 0 0,0 0 0,1 0-1,-1-1 1,1 1 0,-1 0 0,1-1-1,-1 1 1,1-1 0,-1 0 0,1 0-1,0 0 1,-1 0 0,1-1 0,-1 1-1,3-1 1,1-1-19,-1 1-1,0-1 0,1 1 1,-1-2-1,0 1 0,0 0 1,0-1-1,0 0 0,-1 0 1,1-1-1,7-7 0,-11 10-41,1-1 0,-1 0 0,0 0-1,0 0 1,0 0 0,0 0 0,0-1-1,0 1 1,-1 0 0,1 0 0,-1 0-1,1-1 1,-1 1 0,0 0 0,0-1-1,0 1 1,0 0 0,-1-1 0,1 1 0,0 0-1,-1 0 1,0-1 0,1 1 0,-1 0-1,0 0 1,0 0 0,0 0 0,-2-2-1,-4-7-43,-1 0 0,0 0 0,-16-15-1,16 17-60,-11-12-714,-24-20 0,33 33-611,0 0 0,-18-9 0,28 17 1340,0 0 0,0 0 0,-1 0 1,1 0-1,0 0 0,0 0 0,0 0 0,0 0 0,-1 0 1,1 0-1,0-1 0,0 1 0,0 0 0,0 0 0,0 0 0,-1 0 1,1 0-1,0 0 0,0-1 0,0 1 0,0 0 0,0 0 0,0 0 1,0 0-1,-1-1 0,1 1 0,0 0 0,0 0 0,0 0 0,0 0 1,0-1-1,0 1 0,0 0 0,0 0 0,0 0 0,0-1 0,0 1 1,0 0-1,0 0 0,0 0 0,0 0 0,0-1 0,0 1 1,0 0-1,1 0 0,5-5-1443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37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152 0 12267,'-4'0'533,"1"1"0,-1-1 1,0 1-1,0 0 1,1 0-1,-1 1 0,1-1 1,-1 1-1,1-1 1,0 1-1,-5 3 1,-4 4 491,-16 15 0,28-23-975,-7 5 97,0 1 0,1 0-1,0 0 1,1 1 0,0 0-1,0-1 1,0 2 0,1-1-1,-5 16 1,7-20-134,1 1 0,0-1 1,0 1-1,1-1 0,-1 1 0,1 0 1,0-1-1,0 1 0,1-1 0,-1 1 1,1-1-1,0 1 0,0-1 0,1 1 0,-1-1 1,1 0-1,0 1 0,0-1 0,0 0 1,1-1-1,4 7 0,1-2 1,1 0 0,0 0-1,0-1 1,20 12 0,-16-12 87,-1 1-1,0 1 1,11 11 0,-20-17-42,0 0 1,0 0-1,-1 0 1,1 1-1,-1-1 1,0 1 0,0-1-1,0 1 1,-1 0-1,1 0 1,-1 0-1,0 0 1,0 0-1,0 0 1,0 5-1,-1-2-6,0-1-1,0 1 0,-1 0 1,0-1-1,0 1 1,-1 0-1,1-1 0,-1 0 1,-1 1-1,1-1 0,-1 0 1,-1 0-1,-3 6 0,5-10-47,1 1 1,-1-1-1,0 0 0,0 1 0,-1-1 0,1 0 0,0 0 0,-1-1 1,1 1-1,-1 0 0,0-1 0,1 1 0,-1-1 0,0 0 0,0 0 1,0 0-1,0 0 0,0-1 0,0 1 0,0-1 0,0 0 0,0 0 1,0 0-1,0 0 0,0 0 0,0-1 0,0 1 0,0-1 0,0 0 1,-4-2-1,5 3 13,0-1 0,0 0 1,0 0-1,0 0 0,1 0 1,-1 0-1,0 0 0,1 0 1,-1 0-1,1-1 0,0 1 1,-1-1-1,1 1 0,0-1 1,0 1-1,0-1 0,0 0 1,0 0-1,0 1 0,0-1 1,0-2-1,0 1 14,1 0 1,0-1-1,0 1 1,0 0-1,0 0 1,0 0-1,1 0 1,0 0-1,-1 0 1,1 0-1,0 0 1,2-4-1,1-1-5,0 0 0,0 1 0,1 0 1,0-1-1,1 1 0,-1 1 0,1-1 0,13-9 0,-3 4-19,36-30-1828,-44 35 109,-1 0 0,9-13 0,-1-2-2122,0-6 1550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2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0 124 10874,'23'9'4252,"37"21"0,-43-19-2548,0 0 0,24 21-1,-40-30-1597,1-2-58,-1 1-1,0 0 1,0 0-1,0 0 0,0 0 1,0 0-1,0 0 1,0 0-1,-1 1 0,1-1 1,0 0-1,0 0 1,-1 1-1,1-1 0,-1 0 1,0 1-1,1-1 1,-1 2-1,-6-14 344,3 2-335,1 0 1,0 0-1,1 0 1,0 0-1,1-1 0,0 1 1,0 0-1,0-1 1,2 1-1,-1 0 0,5-14 1,-4 16-64,0 0 0,1 0 0,0 0 1,0 1-1,1-1 0,0 1 0,0 0 0,1 0 1,-1 0-1,1 1 0,0-1 0,1 1 0,-1 1 1,1-1-1,8-4 0,-13 8-252,1 0 1,-1 0-1,1 0 0,0 1 0,-1-1 1,1 0-1,0 1 0,0 0 0,-1-1 1,1 1-1,0 0 0,0 0 1,0 0-1,-1 0 0,1 0 0,0 0 1,0 0-1,0 1 0,-1-1 1,4 2-1,4 1 9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3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1 192 14691,'5'1'1235,"1"0"-1,0 1 1,-1-1 0,1 1-1,0 0 1,-1 1 0,0-1-1,8 6 1,-11-7-1103,1 1-1,-1 0 1,0 0-1,0 1 1,0-1-1,0 0 1,-1 1-1,1-1 1,-1 1-1,1-1 1,-1 1-1,0 0 1,0-1-1,0 1 1,0 0-1,0 0 1,-1 0 0,1 4-1,-1-7-128,0 1 0,0-1 0,0 0 0,0 1 0,0-1 0,0 1 1,0-1-1,0 0 0,0 1 0,0-1 0,0 1 0,0-1 0,0 0 0,0 1 0,0-1 0,1 0 0,-1 1 0,0-1 0,0 1 0,0-1 1,1 0-1,-1 0 0,0 1 0,1-1 0,-1 0 0,0 1 0,0-1 0,1 0 0,7-7 56,6-24 0,-13 27-53,14-34 17,-7 17 5,0 0-1,2 0 0,12-20 0,-21 39-14,0 1 0,0 0 0,0-1-1,0 1 1,0 0 0,0 0-1,0 0 1,0 0 0,0 0 0,0 0-1,1 0 1,-1 0 0,0 1 0,1-1-1,-1 0 1,1 1 0,1-1-1,-2 1 4,0 0-1,0 0 0,0 0 0,1 0 0,-1 0 0,0 0 1,0 1-1,0-1 0,0 0 0,0 1 0,0-1 0,-1 1 1,1-1-1,0 1 0,0-1 0,0 1 0,0 0 0,0-1 1,0 2-1,2 2 36,1 0 1,-1 1-1,-1-1 0,1 1 1,-1 0-1,1-1 1,-1 1-1,1 7 0,14 72 667,-17-83-708,0 0 0,1 0 0,-1 0 0,0 0 0,0-1 0,1 1 0,-1 0 0,0 0 0,1 0 0,-1-1 0,0 1 0,1 0 0,-1-1 0,1 1 0,0 0 0,-1-1 0,1 1 0,-1 0 0,1-1 0,0 1 0,-1-1 0,1 1 0,0-1 0,0 0 0,0 1 0,-1-1 0,1 0 0,0 0 0,0 1 0,0-1 0,0 0 0,-1 0 0,1 0 0,0 0 0,0 0 0,0 0 0,0 0 0,0 0 0,-1 0 0,1-1 0,0 1 0,0 0 0,0 0 0,-1-1 0,1 1 0,0-1 0,0 1 0,5-4 33,0 1 1,-1-1-1,1 0 1,8-7-1,-2-2 25,14-16-1,-20 21-56,0 0 0,1 0 0,0 1-1,0 0 1,1 0 0,0 1 0,15-9 0,-21 14-10,0 0-1,1 0 1,-1 0 0,0 0 0,1 0 0,-1 1 0,0-1-1,1 1 1,-1 0 0,1 0 0,-1 0 0,1 0 0,-1 0-1,1 1 1,-1-1 0,0 1 0,1-1 0,-1 1 0,1 0-1,-1 0 1,3 2 0,2 1 8,-1 1-1,1 0 1,-1 1-1,-1-1 1,7 9-1,-7-8-24,-1-1-1,1 0 1,0 0 0,0-1-1,0 1 1,1-1 0,11 6-1,-15-9-131,1-1 0,0 1 0,-1-1 0,1 0 0,0 0 0,-1 0 0,1 0 0,0-1-1,0 1 1,-1-1 0,1 1 0,0-1 0,-1 0 0,1 0 0,-1 0 0,1 0 0,-1-1 0,4-2 0,3-2-1555,1-1 0,16-15 1,-9 2 91</inkml:trace>
  <inkml:trace contextRef="#ctx0" brushRef="#br0" timeOffset="1">1054 1 16764,'12'17'2792,"-4"-3"2705,-4 0-2032,-13-7-1560,-5-3-945,-9-10-1985,2-3-1687,-9-23 1464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6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600 1366 10290,'14'-1'2286,"23"-3"1,40-13-275,-27 5-1086,214-40 1446,5 23-1250,158 21-488,-176 6-321,126-10 129,-4-27 499,-353 36-862,599-118 1698,-592 114-1610,0-1 0,0-2 0,-1 0 0,0-2 0,-1-1 0,29-19 0,-45 25-103,1 0 1,-1-1-1,0 1 0,-1-2 1,1 1-1,-2-1 0,1-1 1,-1 1-1,-1-1 1,0 0-1,0-1 0,-1 1 1,0-1-1,-1 0 0,0 0 1,-1-1-1,2-15 1,-4 14-57,0 0 1,-1 0 0,-1 0 0,0 1 0,-1-1 0,-1 0 0,0 1-1,-8-23 1,0 7-6,-2 1-1,-25-42 0,25 49 0,-2 0-1,0 1 0,0 0 1,-2 1-1,-1 1 0,0 1 1,-1 0-1,0 1 0,-1 1 1,-1 1-1,-32-14 0,-7 0-1,-84-25 0,-67-6 44,113 32-20,-354-88-21,396 102-8,-1 3-1,0 2 1,-1 2 0,1 3-1,-1 3 1,1 2 0,-66 12-1,-469 120-390,424-92 212,77-21 50,-308 87-295,317-82 402,0 4 0,-134 72 0,191-88 32,0 0-1,1 2 1,1 1-1,1 0 1,1 2-1,-26 28 1,38-37 32,1 0-1,-1 1 1,2 0-1,0 1 1,0 0-1,1 0 1,1 0-1,0 0 1,1 1-1,0 0 1,1 0 0,1 0-1,0 0 1,0 26-1,3-23 25,1-1 1,1 1-1,0 0 0,1-1 0,1 1 0,0-1 0,1-1 1,1 1-1,1-1 0,0 0 0,1-1 0,0 1 0,1-2 1,1 0-1,18 19 0,-9-13 56,1-1 0,1-1 0,1-1 0,0-1 0,1-1-1,1-1 1,0-1 0,47 16 0,-10-11 132,1-2-1,64 7 1,130 3-275,-100-12-1039,-53 2-1036,-14 5 706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8.7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88 315 15019,'-2'5'1091,"1"1"0,-1 0 0,1 0 0,0 9 0,2 5 658,2 22 0,-1-23-914,5 60 1075,6 103-32,-15-166-1773,2-16-104,0 0 0,0 0 1,0 0-1,0 0 1,0 0-1,0 0 0,0 0 1,0 1-1,0-1 0,-1 0 1,1 0-1,0 0 0,0 0 1,0 0-1,0 0 0,0 0 1,0 0-1,0 0 1,0 0-1,0 0 0,-1 0 1,1 0-1,0 0 0,0 0 1,0 1-1,0-1 0,0 0 1,0 0-1,0 0 0,0 0 1,-1 0-1,1 0 1,0 0-1,0-1 0,0 1 1,0 0-1,0 0 0,0 0 1,0 0-1,-1 0 0,1 0 1,0 0-1,0 0 0,0 0 1,0 0-1,0 0 1,0 0-1,0 0 0,0 0 1,0 0-1,0 0 0,-1-1 1,1 1-1,0 0 0,-2-3-1,0-1-1,0 0 0,0 0 1,0 0-1,-1-5 0,-17-50-194,2 0 1,4-1-1,1-1 0,4 0 1,2 0-1,1-72 0,11 52 61,-4 73 151,1-1 1,0 1 0,0 0-1,1 0 1,0 0 0,0 1-1,7-12 1,-8 16 17,-1 1 0,1-1 0,0 1 0,0 0-1,0 0 1,1 0 0,-1 0 0,0 0 0,1 0 0,-1 1 0,1-1 0,0 1 0,-1 0 0,1 0 0,0 0 0,0 0 0,0 0-1,0 0 1,0 1 0,0 0 0,0-1 0,0 1 0,0 0 0,0 0 0,0 1 0,5 0 0,3 2 172,-1 0 0,0 0 0,1 1-1,-1 0 1,18 11 0,-4 0-77,0 0 0,-1 1 0,-1 2 0,0 0 0,-2 1 0,0 1 0,-1 1 0,-1 1 0,-1 1 0,-1 0 0,-1 1 0,15 34 0,-26-49-238,-1 0 1,0 0-1,0 0 1,-1 1-1,0-1 1,0 13-1,-2-20-67,0 1 1,0 0-1,0 0 0,0-1 0,-1 1 0,1 0 0,-1-1 0,0 1 1,0-1-1,0 1 0,-2 4 0,2-6-68,0 0 0,0 0-1,0 1 1,-1-1 0,1 0 0,0 0 0,-1 0 0,1 0-1,0 0 1,-1 0 0,1-1 0,-1 1 0,1 0 0,-1-1-1,0 1 1,1-1 0,-1 0 0,0 0 0,1 1 0,-4-1-1,-18-2-2440,-3-2 778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9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22 231 15163,'-11'12'1841,"4"-4"1895,3-4-791,10-6-864,2-7-305,7-3-864,4-2-336,10-1-312,1-3-248,6-3-472,5-1-336,-3-4-1144,2-5-609,-2 0-792,-3 1 673,0 6 1303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9.5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0 475 13195,'1'0'221,"-1"0"1,0 0-1,1 0 1,-1 0-1,1 1 1,-1-1-1,0 0 1,1 0-1,-1 1 1,0-1-1,1 0 1,-1 0-1,0 1 1,0-1-1,1 0 1,-1 0-1,0 1 0,0-1 1,1 1-1,-1-1 1,0 0-1,0 1 1,0-1-1,0 0 1,0 1-1,1-1 1,-1 1-1,0-1 1,0 0-1,0 1 1,0 16 2184,0-12-1839,1 10 749,-1 5-272,1 0 1,5 22-1,-5-37-996,0-1-1,0 1 1,1 0-1,-1-1 1,1 1-1,0-1 1,0 1-1,1-1 1,0 0-1,-1 0 0,1 0 1,0 0-1,1-1 1,3 4-1,-6-6-43,1 0 0,-1 0 0,0 0 0,1 0 0,-1 0 0,1-1-1,-1 1 1,1 0 0,-1-1 0,1 0 0,-1 1 0,1-1 0,0 0-1,-1 0 1,1 0 0,-1 0 0,1 0 0,0 0 0,1 0 0,0-1-10,0 0 1,-1 0 0,1 0-1,-1-1 1,1 1-1,-1-1 1,1 1 0,-1-1-1,5-4 1,0-2-40,0 0 0,0-1 0,0 0 0,7-14 0,-6 7 8,0-1-1,-1 0 1,0 0 0,-2 0-1,0-1 1,-1 0-1,0 0 1,-2-1 0,0 1-1,-1 0 1,-2-21 0,-2 3 13,-1 0 0,-2 0 0,-2 0 0,-19-56 0,0 26 34,24 58 25,-1 1 0,-1 0 0,1 0 0,-1 0 0,-1 0 0,-7-7 0,12 13-6,0 0 1,0 0 0,0-1 0,-1 1-1,1 1 1,0-1 0,-1 0 0,1 0 0,0 0-1,-1 1 1,1-1 0,-1 1 0,1-1 0,-1 1-1,1 0 1,-1-1 0,1 1 0,-1 0-1,1 0 1,-1 0 0,0 0 0,1 0 0,-3 1-1,3 0 15,-1 0 0,1 0-1,-1 0 1,1-1 0,0 2-1,0-1 1,0 0 0,-1 0-1,1 0 1,0 0 0,1 1-1,-1-1 1,0 1 0,0-1-1,0 0 1,1 1 0,-1-1-1,1 1 1,-1 0 0,1-1-1,0 1 1,-1 2 0,0 7 125,1 1-1,0-1 1,1 0 0,0 1 0,0-1 0,1 0 0,1 0 0,5 16 0,1-3 102,1 1 0,21 35 0,-9-27-184,1-2-1,1 0 0,42 39 0,-42-45-121,-11-10-991,17 24-1,-27-33-1989,-9-10-276,-8-9-363,0 0 1568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19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1 228 13555,'2'-3'828,"1"-1"0,0 1 0,0 0-1,0 0 1,0 0 0,0 0 0,1 1 0,5-4 0,34-17 1395,-21 12-1003,-5 2-470,0 0 0,0 2-1,1 0 1,-1 1 0,33-7-1,-45 12-630,1 0-1,-1 1 0,1 0 1,-1 0-1,1 1 0,-1-1 1,0 1-1,1 0 0,-1 0 1,8 4-1,-9-3-88,0 0 1,0 0 0,0 1-1,-1-1 1,1 1 0,-1 0-1,0 0 1,0 0-1,0 1 1,0-1 0,-1 1-1,1-1 1,-1 1-1,0 0 1,2 4 0,3 7-238,-1 1 1,-1 0 0,-1 0 0,0 1 0,-1-1-1,0 1 1,0 20 0,-7-52-6326,1-1 5101,4-8 317</inkml:trace>
  <inkml:trace contextRef="#ctx0" brushRef="#br0" timeOffset="1">235 1 14883,'-12'7'2057,"4"2"1535,8 1-1903,5 0-505,12-5-792,1-2-392,8-3-704,1-2-384,3-2-1073,2-1-383,-6-1 1367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20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0 281 9698,'0'4'606,"6"36"6439,-5-37-6387,-1 0 0,1 0 0,0 0 0,0 0 0,1 0 0,-1 0 0,0 0 0,1 0 0,0-1 0,3 4 0,-5-5-589,0-1 1,0 0 0,0 1 0,1-1 0,-1 0 0,0 0 0,1 1 0,-1-1 0,0 0 0,0 0-1,1 0 1,-1 0 0,0 1 0,1-1 0,-1 0 0,0 0 0,1 0 0,-1 0 0,1 0-1,-1 0 1,0 0 0,1 0 0,-1 0 0,0 0 0,1 0 0,-1 0 0,0 0 0,1 0 0,-1 0-1,1 0 1,-1 0 0,1-1 0,0 0 6,-1 1 0,1-1 0,0 0 0,-1 0 0,1 0 0,0 0 0,-1 0 0,1 0 0,-1 0 0,1 0 0,-1-1 0,8-32 114,-7 30-54,1-17-111,0 1 0,-1-1 0,-3-28 0,0-2-201,2 51 175,0 0 0,0-1-1,0 1 1,0 0-1,0 0 1,0 0 0,0-1-1,0 1 1,0 0-1,1 0 1,-1 0 0,0-1-1,0 1 1,0 0 0,0 0-1,0 0 1,0 0-1,1-1 1,-1 1 0,0 0-1,0 0 1,0 0-1,0 0 1,1 0 0,-1 0-1,0 0 1,0-1 0,0 1-1,1 0 1,-1 0-1,0 0 1,0 0 0,1 0-1,-1 0 1,0 0-1,0 0 1,0 0 0,1 0-1,-1 0 1,0 0 0,0 0-1,0 0 1,1 1-1,-1-1 1,0 0 0,0 0-1,0 0 1,1 0 0,10 6-9,8 9-24,-7-5 69,0 0 0,1-1 0,20 11-1,-28-18 4,-1 0-1,1-1 0,-1 1 0,1-1 1,0 0-1,0 0 0,-1 0 0,1-1 1,0 1-1,0-1 0,0 0 0,0-1 1,0 1-1,0-1 0,7-2 0,-7 1 4,1-1 0,0 1 0,-1-1 0,0 0 0,0-1 0,0 1 0,0-1 0,0 0-1,-1 0 1,1-1 0,-1 1 0,0-1 0,-1 0 0,1 0 0,-1 0 0,0 0 0,0-1 0,3-9-1,-4 10-23,0 0-1,-1 1 0,0-1 0,0 0 0,0 0 1,0 1-1,-1-1 0,0 0 0,0 0 0,0 0 1,-1 0-1,0 0 0,1 0 0,-2 1 0,1-1 0,0 0 1,-1 1-1,0-1 0,0 1 0,-1 0 0,1-1 1,-1 1-1,-6-7 0,8 10-13,-1-1 0,1 0 0,-1 1 0,1 0 0,-1-1 0,0 1 0,0 0 0,0 0 0,0 0 0,0 0 0,0 0 1,0 1-1,0-1 0,0 1 0,0-1 0,0 1 0,0 0 0,-1-1 0,1 1 0,0 0 0,0 1 0,-3-1 0,3 1-2,0 0-1,0-1 1,1 1-1,-1 0 1,0 0-1,0 0 1,1 0-1,-1 1 1,1-1 0,-1 0-1,1 1 1,0-1-1,0 1 1,-1-1-1,1 1 1,0-1 0,0 1-1,0 0 1,1 0-1,-1 0 1,0-1-1,1 1 1,-1 0-1,0 4 1,1-1-47,-1 0 1,1 0-1,0 0 0,0 0 1,1 1-1,-1-1 0,1 0 1,0 0-1,1 0 0,-1 0 1,1 0-1,0-1 0,0 1 0,1 0 1,-1-1-1,4 5 0,6 7-1169,1 0 0,27 25 0,-17-18-1184,10 12-1781,1 0 1599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20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52 108 14555,'1'-9'313,"1"-7"1191,0 1 0,0-1-1,-2-23 1,0 38-1391,0 0-1,0 1 1,0-1-1,-1 0 0,1 1 1,0-1-1,0 0 1,0 1-1,0-1 1,-1 1-1,1-1 1,0 0-1,-1 1 1,1-1-1,0 1 1,-2-2-1,2 2-56,0 0-1,0 0 0,-1 0 1,1 0-1,0 0 1,0 0-1,-1 0 1,1 0-1,0 0 1,0 0-1,-1 0 1,1 0-1,0 0 1,0 0-1,-1 0 1,1 0-1,0 0 0,0 0 1,-1 1-1,1-1 1,0 0-1,0 0 1,-1 0-1,1 0 1,0 0-1,0 1 1,-1-1-1,0 2 177,-1 0-1,0 0 0,1 0 1,-1 1-1,1-1 1,-2 4-1,-3 10 375,0 1 1,2-1-1,0 1 0,-3 27 0,0 72 723,7-85-1134,1 1 0,1-1 1,2 0-1,11 47 0,-10-61-207,0-1 0,1 0-1,1 0 1,0-1-1,1 0 1,1 0-1,0-1 1,1 0-1,23 25 1,-3-14-496,0 1-5021,-40-24 430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21.2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1 334 17852,'4'-1'1584,"8"-8"1273,9-4-481,11-11-495,8-3-417,5-6-728,3-1-280,0 1-280,-1 3-120,-7 5-320,-6 3-200,-9 4-648,-2 0-520,-6 2-961,-4-1-384,8 4 1505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37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95 13035,'8'0'1408,"2"-2"761,9-1-217,2-1-8,5-4-447,-2 2-289,-3-2-520,2 2-176,-9 0-328,-2-3-144,-4 3-552,-8-3-400,4-1-1192,-2 3-273,2-4 1225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21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108 211 13875,'-19'89'8507,"11"-57"-6136,-6 50-1,13-78-2264,1 0 0,0 0-1,1 0 1,-1 1 0,1-1 0,0 0 0,0 0-1,0-1 1,1 1 0,2 6 0,-4-9-99,1 0 0,-1 0 0,1 0 0,0 0 1,-1 0-1,1 0 0,0-1 0,0 1 1,-1 0-1,1 0 0,0-1 0,0 1 0,0 0 1,0-1-1,0 1 0,0-1 0,0 1 0,0-1 1,0 1-1,0-1 0,1 0 0,-1 0 1,0 0-1,0 1 0,0-1 0,0 0 0,0 0 1,1-1-1,-1 1 0,0 0 0,0 0 0,0 0 1,0-1-1,0 1 0,0-1 0,0 1 1,0-1-1,0 1 0,0-1 0,0 1 0,0-1 1,1-1-1,2-1-26,-1 0 1,0 1-1,0-1 0,0-1 1,-1 1-1,1 0 1,-1-1-1,1 1 0,-1-1 1,0 0-1,-1 0 1,1 0-1,-1 0 1,1 0-1,-1 0 0,-1 0 1,1 0-1,0-6 1,-1 4-19,0 1 0,0 0 0,0-1 0,-1 1 0,1 0 0,-1 0 0,-1 0 0,1-1 0,-1 1 0,0 0 1,0 1-1,0-1 0,-1 0 0,-4-6 0,0 3-98,-1 0-1,1 0 1,-1 0-1,-18-12 1,22 17-51,0 0 1,-1 1-1,1-1 1,-1 1-1,0 0 0,1 0 1,-1 1-1,0-1 0,0 1 1,0 0-1,0 0 1,-9 1-1,6 2-957,8 1-686,1-2 1556,0 0 1,0-1 0,1 1-1,-1-1 1,0 1 0,0-1-1,1 1 1,-1-1 0,0 0-1,3 1 1,2-1-235,-1 1 0,1-1 0,-1-1-1,1 1 1,0-1 0,-1 0 0,1 0 0,-1-1 0,1 1 0,5-4-1,5-2-1072,28-20-1,-25 16 1575,-15 8 472,-1 1 0,1 1 0,0-1 0,0 0 0,0 1 0,0 0 0,0 0 0,0 0 0,0 1 0,0-1 0,0 1 0,0 0 0,1 0 0,-1 0 0,0 1 0,0-1 0,0 1 0,0 0 0,8 3 0,-6-1 277,0 0-1,1 1 1,-1-1-1,0 1 1,-1 1 0,1-1-1,-1 1 1,0 0-1,0 0 1,0 0-1,4 7 1,-6-7-504,3 2 493,-7-10-167,-5-19-416,1-8-199,-2-41-1,7 61-236,0 0 0,0 1-1,1-1 1,0 0 0,1 0 0,1 0-1,6-18 1,-8 26-61,0-1 1,0 1-1,0 0 0,1 0 1,-1 0-1,0 0 0,1 0 1,0 0-1,2-1 0,11-6-5429,-7 7 4048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22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0 309 14875,'6'5'1531,"0"1"0,0-1-1,0-1 1,0 1 0,8 3 0,11 9 2119,-22-15-3429,5 3 430,-8-6-646,1 1 0,-1-1 0,0 1-1,1-1 1,-1 1 0,0-1-1,0 0 1,1 1 0,-1-1 0,0 1-1,0-1 1,0 0 0,0 1 0,0-1-1,0 1 1,0-1 0,0-1-1,0-39-153,-1 28 88,1 1-1,0-1 1,1 0 0,0 1-1,4-18 1,-4 27 76,0 1 0,0-1-1,0 1 1,0-1 0,0 1-1,1-1 1,-1 1 0,1 0 0,0 0-1,-1 0 1,1 0 0,0 0-1,0 0 1,0 0 0,0 1-1,1-1 1,-1 1 0,0-1 0,1 1-1,-1 0 1,1 0 0,-1 0-1,1 0 1,0 1 0,-1-1 0,1 1-1,0-1 1,-1 1 0,1 0-1,3 0 1,-2 0 44,0 0-1,0 1 1,0-1-1,0 1 1,0 0-1,0 0 1,-1 0-1,1 0 1,0 1-1,-1-1 1,1 1 0,-1 0-1,0 0 1,1 0-1,-1 1 1,0-1-1,0 1 1,3 4-1,1 1 2,-1 1-1,-1 0 0,1 0 1,-2 0-1,7 17 0,-10-24-66,-1-1 0,1 1 0,0-1 0,0 1 0,0-1 0,0 1 0,0-1 0,0 0 0,0 1 0,2 0 0,-3-1-9,0-1 0,1 0 0,-1 0 0,1 0 0,-1 0 0,1 0 0,-1 1 1,1-1-1,-1 0 0,1 0 0,-1 0 0,1 0 0,-1 0 0,1 0 0,-1 0 0,1-1 0,-1 1 0,0 0 0,1 0 0,-1 0 0,1 0 0,-1-1 0,1 1 1,-1 0-1,0 0 0,1-1 0,-1 1 0,1 0 0,-1-1 0,0 1 0,1 0 0,-1-1 0,0 1 0,0-1 0,1 1 0,-1 0 0,0-1 0,0 1 0,0-1 1,1 1-1,-1-1 0,5-9-892,-1-1 1,6-15-1,2-8-1639,6-4 822</inkml:trace>
  <inkml:trace contextRef="#ctx0" brushRef="#br0" timeOffset="1">619 0 24269,'9'15'1817,"-3"-4"599,-2-4-736,-4-8-1568,-1-6-1080,-9 3 560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3:54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241 672 9010,'-3'0'481,"0"-1"0,-1 1 0,1-1 0,0 0 1,0 0-1,-4-2 0,7 3-425,-1 0 1,1 0 0,-1 0-1,1 0 1,0 0-1,-1 0 1,1-1-1,-1 1 1,1 0 0,0 0-1,-1 0 1,1-1-1,0 1 1,-1 0-1,1-1 1,0 1 0,-1 0-1,1-1 1,0 1-1,0 0 1,-1-1-1,1 1 1,0-1 0,0 1-1,0 0 1,-1-1-1,1 1 1,0-1-1,0 1 1,0-1 0,0 1-1,0 0 1,0-1-1,0 1 1,0-1 0,0 1-1,0-1 1,0 1-1,0-1 1,0 1-1,1 0 1,-1-1 0,0 1-1,0-1 1,0 1-1,1 0 1,-1-1-1,0 1 1,0 0 0,1-1-1,-1 1 1,0 0-1,1-1 1,-1 1-1,1-1 1,1 0 286,1 0 0,-1-1 0,1 1 0,0 0 0,-1 0 0,1 0 0,0 0 0,0 1 0,-1-1 0,1 1 0,0 0 0,0 0 0,3 0 0,3 0 454,1 1 0,15 3 1,35 11 211,-28-6-543,42 6 0,112-1 478,-69-7-535,-19 1-73,12-1 84,126 26 0,335 59-193,-558-91-227,153 10 2,-129-11 19,0-1 0,55-9 0,-21-3 13,70-11-7,-113 21-18,1 1 0,-1 2-1,31 2 1,113 2 16,-64-5 61,-62 3-78,1-3 1,54-7 0,-93 6 1,-1 0-1,1-1 0,0 0 1,-1 0-1,0-1 1,1 0-1,-2 0 0,1-1 1,0 1-1,-1-2 1,0 1-1,0-1 0,0 0 1,-1 0-1,0 0 1,0-1-1,-1 0 0,1 0 1,-1 0-1,-1 0 1,5-12-1,3-33 51,-8 37-29,0 1-1,6-18 1,-2 11-5,5-9 100,-1-2 0,7-37 0,-17 62-72,-1-1 0,0 1 0,0-1 0,-1 1 0,0-1 0,0 1 0,-1 0 0,0-1 1,0 1-1,-1 0 0,-6-12 0,1 3-11,-2 0-1,1 0 1,-21-23 0,24 32-40,0 0 0,-1 1 0,0 0 0,0 0 0,-1 1-1,1 0 1,-1 0 0,0 0 0,-1 1 0,-10-4 0,1 3-13,-1 0 0,1 1 0,0 1 0,-21-1 0,-104-17-277,95 11 214,-84-4 1,103 12-115,-1-1 0,-43-12 0,-15-2-438,-13 7 352,53 6 112,0-1 0,-54-15 0,98 19 161,-8-3 3,-1 1 0,1 0 0,-1 1 0,0 0 0,1 1 0,-1 0 0,-18 2 0,-2 4-31,0 1 1,0 1 0,-57 23 0,37-8-76,-70 41 0,66-31 82,-96 38-1,126-60 21,0-1-1,-1-2 1,-1 0-1,1-2 1,-1-1-1,-30 0 1,31-5 0,0 0 0,-1-2 1,-28-7-1,-80-28-2,125 35 1,1 0-1,-1 1 1,0 1-1,0 0 1,0 0-1,0 1 0,1 1 1,-1 0-1,-18 4 1,-8 4-18,-57 22 1,54-17 13,-26 9-15,-128 41-37,159-55 101,0-1 0,-1-2-1,-54 3 1,80-9-36,6 0 19,1 0 0,-1 0 1,1 0-1,-1 1 0,0-1 1,-5 3-1,9-3-17,0 1-1,0-1 1,0 1-1,0 0 1,0-1-1,0 1 1,1 0-1,-1-1 1,0 1-1,0 0 1,0 0-1,1 0 1,-1 0-1,0 0 1,1 0-1,-1 0 1,1 0-1,-1 0 1,1 0-1,0 0 1,-1 0-1,1 0 1,0 1-1,0-1 1,0 0-1,0 0 1,0 0-1,0 0 1,0 2-1,2 10 30,1 0 0,0-1-1,1 0 1,1 0-1,0 0 1,9 17-1,1-2 91,1-1 0,26 34 0,44 43 255,-81-98-362,1 3 14,18 17-338,-22-23 197,0-1-1,0 1 0,0-1 1,0 0-1,0 0 0,0 0 0,1 0 1,-1 0-1,0 0 0,1 0 1,-1-1-1,4 1 0,21-3-567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03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594 46 9170,'-11'-5'570,"1"1"0,-1 0 1,1 0-1,-1 1 0,-13-2 0,-16-5 934,33 8-677,0 0 1,1 0-1,-1 1 1,-10-1-1,14 2-687,0 0 0,0 0 0,0 1 0,0 0 0,0-1 0,0 1-1,0 0 1,0 0 0,0 1 0,0-1 0,1 1 0,-4 1 0,-4 4-40,0 1 0,1 0 0,0 0 0,0 1 0,-10 14 0,-34 54 285,17-22-130,-64 100 514,81-119-492,1 1 0,-20 57 1,23-49 65,3 1 0,1 0 0,2 1 1,-4 77-1,12-91-165,1 1 0,2-1 0,1 1 0,13 56 0,-13-76-114,2 0 0,0 0 0,0-1 0,1 0 0,1 1 0,0-2 0,1 1 0,0-1 0,1-1 0,0 1 0,1-1 0,0-1 0,17 13 0,107 69 373,-107-75-405,-7-5 11,0 0 1,1-2-1,1 0 0,-1-2 1,2 0-1,22 5 0,-12-7 225,-1-1-1,1-1 1,54-1 0,-69-3-111,120-7 874,-120 5-868,0-1-1,-1-1 1,1 0 0,-1-1-1,28-13 1,-12 0-103,0-1 0,-1-1 0,-1-2 0,-1-1 0,-1-1 0,-1-2 0,-1-1 0,32-42 0,-42 45 34,-1-1 0,-1 0-1,-2-2 1,21-54-1,-27 56-49,-1 0 0,-2 0 0,-1 0 0,1-30 0,-2 15-26,0 17-12,-1 0 1,-1 0-1,-1 0 1,-1 0-1,-1 0 1,-1 1-1,-2-1 1,-9-29-1,-12-20 15,-56-136-28,80 201-2,0 0 1,-1 0-1,1 0 1,-2 1-1,1-1 1,-1 1 0,0 0-1,0 0 1,-1 1-1,1-1 1,-1 1-1,-1 1 1,1-1-1,-1 1 1,1 0-1,-1 0 1,0 1-1,-1 0 1,-7-2-1,-136-30-109,134 30 140,-1-1 0,1 0 0,0-1 0,0-1 0,-31-19 0,31 15 53,-1 1 1,-29-13 0,37 20-61,0 1-1,0 0 1,0 0 0,0 1 0,0 0 0,-1 1-1,-13 0 1,4 2 21,0 0 0,0 1-1,0 2 1,0 0 0,1 1-1,-1 1 1,-25 11 0,20-5-574,1 0-1,0 2 1,1 1 0,1 1 0,-21 19 0,43-35 414,-1 0 1,1 0-1,-1 0 0,1 0 1,0 1-1,-1-1 0,1 0 1,0 1-1,-1-1 0,1 0 1,0 0-1,-1 1 0,1-1 1,0 1-1,-1-1 0,1 0 1,0 1-1,0-1 0,0 1 1,0-1-1,-1 0 0,1 1 1,0-1-1,0 1 0,0-1 1,0 1-1,0-1 0,0 0 1,0 1-1,0-1 0,0 1 1,0-1-1,0 1 0,0-1 1,0 1-1,1-1 0,-1 0 1,0 1-1,0-1 0,0 1 1,1-1-1,-1 0 0,0 1 1,0-1-1,1 0 0,-1 1 1,0-1-1,1 0 0,-1 1 1,1-1-1,13 8-2314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06.9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49 765 8810,'-7'3'1469,"1"0"1,0 0-1,-13 3 1,8-5 4760,29-19-4236,191-142 2777,-37 31-3809,2-28-147,15-14-358,-155 145-488,56-50-1945,-90 76 1902,0-1 1,1 1 0,-1 0-1,0 0 1,1-1-1,-1 1 1,0 0-1,1 0 1,-1-1-1,0 1 1,0 0-1,1-1 1,-1 1-1,0 0 1,0-1-1,0 1 1,1 0-1,-1-1 1,0 1-1,0-1 1,0 1-1,0 0 1,0-1-1,0 1 1,0-1-1,0 1 1,0 0 0,0-1-1,0 1 1,0-1-1,0 1 1,0 0-1,0-1 1,-1 0-1,-13-4-2690,7 4 2588,-12-4-276,-1 1 0,1 1 1,-1 1-1,1 1 0,-22 1 0,36 1 1360,6 1-262,8 0 331,15-3 577,29-5 0,-32 3-726,0 0 0,31 2 0,-47 1-718,-1 0 0,1 1 0,-1 0 0,0 0 0,1 0-1,-1 0 1,7 4 0,-9-4-93,-1 0-1,1 0 0,-1 0 0,0 0 0,1 0 1,-1 0-1,0 0 0,0 0 0,1 1 0,-1-1 1,0 0-1,0 1 0,-1-1 0,1 1 0,0-1 1,0 1-1,-1-1 0,1 1 0,-1 0 0,1-1 1,-1 1-1,0 0 0,0 2 0,0 2-57,-1-1 0,1 1 0,-1-1 0,-1 0 0,1 1-1,-1-1 1,0 0 0,-4 8 0,-26 41-1418,24-42 824,-20 33-1834,4-6 833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08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0 810 14915,'1'-1'177,"-1"0"0,0 0 0,1 1-1,-1-1 1,1 0 0,-1 1 0,1-1 0,-1 0 0,1 1-1,-1-1 1,1 0 0,-1 1 0,1-1 0,0 1-1,0-1 1,-1 1 0,1-1 0,0 1 0,0 0-1,-1-1 1,1 1 0,0 0 0,0 0 0,0 0 0,0 0-1,-1-1 1,1 1 0,0 0 0,0 0 0,0 0-1,0 1 1,-1-1 0,1 0 0,0 0 0,0 0 0,0 1-1,1-1 1,1 2 34,0-1 0,0 1 0,0 0 0,0-1 0,0 1 0,0 1 0,5 3 0,-1 2 16,-1-1 0,0 1 0,0 1-1,-1-1 1,0 1 0,5 10 0,19 59 64,-24-62-244,-47-119 41,34 78-102,1-1-1,-6-43 1,11 53 13,1 0-1,1 0 1,0 0 0,1 0 0,5-25-1,-5 35 44,1 0-1,-1 1 0,1-1 0,0 1 0,1 0 1,0-1-1,0 1 0,0 0 0,0 1 0,1-1 1,-1 0-1,1 1 0,8-6 0,-10 7 7,1 1 0,0 1-1,0-1 1,0 0 0,0 1 0,1-1-1,-1 1 1,0 0 0,1 0-1,-1 1 1,0-1 0,1 1 0,-1-1-1,1 1 1,-1 0 0,1 0-1,-1 1 1,1-1 0,-1 1 0,1-1-1,-1 1 1,0 0 0,1 1-1,2 1 1,0 0-13,0 0-1,-1 1 0,0 0 1,0 0-1,0 0 1,0 1-1,-1-1 1,1 1-1,-1 0 0,-1 1 1,6 8-1,3 8 27,15 38-1,-25-55-51,3 15 41,-5-20-50,0 0 1,0 0 0,0 0 0,0 0 0,0 0 0,0 0-1,0 0 1,0 0 0,0 0 0,0 0 0,0 0 0,0 0 0,0 0-1,0 0 1,0 0 0,0 0 0,0 0 0,0 0 0,-1 0 0,1 0-1,0 0 1,0-1 0,0 1 0,0 0 0,0 0 0,0 0-1,0 0 1,0 0 0,0 0 0,0 0 0,0 0 0,0 0 0,0 0-1,0 1 1,0-1 0,0 0 0,0 0 0,0 0 0,0 0 0,0 0-1,0 0 1,-1 0 0,1 0 0,0 0 0,0 0 0,0 0-1,0 0 1,0 0 0,0 0 0,0 0 0,0 0 0,0 0 0,0 0-1,0 0 1,0 0 0,0 0 0,-6-12 49,-5-16-65,2 0 0,0-1 0,2 0-1,1 0 1,-3-56 0,9 73-20,0 1-1,1-1 1,0 0-1,1 0 1,5-15 0,-7 24 29,1-1 1,0 1 0,1 0 0,-1 0 0,0 0-1,1 0 1,0 0 0,0 0 0,0 0 0,0 0-1,0 0 1,0 1 0,1-1 0,-1 1 0,1 0 0,0 0-1,0 0 1,0 0 0,0 0 0,0 1 0,0-1-1,7-1 1,-8 2 4,1 1 1,0 0-1,-1 0 0,1 0 1,0 0-1,-1 0 0,1 1 1,0-1-1,-1 1 0,1 0 0,-1 0 1,1 0-1,-1 0 0,1 0 1,2 2-1,4 3 16,0 0 0,13 14 0,-17-15 5,0 0 0,0-1 0,0 1 0,1-1 0,-1-1 0,1 1 0,0-1 0,8 4 0,-12-7-11,0 1 1,0 0 0,0-1 0,1 0 0,-1 1 0,0-1 0,0 0-1,0 0 1,0-1 0,0 1 0,0 0 0,0-1 0,1 1 0,-1-1-1,0 1 1,0-1 0,3-2 0,-3 2 1,1-1 0,-1 0 0,0 0 0,0 0 0,-1 0 1,1 0-1,0-1 0,-1 1 0,1 0 0,-1-1 0,0 1 0,2-4 0,1-7 22,-1-1 0,0 1 0,0-1 0,0-21 0,-1 20-22,0-11 27,1-2 74,0-1-1,12-42 0,-15 70-109,0 1 1,0-1-1,0 0 0,1 1 0,-1-1 1,0 1-1,0-1 0,1 0 0,-1 1 1,0-1-1,1 1 0,-1-1 0,1 1 1,-1-1-1,1 1 0,0-1 1,-1 1-2,0 0 0,1 0 0,-1 0 0,0 0 0,0 0 1,0 0-1,1 0 0,-1 0 0,0 0 0,0 0 0,1 0 1,-1 1-1,0-1 0,0 0 0,0 0 0,1 0 0,-1 0 1,0 0-1,0 1 0,0-1 0,0 0 0,1 0 0,-1 0 1,0 0-1,0 1 0,0-1 0,0 0 0,0 0 1,0 1-1,8 22 43,-6-19-42,-2-2-2,2 6 8,1 0-1,0 0 1,0 0-1,0 0 1,8 11-1,-10-17-5,0-1 0,1 0-1,-1 1 1,0-1 0,0 0-1,1 0 1,-1 0 0,0 0-1,1 0 1,-1 0-1,1 0 1,-1 0 0,1 0-1,0-1 1,-1 1 0,1-1-1,0 1 1,-1-1 0,1 0-1,0 0 1,0 0 0,-1 0-1,1 0 1,0 0-1,0 0 1,-1 0 0,1-1-1,0 1 1,-1-1 0,1 1-1,0-1 1,-1 1 0,1-1-1,2-2 1,-1 2 4,0-1 1,-1 0-1,1 0 1,-1 0-1,1 0 1,-1-1-1,1 1 1,-1-1-1,0 1 1,0-1-1,0 0 1,-1 0-1,1 0 1,1-4-1,-2 5-2,0-1-1,-1 1 1,1 0-1,-1 0 1,1-1 0,-1 1-1,0 0 1,0 0-1,0-1 1,0 1-1,0 0 1,-1-1 0,1 1-1,-1 0 1,0 0-1,1-1 1,-1 1 0,0 0-1,0 0 1,0 0-1,-3-3 1,0 0 2,-1 0 0,0 0 1,0 1-1,0 0 0,-1 0 1,0 0-1,1 1 0,-1 0 0,-11-4 1,-6-2-351,-29-6 1,-70-11-5327,117 25 5026,4 1 516,1 0 0,-1 0 0,0 0 0,0 0 0,0-1 1,1 1-1,-1 0 0,0 0 0,0 0 0,1-1 0,-1 1 0,0 0 0,1-1 0,-1 1 0,0-1 0,1 1 0,-1-1 0,0 1 0,1-1 1,-1 1-1,1-1 0,-1 0 0,1 1 0,-1-1 0,1 0 0,0 1 0,-1-1 0,1-1 0,-1-9-1281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08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28214,'25'52'520,"2"-1"-208,2-1-48,0-11-184,2-2-24,4-11-48,-1-5-184,-1-7-488,-2-6-488,-9-7-1073,-4-1-887,-8-15 1711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09.6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34 918 15307,'1'1'179,"-1"-1"0,1 1 0,-1-1 0,0 1-1,1-1 1,-1 0 0,1 1 0,-1-1 0,1 0-1,-1 0 1,1 1 0,-1-1 0,1 0 0,-1 0-1,1 0 1,0 0 0,-1 0 0,1 0 0,-1 0-1,1 0 1,-1 0 0,1 0 0,0 0 0,-1 0-1,1 0 1,-1 0 0,1 0 0,-1 0 0,1-1-1,-1 1 1,1 0 0,-1 0 0,1-1 0,-1 1 0,1 0-1,-1-1 1,1 1 0,-1 0 0,1-1 0,-1 1-1,0-1 1,1 0 0,2-2 305,0 0 1,0 0-1,-1 0 0,5-7 0,-3 2-364,-1 0 0,1 0 1,-1 0-1,-1-1 0,1 1 0,-2-1 0,1 0 0,-1 1 0,0-1 0,-1 0 0,0 0 0,0 0 0,-1 0 0,-1 1 0,1-1 0,-1 0 0,0 1 0,-7-16 0,8 22-136,-1 0-1,1-1 1,-1 1 0,0 0-1,1 0 1,-1 0 0,0 0 0,0 0-1,0 1 1,-1-1 0,1 1-1,0-1 1,-1 1 0,1 0-1,-4-2 1,5 3 2,0 0-1,-1-1 1,1 1-1,0 0 1,0 0 0,-1 0-1,1 0 1,0 0-1,-1 0 1,1 1 0,0-1-1,0 0 1,-1 1-1,1-1 1,0 0-1,0 1 1,0 0 0,-1-1-1,1 1 1,0 0-1,0-1 1,0 1-1,0 0 1,0 0 0,0 0-1,1 0 1,-1 0-1,0 0 1,0 0 0,1 0-1,-1 0 1,1 0-1,-1 1 1,0 1-1,-1 1 8,1 1 1,-1-1-1,1 1 0,0 0 0,1-1 0,-1 1 0,1 0 0,0 0 0,0 0 0,0 0 0,0-1 0,1 1 0,0 0 0,0-1 0,1 1 0,-1 0 0,1-1 0,0 1 0,0-1 0,0 0 1,1 0-1,-1 0 0,6 6 0,-3-4 6,0 0 0,0-1-1,1 0 1,0 0 0,0 0 0,0-1 0,0 0 0,1 0 0,-1 0 0,1-1 0,0 0 0,0 0 0,0-1 0,12 3 0,-14-4-143,1-1 0,-1 1-1,0-1 1,0 0 0,0 0 0,0-1 0,1 0 0,-1 1 0,0-2 0,0 1 0,0-1 0,-1 1 0,1-1 0,0-1-1,5-2 1,-6 2-256,1-1-1,0 0 0,-1 0 0,0-1 1,0 1-1,0-1 0,-1 0 0,1 0 1,-1 0-1,0 0 0,-1 0 1,5-11-1,-1-5-593,0 0 0,-1-1 0,-1 0 0,-1 1 0,0-23 0,-3-35 832,-10 5 8967,10 73-8719,-2 9 698,1 5 91,0 1 1,1-1-1,1 0 1,2 14-1,-2-20-754,0-1 1,1-1-1,-1 1 0,1 0 0,1 0 0,-1-1 0,1 1 0,0-1 0,0 0 0,0 1 0,5 4 0,-7-9-115,0 0-1,0 0 1,0 0 0,1 0 0,-1 0-1,0 0 1,0 0 0,1 0-1,-1 0 1,1-1 0,-1 1-1,1 0 1,-1-1 0,1 0-1,-1 1 1,1-1 0,-1 0-1,1 0 1,-1 1 0,1-1-1,-1-1 1,1 1 0,0 0-1,-1 0 1,1 0 0,-1-1 0,1 1-1,-1-1 1,1 1 0,-1-1-1,1 0 1,-1 0 0,0 1-1,1-1 1,-1 0 0,2-2-1,1 0 3,-1-1 0,0 1-1,0-1 1,0 0 0,0 1 0,-1-1-1,0 0 1,0-1 0,0 1-1,0 0 1,2-7 0,0-15-223,0 1-1,-2 0 1,0-1 0,-4-41 0,-2 51 124,4 15 91,1 1 0,-1 0 0,0 0 0,0 0 1,0 0-1,0-1 0,0 1 0,0 0 0,0 0 0,0 0 0,0 0 1,1 0-1,-1 0 0,0-1 0,0 1 0,0 0 0,0 0 0,0 0 1,1 0-1,-1 0 0,0 0 0,0 0 0,0 0 0,0 0 0,1 0 1,-1 0-1,0 0 0,0 0 0,0 0 0,0 0 0,1 0 0,-1 0 1,0 0-1,0 0 0,0 0 0,0 0 0,1 0 0,-1 0 0,0 0 0,0 0 1,0 0-1,0 0 0,1 0 0,-1 0 0,0 1 0,0-1 0,0 0 1,12 5 19,-10-4-11,7 3 25,1 0 0,0-1 0,0-1 0,0 1 0,0-1-1,0-1 1,0 0 0,13-1 0,-20 0-30,1 0-1,-1 0 0,0-1 0,1 1 1,-1-1-1,1 0 0,-1 0 1,0 0-1,0 0 0,1-1 0,-1 0 1,0 1-1,0-1 0,-1 0 1,1 0-1,0-1 0,-1 1 0,1-1 1,-1 1-1,0-1 0,1 0 1,-1 1-1,-1-1 0,1 0 0,0 0 1,-1-1-1,2-4 0,0-1 1,-1 0-1,0 0 1,-1 0-1,0 0 1,-1 0 0,0 0-1,0-1 1,-1 1-1,0 0 1,0 0-1,-1 0 1,0 0-1,-5-13 1,-5-6 13,-2 0 1,-28-44-1,-2-5 112,41 73-18,2 6-68,6 8-38,-3-8-6,0 0 1,1 0-1,0 0 1,-1 0-1,1-1 0,0 1 1,4 1-1,-6-3 3,0 1 0,0-1 0,0 1-1,0-1 1,0 0 0,1 1 0,-1-1 0,0 0-1,0 0 1,0 0 0,0 0 0,1 0 0,-1 0-1,0 0 1,0 0 0,0 0 0,0-1 0,0 1-1,1 0 1,-1-1 0,0 1 0,0-1 0,1 0-1,-2 0 1,1 1-1,-1-1 0,0 0 0,0 0 0,1 0 0,-1 0 0,0 1 0,0-1 0,0 0 0,0 0 0,0 0 1,0 0-1,0 1 0,0-1 0,0 0 0,-1 0 0,1 0 0,0 1 0,0-1 0,-1-1 0,-8-14-117,9 16 106,0 0 0,0 0 0,0 0 0,0 0-1,0 0 1,0 1 0,0-1 0,0 0 0,0 0 0,0 0 0,0 0 0,0 0-1,0 0 1,0 0 0,0 1 0,0-1 0,0 0 0,0 0 0,0 0-1,0 0 1,0 0 0,0 0 0,0 0 0,0 0 0,0 0 0,-1 1 0,1-1-1,0 0 1,0 0 0,0 0 0,0 0 0,0 0 0,0 0 0,0 0-1,0 0 1,0 0 0,-1 0 0,1 0 0,0 0 0,0 0 0,0 0 0,0 0-1,0 0 1,0 0 0,0 0 0,-1 0 0,1 0 0,0 0 0,0 0-1,0 0 1,0 0 0,0 0 0,0 0 0,0 0 0,-1 0 0,1 0 0,0 0 8,0 0 0,0 0 0,0 0 0,1 1 0,-1-1 0,0 0 0,0 0 0,0 0 0,0 0 0,0 1 0,0-1 0,1 0 0,-1 0 0,0 0 0,0 0 0,0 0 0,0 0 0,1 0 0,-1 1 0,0-1 0,0 0 1,0 0-1,1 0 0,-1 0 0,0 0 0,0 0 0,0 0 0,1 0 0,-1 0 0,0 0 0,0 0 0,0 0 0,1 0 0,-1 0 0,0 0 0,0 0 0,0-1 0,1 1 0,-1 0 0,0 0 0,0 0 0,0 0 0,0 0 0,1 0 1,-1 0-1,0-1 0,0 1 0,0 0 0,0 0 0,0 0 0,1 0 0,-1-1 0,0 1 0,0 0 0,0 0 0,0 0 0,0 0 0,0-1 0,0 1 0,0 0 0,0 0 0,0 0 0,0-1 0,3-3-6,8-12 24,-11 16-19,1 0 1,-1-1-1,0 1 1,0 0-1,1-1 0,-1 1 1,0-1-1,0 1 1,0 0-1,0-1 1,0 1-1,0-1 1,1 1-1,-1-1 1,0 1-1,0 0 1,0-1-1,0 1 1,-1-1-1,1 1 1,0-1-1,0 1 1,0 0-1,0-1 0,0 1 1,0-1-1,-1 1 1,1 0-1,0-1 1,0 1-1,-1 0 1,1-1-1,-1 1-43,1-1-1,-1 1 1,1 0-1,-1 0 1,1 0-1,-1 0 1,1 0-1,-1 0 1,0 0 0,1 0-1,-1 0 1,1 0-1,-1 0 1,1 0-1,-1 0 1,1 0-1,-1 1 1,1-1-1,-1 0 1,1 0-1,-1 1 1,1-1-1,-1 0 1,1 0-1,0 1 1,-1-1 0,1 1-1,-1-1 1,1 1-1,-11 13-2083,10-14 1963,1 1-156,-1 1 1,0-1 0,0 0-1,1 0 1,-1 0 0,0 1-1,1-1 1,-1 0-1,1 1 1,0-1 0,-1 0-1,1 1 1,0-1-1,0 2 1,2 8-1358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10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30 604 11562,'-2'-3'530,"0"0"-1,0 1 1,0-1-1,0 0 1,0 0-1,0 0 1,1 0-1,-1 0 1,1-1-1,0 1 1,0 0-1,0-5 1,-6-15 3034,6 45-1095,2-16-2365,0 0 0,0 0 0,1 0 1,-1-1-1,2 1 0,-1 0 0,0-1 1,1 0-1,0 0 0,0 0 1,1 0-1,0 0 0,-1-1 0,2 1 1,-1-1-1,0 0 0,8 5 0,-9-7-80,0 0 0,-1 0 0,1-1 0,0 1 0,1-1-1,-1 1 1,0-1 0,0 0 0,1 0 0,-1-1 0,0 1-1,1-1 1,-1 1 0,1-1 0,-1 0 0,0 0-1,1-1 1,-1 1 0,1-1 0,-1 0 0,0 0 0,0 0-1,1 0 1,-1 0 0,0-1 0,0 1 0,0-1-1,0 0 1,0 0 0,-1 0 0,5-4 0,-1-1 8,1-1 1,-2 1 0,1-1-1,-1 0 1,-1 0 0,1-1-1,-1 1 1,-1-1 0,3-10-1,0-2 33,0-1-1,3-39 1,-8 37-14,-1-1 0,0 0 1,-2 0-1,-1 1 0,-11-46 0,5 37-17,-2 1 1,-1 1-1,-27-53 0,38 83-32,-6-13 10,-15-19 0,20 30-12,-1 0 0,1 0 1,-1 0-1,1 1 0,-1 0 0,0-1 1,0 1-1,0 0 0,0 0 0,0 0 1,0 1-1,-5-2 0,8 2 2,-1 1 0,0 0 0,0 0 0,0 0 0,0 0 0,1-1 0,-1 1-1,0 0 1,0 0 0,0 1 0,0-1 0,1 0 0,-1 0 0,0 0 0,0 0-1,0 1 1,1-1 0,-1 0 0,0 1 0,0-1 0,1 1 0,-1-1 0,0 1 0,1-1-1,-1 1 1,0-1 0,1 1 0,-1 0 0,1-1 0,-1 1 0,1 0 0,-1-1 0,1 2-1,-2 1 18,1 0-1,0 0 0,0 0 0,0 1 0,1-1 0,-1 0 0,1 0 0,0 4 0,0 11 103,1-1 0,1 0 0,1-1 1,8 29-1,-2-17 64,0-1-1,15 26 1,-17-38-115,1-1 0,1 0 1,0-1-1,1 0 0,1-1 0,-1 0 0,23 19 0,-23-23-31,-1-1 0,2-1-1,-1 1 1,1-1 0,0-1-1,0 0 1,0-1 0,1 0 0,-1-1-1,25 4 1,-32-6-28,0-1 0,1 1 0,-1-1 0,0-1 0,1 1 0,-1 0 0,0-1 0,1 0 0,-1 0 0,0 0 0,0-1 0,0 0 0,0 1 0,0-1 0,5-4 0,-6 4-4,-1 0 0,1-1 1,-1 1-1,1-1 0,-1 0 1,0 0-1,0 0 0,0 0 0,-1 0 1,1 0-1,-1 0 0,1-1 1,-1 1-1,0 0 0,0-1 0,-1 1 1,1-1-1,-1 1 0,0-6 1,0-7 12,-2 1 0,0-1 0,-1 1 0,-1 0 0,-10-29 1,7 26-18,2 1 1,0-1-1,1 1 1,-1-21-1,4 35-6,1-1 0,0 1 0,0-1 0,1 1 0,-1-1 0,1 1 1,-1-1-1,1 1 0,0 0 0,1-1 0,-1 1 0,0 0 0,1 0 0,2-4 0,-1 4 14,-1 0 0,1 0 0,0 0 1,0 1-1,0 0 0,1-1 0,-1 1 1,0 0-1,1 0 0,-1 1 0,1-1 0,7-1 1,9-2 206,0 1 0,1 1 0,0 1 0,-1 1 0,40 2 0,-56-1-190,1 1 0,0-1 0,-1 1 0,1 0-1,-1 1 1,1-1 0,-1 1 0,1 0 0,6 4 0,-9-5-22,-1 0-1,1 1 1,0-1-1,-1 1 1,1-1-1,-1 1 1,0-1-1,1 1 1,-1 0-1,0 0 1,0 0-1,0 0 1,0 0 0,-1 0-1,1 0 1,0 0-1,-1 0 1,1 0-1,-1 0 1,0 0-1,0 1 1,0-1-1,0 3 1,-1 3-4,-1-1-1,0 1 1,0 0-1,0 0 1,-1-1-1,0 0 1,0 1-1,-1-1 1,0 0-1,-1-1 1,-5 9-1,-3 0-23,-1 0-1,0-1 0,-21 17 1,25-22-213,0-1 1,-1-1-1,0 0 1,0 0-1,-1-1 1,-21 7-1,32-12 83,-1-1 0,1 0 0,0 1 0,-1-1 0,1 0 0,0 0 0,-1 0 0,1 0 0,0 0 0,-1-1 0,1 1 0,0 0 0,-1 0 0,1-1 0,0 1 0,-1-1 0,1 0 0,0 1 0,-1-2 0,-1 0-164,1 0 0,-1-1 0,1 1 0,0-1 0,-3-4 1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12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180 327 9882,'-10'-7'1466,"-12"-5"4302,22 12-5710,0 0 0,0 0 0,-1 1 233,1-1-233,0 0 1,0 0-1,0 0 0,0 0 0,0 0 1,0 0-1,0 0 0,0 0 0,0 1 0,0-1 1,0 0-1,0 0 0,0 0 0,0 0 0,0 0 1,0 0-1,0 0 0,0 0 0,0 0 0,0 0 1,0 1-1,0-1 0,0 0 0,0 0 0,0 0 1,0 0-1,0 0 0,0 0 0,0 0 0,0 0 1,0 1 232,0-1-233,0 0 0,1 0 0,-1 0 0,0 0 1,0 0-1,0 0 0,0 0 0,0 0 0,0 0 1,0 0-1,0 0 0,0 0 0,0 0 0,1 0 1,-1 0-1,5 6 588,4 2-144,0-1 1,1 1 0,0-2-1,11 6 1,-10-6-473,0-2 1,1 0-1,-1 0 0,0-1 0,1-1 1,0 0-1,0 0 0,0-1 1,0-1-1,0 0 0,22-3 0,-16 0-5,1 0 0,-1-2 0,0 0-1,-1-2 1,1 0 0,-1 0-1,0-2 1,-1 0 0,0-1 0,-1 0-1,0-2 1,0 1 0,-1-2-1,-1 0 1,0-1 0,18-25 0,-28 35-20,-1 1 1,1-1 0,-1 0 0,0 0 0,0 0 0,-1 0 0,1 0 0,-1-1 0,1-7 0,-2 9-3,0 0 1,0 1 0,0-1 0,0 0-1,0 1 1,-1-1 0,1 0 0,-1 1-1,0-1 1,0 1 0,0-1 0,0 1-1,0 0 1,-1-1 0,1 1 0,-1 0 0,-2-3-1,-5-4 5,0 1 0,0 0-1,-1 0 1,0 1 0,0 0 0,-1 1-1,0 0 1,-13-4 0,1 0-31,-1 2-1,-48-9 1,53 14 13,1 1 0,0 1 0,-1 0 0,1 1-1,-1 1 1,1 1 0,-1 1 0,1 1 0,0 0 0,0 1-1,1 1 1,-1 0 0,-27 16 0,34-15 78,-1 0 0,1 0 0,0 1 0,1 1 0,-1 0 0,2 1-1,-1-1 1,2 2 0,-1-1 0,1 1 0,1 1 0,0-1 0,1 1 0,0 1 0,0-1 0,2 1 0,-1 0 0,2 0 0,-3 17 0,4-19 82,1 1 0,0 0 0,1-1 0,0 1 1,1 0-1,4 20 0,-4-27-116,1 0 0,-1 0 0,1 0 0,0-1 0,0 1 0,0-1 0,1 0-1,-1 1 1,1-1 0,0 0 0,0-1 0,1 1 0,-1 0 0,1-1 0,0 0 0,0 0 0,0 0 0,8 4 0,0-2-33,0 0-1,1-1 1,-1-1 0,1 0 0,-1-1-1,1 0 1,17 0 0,-8-2-282,1-1 0,-1-1 0,34-8 0,23-12-217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37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12691,'3'2'1384,"1"6"1097,5 4-73,-1 14-303,-5 4-345,2 10-584,-7 2-256,5-3-464,3-1-168,-3-9-328,2-7-600,-1-3 432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14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86 221 9978,'-16'-3'1089,"11"1"-386,0 0 0,-1 1 0,1 0 0,0 0 0,0 1 1,-1 0-1,1 0 0,0 0 0,-1 0 0,-5 2 0,11-2-597,0 0 1,-1 1-1,1-1 0,-1 0 0,1 1 0,0-1 0,-1 0 0,1 1 1,0-1-1,-1 1 0,1-1 0,0 1 0,0-1 0,0 1 0,-1-1 0,1 1 1,0-1-1,0 1 0,0-1 0,0 1 0,0-1 0,0 1 0,0-1 1,0 1-1,0-1 0,0 1 0,0-1 0,1 2 0,4 17 1095,-4-16-939,29 87 1889,53 106 1,-78-183-2116,2-1 0,-1-1 0,2 1 0,11 14 0,-17-24-32,0 1 0,1-1 0,-1 1-1,1-1 1,0 0 0,-1 0 0,1-1 0,0 1 0,0 0 0,0-1 0,0 0-1,1 1 1,-1-1 0,0-1 0,0 1 0,1 0 0,-1-1 0,0 0 0,1 1-1,-1-1 1,0-1 0,1 1 0,3-1 0,-2 0-7,0-1 0,-1 0 0,1 0-1,0-1 1,-1 1 0,1-1 0,-1 0 0,0 0 0,0 0 0,0-1 0,0 1-1,-1-1 1,1 0 0,-1 0 0,0 0 0,0-1 0,-1 1 0,1-1 0,1-5-1,5-10-131,-1 0 0,-1-1 0,4-23 0,1-17-309,-8 38 245,0 1 1,2 0 0,10-28 0,-16 49 194,1 0 0,-1 0 1,1 0-1,-1 0 0,1 0 0,-1 0 1,1 0-1,-1 0 0,1 0 1,0 0-1,-1 1 0,1-1 1,0 0-1,0 1 0,0-1 1,0 0-1,0 1 0,-1-1 0,1 1 1,0-1-1,0 1 0,0 0 1,0-1-1,0 1 0,1 0 1,-1 0-1,1-1 0,1 2 4,-1-1 0,1 1 0,0 0 0,0 0 0,-1 0 0,1 0 0,0 0 0,-1 0 0,4 3 0,-2-2 55,0 1 0,0-1 0,0-1 0,1 1 0,-1-1 1,1 1-1,-1-1 0,1-1 0,-1 1 0,1 0 0,0-1 1,-1 0-1,1 0 0,-1-1 0,1 1 0,5-2 0,-7 1-4,0 0 0,0 0-1,1-1 1,-1 1-1,0-1 1,0 0-1,0 0 1,0 0-1,-1 0 1,1 0-1,0 0 1,-1-1-1,0 1 1,1-1 0,-1 0-1,0 0 1,0 0-1,-1 0 1,1 0-1,-1 0 1,3-7-1,-3 5-5,0 1-1,0-1 0,0 0 0,-1 0 1,0 0-1,0 0 0,0 0 0,0 0 1,-1 0-1,0 0 0,0 0 0,0 0 1,0 0-1,-1 1 0,0-1 0,0 0 1,0 1-1,-1 0 0,1-1 0,-1 1 1,-7-7-1,-3-4-132,-2 1-1,0 1 1,-1 0 0,-17-11-1,-25-12-2328,58 36 2363,0 0-1,0 0 1,0 0 0,0 0 0,0 0 0,0 0 0,0 0 0,1 0 0,-1 0 0,0 0 0,0 0 0,0 0 0,0 0 0,0-1-1,0 1 1,0 0 0,0 0 0,0 0 0,0 0 0,1 0 0,-1 0 0,0 0 0,0 0 0,0 0 0,0 0 0,0 0 0,0 0-1,0-1 1,0 1 0,0 0 0,0 0 0,0 0 0,0 0 0,0 0 0,0 0 0,0 0 0,0 0 0,0-1 0,0 1 0,0 0-1,0 0 1,0 0 0,0 0 0,0 0 0,0 0 0,0 0 0,0 0 0,0 0 0,0-1 0,0 1 0,0 0 0,0 0 0,0 0-1,-1 0 1,1 0 0,0 0 0,0 0 0,0 0 0,0 0 0,0 0 0,0 0 0,38 0-4766,-8-1 3427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14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105 472 14259,'0'0'153,"1"0"-1,-1 1 1,1-1 0,-1 0 0,1 0-1,-1 1 1,1-1 0,-1 0-1,0 1 1,1-1 0,-1 0-1,1 1 1,-1-1 0,0 1-1,1-1 1,-1 1 0,0-1 0,0 1-1,1-1 1,-1 1 0,0-1-1,0 1 1,0-1 0,0 1-1,0-1 1,0 1 0,0 0 0,0-1-1,0 1 1,0-1 0,0 1-1,0-1 1,0 1 0,0-1-1,0 1 1,0-1 0,-1 2 0,-8 23 1885,8-22-1723,-41 79 2889,25-50-2376,-18 44 0,29-50-644,5-25-180,1 0 0,0 1-1,0-1 1,-1 0 0,1 0 0,0 0-1,0 0 1,0 0 0,1 0 0,-1 0 0,0 0-1,0 0 1,0 0 0,1 0 0,-1 0-1,1 0 1,-1 0 0,0 0 0,1 0-1,0 0 1,0 0 0,-1 0-6,1-1 0,-1 0 0,1 0 0,-1 0 0,0 0 0,1 0 0,-1 0-1,0 0 1,1 0 0,-1-1 0,1 1 0,-1 0 0,0 0 0,1 0 0,-1 0 0,0 0 0,1-1 0,-1 1 0,0 0 0,1 0 0,-1-1 0,0 1 0,0 0 0,1 0 0,-1-1 0,0 1 0,10-11-76,-8 8 43,4-4-33,2-3-114,0 1 0,1 0 0,11-9 0,-18 16 136,1 0 0,-1 0 1,1 1-1,0-1 0,0 1 0,0-1 0,0 1 0,0 0 0,0 0 0,0 0 0,0 1 1,0-1-1,0 1 0,0 0 0,0 0 0,0 0 0,7 0 0,-6 1 39,0 0 0,1 0-1,-1-1 1,1 0 0,-1 0 0,1 0-1,-1-1 1,1 0 0,-1 0 0,1 0 0,-1 0-1,0 0 1,0-1 0,6-3 0,-4 2 10,-1-1 0,0 1 0,0-2 0,0 1 0,0 0 0,-1-1 0,1 0 0,-1 0 0,4-7 0,-1-1 15,0-1 1,0 0-1,-1 0 0,-1 0 0,0-1 0,-1 0 0,3-26 0,-5 20 5,0 1-1,-2-1 1,-1 1 0,0-1 0,-2 1 0,0-1-1,-1 1 1,-9-27 0,2 18-7,-1 0 0,-2 0 0,-1 1 0,-30-44 0,30 50-4,12 16 18,-1-1-1,-1 1 0,1 0 1,-1 0-1,0 0 0,-7-5 1,12 11-23,0 0 1,-1 0 0,1-1 0,0 1 0,0 0 0,0 0 0,0 0 0,0 0 0,0 0-1,-1 0 1,1 0 0,0 0 0,0 0 0,0 0 0,0 0 0,0 0 0,-1 0-1,1 0 1,0 0 0,0 0 0,0 0 0,0 0 0,-1 0 0,1 0 0,0 0 0,0 0-1,0 0 1,0 0 0,0 0 0,-1 0 0,1 0 0,0 0 0,0 0 0,0 0-1,0 0 1,0 1 0,0-1 0,0 0 0,-1 0 0,1 0 0,0 0 0,0 0-1,0 0 1,0 1 0,0-1 0,-2 11 258,3 15 181,2-11-252,0 0 1,2-1-1,-1 1 1,2-1-1,0 0 1,1-1 0,0 0-1,1 0 1,1 0-1,14 17 1,13 9 244,69 59 0,-26-27-546,-41-29-2418,-42-54-1613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15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21 207 13539,'-12'9'1816,"3"-9"4378,19-14-4266,6-5-384,12-9-727,-1 1-321,5-2-336,2 2-288,-5 2-897,0 4-463,-6 6-1457,0 4 1441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15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21 535 13859,'2'-17'6569,"0"0"-3550,3-18-647,-5 32-2225,-2-17 278,2 20-424,0 0 1,0 0-1,0 0 1,0 0-1,0 0 1,0-1-1,0 1 0,-1 0 1,1 0-1,0 0 1,0 0-1,0 0 1,0 0-1,0 0 1,0-1-1,0 1 1,0 0-1,-1 0 0,1 0 1,0 0-1,0 0 1,0 0-1,0 0 1,0 0-1,-1 0 1,1 0-1,0 0 1,0 0-1,0 0 0,0 0 1,0 0-1,-1 0 1,1 0-1,0 0 1,0 0-1,0 0 1,0 0-1,-9 8-13,7-5 13,0-1 1,1 0 0,-1 1 0,1-1 0,0 1-1,0 0 1,0-1 0,0 1 0,0 0 0,1 0 0,-1-1-1,1 1 1,0 0 0,0 0 0,0 0 0,0 0-1,0-1 1,0 1 0,1 0 0,0 0 0,1 4-1,-1-5 12,0-1 0,0 1 0,0 0 0,0 0-1,0 0 1,1-1 0,-1 1 0,1-1 0,-1 1-1,1-1 1,0 0 0,-1 1 0,1-1 0,0 0 0,0 0-1,0 0 1,0 0 0,0-1 0,0 1 0,0 0-1,0-1 1,0 0 0,0 1 0,0-1 0,0 0 0,1 0-1,-1 0 1,0 0 0,3-1 0,-2 0 5,0 1 0,0-1 1,0 0-1,0 0 0,0 0 1,0 0-1,0 0 0,-1-1 1,1 1-1,0-1 1,-1 0-1,5-4 0,-3 2 27,0 0 0,-1-1 0,1 1 1,-1-1-1,0 0 0,3-8 0,-1 1 65,0 0-1,-2 0 1,1-1 0,-2 0-1,3-19 1,-5 29-46,0 0-1,0 0 1,1 1 0,-1-1-1,1 0 1,-1 0 0,1 1-1,2-5 1,-2 6-6,0 0 0,0 0 1,0 0-1,0 0 0,0 0 0,0 1 0,0-1 0,0 0 1,0 1-1,0-1 0,0 1 0,0-1 0,0 1 0,1 0 1,-1-1-1,0 1 0,0 0 0,1 0 0,-1 0 1,0 0-1,0 0 0,2 0 0,9 0 167,0 0 1,-1-1-1,1 0 1,18-5-1,-25 4-189,1 0-1,-1 0 1,1-1-1,-1 1 1,0-1-1,0 0 1,-1-1 0,1 1-1,0-1 1,-1 0-1,6-7 1,0-1 46,-1-1 0,0 1 1,-1-2-1,-1 1 1,10-25-1,-13 28-42,0 0-1,-1 0 1,-1 0 0,0-1 0,0 1 0,-1-1 0,0 1-1,-1-1 1,-1-12 0,1 18-33,-1 1 0,0 0 0,-1 0 0,1-1 0,-1 1 0,0 0 0,0 0 0,0 1 0,0-1 0,0 0 0,-1 1 0,0-1 0,0 1 0,-5-5 0,6 7-114,0-1 0,0 1 0,0-1 0,0 1-1,0 0 1,-1 0 0,1-1 0,0 2 0,-1-1 0,1 0-1,-1 0 1,0 1 0,1 0 0,-1-1 0,1 1-1,-1 0 1,1 0 0,-1 0 0,0 1 0,1-1-1,-1 1 1,1-1 0,-1 1 0,1 0 0,-1 0 0,-1 1-1,-18 14-916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20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1071 3899 8114,'-5'-12'1256,"5"11"-1039,-1 0 0,1 0-1,-1 0 1,1 0 0,0 0 0,-1 0-1,1-1 1,0 1 0,0 0 0,-1 0-1,1 0 1,0-3 0,1 4-164,0-1 0,-1 0 0,1 0 0,-1 0 1,1 0-1,0 1 0,0-1 0,-1 0 0,1 1 0,0-1 0,0 0 1,0 1-1,0-1 0,0 1 0,0 0 0,0-1 0,0 1 1,0 0-1,1-1 0,11-3 213,1 1 1,-1 1-1,27-2 1,42 3-136,-66 2-109,210 16 25,-30-1-32,88-12 19,-46-1 60,-5 1 5,274 15-55,-469-16-14,221 11-65,-222-14 181,1-3 1,-1-1-1,1-1 1,66-20-1,-3-10 590,-42 14-262,91-21-1,24 16 57,-90 15 6,87-23 0,-150 28-367,0-2 0,0 0 0,-1-2 0,0 0 1,28-20-1,86-73 699,-24 15 93,-78 66-779,70-55 321,-85 63-340,0-1-1,-1-1 1,22-31-1,-23 25-116,0-2-1,-2 0 0,-1 0 0,-1-1 1,-1-1-1,-2 0 0,0 0 0,-2 0 1,5-35-1,-4-18 3,-4-152-1,-2 95-25,-4-72-21,2 196-3,-2-27 2,-2 0 1,-1 1-1,-22-69 0,-147-318 1,142 359 4,-52-77 1,37 65-1,16 25-4,-2 3-1,-2 1 1,-2 1-1,-3 2 1,-1 2-1,-71-57 1,4 11 11,-78-58 41,-102-68 142,258 192-156,-248-161 109,85 62-136,156 97-8,-109-69-5,127 84-3,-1 1 1,0 1-1,-1 1 1,1 1 0,-38-7-1,-42 1 28,0 6-1,-107 5 0,-399 43-115,532-30 73,0 3 0,-74 26 0,112-28 14,0 2 0,1 2 0,1 1 0,0 2 0,-57 41 0,23-5 3,-61 44-28,-6-18 18,-24 17 11,138-82-2,1 1-1,0 1 1,2 0 0,-35 42 0,-18 41-7,-6 8-2,28-41 5,-55 100 0,-22 83-3,101-192 9,2 0 0,3 2 0,3 1 0,-21 122 0,12 232 9,38 0 33,-5-332-39,4 0-1,4-1 0,3 0 0,50 143 0,-55-196 3,2-1 1,23 38 0,40 49 30,-56-87-18,-4-5 53,1-1 0,1 0 0,1-1 0,1-2 0,0 0 0,44 30 0,-26-26 126,2-1 1,1-1-1,63 22 0,139 31-1631,-229-70 1151,45 12-369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43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688 231 6401,'-7'1'739,"0"0"-1,-1 0 1,-7 2-1,8-1-164,0-1 0,0 0 0,-9 0-1,-2-2 1248,-31-5-1,30 3-673,-23-1 1,35 4-1010,0 1 0,0-1 0,0 1 1,0 0-1,1 0 0,-1 1 1,-7 3-1,-11 7 218,0 0 0,2 2 0,-34 26 0,-11 6 730,-48 29 529,107-69-1436,0 1 1,0-1-1,1 2 1,1 0 0,-1 0-1,1 0 1,0 1-1,1-1 1,-10 19-1,12-19-91,1 0 1,-1 0-1,1 0 0,1 1 0,0-1 0,0 1 1,1-1-1,0 1 0,0 0 0,1-1 0,0 1 1,3 17-1,4 7 151,2 1-1,1-1 1,2 0 0,1-1-1,1-1 1,2 0 0,20 30 0,-26-47-77,1 0 1,0-1 0,0-1-1,26 22 1,-9-12 63,43 25 0,-34-27-99,2-2-1,75 24 1,25 12 299,-127-48-396,0 1 0,0 1 0,0 0 0,-1 0 0,0 1 1,0 0-1,-1 1 0,-1 1 0,1-1 0,-2 1 0,10 16 0,-8-10 13,0 1 0,-2 1-1,0 0 1,-1 0 0,-1 0-1,0 1 1,2 23 0,-7-39-41,7 49 108,4 88 0,-12-128-96,3 151 47,-1-122-42,16 77 1,-16-109-20,1 0 1,0 0 0,1 0 0,0 0 0,9 15-1,-11-21 1,1 0 0,0-1-1,-1 1 1,2 0-1,-1-1 1,0 0-1,1 0 1,0 0 0,-1 0-1,1-1 1,0 1-1,0-1 1,1 0-1,8 3 1,9 1 37,1-2-1,0 0 1,0-2 0,0 0-1,0-1 1,0-2 0,36-5-1,-42 3-32,0-2-1,-1 0 1,1 0-1,-1-2 0,23-12 1,72-51 20,-72 43-22,12-9 35,-1-3-1,-2-1 1,-2-2-1,-2-3 1,69-88-1,-88 100 44,59-85 135,-74 102-173,-1 0 0,-1-1 0,-1 1 0,0-1 0,8-32 0,-13 37-20,-1 0-1,0 0 1,-1 0-1,0 0 0,-1 0 1,0-1-1,-4-17 1,-1 8-14,0 1 0,-1 0 0,-13-25 0,17 40-15,-1 0 0,0 1-1,-1-1 1,1 1 0,-1 0 0,0 0-1,0 1 1,-1-1 0,1 1 0,-1 0-1,-7-3 1,7 3-2,-1 0 0,1 0 0,0-1 0,0 0 0,0 0-1,0-1 1,1 1 0,-7-10 0,11 12 6,0 1 0,0 0 0,0 0 1,0 0-1,0 0 0,0-1 0,1 1 0,0 0 0,-1 0 0,1-1 0,0 1 0,0 0 0,0-1 0,0 1 1,0 0-1,1-1 0,-1 1 0,1 0 0,0-1 0,-1 1 0,1 0 0,2-3 0,2-3-12,0-1 1,1 1-1,0 0 0,8-8 0,-1 1 2,47-55-27,58-75 87,-81 97-1,-17 23-8,-1-1 0,17-30 0,-33 49-32,0-1 0,0 1 0,-1-1 0,0 0 0,0 1 0,-1-1 0,0 0 0,-1 0 1,1 0-1,-2 0 0,1 0 0,-1 0 0,0 1 0,0-1 0,-1 0 0,0 0 0,-5-9 0,-5-12 9,-1 1-1,-1 0 1,-19-26 0,25 42-11,-6-12-4,-2 1 0,-1 1 0,-1 0 0,-26-24 0,31 34 0,0 2 0,0 0 0,-1 0 0,-1 1 0,0 1 0,0 0 0,0 2 0,-25-9 1,-4 4-11,-68-10 1,-50 3 10,91 11 14,-30-4-25,-205-15-97,279 26 90,0 1-1,1 1 0,-1 2 1,1 0-1,-1 2 0,1 1 1,1 1-1,0 1 0,-40 20 1,-193 95-7,248-119 21,0 0 1,0 1-1,0 1 0,1-1 1,-11 11-1,16-12 1,0-1 0,0 0 0,1 1-1,-1 0 1,1 0 0,0 0 0,1 0 0,-1 1-1,1-1 1,0 1 0,0-1 0,-1 8-1,2-5-62,0 1 0,1 0-1,-1 0 1,2-1-1,-1 1 1,1 0-1,0-1 1,1 1-1,0-1 1,1 1-1,0-1 1,0 0-1,0 0 1,1 0-1,6 9 1,1-2-580,0 0 1,1-1-1,0 0 1,1 0 0,1-2-1,17 13 1,50 36-1302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52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298 828 7162,'-1'0'281,"0"0"0,0 0 1,0 0-1,0-1 1,1 1-1,-1 0 1,0 0-1,0 0 1,0-1-1,0 1 1,1 0-1,-1-1 1,0-3 2501,9 2-1661,19-2 335,39-12 1,-45 10-959,-1 1 0,1 1 0,-1 1 0,24-1 0,1 4 253,-14 1-294,0-1 0,40-6 0,207-41 1282,-208 36-1269,0-3-1,79-27 0,-113 29-395,1-3 1,-2 0-1,0-3 1,-1-1-1,49-36 1,-75 49-26,-1-1 0,0 1 1,0-1-1,-1 0 1,0-1-1,0 0 0,-1 0 1,0 0-1,0 0 1,5-15-1,-8 19-32,-1-1-1,1 1 1,-1-1-1,0 1 1,-1-1 0,1 0-1,-1 1 1,1-1 0,-1 0-1,-1 1 1,1-1 0,-1 0-1,0 1 1,0-1-1,0 1 1,-1-1 0,1 1-1,-1-1 1,0 1 0,0 0-1,-1 0 1,1 0-1,-4-4 1,-9-7 34,0 0 0,-1 1 1,-1 1-1,0 0 0,-1 1 0,0 1 0,0 1 0,-22-8 1,-224-105-15,230 109-35,-1 1-1,-1 1 0,-69-11 1,77 18 40,0 2 1,-1 1 0,1 1-1,-1 1 1,1 1 0,0 2 0,-1 1-1,1 1 1,-54 18 0,51-10-25,-1 2 0,2 1 0,-35 23 0,-78 67 25,97-69-38,-64 68 1,92-85-4,1 0 1,2 1-1,0 1 1,1 0-1,1 1 1,-11 25-1,21-40 19,0-1-1,1 1 0,0 0 0,0 0 1,1 0-1,0 0 0,0 0 1,1 0-1,0 0 0,0 0 0,1 0 1,0 0-1,4 14 0,-3-14 32,2 1-1,-1-1 0,1 0 1,0-1-1,1 1 1,0-1-1,0 0 0,1 0 1,-1 0-1,1-1 0,1 0 1,10 8-1,-7-6 27,1-1 1,0 0-1,1-1 0,-1 0 1,1 0-1,0-2 0,1 1 1,12 2-1,-2-3 118,1 0-1,-1-2 1,38-1 0,114-9 443,-40 1-563,-76 3-1523,17-1-4851,-49 6 4285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06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280 869 10426,'-6'8'3276,"12"-15"168,9-8-1335,-10 11-1894,0 1 1,1 0-1,-1 0 0,1 0 1,0 1-1,0-1 0,0 1 1,0 1-1,0-1 1,1 1-1,11 0 0,8 0 152,40 3 0,-45-1-140,84 6 352,63 3 9,-124-10-281,80-10-1,11-11 232,133-17-21,-243 35-436,47-10 0,-61 10-62,-1-1 1,1 0-1,-1 0 1,0-1 0,0 0-1,15-11 1,76-65 109,-98 79-124,-1 0-1,0 0 1,0 0 0,-1 0 0,1 0 0,0 0-1,-1-1 1,1 1 0,-1 0 0,0-1-1,1 1 1,-1-1 0,-1 1 0,1-1-1,0 0 1,-1 1 0,1-1 0,-1 0 0,0 0-1,0 1 1,0-1 0,0 0 0,0-2-1,-2-3 4,0 1 0,-1 0 0,0 0 0,0 0 0,0 1 0,-1-1-1,-6-8 1,-96-144 56,92 137-57,-2 0 1,0 1-1,-27-26 0,32 37-10,0 1 0,0 0 0,-1 0 0,0 2 0,0-1-1,-1 1 1,-26-9 0,-95-25 10,0 1 34,65 15-17,-93-28 436,143 50-411,0 1 0,0 0 0,0 1 0,0 1 0,0 1-1,-35 6 1,-114 33 224,144-33-266,3-1-10,-1 0 0,1 1 0,1 2 1,0 0-1,0 1 0,0 0 0,-18 15 0,8 0 21,1 0 0,0 2 1,-24 32-1,36-38 22,1 0 0,1 2 0,1-1-1,1 2 1,-12 31 0,22-46 13,0-1 0,1 0 0,0 0 0,0 1 0,1 0 1,0-1-1,0 1 0,1 0 0,0-1 0,1 1 0,0-1 0,0 1 0,1 0 0,0-1 0,0 0 0,1 1 0,0-1 0,1 0 0,-1-1 0,2 1 0,9 13 0,7 6 304,2-2-1,1 0 1,1-2 0,53 39-1,-63-51-373,1-1-1,1-1 0,-1 0 0,2-1 1,-1-1-1,1 0 0,0-1 1,0-1-1,1-1 0,-1-1 0,1 0 1,0-2-1,0 0 0,0-1 1,0-1-1,0 0 0,36-9 0,29-13-1944,11-2-4495,-42 16 3546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07.9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0 176 12715,'12'18'3597,"-7"-8"-2813,19 34 932,-1 1 1,24 74 0,-41-108-1428,-5-11-285,-1 0 1,0 0 0,0 0-1,0 0 1,0 0-1,1 0 1,-1 0-1,0 0 1,0 0-1,0 0 1,0 0 0,0 0-1,0 0 1,1 0-1,-1-1 1,0 1-1,0 0 1,0 0 0,0 0-1,0 0 1,0 0-1,0 0 1,1 0-1,-1-1 1,0 1 0,0 0-1,0 0 1,0 0-1,0 0 1,0 0-1,0-1 1,0 1 0,0 0-1,0 0 1,0 0-1,0 0 1,0 0-1,0-1 1,1-22 84,-2 12-72,-3-17-32,1-36 0,3 56 2,0 1 1,0 0 0,1 0-1,1 0 1,-1-1 0,1 1-1,0 1 1,1-1 0,-1 0-1,6-9 1,-7 14 19,0 0 0,1 1-1,-1-1 1,0 0 0,1 1 0,-1-1 0,1 1 0,-1 0 0,1-1 0,0 1 0,0 0-1,0 0 1,-1 0 0,1 0 0,0 0 0,0 1 0,0-1 0,0 0 0,0 1 0,1 0-1,-1-1 1,0 1 0,0 0 0,0 0 0,0 0 0,0 0 0,0 1 0,0-1-1,0 0 1,1 1 0,-1 0 0,0-1 0,-1 1 0,1 0 0,0 0 0,0 0 0,0 0-1,0 1 1,-1-1 0,1 0 0,-1 1 0,3 2 0,2 2 29,-1 1 0,0 0-1,0 0 1,-1 0 0,0 0 0,0 1 0,0-1 0,-1 1-1,-1 0 1,1 0 0,-1 0 0,-1 0 0,1 1 0,-1 11-1,-2-22-25,-1 0 0,0 0-1,1 1 1,0-1 0,-1 0-1,1 0 1,0 0-1,-2-3 1,-3-15-3,0 0 0,2 0 0,0 0 0,1-1 0,0-21 0,3 34 32,-1 0 1,2 0-1,-1-1 0,1 1 1,1 0-1,-1 0 1,1 0-1,1 0 0,0 1 1,0-1-1,0 1 1,1-1-1,0 1 0,0 0 1,10-11-1,-12 15 34,1 1 0,0 0 0,-1-1-1,1 1 1,0 1 0,0-1 0,0 0-1,0 1 1,1-1 0,-1 1 0,0 0-1,1 0 1,-1 0 0,0 1 0,1-1 0,-1 1-1,1 0 1,-1 0 0,6 1 0,-4-1 0,-1 1 0,1 0 1,-1 0-1,0 1 0,0 0 1,0-1-1,0 1 0,0 1 1,0-1-1,-1 0 0,1 1 0,-1 0 1,1 0-1,-1 0 0,3 4 1,3 5-10,0 1 0,-1 0 1,-1 0-1,7 18 1,1 1-842,-15-32 708,0 0-1,0 0 1,0 1 0,0-1-1,0 0 1,0 0 0,0 0-1,0 0 1,0 1-1,0-1 1,0 0 0,0 0-1,0 0 1,0 0 0,1 1-1,-1-1 1,0 0 0,0 0-1,0 0 1,0 0 0,0 0-1,0 0 1,1 1-1,-1-1 1,0 0 0,0 0-1,0 0 1,0 0 0,1 0-1,-1 0 1,0 0 0,0 0-1,0 0 1,0 0 0,1 0-1,-1 0 1,0 0 0,2-6-2850,-1 3 2669,3-9-1481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08.3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3 203 15659,'1'0'226,"1"0"-1,-1-1 1,1 1-1,-1 0 1,0 0-1,1 0 0,-1-1 1,0 1-1,0-1 1,1 1-1,-1-1 1,0 0-1,0 1 1,0-1-1,0 0 0,1 0 1,-1 0-1,0 1 1,-1-1-1,1 0 1,0-1-1,0 1 1,1-2-1,17-31 1339,-17 30-1348,2-4-75,-1 0-1,0 0 1,0 0-1,-1 0 1,0-1-1,-1 1 1,1-11 0,-2 16-143,0 0 1,0 0 0,0 0 0,0 0 0,0 0 0,-1 0 0,1-1 0,-1 1 0,0 0 0,0 1 0,0-1 0,-1 0 0,1 0 0,-1 0 0,1 1 0,-1-1 0,0 1 0,0-1 0,0 1 0,0 0 0,0 0-1,-5-4 1,6 6-10,1-1-1,-1 1 0,0-1 0,0 1 0,1-1 0,-1 1 1,0 0-1,0-1 0,0 1 0,0 0 0,1 0 1,-1 0-1,0 0 0,0-1 0,0 1 0,0 0 0,0 0 1,0 1-1,0-1 0,1 0 0,-1 0 0,0 0 0,0 1 1,0-1-1,0 0 0,1 1 0,-3 0 0,2 0 2,0 1 0,-1-1 0,1 1-1,0-1 1,0 1 0,0-1 0,0 1-1,1 0 1,-1 0 0,0-1 0,1 1 0,-2 3-1,1 3 69,-1 1 0,1-1 0,1 1 0,0 14 0,0-19 0,1-1 1,-1 0 0,1 0 0,0 0-1,0 0 1,0 0 0,0 0-1,1 0 1,-1 0 0,1-1-1,-1 1 1,1 0 0,0-1-1,0 1 1,0-1 0,4 4 0,-2-3 14,0-1 0,1 1 0,-1-1 0,0 1 1,1-1-1,-1-1 0,1 1 0,0 0 0,-1-1 1,7 1-1,-5-1-295,1 0 0,-1-1 0,0 0 0,1 0 0,-1 0 0,0-1 1,1 0-1,-1 0 0,0-1 0,0 1 0,0-1 0,0-1 0,0 1 0,0-1 0,-1 0 0,1 0 1,5-5-1,-9 6 30,1-1 1,-1 1 0,0-1-1,0 0 1,0 1 0,0-1-1,-1 0 1,1 0 0,-1 0-1,2-5 1,3-18 19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39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10162,'-1'1'340,"-1"0"-1,1 0 1,0 0-1,0 0 1,0 1-1,0-1 1,0 0-1,0 1 1,0-1-1,0 1 1,0-1 0,1 1-1,-1-1 1,1 1-1,-1 0 1,1-1-1,-1 1 1,1 0-1,0 2 1,0 34 1856,3-9-952,10 41 0,-2-15-607,34 347 1601,-24 3-982,-1 217 1043,-17-442-1684,-5-128-704,-11 71 1,9-128-1275,2-5 158,1-1-1,-1 1 1,2-14 0,-1 10 119,1-21-609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08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1 242 11418,'42'46'9130,"-26"-25"-7186,21 32 0,-35-49-1849,1 0-1,0 0 1,0-1 0,0 1-1,0-1 1,4 3 0,-7-6-92,0 1 0,0-1 0,0 0 1,0 0-1,0 0 0,1 0 0,-1 0 0,0 0 1,0 0-1,0 0 0,0 0 0,0 0 1,1 0-1,-1 0 0,0 0 0,0 0 0,0 0 1,0 0-1,0 0 0,0 0 0,1 0 1,-1 0-1,0 0 0,0 0 0,0 0 0,0 0 1,0 0-1,1 0 0,-1 0 0,0 0 1,0 0-1,0 0 0,0 0 0,0 0 0,0-1 1,0 1-1,1 0 0,-1 0 0,0 0 1,0 0-1,0 0 0,0 0 0,0 0 0,0-1 1,0 1-1,0 0 0,0 0 0,0 0 1,0 0-1,0 0 0,0-1 0,0 1 0,0 0 1,0 0-1,0 0 0,0 0 0,0 0 1,0 0-1,0-1 0,0 1 0,0 0 0,0 0 1,0 0-1,0 0 0,0-1 0,-2-9 50,-9-34 30,6 28-70,0 0 1,1 0-1,1 0 0,1 0 0,0-1 1,1-20-1,1 36 0,0 0-1,0 0 1,0 0 0,1 1-1,-1-1 1,0 0-1,0 0 1,0 0 0,1 0-1,-1 0 1,1 0 0,-1 0-1,0 1 1,1-1-1,0 0 1,-1 0 0,1 1-1,-1-1 1,1 0-1,0 1 1,1-2 0,-1 2 6,0-1 0,0 1-1,0 0 1,-1 0 0,1 0 0,0 0 0,0 0 0,0 0 0,0 0 0,0 0 0,0 0 0,0 0-1,0 0 1,0 1 0,0-1 0,0 0 0,1 2 0,1-1 24,0 1 1,0 0-1,0 0 0,0 0 1,-1 0-1,1 1 1,0-1-1,-1 1 0,0-1 1,3 6-1,19 39 212,-28-88-195,2 28-52,-1-6 13,1 1-1,0-1 1,2 1-1,2-31 0,-2 48-11,0 0 0,0 0 0,1 0 0,-1 0-1,0 0 1,0 0 0,1 0 0,-1 0-1,1 0 1,-1 0 0,1 0 0,-1 0 0,1 0-1,-1 1 1,1-1 0,0 0 0,0 0 0,-1 1-1,1-1 1,0 0 0,0 1 0,0-1-1,1 0 1,-1 1 4,1 0 0,-1-1 0,1 1 0,-1 0 0,1 0 0,-1 0 0,1 0-1,-1 0 1,1 1 0,-1-1 0,0 0 0,1 1 0,2 0 0,2 2 16,1 0 1,-1 1-1,0 0 1,0 0-1,7 7 1,-7-6 18,-3-2-97,0 0 0,1 0 0,0 0-1,-1 0 1,8 3 0,-10-5-27,0-1-1,0 0 0,-1 0 1,1 0-1,0 1 0,0-1 1,-1 0-1,1 0 0,0 0 1,0 0-1,-1 0 1,1 0-1,0-1 0,0 1 1,-1 0-1,1 0 0,0 0 1,-1-1-1,1 1 1,0 0-1,-1-1 0,1 1 1,0-1-1,-1 1 0,1-1 1,-1 1-1,1-1 1,-1 1-1,1-1 0,-1 1 1,1-1-1,-1 0 0,1 1 1,-1-1-1,0 0 1,0 1-1,1-1 0,-1 0 1,0 1-1,0-1 0,1-1 1,1-5-795,-1 0 1,1 0-1,-1 0 0,-1 0 1,1-8-1,0-1-188,1-19-202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09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11274,'3'4'1324,"-1"0"0,0 1 0,-1-1 0,3 8 0,31 92 4988,32 48-2728,-21-53-3173,-44-104-425,-3-15-101,-6-29-1,0-16-55,7 57 164,0 0-1,0 1 1,1-1-1,0 1 1,0-1-1,5-11 1,-5 17 16,0 0 0,0 0 0,0 0 1,0 0-1,0 0 0,1 0 0,-1 0 1,1 0-1,-1 0 0,1 1 0,0-1 0,0 1 1,0-1-1,-1 1 0,1 0 0,1 0 1,2-2-1,-4 3 11,1-1 0,0 1 0,-1-1 1,1 1-1,0 0 0,-1-1 0,1 1 0,0 0 0,-1 0 1,1 1-1,0-1 0,-1 0 0,1 0 0,0 1 0,-1-1 1,1 1-1,-1-1 0,1 1 0,-1 0 0,1 0 1,-1-1-1,1 1 0,-1 0 0,0 0 0,2 2 0,-1-1 8,0 1-1,-1-1 0,1 0 0,-1 1 0,0-1 0,0 1 0,1 0 0,-2-1 0,1 1 0,0 0 1,-1 0-1,1-1 0,-1 1 0,0 0 0,0 0 0,0 0 0,0-1 0,-1 5 0,0 2 3,-1-1-1,0 0 0,0 1 1,-7 13-1,4-11-108,-1 1-1,-9 12 1,12-20-251,0 1 1,0-1-1,0-1 0,-1 1 0,0 0 0,0-1 0,0 0 1,-5 4-1,9-7 226,-1 0 0,1 0-1,0 0 1,-1 1 0,1-1 0,0 0 0,-1 0 0,1 0 0,-1 0-1,1 0 1,0 0 0,-1 0 0,1 0 0,-1 0 0,1 0 0,0 0-1,-1 0 1,1 0 0,-1-1 0,1 1 0,0 0 0,-1 0 0,1 0-1,0 0 1,-1-1 0,1 1 0,0 0 0,-1 0 0,1-1 0,0 1-1,0 0 1,-1-1 0,1 1 0,0 0 0,0-1 0,-1 1-1,1 0 1,0-1 0,0 1 0,0 0 0,0-1 0,0 1 0,0 0-1,0-1 1,-1 0 0,-2-19-2344,3-10 716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09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1 160 13771,'9'6'837,"1"0"1,-1 1 0,0 0-1,0 0 1,-1 1-1,0 0 1,-1 1-1,0 0 1,0 0-1,6 11 1,0 4 190,-1 0-1,-1 0 1,8 30 0,-55-196-582,26 99-580,9 38 62,-3-14-194,0 0 1,-2-30-1,6 44-83,0 0 0,0 0 1,0 1-1,1-1 0,-1 0 0,1 0 1,0 0-1,1 1 0,-1-1 0,1 1 1,0-1-1,0 1 0,0-1 0,1 1 1,5-7-1,-5 9-91,-1 0 1,0 0 0,1 1-1,-1-1 1,1 1-1,0-1 1,-1 1 0,1 0-1,0 0 1,0 0-1,3 0 1,-2 0-108,12-4-676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10.2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8 203 11306,'1'2'689,"0"0"0,0 0-1,0 0 1,-1 0 0,1 1-1,0-1 1,-1 0 0,1 0-1,-1 0 1,0 1 0,0-1-1,0 0 1,0 3 0,-7 32 2410,0-7-2290,7-26-787,0-1 0,0 0 0,0 0 0,0 0-1,0 0 1,1 0 0,0 0 0,-1 0 0,1 0 0,0 0 0,2 3 0,-2-11 58,1 0 1,-1-1-1,1 1 1,0 0 0,1 0-1,4-7 1,38-66 2291,-45 78-2361,0 0-1,0 0 1,0 0-1,0-1 0,0 1 1,0 0-1,1 0 1,-1 0-1,0 0 1,0-1-1,0 1 0,0 0 1,0 0-1,1 0 1,-1 0-1,0 0 0,0 0 1,0-1-1,1 1 1,-1 0-1,0 0 1,0 0-1,0 0 0,1 0 1,-1 0-1,0 0 1,0 0-1,0 0 1,1 0-1,-1 0 0,0 0 1,0 0-1,1 0 1,-1 0-1,0 0 1,0 0-1,0 0 0,1 0 1,-1 1-1,0-1 1,0 0-1,0 0 0,0 0 1,1 0-1,-1 0 1,0 1-1,0-1 1,0 0-1,0 0 0,0 0 1,1 0-1,-1 1 1,0-1-1,0 0 1,0 0-1,0 0 0,0 1 1,0-1-1,0 0 1,0 0-1,0 0 0,0 1 1,0-1-1,0 0 1,0 1-1,4 15 10,-4-16-6,3 31 28,-2-22 5,-1 0 0,5 16 1,-3-24-43,1-5-6,2-10-8,-4 12 9,3-9 20,2-7-85,13-24 1,-16 35 40,1 1 0,0 0 0,0 0-1,1 1 1,0-1 0,0 1 0,7-6 0,-10 10 21,0-1 0,0 1 0,-1-1 0,1 0 1,0 0-1,-1 0 0,1 0 0,-1 0 0,1 0 0,-1 0 0,0-1 0,0 1 0,0 0 0,0-4 0,0 1 6,-1-1-1,1 0 0,-1 1 0,-1-1 0,0-6 1,1 10-4,-1-7 8,0 2 2,0 0 1,1-1 0,0-10 0,1 16-3,-1 1 1,0-1 0,0 1-1,1-1 1,-1 1 0,1-1-1,-1 1 1,1-1 0,-1 1-1,1 0 1,0 0 0,0-1-1,0 1 1,-1 0 0,1 0-1,0 0 1,1 0 0,-1 0-1,0 0 1,0 0 0,0 0-1,1 0 1,1 0 0,4-2 25,0 1 0,1 0 0,-1 0 0,1 1 0,0 0 0,0 0 0,-1 1 0,1 0 0,14 1 0,-17 0-78,1 0 0,-1 0 0,1 1 0,-1 0 1,0-1-1,1 2 0,-1-1 0,0 1 0,0-1 0,0 1 0,-1 1 1,1-1-1,-1 1 0,5 5 0,-7-7-204,-1 0 0,0 0 0,0 0 0,0 0 0,0 0 0,-1 1 0,1-1 0,0 0 0,-1 0-1,0 1 1,1-1 0,-1 0 0,0 1 0,0-1 0,-1 3 0,1 0-658,0-4 863,0-1 0,0 0-1,0 0 1,0 0 0,0 1 0,0-1-1,0 0 1,0 0 0,0 1-1,0-1 1,0 0 0,0 0 0,0 0-1,0 1 1,0-1 0,0 0-1,0 0 1,0 0 0,0 1-1,-1-1 1,1 0 0,0 0 0,0 0-1,0 0 1,0 1 0,-1-1-1,1 0 1,0 0 0,0 0 0,0 0-1,0 0 1,-1 0 0,1 0-1,0 0 1,0 1 0,0-1-1,-1 0 1,-9-4-369,-6-8 521,11 7-49,0-1 1,1 1-1,-1-1 1,1 0-1,0 0 1,-4-8-1,-8-21 44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25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166 914 10114,'3'-2'611,"1"1"1,-1 0-1,1 0 0,-1 1 1,1-1-1,0 1 0,0-1 0,-1 1 1,8 1-1,39 7 492,-21-3-222,12 0-40,1-2 1,73-3-1,-98-1-735,0-1-1,1-1 1,-2-1 0,1 0-1,0-2 1,-1 0-1,0 0 1,0-1 0,19-13-1,-20 10 39,-1-1 0,-1-1 0,0 0 0,0 0 0,-1-1 0,-1-1 0,0 0 0,-1 0 0,-1-1-1,0-1 1,-1 1 0,-1-2 0,9-26 0,-10 25-89,-1 0-1,-1-1 1,-1 1-1,-1-1 1,0 0-1,-1 0 1,-2 0-1,1 1 1,-2-1-1,-1 0 1,0 0-1,-10-28 1,-1 9-43,-2 2 1,-1 0 0,-2 2 0,-45-63 0,55 86-15,0-1 1,-1 1-1,0 1 1,0 0 0,-1 1-1,-1 0 1,0 0 0,0 1-1,0 1 1,-1 0-1,0 1 1,-1 0 0,1 1-1,-1 0 1,0 1 0,0 1-1,-1 0 1,1 1-1,0 1 1,-1 0 0,1 1-1,-1 0 1,0 1 0,1 1-1,0 0 1,-1 1-1,1 1 1,0 0 0,1 1-1,-17 8 1,9-3 28,1 2 1,0 0-1,1 1 1,1 1-1,0 1 1,1 1-1,1 0 1,0 1-1,-14 20 1,19-21 29,0 0 1,1 1-1,1 0 0,0 1 1,2 0-1,0 0 0,1 1 0,0 0 1,2 0-1,0 0 0,-1 21 1,4-18-4,1 0-1,1 0 1,1 0 0,0 0-1,2 0 1,1-1 0,0 1 0,11 24-1,-11-34-130,0 0 0,1-1 0,1 0 0,-1 0 0,2 0 0,-1-1 0,2 0 0,-1 0 0,1-1 0,0 0 1,1-1-1,0 0 0,1-1 0,0 0 0,15 8 0,-14-10-320,1 0 0,-1-1 0,1 0 1,-1-1-1,1 0 0,0-1 0,1-1 1,-1 0-1,0 0 0,0-2 0,0 1 1,0-2-1,24-5 0,-22 2 5,0-1 1,25-14-1,-40 20 391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25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287 870 11819,'-1'0'53,"1"0"1,0 1-1,0-1 1,0 0-1,0 1 1,0-1-1,0 0 1,0 1-1,0-1 1,0 1-1,0-1 1,0 0-1,0 1 1,0-1-1,0 0 1,0 1-1,0-1 1,0 0-1,0 1 1,0-1-1,1 0 1,-1 1-1,0-1 1,0 0-1,0 1 1,0-1 0,1 0-1,-1 1 1,13 6 929,14 0 254,-15-5-891,0-1 0,-1-1 0,1 0 0,-1 0-1,1-1 1,0 0 0,-1-1 0,0-1 0,1 0 0,18-7-1,-17 4-89,0-1-1,0 0 0,-1-1 0,1-1 0,-2 1 0,1-2 0,16-18 0,-10 7-33,-2 0 1,0-1-1,-2-1 0,0 0 0,-1-1 0,-2-1 0,0 0 1,12-47-1,-18 53-65,-1-1 0,4-39 1,-8 47-122,0 0-1,-1 0 1,0 0 0,-1 0 0,0 0 0,-5-14-1,0 4-22,-2 1-1,-1 1 0,0-1 1,-1 2-1,-1-1 0,-1 2 1,-1 0-1,-26-27 0,25 30-10,0 1 0,-1 1-1,0 1 1,-1 0 0,-1 1 0,1 1-1,-2 0 1,1 2 0,-35-12 0,40 17 4,0 0 0,-1 1 0,1 0 0,-1 1 0,1 0 0,-1 1 0,1 1 1,-27 4-1,28-3 10,1 2 1,0-1-1,0 1 1,0 1 0,1 0-1,-1 0 1,1 1-1,0 1 1,1-1-1,-15 15 1,12-9 44,0 1 0,1 0-1,1 1 1,0 0 0,0 0 0,2 1 0,0 0 0,1 1 0,0 0-1,1 0 1,1 0 0,1 1 0,0 0 0,1 0 0,0 17-1,2-27-47,0 1 0,1 0-1,0-1 1,1 1 0,0-1-1,0 1 1,1-1 0,-1 1-1,2-1 1,-1 0-1,1 0 1,0 0 0,0 0-1,1-1 1,0 1 0,0-1-1,1 0 1,0 0 0,0 0-1,8 7 1,-1-5-79,-1 0 0,1-1 0,0 0 0,1-1 0,0 0 0,0-1 0,0-1 1,1 0-1,-1 0 0,1-1 0,0-1 0,20 0 0,-6-1-842,0-1 0,0-2 0,-1-1 1,1-1-1,34-9 0,27-13-1251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26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748 1541 11290,'1'8'122,"0"2"100,1 0 0,0 0 0,4 13 0,-5-21-156,0 1-1,0 0 0,1-1 0,-1 0 0,0 1 0,1-1 1,0 0-1,-1 0 0,1 0 0,0 0 0,0 0 0,0 0 1,0 0-1,1-1 0,-1 1 0,0-1 0,4 2 1,-2-1 49,1-1 0,-1 0 1,0 0-1,1-1 1,-1 1-1,1-1 0,-1 0 1,1 0-1,-1 0 1,1-1-1,7-1 0,0-1 165,-1 0 0,0-1-1,14-7 1,2-3 235,-1-1 0,0-2 0,-1 0 1,36-34-1,-21 13 483,58-72-1,-61 63-378,-2-2-1,-1-2 1,-4 0-1,-1-2 0,-3-2 1,26-75-1,-45 108-579,0-1-1,-2 0 1,-1 0-1,-1 0 1,-1 0-1,-1-1 0,0 1 1,-2-1-1,-1 1 1,-1 0-1,-7-29 1,-5 7-42,-1 1 1,-3 0-1,-1 2 1,-2 0 0,-45-64-1,49 81-13,-1 1 0,-1 1-1,0 0 1,-2 2 0,-1 1-1,0 0 1,-2 2 0,0 1-1,-39-20 1,41 25 3,-1 2 0,-1 0 0,0 2 0,0 1 0,-1 1 0,0 1 0,0 1 0,0 2 0,0 0 0,0 2 0,-34 3 0,21 3 4,-1 1 0,1 2 0,-46 18 0,31-6 4,-82 43 0,115-52 4,1 0 1,0 1 0,1 1-1,1 1 1,0 1 0,1 0-1,1 1 1,0 1 0,1 1-1,1 0 1,1 1 0,1 0-1,0 1 1,2 0 0,-10 28-1,5-3-7,2 1 0,1 1 0,3 0 0,-5 88 0,12-92 36,3 0 0,1 0 0,2-1 0,3 1 0,17 65 0,-19-91 26,1-1-1,1 0 0,1 0 0,0-1 0,14 21 1,-14-26 0,0-1 0,0 0 1,1-1-1,0 0 0,1-1 1,0 1-1,0-2 0,17 10 1,-10-8 29,0-1 0,1 0 1,0-2-1,1 0 1,33 6-1,-17-7 52,1-2-1,42 0 1,-36-5-8,0-1 0,62-14 0,78-29-587,-171 43 363,11-3-698,0 0 0,0 2 0,0 1 0,34-1 0,-49 4 410,-1 1-1,1 0 1,11 3 0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43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2068 7842,'11'-13'661,"0"2"1,1-1 0,0 1 0,1 1 0,21-13 0,75-37-167,-86 49-183,567-293 4443,-420 216-4560,108-70-92,-171 94 32,264-126 1796,-250 133-1805,164-79-100,-59 5 180,-30 15 759,12 20-368,-7 4-483,-66 23 413,48-24 518,17-22 557,50-26-306,-237 134-1287,27-14 86,-38 19-118,1 0 1,0 0 0,0 0-1,-1 0 1,1-1 0,-1 1-1,1-1 1,-1 1-1,3-6 1,-5 8-24,0-1 1,0 1-1,0 0 0,0 0 1,0-1-1,0 1 0,0 0 1,0-1-1,0 1 0,0 0 1,0 0-1,0-1 0,0 1 1,-1 0-1,1 0 0,0-1 1,0 1-1,0 0 0,0 0 1,-1 0-1,1-1 0,0 1 1,0 0-1,0 0 0,-1 0 1,1-1-1,0 1 0,0 0 1,-1 0-1,1 0 0,0 0 1,0 0-1,-1 0 0,1 0 1,0 0-1,-1 0 0,1-1 1,0 1-1,-12-2-1530,-5 3-562,-6 7 786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44.0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343 0 11739,'-8'10'709,"0"-1"1,1 1 0,1 0 0,0 1-1,0 0 1,-7 18 0,-10 19 215,-83 120 1518,57-94-1559,-36 38 99,60-81-712,25-31-267,0 0 0,0 0 0,0 0 0,0 0 0,0 1 0,0-1 0,0 0-1,0 0 1,0 0 0,0 0 0,0 0 0,0 0 0,0 0 0,0 1 0,0-1 0,0 0 0,0 0 0,0 0 0,0 0 0,0 0 0,0 0 0,0 0 0,0 1 0,0-1 0,0 0 0,0 0 0,1 0 0,-1 0 0,0 0 0,0 0 0,0 0 0,0 0 0,0 0 0,0 0 0,0 0-1,0 0 1,1 0 0,-1 1 0,0-1 0,0 0 0,0 0 0,0 0 0,0 0 0,0 0 0,0 0 0,1 0 0,-1 0 0,0 0 0,0 0 0,0 0 0,0 0 0,0 0 0,0-1 0,1 1 0,7 1 80,-7-1-62,205-10 947,-168 6-889,59-12-1,-82 12-4,1 0 1,-1-1-1,-1-1 0,1 0 0,-1-1 1,22-14-1,-33 19-21,0 0 1,-1 0 0,1 0-1,-1-1 1,1 1 0,-1-1-1,0 1 1,0-1 0,0 0-1,0 0 1,-1 0 0,1 0-1,-1 0 1,1 0 0,-1 0-1,0-1 1,-1 1 0,2-5-1,-2 3 40,0 0 0,0 0-1,-1-1 1,0 2-1,0-1 1,0 0-1,0 0 1,-1 0 0,0 0-1,0 1 1,0-1-1,-3-4 1,0 0-26,-1 0 0,0 1 0,-1-1 0,1 1 0,-2 0 0,1 1 1,-1 0-1,-12-9 0,16 13-99,-1 1 1,1-1 0,-1 1-1,1 0 1,-1 0-1,0 0 1,0 1 0,0-1-1,0 1 1,0 0 0,0 1-1,-1-1 1,1 1 0,0 0-1,0 0 1,0 1-1,0 0 1,0 0 0,-6 1-1,10-2-103,0 1 0,0-1-1,0 0 1,0 0 0,0 1 0,0-1-1,1 1 1,-1-1 0,0 1 0,0-1-1,0 1 1,1-1 0,-1 1-1,0 0 1,0-1 0,1 1 0,-1 0-1,0 1 1,3 5-858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04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1059 1630 8922,'-6'-3'406,"1"0"0,0 0-1,1-1 1,-1 1 0,0-1 0,-4-6 0,8 9-333,0 0 0,0 0 0,1 0-1,-1 0 1,1 0 0,-1 0 0,1 0 0,-1 0 0,1 0 0,0 0 0,-1 0 0,1 0 0,0 0-1,0 0 1,0-1 0,0 1 0,0 0 0,0 0 0,0 0 0,0 0 0,0 0 0,1 0-1,-1 0 1,0 0 0,1 0 0,-1-1 0,1 1 0,-1 1 0,1-1 0,0 0 0,-1 0 0,1 0-1,0 0 1,-1 0 0,1 0 0,0 1 0,0-1 0,0 0 0,0 1 0,0-1 0,1 0 0,1-1 57,1 0 0,0 0 0,-1 0 0,1 1 1,0-1-1,0 1 0,0 0 0,0 0 1,5 0-1,39-2 601,-34 3-539,188-4 1132,93-4-951,186-45 1789,-128 11-504,-264 33-1555,1-4-1,100-28 0,-148 29-56,0-2-1,-2-2 1,1-2 0,-2-1 0,-1-2 0,54-38-1,-42 20 210,-2-2 0,-1-3 0,-2-1 0,59-78 0,-93 109-245,-2-1 0,0 1 0,0-1 0,-1-1 0,-1 1 0,-1-1 0,0-1 0,-1 1 0,-1-1 0,-1 0 0,0 0 0,-1 0 0,0 0 0,-2 0 0,0-1 0,-1 1 0,-4-22 0,3 27 7,-1-1 0,-1 1 0,1 0-1,-2 1 1,0-1 0,0 1 0,-1-1-1,0 2 1,-1-1 0,0 1 0,-1 0 0,0 0-1,-1 1 1,0 0 0,0 1 0,-1 0-1,0 0 1,-17-10 0,-63-31 79,-48-31 344,84 45-227,-98-47-1,112 65-187,-1 1-1,-1 2 0,-61-12 1,-251-21-19,286 39-9,-174-11-17,-253 13 0,-151 61-190,571-46 74,-136 35 0,177-33 122,1 0 1,0 2-1,1 2 0,0 1 0,2 1 1,-37 27-1,-89 84-36,127-102 12,2 2 0,2 1 1,-28 39-1,41-49 34,1 1 1,1 0 0,0 1-1,2 0 1,-9 33-1,9-22 6,1 1-1,2-1 1,0 39-1,5-57-3,0 0 0,2 0 1,-1 0-1,2 0 0,0-1 0,1 1 0,0-1 1,1 0-1,7 14 0,0-3 8,1-1 0,2 0 1,28 34-1,-27-39 36,0-2 0,0 0 0,2 0 0,-1-2 0,2 0 0,0-1 0,1-1 0,0-1 0,1-1 0,0 0 0,0-2 0,31 8 1,6-2 111,2-2 1,0-3 0,0-2-1,79-3 1,-35-7-211,172-29 0,-205 23-3145,-42 4 1812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40.3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21 12019,'-1'0'263,"0"0"0,0 1 1,0-1-1,0 1 1,0-1-1,0 1 1,0-1-1,0 1 0,0-1 1,0 1-1,0 0 1,0 0-1,0-1 1,1 1-1,-1 0 0,0 0 1,1 0-1,-1 0 1,0 0-1,1 0 1,-1 0-1,1 0 0,0 0 1,-1 0-1,1 0 1,0 0-1,-1 2 0,-5 36 1323,6-32-1223,-10 55 1148,-21 72 0,12-57-732,23-131-646,32-248-239,-36 302 106,0-1-1,0 1 1,0 0 0,0-1 0,0 1 0,0 0 0,0 0 0,0-1-1,0 1 1,0 0 0,0 0 0,1-1 0,-1 1 0,0 0 0,0 0-1,0 0 1,0-1 0,0 1 0,1 0 0,-1 0 0,0 0 0,0-1-1,0 1 1,1 0 0,-1 0 0,0 0 0,0 0 0,1 0 0,-1-1-1,0 1 1,1 0 0,9 3 2,13 11 37,-18-10-10,17 11 152,0 0 0,0 2 0,23 24 0,21 20 202,-65-60-374,0-1-1,0 1 1,-1 0 0,1 0 0,0 0 0,-1-1-1,1 1 1,-1 0 0,1 0 0,-1 0-1,1 0 1,-1 0 0,1 0 0,-1 0-1,0 0 1,0 0 0,0 0 0,1 0-1,-1 2 1,-1-2 1,1 0 0,0 0-1,-1 0 1,1-1 0,0 1 0,-1 0-1,1 0 1,-1 0 0,0-1 0,1 1-1,-1 0 1,0-1 0,1 1-1,-1 0 1,0-1 0,0 1 0,-1 0-1,-5 2 80,0 0-1,0 0 1,-1-1-1,-11 3 1,6-2 122,-4 2 27,0 1 0,0 1 0,0 0-1,1 1 1,-20 14 0,27-14-537,9-8 277,-1 0 0,1 0 0,0 0 0,0 0 0,0 0-1,0 0 1,0 0 0,0 0 0,0 0 0,0 0 0,0 1 0,0-1 0,0 0 0,0 0 0,0 0 0,0 0 0,0 0 0,0 0-1,0 0 1,0 0 0,0 0 0,0 0 0,0 0 0,0 0 0,0 0 0,0 0 0,0 0 0,0 0 0,0 1 0,0-1 0,0 0-1,0 0 1,0 0 0,0 0 0,0 0 0,0 0 0,0 0 0,0 0 0,0 0 0,0 0 0,0 0 0,0 0 0,0 0-1,0 0 1,1 0 0,-1 0 0,0 0 0,0 0 0,0 0 0,0 0 0,0 0 0,0 0 0,0 0 0,0 0 0,0 0 0,0 0-1,0 0 1,0 0 0,0 0 0,0 0 0,0 0 0,0 0 0,0 0 0,1 0 0,-1 0 0,0 0 0,0 0 0,2 0-243,-1-1 1,1 1 0,0-1 0,0 0 0,-1 0 0,1 0-1,-1 0 1,1 0 0,2-2 0,21-23-1351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31.6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271 2 8474,'-6'-1'625,"0"1"0,0 0 0,0 0 0,0 1 1,0 0-1,0 0 0,0 0 0,1 1 0,-1 0 0,0 0 1,1 0-1,-11 6 0,10-3-330,0 0 0,0 0 0,0 0 0,1 1 0,0 0 0,0 0-1,0 0 1,1 1 0,-5 8 0,-3 9 240,-11 35 0,18-45-433,-53 164 607,49-142-442,2 0 0,1 0 0,-2 42 0,9-64-180,-1 0 0,2 0 0,0 0-1,1-1 1,0 1 0,1 0 0,0-1-1,1 0 1,1 0 0,0-1-1,1 1 1,0-1 0,15 18 0,7 6 263,2-3 1,64 56-1,-75-72-298,0 0-1,1-2 1,1-1 0,0 0-1,35 14 1,-45-23 31,0 0 0,1-1 0,0-1 0,0 0 0,0-1 0,0 0 0,0-1 0,0 0 0,0-1 0,1-1 0,-1 0 0,21-4 0,-13-1 85,0-2 1,0 0 0,-1-1 0,0 0 0,0-2 0,-1-1 0,-1 0 0,0-1-1,20-19 1,-13 8 105,-1-1-1,-1-1 0,-1-1 1,-1-1-1,20-36 0,-30 44-142,-2 0 0,0 0 0,-1-1 0,-2 0 0,0 0 0,-1-1 0,3-22 0,-6 25-88,-1-1 0,0 1 0,-2 0-1,0 0 1,-1-1 0,-1 1 0,0 0 0,-9-24 0,3 22-38,0-1-1,-2 2 1,0 0 0,-1 0 0,-1 1-1,-1 0 1,-1 1 0,-1 1-1,0 0 1,-1 2 0,0 0 0,-30-20-1,35 28 12,-1 1-1,0 0 1,1 1-1,-2 0 1,1 1-1,0 0 1,-1 1 0,0 1-1,0 0 1,0 1-1,0 1 1,-23 1-1,-11 5-969,1 1 1,-62 19-1,61-14-1413,19-4-351,7 5 1066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32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3108 0 12515,'0'5'6108,"0"-4"-5981,-7 7 587,6-7-490,-67 80 3623,-35 46-2557,54-69-1195,-2-2 0,-2-2-1,-119 91 1,15-24-87,-337 236 17,-303 81 373,695-393 67,-2-6 0,-111 27 1,-224 28 42,421-91-536,-47 8-347,-75 23 1,98-18-1537,40-15 1680,-1 1 0,1-1 1,0 1-1,0-1 0,-1 1 0,1 0 0,0 0 0,0 0 0,0 0 0,1 0 0,-1 0 0,0 0 0,0 3 0,0 7-975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32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16564,'8'11'1312,"1"11"912,7 8-143,2 12-425,2 2-280,8 0-719,-2-3-241,1-7-312,-2-7-32,-2-8-224,-3-4-216,-5-8-761,-6-3-487,-13-4 3376,-7-10-1952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33.3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1 394 16179,'18'-32'1513,"8"-14"1175,7-4-255,8-8-361,1 0-303,-3 13-817,-5 4-272,-8 14-704,-4 6-368,-7 10-880,-5 7-433,-8 8-1191,-2 8 2496,-7 1-193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33.8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2 210 15883,'-2'3'1521,"5"-10"1047,3-8-319,7-9-825,6-3-408,3-2-648,3 2-272,0-1-664,-1 4-296,1 7-1424,-2 2-169,-6 15 1313</inkml:trace>
  <inkml:trace contextRef="#ctx0" brushRef="#br0" timeOffset="1">147 346 16692,'3'-5'1352,"6"-7"616,4-4-303,6-9-777,4-4-248,2-2-752,-2-2-352,0-2-1297,-3 3-439,-1 1 1120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34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1 141 15259,'19'1'6975,"-3"5"-3588,-15-5-3284,1 0-1,-1 0 1,0 1 0,1-1 0,-1 0 0,0 1-1,0-1 1,0 0 0,0 1 0,0 0 0,0-1-1,0 1 1,-1-1 0,1 1 0,-1 0 0,1 0-1,-1-1 1,1 3 0,2 19 114,-1-9-174,7 23 0,-9-69-275,-2 12 214,1 0-1,2 0 1,2-22 0,-2 32 31,1 0 0,0 0 0,1 0 0,0 0 0,1 1 0,0 0 0,0-1 0,7-9 0,-10 18 12,-1-1 0,1 1 1,0 0-1,0-1 0,0 1 1,0 0-1,0 0 0,0 0 1,0 0-1,0 0 0,1 0 1,-1 0-1,0 0 0,1 1 1,-1-1-1,0 0 0,1 1 1,-1-1-1,1 1 0,-1-1 1,1 1-1,-1 0 0,1 0 1,-1 0-1,1-1 0,0 1 1,-1 1-1,1-1 0,-1 0 1,1 0-1,-1 1 0,1-1 1,-1 1-1,1-1 0,-1 1 1,2 1-1,5 2-104,-1 1 0,-1 0 0,1 1 0,-1-1 0,9 11 0,-5-5-1150,-9-11 952,-1 1 0,1 0 0,-1-1 0,1 1 0,0-1 0,-1 0 0,1 1-1,0-1 1,-1 1 0,1-1 0,0 0 0,0 0 0,-1 1 0,1-1 0,0 0 0,1 0 0,7-3-1340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34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65 15091,'8'-8'1755,"1"0"0,0 0 0,0 1 0,0 0 0,1 1 0,-1 0 1,20-8-1,-28 14-1705,-1 0 0,1 0 0,-1 0 0,1-1 0,-1 1 0,1 0 0,0 0 0,-1 0 0,1 0 0,-1 0 0,1 0 0,-1 0 0,1 0 0,-1 0 0,1 0 0,-1 1 0,1-1 1,-1 0-1,1 0 0,-1 0 0,1 1 0,-1-1 0,1 0 0,-1 1 0,1-1 0,0 1-14,-1 0 0,1 0 0,0 0 0,-1 0 0,1 0 0,-1 0 1,1 0-1,-1 0 0,0 0 0,1 1 0,-1 0 0,1 6-104,0 0 0,-2 17 0,1-14 139,0 1-147,0-2-222,0 0-1,1 0 0,0 0 0,5 19 1,-6-29 275,0 0 1,0 0-1,0 0 1,0 1-1,0-1 1,0 0-1,0 0 1,0 0 0,1 0-1,-1 1 1,0-1-1,0 0 1,0 0-1,0 0 1,0 0-1,0 1 1,0-1-1,1 0 1,-1 0 0,0 0-1,0 0 1,0 0-1,0 0 1,1 0-1,-1 0 1,0 1-1,0-1 1,0 0 0,1 0-1,-1 0 1,0 0-1,0 0 1,0 0-1,0 0 1,1 0-1,-1 0 1,0 0-1,0 0 1,0 0 0,1 0-1,-1 0 1,0-1-1,0 1 1,0 0-1,1 0 1,-1 0-1,0 0 1,0 0 0,0 0-1,0 0 1,0 0-1,1-1 1,6-7-273,-7 8 273,6-9-23,0 1 0,0 0 0,0 1 0,1 0 0,1 0 1,10-8-1,-16 13 61,1 0 1,-1 1-1,1 0 1,0-1-1,-1 1 1,1 0-1,0 0 1,0 1-1,0-1 1,0 1-1,0-1 1,0 1-1,0 0 1,0 0-1,0 0 1,0 1-1,0-1 0,0 1 1,-1-1-1,1 1 1,0 0-1,0 0 1,0 0-1,-1 0 1,6 4-1,-3-2 29,-1 0 1,0 1-1,1-1 0,-1 1 0,0 0 0,-1 0 1,1 0-1,-1 1 0,1-1 0,-2 1 0,6 9 0,-5-7-5,0 1-1,-1 0 0,0-1 1,0 1-1,-1 0 0,0 0 1,0 13-1,-1-10-24,0 1 0,-1-1 1,-1 0-1,0 0 0,-1 0 1,0 0-1,0 0 0,-1-1 1,0 1-1,-1-1 0,-11 16 0,15-23-72,-1-1-1,0 0 0,0 1 0,0-1 0,0 0 0,0 0 0,0-1 0,-1 1 0,1 0 0,-1-1 0,1 1 0,-1-1 0,1 0 0,-5 2 0,5-3-79,0 0 1,1 0-1,-1 0 0,0 0 0,0 0 0,1 0 0,-1 0 0,0-1 0,0 1 0,1-1 0,-1 1 0,0-1 0,1 0 0,-1 1 0,1-1 0,-1 0 0,1 0 0,-1 0 0,1 0 0,-1 0 0,1-1 0,0 1 0,0 0 0,0-1 0,-2-1 0,-2-4-760,0-1 0,1 0 1,-1 1-1,1-2 0,-5-14 0,-1-23-723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35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0 120 14307,'4'2'923,"-1"1"-1,0-1 1,0 1-1,0 0 1,0 0-1,-1 1 1,1-1-1,3 7 1,-4-7-631,-1 0 1,1-1 0,0 1-1,0 0 1,0-1-1,0 1 1,0-1 0,1 0-1,-1 0 1,1 0-1,-1 0 1,1 0-1,0 0 1,0-1 0,4 2-1,-3-2-240,0 0 1,0 0-1,1-1 0,-1 1 0,0-1 0,0 0 0,1-1 1,-1 1-1,0-1 0,0 0 0,0 1 0,0-2 0,0 1 1,0 0-1,0-1 0,0 0 0,6-4 0,-8 5-71,1-1-1,0 0 1,-1 0-1,0 0 0,0 0 1,1 0-1,-1-1 1,0 1-1,-1-1 0,1 1 1,0-1-1,-1 0 1,0 0-1,1 1 0,-1-1 1,0 0-1,0 0 1,-1 0-1,1 0 1,-1-1-1,1 1 0,-1 0 1,0 0-1,-1-5 1,1 8 18,0-2-12,-1-1 0,1 1-1,0-1 1,0 1 0,0-1 0,0 1 0,0-1-1,1-2 1,-1 5 12,0-1-1,0 1 0,0 0 1,1-1-1,-1 1 1,0 0-1,0 0 1,0-1-1,1 1 1,-1 0-1,0 0 0,0 0 1,1-1-1,-1 1 1,0 0-1,1 0 1,-1 0-1,0 0 1,0-1-1,1 1 1,-1 0-1,0 0 0,1 0 1,-1 0-1,1 0 1,14 4-15,14 13 132,0 1 0,45 37 1,-65-47-43,-1 0 0,1 0 0,-1 1 0,-1 0 0,0 1 1,0 0-1,-1 0 0,0 0 0,0 1 0,-1 0 0,5 16 0,-8-17-52,1 0-1,-1 1 1,-1-1-1,1 0 1,-2 1-1,1-1 1,-2 1 0,1-1-1,-2 0 1,1 1-1,-1-1 1,-1 0-1,-4 13 1,5-19-16,1 0 0,-1 1 1,-1-1-1,1 0 0,-1-1 0,1 1 0,-1 0 1,0-1-1,0 1 0,-1-1 0,-5 5 0,7-7 1,-1 1-1,1-1 1,-1 0 0,1 0-1,-1 0 1,0 0-1,1 0 1,-1 0-1,0-1 1,0 1-1,0-1 1,1 0-1,-1 0 1,0 0 0,0 0-1,0-1 1,0 1-1,1-1 1,-6-1-1,3 0-2,0 0 0,1 0 0,-1-1 0,1 1 0,0-1 0,0 0 0,0-1-1,0 1 1,0 0 0,1-1 0,0 0 0,0 0 0,0 0 0,0 0 0,0-1 0,1 1 0,0-1-1,0 1 1,0-1 0,-1-5 0,-1-2-15,2 0-1,0 0 1,0 0 0,1-1-1,0 1 1,1 0-1,2-17 1,23-136-2194,-21 129 520,7-43-3770,0 37 3783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4:35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0 432 14323,'38'25'6825,"-30"-20"-5839,0 0 1,0 1-1,-1-1 1,1 1-1,-1 1 0,9 10 1,-11-10-866,0 1 0,0-1 1,0 1-1,-1 0 0,3 10 1,-8-16-12,-4-3-74,-4-6-14,3 2-15,0-1-1,0-1 1,1 1 0,0-1 0,0 0-1,1-1 1,-7-13 0,9 17-10,1-1 0,-1 1 1,1 0-1,0-1 0,0 0 0,0 1 0,0-1 1,1 0-1,0 1 0,0-1 0,0 0 0,1 1 1,-1-1-1,1 0 0,3-8 0,-3 11 3,1-1 1,0 0-1,-1 1 0,1-1 1,0 1-1,1-1 0,-1 1 0,0 0 1,1 0-1,-1 0 0,1 1 0,-1-1 1,1 0-1,0 1 0,0 0 0,0 0 1,0 0-1,0 0 0,0 0 0,0 0 1,0 1-1,0-1 0,0 1 1,4 0-1,2 0 7,0 0 0,0 0 0,0 1 0,0 1 0,0-1 0,0 1 0,11 5 0,-19-7-7,0 0 1,0 1-1,0-1 0,0 0 1,0 1-1,0-1 0,0 0 1,0 0-1,0 0 0,1 0 1,-1 0-1,0 0 0,0 0 1,0 0-1,0 0 0,0-1 1,0 1-1,0-1 0,0 1 1,0 0-1,0-1 1,2 0-1,-2 0 0,0-1 0,1 1 0,-1-1 0,0 1 0,0-1 0,0 1 0,0-1 0,0 0 0,0 1 0,0-1 0,1-4 0,0-2 5,-1-1 1,1 0-1,-1 0 0,-1-14 1,-1 6 19,0-1 0,-2 1 0,-7-26 0,8 32-21,2 10-7,-1 1 1,1-1 0,0 0-1,0 0 1,-1 0 0,1 0 0,0 0-1,0 0 1,0 0 0,0 0-1,0 0 1,0 0 0,1 1 0,-1-1-1,0 0 1,0 0 0,1 0-1,-1 0 1,0 0 0,1 1 0,-1-1-1,1 0 1,-1 0 0,1 0-1,0 1 1,-1-1 0,2 0 0,0-1-7,1 1 0,-1 0 0,0 0 0,1 1 1,-1-1-1,1 0 0,-1 1 0,1 0 0,2-1 1,22 0-29,14-1 0,-38 1 40,0 1 0,0-1 1,1 0-1,-1 0 0,0 0 0,0 0 1,0-1-1,0 1 0,4-4 0,-6 4 8,0-1-1,1 1 1,-1 0 0,0-1-1,0 1 1,-1-1 0,1 0-1,0 1 1,0-1 0,-1 0-1,1 1 1,-1-1 0,0 0-1,1 0 1,-1 1 0,0-1-1,0 0 1,0 0 0,-1-3-1,-6-34 215,-4 2 85,10 34-255,-1 0 0,1 0 0,-1 0 0,1 0 0,-1 0 0,0 0 0,0 1 0,0-1 0,-3-2 0,5 5-47,0 0 0,0 0 0,-1 0 0,1 0 0,0-1 0,0 1 0,0 0 1,0 0-1,-1 0 0,1 0 0,0 0 0,0 0 0,0 0 0,0 0 0,-1 0 0,1 0 0,0 0 0,0 0 1,0 0-1,0 0 0,-1 0 0,1 0 0,0 0 0,0 0 0,0 0 0,0 0 0,-1 0 0,1 0 1,0 0-1,0 0 0,0 0 0,0 0 0,-1 1 0,1-1 0,0 0 0,0 0 0,0 0 0,0 0 0,0 0 1,0 0-1,0 1 0,-1-1 0,1 0 0,0 0 0,0 0 0,-2 9 185,1-3-120,1-1-1,0 1 1,1 0-1,0-1 1,0 1-1,0-1 0,0 1 1,1-1-1,0 1 1,0-1-1,0 0 1,7 9-1,-3-4 29,0-1 0,1 0 0,0-1 0,1 1 1,14 11-1,-14-13-57,0-2 0,0 1 0,1-1 1,-1 0-1,1-1 0,0 0 1,10 3-1,-14-6-56,-1 0 1,1 0-1,0 0 0,-1 0 1,1-1-1,0 0 0,0 0 1,-1 0-1,1 0 0,0-1 1,-1 0-1,1 0 0,0 0 1,-1 0-1,0-1 0,8-4 1,-6 3-443,-1 0 0,0-1 0,1 0 1,-2 0-1,1-1 0,-1 1 0,5-7 1,9-19-1077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25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0 10866,'-3'1'350,"0"0"0,1 0 0,-1 0 0,0 0 0,0 0 0,1 0-1,-1 1 1,1 0 0,-1-1 0,1 1 0,0 0 0,-1 0 0,1 0-1,0 0 1,-3 5 0,-3 4 242,0 1 0,-6 14 0,5-9 61,-5 4-180,7-10-147,1 0 1,-1 1-1,-8 23 0,15-35-316,0 0 0,-1 1 0,1-1 0,0 1 0,0-1 0,0 0 0,-1 1 1,1-1-1,0 1 0,0-1 0,0 1 0,0-1 0,0 0 0,0 1 0,0-1 0,0 1 0,0-1 0,0 1 0,0-1 0,0 0 0,0 1 0,0-1 0,1 1 0,-1-1 0,0 1 1,0-1-1,0 0 0,1 1 0,-1-1 0,0 0 0,0 1 0,1-1 0,-1 0 0,0 1 0,1-1 0,-1 0 0,0 0 0,1 1 0,-1-1 0,0 0 0,1 0 0,-1 1 1,1-1-1,-1 0 0,0 0 0,1 0 0,-1 0 0,1 0 0,-1 0 0,1 0 0,-1 0 0,1 0 0,0 0 0,4-1 56,-1 0 1,1 0-1,0 0 0,5-3 1,0 1 54,13-3 98,-1 1-1,1 1 1,0 1 0,0 2-1,0 0 1,0 1-1,0 1 1,32 6-1,-51-6-172,0 0 0,0 0-1,0 0 1,0 1-1,0-1 1,0 1-1,-1 0 1,1 0 0,-1 0-1,1 1 1,-1-1-1,0 1 1,0 0-1,0 0 1,4 5 0,-5-4-14,0-1 1,0 1 0,0-1-1,-1 1 1,0 0 0,1 0-1,-1-1 1,-1 1 0,1 0-1,-1 0 1,1 0 0,-1 0 0,0 0-1,-1 0 1,0 8 0,-2-2 0,1 0 0,-2 0 0,1 0 0,-1 0 1,-1-1-1,0 0 0,0 1 0,0-2 0,-1 1 1,-1-1-1,-11 12 0,13-14-166,-1-1 0,1 0 0,-1 0 0,0-1 0,0 0 0,0 0 0,-1 0 0,1-1 0,-1 0 0,0 0 0,0-1 0,0 0 0,0 0 0,0-1 0,-1 1 1,1-2-1,-9 1 0,13-1-156,-1 0 0,1-1 0,-1 1 1,0-1-1,1 0 0,0 0 0,-5-2 1,6 2 88,1 0 0,-1 0 0,1 0 0,0 0 0,-1 0 0,1 0 0,0 0 0,0 0 0,0 0 0,0-1 0,0 1 0,0 0 0,0-1 0,0 1 0,1-1 0,-1 1 0,0-1 0,0-2 0,-1-19-1243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44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1773 8098,'-1'1'130,"-1"0"1,1 1-1,0-1 1,-1 0-1,1 1 1,0 0-1,0-1 1,0 1-1,0 0 1,0 0-1,0 2 1,1-3-87,0 0 1,0 0 0,0-1 0,0 1-1,0 0 1,1 0 0,-1-1 0,0 1-1,1 0 1,-1-1 0,0 1 0,1 0-1,-1-1 1,1 1 0,-1-1 0,1 1-1,-1-1 1,1 1 0,-1-1 0,1 1-1,0-1 1,-1 1 0,1-1 0,0 0-1,-1 1 1,1-1 0,0 0 0,0 0-1,-1 0 1,1 1 0,1-1 0,13 3 433,0 0 0,0-1 0,1-1 1,-1 0-1,28-3 0,-5 1 40,105 2 720,277 38-1,319 41-331,-356-49 167,-54-2-350,162 12 601,-445-37-1064,1-1 0,-1-2 0,1-2-1,-1-2 1,1-3 0,-1-1 0,60-18-1,126-54 1170,-185 59-1101,0-2 0,75-49 0,108-78 272,-167 111-596,32-22 37,22-13 290,-102 65-203,-1-1-63,0 0-1,-1 0 1,0-1-1,-1-1 1,0 0-1,-1-1 1,0 0-1,-1-1 1,0 0-1,-1 0 1,0-1-1,-2-1 1,1 1-1,-2-1 1,0 0-1,0-1 1,-2 1-1,0-1 1,0 0-1,0-18 1,-2 9-45,-1 0-1,-2 0 1,0 0 0,-2-1 0,-1 1-1,-1 1 1,-1-1 0,-1 1 0,-1 0 0,-1 0-1,-1 1 1,-1 1 0,-1-1 0,-1 2-1,-18-24 1,-130-135 24,143 160-33,-34-30-51,-65-50 1,-66-34-332,130 98 185,-2 2 0,-2 3 0,-1 2 0,-1 3 0,-1 2-1,-78-19 1,25 18 18,-1 6 0,-170-9 0,-234 22 83,165 6 89,286-1 20,-217 0-238,225 5 11,0 2 0,-103 24 0,93-10 51,2 3-1,-68 33 1,-123 76 6,196-98 143,2 2 1,1 4-1,-82 71 0,118-90 0,1 1 0,1 2 0,1 0 0,1 1 0,1 0-1,1 2 1,1 0 0,2 1 0,0 1 0,-13 44 0,15-30-4,2 0 1,2 1-1,-3 55 0,10-68 14,1 0 0,1 0 0,2 1 0,0-2 0,13 47 0,-10-57 1,2 1 0,0-1-1,1 0 1,1-1 0,0 0 0,27 34 0,-26-39-275,1-1 0,0 0 0,1-1 0,0 0 0,1-1 0,1 0 0,-1-2 0,31 16 0,-24-17-200,23 7 0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25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16251,'-7'15'1241,"-2"9"671,-1 6-247,3 11-297,3 0-232,6-1-400,5-4-96,2-9-352,2-4-96,8-6-88,0-6 0,3-9-104,3-4-168,2-11-696,1-3-408,-1-10-1145,3-4-255,3-5 1464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26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36 623 15851,'-4'6'1264,"0"-1"-1,1 1 0,-1 0 0,2 0 0,-5 11 0,4-7-758,1 0 1,0 1-1,-1 11 0,2-6-511,1 0 0,0 0 0,1 1 0,5 21 0,1-15-170,-1-18-117,-6-6 270,0 1 0,1 0 0,-1-1 0,1 1 0,-1 0 0,0-1 0,1 1 0,-1-1 0,0 1 0,0-1 0,1 1 0,-1 0 0,0-1 0,0 1 0,0-1 0,0 1 0,1-1 0,-1 1 0,0-2 0,2-13-397,0-1 0,-1 0 0,0 0 0,-4-28 0,1-3-623,2 46 996,0-1 1,0 1 0,0-1 0,0 1-1,0-1 1,1 1 0,-1-1 0,0 1-1,1 0 1,-1-1 0,1 1-1,-1-1 1,1 1 0,1-3 0,-1 4 39,0 0 1,-1-1-1,1 1 0,0 0 1,0-1-1,-1 1 1,1 0-1,0 0 1,0 0-1,-1 0 1,1-1-1,0 1 0,0 0 1,0 0-1,-1 1 1,1-1-1,0 0 1,0 0-1,-1 0 1,1 0-1,0 1 0,0-1 1,-1 0-1,1 1 1,0-1-1,-1 0 1,2 2-1,1-1 65,0 1 0,-1-1 0,1 0 0,0 0-1,0 0 1,0 0 0,0 0 0,0-1 0,1 1 0,-1-1 0,0 0-1,0 0 1,0 0 0,0 0 0,0-1 0,4 0 0,-3-1 9,0 1 0,0-1 1,0 0-1,-1 0 0,1 0 0,-1-1 1,0 1-1,1-1 0,-1 0 1,0 0-1,4-6 0,4-5 60,-1-1 0,-1 0 0,0-1 0,-1 0 0,-1 0 0,-1-1-1,0 0 1,-1 0 0,5-35 0,-7 31 0,-1 0 1,-1 0-1,-1 0 1,-1 0-1,0 0 0,-2 0 1,-1 0-1,-6-23 0,-2 9-45,-1 2-1,-2-1 0,-1 2 1,-20-32-1,32 58-68,3 4 2,0 0 0,0 0 1,0 0-1,-1 0 1,1 0-1,-1 0 1,0 0-1,1 0 0,-1 0 1,0 1-1,0-1 1,0 1-1,0-1 1,-5-1-1,7 3-6,0 0 0,-1 0-1,1 0 1,-1 0 0,1 0 0,0 0 0,-1 0-1,1 0 1,-1 0 0,1 0 0,0 0 0,-1 0-1,1 0 1,0 1 0,-1-1 0,1 0-1,-1 0 1,1 0 0,0 1 0,-1-1 0,1 0-1,0 0 1,0 1 0,-1-1 0,1 0-1,0 1 1,0-1 0,-1 0 0,1 1 0,0-1-1,0 0 1,0 1 0,0-1 0,-1 0 0,1 1-1,0 0 1,-2 17 165,2-15-125,-1 18 46,2 0 0,0 0 0,2 0 0,0 0-1,1 0 1,1-1 0,1 1 0,1-1 0,1-1 0,0 1-1,2-1 1,0-1 0,1 0 0,1 0 0,0-1 0,26 26 0,-25-31-62,0-1 1,1 0-1,26 15 1,-33-22-23,0 0 1,1-1-1,-1 0 0,0 0 1,1-1-1,0 0 0,-1 0 0,1-1 1,0 0-1,11 0 0,-15-1-6,0-1 0,0 1 0,0-1-1,0-1 1,0 1 0,-1 0 0,1-1-1,0 0 1,0 0 0,-1 0 0,1 0 0,-1 0-1,0-1 1,0 0 0,0 1 0,0-1-1,0-1 1,-1 1 0,1 0 0,-1 0 0,0-1-1,0 0 1,0 1 0,2-7 0,0 0 6,0 0 1,-1-1-1,0 1 1,-1-1 0,0 0-1,-1 0 1,0-22-1,-2 22 1,0 1 0,0-1 0,-1 0 0,-5-12 0,6 17-5,-1 1 0,-1-1 0,1 1 0,-1-1 0,0 1 0,0 0 1,-1 0-1,1 1 0,-5-6 0,8 10-7,-1-1 0,1 1 0,-1-1 0,1 1 0,0-1 1,-1 1-1,1 0 0,-1-1 0,1 1 0,-1-1 0,1 1 0,-1 0 0,0-1 0,1 1 0,-1 0 0,1 0 0,-1 0 1,0-1-1,1 1 0,-1 0 0,1 0 0,-1 0 0,0 0 0,1 0 0,-1 0 0,0 0 0,1 0 0,-1 0 0,0 1 1,1-1-1,-1 0 0,1 0 0,-1 0 0,0 1 0,1-1 0,-1 0 0,1 1 0,-1-1 0,1 1 0,-1 0 1,0 0-2,0 1 1,0-1 0,0 1 0,1-1 0,-1 1 0,0 0 0,1-1 0,0 1 0,-1 0 0,1 0 0,0-1 0,0 1 0,0 0 0,0 3 0,1 0 7,0 0 0,0 1 0,0-1 0,0 0 1,1 0-1,0 0 0,0 0 0,1 0 0,-1 0 0,1-1 1,0 1-1,0-1 0,1 0 0,-1 0 0,7 6 1,4 1-379,0 0 0,1-1 0,23 11 0,23 16-5499,-38-19 3972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26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1089 13883,'33'-40'1544,"18"-12"1833,13-15-1577,20-26-503,4-13 23,3-17-136,1-2-112,2 8-119,-8 13-369,-15 22-816,-8 12-464,-24 21-833,-8 12-303,-10 20-729,-10 10 257,-7 24 1256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26.9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1 713 18244,'5'22'1608,"9"-14"1121,12-12-233,23-33-447,17-22-289,14-35-456,-2-12-127,-8-1-457,-15 9-248,-17 25-704,-5 11-608,-11 7-2489,1 7 2049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35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51 416 10418,'-4'5'1234,"-2"-1"0,1 0 0,-10 6-1,-5 4 5597,27-18-5612,16-10-453,37-28 233,-2-2 0,93-92-1,-19 10-828,-96 92-558,-26 24-1110,0 0 0,15-23 0,-31 48-5116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35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44 397 10866,'-12'14'1253,"9"-11"-716,-1 1 0,1-1 0,0 1 0,0 0 0,1 0 0,-1 0 0,1 0 0,0 0 0,0 1 0,-2 5 1,4-10-502,0 1 0,0-1 0,0 0 0,0 0 0,0 0 0,0 1 1,0-1-1,0 0 0,0 0 0,0 0 0,0 1 0,0-1 0,0 0 1,0 0-1,1 0 0,-1 0 0,0 1 0,0-1 0,0 0 1,0 0-1,0 0 0,1 0 0,-1 0 0,0 1 0,0-1 0,0 0 1,0 0-1,1 0 0,-1 0 0,0 0 0,0 0 0,0 0 1,1 0-1,-1 0 0,0 0 0,0 0 0,0 0 0,1 0 0,-1 0 1,10-1 681,-1-2-458,-1-1 1,1 0-1,-1 0 1,0 0-1,0-1 1,10-9-1,43-40 719,-17 9-766,-2-2 1,-3-2-1,65-104 0,-102 150-333,1-1-207,-1 1-1,0-1 1,1 0-1,-1 1 1,-1-1-1,1 0 1,0 0-1,-1 0 1,0-1-1,0 1 1,0 0-1,-1 0 1,1-9-1,-4 3-985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36.4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5 13691,'0'-4'1839,"-2"7"-169,-3 10-295,-22 92 528,-23 79-1204,32-127-332,-30 65-1,21-68 146,12-25-10,-19 52-1,33-78-479,0 1 0,0 0 0,0 0-1,1 0 1,-1-1 0,1 1 0,0 0 0,0 0 0,0 0 0,1 4 0,0-6-16,-1-1 0,1 1 1,-1-1-1,1 1 1,0-1-1,-1 1 1,1-1-1,0 0 1,0 1-1,0-1 1,0 0-1,0 0 0,0 0 1,1 0-1,-1 0 1,0 0-1,1 0 1,-1 0-1,0 0 1,1-1-1,-1 1 1,1 0-1,-1-1 0,1 0 1,-1 1-1,4 0 1,3-1 21,1 0 1,-1-1-1,0 1 1,0-2-1,0 1 0,1-1 1,-1 0-1,-1-1 1,16-6-1,-4 2 39,79-31 638,115-61 0,-207 96-676,-1-1-11,0 1-1,1 0 1,0 1 0,-1 0 0,1 0-1,0 0 1,0 0 0,11-1 0,-19 3-18,0-1 0,0 1 0,0-1 0,1 0 0,-1 1 0,0-1 0,1 0 0,-1 0 0,0 0 0,1-1 0,-1 1 0,1 0 0,-2-3 0,-24-25-111,16 16-47,8 9 81,-10-11-1319,0-1 1,-16-23 0,9 2-27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19.0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0 175 12739,'2'2'1576,"2"1"1041,7-8-377,2-3 57,7-7-313,2-4-216,8-2-583,3-1-297,4 3-448,0 0-216,-4 5-624,-2 1-488,-4 3-1681,0 0-664,7 5 1569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19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14779,'1'-1'869,"-1"1"-761,0 0 1,0 0-1,0 0 1,0 0-1,1 0 1,-1 0 0,0 0-1,0 0 1,0 0-1,0 0 1,0 0-1,1 0 1,-1 0 0,0 0-1,0 0 1,0 0-1,0 0 1,0 0-1,1 0 1,-1 0-1,0 0 1,1 0 651,-1 1-651,4 6 1861,2 10-550,-6-15-1182,28 95 3779,8 33-2754,-33-103-1609,-5-16-1188,1-10 1417,1-1-1,0 0 0,0 0 0,-1 0 1,1 0-1,0 0 0,-1 0 1,1 0-1,0 0 0,0 0 0,-1 0 1,1 0-1,0 0 0,-1 0 1,1 0-1,0 0 0,0 0 0,-1 0 1,1 0-1,0 0 0,-1 0 1,1 0-1,0 0 0,0-1 0,-1 1 1,1 0-1,0 0 0,0 0 1,0 0-1,-1-1 0,1 1 0,0 0 1,0 0-1,0 0 0,-1-1 1,1 1-1,-11-12-2477,-1-2 912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20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64 13691,'31'-14'2254,"0"2"0,1 1 0,45-9 0,-67 18-2050,0 0 1,0 1 0,0 0-1,0 1 1,0 0 0,0 0-1,1 1 1,-1 1 0,0 0-1,0 0 1,-1 1 0,1 0 0,0 1-1,-1 0 1,12 6 0,-18-7-179,0-1 0,1 0 0,-1 1 0,-1-1 0,1 1 0,0 0 0,0 0 0,-1 0 0,0 0 0,0 1 0,0-1 0,0 0 0,0 1 0,-1 0 0,3 7 0,-3-5-5,0-1-1,0 1 1,-1 0 0,0 0 0,0 0-1,-1 0 1,1 0 0,-1 0-1,-3 9 1,-1-1-51,0-1 0,0-1-1,-1 1 1,-1-1 0,0 0-1,-1 0 1,0-1 0,-13 13-1,17-19-212,-1 0-1,-1 0 0,1-1 1,-1 0-1,-9 5 1,14-8 71,-1 0 0,1-1 0,-1 1 0,1 0 0,-1-1 0,0 0 0,1 1 0,-1-1 0,0 0 0,1 0 0,-4 0 0,4 0 23,0-1 1,0 1 0,0 0-1,0-1 1,0 1 0,0 0 0,0-1-1,1 1 1,-1-1 0,0 0-1,0 1 1,1-1 0,-1 0 0,0 1-1,1-1 1,-1 0 0,0 0 0,1 0-1,-1 1 1,1-1 0,0 0-1,-1-1 1,-5-13-1140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29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16363,'10'26'2329,"5"2"1344,8-4-1441,1-6-447,3-9-1073,-1-4-408,2-10-1672,10-2-1041,8-10 1145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46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1420 9130,'0'0'28,"0"0"1,-1 0-1,1 0 1,0 0-1,0 0 1,0 0-1,0 0 1,0 0-1,0 0 1,0 0-1,-1 0 1,1 0-1,0-1 1,0 1-1,0 0 1,0 0-1,0 0 1,0 0-1,-1 0 1,1 0-1,0 0 1,0 0-1,0 1 0,0-1 1,0 0-1,-1 0 1,1 0-1,0 0 1,0 0-1,0 0 1,0 0-1,0 0 1,0 0-1,0 0 1,0 0-1,-1 0 1,1 0-1,0 1 1,0-1-1,0 0 1,0 0-1,0 0 1,0 0-1,0 0 1,0 0-1,0 0 1,0 1-1,0-1 1,0 0-1,0 0 0,0 0 1,0 0-1,0 0 1,0 1-1,0-1 1,0 0-1,0 0 1,0 0-1,0 0 1,0 0-1,0 1 1,5 9 874,8 5-509,0-1 1,0 0-1,2-1 0,-1 0 1,2-2-1,-1 0 1,35 18-1,130 50 894,-171-75-1228,78 27 573,171 37 0,96-14 140,71-23-393,3-20-240,7 0 6,-186 4 272,332 62 0,-502-62-2,118 21 897,-132-27-339,68 0 0,-103-10-586,0-1 1,0-1-1,0-2 1,-1-1-1,1-2 1,-1 0-1,-1-2 1,51-25-1,216-116 244,-275 141-631,121-71-79,-123 68 27,0 0 1,-1-1 0,0-1-1,-1-1 1,15-19 0,4-13-79,33-62 0,-6 9 189,5-9-67,-28 45-1,-33 55 20,-1-1-1,1 0 0,-2 1 1,0-2-1,0 1 0,-1 0 1,0-1-1,-1 1 0,0-1 1,0-15-1,-2 13 7,-1 0 0,-1 0 0,0 0 0,0 0 0,-2 0 0,0 1 0,0-1 0,-9-17 0,-2 2 5,0 1 0,-2 1 1,-2 0-1,-21-24 0,-95-91-19,107 118-5,0 1 1,-2 1-1,0 2 0,-2 1 1,0 1-1,-41-16 0,-211-62-6,199 72-71,-1 5 0,-1 2-1,-174-8 1,-83 24-568,-33 0-185,3-28 98,-408-105 68,419 86 691,269 42-12,-179 14 0,241-5-13,1 2 0,0 1 0,-45 15 1,57-14-2,-1 1 0,2 1 1,-1 1-1,1 0 0,0 1 1,-20 18-1,-9 14-2,-66 79-1,93-99 5,-18 23-4,2 2-1,3 1 1,1 2 0,-47 103-1,60-106 11,2 0-1,-18 85 1,-2 106 24,34-209-8,1 44-1,3-59-8,1 0-1,0 0 1,0 0-1,11 29 1,-7-26-3,2-1 1,1 0-1,0 0 0,1-1 1,1 0-1,0 0 1,1-2-1,1 1 0,0-1 1,1-1-1,26 19 0,-22-19-166,2-1 0,0-1 0,0 0 0,1-2 0,0 0 0,1-1 0,-1-1 0,2-2 0,36 6 0,38-6-2607,1-7 1074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20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0 264 15091,'9'47'4014,"-4"-27"-2017,-1 1-1,2 36 1,-14-87-1692,7 18-302,-3-6-50,1 0 0,1 0 0,1 0 0,1 0 1,0 1-1,4-24 0,-4 39 45,0 0 0,1 1-1,-1-1 1,1 1 0,-1-1 0,1 1 0,0-1 0,-1 1 0,1-1 0,0 1 0,0 0 0,0-1-1,0 1 1,0 0 0,0 0 0,1 0 0,-1 0 0,0 0 0,0 0 0,1 0 0,2-1 0,-2 1 11,1 1 0,-1-1 0,1 1 0,-1 0 1,1-1-1,-1 1 0,1 1 0,-1-1 0,1 0 1,-1 1-1,0-1 0,1 1 0,3 1 0,5 2 107,-1 1-1,14 8 0,-15-8 116,-1-1 1,1 1-1,0-2 1,10 4-1,-17-6-191,-1-1 0,0 1 0,0-1-1,0 0 1,0 0 0,0 0 0,0 1-1,0-1 1,1 0 0,-1 0 0,0-1-1,0 1 1,0 0 0,0 0 0,0 0-1,1-1 1,-1 1 0,0-1 0,0 1-1,0-1 1,0 1 0,0-1-1,0 0 1,0 1 0,-1-1 0,1 0-1,0 0 1,0 1 0,0-1 0,-1 0-1,1 0 1,0 0 0,-1 0 0,1 0-1,-1 0 1,1 0 0,-1 0 0,0 0-1,1-1 1,-1 1 0,0 0 0,0 0-1,0 0 1,0-2 0,1-3 32,-1 0-1,-1 0 1,1 0-1,-1 0 1,0 0 0,-3-12-1,-5-5-177,-13-28 0,-4-7-3003,26 57 2926,-1 0 1,1 1-1,0-1 0,-1 0 0,1 0 0,0 1 0,0-1 0,0 0 0,0 0 0,0 1 0,0-1 0,0 0 0,0 0 0,0 0 0,0 0 0,0 1 0,0-1 0,0 0 0,1 0 0,-1 1 0,0-1 0,0 0 0,1 0 0,0 0 0,8-4-1508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20.8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18 287 13147,'2'11'676,"0"-3"545,0 1-1,0 0 1,-1 1 0,0-1-1,0 0 1,-2 11-1,-2-24 1672,0-4-2357,-5-26-292,3 1 0,0-1 0,2 1 1,2-36-1,1 55-247,1 0 0,0 0 0,1 0 0,7-24 0,-8 33 4,1 1-1,0-1 1,0 0-1,0 1 0,1-1 1,0 1-1,4-5 1,-6 7 0,1 0 1,0 0 0,0 0 0,0 1 0,0-1 0,0 1 0,0-1-1,1 1 1,-1 0 0,0 0 0,1 0 0,-1 0 0,1 1-1,-1-1 1,4 0 0,-2 1 23,0 0 0,0 0-1,0 1 1,0-1 0,0 1 0,0 0 0,0 0-1,0 1 1,0-1 0,0 1 0,-1 0 0,1 0-1,0 0 1,-1 0 0,0 1 0,0-1 0,1 1-1,-2 0 1,1 0 0,0 0 0,3 5 0,1 1 126,-1 0 1,0 0 0,-1 1 0,0 0 0,0 0-1,5 21 1,10 53 450,-18-70-716,0-1 1,-1 1-1,-1 0 1,-1 17-1,0-29-96,1 0 1,-1 0-1,1 0 0,-1-1 0,0 1 0,0 0 1,0-1-1,0 1 0,0 0 0,0-1 0,0 1 1,-2 1-1,2-2 157,1 0 1,-1-1-1,0 1 1,1-1-1,-1 1 1,1-1-1,-1 0 1,0 1 0,1-1-1,-1 0 1,0 1-1,0-1 1,1 0-1,-1 0 1,0 0-1,0 1 1,1-1-1,-1 0 1,0 0-1,0 0 1,1 0-1,-1 0 1,0-1 0,0 1-1,1 0 1,-1 0-1,0 0 1,0-1-1,1 1 1,-1 0-1,0-1 1,1 1-1,-2-1 1,-9-12-230</inkml:trace>
  <inkml:trace contextRef="#ctx0" brushRef="#br0" timeOffset="1">20 173 16676,'7'12'1608,"7"-2"768,16-6-943,8-5-409,8-12-896,-1-1-632,6 1 216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39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627 1524 8722,'-3'-1'249,"1"0"-1,-1-1 1,1 1 0,0-1 0,-1 1 0,1-1-1,0 0 1,0 0 0,0 1 0,1-1 0,-1-1-1,0 1 1,1 0 0,-2-4 0,2 5-129,1 0 1,-1 0-1,1-1 1,0 1-1,-1 0 1,1-1-1,0 1 0,0 0 1,0-1-1,0 1 1,0 0-1,1-1 1,-1 1-1,0 0 1,1-1-1,-1 1 1,1 0-1,-1-1 1,1 1-1,-1 0 1,1 0-1,0 0 1,0 0-1,-1 0 1,1 0-1,0 0 0,0 0 1,0 0-1,0 0 1,0 0-1,2 0 1,-2 0 33,1 0 1,0 0-1,0 0 1,0 0-1,0 0 0,-1 1 1,1-1-1,0 1 1,0-1-1,0 1 1,0 0-1,1 0 0,-1 0 1,2 0-1,33 6 687,-10-1-529,-4-4-219,-1 0 0,0-2 0,1-1 0,-1 0 0,0-2 0,0-1 0,0 0 0,-1-1 0,0-2 0,34-16 1,13-12 400,111-79 0,-173 111-459,235-178 1271,-213 157-1160,-1-2 0,-1 0 0,-1-2 0,-1 0 0,37-65-1,-45 65-125,-1-2-1,-2 0 0,-1 0 0,-2-1 0,9-47 0,-14 53-15,-2 0 0,-1 0 0,-2 0 0,0 0 0,-1 0 0,-2 0 0,-8-38 0,4 36 8,-1 1 0,-2-1 0,0 2 0,-2 0 0,-1 0 0,-19-29 0,24 45-11,0 0 1,-1 1-1,0 0 0,-1 0 1,0 1-1,0 0 0,-1 1 1,0 0-1,0 1 0,-1 0 1,1 1-1,-25-8 0,3 4-2,-1 1 0,0 2 0,-55-3 1,50 8-6,-1 1 0,1 2 1,0 1-1,0 2 0,0 2 1,1 2-1,0 1 0,1 2 1,-39 18-1,29-8 1,2 2 0,0 2-1,2 2 1,1 2 0,1 2-1,-51 52 1,22-13 1,3 3 0,4 2 0,2 4 0,5 2 0,-83 160 0,126-215 24,1 1 1,2 0-1,0 0 0,-9 55 1,16-69 10,2 1 0,0 0-1,1-1 1,0 1 0,1 0 0,1-1 0,0 1 0,1-1 0,0 0 0,1 1-1,12 24 1,-9-26 17,0-1 0,0 0-1,2 0 1,0 0 0,0-1 0,1-1-1,0 0 1,0 0 0,1-1-1,1 0 1,0-1 0,0 0 0,0-1-1,1-1 1,0 1 0,0-2-1,25 7 1,-14-7 84,0 0 0,1-2 0,-1-1 0,1 0 0,34-4 0,-14-2 152,0-2-1,49-14 0,-16-1 186,94-40 1,69-48-142,-139 62-1141,-82 39 356,0 1 0,40-8 1,-49 14-145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07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0 842 15427,'1'-1'145,"-1"0"0,1 0 0,-1 1 0,1-1 0,0 0 0,-1 0 0,1 0 0,0 0-1,0 1 1,-1-1 0,1 0 0,0 1 0,0-1 0,0 1 0,0-1 0,0 1 0,0-1 0,0 1-1,0 0 1,0-1 0,0 1 0,0 0 0,0 0 0,0 0 0,1 0 0,-1 0 0,0 0 0,0 0 0,0 0-1,0 0 1,0 0 0,0 1 0,0-1 0,0 0 0,0 1 0,0-1 0,0 1 0,0-1 0,0 1 0,0 0-1,0-1 1,-1 1 0,1 0 0,1 1 0,2 2 25,1 1 0,-1 0 1,0 0-1,0 1 0,0-1 0,2 7 1,-2-5-145,-1 1-1,0 0 1,-1 0 0,0 0 0,0 0 0,0 0 0,-1 0 0,-1 1 0,1-1 0,-1 0 0,0 0 0,-1 1 0,0-1 0,-1 0 0,0 0 0,0 0-1,-4 10 1,0-10 0,6-8-25,0 0 0,-1 0 0,1 1 0,0-1 0,0 0 0,0 0 0,0 0 0,-1 0 0,1 0-1,0 0 1,0 0 0,0-1 0,-1 1 0,1 0 0,0 0 0,0 0 0,0 0 0,0 0 0,-1 0 0,1 0 0,0 0 0,0 0 0,0 0 0,0-1 0,0 1 0,-1 0 0,1 0 0,0 0 0,0 0 0,0-1 0,-6-16 30,4 4-34,0-1 0,1 1 1,1-1-1,0 1 0,1-1 0,1 1 0,0-1 0,1 1 1,0 0-1,1 0 0,0 0 0,1 0 0,7-12 1,-7 16 24,1-1 1,0 1-1,0 0 1,1 1 0,0 0-1,1 0 1,10-10 0,-11 13 48,-1 1 1,1-1-1,0 1 1,0 0-1,1 1 1,-1 0-1,1 0 1,-1 0-1,1 1 1,12-2-1,-15 3-47,-1 1 0,1 0 0,-1 0 0,1 0 0,0 0-1,-1 0 1,1 1 0,-1 0 0,1 0 0,-1 0 0,0 1 0,1 0-1,-1-1 1,0 1 0,0 1 0,0-1 0,5 4 0,-5-2-9,-1-1-1,0 1 1,1 0 0,-1 0 0,-1 0 0,1 0 0,0 0-1,-1 1 1,0-1 0,0 1 0,0-1 0,-1 1 0,0 0-1,0 0 1,1 9 0,-1-7-13,-1 0 1,0 1-1,0-1 1,0 0-1,-1 0 1,0 0-1,-1 0 0,0 0 1,0 0-1,-5 11 1,6-17-1,1 0 1,-1 0-1,1 0 1,-1 0 0,1-1-1,-1 1 1,0 0-1,1 0 1,-1-1 0,0 1-1,-1 1 1,1-2 0,1 0 0,0 0 0,0 0 0,-1 0 0,1 0 0,0 0 0,-1 0 0,1 0 0,0 0 0,-1 0 0,1 0 0,0 0 0,-1 0 0,1 0 0,0 0 0,-1 0 0,1 0 0,0 0 0,0 0 0,-1 0 0,1-1 0,0 1 0,-1 0 0,1 0 0,-1-1 6,0-1 0,0 1 1,0 0-1,0 0 0,1 0 0,-1-1 0,1 1 0,-1 0 0,1-1 0,-1 1 0,1 0 1,0-1-1,-1 1 0,1 0 0,0-1 0,0-1 0,1-5 7,-1-1 0,1 0-1,1 1 1,0-1 0,0 1 0,1-1-1,0 1 1,0 0 0,5-8 0,3-5 13,1 1 1,17-22 0,-14 24 120,1-1-1,22-20 1,-29 31-8,0 1-1,0 0 1,1 0-1,0 0 1,1 2 0,17-9-1,-27 14-127,1-1 0,-1 1 0,1-1-1,-1 1 1,1 0 0,-1 0 0,1 0 0,-1 0-1,1 0 1,-1 0 0,1 0 0,-1 0-1,1 0 1,-1 1 0,1-1 0,-1 1 0,0-1-1,3 2 1,-1 0 14,0 0 0,1 1-1,-1-1 1,0 1 0,3 3-1,-5-4-32,1 0 1,-1 0-1,0-1 0,1 1 0,0-1 1,-1 1-1,1-1 0,0 0 0,0 1 1,0-1-1,0 0 0,0 0 0,0 0 1,0-1-1,0 1 0,1 0 0,-1-1 1,0 0-1,0 1 0,4-1 0,-4-1-57,0 1-1,0-1 0,0 0 0,0 1 1,0-1-1,-1 0 0,1-1 1,0 1-1,0 0 0,-1 0 0,1-1 1,-1 1-1,1-1 0,-1 1 1,2-3-1,18-28-1078,-20 30 1079,6-13-377,1-1 0,-2 0 0,0 0-1,-1 0 1,3-18 0,8-87-457,-12 92 1075,-4 31 45,0-1 1,1 1-1,0 0 1,-1 0 0,1 0-1,0-1 1,0 1-1,0 0 1,0-1-1,0 1 1,1-1 0,-1 1-1,0-1 1,1 1-1,-1-1 1,1 0-1,3 2 1,2 2-47,0 0-1,0-1 1,9 5 0,-10-7-147,1 1-1,-1-2 1,1 1 0,-1-1 0,1 1 0,0-2 0,-1 1-1,1-1 1,0 0 0,8-1 0,-13 0-31,1 1 1,-1 0-1,0-1 1,0 1-1,0-1 1,1 0-1,-1 0 0,0 0 1,0 0-1,0 0 1,0 0-1,0 0 0,-1-1 1,1 1-1,0 0 1,-1-1-1,1 0 0,-1 1 1,1-1-1,-1 0 1,0 0-1,0 0 1,1 0-1,-2 0 0,1 0 1,0 0-1,0 0 1,-1-1-1,1 1 0,-1 0 1,1 0-1,-1 0 1,0-4-1,-2-25-20,1 21 11,0 0-1,1-14 1,0 23 9,0 1 0,0 0 0,0 0 0,0-1 0,0 1 1,0 0-1,0-1 0,0 1 0,0 0 0,0 0 0,0-1 0,0 1 0,0 0 0,0-1 0,0 1 0,1 0 0,-1 0 0,0-1 0,0 1 1,0 0-1,0 0 0,1-1 0,-1 1 0,0 0 0,0 0 0,0 0 0,1-1 0,-1 1 0,0 0 0,0 0 0,1 0 0,-1 0 0,0-1 0,0 1 1,1 0-1,-1 0 0,0 0 0,1 0 0,-1 0 0,0 0 0,0 0 0,1 0 0,-1 0 0,0 0 0,1 0 0,-1 0 0,0 0 0,1 0 0,13 11 24,4 11 114,0 1 0,-2 0 0,0 1-1,18 39 1,-14-19 182,27 87-1,-36-91-160,6 47-1,-14-65-94,0 0 0,-2 0 0,-3 41 1,1-59-59,1 1 1,-1-1 0,0 1 0,0-1 0,-1 1 0,-3 6 0,5-10-5,0 0 1,-1-1 0,1 1 0,-1 0-1,1-1 1,-1 1 0,1 0 0,-1-1-1,0 1 1,1 0 0,-1-1 0,0 1-1,1-1 1,-1 1 0,0-1 0,0 0-1,1 1 1,-1-1 0,0 0 0,0 1 0,0-1-1,1 0 1,-1 0 0,0 0 0,0 0-1,0 0 1,0 0 0,0 0 0,1 0-1,-1 0 1,0 0 0,0 0 0,0-1-1,0 1 1,1 0 0,-1 0 0,0-1-1,0 1 1,1-1 0,-1 1 0,0-1-1,0 0 1,-4-3 5,0-1 1,0 1-1,1-1 0,-1 0 0,1 0 0,0-1 1,1 1-1,-1-1 0,1 0 0,1 0 0,-5-12 1,-1-7-33,-9-43 0,10 32-28,2 0 1,2 0-1,1-1 0,4-46 1,0 60 33,1 0 1,1 1-1,0-1 1,2 1 0,1 0-1,1 1 1,0 0 0,14-23-1,10-9-5,1 1-1,57-65 0,-87 113 20,0 1 0,1 0 0,0 0 0,-1 0 0,1 0 0,6-3 0,-9 5 3,-1 1 0,1 0-1,0-1 1,-1 1 0,1 0 0,0-1 0,-1 1-1,1 0 1,0 0 0,-1 0 0,1 0-1,0 0 1,0 0 0,-1 0 0,1 0 0,0 0-1,-1 0 1,1 0 0,0 0 0,0 0-1,-1 1 1,1-1 0,0 0 0,-1 0 0,1 1-1,0-1 1,-1 1 0,1-1 0,-1 0-1,1 1 1,-1-1 0,1 1 0,-1-1 0,1 1-1,-1 0 1,1-1 0,-1 1 0,1-1-1,-1 1 1,0 0 0,0-1 0,1 1 0,-1 0-1,0 0 1,0-1 0,0 1 0,0 0-1,1-1 1,-1 1 0,-1 1 0,2 10-5,0 0-1,-1 0 1,-1 1 0,0-1 0,-1 0 0,-4 16-1,-3 23-4,8-42 9,0 1 1,1-1-1,0 1 1,0 0-1,4 16 0,-4-24 2,1 1 0,-1-1 0,1 0-1,0 1 1,0-1 0,0 0 0,0 0-1,0 0 1,1 1 0,-1-1-1,1-1 1,-1 1 0,1 0 0,0 0-1,-1-1 1,1 1 0,0-1 0,0 1-1,0-1 1,0 0 0,1 0-1,-1 0 1,0 0 0,0 0 0,1 0-1,-1-1 1,5 2 0,-2-2 4,-1 0 0,1 0 0,0 0 0,-1-1 1,1 1-1,-1-1 0,1 0 0,-1 0 0,0-1 0,1 1 1,-1-1-1,0 0 0,0 0 0,0 0 0,0-1 0,0 0 1,-1 1-1,1-1 0,-1 0 0,0-1 0,0 1 0,0-1 1,3-3-1,-4 3 14,1 1 0,-1-1 0,0 1 0,-1-1 0,1 0 0,-1 0 0,1 0 1,-1 0-1,0 0 0,-1 0 0,1 0 0,-1-1 0,1 1 0,-1 0 0,-1 0 0,1 0 1,-1 0-1,1-1 0,-1 1 0,0 0 0,0 0 0,-1 0 0,1 1 0,-1-1 0,-4-6 1,0 1 5,-2 0-1,1 0 1,-1 1 0,-1 0 0,1 0 0,-1 0 0,-13-7 0,13 10-50,1 0-1,0 0 1,-1 1 0,0 0-1,0 1 1,0 0 0,-1 1-1,1-1 1,-13 0 0,17 3-56,-1 0 0,0 0 1,1 1-1,-1-1 0,1 2 1,-8 1-1,11-3-26,0 1-1,1 0 1,-1-1 0,0 1-1,0 0 1,0 0 0,1 0-1,-1 0 1,0 0-1,1 1 1,-1-1 0,1 0-1,0 1 1,-1-1 0,1 1-1,0-1 1,0 1-1,0 0 1,0 0 0,-2 3-1,3-5 14,0 1 0,0 0 0,0 0 0,0-1 0,-1 1 0,1 0 0,0 0 0,0-1 0,0 1 0,1 0 0,-1-1 0,0 1 0,0 0 0,0 0 0,0-1 0,1 1 0,-1 0 0,0-1-1,1 1 1,-1 0 0,0-1 0,1 1 0,0 0 0,0 0-86,0 0 0,0 0-1,1-1 1,-1 1 0,0 0-1,0-1 1,1 1-1,-1-1 1,0 1 0,1-1-1,1 1 1,3-1-475,1 1-1,-1-1 1,0 0 0,12-2-1,21-8-1407,8-7 774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07.9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60 11042,'0'-1'203,"-1"0"-1,0 1 0,0-1 0,0 0 0,0 0 0,0 1 1,0-1-1,0 1 0,0-1 0,0 1 0,0 0 1,0-1-1,0 1 0,0 0 0,-1-1 0,1 1 1,0 0-1,0 0 0,0 0 0,0 0 0,0 0 0,-1 1 1,1-1-1,0 0 0,0 0 0,0 1 0,0-1 1,0 1-1,-2 0 0,-2 1 256,0 1-1,0 0 1,0 0 0,-7 6-1,5-3-103,0 0-1,1 0 1,0 1-1,0 0 1,-7 11-1,11-15-241,0 1 0,0-1 0,1 1-1,-1-1 1,1 1 0,-1-1 0,1 1 0,0 0 0,1 0-1,-1 0 1,1 0 0,-1 0 0,1-1 0,0 1-1,1 5 1,0-7-69,0 0 0,0 0 0,0 1 1,0-1-1,0 0 0,0 0 0,1 0 0,-1 0 0,1 0 0,0-1 0,-1 1 0,1 0 0,0-1 0,0 1 0,0-1 0,0 0 0,0 1 0,4 0 0,5 3 96,1 0 0,16 3 0,-17-5-43,31 9 282,-22-8 70,0 2 0,0 1-1,34 16 1,-53-23-432,0 1 0,0-1 1,0 0-1,-1 1 0,1-1 1,0 1-1,-1-1 0,1 1 1,0-1-1,-1 1 0,1 0 1,-1-1-1,1 1 0,-1 0 1,1-1-1,-1 1 0,1 0 1,-1 0-1,0 0 0,0-1 1,1 1-1,-1 0 0,0 0 1,0 0-1,0 0 0,0-1 1,0 1-1,0 0 0,0 0 1,0 0-1,0 0 0,0-1 1,0 1-1,0 0 0,-1 0 1,1 0-1,0 0 0,-1-1 1,1 1-1,-1 0 0,1-1 0,-1 1 1,1 0-1,-1-1 0,1 1 1,-2 1-1,-2 2 16,0-1-1,0 1 1,0-1-1,-1 0 0,-7 5 1,2-4-48,1 0 0,0 0 1,-1-1-1,0 0 0,0-1 0,0 0 0,0 0 1,-15-1-1,21 0-38,1-2 0,-1 1 1,0 0-1,0-1 0,1 0 1,-1 0-1,1 0 0,-1 0 1,1-1-1,-1 1 0,-4-4 0,6 4-13,0-1-1,0 0 0,0 1 1,1-1-1,-1 0 0,0 0 1,1 0-1,0-1 0,-1 1 1,1 0-1,0 0 0,0-1 1,0 1-1,0-1 0,1 1 1,-1-1-1,1 1 0,-1-4 1,1-2-118,-1-1 1,2 1 0,-1 0 0,1-1 0,1 1 0,0 0 0,0 0-1,4-10 1,30-62-564,-30 69 697,38-68-80,-38 71 264,0 0 0,0 0 0,0 0 1,1 1-1,0 0 0,0 1 1,10-7-1,-17 12-93,1 1-1,0 0 1,-1-1 0,1 1 0,0-1 0,-1 1-1,1 0 1,0 0 0,0-1 0,-1 1 0,1 0-1,0 0 1,0 0 0,0 0 0,-1 0 0,1 0-1,0 0 1,0 0 0,-1 0 0,1 0-1,0 0 1,0 1 0,-1-1 0,1 0 0,0 1-1,0-1 1,-1 0 0,1 1 0,0-1 0,-1 1-1,1-1 1,-1 1 0,1-1 0,0 1 0,-1-1-1,1 1 1,-1 0 0,0-1 0,1 1 0,-1 0-1,1-1 1,-1 1 0,0 0 0,1 1 0,2 5 179,-1 1-1,0-1 1,2 15 0,-1-10 33,1 7 13,-2-6-190,1 0 0,1-1 1,0 1-1,0-1 0,1 0 1,11 19-1,-15-29-187,0-1-1,1 0 1,-1 1-1,0-1 1,0 0 0,1 0-1,-1 1 1,3 0-1,-4-2 23,1 0-1,-1 0 0,0 1 0,1-1 0,-1 0 0,0 0 0,1 0 0,-1 0 0,0 0 0,1 0 0,-1 0 0,0 0 0,1 0 1,-1 0-1,0 0 0,1 0 0,-1 0 0,0 0 0,1 0 0,-1 0 0,0-1 0,1 1 0,-1 0 0,0 0 0,0 0 0,1 0 1,-1-1-1,0 1 0,1 0 0,-1 0 0,0-1 0,0 1 0,0 0 0,1-1 0,-1 1 0,0 0 0,0 0 0,0-1 0,0 1 1,1 0-1,-1-1 0,0 1 0,0 0 0,0-1 0,0 1 0,0 0 0,0-1 0,3-15-2593,4-11 950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08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0 106 16035,'4'4'493,"1"-1"0,-1 0 0,1 0 0,0 0 0,0-1 0,0 1 0,9 2 0,38 6 510,-38-9-960,0 1 0,21 7 0,12 15 13,-46-25-54,-1 0 0,0 0 1,1 0-1,-1 0 0,0-1 0,0 1 0,1 0 0,-1 0 1,0 0-1,1 0 0,-1 0 0,0 0 0,0-1 0,0 1 1,1 0-1,-1 0 0,0 0 0,0-1 0,1 1 0,-1 0 0,0 0 1,0 0-1,0-1 0,0 1 0,0 0 0,1 0 0,-1-1 1,0 1-1,0 0 0,0-1 0,0 1 0,0 0 0,0 0 0,0-1 1,0 1-1,2-13 213,-2 13-208,3-17 395,5-37 723,-6 49-943,-1 0-1,1 0 1,-1 1-1,1-1 1,1 1-1,-1-1 1,1 1-1,5-7 1,-7 10-124,0 0 1,0 0-1,0-1 0,1 1 1,-1 0-1,0 1 1,1-1-1,-1 0 0,1 0 1,-1 1-1,1-1 0,-1 1 1,1-1-1,0 1 0,-1-1 1,1 1-1,0 0 1,-1 0-1,1 0 0,-1 0 1,1 0-1,0 0 0,-1 1 1,1-1-1,0 0 1,-1 1-1,1-1 0,-1 1 1,1 0-1,-1 0 0,1-1 1,-1 1-1,2 1 0,6 5 22,0-1 0,-1 1-1,0 1 1,8 8-1,-3-2 119,-9-10-158,1 0-1,-1 1 1,1-2-1,0 1 0,1 0 1,5 2-1,-9-5-42,0 0 0,1-1 1,-1 1-1,0-1 0,0 0 1,0 1-1,1-1 0,-1 0 1,0 0-1,0 0 0,0-1 0,1 1 1,-1 0-1,0-1 0,0 0 1,0 1-1,0-1 0,0 0 1,0 0-1,3-2 0,0-1-249,0 0 0,0 0 0,0 0 0,-1-1 0,0 0 0,0 0 0,0 0 0,0 0 0,-1-1 0,3-6 0,-1 4-935,0 0-1,12-15 1,8 0-526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08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1 314 17980,'15'-1'2136,"4"-7"1649,9-5-264,0-12-1185,2-3-567,-3-5-929,-7-3-440,-2-1-400,-3 2 0,-5 2-600,-5 2-360,-8 12-2753,-13 4 2185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41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1331 9890,'0'-1'102,"0"1"0,1 0 0,-1-1 0,0 1 0,0 0 1,0-1-1,0 1 0,0 0 0,1-1 0,-1 1 0,0 0 0,0 0 0,0-1 0,1 1 0,-1 0 0,0 0 0,0-1 0,1 1 0,-1 0 1,0 0-1,1 0 0,-1 0 0,0-1 0,1 1 0,-1 0 0,0 0 0,1 0 0,-1 0 0,1 0 0,13-2 1057,-9 2-763,12-2 258,-1-1 0,1-1 0,-1 0 0,0-2-1,-1 1 1,18-10 0,6-6 437,44-31 0,133-100 1399,137-90 296,577-356-120,-824 531-2607,64-45-1053,-153 99 468,-13 10 194,-1 0-1,0 1 1,1-1 0,-1 1-1,1 0 1,0 0-1,-1 0 1,1 0-1,0 1 1,8-3-1,-11 4 172,1 0 0,0 0-1,0 1 1,0-1 0,-1 0-1,1 1 1,0-1 0,-1 1-1,4 1 1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47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11 306 10514,'-6'-33'4376,"6"32"-4070,0 0-1,0 0 1,0-1 0,0 1-1,0 0 1,0-1 0,0 1-1,1 0 1,-1-1-1,0 1 1,1 0 0,-1 0-1,1-1 1,-1 1 0,1 0-1,0 0 1,0 0-1,-1 0 1,1 0 0,0 0-1,2-2 1,-3 3-234,1 0 1,-1 0-1,0 0 1,1 1-1,-1-1 0,0 0 1,0 0-1,1 0 1,-1 0-1,0 1 0,1-1 1,-1 0-1,0 0 1,0 1-1,0-1 0,1 0 1,-1 0-1,0 1 1,0-1-1,0 0 0,0 1 1,1-1-1,-1 0 1,0 0-1,0 1 0,0-1 1,0 0-1,0 1 1,0-1-1,0 1 0,3 12 423,-2-12-425,0 10 150,1 0 0,-1 0 0,-1 0 0,0 0 1,-1 1-1,-2 10 0,-16 66 1,12-62-172,7-25-16,1-2-6,1-7 14,9-25-2,3-11-33,-13 41-6,31-82-45,-28 75 46,1 1 0,0 0 0,1 0 1,0 0-1,0 0 0,11-10 0,-15 17 10,-1 0-1,1 1 1,0-1 0,-1 1-1,1 0 1,0 0 0,0-1-1,0 1 1,0 0 0,0 0 0,0 1-1,0-1 1,0 0 0,0 1-1,0-1 1,1 1 0,-1 0-1,0 0 1,0 0 0,1 0-1,-1 0 1,0 0 0,0 1-1,0-1 1,0 1 0,1-1-1,2 2 1,-2 0 11,0 0 1,-1 0-1,1 0 0,-1 0 0,1 0 0,-1 1 1,0-1-1,1 1 0,-1-1 0,0 1 0,-1 0 1,1 0-1,-1 0 0,1 0 0,-1 0 0,0 0 1,1 5-1,1 3 7,-1 0 1,0 1-1,-1 0 1,-1-1 0,0 1-1,0-1 1,-2 1-1,1 0 1,-1-1-1,-1 0 1,-4 13 0,16-66 59,-2 23-89,0 1 1,1 0-1,1 0 1,1 1-1,0 0 1,21-24 0,-26 35-4,1 0 1,0 0 0,0 1 0,1 0 0,-1 0 0,1 0 0,0 1 0,10-4 0,-12 6 4,0 0 1,1 0-1,-1 1 0,0 0 1,1 0-1,-1 0 0,1 1 0,-1 0 1,1 0-1,-1 0 0,1 1 1,-1 0-1,9 2 0,-12-2 11,1 0 0,-1 1 0,1-1 0,-1 1 0,0-1 0,1 1 0,-1 0 0,0 0 0,0 0 0,1 2 0,-1-2 1,-1 0 0,1-1-1,0 1 1,-1 0 0,1-1-1,0 0 1,0 1 0,0-1-1,0 0 1,0 0 0,0 0-1,0 0 1,0 0 0,3 0-1,-3-1-11,0 0 0,-1-1 0,1 1-1,0 0 1,0-1 0,0 0 0,0 1 0,-1-1-1,1 0 1,0 0 0,-1 0 0,1 0-1,-1 0 1,1-1 0,-1 1 0,1 0 0,0-2-1,21-26 18,-12 12-11,-2-1 0,0 0 0,0 0-1,6-25 1,-10 29 0,-4 13-9,8-21 5,-9 21-3,0 1-1,0-1 0,1 1 0,-1 0 0,0-1 1,0 1-1,0 0 0,0-1 0,1 1 0,-1 0 1,0-1-1,0 1 0,1 0 0,-1-1 0,0 1 1,1 0-1,-1-1 0,0 1 0,1 0 1,-1 0-1,0 0 0,1-1 0,-1 1 0,0 0 1,1 0-1,-1 0 0,1 0 0,-1 0 0,1 0 1,-1 0-1,0 0 0,1 0 0,-1 0 0,1 0 1,-1 0-1,0 0 0,1 0 0,-1 0 0,1 0 1,-1 0-1,0 0 0,1 1 0,-1-1 1,0 0-1,1 1 0,5 5 54,-1 2 0,0-1-1,0 0 1,-1 1 0,0 0 0,0 0 0,-1 1 0,0-1-1,2 10 1,13 31 65,-18-49-155,0 0 0,0 0 0,0 1 0,0-1-1,0 0 1,0 1 0,0-1 0,0 0-1,0 0 1,0 1 0,1-1 0,-1 0-1,0 0 1,0 1 0,0-1 0,0 0 0,1 0-1,-1 0 1,0 1 0,0-1 0,1 0-1,-1 0 1,0 0 0,0 0 0,1 1-1,-1-1 1,0 0 0,0 0 0,1 0 0,-1 0-1,0 0 1,1 0 0,-1 0 0,0 0-1,0 0 1,1 0 0,-1 0 0,0 0-1,1 0 1,0-1-112,0 0-1,-1 1 1,1-1-1,0 0 1,-1 0 0,1 0-1,-1 0 1,1 0-1,-1 0 1,1 0-1,0-1 1,8-36-3390,-8 36 3157,5-27-1490,4-6 756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48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14 13787,'-7'0'1104,"4"1"296,6 1-271,5-4-1033,2 0-528,1-4-817,2 1-1655,9 3 1655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35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1 215 12899,'10'-5'1624,"7"-4"1561,-2-1-177,13-9-199,4 1-408,-3-2-1057,0 3-472,-3 2-648,-4 0-240,6-2-528,1-1-496,-6 1-1337,0-3-711,9 5 1591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48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 10354,'3'4'1317,"0"0"0,0 0 0,0-1 0,8 8 0,-9-10-994,0 1 0,0 0 0,0 0 0,0-1 0,0 2 0,0-1-1,-1 0 1,1 0 0,-1 0 0,0 1 0,1-1 0,-1 1 0,0-1 0,0 1 0,-1-1 0,1 1-1,0-1 1,0 5 0,-1-7-319,0 0 1,0 0-1,0 0 0,0 0 0,0-1 0,0 1 0,0 0 1,0 0-1,0 0 0,0 0 0,0 0 0,0 0 0,0 0 0,0 0 1,0 0-1,0 0 0,0 0 0,1 0 0,-1 0 0,0 0 1,0 0-1,0 0 0,0 0 0,0 0 0,0 0 0,0 0 0,0 0 1,0 0-1,0 0 0,1 0 0,-1 0 0,0 0 0,0 0 1,0 0-1,0 0 0,0 0 0,0 0 0,0 0 0,0 0 1,0 0-1,0 0 0,0 0 0,0 0 0,0 0 0,1 0 0,-1 0 1,0 0-1,0 0 0,0 0 0,0 1 0,0-1 0,0 0 1,0 0-1,0 0 0,0 0 0,0 0 0,0 0 0,0 0 0,0 0 1,0 0-1,0 1 0,8-13-150,8-15-1491,-4-1-2251,-6 9-2661</inkml:trace>
  <inkml:trace contextRef="#ctx0" brushRef="#br0" timeOffset="1">102 13 7338,'4'-12'13596,"-8"17"-12295,-47 69 684,44-63-1790,1 0 1,1 1-1,0 0 1,-7 24-1,11-33-177,1 0 1,-1-1-1,1 1 0,0-1 0,-1 1 0,1 0 0,1-1 0,-1 1 0,0-1 0,1 1 0,-1-1 0,1 1 0,0 0 0,0-1 0,0 0 0,0 1 0,0-1 1,0 0-1,4 5 0,-3-5-7,1 1 0,-1-1 1,1 0-1,0 0 0,0 0 0,0 0 1,0 0-1,0-1 0,0 1 1,1-1-1,-1 0 0,0 0 1,1 0-1,4 0 0,-1 0-134,-1-1 0,1 0 0,-1 0 0,1 0 0,-1-1 0,1 0 0,-1-1 0,1 1 0,-1-1 0,0 0 0,0-1 0,0 1 0,0-1-1,0-1 1,0 1 0,-1-1 0,0 0 0,1 0 0,5-7 0,-2 2-747,-1 0-1,0 0 0,-1-1 0,0-1 1,0 1-1,-1-1 0,0 0 1,-1 0-1,5-17 0,-3 4 26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48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44 11242,'-1'1'218,"0"-1"0,1 0-1,-1 0 1,1 1-1,-1-1 1,1 0 0,-1 1-1,1-1 1,0 0-1,-1 1 1,1-1 0,-1 1-1,1-1 1,0 1 0,-1-1-1,1 1 1,0-1-1,0 1 1,-1-1 0,1 1-1,0-1 1,0 1-1,0-1 1,0 1 0,0 0-1,0-1 1,-1 1-1,1-1 1,1 1 0,-1 0-1,0-1 1,0 1-1,0-1 1,0 1 0,1 0-1,3 23 2197,15 17 171,-14-31-2211,0 0-1,6 20 1,-9-26-312,6 25 157,-7-28-205,-1 1 0,1 0-1,0-1 1,-1 1 0,1-1-1,0 1 1,0-1 0,0 0-1,0 1 1,0-1 0,0 0-1,3 2 1,-2-13 39,2-52 10,-3 37-271,1 0 0,1 1 0,7-26 0,-9 47 65,-1 1 0,1 0 0,0 0 0,0 0 0,0-1 0,0 1-1,0 0 1,0 0 0,1 1 0,-1-1 0,0 0 0,4-3 0,-4 5-112,0-1 0,0 1 0,0-1 0,1 1-1,-1-1 1,0 1 0,0 0 0,0 0 0,0 0-1,1-1 1,-1 1 0,0 0 0,0 0-1,0 1 1,0-1 0,1 0 0,-1 0 0,0 0-1,0 1 1,0-1 0,0 1 0,0-1 0,1 1-1,-1-1 1,0 1 0,1 0 0,11 7-1171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49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33 10162,'-3'-4'6448,"2"4"-6259,-6 1 2836,-6 9-784,9-5-2012,1-1 0,0 2 0,0-1 1,0 0-1,1 1 0,-1-1 0,1 1 1,0 0-1,1-1 0,-2 9 0,3-12-213,0 0 1,0 0-1,0-1 0,0 1 0,0 0 0,1 0 0,-1 0 0,1 0 0,-1 0 0,1 0 0,0 0 0,-1-1 0,1 1 0,0 0 0,0 0 0,0-1 0,0 1 0,1-1 0,-1 1 0,0-1 0,1 0 0,-1 1 0,1-1 1,-1 0-1,1 0 0,0 0 0,-1 0 0,1 0 0,0 0 0,0-1 0,0 1 0,-1 0 0,1-1 0,0 0 0,4 1 0,0 0 51,-1-1 1,1 0-1,0 0 0,0 0 1,0-1-1,-1 0 0,1 0 1,0 0-1,-1-1 0,9-3 1,-10 4 12,-1-1 0,1 1 0,-1-1 1,1 0-1,-1 0 0,0 0 0,0 0 0,0-1 1,-1 1-1,1-1 0,0 0 0,-1 0 0,0 0 1,1 0-1,-1 0 0,-1 0 0,4-6 1,-5 7-55,0 0 0,1-1 0,-1 1 0,0-1 0,0 1 0,-1 0 0,1-1 0,0 1 0,-1 0 0,1-1 0,-1 1 0,0 0 0,0 0 0,0-1 0,0 1 0,0 0 1,0 0-1,-1 0 0,1 0 0,-1 1 0,1-1 0,-4-2 0,0-1-104,0 0 0,0 1 0,-1 0 0,1 0 0,-1 0 0,-10-4 0,11 6-204,0 0 0,0 0 0,0 1 0,0-1 0,-1 1 0,1 1 0,0-1 0,-1 1 0,1 0 0,-1 0 0,1 0 0,0 1 0,-1 0 0,1 0 1,0 0-1,0 1 0,0-1 0,-6 4 0,6-1-140,-1 0 0,1 0-1,-8 8 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49.6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19 17060,'-2'-14'1376,"0"10"576,5 4-7,4 12-737,2 9-104,4 6-200,-2 3-127,-2 3-321,-1 1-184,-1-2-184,0 1-56,-3-3-40,0-3-184,-1-2-680,-1-4-425,-5-8-1319,-3-3-281,-1-9 1537</inkml:trace>
  <inkml:trace contextRef="#ctx0" brushRef="#br0" timeOffset="1">0 284 16700,'11'0'1456,"5"-5"1216,11-5-263,11-5-625,4-2-167,1-1-753,-6 0-232,-10 1-416,-2 2-200,-3 2-496,0 0-336,1 4-1137,-2-1-847,-2 3 543,-1 3 633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50.3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18 435 14931,'-5'11'3481,"-6"21"2526,10-30-5816,1 0 1,-1 1 0,1-1 0,0 0 0,0 0 0,0 1-1,0-1 1,1 0 0,-1 0 0,0 1 0,1-1 0,1 4-1,-1-5-182,-1 0-1,1 0 1,-1 0-1,1-1 0,0 1 1,-1 0-1,1 0 1,0-1-1,0 1 1,-1 0-1,1-1 0,0 1 1,0-1-1,0 1 1,0-1-1,0 1 0,0-1 1,0 0-1,0 1 1,0-1-1,0 0 1,0 0-1,0 0 0,0 0 1,0 0-1,0 0 1,0 0-1,0 0 0,0 0 1,0 0-1,0-1 1,0 1-1,1-1 1,0 0-22,0 1 1,0-1 0,0 0 0,0 0 0,-1 0 0,1 0 0,0 0 0,-1 0-1,1-1 1,-1 1 0,1 0 0,-1-1 0,1 1 0,-1-1 0,0 0 0,2-2-1,-1-2-57,0-1-93,1 1 0,0-1 0,1 0 0,0 1 0,5-8 0,-7 12 141,-1 1 1,1-1-1,-1 1 1,1-1-1,0 1 1,0 0-1,-1-1 1,1 1-1,0 0 1,0 0-1,0 1 1,0-1-1,1 0 1,-1 1-1,0-1 1,0 1-1,0 0 1,0-1-1,1 1 1,-1 0-1,0 1 1,4-1-1,22 7-37,-23-5-113,0-1 0,-1 0 0,1 0 0,0 0 0,0 0 0,0-1 0,-1 0-1,1 0 1,0 0 0,0 0 0,0-1 0,6-1 0,-9 1-65,-1 0 1,0 0-1,0 1 1,1-1-1,-1 0 0,0 0 1,0 0-1,0-1 1,0 1-1,0 0 0,0 0 1,0 0-1,-1-1 1,1 1-1,0 0 0,-1-1 1,1 1-1,-1-1 1,1 1-1,-1-2 0,5-35-2374,-4 33 2301,-1-31-685,-2 1 0,0 0-1,-12-51 1,7 44 2996,-5-81-1,15 110 131,-3 13-2056,0 0-1,0 0 0,0 0 0,0 0 0,1 0 1,-1 0-1,0 0 0,0 0 0,0 0 0,1 0 1,-1 0-1,0 0 0,0 0 0,0 0 0,1 0 1,-1 0-1,0 0 0,0 0 0,0 1 0,0-1 1,1 0-1,-1 0 0,0 0 0,0 0 0,0 0 0,0 0 1,0 0-1,1 1 0,-1-1 0,0 0 0,0 0 1,0 0-1,0 0 0,0 0 0,0 1 0,2 2 369,0 0-1,0 0 1,0 0-1,0 1 0,1 4 1,16 50 2075,13 65 0,-27-98-2378,-1 1 1,-1-1-1,-2 1 0,0 0 1,-5 34-1,3-46-129,-1-3 19,5-23-23,8-36-76,-6 18-42,16-45 0,-18 67 95,-1 1 0,2 0 0,-1 0 0,1 0 0,0 0 0,0 1 0,1-1 0,0 1 0,0 0 0,1 0 0,6-4 0,-10 8 24,0 0-1,0 1 0,0-1 0,1 1 1,-1 0-1,1-1 0,-1 1 1,1 0-1,-1 1 0,1-1 0,-1 0 1,1 1-1,0 0 0,-1-1 1,1 1-1,0 0 0,0 0 0,-1 1 1,1-1-1,0 0 0,-1 1 1,1 0-1,-1-1 0,1 1 0,0 0 1,-1 1-1,0-1 0,1 0 1,-1 1-1,0-1 0,0 1 0,0 0 1,0-1-1,0 1 0,0 0 0,0 0 1,0 0-1,-1 1 0,1-1 1,-1 0-1,0 1 0,0-1 0,0 1 1,0-1-1,0 1 0,0-1 1,-1 1-1,1 0 0,0 4 0,-1 0 8,0 0 0,-1 0-1,1 0 1,-1 0 0,-1-1 0,1 1-1,-1 0 1,0 0 0,-1-1-1,1 1 1,-1-1 0,-1 0-1,1 0 1,-1 0 0,-8 9-1,3-4-52,-1-1 0,-1 1 0,0-2 0,0 0 0,-1 0 0,-19 11-1,29-19-92,-1 0-1,1 0 0,0 0 0,-1 0 1,1 0-1,0 0 0,-1 0 0,1-1 0,-6 1 1,8-1 18,-1 0 0,0 0 1,0 0-1,0-1 0,0 1 1,1 0-1,-1-1 0,0 1 1,0 0-1,1-1 0,-1 1 1,0-1-1,1 1 0,-1-1 1,1 0-1,-1 1 0,0-1 1,1 0-1,-1 1 0,1-1 1,0 0-1,-1 1 0,1-1 1,0 0-1,-1 0 0,1 0 1,0 1-1,0-1 0,-1 0 1,1 0-1,0 0 0,0-1 1,-1-5-777,1 0 0,0-1 1,0 1-1,0-1 1,3-11-1,8-20-663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51.0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0 316 12427,'4'2'522,"-1"-1"0,0 0 0,0 1 1,0 0-1,0 0 0,0 0 0,0 0 1,0 1-1,-1-1 0,1 0 0,-1 1 1,1 0-1,-1 0 0,0 0 0,0 0 1,2 6-1,-1-1 127,0-1 1,-1 1 0,0 0-1,-1 0 1,1-1 0,-1 14-1,-1-17-425,2 19 448,-2-22-659,0-1 0,0 1 0,0-1-1,0 1 1,0 0 0,0-1 0,0 1-1,0-1 1,1 1 0,-1 0 0,0-1 0,0 1-1,1-1 1,-1 1 0,0-1 0,1 1-1,-1-1 1,1 1 0,-1-1 0,0 1-1,1-1 1,-1 0 0,1 1 0,-1-1 0,1 0-1,0 1 1,0-1 0,1-1-10,-1 0-1,1-1 1,-1 1 0,0-1 0,1 0 0,-1 1-1,0-1 1,0 0 0,0 0 0,0 0 0,0 0-1,0-3 1,1 2-10,12-30-178,17-32-702,-27 58 791,0 1 0,0 0 1,1 0-1,-1 0 0,1 1 1,1-1-1,6-5 0,-10 10 85,0-1-1,1 1 1,-1 0 0,0 0-1,1 0 1,-1 0-1,1 0 1,-1 1-1,1-1 1,0 1-1,-1-1 1,1 1 0,-1 0-1,1 0 1,0 0-1,-1 1 1,1-1-1,-1 1 1,4 0-1,-2 0 10,0 0-1,1-1 1,-1 1-1,0-1 1,6-1-1,-7 0 23,0 0 0,0 0 0,0 0 0,0 0 0,0-1 0,-1 1 0,1-1-1,0 0 1,-1 0 0,0 0 0,1 0 0,-1 0 0,0-1 0,0 1 0,0 0-1,-1-1 1,4-4 0,1-5 204,0 1 0,8-24 0,-9 15-135,0 0 0,-1-1 0,0 0 0,-2 1 0,-1-1 0,-1-23 0,-2 28-87,2 15-2,0 1 0,-1 0 1,1 0-1,0-1 0,0 1 1,0 0-1,0 0 1,0 0-1,0-1 0,0 1 1,0 0-1,-1 0 1,1 0-1,0-1 0,0 1 1,0 0-1,0 0 0,0 0 1,-1 0-1,1 0 1,0 0-1,0-1 0,0 1 1,-1 0-1,1 0 0,0 0 1,0 0-1,-1 0 1,1 0-1,0 0 0,0 0 1,-2 1 2,2 0 0,-1 0 0,0 0 1,0 0-1,0 0 0,0 0 0,0 0 0,1 0 1,-1 0-1,1 1 0,-1-1 0,1 0 1,-1 1-1,1-1 0,0 0 0,-1 0 1,1 3-1,-4 17 67,1 0 1,1 0-1,0 0 1,2 24 0,1-31-8,1 0-1,0 0 1,1 0 0,0 0 0,1 0 0,1-1 0,7 17 0,-10-26-42,0-1 0,1 1 0,-1 0 0,1-1 0,0 1 0,-1-1 0,2 0 0,-1 0 0,0 0 0,1 0 0,-1-1 0,1 1 0,0-1 0,-1 0 0,1 0 0,0 0 0,1-1 0,6 2 0,-8-2-7,0-1 1,0 1-1,0-1 0,0 0 1,0 0-1,1-1 0,-1 1 1,0-1-1,0 1 0,0-1 1,0 0-1,0 0 1,0 0-1,-1-1 0,1 1 1,0-1-1,-1 1 0,1-1 1,0 0-1,-1 0 1,0 0-1,0 0 0,1-1 1,-1 1-1,-1-1 0,4-4 1,2-6 21,-1 1 1,0-1 0,-1 0-1,-1-1 1,0 1 0,-1-1-1,3-25 1,-6 44-21,1 0 0,0 0 0,0 0 1,1 0-1,-1-1 0,1 1 0,0 0 0,1 0 0,-1-1 0,4 6 0,-2-5-170,-1 1 1,1 0-1,1-1 0,-1 0 0,1 0 0,0 0 0,0 0 0,11 6 0,-14-9-192,0-2 1,1 1 0,-1 0-1,0 0 1,1-1-1,-1 1 1,1-1 0,-1 0-1,1 0 1,-1 0-1,5 0 1,11-4-1107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5:51.4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220 1 21645,'-8'0'2392,"-5"0"1185,-14 0-1321,-9 0-1319,-25 8-6539,-13 0 4114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6:42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1 315 13931,'85'-30'1856,"7"-4"1305,30-3-1008,8-3-633,-9 2-672,-8 1-328,-25 3-1112,-17 2-456,-17-1 496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7:15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50 5985,'-4'-5'1080,"1"0"0,-1 0 0,0 1 0,0 0 0,0 0-1,-7-4 7409,20 17-6324,-6-7-2069,0 0 0,-1 1 0,1-1-1,1-1 1,-1 1 0,0 0 0,5 1-1,3-2 151,0 0 0,0-1 0,1 0 0,-1 0-1,0-1 1,0-1 0,15-4 0,2 1 53,44-7 292,0 3 1,105 1-1,83 21 1251,-156-8-707,-67-2-819,-1 1 0,-1 1 0,1 2 0,-1 2 0,65 25 0,-89-29-315,-5-3 0,-1 1-1,1-1 0,0 0 0,0 0 0,0 0 0,0-1 0,0 0 0,12 0 0,-18 0-44,1-1 0,0-1 0,-1 1 1,1 0-1,-1 0 0,1 0 0,-1 0 0,1 0 0,0 0 0,-1-1 1,1 1-1,-1 0 0,1-1 0,-1 1 0,1 0 0,-1-1 1,1 1-1,-1 0 0,0-1 0,1 1 0,-1-1 0,1 1 0,-1-1 1,0 1-1,0-1 0,1 1 0,-1-1 0,0 1 0,0-1 0,1 1 1,-1-1-1,0 1 0,0-1 0,0 0 0,0 1 0,0-1 0,0 1 1,0-1-1,0 0 0,0 1 0,0-1 0,-1 0 0,1-2-1287,-1 0 0,0 0 0,0 0-1,0 1 1,-4-6 0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7:16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78 10690,'2'3'303,"0"-1"-1,0 0 0,0 1 1,1-1-1,-1 0 1,0 0-1,1 0 0,-1-1 1,1 1-1,0 0 1,-1-1-1,1 0 0,0 0 1,0 1-1,0-2 1,0 1-1,0 0 0,5 0 1,6 0 338,1 0 0,23-1 0,-28-1-325,310-34 4134,-269 27-3730,93-17 1386,-72 10-371,0 4 1,95-2-1,-81 11-798,52 1-320,-106 7-4766,-18-8 2521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35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125 138 10906,'11'-22'1575,"-6"13"-462,0-1 0,-1 0 1,0 0-1,0-1 0,-1 1 1,0-1-1,1-11 0,-4 21-1036,0 1-1,0-1 0,0 0 1,0 0-1,0 0 0,0 1 1,0-1-1,0 0 0,0 0 1,0 1-1,-1-1 0,1 0 1,0 0-1,-1 1 0,1-1 1,0 0-1,-1 0 1,1 1-1,-1-1 0,1 1 1,-1-1-1,1 0 0,-1 1 1,1-1-1,-1 1 0,0-1 1,1 1-1,-1-1 0,0 1 1,1 0-1,-1-1 0,0 1 1,0 0-1,1 0 0,-1-1 1,0 1-1,0 0 1,1 0-1,-1 0 0,0 0 1,0 0-1,0 0 0,1 0 1,-1 0-1,0 0 0,0 1 1,1-1-1,-1 0 0,-1 1 1,-3 0 55,1 1 0,-1-1 1,1 1-1,-1 0 0,1 1 0,0-1 1,-5 4-1,-1 3-43,1-1 1,0 1-1,1 1 1,-1 0-1,2 0 1,-13 22-1,15-24-67,1 0 0,0 1 0,1-1-1,0 1 1,0 0 0,1 0 0,0 0-1,1 0 1,0 1 0,0 10-1,1-15-16,1-1-1,0 1 1,0 0 0,0-1-1,0 1 1,1-1-1,0 0 1,0 1-1,0-1 1,0 0-1,1 0 1,-1 0-1,1-1 1,0 1-1,0 0 1,1-1-1,-1 0 1,1 0-1,-1 0 1,1 0-1,0-1 1,6 4-1,9 3 8,0-1-1,0-1 1,38 9 0,-25-7 37,-24-7-42,0 0-1,0 1 1,-1 0-1,1 1 0,-1 0 1,0 0-1,9 6 0,-14-8-5,-1-1 0,1 1 0,-1-1 0,0 1 0,0-1 0,1 1 0,-1 0 0,0-1 0,0 1 0,0 0 0,-1 0 0,1 0 0,0 0 0,-1 0 0,1 0 0,-1 0 0,0 0 0,1 0 0,-1 0 0,0 0 0,0 0 0,-1 0 0,1 0 0,0 0 0,-1 0 0,1 0 0,-1 0 0,1 0 0,-1 0 0,0 0 0,0 0 0,0-1 0,0 1 0,-3 3 0,0 1-1,-1 0 1,1-1-1,-2 1 1,1-1-1,-1 0 0,1 0 1,-1-1-1,-1 0 1,1 0-1,-1 0 1,1-1-1,-10 4 1,7-4-2,-1 1 1,0-2-1,0 1 1,-1-1-1,1-1 1,0 0-1,0 0 1,-13-2-1,21 1 2,1 0 0,0 0-1,0 0 1,0 0 0,0 0 0,0 0 0,-1 0-1,1-1 1,0 1 0,0 0 0,0-1-1,0 1 1,0-1 0,0 0 0,0 1-1,0-1 1,0 0 0,0 1 0,1-1 0,-1 0-1,0 0 1,0 0 0,1 0 0,-1 0-1,0 0 1,1 0 0,-1 0 0,1 0-1,-1 0 1,1 0 0,0 0 0,-1 0 0,1-1-1,0-2 32,0 1 0,0 0 1,1 0-1,-1-1 0,1 1 0,0 0 0,0 0 0,0 0 0,0 0 0,3-5 0,5-8 184,2 1 0,23-28 1,-4 5-1046,-4-3-3641,-16 22 2931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7:20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32 6177,'0'1'168,"0"-1"-1,0 1 1,0-1 0,-1 0-1,1 1 1,0-1-1,1 1 1,-1-1-1,0 0 1,0 1 0,0-1-1,0 1 1,0-1-1,0 0 1,0 1-1,1-1 1,-1 1 0,0-1-1,0 0 1,1 1-1,-1-1 1,0 0-1,0 1 1,1-1 0,-1 1-1,1-1-48,-1 0-1,1 0 1,-1-1 0,1 1-1,-1 0 1,1 0 0,-1 0-1,1 0 1,-1 0-1,1 0 1,-1-1 0,0 1-1,1 0 1,-1 0 0,1-1-1,-1 1 1,0 0-1,1-1 1,20-21 1722,-17 17-963,-4 4-645,1-1-1,0 1 0,0 0 0,0 0 1,0 1-1,0-1 0,1 0 1,-1 0-1,0 0 0,0 1 0,2-2 1,0 6 1790,-3 9-984,-18 112 2879,16-115-3852,0-1 1,-1 1 0,0-1-1,-1 0 1,0 0-1,-1 0 1,-6 10 0,-44 53 213,51-67-274,0-1-1,0 0 0,-1 0 1,1 0-1,-1 0 1,0-1-1,0 0 0,0 0 1,0 0-1,0-1 1,-1 1-1,1-1 1,-1 0-1,0-1 0,0 0 1,-11 2-1,12-3-2,0 0 1,0-1-1,1 1 0,-1-1 1,0 0-1,0 0 0,1 0 0,-1-1 1,1 0-1,-1 0 0,1 0 0,0 0 1,-1-1-1,1 1 0,0-1 1,1 0-1,-1 0 0,1-1 0,-1 1 1,1-1-1,-3-4 0,3 5 0,1-1-1,0 1 1,-1-1-1,2 1 1,-1-1-1,0 0 0,1 0 1,-1 0-1,1 0 1,0 0-1,0 0 1,0-8-1,1 10 24,1-1 0,-1 1 0,0 0 0,1-1 0,0 1 0,-1 0 0,1 0 0,0 0 0,0-1 0,0 1 0,1 0 0,-1 0 0,0 0 0,1 1 0,-1-1 0,1 0 0,0 1 0,-1-1 0,1 0 0,0 1 0,0 0 0,0 0 0,3-2 0,1 0 119,-1 1 0,1 0-1,0 0 1,0 1-1,0-1 1,0 1 0,0 0-1,0 1 1,0 0-1,8 0 1,10 2 552,30 7 0,-31-5-381,-12-2-111,0 1-1,0 0 1,0 1-1,0 0 1,-1 0-1,1 1 1,-1 1-1,0 0 1,-1 0-1,15 13 1,-19-15-139,0-1 0,0 1 0,0-1 0,0 0 0,1-1 0,-1 1 0,12 3 0,-15-6-164,0 1 0,0-1 0,0 0 1,0 0-1,0 1 0,0-1 0,0-1 1,0 1-1,0 0 0,0 0 0,0-1 0,0 1 1,0-1-1,0 0 0,0 1 0,-1-1 0,1 0 1,0 0-1,0 0 0,-1 0 0,1-1 0,0 1 1,-1 0-1,1-1 0,-1 1 0,2-3 0,-3 13-4803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7:27.2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71 11202,'11'-1'1646,"0"0"0,18-5 0,4 0-441,236-13 4080,294-13-1828,-451 27-2236,127 10 0,-41 1-54,-129-7-845,72 2 207,-130 0-507,-1 1 0,1 1 0,-1-1 0,1 2 1,-1-1-1,0 1 0,-1 1 0,17 10 1,-24-14-128,-1 0 0,1-1 1,-1 1-1,1 0 0,0-1 1,-1 1-1,1-1 1,-1 1-1,3-1 0,-3 0 41,-1 0-1,0 0 1,0 0-1,0 0 0,0 0 1,0 0-1,0 0 0,0 0 1,0 0-1,1 0 1,-1 0-1,0 0 0,0 0 1,0 0-1,0 0 0,0 0 1,0 0-1,0 0 1,0-1-130,0 1 129,1 0 0,-1 0 1,0 0-1,0 0 1,0 0-1,0 0 0,0 0 1,0-1-1,0 1 0,0 0 1,0 0-1,0 0 1,0 0-1,0 0 0,0 0 1,0 0-1,0 0 0,0-1 1,0 1-1,0 0 1,0 0-1,0 0 0,-6-9-4129,-1 4 75,-3 4 1587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7:27.9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11835,'13'-5'1156,"1"1"1,0 1-1,0 0 1,0 1-1,1 0 1,-1 1 0,18 1-1,136 7 1146,321 3 2848,-384-14-3909,130-1 1297,-219 6-2433,0 1 0,17 4 0,20 2 29,-52-8-228,0 0 1,0 0-1,0 0 0,-1 0 0,1 0 1,0 0-1,0 0 0,0-1 1,0 1-1,0 0 0,0-1 0,-1 1 1,3-1-1,-3 0 25,0 1 0,1 0 0,-1 0 0,0-1 0,0 1 0,1 0 0,-1-1 0,0 1 0,0 0 0,0-1 0,1 1 0,-1 0 0,0-1 0,0 1 0,0 0 0,0-1 0,0 1 0,0-1 0,0 1 0,0 0 0,0-1 0,0 1 0,0 0 0,0-1 0,0 1 0,0-1 0,0 1 0,0 0 0,0-1 0,0 1 0,-1 0 0,1-1 0,0 0 0,-5-6-1378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11.6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69 10186,'0'0'208,"0"1"-1,0-1 1,0 1 0,0 0-1,0-1 1,0 1 0,0-1-1,0 1 1,0 0 0,1-1-1,-1 1 1,0-1 0,0 1-1,1-1 1,-1 1 0,0-1-1,1 1 1,-1-1-1,0 1 1,1-1 0,-1 1-1,1-1 1,-1 0 0,1 1-1,-1-1 1,1 1 0,1-1-4,-1 0 1,0 1-1,1-1 1,-1 0-1,1 0 1,-1 1 0,1-1-1,-1 0 1,0-1-1,1 1 1,1 0-1,5-2 196,0-1 0,0 1 0,9-5 1,-13 5 86,11-3 147,0 0-1,1 1 1,0 0 0,27-2 0,66 2 1386,-46 4-1157,13 2-141,-59 0-551,0-1 0,1-1 0,-1-1-1,0 0 1,1-1 0,17-5 0,5-6 361,-23 7-97,34-8 1,-50 14-440,-1 0 0,1 0 0,-1 0 0,1 0 0,0 0 1,-1-1-1,1 1 0,-1 0 0,1 0 0,0 0 0,-1 1 1,1-1-1,0 0 0,-1 0 0,1 0 0,-1 0 0,1 1 1,-1-1-1,1 0 0,0 0 0,-1 1 0,1-1 0,-1 0 0,1 1 1,-1-1-1,0 1 0,1-1 0,-1 1 0,1-1 0,-1 1 1,0-1-1,1 1 0,-1-1 0,0 1 0,1-1 0,-1 1 1,0-1-1,0 1 0,0 0 0,0-1 0,0 1 0,0-1 0,1 1 1,-1 0-1,0-1 0,-1 1 0,1 0 0,0-1 0,0 1 1,0-1-1,-1 2 0,1 1-351,-1-1 0,1 0-1,-1 1 1,0-1 0,0 1 0,0-1 0,-1 0 0,1 0-1,0 1 1,-1-1 0,0 0 0,-1 1 0,-12 6-1467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12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12595,'22'34'6339,"2"0"-3883,30 59 0,-6-4-1903,-16-33-517,-18-22-643,-12-20-4325,-2-22 3456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12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0 318 12379,'6'0'798,"-1"-1"0,1 0 1,-1 0-1,0 0 0,1-1 0,-1 0 1,0 0-1,0 0 0,0 0 1,8-7-1,-2 2-132,0-2 0,0 1 1,10-13-1,-14 15-546,-2-1 0,1 1 0,-1-1 1,8-14-1,-11 19-281,-1 0 0,0-1 0,-1 1-1,1 0 1,0-1 0,-1 1 0,1-1 0,-1 1 0,0-1 0,1 1 0,-1-1 0,-1 1 0,1-1 0,0 1 0,-1-1 0,1 1-1,-1-1 1,0 1 0,1-1 0,-3-3 0,-28-64-7387,7 13 4501,19 45 2940,0 3 5788,11 19-989,4 9-3037,76 156 2343,-77-153-4071,-4-8-165,0 0-1,1-1 1,1 0 0,11 17 0,-18-30 183,0 0 0,0 0 1,1 0-1,-1 0 0,0 1 0,0-1 1,0 0-1,0 0 0,0 0 1,0 0-1,0 0 0,0 0 0,0 0 1,1 0-1,-1 0 0,0 1 0,0-1 1,0 0-1,0 0 0,0 0 1,0 0-1,1 0 0,-1 0 0,0 0 1,0 0-1,0 0 0,0 0 1,0 0-1,1 0 0,-1 0 0,0 0 1,0 0-1,0 0 0,0 0 1,0 0-1,1 0 0,-1 0 0,0 0 1,0 0-1,0-1 0,0 1 1,0 0-1,0 0 0,1 0 0,-1 0 1,0 0-1,0 0 0,0 0 1,0 0-1,0-1 0,0 1 0,0 0 1,0 0-1,0 0 0,0 0 1,0 0-1,0 0 0,1-1 0,-1 1 1,0 0-1,0 0 0,0 0 1,0 0-1,0 0 0,0-1 0,0 1 1,0 0-1,0 0 0,-1 0 1,5-9-1367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13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0 186 12939,'7'-4'2155,"-1"1"1,1-2 0,8-7-1,32-35 1507,-21 18-3143,-20 23-544,18-20 310,-22 25-342,-1-1-1,0 1 0,0-1 0,0 0 0,0 0 0,0 0 0,-1 1 0,1-1 0,0 0 0,-1 0 0,1 0 0,-1 0 0,0 0 0,0-2 0,0 2-203,0 1-1,-1 0 0,1 0 0,-1 0 0,1 0 1,-1 0-1,1 0 0,-1 0 0,0 0 0,0 0 1,1 0-1,-1 0 0,0 0 0,0 1 0,0-1 1,0 0-1,0 0 0,0 1 0,0-1 0,0 1 1,0-1-1,-2 0 0,-8-2-1270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15.0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1 185 10746,'0'1'154,"0"-1"1,0 0-1,0 1 0,0-1 0,0 0 0,0 1 1,-1-1-1,1 0 0,0 1 0,0-1 0,0 0 0,0 1 1,0-1-1,1 1 0,-1-1 0,0 0 0,0 1 0,0-1 1,0 0-1,0 1 0,0-1 0,1 0 0,-1 1 0,0-1 1,0 0-1,0 0 0,1 1 0,-1-1 0,0 0 1,0 0-1,1 1 0,-1-1 0,0 0 0,1 0 0,-1 0 1,0 1-1,0-1 0,1 0 0,-1 0 0,1 0 0,-1 0 1,0 0-1,1 0 0,-1 0 0,0 0 0,1 0 1,-1 0-1,0 0 0,1 0 0,-1 0 0,0 0 0,1 0 1,-1 0-1,0 0 0,1 0 0,-1 0 0,1-1 0,25-6 2051,-23 6-1736,198-80 4340,-199 81-4879,0-1-1,0 0 0,0 0 1,0 0-1,0 0 0,0-1 1,-1 1-1,1 0 1,-1-1-1,1 1 0,-1-1 1,1 1-1,-1-1 0,0 0 1,0 0-1,0 0 1,0 1-1,1-4 0,-1 3-297,-1 0-1,0 0 1,0 0-1,0 0 1,-1 0-1,1 0 1,0 0-1,-1 0 1,0 0-1,1 0 1,-1 0-1,0 0 1,0 0-1,0 0 1,0 0-1,0 1 1,0-1 0,-3-2-1,-19-21-6127,8 11 4478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15.4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9994,'-7'8'1472,"7"3"1881,1 4-536,12 4-121,5 2-135,3 4-673,1 1-327,0 0-777,-4 1-280,3-4-320,-3-1-72,2-4-928,-2 0-649,11 0-4432,-5 0 3513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15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1 9290,'-4'4'1224,"-1"1"1337,-1 5-329,2 2 33,-1 3-73,1 1-207,1-3-241,0 1-608,3-2-272,0-3-880,-4-12-2240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36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1 103 14371,'19'-14'2569,"1"0"2968,6 0-3617,-3-1-327,-5 3-953,-3 1-352,-2 2-1304,-3 3-1305,6-2 1305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53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9 467 12115,'-8'-1'4737,"23"-8"-2969,4-6 8,22-12-175,7-7-25,14-12 8,11 0-175,-3-8-425,1 1-200,-1 2-424,-7 4-144,-12 12-72,-5 9-96,-17 12-640,-6 6-784,5 8 760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58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37 248 14139,'0'4'1208,"0"2"401,0 8-41,-6 1-56,-4 4-303,1 0-209,1 0-192,5-5-104,8-9-168,12-7-56,17-19-168,11-8-96,18-13-96,10-9 8,5-13-568,2-9-424,5-8 464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59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6 201 14299,'-3'92'5696,"1"-5"-3274,1-86-2343,1 0 0,0 0 1,0 1-1,1-1 1,-1 0-1,0 0 0,0 0 1,0 0-1,1 0 0,-1 0 1,1 0-1,-1 0 0,1 0 1,0 2-1,0-3-36,-1 0 0,1 1 0,-1-1 0,1 0 0,-1 1 1,1-1-1,-1 0 0,1 0 0,-1 0 0,1 1 0,-1-1 0,1 0 0,-1 0 0,1 0 0,-1 0 1,1 0-1,0 0 0,-1 0 0,1 0 0,0 0 0,3-1 87,0-1 1,0 1-1,-1-1 0,1 1 1,-1-1-1,1 0 0,4-4 1,137-120 1080,-60 47-1070,-51 50-350,79-66-1908,-35 41 1181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30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0 135 11907,'5'-3'1136,"8"-4"1096,3-4 49,9-5-193,2-2-207,2-2-785,3 2-336,-1 0-608,-1 3-464,-1 7 160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30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1 14067,'2'3'588,"-1"1"0,1-1 0,-1 0 1,0 1-1,0-1 0,0 1 0,-1 0 0,1 6 0,-2 32 1424,0-27-1395,0 24 321,-8 81 596,8-108-1474,-2 0 0,1-1 0,-2 1 0,1-1 0,-2 0 0,0 0 0,-10 19 0,10-24-47,0 1-1,0-1 1,-1 0 0,1 0-1,-1-1 1,-1 1-1,1-2 1,-1 1-1,-9 5 1,11-7-10,1-1 0,-1 0 0,0 0 0,0-1 0,0 1 0,1-1 0,-1 0 0,-1 0 0,1-1 0,0 0 0,0 0 0,0 0 0,0 0 0,0-1 0,-10-2 0,11 2-18,0-1 0,0 0 0,0-1 0,1 1 0,-1-1 0,0 0 0,1 0 0,0 0 0,0 0 0,0 0 0,0-1 1,0 1-1,1-1 0,-1 0 0,1 0 0,0 0 0,0 0 0,-1-5 0,1 3-8,-1 0 1,2-1 0,-1 1-1,1-1 1,0 1-1,0-1 1,1 0-1,0 1 1,0-1-1,0 0 1,3-10-1,-3 16 27,1-1-1,-1 0 1,1 0 0,0 0-1,-1 0 1,1 0 0,0 0-1,0 1 1,1-1-1,-1 0 1,0 1 0,0-1-1,1 1 1,-1-1 0,1 1-1,-1 0 1,1 0-1,0 0 1,0 0 0,-1 0-1,1 0 1,0 0-1,0 0 1,0 1 0,0-1-1,0 1 1,4-1 0,-2 1 81,0 0 1,1 0 0,-1 0 0,0 1 0,0 0 0,0 0 0,1 0 0,-1 0 0,0 1 0,0-1 0,-1 1 0,7 4 0,69 50 1841,6 5-876,-78-57-1140,0-1-1,1 1 0,-1-1 1,1 0-1,-1-1 1,11 2-1,-11-3-865,-1 0 0,0 0 1,1-1-1,9-1 0,5-4-1478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9:02.6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93 11130,'-1'-7'1313,"0"0"791,-2 3 1313,3 7-2097,0 1-232,0 3-223,4-2-41,4-2-144,2-3-88,3-7-200,7-5-136,4-9-368,2-6-312,-6-2 216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9:03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0 233 11490,'0'7'1025,"0"0"527,3-2 304,1-2-135,3-1 7,4-2-168,11-9-207,3-7-89,13-6-288,2-4-240,-2-6-344,0 2-312,-7-4-1688,0-6-1569,-6-8 1665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9:26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895 1686 10522,'0'1'185,"0"0"0,0 0 0,1 0 0,-1-1 0,0 1 1,1 0-1,-1 0 0,1 0 0,-1 0 0,1-1 0,-1 1 0,1 0 0,0 0 0,-1-1 0,1 1 0,0-1 0,0 1 0,-1-1 0,1 1 0,0-1 0,1 1 0,0 0-14,0-1 0,-1 0 0,1 0 0,0 0 0,0 0-1,-1-1 1,1 1 0,0 0 0,-1-1 0,1 1 0,1-2 0,36-10 1479,148-58 1051,-122 42-2402,83-43 390,-132 62-473,-1-1 1,0-1-1,-1 0 1,0 0-1,-1-2 1,23-26-1,-17 12 80,-1 0-1,-1-1 1,-2 0-1,0-1 1,18-58-1,-21 46-118,-2-1 0,-2 1 0,6-87 0,-13 107-159,-2-1 0,0 0 0,-2 0-1,0 0 1,-11-34 0,5 26-2,-2 1 0,-1 0 0,-21-36 0,-71-103 37,79 134-27,-1 1-1,-52-50 1,-50-48 157,83 83-92,33 37-63,0 0 1,0 0-1,-1 1 1,-1 1-1,0 0 1,0 1-1,0 0 1,-1 1-1,0 1 1,0 0-1,-1 1 1,0 1-1,0 1 1,0 0-1,-19-1 1,-18 0 9,1 2 1,0 3 0,-1 2-1,1 2 1,-52 13 0,82-13-38,0 2 0,0 0 1,1 2-1,0 0 0,-36 22 0,28-11-1,0 1 1,1 1-1,-25 27 0,11-9-5,9-9 6,-30 35 0,54-54-3,0-1-1,1 1 0,0 1 1,1-1-1,0 1 0,1 1 0,-5 18 1,-1 17 4,3 0 1,2 1 0,0 52-1,4-60 26,3 0 1,1 0-1,2 1 0,2-1 0,1-1 0,20 66 0,-18-87 34,0 1 0,2-1 0,0-1 0,1 0 0,24 31 0,79 81 418,-88-104-388,18 19 311,70 55 0,-82-76-185,1-2 1,1-1-1,48 23 1,-59-34-31,1-2-1,0-1 1,0 0-1,1-2 1,0-1-1,0-1 1,28 1-1,-37-5-78,0 0 1,0-1-1,-1-1 0,1-1 0,19-5 0,-24 5-87,0-1 0,-1 0 0,0-1-1,0 0 1,0 0 0,-1-1 0,1-1 0,9-8-1,-11 7-91,-1 0 0,9-12-1,-11 13-789,1 0 0,-1 1-1,1-1 1,0 1-1,8-5 1,-1 4-802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9:44.6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1 264 13971,'2'-4'394,"1"1"0,-1 0 0,1-1 0,0 1 0,0 1 0,0-1 0,1 0 0,-1 1 0,1 0 0,-1 0 0,1 0 0,0 0 0,0 0 0,5-1 0,-7 2-294,1 1 1,0-1-1,-1 1 0,1 0 1,-1 0-1,1 0 1,-1 0-1,1 0 1,-1 1-1,1-1 0,-1 1 1,1-1-1,-1 1 1,1 0-1,-1 0 1,0 0-1,1 0 0,-1 1 1,0-1-1,0 0 1,0 1-1,0 0 1,0-1-1,3 5 0,-2-2-67,0 0-1,-1 1 1,1 0-1,-1-1 1,0 1-1,0 0 0,0 0 1,-1 0-1,0 0 1,0 1-1,0-1 1,-1 0-1,0 0 0,0 10 1,-1-6-26,0 1 0,0-1 0,-1 1 0,0-1 0,-1 0 0,0 0 0,-5 11 0,8-20-6,0 0-1,0 0 1,0 0 0,0-1-1,0 1 1,0 0-1,0 0 1,0 0-1,-1 0 1,1 0-1,0 0 1,0 0 0,0 0-1,0-1 1,0 1-1,0 0 1,0 0-1,-1 0 1,1 0 0,0 0-1,0 0 1,0 0-1,0 0 1,0 0-1,0 0 1,-1 0 0,1 0-1,0 0 1,0 0-1,0 0 1,0 0-1,0 0 1,-1 0 0,1 0-1,0 0 1,0 0-1,0 0 1,0 0-1,0 0 1,0 0 0,-1 0-1,1 1 1,0-1-1,0 0 1,0 0-1,0 0 1,0 0 0,0 0-1,0 0 1,0 0-1,0 0 1,-1 1-1,1-1 1,0 0-1,0 0 1,0 0 0,0 0-1,0 0 1,0 0-1,0 1 1,0-1-1,0 0 1,0 0 0,0 0-1,-1-13 26,2 1-42,0-1 1,1 0-1,1 1 1,0-1-1,1 1 1,0 0-1,1 0 1,0 1-1,1-1 1,9-13-1,-11 19 6,1 0-1,-1 0 1,1 0 0,0 1-1,0 0 1,0 0 0,1 0-1,0 1 1,0-1 0,0 1-1,0 1 1,1-1 0,-1 1-1,1 0 1,0 1 0,0 0-1,0 0 1,0 0 0,11 0 0,-14 1 20,0 1 0,-1 1 0,1-1 1,0 0-1,0 1 0,0 0 0,-1 0 1,1 0-1,-1 0 0,1 1 1,-1-1-1,1 1 0,-1 0 0,0 0 1,1 0-1,2 3 0,1 2 56,1 1 1,-1 0-1,-1 1 0,8 11 0,-9-11 58,2-1 0,-1 1 0,1-1 0,14 13 0,-19-19-93,0-1-1,0 0 1,0 0-1,0 0 0,1 0 1,-1 0-1,0 0 1,0-1-1,1 1 1,-1-1-1,0 0 1,1 1-1,-1-1 1,0 0-1,1-1 1,-1 1-1,0 0 1,1-1-1,-1 1 1,0-1-1,1 1 1,-1-1-1,0 0 1,0 0-1,0 0 1,4-3-1,4-3-3,0 0 0,0-1 0,15-15 0,-25 23-26,86-99 49,-6 7-12,-80 91-38,1 0-1,-1 1 1,0-1-1,1 0 1,0 1-1,-1-1 1,1 1 0,-1-1-1,1 1 1,0 0-1,-1-1 1,1 1-1,0 0 1,-1-1-1,1 1 1,0 0-1,-1 0 1,1-1-1,1 1 1,-1 0-1,-1 1 0,0-1-1,0 1 1,1-1 0,-1 1 0,0-1 0,0 0-1,0 1 1,0-1 0,0 1 0,0-1 0,0 1 0,0-1-1,0 1 1,0-1 0,0 1 0,0-1 0,0 1 0,0-1-1,0 1 1,-1 0 0,-10 33-38,10-31 39,-6 13 35,-5 20 0,11-33-25,0 0 0,0 0 0,1 1 0,-1-1 0,1 1 0,0-1 0,0 0-1,0 1 1,0-1 0,0 1 0,1-1 0,0 0 0,1 5 0,-2-7 9,1 0 1,-1 0-1,1 0 1,0 0-1,0 0 0,-1 0 1,1-1-1,0 1 1,0 0-1,0 0 1,0 0-1,0-1 0,0 1 1,0-1-1,0 1 1,0-1-1,0 1 0,0-1 1,2 1-1,-1-1 22,1 1-1,0-1 1,-1 0 0,1 0-1,0 0 1,-1 0 0,1 0-1,3-2 1,1 1 71,-1-1 1,0-1-1,1 1 0,-1-1 1,0 0-1,6-5 0,-8 5-16,0 0 0,0 0 0,0 0 0,-1-1 0,0 1 0,0-1 0,0 0-1,0 0 1,0 0 0,-1 0 0,0 0 0,2-6 0,-3 7-46,0 0 0,0 1 0,-1-1 0,1 0 0,-1 0 0,0 0 1,0 0-1,0 0 0,0 0 0,0 1 0,-1-1 0,0 0 0,1 0 0,-1 0 0,0 1 0,0-1 0,0 0 0,-1 1 1,1-1-1,-1 1 0,-2-5 0,-4-1-210,1 1 1,-1 0 0,-1 0-1,1 0 1,-1 1-1,0 0 1,-1 1-1,0 0 1,1 0 0,-1 1-1,-1 1 1,-12-4-1,20 6-148,0 1 0,0-1 0,0 0-1,0 1 1,0 0 0,0 0 0,-4 0 0,5 0 156,0 1 0,1-1 0,-1 1 0,0 0 1,1 0-1,-1-1 0,1 1 0,-1 0 0,1 0 1,-2 2-1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9:42.8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6 236 11642,'-3'-7'5217,"1"20"-2867,1 22-364,1-29-1667,0 0 0,0-1 0,1 1 0,-1-1 1,1 1-1,3 9 0,-3-13-273,0-1 0,0 1 0,0-1 0,0 1 0,0-1 0,0 0-1,0 0 1,0 1 0,0-1 0,1 0 0,-1 0 0,1 0 0,-1 0 0,1 0 0,-1-1 0,1 1 0,-1 0 0,1-1 0,-1 1 0,1-1 0,0 0 0,-1 1 0,1-1 0,0 0 0,-1 0 0,1 0 0,2 0 0,4-1-5,0 0 0,0 0 0,0-1 0,0 1 0,0-2 0,0 1 0,-1-1 0,1-1 0,-1 1 0,0-1 0,0 0 0,0-1 0,0 0 0,10-9 0,-11 8-38,0 0 1,-1 0 0,1 0 0,-1-1-1,0 0 1,-1 0 0,0 0 0,0-1-1,0 1 1,-1-1 0,0 0 0,-1 0-1,0 0 1,2-12 0,-4 13-5,0 6 0,0-1 1,0 1-1,0-1 1,1 1-1,-1-1 1,0 1-1,0-1 0,1 1 1,-1 0-1,1-1 1,-1 1-1,2-2 1,-2 3 0,0 0 0,0 0 0,1 0-1,-1 0 1,0 0 0,0-1 0,0 1 0,0 0 0,1 0 0,-1 0 0,0 1 0,0-1 0,0 0 0,1 0 0,-1 0-1,0 0 1,0 0 0,0 0 0,1 0 0,-1 0 0,0 0 0,0 0 0,0 0 0,0 0 0,0 1 0,1-1 0,-1 0-1,0 0 1,0 0 0,0 0 0,0 0 0,0 1 0,0-1 0,1 0 0,-1 0 0,0 0 0,0 1 0,0-1 0,0 0 0,0 0-1,0 0 1,0 1 0,5 9 13,62 177 713,-57-157-570,-1 0 0,-2 1 1,6 54-1,-11-62-132,-1-1-1,-1 0 1,-1 0 0,-1 0-1,-1 0 1,-7 25-1,7-35-8,-1 0-1,-8 16 0,11-26-8,0 0 0,0 1 0,0-1 0,0 0 0,-1 0 0,1 0 0,-1 0 0,1 0 0,-1 0 0,0 0 0,0-1 1,0 1-1,0-1 0,0 1 0,0-1 0,0 0 0,0 1 0,-5 0 0,6-1-3,0-1 1,0 0-1,0 0 0,0 0 1,0 0-1,0-1 0,0 1 1,0 0-1,0 0 0,0-1 1,0 1-1,0 0 1,0-1-1,0 1 0,0-1 1,0 1-1,0-1 0,1 1 1,-1-1-1,-1-1 0,1 1 3,-1-1-1,1 0 0,-1 0 0,1 0 0,0 0 0,0-1 0,0 1 0,-1-3 1,0-3 3,0-1 1,1 1 0,-1 0-1,1-10 1,1-3-4,1-1-1,1 1 1,1 0-1,1-1 1,1 1 0,7-21-1,54-119-8,-16 45 11,-43 97-4,-1 0 1,-1-1-1,3-24 0,-6 32-1,-1 0 0,-1 1 1,0-1-1,0 0 0,-1 0 0,-5-20 0,6 30-2,-1-1-1,0 1 1,1 0 0,-1 0-1,-1 0 1,1 0 0,0 0-1,-3-4 1,3 5-1,1 1 0,-1-1 1,0 0-1,1 1 0,-1-1 0,0 1 0,0-1 0,1 1 1,-1-1-1,0 1 0,0 0 0,0-1 0,0 1 0,1 0 1,-1 0-1,0 0 0,-1-1 0,1 1 0,0 0 0,0 1 0,1-1 0,-1 0 0,0 0 1,0 0-1,1 1 0,-1-1 0,0 0 0,0 1 0,1-1 0,-1 1 0,0-1 0,1 1 0,-1-1 0,1 1 0,-1-1 0,0 2 0,-1 0 0,1-1 0,0 1 0,0 0 0,0 0 0,1 0 0,-1 0 0,0 0 0,1 0 0,-1 4 0,0-2 2,1 0 0,-1-1 0,1 1 0,0 0 0,1 0 0,-1 0-1,1 0 1,-1 0 0,1 0 0,0-1 0,1 1 0,-1 0-1,1-1 1,-1 1 0,1-1 0,4 7 0,-3-6 0,1-1 1,-1 0-1,0 0 0,1 0 1,-1 0-1,1-1 0,0 1 1,0-1-1,0 0 0,0 0 1,0-1-1,1 1 0,-1-1 1,7 1-1,2 1 1,0-2 1,0 1-1,0-2 0,0 0 0,0 0 0,0-1 1,0-1-1,0 0 0,-1-1 0,18-6 1,-16 3-1,0 0 0,-1-1 1,1 0-1,-1-1 1,0 0-1,-1-1 1,0-1-1,16-16 1,-19 16 137,0 2 0,0 0 0,1 0 0,0 0 0,22-11 0,-28 18-76,0-1 0,-1 0-1,1 1 1,0 0 0,0 0 0,1 0 0,-1 1 0,0-1-1,6 1 1,-7 1-38,0-1 0,0 0 1,0 1-1,-1 0 0,1 0 0,0 0 0,-1 0 0,1 0 0,0 1 0,-1-1 1,0 1-1,1-1 0,-1 1 0,0 0 0,3 3 0,-4-4 15,1 1 0,-1-1-1,0 1 1,1 0 0,-1-1 0,0 1-1,0 0 1,0 0 0,0 0 0,-1 0-1,1 0 1,-1 0 0,1 0 0,-1 0-1,1 0 1,-1 0 0,0 4 0,-1-2 1,1-1 1,-1 0 0,0 0 0,0 1-1,0-1 1,0 0 0,-1 0-1,1 0 1,-1 0 0,-3 3 0,-2 3 45,0 0-1,-1-1 1,-1 0 0,1-1 0,-15 10 0,8-6 26,-23 12 0,33-21-124,0 1 0,0-1 0,-1 0 0,1-1-1,0 1 1,-1-1 0,1 0 0,-1 0 0,-6-1 0,10 0-74,1 0 0,0 0 0,-1 0 1,1 0-1,0-1 0,-1 1 0,1 0 1,0-1-1,0 1 0,0-1 0,-1 0 0,1 1 1,0-1-1,0 0 0,0 0 0,0 0 1,0 0-1,0 1 0,0-1 0,1-1 0,-1 1 1,0 0-1,0 0 0,1 0 0,-1 0 1,1 0-1,-1-1 0,1 1 0,-1-2 0,0-1-303,0 0 0,1-1 0,-1 1-1,1-1 1,0 1 0,0-1 0,2-7-1,4-26-985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49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4 309 11530,'-2'12'1593,"1"0"1295,6-7-887,5-5 143,13-14-183,6-6-113,14-15-184,2-3-311,6-3-569,-1 1-264,-7 7-512,-2 1-280,-9 3-1112,-5 1-1257,-7 1 1409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9:43.7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12 14867,'-3'0'274,"-1"-1"-1,1 1 1,0 0-1,0 0 1,0 0-1,0 0 0,0 1 1,0-1-1,-1 1 1,1 0-1,0 0 1,0 0-1,1 0 1,-1 0-1,0 1 1,0-1-1,1 1 1,-1 0-1,0 0 1,1 0-1,-4 3 0,-3 4 250,0 0-1,0 1 0,-13 19 0,17-22-331,1 1 0,-1 0 0,1 0 0,-4 14 0,7-18-128,-1 1-1,1 0 0,0 0 1,0 0-1,1 0 0,0 0 1,0 0-1,0 0 0,1 8 1,0-10-56,-1-1 1,1 0 0,0 0 0,0 0-1,0 0 1,0 0 0,0-1 0,0 1-1,0 0 1,1 0 0,-1-1 0,1 1 0,-1 0-1,1-1 1,2 2 0,0 0-1,-1-1 1,1 0-1,0-1 1,0 1-1,-1-1 1,1 0-1,8 2 1,-2-2-15,0 0-1,0-1 1,0 0 0,0 0 0,0-1-1,10-2 1,-18 2 3,0 1 0,0-1-1,1 0 1,-1 0 0,0 0 0,0 0 0,0 0 0,0-1-1,0 1 1,0 0 0,-1-1 0,1 0 0,0 1-1,-1-1 1,1 0 0,-1 0 0,2-3 0,2-3 12,-1-1 0,0 0 0,2-10 0,7-12 87,-10 25-19,0 1 0,1 0 0,0 0 0,0 0 0,0 0 0,0 0 0,1 1 0,-1 0 0,1 0 0,1 0 0,-1 1 0,0 0 0,1 0 0,7-4 0,-5 5 10,0-1-1,1 1 1,-1 0 0,0 1-1,1 0 1,-1 0-1,1 1 1,-1 0 0,1 0-1,8 3 1,0-1-29,-3 1 110,27 0 0,-36-3-130,-1 0 0,1 0 0,0-1 1,0 0-1,-1 0 0,1 0 0,-1-1 0,1 1 0,6-5 1,-3 2-466,-1-1 0,11-10 0,10-6-2925,-1 6 1878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9:59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1277 12219,'1'5'240,"1"0"1,-1-1 0,1 1 0,0-1 0,0 1-1,0-1 1,4 5 0,-4-6-93,1-1 1,-1 0-1,0 1 1,1-1-1,-1 0 1,1-1-1,0 1 1,0 0-1,-1-1 1,1 0-1,0 0 1,4 2-1,7 0 234,1 1 0,0-2 0,-1 0 0,1-1 0,0 0-1,26-3 1,-15 0-69,0-2 0,-1-1 0,27-9 0,12-10 365,0-2 0,-2-3 0,-2-2 0,76-53 0,-100 60-431,-2-2-1,0-2 0,-2-1 0,-1-1 1,41-53-1,-49 53-163,-2-2 1,-1-1 0,-1 0-1,-2-2 1,-2 0 0,18-56-1,-22 54-44,-2-1 0,-2-1-1,-1 0 1,1-59-1,-7 78-16,-1 0 0,0 0-1,-2 0 1,0 0 0,-2 0 0,0 0-1,-1 1 1,-1 0 0,0 0 0,-16-25 0,18 35 0,-1 0 1,0 1-1,-1 0 1,0 0 0,0 1-1,-1 0 1,0 0-1,0 0 1,-14-7 0,9 7 10,0 0 1,-1 1 0,0 1 0,0 0-1,0 1 1,-15-2 0,-8 1 15,1 2-1,0 1 1,-1 2-1,-59 8 1,43-1-31,0 2 0,-82 26 0,100-24-13,1 3 0,1 1-1,0 1 1,-53 36-1,48-24 35,1 1-1,2 1 1,-50 58-1,61-60 54,2 1 1,1 0-1,1 2 1,1 1-1,-16 39 1,23-40-13,2 0 1,1 0 0,1 1 0,2 1-1,-4 49 1,9-41 61,1-1 0,1 1 0,3-1-1,9 44 1,-10-69-65,0-1 1,2 0-1,0 0 0,0 0 1,1-1-1,1 1 0,0-1 0,15 18 1,-14-20-15,1-2-1,0 1 1,1-1 0,-1-1 0,2 0 0,-1 0 0,1-1 0,1 0 0,22 9-1,-12-7-20,0-2-1,0-1 0,0-1 1,1 0-1,0-2 0,0-1 1,0 0-1,38-3 0,-28-3-806,0 0 0,-1-2 0,1-2 0,-1-1 0,41-17 0,-11-2-922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0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0 421 10994,'1'-2'506,"8"-16"3601,-9 18-4009,0 0 0,0-1-1,1 1 1,-1 0 0,0 0 0,0-1-1,1 1 1,-1 0 0,0 0-1,1-1 1,-1 1 0,0 0-1,1 0 1,-1 0 0,1-1-1,-1 1 1,0 0 0,1 0-1,-1 0 1,1 0 0,-1 0-1,0 0 1,1 0 0,-1 0-1,1 0 1,-1 0 0,0 0-1,1 0 1,-1 0 0,0 1-1,1-1 1,-1 0 0,1 0-1,-1 0 1,0 0 0,1 1 0,-1-1-1,0 0 1,1 0 0,-1 1-1,0-1 1,0 0 0,1 1-1,-1-1 1,4 6 486,0-1 1,0 1 0,-1 0-1,0 0 1,5 12-1,3 7 390,-9-20-824,1 0 1,0-1-1,0 1 1,0-1-1,0 1 1,1-1-1,0 0 0,4 3 1,-7-6-137,1 0-1,-1 0 1,1-1-1,-1 1 1,1 0-1,-1-1 1,1 1 0,-1-1-1,1 0 1,0 1-1,-1-1 1,1 0-1,0 0 1,-1 0 0,1 0-1,0 0 1,-1 0-1,1-1 1,-1 1 0,1-1-1,0 1 1,-1-1-1,1 1 1,-1-1-1,1 0 1,-1 0 0,0 0-1,1 0 1,-1 0-1,2-2 1,4-3 1,0 0 0,-1-1 1,0 0-1,-1 0 0,0-1 0,0 1 1,0-1-1,-1 0 0,6-16 0,-3 4-10,-1-1-1,-1 1 0,3-25 0,-3-9-103,-2-1 0,-3 1-1,-12-99 1,10 157 192,2 12-73,5 40 309,3 0-1,18 68 0,-20-101-211,2 0 0,0 0 0,2-1 0,0-1 0,1 1 0,2-2 0,0 0 0,16 20 0,-22-31-106,-5-6-7,1 0-1,-1 0 0,0 0 0,1-1 0,-1 1 0,1-1 0,0 0 0,4 3 0,-15-11-324,0 0-469,0 0 0,-15-7-1,-26-10-4347,27 11 3311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1.1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 17740,'-15'14'696,"4"2"416,14-1-1088,11-4-816,21-10-3369,9-9 2737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1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8 288 18660,'7'38'1730,"1"-1"1,19 52-1,-17-65-1131,0-1-1,1 1 1,2-2 0,22 33-1,-30-49-562,0 1 0,0-1 0,1 0 0,0 0-1,11 8 1,-17-13-36,0-1 0,0 0 0,0 0 1,0 0-1,1 1 0,-1-1 0,0 0 0,0 0 0,0 0 0,1 0 0,-1 1 0,0-1 0,0 0 0,0 0 1,1 0-1,-1 0 0,0 0 0,0 0 0,1 0 0,-1 0 0,0 0 0,0 0 0,1 0 0,-1 0 1,0 0-1,0 0 0,1 0 0,-1 0 0,0 0 0,0 0 0,1 0 0,-1 0 0,0 0 0,0 0 0,1-1 1,-1 1-1,-1-13-12,-21-59-377,-47-105 0,39 105 162,20 49 174,-2-5-15,1-2 0,-8-33 0,17 55 71,0 0 0,1 0 0,0-1 0,1 1 0,-1 0-1,2 0 1,-1 0 0,1 0 0,0 0 0,1 0 0,0 0 0,0 0 0,4-10 0,-4 15 12,0 0 1,0 0 0,0 0-1,0 0 1,0 1 0,0-1-1,1 0 1,0 1 0,-1 0 0,1-1-1,0 1 1,0 0 0,0 1-1,0-1 1,0 0 0,1 1-1,-1 0 1,0 0 0,1 0 0,-1 0-1,1 0 1,-1 1 0,1-1-1,0 1 1,-1 0 0,7 1 0,-5-1 19,0 1 1,0 0 0,0 0 0,0 1 0,0-1 0,0 1 0,-1 0 0,1 0 0,-1 1 0,1-1 0,-1 1 0,0 0 0,0 0 0,0 1 0,-1-1 0,1 1 0,-1 0-1,6 7 1,-5-3 12,-1-1-1,0 1 0,0-1 0,-1 1 0,1 0 0,-2 0 0,1 0 0,-1 0 0,0 0 0,-1 0 0,0 9 1,-2 5 101,0-1 0,-1 0 1,-7 21-1,-2 2 210,6-29-141,2 0 0,0 1 1,1 0-1,0 0 1,1 0-1,0 23 0,2-37-182,1 0 0,-1 0 0,0 0 0,1 0 0,-1 0-1,1 0 1,-1-1 0,1 1 0,0 0 0,0 0-1,0 0 1,0-1 0,0 1 0,0 0 0,0-1 0,1 1-1,2 2 1,-3-3-5,1 0 1,0 0-1,1 0 0,-1 0 0,0-1 0,0 1 1,0 0-1,0-1 0,1 0 0,-1 1 1,0-1-1,0 0 0,1 0 0,-1 0 0,4-1 1,5-1 16,-1-1-1,0 0 1,0 0 0,0-1 0,0 0 0,-1-1 0,0 0-1,15-11 1,-4 2-271,-1-2-1,28-29 1,-41 39-207,0-1 1,0 0-1,-1 0 1,0-1-1,-1 1 1,1-1 0,-1 0-1,-1 0 1,0 0-1,4-16 1,-2 3-5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1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78 17884,'11'-2'1696,"0"-2"849,9-4-1009,-2-3-384,1-3-816,4 2-512,-3 0-1096,-3 2-1040,7 6 1191</inkml:trace>
  <inkml:trace contextRef="#ctx0" brushRef="#br0" timeOffset="1">164 198 12091,'-4'11'2312,"5"0"3193,2-4-3224,9-7-969,5-1-384,0-10-896,7-3-480,0-4-1704,4 6 1295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2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19 11538,'-2'-1'344,"0"-2"333,-1 1 0,1 0 0,-1 0 0,0 0 0,0 0 0,0 1 0,-3-2 0,5 3-560,1 0 1,0 0-1,0 0 0,-1 0 0,1 0 0,0 0 0,0 0 0,-1 0 0,1 0 0,0 0 0,0 1 1,-1-1-1,1 0 0,0 0 0,0 0 0,0 0 0,-1 0 0,1 1 0,0-1 0,0 0 0,0 0 1,0 0-1,-1 1 0,1-1 0,0 0 0,0 0 0,0 1 0,0-1 0,0 0 0,0 0 0,0 1 1,0-1-1,0 0 0,0 1 0,-2 11 1148,2-11-999,-3 20 702,2 0 0,0 0 0,2 0 0,5 37 1,4 3 30,5 22 276,4 93-1,-7 48-487,-6-274-7678,4 4 6302,6 1 170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2.9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18684,'4'30'1304,"1"5"657,6 8-17,7 6-320,7-1-279,2-3-489,-1-3-96,-5-5-304,-7-6-128,-1-3-160,-2-5-128,-3-4-136,-3-3-224,-4-7-576,-9-34-7874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3.4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0 413 12219,'1'0'277,"-1"0"-1,0 1 1,1-1 0,-1 0 0,1 0 0,-1 0 0,1 0 0,-1 0 0,0 0 0,1 0 0,-1 0 0,1 0 0,-1 0 0,1 0 0,-1 0 0,1 0 0,-1 0-1,0 0 1,1 0 0,-1 0 0,1-1 0,-1 1 0,1 0 0,13-5 1389,0-3-589,0 1 0,0-2 0,0 0 0,17-17 0,46-48 565,-72 68-1913,0 0 1,0-1-1,0 1 0,-1-1 1,0 0-1,-1 0 0,1 0 1,-1-1-1,-1 1 0,1-1 1,-1 0-1,1-11 1,-1 2-1163,-1 0 0,-1 0 0,-1 0 0,-5-28 1,-2-13 623,10 79 4826,1 7-1170,8 41 0,-3-36-1621,2 0 1,16 37 0,-22-60-1199,1-1 1,0 0-1,0 0 0,1 0 0,0-1 0,0 0 0,1 0 0,0 0 0,0-1 0,1 0 1,16 11-1,-3-9-1415,-20-9 1168,0 0 0,1 1 0,-1-1 1,0 0-1,0 0 0,0 0 0,0 0 0,0-1 1,0 1-1,1 0 0,-1 0 0,0-1 1,0 1-1,0 0 0,0-1 0,0 1 1,0-1-1,0 0 0,0 1 0,1-2 0,11-15-1630</inkml:trace>
  <inkml:trace contextRef="#ctx0" brushRef="#br0" timeOffset="1">560 248 21133,'0'17'1696,"-2"-2"592,-1-3-399,-2-6-1737,0-8-1697,-1-17 921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13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 16083,'0'-1'215,"0"1"0,0-1-1,1 1 1,-1-1 0,0 1-1,1-1 1,-1 1-1,0-1 1,1 1 0,-1 0-1,1-1 1,-1 1-1,0 0 1,1-1 0,-1 1-1,1 0 1,-1 0 0,1 0-1,-1-1 1,1 1-1,-1 0 1,1 0 0,0 0-1,-1 0 1,1 0-1,1 0 58,-1 1-1,1-1 1,-1 1-1,0 0 1,1 0 0,-1-1-1,0 1 1,0 0-1,2 2 1,6 5-9,0 0 1,-1 1 0,0 0 0,-1 0-1,0 1 1,0 0 0,-1 1 0,0-1-1,-1 1 1,0 0 0,-1 0 0,5 22-1,-5-19-305,1 8-235,1-1 0,1 0 0,1 0-1,14 25 1,-22-46 195,0 1 1,0-1-1,0 0 0,0 1 0,1-1 1,-1 0-1,0 1 0,0-1 1,0 0-1,1 1 0,-1-1 0,0 0 1,1 0-1,-1 1 0,0-1 1,1 0-1,-1 0 0,0 1 0,1-1 1,-1 0-1,1 0 0,-1 0 1,0 0-1,1 0 0,-1 0 0,1 0 1,-1 1-1,0-1 0,1 0 1,-1 0-1,1 0 0,-1-1 0,0 1 1,1 0-1,-1 0 0,1 0 1,-1 0-1,0 0 0,1 0 0,-1-1 1,0 1-1,1 0 0,-1 0 1,1-1-1,12-16-3116,0-6 1546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50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17308,'12'11'1560,"5"6"1217,1 2-513,5 13-271,2 3-457,1 5-616,0 3-256,-5-5-448,-1 0-64,-5-9-112,-1-6-40,-7-5-352,-2-6-280,-7-6-832,-7-3-369,-6-10-1079,-2-7-73,5-11 1609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14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27 18004,'0'-2'211,"-1"0"1,0 1-1,1-1 0,-1 0 1,0 1-1,0-1 1,0 1-1,0-1 1,-1 1-1,1-1 0,0 1 1,0 0-1,-3-2 1,3 2-72,-1 1 0,1-1 0,0 1 1,0-1-1,0 1 0,-1 0 0,1 0 0,0 0 1,0 0-1,0 0 0,-1 0 0,1 0 1,0 0-1,0 0 0,0 1 0,-1-1 1,1 0-1,0 1 0,0-1 0,0 1 1,0-1-1,-2 2 0,-3 2 139,0 1-1,-1-1 1,2 2-1,-1-1 1,0 1-1,1-1 1,0 1-1,1 1 1,-8 12-1,0 2 50,-16 43 0,23-51-278,-9 27 48,13-36-91,0 0 0,0-1-1,1 1 1,-1 0 0,1-1 0,0 1 0,0 0 0,1-1 0,0 5 0,-1-7-5,0 0-1,1 0 0,-1 0 0,1 1 1,-1-1-1,1 0 0,-1 0 1,1 0-1,0 0 0,-1 0 1,1 0-1,0 0 0,0 0 1,0-1-1,0 1 0,0 0 0,0 0 1,0-1-1,0 1 0,0-1 1,0 1-1,0-1 0,0 1 1,1-1-1,-1 0 0,0 1 1,0-1-1,0 0 0,1 0 0,-1 0 1,0 0-1,0 0 0,2 0 1,1-1 1,0 1-1,0-1 1,0 0 0,0 0 0,0 0 0,0-1 0,-1 0 0,7-3 0,-2 0-3,1-2-1,-1 1 1,-1-1 0,0 0-1,0 0 1,7-9 0,31-52 3,-44 67-2,0 0-1,-1-1 1,1 1-1,0 0 1,0 0-1,0 0 0,0 0 1,0 0-1,0 1 1,0-1-1,1-1 1,-1 2 6,0 0-1,-1 0 1,1 0 0,0-1 0,-1 1-1,1 0 1,0 0 0,-1 1 0,1-1-1,0 0 1,0 0 0,-1 0 0,1 0 0,0 1-1,-1-1 1,1 0 0,-1 0 0,1 1-1,0-1 1,-1 1 0,1-1 0,-1 0-1,1 1 1,0 0 0,25 23 975,-2 1-1,0 1 1,36 53-1,-52-67-1103,0 1 1,0-1-1,-2 2 0,1-1 0,4 16 0,-6-3-224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16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13643,'7'-2'2064,"2"-2"1881,5 6-1304,4 7-305,5 7-423,3 3-305,2 3-576,-1 3-312,-2-2-352,-9 2-47,2-5-674,-1-2-951,-1 0 808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2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96 12483,'-10'-6'9250,"24"6"-7106,9 0-143,24-4-361,12-3-192,9-3-608,2-2-248,-7-4-600,-8-1-544,-6 2-2424,-2 7 1936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2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0 266 18308,'36'-20'1680,"14"-10"1201,19-9-41,17-5-631,5 2-545,-6 8-904,-14 5-655,-13 10-2266,-6 10 1505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4.9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450 1051 12099,'63'-10'2268,"82"-22"0,-109 20-1446,0 0-1,-1-2 0,54-31 0,-42 17 28,-1-3 0,50-43 0,-72 53-545,-2-1 1,0 0 0,-1-2 0,-2 0 0,24-38 0,-34 45-221,-1 0 0,0 0 0,-1-1 0,-1 0 0,-1 0 1,-1-1-1,0 1 0,-2-1 0,0 0 0,-1-34 0,-2 31-48,-1 1-1,-1-1 1,-1 0-1,-1 1 0,0 0 1,-2 0-1,-1 1 1,-20-39-1,22 48-31,-1 0 0,0 1 0,0-1 0,-1 2 0,-1-1 0,1 1 0,-2 0 0,1 1 0,-1 0 0,0 1 0,-1 0 0,0 1 0,0 0 0,0 0 0,-1 1 0,0 1 0,0 0 0,0 0 0,-16-2 0,5 4 8,0 0 1,0 2-1,0 1 0,-1 0 1,1 2-1,1 0 0,-1 2 1,0 0-1,1 2 0,-37 16 1,19-5 81,1 2 0,2 2 0,0 2 0,-60 50 0,49-32 152,3 2 1,2 1-1,-53 74 1,64-75-52,3 2 0,2 1 0,2 1 0,-25 65 0,41-87-145,0 0 0,2 1-1,1 0 1,-4 41 0,9-57-53,1-1-1,0 0 1,0 0 0,1 0 0,0 0 0,1 0 0,0 0-1,1 0 1,0-1 0,0 1 0,1-1 0,0 0-1,1 0 1,0 0 0,8 11 0,-7-14-135,0 1-1,0-1 1,1 0 0,0-1 0,0 0 0,1 0-1,-1 0 1,1-1 0,12 5 0,-3-3-678,1-1 0,0 0 1,28 4-1,32 1-887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5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30 439 17116,'-15'9'1922,"2"-1"190,12-9-1194,5-3-229,16-15-534,-2-1 0,1-1 0,-2 0 0,-1-2 0,-1 1 0,17-35 0,16-63-142,-41 99 36,-1-1 1,-1-1-1,3-36 1,-9 40 409,-3 16 10,-3 10-186,6-5-265,1 1 0,-1 0 0,0-1 0,1 1 0,-1-1-1,1 1 1,0 0 0,-1-1 0,1 1 0,1 0 0,-1 0 0,0-1 0,1 1 0,-1-1 0,1 1-1,0 0 1,0-1 0,0 1 0,0-1 0,2 3 0,2 4 43,1 1 0,0-1 0,10 12 0,0-1 11,-1 0-1,-1 0 0,-1 1 1,-1 1-1,13 33 0,28 87-23,-42-108-47,-2 1 1,6 42-1,-14-68 4,0 0-1,-1 0 1,-1 11-1,1-18-3,0-1-1,0 1 1,0 0 0,0 0-1,-1-1 1,1 1 0,-1 0-1,1-1 1,-1 1 0,0 0-1,1-1 1,-1 1-1,0-1 1,0 1 0,0-1-1,0 0 1,0 1 0,-1-1-1,1 0 1,0 0 0,-1 1-1,1-1 1,-3 1 0,3-2-30,0 0 1,-1 1 0,1-1-1,0 0 1,0 0-1,0 0 1,0-1 0,-1 1-1,1 0 1,0 0 0,0-1-1,0 1 1,0 0-1,0-1 1,-1 1 0,1-1-1,0 0 1,0 1 0,0-1-1,0 0 1,1 0-1,-1 1 1,0-1 0,0 0-1,0 0 1,1 0 0,-2-2-1,-3-3-396,1-1 0,0 0 0,-3-8 0,4 8-25,-12-24-1602,-3-4 727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6.0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0 14155,'-22'4'1448,"2"2"1297,16-2-1937,8-3-976,22-5-3393,10-4 2521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6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47 453 15115,'-7'-11'421,"1"2"405,0-1 0,1 1 1,0-2-1,1 1 0,0 0 1,0-1-1,-2-12 0,6 23-782,1 0-1,-1 0 1,0 0-1,0 0 1,0 0-1,0 1 1,0-1-1,0 0 1,0 0-1,0 0 1,0 0-1,0 0 1,1 0-1,-1 0 1,0 0-1,0 0 1,0 0-1,0 0 1,0 0 0,0 0-1,0 0 1,0 0-1,0 0 1,0 0-1,1 0 1,-1 0-1,0 0 1,0 0-1,0 0 1,0 0-1,0-1 1,0 1-1,0 0 1,0 0-1,0 0 1,0 0-1,0 0 1,1 0-1,-1 0 1,0 0-1,0 0 1,0 0 0,0 0-1,0 0 1,0 0-1,0-1 1,0 1-1,0 0 1,7 11 685,15 35 475,-2 1 0,16 60 1,-33-98-1100,52 187 669,-57-249-762,-20-110-746,5 54-174,-2-163 1,19 259 894,0 0 0,1 0 0,1 0 0,0-1 0,8-24 0,-8 35 30,-1-1 0,0 0 0,1 1 0,0-1 0,0 1 0,0 0 0,0 0 0,1 0 0,-1 0 0,1 0 0,0 0 0,0 1 0,0-1 0,0 1 0,0 0 0,0 0 0,1 0 0,-1 0 0,0 1 0,1-1 0,0 1 0,-1 0 0,1 0 0,7-1 0,-8 2 13,0 0 1,0 0-1,0 0 1,0 0-1,0 0 1,0 1-1,0 0 1,0-1-1,0 1 1,0 0-1,0 1 1,0-1-1,0 0 1,0 1-1,-1 0 1,1-1-1,-1 1 1,1 0-1,-1 0 1,0 1-1,1-1 1,-1 0-1,-1 1 1,1-1-1,0 1 1,0 0-1,-1-1 1,2 5-1,1 2 39,-1 0 0,0 0 0,-1 0 0,0 0 0,0 1 0,-1-1-1,0 0 1,-1 13 0,-4 15 176,-1 0 0,-1-1 0,-17 51 0,4-16 267,11-39-258,2-13-17,2 0 1,0 0-1,-1 22 0,5-39-214,-1-1-1,1 1 0,1 0 1,-1-1-1,0 1 0,0-1 1,0 1-1,1 0 0,-1-1 0,1 1 1,0-1-1,-1 1 0,1-1 1,0 1-1,1 1 0,-1-2-6,0-1-1,0 1 1,0 0 0,0 0-1,0-1 1,0 1-1,0-1 1,1 1-1,-1-1 1,0 1 0,0-1-1,1 0 1,-1 1-1,0-1 1,0 0 0,1 0-1,-1 0 1,0 0-1,0 0 1,3-1 0,7 0 27,0-2 0,1 0 0,-1 0 0,0-1 0,18-9 0,-9 3-241,37-27-1,-45 29-357,0-2 0,-1 1 1,14-17-1,-19 19-293,0-1 1,-1 0-1,1-1 1,-2 1-1,1-1 0,3-11 1,5-20-1087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6.8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54 13131,'2'2'9154,"11"-5"-6370,3-3-639,5-2-1177,3 0-320,-3-2-632,-1 2-376,-3 1-1112,-1 2-425,-3 7-4080,2 8 3585</inkml:trace>
  <inkml:trace contextRef="#ctx0" brushRef="#br0" timeOffset="1">116 349 15499,'-3'9'2329,"2"0"1688,6-9-1241,7-4-583,9-13-889,5-5-392,7-11-664,3-1-360,-1-7-856,1-2-600,-7-2-1745,-2 1 1761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7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19460,'0'10'941,"1"-1"-1,0 0 1,0 0 0,1 0-1,0 0 1,0 0 0,1 0-1,6 11 1,-2-7-332,0 0 0,1 0 1,1-1-1,13 15 0,-5-7-281,3 2 119,26 38 0,-41-53-559,-1 0-1,0 0 1,-1 0-1,1 1 1,-1 0-1,-1 0 1,1-1 0,-1 1-1,-1 1 1,1 10-1,-1-17-142,-1-1-1,-1 1 0,1 0 0,0 0 1,0 0-1,-1 0 0,1-1 0,-1 1 1,1 0-1,-1 0 0,-1 2 0,2-4 110,-1 0 0,1 1 0,0-1 0,-1 1 0,1-1 0,-1 0 0,1 1 0,-1-1 0,1 0 0,-1 1 0,1-1 0,-1 0 0,1 0 0,-1 0-1,1 1 1,-1-1 0,1 0 0,-1 0 0,0 0 0,1 0 0,-1 0 0,1 0 0,-1 0 0,1 0 0,-1 0 0,1-1 0,-1 1 0,0 0 0,1 0 0,-1 0 0,1-1 0,-1 1-1,1 0 1,-1 0 0,1-1 0,0 1 0,-1 0 0,1-1 0,-1 1 0,1-1 0,-1 0 0,-3-2-557,1-1 0,-1 0 0,1-1 0,0 1 0,0 0 0,1-1 0,-3-5 0,-10-21-896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51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1 172 17076,'23'-22'1460,"0"1"0,2 1 0,32-20 0,-38 28-852,0 2 1,1 0 0,0 1 0,0 2 0,31-9-1,-45 15-511,-1-1 0,1 1 0,0 1 0,-1-1-1,1 1 1,-1 0 0,12 2 0,-16-2-76,1 1 0,-1-1 1,1 1-1,0-1 1,-1 1-1,0 0 0,1-1 1,-1 1-1,1 0 1,-1 0-1,0 0 0,0 0 1,1 0-1,-1 1 1,0-1-1,0 0 0,0 0 1,0 1-1,-1-1 1,1 1-1,0-1 0,0 1 1,-1-1-1,1 1 1,-1-1-1,1 1 0,-1-1 1,0 1-1,0 0 1,0 2-1,0 4 32,0 0-1,-1 1 1,0-1 0,-1 0-1,0 0 1,0 0 0,-1 0-1,0 0 1,-5 10 0,-3 2 77,-1 1 0,-15 19 1,19-29-361,-19 19 1,25-27 151,-1-1-1,1 0 0,-1 0 0,1 0 1,-1 0-1,0 0 0,0-1 1,0 1-1,0-1 0,0 0 0,0 0 1,0 0-1,-6 1 0,8-2-55,0 0 0,1 0 0,-1 0 0,0 0 0,0 0 0,0 0 0,1 0 0,-1 0 0,0 0 0,0-1 0,0 1 0,1 0 0,-1-1 0,0 1 0,1 0 0,-1-1 0,0 1 0,1-1 0,-1 1 0,0-1 0,1 1 0,-1-1 0,1 1 0,-1-1 0,1 0 0,-1 1 0,1-1 0,-1 0 0,1-1 0,-1 0-215,1 1 1,-1-1-1,1 0 0,0 0 0,0 0 0,0 0 0,0 0 0,0 0 0,0 0 0,1-3 0,7-20-1976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07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0 320 13155,'32'-18'8770,"18"-3"-5002,9-5-2032,-44 19-1491,0-2 0,-1 0 1,0-1-1,0 0 0,-1-1 1,-1 0-1,0-1 1,14-17-1,-24 26-271,0-1 1,-1 1-1,1 0 1,-1-1-1,1 1 0,-1-1 1,0 1-1,0-1 1,-1 1-1,1-1 0,-1 0 1,0 0-1,0 1 1,0-1-1,0 0 0,-1-3 1,-2-5-268,0-1 1,-1 1-1,-6-14 0,3 7-45,8 36 155,9 21 940,28 72 0,-31-96-515,0-1 1,0 1 0,2-1 0,-1 0-1,2-1 1,-1 0 0,2-1-1,13 12 1,-18-17-727,8 6 1294,19 12 1,-8-11-2391,-21-11 498,-1-1 0,0-1-1,0 1 1,0 0 0,1-1-1,3 1 1</inkml:trace>
  <inkml:trace contextRef="#ctx0" brushRef="#br0" timeOffset="1">801 330 24317,'5'0'6049,"-8"-2"-4328,-2-2-1041,-6-4-944,1 0-1232,6 4 984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5.2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162 1 10514,'1'2'5406,"4"11"-3283,-3 96 1655,-13 55-2221,2-17-910,-6 468 232,5-433-804,-2 54 89,11 54 206,-2 163-112,-36 58-261,-18 18 31,47-390 39,7 140 0,29 137-58,-15-53-64,-8-151 30,0-118 23,5 383-136,6-176-61,-3-122 107,-8-110 103,3 108-46,-7-124 254,-8 67 0,0-76 170,2-49-656,1-15-317,0-20 233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7.0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24 450 10602,'-1'0'233,"-1"-1"0,1 1 1,-1-1-1,1 0 0,0 0 0,-1 0 0,1 0 0,0 0 0,0 0 0,0 0 0,-1 0 0,1 0 0,0 0 0,0-1 0,1 1 1,-1 0-1,-1-3 0,2 2 26,-1 0 0,1 1 0,0-1 0,0 0 0,0 0 0,0 0 0,0 0 0,1 1 0,-1-1 0,0 0 0,1 0 0,-1 1 1,1-1-1,0 0 0,1-2 0,0 1 85,-1 0 0,1 0 1,0 0-1,1-1 0,-1 2 1,1-1-1,-1 0 0,1 1 1,0-1-1,0 1 0,5-4 0,-6 5-262,-1 0 0,1 0-1,0 1 1,-1-1-1,1 1 1,-1-1-1,1 1 1,0 0 0,0 0-1,-1-1 1,1 1-1,0 0 1,-1 1-1,1-1 1,0 0 0,-1 0-1,1 1 1,0-1-1,-1 1 1,1-1 0,0 1-1,-1 0 1,1-1-1,-1 1 1,0 0-1,1 0 1,-1 0 0,2 2-1,1 1-4,0 1-1,-1-1 1,0 1-1,0-1 1,0 1 0,-1 0-1,1 0 1,-1 0-1,0 0 1,-1 0 0,1 1-1,-1-1 1,1 8-1,0 10 108,-1 44 0,-1-44-125,0-7-29,-3 89 53,2-97-79,-1-8 4,-1-16-6,1-35-63,3 0 0,2 0 0,14-77 0,-14 113 55,0 1 0,1 0 0,11-27 0,-13 37 20,0 1 1,0-1 0,0 1-1,0 0 1,1 0 0,-1 0-1,1 0 1,5-4 0,-6 5 6,0 1 0,0 0 1,0 0-1,0 0 1,0 0-1,0 1 1,0-1-1,0 0 0,0 1 1,0-1-1,1 1 1,-1 0-1,0 0 1,0 0-1,0 0 0,5 1 1,-4 0 8,0 0-1,0 0 1,0 0 0,-1 0-1,1 1 1,0-1 0,-1 1-1,1 0 1,0 0 0,-1 0 0,0 0-1,0 0 1,0 1 0,0-1-1,0 1 1,0-1 0,0 1 0,1 4-1,4 5 58,-2 1-1,8 22 1,-13-35-87,6 22 43,0 0 0,2 31 0,-16-99 24,7 25-73,2 1-1,1-1 1,1 1-1,0 0 1,1 0-1,2 0 1,0 1 0,1-1-1,0 1 1,17-27-1,-22 42 7,-1 1-1,1 1 1,0-1-1,1 0 1,-1 0-1,0 1 1,1-1-1,-1 1 1,1 0-1,0 0 1,0 0 0,0 0-1,0 0 1,0 1-1,0-1 1,7-1-1,-7 2 3,0 1 0,0 0 0,0 0 1,0 0-1,0 0 0,0 0 0,0 1 0,0-1 0,0 1 0,0 0 0,0 0 1,0 0-1,-1 0 0,1 0 0,0 1 0,0-1 0,-1 1 0,5 4 0,0-1 13,-1 2 0,10 12 0,-12-14-4,1 1 0,-1-1 0,1 0 0,0-1 0,8 7 0,-11-10-8,0 0 1,0 0-1,0 0 1,0 0-1,1-1 1,-1 1-1,0-1 0,0 1 1,0-1-1,1 0 1,-1 1-1,0-1 1,1 0-1,-1-1 0,0 1 1,1 0-1,-1-1 1,0 1-1,0-1 1,3-1-1,0 0 1,-1 0 1,1 0-1,-1 0 1,0-1-1,0 0 0,0 0 1,-1 0-1,1 0 0,-1 0 1,0-1-1,1 0 1,-1 1-1,-1-1 0,5-8 1,0-4 12,0 1 1,-1-1-1,3-16 1,-5 18 107,0 0 0,1 0 0,10-19 0,-15 33-106,0-1 1,0 1-1,0 0 0,0-1 0,1 1 0,-1 0 0,0-1 1,0 1-1,0 0 0,1 0 0,-1-1 0,0 1 0,1 0 1,-1 0-1,0-1 0,0 1 0,1 0 0,-1 0 0,0 0 0,1-1 1,-1 1-1,0 0 0,1 0 0,-1 0 0,0 0 0,1 0 1,-1 0-1,1 0 0,-1 0 0,0 0 0,1 0 0,-1 0 1,0 0-1,1 0 0,-1 0 0,0 0 0,1 0 0,-1 0 1,1 1-1,-1-1 0,0 0 0,0 0 0,1 0 0,-1 1 1,0-1-1,1 0 0,-1 0 0,0 1 0,0-1 0,1 1 1,12 19 233,-9-13-186,2 2-11,0-1 0,1 0 1,0-1-1,9 9 0,-13-14-176,0 0-1,0 1 0,1-1 1,-1 0-1,0 0 1,1-1-1,-1 1 0,1-1 1,0 0-1,-1 0 1,1 0-1,0 0 0,7 0 1,-10-1-57,-1 0 0,1 0 0,-1 0 0,1 0 0,-1 0 0,1-1 0,0 1 0,-1 0 1,1 0-1,-1 0 0,0-1 0,1 1 0,-1 0 0,1-1 0,-1 1 0,1 0 0,-1-1 0,0 1 0,1-1 0,-1 1 0,0 0 0,1-1 1,-1 1-1,0-1 0,1 0 0,4-17-4209,-4 12 3162,5-26-1780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7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1 147 14947,'1'-1'1144,"2"-3"553,13-3-969,5-3-936,1 1-1048,5-4 1984,6 5-1144</inkml:trace>
  <inkml:trace contextRef="#ctx0" brushRef="#br0" timeOffset="1">283 182 13531,'5'13'1740,"2"1"1,-1-1-1,1 0 1,1-1-1,10 13 1,-6-8-264,-9-12-1189,1-1 513,-5-13-354,1 7-452,-2-20 107,2 0 0,1-24 0,0 36-99,0 0 0,1-1 0,1 1 0,-1 0 1,1 0-1,7-14 0,-7 19-3,-1 1 1,1 0-1,0 0 1,0 0-1,0 0 0,1 1 1,0-1-1,-1 1 1,6-3-1,6-4-623,21-10 0,-21 12-2568,19-12 0,-17 8 1765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7.8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1 201 14275,'0'1'367,"-1"1"1,1-1-1,0 1 0,0-1 1,0 1-1,1-1 0,-1 1 0,0-1 1,0 1-1,1-1 0,-1 0 1,1 1-1,-1-1 0,1 0 1,0 1-1,-1-1 0,1 0 0,0 0 1,0 1-1,0-1 0,2 1 1,2 2 416,0 0 1,0 0-1,0-1 1,7 3-1,15 11 683,-24-15-1416,0 1 1,-1-1 0,1 1 0,0 0 0,-1 0 0,0 0 0,0 0 0,0 0-1,3 7 1,-8-51-369,1 17-115,1-1 1,1 0-1,1 0 0,1 1 1,10-43-1,-11 64 168,-1 0 0,1 0-1,0 1 1,1-1 0,-1 0 0,0 0 0,1 1 0,0-1-1,-1 0 1,1 1 0,0 0 0,0-1 0,1 1-1,4-3 1,-1 0-1255,1 2 1,0-1-1,0 1 0,11-3 1,-8 2 449,6-2-116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8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3 321 10466,'13'-9'2279,"-7"9"999,-6 2-2788,0-1-1,0 1 0,-1-1 0,1 1 0,0-1 0,-1 1 0,1-1 0,-1 1 0,1-1 0,-2 2 0,-2 10-367,1-5 316,0 1 0,1-1 0,1 0 1,-1 1-1,1 0 0,0 13 0,2-20-401,-1 0 0,0 1 0,0-1 0,1 0 0,-1 0 0,1 0 0,0 1 0,0-1 0,0 0 0,0 0 0,0 0 0,0-1 0,0 1 0,1 0 0,-1 0 0,0-1 0,1 1 0,0 0 0,-1-1 0,1 0 0,0 1 0,0-1 0,0 0 0,0 0 0,0 0 0,0 0 0,0 0 0,0-1 0,0 1 0,4 0 0,0 0-2,-1 0 0,1-1 0,-1 0-1,1 0 1,-1 0 0,1-1 0,-1 0 0,0 0 0,1 0 0,-1-1 0,0 0 0,0 0 0,6-3 0,-8 4-1,0-1 0,0 1 0,-1-1 0,1 0 0,-1 0 0,1 0 0,-1 0 0,0 0 1,0-1-1,0 1 0,0-1 0,0 1 0,0-1 0,-1 0 0,1 1 0,-1-1 1,0 0-1,0 0 0,0 0 0,0 0 0,0 0 0,-1 0 0,0-1 0,1-2 0,-2-1-48,0 0-1,0 0 0,0 0 0,-1 0 0,0 0 0,0 1 0,-1-1 1,0 1-1,0 0 0,0 0 0,-7-8 0,-4-5-1702,-34-33-1,13 16-1302,34 34 3385</inkml:trace>
  <inkml:trace contextRef="#ctx0" brushRef="#br0" timeOffset="1">257 234 12651,'10'3'813,"-2"-1"688,0 0 0,0 0-1,0 0 1,0-1 0,0-1 0,1 1 0,9-2 0,-17 1-1412,0-1 0,-1 0 0,0 1 1,1-1-1,-1 0 0,1 0 0,-1 1 1,0-1-1,0 0 0,1 0 0,-1 0 0,0 1 1,0-1-1,0 0 0,0 0 0,0 0 1,0-1-1,0-1 113,4-25 101,2-1 1,15-48-1,-16 63-720,11-24 1,-14 35 158,-1-1 1,1 1-1,0 0 1,0 0-1,0 1 1,1-1-1,-1 0 1,1 1-1,-1-1 1,1 1-1,0 0 0,0 0 1,4-3-1,-6 5 133,-1 0-1,1-1 1,0 1-1,-1 0 1,1 0-1,0 0 0,0-1 1,0 1-1,-1 0 1,1 0-1,0 0 0,0 0 1,-1 0-1,1 1 1,0-1-1,0 0 1,0 0-1,14 13-1312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8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6 277 18340,'-2'8'4274,"5"12"-2272,46 152 2364,-15-61-3511,-19-56-639,-15-55-216,0 0 0,0 0 0,0 0-1,0 0 1,0 0 0,0 0 0,0 0 0,0 0-1,0 0 1,-1 0 0,1 0 0,0 0 0,0 0 0,0 0-1,0 0 1,0 0 0,0 0 0,0 0 0,0 0-1,0 0 1,-1 0 0,1 0 0,0 0 0,0 0-1,0 0 1,0 0 0,0 0 0,0 0 0,0 0 0,0 0-1,0 0 1,0 0 0,0 0 0,0 0 0,0 0-1,-1 0 1,1 0 0,0 1 0,0-1 0,0 0 0,0 0-1,0 0 1,0 0 0,0 0 0,0 0 0,0 0-1,0 0 1,0 0 0,0 0 0,0 1 0,-4-7-116,0 1 0,0-1 1,1 0-1,0 1 0,-5-14 1,-10-37-646,13 40 567,-9-32-115,2 0 0,3-2 1,1 1-1,3-1 0,0-58 0,6 95 309,0 0 1,0 1-1,1 0 0,1-1 1,0 1-1,7-19 1,-8 27 38,0 0 0,0 0 1,0 0-1,0 0 0,1 1 0,0-1 1,-1 1-1,2-1 0,-1 1 0,0 0 1,0 0-1,1 0 0,0 0 0,-1 1 1,1 0-1,0 0 0,0 0 0,1 0 1,-1 0-1,0 1 0,7-2 1,-4 2 84,1 1 1,-1-1-1,0 2 1,1-1-1,-1 1 1,0 0-1,0 0 1,1 1-1,12 4 1,-16-4-80,0-1 0,0 1 1,0 0-1,0 0 0,0 0 1,0 1-1,-1 0 0,1-1 0,-1 1 1,0 0-1,0 1 0,0-1 1,0 1-1,0-1 0,-1 1 0,0 0 1,3 4-1,-4-5-30,-1 0-1,1 0 1,-1 0 0,0-1 0,0 1-1,0 0 1,0 0 0,0 0 0,0 0-1,-1 0 1,1 0 0,-1 0-1,0-1 1,0 1 0,0 0 0,0-1-1,-1 1 1,1 0 0,-3 2 0,-3 6 27,-1 0 0,-18 17 0,20-21-27,-8 8 30,-28 22 0,38-33-112,-1-1 0,0 1 0,-1-1 0,1 0 0,-1 0 0,1-1-1,-1 0 1,0 0 0,0 0 0,-8 1 0,12-3-42,1 0 0,-1 1 0,0-1 1,0-1-1,1 1 0,-1 0 0,0 0 0,1-1 0,-1 1 0,0-1 1,1 1-1,-1-1 0,1 0 0,-1 0 0,1 1 0,-1-1 1,1 0-1,-1-1 0,-1-1 0,1 1-135,0 0 0,1 0-1,0 0 1,-1-1 0,1 1 0,0 0 0,0-1-1,0 1 1,0-1 0,1 1 0,-1-1-1,1 1 1,-1-4 0,3-27-1316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9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 14443,'0'-3'491,"4"-13"6101,-4 16-6488,0 0 1,0 0-1,0 0 0,1 0 1,-1 0-1,0 0 0,0 0 1,2 0 1460,-2 1-1461,1 1 267,0 0-1,0 1 0,0-1 0,0 1 0,0-1 0,0 1 0,0 3 0,2 9 464,12 45 777,31 108 377,-31-120-1914,33 68 0,-47-113-215,1 1 1,0-1-1,0 1 0,0-1 1,4 5-1,-5-8 33,-1 1 0,1-1 0,-1 1 0,1-1 0,0 0 1,-1 1-1,1-1 0,-1 1 0,1-1 0,0 0 0,-1 0 0,1 1 0,0-1 0,-1 0 1,1 0-1,0 0 0,-1 0 0,1 0 0,0 0 0,-1 0 0,1 0 0,0 0 0,-1 0 1,1 0-1,0-1 0,-1 1 0,1 0 0,0 0 0,-1-1 0,1 1 0,0 0 1,-1-1-1,1 1 0,-1 0 0,1-1 0,-1 1 0,1-1 0,0 0 0,2-3-871,1 0 1,-1 0-1,0 0 0,4-9 0,-3 6 297,12-19-1242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29.6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0 15643,'0'3'6520,"-8"8"-5073,-3 4-656,1-1 0,0 2 0,1-1 0,0 1 0,-7 21 0,5-6-457,-14 62 0,24-89-336,0 1 0,1-1 1,-1 0-1,1 1 1,0 5-1,0-10 1,0 1 1,0-1-1,0 0 0,0 0 0,0 0 0,0 1 0,0-1 1,0 0-1,0 0 0,1 0 0,-1 1 0,0-1 0,0 0 1,0 0-1,0 0 0,0 0 0,0 1 0,0-1 0,1 0 1,-1 0-1,0 0 0,0 0 0,0 0 0,0 0 0,1 0 1,-1 1-1,0-1 0,0 0 0,0 0 0,1 0 1,-1 0-1,0 0 0,0 0 0,0 0 0,1 0 0,-1 0 1,0 0-1,0 0 0,0 0 0,0 0 0,1 0 0,-1 0 1,0 0-1,0 0 0,0 0 0,1-1 0,-1 1 0,0 0 1,0 0-1,0 0 0,0 0 0,1 0 0,-1 0 0,0 0 1,0-1-1,0 1 0,0 0 0,0 0 0,0 0 1,1 0-1,-1-1 0,0 1 0,9-11-21,1-6-16,-1-1 0,-1-1 1,-1 1-1,8-28 0,-9 24-5,1 1 0,1 0 0,11-21 0,-17 40 46,-1 0-1,1-1 0,-1 1 1,1 0-1,0 0 0,3-3 1,-5 5-1,0 0 1,0-1-1,1 1 1,-1 0-1,0 0 1,0 0-1,1 0 1,-1 0-1,0-1 1,1 1-1,-1 0 1,0 0 0,1 0-1,-1 0 1,0 0-1,1 0 1,-1 0-1,0 0 1,1 0-1,-1 0 1,0 0-1,1 1 1,0-1 3,-1 0 1,1 1-1,-1-1 0,0 1 1,1-1-1,-1 1 0,1-1 1,-1 1-1,0-1 0,1 1 1,-1-1-1,0 1 0,1-1 1,-1 1-1,0 1 0,6 15 36,-4-7 50,2-1-1,-1 0 0,9 17 1,-11-24-130,1 0 0,-1 0 1,0-1-1,0 1 0,1 0 0,-1-1 1,1 1-1,-1-1 0,1 0 1,0 1-1,-1-1 0,1 0 1,0 0-1,0 0 0,0 0 1,0 0-1,0-1 0,0 1 0,0-1 1,0 1-1,0-1 0,0 0 1,5 1-1,-6-2-121,0 1 0,0 0 0,0 0 0,0-1-1,0 1 1,0 0 0,0-1 0,0 1 0,0-1 0,0 1 0,0-1 0,0 0-1,0 1 1,0-1 0,-1 0 0,1 0 0,0 0 0,0 1 0,-1-1 0,1 0 0,-1 0-1,2-1 1,7-26-3836,-7 23 3399,4-20-887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30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0 182 13603,'8'29'7292,"2"0"-3409,-5-18-3261,-1 0 1,0 1 0,-1 0 0,2 17-1,-4-19-455,-1 0 0,-1 0-1,0 0 1,-4 19 0,11-82-78,-2 8-70,-2 24-19,0 6-3,0 0 0,1 1-1,0-1 1,6-16 0,-8 30 3,-1 0 0,1 0 1,-1 1-1,0-1 0,1 0 1,-1 0-1,1 0 0,0 0 1,-1 0-1,1 1 0,0-1 0,0 0 1,-1 1-1,1-1 0,0 0 1,0 1-1,0-1 0,0 1 1,0-1-1,-1 1 0,1 0 1,0-1-1,2 1 0,-2 0 1,0 0-1,0 0 1,0 0-1,0 1 1,1-1-1,-1 0 1,0 1-1,0-1 1,0 1 0,0-1-1,0 1 1,0-1-1,0 1 1,0 0-1,0 0 1,-1-1-1,1 1 1,0 0-1,0 0 1,0 1 0,6 7 1,-1 1 1,7 14 0,-9-16 35,0 0 0,1 0 0,0 0 1,0-1-1,7 7 0,-11-13-22,-1 0 1,1-1-1,0 1 1,-1-1-1,1 1 1,0-1-1,0 1 1,-1-1-1,1 1 1,0-1-1,0 0 0,0 0 1,0 1-1,-1-1 1,1 0-1,0 0 1,0 0-1,0 0 1,0 0-1,0 0 1,0 0-1,-1 0 1,1 0-1,0-1 0,0 1 1,0 0-1,0 0 1,0-1-1,-1 1 1,1-1-1,0 1 1,0-1-1,-1 1 1,1-1-1,0 1 1,-1-1-1,1 0 1,0 1-1,-1-1 0,1 0 1,0 0-1,3-5 69,0 0-1,0 0 0,6-13 0,-7 14-92,2-5-13,-1 0 0,0 0 0,-1-1 1,0 0-1,3-18 0,-8 14-1002,2 14 886,0 0-1,-1-1 0,1 1 1,0 0-1,0 0 0,0 0 1,0-1-1,0 1 1,0 0-1,0 0 0,0 0 1,0-1-1,1 1 0,-1 0 1,1-1-1,8-19 137,10-35 1,-16 36 9,-5 12-3,2 8-5,0 0-1,0 0 0,-1 0 0,1 0 0,0 0 0,0 0 0,-1 0 0,1 0 0,0 0 0,-1 0 0,1 0 1,0 0-1,0 0 0,-1 0 0,1 0 0,0 0 0,0 0 0,-1 0 0,1 1 0,0-1 0,0 0 0,-1 0 1,1 0-1,0 0 0,0 1 0,0-1 0,0 0 0,-1 0 0,1 0 0,0 1 0,0-1 0,-2 2 21,1 1-1,0-1 0,-1 0 1,1 1-1,0-1 1,0 0-1,1 1 0,-1-1 1,0 1-1,1 0 0,0-1 1,-1 1-1,1-1 0,0 1 1,0 0-1,1-1 0,-1 1 1,0-1-1,2 5 0,0 3 120,1 0-1,0 0 0,8 14 1,-10-20-159,1-1 1,0 1-1,0-1 1,1 0-1,-1 0 1,0 0-1,1 0 1,0-1-1,0 1 1,0-1-1,0 1 1,0-1-1,0 0 1,0 0-1,1 0 1,-1-1-1,1 1 1,0-1-1,-1 0 1,1 0-1,0 0 1,0 0-1,-1-1 1,1 0-1,0 1 1,0-2-1,0 1 1,0 0-1,0-1 1,-1 1-1,1-1 1,0 0-1,-1 0 1,1-1-1,0 1 1,-1-1-1,1 0 1,3-2-1,3-3-1483,0-1 0,16-16 0,-5 0-191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51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1 232 16107,'12'-6'1059,"1"0"0,-1-1 0,-1-1-1,0 0 1,0 0 0,0-1-1,12-14 1,-11 10-638,-1-1 0,0 0 0,-1-1 0,-1 0 0,10-20 0,-18 33-412,0 1 0,-1-1 0,1 0 0,0 1 0,-1-1 0,0 1 0,1-1 0,-1 0 0,0 1 1,0-1-1,0 0 0,0 1 0,0-1 0,0 0 0,0 1 0,-1-1 0,1 0 0,-2-2 0,2 2-8,-1 1 0,0 0 0,0 0 0,0 0 0,0 0 1,0 0-1,-1 0 0,1 0 0,0 0 0,0 0 0,-1 1 0,1-1 0,0 1 1,-1-1-1,1 0 0,0 1 0,-1 0 0,1-1 0,-1 1 0,1 0 0,-1 0 0,-2 0 1,1 0-7,-1 1 1,1-1 0,0 1 0,-1 0 0,1 0 0,0 0 0,0 0 0,-1 0-1,1 1 1,0-1 0,0 1 0,0 0 0,1 0 0,-1 0 0,0 0 0,1 1 0,-4 3-1,2-1 3,0-1-1,0 1 1,1 1-1,0-1 1,0 0-1,0 1 0,0 0 1,-3 10-1,6-13 44,-1-1 0,1 1 0,0 0 0,0-1 0,0 1 0,0-1 0,0 1-1,0-1 1,1 1 0,-1-1 0,1 1 0,0-1 0,0 1 0,0-1 0,0 0 0,0 1 0,0-1 0,1 0 0,-1 0-1,1 0 1,-1 0 0,1 0 0,0 0 0,0-1 0,0 1 0,3 2 0,0-1 55,1 1 0,-1-1 1,0-1-1,1 1 0,0-1 0,-1 0 0,1 0 1,0 0-1,0-1 0,8 1 0,-2-1-45,1-1 0,0 0 0,0-1 0,-1 0 0,24-5 0,-30 4-294,-1 0-1,1 0 1,0-1 0,-1 0-1,11-6 1,-12 6-263,-1 1 1,0-1-1,0 0 0,0 0 1,0 0-1,0 0 0,-1-1 1,0 1-1,4-7 1,2-10-1110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30.6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0 16756,'-5'0'1600,"-1"2"824,2-2-727,0 3-1313,-4-3-432,-11-2-72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37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409 1600 10178,'3'2'3114,"17"-3"-1312,23-5 237,-1-3-1,48-16 1,78-40 257,-116 40-1708,0-2 0,-2-3 0,80-61 0,-72 43-53,-3-3 1,73-84 0,-104 106-450,-2 0 1,0-2-1,-2 0 1,-2-1-1,-1-1 1,14-38 0,-22 45-48,-1-1 1,-1-1-1,-1 1 1,-1-1-1,-2 0 1,-1 0-1,-1-1 1,-4-46-1,-1 43-30,-2 0 1,-1 1-1,-1-1 0,-1 1 1,-2 1-1,-2 0 0,0 1 1,-2 0-1,-1 1 0,-1 1 1,-28-34-1,34 48-5,-1 0 0,0 1 0,-1 1 0,0 0 1,0 1-1,-2 1 0,1 0 0,-1 0 0,0 2 0,-1 0 0,0 1 0,0 0 0,0 1 0,0 1 0,-21-3 0,7 4 2,0 1-1,0 1 1,0 2 0,0 1-1,0 1 1,1 2-1,-1 0 1,-29 11-1,28-6-2,0 2-1,1 1 1,0 1 0,1 2-1,1 1 1,0 1-1,-29 26 1,-2 7-4,3 3 0,3 2 0,1 2 0,4 3 0,-76 123-1,103-146 18,1 0 0,2 1 0,-25 81-1,37-98-100,1-1 0,1 1 0,1 0 0,1 1 0,1-1 0,1 0 0,1 1-1,0-1 1,8 34 0,-5-43 49,0-1-1,0 1 0,1-1 0,1 0 1,0 0-1,0-1 0,1 0 0,1 0 1,0 0-1,0-1 0,1-1 1,13 12-1,53 39-133,-75-60 168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37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1225 12699,'-104'5'6194,"92"-7"-4960,12 2-1196,-1 0 1,1-1 0,0 1-1,0 0 1,0 0 0,0 0-1,-1 0 1,1-1 0,0 1-1,0 0 1,0 0 0,0 0-1,0-1 1,0 1 0,0 0-1,0 0 1,-1 0 0,1-1-1,0 1 1,0 0 0,0 0-1,0-1 1,0 1-1,0 0 1,0 0 0,0 0-1,0-1 1,1 1 0,-1 0-1,0-1 1,1-1 95,1 0 1,-1-1-1,1 1 0,-1 0 1,1 0-1,0 0 0,3-2 0,188-159 2454,-59 55-1721,183-181 905,-8-15-324,-269 265-1322,2-1-70,-1-3 1,55-74 0,-93 113-99,-1 1-1,1-1 1,-1 0-1,0 0 1,0 0-1,-1 0 1,1 0-1,-1 0 1,0-1-1,0 1 1,0 0-1,0-9 1,-1 11-8,0 1 0,0-1 0,-1 1-1,1 0 1,-1-1 0,1 1 0,-1-1 0,1 1 0,-1 0 0,0 0 0,0-1-1,1 1 1,-1 0 0,0 0 0,-2-2 0,1 2-68,-1-1 1,1 1-1,0-1 1,-1 1-1,1 0 1,-1 0-1,1 0 1,-1 0-1,0 0 1,-4 0-1,-4 0-382,0 0 0,0 1 0,0 0 0,-1 1 0,1 0 0,-21 5 0,-66 26-2147,66-20 1211,-32 19-1,48-22 648,1 0-1,1 0 1,-1 2 0,-12 11-1,23-18 482,1 0 0,-1 0 1,1 1-1,-1-1 0,1 1 0,1-1 0,-1 1 0,-2 7 0,4-10 238,0-1 0,1 1 0,-1 0 0,1 0 0,0-1 0,-1 1 0,1 0 0,0 0 0,0-1 0,0 1 0,0 0 0,1 0 0,-1-1 0,0 1 0,1 0-1,-1 0 1,1-1 0,-1 1 0,1-1 0,0 1 0,0 0 0,0-1 0,0 1 0,0-1 0,0 0 0,0 1 0,0-1 0,3 2 0,22 11-90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38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1227 16892,'-20'24'812,"11"-15"-25,0 1 0,1 0 0,1 1 0,-8 12 0,15-20-166,3-4-100,21-13 95,-1-1 0,37-33 0,-34 26-380,95-82 430,146-160-1,-204 195-490,309-362 532,-344 394-960,39-71-1,-57 89-508,-1 0 0,-1-1 0,0 0-1,-2 0 1,7-35 0,-11 24-1771,-5 11 728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38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0 179 12003,'11'-19'1472,"7"-5"1000,20-7-719,8-2 7,14 2-272,2 3-87,-2 16-193,-2 12-136,-19 24-464,-9 13-160,-25 21-239,-12 8-49,-18 8-24,-2 3-48,3-5-793,7-5-295,14-14 472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1.1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171 1 17100,'-7'1'280,"0"1"-1,1 1 1,-1-1 0,1 1 0,-1 1 0,1-1 0,0 1-1,0 0 1,1 0 0,-6 6 0,4-3 96,0 1 0,1 0 0,0 0 0,0 1 0,1 0 0,-6 14 0,1 0 47,1 1 0,2 0 1,0 0-1,2 1 0,1 0 0,0 0 0,2 0 0,1 37 0,3-34-213,0 1-1,2 0 0,1-1 1,2 0-1,0 0 0,2 0 0,14 30 1,-6-25-72,3-1 1,0-1 0,36 42 0,8 11-577,-64-83 424,4 4-478,0 1 0,0-1 0,0 1 0,-1 0 0,0 1 0,0-1 0,-1 0 0,2 8 0,-4-13 381,0-1 0,0 1 0,0-1 0,0 1 0,0-1 0,0 1 0,0-1 0,-1 1 0,1-1 1,0 1-1,0-1 0,0 1 0,-1-1 0,1 1 0,0-1 0,-1 0 0,1 1 0,0-1 0,-1 1 0,1-1 0,0 0 0,-1 1 1,-12 3-1623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1.5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1 555 17316,'8'-4'1312,"8"-12"1161,13-12-441,8-18-184,8-9-271,5-7-841,3 3-256,1 4-440,-1 6-296,-12 8-584,-5 0-513,-10 7-1303,-4 1-217,0 1 1473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1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10 14795,'-4'40'2279,"-4"51"2418,8-77-3960,0 0 0,1 0-1,1 0 1,3 17 0,-4-29-677,0 1-1,-1-1 1,1 0 0,0 0 0,0 0-1,0 0 1,0 0 0,0 0 0,0 0-1,1 0 1,-1-1 0,1 1 0,-1 0-1,1-1 1,0 1 0,0-1 0,-1 0-1,1 1 1,0-1 0,0 0 0,3 1-1,-2-1-46,-1-1-1,1 1 1,0-1 0,-1 0-1,1 0 1,-1 0-1,1 0 1,0 0 0,-1 0-1,1-1 1,-1 0-1,1 1 1,-1-1 0,1 0-1,-1 0 1,1 0-1,-1 0 1,4-3-1,-3 2-8,1-1 0,-1 0-1,1 0 1,-1-1-1,0 1 1,0 0 0,0-1-1,0 0 1,-1 0-1,0 0 1,1 0 0,-2 0-1,1 0 1,0-1-1,-1 1 1,0 0 0,0-1-1,0 1 1,0-1-1,-1 0 1,0 1 0,0-1-1,0 1 1,0-1-1,-1 1 1,0-1 0,0 0-1,0 1 1,0 0-1,-1-1 1,1 1 0,-4-6-1,0 3-94,0 0 0,-1 0 0,0 0 0,0 1 0,0-1 0,-1 1 0,0 1 0,0-1-1,-10-4 1,5 3-1148,-2 0-1,1 1 1,-1 1-1,-26-7 1,25 7-899,6-3 901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2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14 855 16588,'-1'1'330,"0"0"0,0-1 0,0 1 0,1 0 0,-1-1 0,0 1 0,0 0 0,0 0 0,1 0 0,-1 0 1,1 0-1,-1 0 0,0 0 0,1 0 0,0 0 0,-1 0 0,1 0 0,0 0 0,-1 0 0,1 1 0,0-1 1,0 0-1,0 0 0,0 0 0,0 2 0,1 32 1861,0-34-2053,0 10-35,2 0-1,0 0 1,0 0 0,1-1-1,0 0 1,0 1-1,2-2 1,-1 1-1,1 0 1,0-1 0,1 0-1,12 12 1,-18-19-102,0-1 0,1 0 0,-1 0 0,0 0 0,0 0-1,1 0 1,-1 0 0,0 0 0,1 0 0,-1-1 0,1 1 0,-1-1 0,1 1 0,-1-1 0,1 1 0,-1-1 0,1 0 0,0 0 0,-1 0 0,1 0 0,-1 0 0,4 0 0,-3-1 0,0 0 1,0 0 0,-1 0-1,1-1 1,0 1 0,0 0 0,-1-1-1,1 1 1,-1-1 0,1 0 0,-1 1-1,0-1 1,1 0 0,-1 0-1,2-4 1,3-7 4,0-1-1,-1 0 1,-1 0 0,6-26-1,3-62 29,-10 77-20,-3 14 0,0 1 424,0 10-428,0 0 0,0 0 0,0 0 0,1-1 0,-1 1 0,0 0 0,0 0 0,0 0 0,0 0 0,0 0 0,1 0 0,-1 0-1,0 0 1,0 0 0,0 0 0,0 0 0,0-1 0,1 1 0,-1 0 0,0 0 0,0 0 0,0 0 0,0 0 0,1 0 0,-1 0 0,0 1-1,0-1 1,0 0 0,0 0 0,0 0 0,1 0 0,-1 0 0,0 0 0,0 0 0,0 0 0,0 0 0,0 0 0,1 0 0,-1 0 0,0 1-1,0-1 1,0 0 0,0 0 0,0 0 0,0 0 0,0 1 0,22 14 366,1 0 0,0-1 0,31 13 0,-53-27-374,0 1 1,1 0-1,-1-1 0,0 1 0,1-1 0,-1 1 0,0-1 0,1 0 0,-1 0 0,1 1 0,-1-1 0,1 0 0,-1 0 0,1-1 1,-1 1-1,0 0 0,1 0 0,-1-1 0,1 1 0,-1-1 0,0 1 0,1-1 0,-1 1 0,0-1 0,0 0 0,1 0 0,-1 1 1,0-1-1,0 0 0,0 0 0,0 0 0,0-1 0,0 1 0,0 0 0,0 0 0,-1 0 0,1-1 0,0 1 0,-1 0 0,1-1 1,-1 1-1,1-2 0,7-25-14,-1 0 0,5-43 0,-6 35-6,-5 32 8,-1 0 0,1 0-1,1 1 1,-1-1 0,3-5-1,-4 8 9,0 1 0,0-1 0,0 1 0,1-1 0,-1 1 0,0-1 0,1 1 1,-1-1-1,0 1 0,1 0 0,-1-1 0,1 1 0,-1 0 0,1-1 0,-1 1 0,1 0 0,-1-1 0,1 1 0,-1 0 0,1 0 0,-1 0 0,1-1 0,-1 1 0,1 0 0,-1 0 0,1 0 0,-1 0 0,1 0 1,0 0-1,-1 0 0,1 0 0,-1 0 0,1 0 0,-1 1 0,1-1 0,-1 0 0,1 0 0,-1 0 0,1 1 0,-1-1 0,1 0 0,-1 1 0,1-1 0,-1 0 0,1 1 0,6 5-61,-1 1-1,11 13 0,-13-14-2,1 0-1,0 0 1,1-1 0,-1 1 0,9 5-1,-12-10 20,0 1 0,0-1 0,1 0 0,-1 0-1,0-1 1,0 1 0,0 0 0,1-1 0,-1 1 0,0-1 0,1 0-1,-1 0 1,0 0 0,1 0 0,-1 0 0,0 0 0,1-1-1,-1 1 1,0-1 0,0 0 0,1 0 0,2-1 0,0-1-96,1 0 0,-1-1 0,1 1 0,-1-1 0,0 0 0,-1-1-1,1 1 1,-1-1 0,0 0 0,6-9 0,2-5-367,15-34 0,-9 8 169,22-83 1,-17 48 718,-20 71-299,-2 8-54,0 0 0,-1-1-1,1 1 1,-1 0 0,1-1-1,-1 1 1,0-1 0,0 1-1,0 0 1,0-1 0,0 1-1,0-3 1,-7 19 373,2 1-325,1 1 1,1 0-1,0 0 1,1-1-1,0 2 1,2-1-1,2 27 1,-2-41-71,1 0 1,-1 0 0,1 0 0,0 0-1,0 0 1,0 0 0,1 0 0,-1 0-1,1-1 1,-1 1 0,1 0 0,4 3-1,-5-5-2,0 1 0,0-1 0,1 0 0,-1-1-1,1 1 1,-1 0 0,0 0 0,1-1-1,0 1 1,-1 0 0,1-1 0,-1 0 0,1 1-1,0-1 1,-1 0 0,1 0 0,0 0 0,-1 0-1,1 0 1,-1 0 0,1 0 0,0-1 0,-1 1-1,1-1 1,1 0 0,2-1-1,-1 0 0,0-1 1,0 0-1,0 1 0,0-2 0,0 1 1,0 0-1,-1-1 0,0 0 0,1 1 0,-1-1 1,-1-1-1,1 1 0,-1 0 0,1-1 1,-1 1-1,2-10 0,3-6 1,-2 0 1,6-38-1,-8 31 3,0 1-1,-2-1 1,-1 0 0,-1 1-1,-5-27 1,3 36-2,0 1 1,-2-1-1,0 1 1,-1 0-1,0 1 1,-1-1-1,-1 1 1,-18-26-1,24 38-1,-1 0 0,1 0 0,0 1 0,-1-1 0,0 0 1,-5-3-1,7 6 1,1-1 0,-1 1 0,1 0-1,-1 0 1,1-1 0,-1 1 0,0 0 0,1 0 0,-1 0 0,1 0 0,-1 0 0,1 0 0,-1 0 0,0 0 0,1 0 0,-1 0 0,1 0 0,-1 0 0,1 0 0,-1 1 0,0-1 0,1 0 0,-1 0 0,1 1-1,-1-1 1,1 0 0,-1 1 0,1-1 0,-1 0 0,1 1 0,0-1 0,-1 1 0,1-1 0,0 0 0,-1 1 0,1-1 0,0 1 0,-1 0 0,1-1 0,0 1 0,0-1 0,0 1 0,-1-1 0,1 1 0,0-1-1,0 1 1,0 0 0,-1 6 30,-1-1 0,1 0 0,0 1 0,1 0-1,-1-1 1,1 1 0,2 8 0,0 3 71,8 26 1,-2-19-257,0-1 0,2-1 1,1 1-1,1-2 0,1 0 0,0 0 1,2-1-1,0-1 0,2 0 0,22 20 0,-33-34-468,1 0-1,-1-1 1,1 0-1,9 5 0,-13-9 167,1 1 1,-1-1-1,1 1 0,0-1 0,0 0 0,0 0 1,-1-1-1,1 1 0,0-1 0,8 0 0,18-3-1650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3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1 348 17036,'2'18'1765,"0"0"1,9 29-1,-9-42-1367,0 1 0,0 0 1,1-1-1,-1 1 0,1-1 0,0 1 0,1-1 0,-1 0 0,1-1 1,0 1-1,8 6 0,-11-9-346,1-1 0,-1 0 0,1 0 0,0 0 0,-1 0 0,1 0 0,0 0 0,-1-1 0,1 1 0,0 0 0,0-1 0,0 0 0,0 1 0,0-1 0,0 0 0,-1 0 0,1 0 1,0 0-1,0 0 0,0 0 0,3-1 0,-3 0-43,0-1 1,0 1 0,0 0-1,0 0 1,0-1 0,0 1 0,0-1-1,0 0 1,-1 0 0,1 1-1,-1-1 1,1 0 0,-1 0-1,0 0 1,1-1 0,0-3-1,5-11 24,-2-1 0,6-31 0,-7 27-27,12-33 1,-14 48-1,1 1 0,-1 0-1,2 0 1,-1 0 0,1 0 0,0 0-1,0 1 1,0 0 0,7-7 0,-10 11 17,0 0-1,1 0 1,-1-1 0,0 1 0,0 0 0,0 1 0,1-1 0,-1 0-1,1 0 1,-1 0 0,0 1 0,1-1 0,-1 1 0,1-1 0,0 1-1,-1 0 1,1 0 0,-1-1 0,1 1 0,-1 0 0,1 0 0,0 1-1,-1-1 1,1 0 0,-1 0 0,1 1 0,-1-1 0,1 1 0,-1-1-1,1 1 1,-1 0 0,0-1 0,1 1 0,-1 0 0,2 2 0,-1-1 11,-1-1 1,1 1 0,0-1 0,0 0 0,-1 1 0,1-1-1,0 0 1,0 0 0,0 0 0,0 0 0,0-1 0,0 1-1,0 0 1,1-1 0,-1 0 0,0 1 0,0-1 0,0 0-1,0 0 1,1 0 0,-1 0 0,0-1 0,0 1-1,0-1 1,0 1 0,1-1 0,-1 0 0,0 1 0,0-1-1,0 0 1,-1 0 0,1-1 0,0 1 0,3-3 0,18-14 350,81-63 679,-68 48-913,78-62-726,-113 94 388,1 0 0,-1 0 0,0 0 0,0 0 0,0 0 0,0 0 0,0 0 0,0 0 0,1-2-1,1-8-3873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51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1 202 13763,'5'5'1863,"0"1"-1,0-1 1,7 4-1,21 13 1957,-10-10-2295,24 8-1,-46-19-1499,1 0-1,-1-1 0,0 1 0,1-1 0,-1 1 1,1-1-1,-1 0 0,1 1 0,-1-1 1,1 0-1,-1 0 0,1 0 0,0 0 1,-1-1-1,3 1 0,-3-1-20,0 0 0,-1 1 1,1-1-1,-1 0 0,1 1 0,-1-1 0,1 0 1,-1 0-1,0 1 0,1-1 0,-1 0 1,0 0-1,1 0 0,-1 0 0,0 1 0,0-1 1,0 0-1,0 0 0,0 0 0,0 0 0,0 0 1,0 1-1,0-1 0,0 0 0,-1 0 1,1 0-1,0 0 0,-1 1 0,0-2 0,-18-53-63,12 35 68,0 1-1,-6-28 1,12 41-155,0 0 0,1 0 0,-1 0 0,1 0 0,0 0 0,1 0 1,0 0-1,-1 0 0,2 0 0,-1 0 0,1 0 0,3-8 0,6-3-2503,-10 15 2111,0 1 0,1 0 0,-1 0 0,0 0 0,1 0 0,-1 0-1,0 0 1,1 0 0,-1 0 0,3 0 0,6-2-1238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3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0 19964,'-14'25'944,"0"-2"81,10-2-441,4-7-1168,3-3-913,-2 8 841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4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145 487 12483,'-1'-52'6408,"1"52"-6300,0-1 1,0 0-1,0 1 1,0-1-1,0 0 1,0 1-1,0-1 1,-1 0-1,1 1 1,0-1-1,0 0 0,-1 1 1,1-1-1,0 1 1,-1-1-1,1 1 1,0-1-1,-1 0 1,1 1-1,-1 0 1,1-1-1,-1 1 1,1-1-1,-2 0 1,2 1-35,-1 0 1,0 0-1,1 0 1,-1 0-1,0 1 1,1-1-1,-1 0 1,0 0 0,1 0-1,-1 0 1,0 1-1,1-1 1,-1 0-1,0 1 1,1-1-1,-1 0 1,1 1-1,-2 0 1,-1 2 147,-1 1 0,1-1 0,0 1 1,0 0-1,-4 7 0,-10 24 686,2 2 1,-18 67-1,17-49-734,15-53-169,-3 9 1,1-1 1,0 1 0,1 0-1,0 0 1,0 0-1,1 16 1,1-26-12,0 0 1,0 0 0,0-1-1,0 1 1,0 0-1,0 0 1,1 0-1,-1-1 1,0 1 0,0 0-1,1 0 1,-1-1-1,0 1 1,1 0-1,-1-1 1,1 1 0,-1 0-1,1-1 1,-1 1-1,1-1 1,0 1-1,-1-1 1,1 1 0,0-1-1,-1 1 1,1-1-1,0 0 1,0 1-1,-1-1 1,1 0 0,0 0-1,0 1 1,-1-1-1,1 0 1,0 0-1,0 0 1,0 0 0,-1 0-1,1 0 1,0 0-1,0 0 1,1-1-1,1 0-61,0 0 1,0 0-1,-1 0 0,1 0 0,0 0 0,-1-1 0,1 1 0,-1-1 0,5-4 0,1-2-175,-1 0-1,-1 0 0,0-1 1,0 0-1,0 0 1,-1-1-1,-1 0 0,0 1 1,6-20-1,-3-1-395,8-62 0,-15 102 767,0-1-1,0 0 0,1 0 1,0 0-1,4 12 0,-4-17-55,0-1 0,0 0-1,1 1 1,-1-1-1,1 0 1,-1 0-1,1 0 1,0 0-1,4 4 1,-4-6-48,-1 0 0,0 0-1,1 0 1,-1 0 0,1 0 0,-1 0 0,1 0-1,-1 0 1,1-1 0,0 1 0,-1-1-1,1 1 1,0-1 0,-1 0 0,1 0 0,0 0-1,0 0 1,-1 0 0,1 0 0,0 0 0,2-1-1,-1 0-13,1 0-1,-1 0 0,0-1 1,1 0-1,-1 1 1,0-1-1,0 0 0,0-1 1,0 1-1,0 0 1,-1-1-1,1 0 0,-1 1 1,4-6-1,3-6 2,15-27 0,-22 36-8,11-22 1,-2-1 0,0-1 0,-2 0 0,-2 0 0,0-1 0,-2 0 0,-1 0 0,-2 0 0,-1-1 0,-1 1 0,-4-34 0,1 47-7,0 0 1,0-1 0,-9-20-1,9 30 4,0-1 0,-1 1 0,0 0 0,0 1-1,-1-1 1,0 1 0,-11-13 0,14 18 1,1 1 0,0 0-1,-1-1 1,1 1 0,0 0 0,-1 0-1,0 0 1,1 0 0,-1 0 0,1 1 0,-1-1-1,0 0 1,0 1 0,1-1 0,-1 1-1,0 0 1,-2-1 0,2 2 4,1-1 1,-1 0-1,1 0 1,-1 1-1,1-1 1,-1 1-1,1 0 1,0-1-1,-1 1 1,1 0-1,0 0 1,-1 0-1,1 0 1,0 0-1,0 0 1,-1 1-1,-2 3 47,1 0 1,-1 0-1,1 0 0,1 0 0,-1 0 0,1 1 0,0-1 0,-3 12 0,3-4 85,0 1 0,1-1 0,0 1 0,1-1 0,0 1 0,1 0 0,1-1 0,0 0 0,1 1 0,0-1 0,7 16 0,-6-20-76,0 1-1,0-1 0,1-1 0,0 1 0,1-1 0,0 0 1,0 0-1,1-1 0,-1 1 0,2-1 0,-1-1 0,1 0 0,0 0 1,0 0-1,1-1 0,9 4 0,-6-3-32,0-2 0,1 0-1,0 0 1,0-1 0,0-1-1,0 0 1,0-1 0,0 0-1,14-2 1,-19 0-213,0 1 0,0-2 0,0 1-1,0-1 1,-1-1 0,1 1 0,-1-1 0,1 0 0,-1-1-1,0 0 1,0 0 0,-1-1 0,1 1 0,-1-1 0,0-1-1,6-6 1,7-14-2348,2 2 825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5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1 606 15163,'2'-7'3515,"2"10"-1413,4 15 58,-4 5-1251,-1 0-1,0 0 1,-2 33 0,3 16-200,0-30-154,1-78-356,-1 2-180,2 0-1,1 1 1,2 0 0,1 0-1,28-61 1,-36 91-5,0 0-1,-1 0 1,1 1 0,0-1-1,0 0 1,1 1 0,-1 0-1,0-1 1,1 1-1,-1 0 1,1 0 0,0 1-1,0-1 1,0 0 0,4-1-1,-6 3 1,1-1-1,-1 1 1,1 0-1,-1 0 1,1 0 0,-1 0-1,1 0 1,-1 0-1,1 0 1,-1 1-1,1-1 1,-1 1-1,1-1 1,-1 1-1,1-1 1,-1 1-1,0 0 1,1-1 0,-1 1-1,0 0 1,0 0-1,0 0 1,0 0-1,0 0 1,0 0-1,0 0 1,0 1-1,0-1 1,0 0-1,0 1 1,-1-1 0,1 0-1,0 1 1,0 1-1,2 7 50,-1 0-1,0 0 1,0 0 0,-1 1-1,0-1 1,0 0-1,-3 20 1,2-4 47,0-19-90,0 0-7,0 1 0,0-1 1,-1 1-1,-2 9 1,0-11-13,0-8 3,-3-13 8,0-11-9,1-1 0,2 1-1,0-1 1,2 1 0,0-1 0,2 0 0,1 1-1,2-1 1,8-35 0,-10 53-6,0 1-1,1 0 1,-1 0 0,2 0 0,-1 0-1,1 0 1,0 1 0,1 0 0,0 0-1,6-7 1,-9 12 1,-1 1 1,1 0-1,0 0 1,0 0-1,0 0 1,0 0-1,0 0 1,0 1-1,0-1 1,0 0-1,0 1 1,0 0-1,1-1 1,-1 1-1,0 0 1,0 0-1,0 1 0,1-1 1,-1 0-1,0 1 1,0-1-1,0 1 1,0-1-1,0 1 1,0 0-1,0 0 1,0 0-1,2 2 1,6 3 12,0 0 0,0 1 0,14 14 0,-21-18-3,3 2 3,-2-1-10,0 0 1,1 0-1,-1-1 1,1 0-1,0 1 1,9 3 0,-13-7-1,1 1 0,-1-1 1,1 0-1,0 0 0,-1 1 1,1-1-1,0 0 0,-1-1 1,1 1-1,0 0 0,-1 0 1,1-1-1,-1 1 0,1-1 0,-1 1 1,1-1-1,-1 0 0,1 1 1,-1-1-1,1 0 0,-1 0 1,0 0-1,1 0 0,-1-1 1,0 1-1,0 0 0,0 0 1,1-2-1,10-13 2,-1 0 0,0 0 1,-1-2-1,-1 1 0,-1-1 0,8-22 0,-4 0-62,15-76 0,-25 108 41,0 7-31,-2 16-57,0-7 83,-1 9 6,1-1 1,1 1-1,3 21 0,-4-35 16,0 1 0,1-1 0,0 0 0,0 1 0,0-1-1,0 0 1,1 0 0,-1 0 0,1 0 0,0 0 0,-1 0-1,1 0 1,1 0 0,-1-1 0,0 1 0,1-1 0,-1 0-1,1 0 1,0 0 0,0 0 0,0 0 0,5 2 0,-6-3 3,1-1 1,-1 0-1,0 0 1,1 0-1,-1 0 1,0 0-1,1 0 1,-1 0-1,0-1 1,1 1-1,-1-1 1,0 0-1,0 0 1,1 0-1,-1 0 1,0 0-1,0 0 1,0 0-1,0-1 0,-1 1 1,1-1-1,0 0 1,2-3-1,2 0 22,-1-2-1,0 1 1,0-1-1,-1 0 0,6-11 1,-8 14-3,-1 1 1,1-1-1,-1 1 1,0-1-1,0 0 1,0 0-1,-1 0 1,1 1-1,-1-1 1,0 0-1,0 0 1,0 0 0,-1 0-1,0 0 1,1 1-1,-1-1 1,0 0-1,-1 1 1,-2-7-1,1 5-11,-1-1 0,0 1-1,0 0 1,0 0 0,0 0-1,-1 1 1,0-1 0,0 1 0,0 0-1,-11-5 1,9 4-287,-2 1 1,1 1-1,0 0 0,0 0 0,-1 0 0,0 1 1,0 0-1,1 1 0,-1 0 0,0 0 1,0 1-1,-14 2 0,18-2 142,-2 0-2390,18-8 1986,9-5 828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6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26 15027,'0'-1'247,"1"0"0,-1 0-1,0 0 1,0 0 0,0 0-1,0 0 1,0 0 0,0 0-1,0 0 1,0 0 0,0 0-1,0 0 1,0 1 0,0-1-1,-1 0 1,1 0 0,0 0-1,-1 0 1,1 0 0,-1 0-1,1 1 1,-1-1 0,1 0-1,-2 0 1,1 0-69,0 1 0,1 0 0,-1-1 1,0 1-1,0 0 0,0 0 0,0 0 0,0 0 0,0 0 1,0 0-1,0 0 0,0 0 0,0 0 0,0 0 0,0 1 1,0-1-1,1 0 0,-1 1 0,0-1 0,0 1 0,0-1 1,0 1-1,1-1 0,-3 2 0,1 0-77,-1-1 0,1 1 0,-1 0-1,1 0 1,-1 1 0,1-1 0,0 0 0,0 1-1,0-1 1,1 1 0,-1 0 0,0 0 0,1-1-1,0 1 1,0 0 0,-2 5 0,3-4-77,0 0-1,-1 0 1,1-1 0,1 1 0,-1 0 0,0 0 0,1 0 0,0-1 0,0 1-1,0 0 1,3 6 0,3 4 3,1-1 0,0 0 0,1-1 0,1 1 0,15 14 0,-15-16 191,-1 0 1,0 1-1,11 18 0,-20-29-216,1 0 0,-1-1 0,0 1 0,0 0 0,0 0-1,0-1 1,0 1 0,0 0 0,0 0 0,0 0 0,0-1 0,0 1-1,0 0 1,0 0 0,0-1 0,-1 1 0,1 0 0,0-1-1,-1 1 1,1 0 0,0-1 0,-1 1 0,1 0 0,-1-1-1,1 1 1,-1-1 0,1 1 0,-1-1 0,0 1 0,0 0-1,-22 14-321,21-14 273,-7 3-752,0 1 0,-18 5 0,24-9 419,1 0-1,-1-1 1,0 1 0,1-1 0,-1 1-1,0-1 1,0 0 0,1 0 0,-1 0 0,0-1-1,1 1 1,-1 0 0,0-1 0,1 0-1,-6-1 1,0-7-1276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6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38 17396,'3'16'1800,"1"3"969,3 9-681,-2 3-199,2 2-857,3-2-368,-1-3-504,2-1-64,-1-4-304,1 1-568,-6-5-1769,1-4-231,-6-7 1111</inkml:trace>
  <inkml:trace contextRef="#ctx0" brushRef="#br0" timeOffset="1">0 352 19588,'30'-20'1545,"10"-9"879,18-16-1320,8-9-72,5-1-591,-7 3-33,-13 10-1481,-13 9-1055,-9 11 1192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7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177 853 10770,'4'-10'1404,"0"0"0,-1 0 1,-1 0-1,1 0 0,0-21 0,-3 31-1339,0 0 0,1 0 0,-1-1 0,0 1 0,0 0 0,0-1 0,0 1 0,0 0 0,0-1 0,0 1 0,0 0 0,0-1 0,0 1 0,0 0 0,-1-1 0,1 1 0,0 0 0,0 0 0,0-1 0,0 1 0,0 0 0,0-1 0,-1 1 0,1 0 0,0 0 0,0-1 0,-1 1 0,1 0 0,0 0 0,0 0 0,-1-1 1,1 1-1,0 0 0,0 0 0,-1 0 0,1 0 0,0 0 0,-1 0 0,1-1 0,0 1 0,0 0 0,-1 0 0,1 0 0,0 0 0,-1 0 0,1 0 0,0 0 0,-1 0 0,1 1 0,-2-1 99,0 1 0,1 0-1,-1 0 1,0 0 0,1 0 0,-1 0-1,1 0 1,0 1 0,-2 0 0,-15 18 475,2 0 1,0 1 0,1 1-1,-14 29 1,11-15-379,1 1 1,-12 42-1,27-71-255,-1-2-4,2-1-1,-1 1 1,1 0 0,0 0 0,-1 9 0,2-15-5,0 1 0,0-1 1,0 0-1,0 1 0,0-1 0,0 1 0,0-1 0,0 1 0,0-1 0,0 0 0,0 1 0,0-1 0,0 1 0,1-1 0,-1 1 0,0-1 0,0 0 0,0 1 1,1-1-1,-1 0 0,0 1 0,0-1 0,1 0 0,-1 1 0,0-1 0,1 0 0,-1 1 0,0-1 0,1 0 0,-1 0 0,1 1 0,0-1-12,0 0 1,0 0-1,0-1 0,0 1 0,0 0 0,-1 0 1,1 0-1,0-1 0,0 1 0,0 0 0,0-1 0,0 1 1,1-2-1,23-20-519,-14 10 233,-1 0 0,-1-1-1,0-1 1,8-15-1,24-60-632,-1 2 486,-39 85 449,0 0 0,0 0 1,0 0-1,0 0 0,1 0 0,-1 0 1,1 1-1,-1-1 0,1 0 1,0 1-1,0 0 0,3-3 1,-4 4 11,-1 0 0,1 0-1,0-1 1,0 1 0,0 0 0,-1 0 0,1 0 0,0 0 0,0 0 0,0 1-1,0-1 1,-1 0 0,1 0 0,0 0 0,0 1 0,0-1 0,-1 0 0,1 1 0,0-1-1,-1 1 1,1-1 0,0 1 0,-1-1 0,1 1 0,0-1 0,-1 1 0,1 0-1,-1-1 1,1 1 0,-1 0 0,0-1 0,1 1 0,-1 0 0,1 1 0,0 1 54,1-1 1,-1 0 0,1 1-1,-1-1 1,1 0 0,0 0 0,0 0-1,0 0 1,0 0 0,0-1-1,0 1 1,1-1 0,-1 1 0,5 1-1,-5-3-37,0 1 0,0-1 0,0 0 0,0 1 0,0-1 0,0 0 0,0 0-1,0 0 1,1-1 0,-1 1 0,0 0 0,0-1 0,0 0 0,0 1 0,0-1 0,0 0 0,0 0 0,-1 0-1,4-2 1,6-5-1,1-1-1,-2-1 1,1 0-1,-2 0 0,1 0 1,8-14-1,1-4-25,22-43-1,-28 47 135,-1-1 0,-2-1 0,0 1 0,6-33-1,-13 46-74,-1 0 0,0-1 0,-1 1 0,-1-1 0,0 1 0,0-1 0,-1 0 0,-1 1 0,0 0-1,-1-1 1,-6-17 0,7 25-60,0 1 0,0-1 0,-1 0 0,0 1 0,0-1 0,0 1 0,-6-7 0,8 10-2,0 0-1,0 0 1,0 0 0,0 0-1,0 1 1,-1-1-1,1 0 1,0 0 0,-1 1-1,1-1 1,0 1-1,-1-1 1,1 1 0,-1 0-1,1-1 1,0 1-1,-1 0 1,1 0 0,-1 0-1,1 0 1,-1 0-1,1 0 1,-1 0 0,1 1-1,0-1 1,-1 1-1,1-1 1,-1 1 0,1-1-1,0 1 1,-1 0-1,-1 1 1,0 0-2,0 1 0,0 0 0,0 0-1,0 1 1,0-1 0,1 0 0,-1 1 0,1 0 0,0 0 0,0-1-1,0 1 1,-1 5 0,-2 6 5,-5 32 1,6-25-2,2 0 0,0 0-1,1 0 1,4 34 0,-3-48-1,1 1-1,1-1 1,0 1-1,0-1 1,0 0-1,1 0 1,0 0-1,1 0 1,0-1-1,0 1 1,0-1-1,1 0 1,0 0-1,12 12 1,-13-16-1,0 0 0,0 0 0,0 0 1,0-1-1,1 0 0,-1 1 0,1-1 0,0-1 0,-1 1 1,1-1-1,0 0 0,0 0 0,0 0 0,7 0 0,-4-2 1,-1 1 0,1-1-1,-1-1 1,0 1 0,0-1-1,0 0 1,0-1-1,13-6 1,-3-1 0,-1 0 0,-1-1 0,0-1 1,0-1-1,-1 0 0,23-28 0,-23 23 1,-1-1-1,-1-1 1,0 0 0,-2-1 0,0 0-1,-1 0 1,-1-1 0,-1 0-1,-2-1 1,6-32 0,-10 38 9,1 0 0,-2 0 0,0 0 0,-1 0 0,-1 0 0,-6-24 0,5 29 5,0 0 0,-2 0 0,1 1 0,-2-1 0,1 1 0,-1 0 0,-1 1 0,0 0 0,-13-14 0,14 17 6,0 1 0,-1-1-1,0 1 1,-15-9 0,20 14-10,0-1 0,0 1 1,0 0-1,-1 0 0,1 0 0,0 0 0,-1 1 1,1-1-1,0 1 0,-1-1 0,1 1 0,-1 0 0,1 0 1,-1 0-1,1 0 0,0 0 0,-1 1 0,1-1 1,-1 1-1,1-1 0,0 1 0,-1 0 0,-2 1 0,2 1 18,0-1 0,1 1 0,-1-1 0,0 1 0,1 0 0,0 0 0,0 0 0,0 0-1,0 0 1,0 0 0,0 1 0,1-1 0,0 1 0,0-1 0,-2 7 0,1 2 67,0 0 1,1 0-1,-1 19 1,3-18-64,0 1 1,1-1 0,0 0 0,1 0 0,0 0 0,1 0-1,1-1 1,0 0 0,10 17 0,7 9-746,43 53 1,-10-15-2474,-20-18 0,-5-1 1097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8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5 352 13731,'-1'3'520,"0"1"0,0-1 1,0 0-1,1 1 0,0-1 0,0 1 0,0-1 1,0 0-1,0 1 0,0-1 0,1 1 0,0-1 1,0 0-1,2 6 0,-1-2-160,51 159 4122,47 77-2576,-86-214-1693,21 35-1,-35-63-211,0-1 0,0 1 0,1 0-1,-1-1 1,0 1 0,1-1-1,-1 1 1,0-1 0,1 1-1,-1-1 1,1 1 0,-1-1 0,1 0-1,-1 1 1,1-1 0,-1 1-1,1-1 1,-1 0 0,1 0-1,-1 1 1,2-1 0,-2-1-1,0 1-1,0-1 1,0 0 0,0 1 0,0-1 0,1 0 0,-2 1-1,1-1 1,0 0 0,0 1 0,0-1 0,0 0-1,0 1 1,0-1 0,-1 0 0,1 1 0,-1-2-1,-55-139-337,-12-34-333,53 128 422,-18-89 0,27 97 190,1 0-1,1-59 0,5 83 76,0 0-1,0-1 0,1 1 1,1 0-1,1 1 1,0-1-1,1 0 0,0 1 1,11-18-1,-13 26 11,1 1 1,0 0-1,0-1 1,0 2-1,1-1 0,-1 0 1,1 1-1,0 0 0,1 0 1,-1 0-1,1 1 0,0 0 1,-1 0-1,1 1 0,7-3 1,-9 4-7,0 0-1,0 0 1,-1 1 0,1-1 0,0 1 0,0 0 0,0 0-1,0 0 1,0 1 0,0-1 0,0 1 0,0 0 0,-1 0 0,1 0-1,0 1 1,-1-1 0,1 1 0,-1 0 0,1 0 0,-1 0-1,0 0 1,0 1 0,0-1 0,0 1 0,3 4 0,-1-1 12,-1 1 0,0 0 0,0 0 0,0 0 0,-1 0 0,0 0 0,-1 1 0,0 0 0,0-1 0,0 1-1,-1 0 1,0 0 0,-1 0 0,0 0 0,-1 13 0,-1-5 35,0 0 0,-1-1 0,-1 1 0,0-1 0,-1 0 0,0 0 0,-8 14 0,9-22-45,-1-1 0,1 1 0,-1-1 0,0 1 0,0-2 0,-1 1 0,1 0 0,-1-1 0,-1 0 0,1 0 0,-13 6 0,15-9-111,-1 1 0,0-2 1,1 1-1,-1 0 0,0-1 0,0 0 1,1 0-1,-1 0 0,0 0 1,0-1-1,0 0 0,0 0 1,0-1-1,0 1 0,0-1 1,0 0-1,0 0 0,0-1 1,-7-2-1,10 3-102,0-1 0,0 1-1,0 0 1,0 0 0,0-1 0,1 1 0,-1-1-1,0 0 1,1 1 0,-1-1 0,1 0 0,0 0-1,0 0 1,-1 0 0,1 0 0,0-3 0,-1 1-346,1-1 1,0 1 0,0-1 0,1 0-1,-1 1 1,1-1 0,1-9 0,7-36-1398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8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0 316 17724,'11'8'1054,"-1"1"1,0 0-1,-1 0 0,0 1 1,-1 0-1,0 1 0,0 0 1,-1 0-1,10 23 0,-14-27-740,5 13 518,-4-17-363,-3-11 1,-3-68-528,3-74 469,0 132-1266,1-1 0,1 1 0,1-1 0,1 1 0,12-33 0,-13 45 4,-1 0 0,1 0 0,0 0 0,1 0 0,-1 0 0,1 1 1,0 0-1,1 0 0,7-5 0,-5 4 288,0 1 1,0 0 0,14-6 0,-21 10 616,0 1 0,1 0 1,-1-1-1,0 1 1,0 0-1,1 0 1,-1 0-1,0 0 0,0 0 1,1 0-1,-1 0 1,0 0-1,0 0 1,1 1-1,-1-1 1,0 0-1,0 1 0,1-1 1,-1 1-1,0-1 1,0 1-1,0 0 1,0 0-1,0-1 1,0 1-1,0 0 0,0 0 1,0 0-1,0 1 1,3 4 609,0-1 0,0 1-1,-1 0 1,4 8 0,-3-7-5,60 126 7583,-63-130-8183,0-1-1,0 0 0,0 0 1,1 0-1,-1-1 0,1 1 1,-1 0-1,1-1 1,0 1-1,-1 0 0,1-1 1,0 0-1,0 1 0,0-1 1,0 0-1,0 0 1,0 0-1,1-1 0,1 2 1,-1-2-18,0 0 0,0 0 0,0 1 0,-1-2 0,1 1 0,0 0 0,0-1 0,0 1 0,0-1 0,-1 0 1,1 0-1,0 0 0,4-2 0,-3 0 2,0 1-1,0-1 1,0 1 0,-1-1 0,1 0 0,-1-1 0,1 1-1,-1-1 1,0 1 0,0-1 0,-1 0 0,1 0 0,-1 0 0,0-1-1,0 1 1,0 0 0,-1-1 0,2-6 0,-3 8-25,0 1 0,0 0 0,0 0 0,0-1 0,-1 1 0,1 0 0,-1 0 0,1 0 0,-1 0 0,0 0 0,0 0 0,0 0 0,0 0 0,0 0 0,-1 0 0,1 0 0,-1 0 0,1 1 0,-1-1 1,1 1-1,-1-1 0,0 1 0,0 0 0,-3-2 0,-5-3 2,0 1 0,0 1 1,-17-6-1,26 10-20,-23-7-521,0 2 1,0 1-1,-1 0 0,-26 1 1,32 2-687,5-2-685,14 3 1766,-1 0-1,1-1 1,-1 1-1,1 0 1,-1-1-1,1 1 0,0-1 1,-1 1-1,1 0 1,0-1-1,-1 1 1,1-1-1,0 1 1,0-1-1,-1 1 1,1-1-1,0 1 1,0-1-1,0 1 1,0-1-1,0 0 1,0 1-1,0-1 1,0 0-1,1-17-1715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9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26 14819,'-4'-3'732,"0"-1"0,1 1 0,-1 0 0,0 0 0,-6-3 0,9 6-598,1-1 1,-1 1-1,0 0 1,0-1-1,1 1 0,-1 0 1,0 0-1,1-1 1,-1 1-1,0 0 0,0 0 1,1 0-1,-1 0 1,0 0-1,0 0 1,1 0-1,-1 0 0,0 0 1,0 0-1,1 1 1,-1-1-1,0 0 1,0 0-1,1 1 0,-1-1 1,0 0-1,1 1 1,-1-1-1,0 1 0,1-1 1,-1 1-1,1-1 1,-1 1-1,1-1 1,-1 1-1,1 0 0,-1-1 1,1 1-1,0-1 1,-1 1-1,1 0 1,0 0-1,-1 0 0,0 3 186,0 0-1,0 1 0,1-1 0,-1 0 0,1 0 0,0 1 0,0-1 1,0 0-1,2 8 0,1 1 146,0-1 1,7 14-1,7 11 186,1 0 1,40 57-1,-34-58-534,-2 0 0,26 60 0,-13 7-467,-26-59-3141,-4-73-7890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49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3 145 13595,'-3'-3'2144,"7"-5"2569,10-2-1760,15-8-1025,6-2-271,4-3-833,-6 1-296,-3 5-336,-10 3-280,-2 8-1128,-3 3-497,2 3 761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52.2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0 185 11731,'59'64'11999,"-22"-20"-7812,-34-39-4073,0-1 0,0 1 0,-1 0 0,1-1 0,-1 1 0,0 0 0,1 8 0,-3-13-113,0 0 0,0 0-1,0 1 1,0-1 0,0 0 0,0 0 0,0 0 0,0 0 0,0 0-1,0 0 1,0 0 0,0 0 0,0 0 0,0 1 0,0-1 0,0 0 0,0 0-1,0 0 1,0 0 0,0 0 0,1 0 0,-1 0 0,0 0 0,0 0-1,0 0 1,0 0 0,0 0 0,0 0 0,0 1 0,0-1 0,0 0-1,0 0 1,0 0 0,1 0 0,-1 0 0,0 0 0,0 0 0,0 0-1,0 0 1,0 0 0,0 0 0,0 0 0,0 0 0,0 0 0,0 0 0,1 0-1,-1 0 1,0 0 0,0 0 0,0 0 0,0 0 0,0 0 0,0 0-1,0 0 1,0-1 0,0 1 0,0 0 0,1 0 0,3-7 13,2-10-14,11-51-4,5-17-2,-19 76-2,1 0-1,0 0 0,0 1 1,1-1-1,-1 1 0,13-14 0,-15 20 31,0 0 0,0 0 0,-1 0 0,1 0 0,0 0 0,1 1 0,-1-1 0,0 1 0,0 0 0,1-1 0,-1 1 0,1 0 0,-1 0 0,1 1 0,-1-1 0,1 1 0,-1-1 0,1 1 0,0 0 0,-1 0 0,1 0 0,0 0 0,-1 0 0,1 0 0,0 1 0,-1-1 0,1 1 0,-1 0 0,1 0 0,-1 0 0,1 0 0,-1 0 0,0 1 0,0-1 0,1 1 0,-1-1 0,0 1 0,0 0 0,-1 0 0,1 0 0,0 0 0,-1 0 0,1 0 0,-1 1 0,1-1 0,1 5 0,-1 0 25,1 0 1,-1 0-1,0 1 0,-1-1 1,0 1-1,0-1 0,-1 1 1,0 0-1,-1 10 0,3-34-115,-1 5 28,0-1 1,6-21 0,-4 23 27,1 0 0,1 0 0,-1 1 0,1 0 0,1 0 0,0 0 0,0 0 0,10-10 0,-14 17 11,0 0 0,0 0 0,1 0 0,-1 0 0,0 0 0,1 1 0,-1-1 0,1 1 0,0 0 0,-1-1 0,1 1 0,0 0 0,0 1 0,-1-1 0,1 0 0,0 1 0,0 0 0,0-1 0,0 1 0,0 0 0,0 1 0,0-1 0,0 0 0,0 1 0,0 0 0,-1 0 0,1 0 0,0 0 0,0 0 0,-1 0 0,1 1 0,-1-1 0,5 4 0,8 8 43,-11-8-296,1-2 0,-1 1 0,1 0 1,9 5-1,-13-8 39,0-1 0,0 1 1,1-1-1,-1 0 0,0 1 0,0-1 1,0 0-1,1 0 0,-1 1 0,0-1 1,0 0-1,1 0 0,-1-1 0,0 1 1,0 0-1,1 0 0,-1-1 1,0 1-1,0 0 0,0-1 0,1 1 1,-1-1-1,0 0 0,0 1 0,0-1 1,0 0-1,2-1 0,9-9-2603,6 0 1030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50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1 507 17052,'8'-11'1833,"1"0"0,-2-1 0,1 1 0,10-26 0,15-52 1047,-30 78-2713,0-1 0,0 1 0,-1-1 0,-1 1 0,1-19 1,-3 24-156,1-1 0,-1 1 1,0 0-1,0-1 0,0 1 1,-1 0-1,0 0 0,0 0 1,-1 0-1,0 1 0,-4-9 1,6 13-19,0 0 1,1 0-1,-1 0 0,1 0 1,-1 0-1,0 0 0,0 0 1,1 1-1,-1-1 0,0 0 1,0 0-1,0 1 1,0-1-1,0 1 0,0-1 1,0 1-1,0-1 0,0 1 1,0 0-1,0-1 1,-2 1-1,3 0-3,-1 0-1,0 1 1,0-1 0,0 0-1,1 1 1,-1-1 0,0 1-1,1-1 1,-1 1 0,0-1-1,1 1 1,-1-1 0,1 1 0,-1 0-1,1-1 1,-1 1 0,1 0-1,0-1 1,-1 1 0,1 0-1,-1 1 1,-1 5-43,0 0-1,0 0 1,0 0-1,0 13 1,1-6 33,0 0 0,2 0 0,-1 0 0,2-1 0,0 1 0,0 0 0,1-1 0,8 21 0,-9-29 26,0 0 0,0-1 0,1 1 0,0 0 0,0-1 0,0 1 0,0-1-1,1 0 1,0 0 0,-1 0 0,1-1 0,1 1 0,-1-1 0,1 0 0,-1 0-1,1-1 1,0 1 0,0-1 0,0 0 0,0-1 0,0 1 0,0-1 0,0 0-1,10 1 1,-11-2 35,1 0-1,-1 0 1,0 0-1,1-1 1,-1 1-1,0-1 1,0 0-1,0-1 0,0 1 1,0-1-1,0 0 1,0 1-1,0-2 1,0 1-1,-1 0 1,1-1-1,-1 0 1,0 0-1,0 0 0,0 0 1,0 0-1,0 0 1,-1-1-1,0 1 1,4-8-1,-3 4 45,1 0-1,-1-1 0,-1 0 1,1 0-1,-2 0 0,1 0 1,-1 0-1,0 0 0,0 0 0,-1 0 1,0 0-1,-3-14 0,-16-57 97,19 78-181,0 1 1,0 0-1,0-1 1,0 1-1,-1 0 0,1-1 1,0 1-1,0 0 1,0-1-1,0 1 1,0 0-1,0-1 0,0 1 1,0 0-1,0-1 1,0 1-1,0 0 1,1-1-1,-1 1 0,0 0 1,0-1-1,0 1 1,0 0-1,0-1 0,1 1 1,-1 0-1,0-1 1,0 1-1,1 0 1,-1 0-1,0-1 0,0 1 1,1 0-1,-1 0 1,0 0-1,1-1 1,-1 1-1,0 0 0,1 0 1,-1 0-1,0 0 1,1 0-1,-1 0 1,0 0-1,1 0 0,-1-1 1,0 1-1,1 0 1,-1 1-1,0-1 1,1 0-1,-1 0 0,0 0 1,1 0-1,-1 0 1,1 0-1,-1 0 1,1 1-1,19 9 36,-13-5-19,0 1 0,-1 0 0,0 1-1,0-1 1,-1 1 0,0 1 0,7 10 0,-6-7-1442,1-1-1,16 18 1,-17-24-1705,-1-8 1125</inkml:trace>
  <inkml:trace contextRef="#ctx0" brushRef="#br0" timeOffset="1">61 1 12531,'-6'26'1464,"4"-4"2929,10-12-5193,10-8 656,2-10-144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50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 14771,'4'17'1248,"0"1"0,-1 0-1,-1 0 1,-1 0 0,-1 0-1,-1 21 1,-1-18-791,2-1 0,1 0 1,0 1-1,5 21 0,-1-33-298,-5-9-157,0 0 1,0 0 0,0 0 0,0 0-1,1 0 1,-1 0 0,0 0-1,0 0 1,0 0 0,0 0-1,1 0 1,-1 0 0,0 0 0,0 0-1,0 0 1,0-1 0,0 1-1,1 0 1,-1 0 0,0 0-1,0 0 1,0 0 0,0 0 0,0-1-1,0 1 1,0 0 0,0 0-1,1 0 1,-1 0 0,0 0-1,0-1 1,0 1 0,0 0 0,6-22 26,2-85 17,-9 84-35,2 0 0,1 0 1,1 1-1,1-1 0,11-35 0,-15 57-2,0 0 0,1 1 0,-1-1 0,1 0 0,-1 0 0,1 0 0,-1 0 0,1 0 0,-1 0 0,1 1 0,0-1 0,-1 0 0,2 0 0,-1 1 1,-1-1 1,0 1-1,0 0 0,1 0 1,-1 0-1,0 0 0,0 0 1,1 0-1,-1 0 0,0 0 1,1 0-1,-1 0 0,0 0 1,0 0-1,1 0 0,-1 1 1,0-1-1,0 0 0,1 0 0,-1 0 1,0 0-1,0 0 0,1 1 1,-1-1-1,0 0 0,0 0 1,0 0-1,1 0 0,-1 1 1,2 2 76,0 0 0,0 0 0,-1 0 0,1 1 0,-1-1 0,1 4-1,1 3 135,1 0-1,0 0 0,0-1 0,1 1 0,0-1 1,10 13-1,-13-19-179,0 0 0,1-1 1,-1 0-1,1 1 1,-1-1-1,1 0 0,0 0 1,0-1-1,0 1 0,0-1 1,0 1-1,0-1 0,0 0 1,0 0-1,1 0 0,-1 0 1,0-1-1,1 0 1,-1 1-1,0-1 0,1 0 1,-1-1-1,0 1 0,7-2 1,-7 1-24,-1 1 0,1-1 1,-1-1-1,1 1 1,-1 0-1,0 0 0,1-1 1,-1 0-1,0 1 0,0-1 1,0 0-1,0 0 1,-1 0-1,1 0 0,0 0 1,-1 0-1,0-1 0,1 1 1,-1-1-1,0 1 1,0-1-1,1-3 0,1-7-595,0 0-1,-1 0 0,1-19 0,-1 13-1429,1-4-1027,2 5 1148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0:51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0 25541,'7'17'2137,"-7"-1"672,-1 1-1001,-9-5-1336,-3-4-472,-4-8 0,-2-4-440,-3-1 320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17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396 28 7730,'1'-10'622,"0"9"-166,-1 0 1,0-1-1,1 1 0,-1 0 1,0-1-1,0 1 0,0 0 1,0-1-1,0 1 0,-1-2 1,-4 2 2294,-6 7-968,-17 15-293,2 1-1,-28 28 1,-41 54-1445,73-79 173,-25 30-167,-57 85 0,103-139-52,0 0 1,1 0 0,-1 0-1,1-1 1,-1 1 0,1 0 0,0 0-1,-1 0 1,1 0 0,0 0-1,0 1 1,-1-1 0,1 0 0,0 1-1,0-2 1,0 1 0,1-1-1,-1 0 1,0 1-1,0-1 1,0 0-1,0 1 1,1-1-1,-1 0 1,0 0 0,0 1-1,1-1 1,-1 0-1,0 0 1,0 1-1,1-1 1,-1 0 0,0 0-1,1 0 1,-1 0-1,0 1 1,1-1-1,-1 0 1,0 0 0,1 0-1,-1 0 1,1 0-1,2 0 0,1 0 0,-1 0-1,0 0 1,1-1 0,-1 1-1,1-1 1,4-2 0,16-6 10,-1 0 0,0-2 0,0-1 1,20-15-1,82-64 50,-33 22 437,-91 68-486,24-14 302,-24 15-305,-1 0 0,1 0-1,-1-1 1,0 1 0,1 0 0,-1 0 0,0 0 0,1 0 0,-1 0 0,1 0 0,-1 0-1,0 0 1,1 0 0,-1 0 0,1 0 0,-1 0 0,0 1 0,1-1 0,-1 0 0,1 0-1,-1 0 1,1 1-3,-1-1-1,0 1 1,1-1-1,-1 1 1,0-1-1,0 1 1,0-1-1,1 1 1,-1-1-1,0 1 1,0 0-1,0-1 1,0 1-1,0-1 1,0 1 0,0-1-1,0 1 1,0-1-1,0 1 1,-1 0-1,-1 10 5,-2 0 0,1-1 0,-1 1 1,-1-1-1,0 0 0,0 0 0,-1 0 0,-8 10 0,3-4-2,-96 130 17,-8 10-5,110-148-16,1 0 0,-1 1 0,-4 14 0,8-23-2,1 0 1,0 0-1,0 0 0,0 0 1,0 1-1,0-1 0,0 0 1,0 0-1,0 0 0,0 0 1,0 1-1,0-1 0,0 0 1,0 0-1,0 0 1,0 0-1,0 1 0,0-1 1,0 0-1,0 0 0,0 0 1,0 1-1,0-1 0,0 0 1,0 0-1,0 0 0,0 0 1,0 1-1,0-1 0,0 0 1,0 0-1,1 0 0,-1 0 1,0 0-1,0 0 0,0 1 1,1-1-1,6-2 3,8-8-4,25-25-5,53-40 26,72-43 2257,-142 105-1592,-23 13-675,0 0 0,0-1 0,1 1-1,-1 0 1,0 0 0,0 0-1,1 0 1,-1 0 0,0 0-1,1-1 1,-1 1 0,0 0 0,0 0-1,1 0 1,-1 0 0,0 0-1,1 0 1,-1 0 0,0 0 0,0 0-1,1 1 1,-1-1 0,0 0-1,1 0 1,-1 0 0,0 0-1,0 0 1,1 0 0,-1 1 0,0-1-1,0 0 1,1 0 0,-1 0-1,0 1 1,0-1 0,1 0-1,-3 13 98,-7 8-114,-1 0 1,-1-1-1,-25 35 1,4-5-72,12-18 36,1 1 0,2 1 1,-21 59-1,37-91 42,1 1 0,-1-1 0,0 1 0,1-1 0,-1 1 0,1-1 0,0 1 0,0-1 0,0 1 0,0-1 0,0 1 0,1 3 0,0-6-1,-1 1 1,0-1-1,0 1 1,0-1-1,1 0 0,-1 1 1,0-1-1,1 0 1,-1 1-1,0-1 1,1 0-1,-1 0 1,1 1-1,-1-1 1,0 0-1,1 0 0,-1 0 1,1 0-1,-1 1 1,0-1-1,1 0 1,-1 0-1,1 0 1,-1 0-1,1 0 0,1 0-1,0-1-1,0 1 0,0 0 0,0-1 0,0 0 1,0 1-1,0-1 0,3-2 0,12-7-10,0-1 0,-1-1 0,21-20 0,-25 21 14,1 0 1,-1 1-1,2 0 0,-1 1 1,2 0-1,18-7 0,-32 15 2,0 1 0,0-1 0,-1 1 0,1 0-1,0-1 1,0 1 0,0 0 0,0 0 0,0 0-1,0 0 1,0 0 0,0 0 0,0 0 0,0 0 0,1 1-1,-1-1 0,-1 0-1,0 0 1,1 1-1,-1-1 1,0 0-1,0 0 1,1 1-1,-1-1 1,0 0-1,0 1 1,0-1-1,0 0 1,1 1-1,-1-1 1,0 0-1,0 1 1,0-1-1,0 0 1,0 1-1,0-1 1,0 0-1,0 1 1,0-1-1,0 0 1,0 1-1,0-1 1,0 1-1,-1 3 8,0-1 0,0 1 0,-1-1 1,1 1-1,-4 5 0,-41 64 88,26-44-377,-19 39 1,28-39-626,10-28 864,1 0 1,0 0 0,0 0-1,0 0 1,0 0 0,0 0-1,0 0 1,1 0-1,-1 0 1,0-1 0,0 1-1,1 0 1,0 2-1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19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39 10362,'2'-3'4869,"-1"3"-4730,-1-1 0,0 1 0,0-1 0,0 1 0,1-1 0,-1 1 0,0 0 0,1-1 0,-1 1 0,0 0 0,1-1 0,-1 1 0,0 0 0,1-1 0,-1 1-1,1 0 1,-1 0 0,1-1 0,-1 1 0,0 0 0,1 0 0,-1 0 0,1 0 0,-1 0 0,1-1 0,-1 1 0,1 0 0,-1 0 0,1 0 0,-1 0 0,1 1 0,-1-1 0,1 0 0,-1 0-1,1 0 1,0 0 0,1 1-3,0 0 1,-1-1-1,1 1 0,0-1 0,0 1 0,0-1 0,0 0 0,0 0 0,0 0 0,1 0 1,-1 0-1,0-1 0,2 0 0,28-9 540,-15 4-262,-12 4-337,8-2 73,0 1 0,14-2-1,-27 5-147,0 0-1,0 0 0,0 0 1,0 0-1,0 1 0,0-1 1,-1 0-1,1 0 0,0 0 1,0 0-1,0 1 0,0-1 1,0 0-1,0 0 0,0 0 1,0 0-1,0 1 0,0-1 1,0 0-1,0 0 0,0 0 1,0 0-1,0 1 0,0-1 1,0 0-1,0 0 0,0 0 1,0 0-1,0 1 0,1-1 1,-1 0-1,0 0 0,0 0 1,0 0-1,0 0 0,0 1 1,0-1-1,0 0 0,1 0 0,-1 0 1,0 0-1,0 0 0,0 0 1,0 0-1,0 0 0,1 0 1,-1 1-1,0-1 0,0 0 1,0 0-1,0 0 0,1 0 1,-1 0-1,0 0 0,0 0 1,0 0-1,0 0 0,1 0 1,-1 0-1,0 0 0,-11 9 134,-3-3 233,0-1-1,-22 6 0,21-7 99,1 0 0,-21 10 0,29-11-320,-3 1-45,1-1 0,1 2 0,-1-1 0,0 1 0,1 0 0,0 1 1,0-1-1,-8 11 0,14-15-155,0 0 0,1 0 0,-1-1 0,1 1 1,-1 0-1,1 0 0,0 0 0,-1 0 0,1 0 0,0 0 0,0 0 0,-1 0 1,1 0-1,0 1 0,0-1-45,1-1 1,-1 1 0,0-1-1,0 1 1,1 0 0,-1-1-1,0 1 1,1-1-1,-1 1 1,0-1 0,1 0-1,-1 1 1,1-1-1,-1 1 1,1-1 0,-1 0-1,1 1 1,-1-1 0,1 0-1,-1 0 1,1 1-1,0-1 1,-1 0 0,1 0-1,1 0 1,20 4-1229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24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15003,'4'15'1288,"4"2"1113,8 3-233,5 5-255,-1 1-169,4 6-568,-4 2-295,-2-4-473,1 1-176,-5-4-176,-2-4 0,-3-4-280,-3-3-312,-6-3-809,-2-5-495,-11-7-1137,0-3 4506,3-8-1609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24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94 14587,'11'-10'987,"0"1"0,0 0 1,1 1-1,0 0 0,0 1 0,1 0 0,21-8 0,-21 11-562,0 0-1,0 0 1,0 1-1,1 1 1,-1 0-1,1 1 1,26 1-1,-37 0-408,-1 0 0,1 1 1,0-1-1,0 1 0,0-1 0,0 1 0,-1 0 0,1 1 0,0-1 1,-1 0-1,1 1 0,-1-1 0,1 1 0,-1 0 0,0 0 0,0 0 1,0 0-1,0 0 0,0 0 0,0 0 0,-1 1 0,1-1 0,-1 1 1,1-1-1,-1 1 0,0 0 0,0-1 0,0 1 0,0 0 0,0 5 1,0 4-7,0 0 0,-1 0 0,0 0 1,0-1-1,-2 1 0,-2 14 0,1-11 12,-1 0 0,0-1 0,-1 1 0,-12 26-1,14-36-131,1 0-1,-1-1 0,0 1 0,-1-1 0,1 1 0,-1-1 1,0 0-1,0 0 0,0-1 0,0 1 0,-1-1 0,1 0 1,-1 0-1,0 0 0,0-1 0,-9 4 0,12-6-101,1 1 1,-1-1-1,0 0 0,0 0 0,1 1 0,-1-1 1,0 0-1,0-1 0,0 1 0,1 0 0,-3-1 0,3 1 84,0 0 0,0-1 0,1 1 1,-1 0-1,0-1 0,1 1 0,-1-1 0,0 1 0,1-1 0,-1 1 0,1-1 0,-1 1 0,0-1 0,1 0 0,0 1 0,-1-1 0,1 0 0,-1 1 0,1-1 0,0 0 0,-1 0 0,1 1 0,0-1 0,0 0 0,0-1 0,1-16-1284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24.9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14219,'11'8'1920,"2"2"1633,3 8-1320,2 1-113,0 0-696,2 2-399,0-2-537,0 1-168,1 2-216,2 3-32,-4 0-176,-2-1-248,-9-2-784,-4-1-321,-5-5-1071,-5-5-145,-7-8-368,-3-6 1321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25.3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0 378 12251,'24'-18'2960,"-1"0"0,27-29-1,-41 38-2615,-2 0-1,1 0 1,-1-1-1,-1 0 1,0 0-1,0-1 0,-1 1 1,6-19-1,-9 21-331,-1 1-1,0 0 1,0-1 0,-1 1-1,0-1 1,0 1 0,-1-1-1,1 1 1,-2-1-1,1 1 1,-1 0 0,0-1-1,-6-10 1,4 14 300,2 8 1,2 9 203,1 1-187,2 1-1,0-1 0,1 1 0,0-1 0,1 0 0,1-1 1,11 22-1,-3-12-290,1 0-1,0-2 1,24 26 0,-37-45-258,-1 0-1,1 0 1,0 0-1,-1-1 1,1 1-1,0 0 1,0-1-1,0 0 1,0 1-1,0-1 1,0 0-1,1 0 1,-1 0-1,0-1 1,1 1-1,-1 0 1,4 0-1,11-2-1091</inkml:trace>
  <inkml:trace contextRef="#ctx0" brushRef="#br0" timeOffset="1">450 98 20324,'9'-7'1049,"1"0"-49,1-5-136,1 0-472,2-4-480,0 1-920,-3 3-953,0-4 977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25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98 14323,'0'8'1952,"1"-1"1521,5-7-1768,1-3-289,5-9-840,4-3-352,-1-6-976,0-2-912,-2-15 871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29.9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11186,'5'-6'4297,"-2"4"-2152,4 4 103,4-1-47,4 1-409,5-1-216,1-1-583,4 2-313,-4-1-408,1-1-112,6 3-736,4-3-608,13-1-1561,3 2-1056,4-1 2017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52.5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0 13635,'-2'6'5968,"-2"4"-3884,-6 15-458,-12 55 1147,20-69-2579,1 1-1,-1-1 0,2 1 0,0-1 1,1 14-1,-1-23-181,0-1 0,0 0 0,0 0 1,0 0-1,0 0 0,1 0 0,-1 0 0,0 0 1,1 1-1,-1-1 0,1 0 0,-1 0 0,1 0 1,0-1-1,-1 1 0,1 0 0,0 0 0,-1 0 1,1 0-1,0-1 0,0 1 0,0 0 1,0 0-1,0-1 0,0 1 0,0-1 0,1 1 1,0-1-11,-1 0 0,0 0 0,0 0 0,0 0 0,0-1 0,1 1 0,-1 0 0,0-1 0,0 1 0,0-1 0,0 1 0,0-1 0,0 0 0,0 1 0,0-1 1,0 0-1,0 0 0,0 0 0,-1 0 0,1 1 0,0-1 0,0 0 0,-1 0 0,1-1 0,-1 1 0,1-1 0,19-44-34,-15 33 46,0 1 1,10-17 0,-15 28-14,1 0 0,-1 0-1,1 0 1,-1 0 0,1 0-1,0 0 1,-1 0 0,1 0-1,0 0 1,0 1 0,0-1-1,-1 0 1,1 1 0,0-1-1,0 0 1,0 1 0,0-1-1,0 1 1,0 0 0,0-1-1,1 1 1,-1 0 0,0-1-1,0 1 1,0 0 0,0 0-1,0 0 1,0 0 0,0 0-1,1 0 1,-1 1 0,1-1-1,3 2 6,-1 1 0,0-1 0,1 1 0,-1 0 0,-1 0 0,7 5 0,-7-5-61,0 0 0,0 0 0,0 0 1,1-1-1,-1 0 0,1 1 0,-1-1 1,1 0-1,5 1 0,-8-3-82,-1 0-1,1 0 1,0 1-1,-1-1 1,1 0-1,0 0 1,-1 0 0,1 0-1,0 0 1,-1-1-1,1 1 1,0 0-1,-1 0 1,1 0-1,0-1 1,-1 1 0,1 0-1,0-1 1,-1 1-1,1 0 1,-1-1-1,1 1 1,0-1-1,8-17-4187,-9 16 4127,7-15-1675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26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0 145 18188,'31'-20'2270,"-1"-1"0,54-50 1,-76 63-1998,-6 6-221,0-1 0,1 1 0,-1-1 1,1 1-1,-1 0 0,1 0 1,0 0-1,0 0 0,0 1 1,5-3-1,-8 4-48,1 1 0,-1-1 0,1 0 0,-1 0-1,1 0 1,-1 1 0,1-1 0,-1 0 0,1 1 0,-1-1 0,1 0 0,-1 1 0,1-1 0,-1 1 0,0-1 0,1 0 0,-1 1-1,0-1 1,1 1 0,-1-1 0,0 1 0,1 0 0,6 16 266,-5-13-138,5 10 287,67 163 2740,-65-150-3141,-1-1 1,-2 1 0,0 1 0,3 51-1,-12-55-1760,3-24 1629,0 0 0,0 1 0,0-1-1,0 1 1,0-1 0,0 0 0,0 1 0,0-1-1,-1 0 1,1 1 0,0-1 0,0 0 0,0 1 0,0-1-1,-1 0 1,1 1 0,0-1 0,0 0 0,-1 0-1,1 1 1,0-1 0,0 0 0,-1 0 0,1 1 0,0-1-1,-1 0 1,1 0 0,0 0 0,-1 1 0,1-1-1,0 0 1,-1 0 0,1 0 0,-1 0 0,1 0 0,0 0-1,-1 0 1,1 0 0,0 0 0,-1 0 0,1 0-1,0 0 1,-1 0 0,1 0 0,-1 0 0,1-1 0,0 1-1,-1 0 1,1 0 0,0 0 0,-1 0 0,1-1-1,0 1 1,0 0 0,-1 0 0,1-1 0,-7-11-1780</inkml:trace>
  <inkml:trace contextRef="#ctx0" brushRef="#br0" timeOffset="1">151 258 15219,'14'-2'2657,"5"0"2752,14-12-2856,5-5-49,3-9-1008,-1 0-399,-4 0-673,-2 3-144,-4 2-528,-4 1-504,-9 6-1353,-5 3 2337,-15 4-816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37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930 171 8386,'-9'-20'1871,"-1"-1"-1,-1 1 1,-1 1 0,-23-32 0,30 47-1697,1 1 0,0-1 1,-1 0-1,1 1 0,-1 0 0,0 0 1,0 1-1,0-1 0,-1 1 1,1 0-1,0 1 0,-1-1 0,0 1 1,1 0-1,-1 0 0,1 1 0,-1 0 1,-6 0-1,-11 1 212,-1 2 1,-43 10-1,65-13-363,1 0-13,-101 26 1453,82-20-1152,1 1 0,0 1 0,-20 12-1,-86 60 165,99-64-328,2 1 0,0 1 1,0 2-1,2 0 0,-29 35 0,36-37-49,1 1-1,2 0 0,-1 1 1,2 1-1,1 0 0,1 0 0,-12 38 1,12-25-18,1 1 1,2 0 0,2 0 0,1 0-1,1 1 1,2-1 0,2 1-1,1-1 1,2 1 0,1-2-1,21 68 1,-10-54 57,44 90 1,-51-120-110,1 0 0,0-1 0,1-1 0,1 0 0,1-1 0,0 0 0,30 23 0,-14-17 40,2-1-1,0-2 0,0-2 0,2 0 0,0-2 0,1-2 0,69 15 1,-62-19-5,-1-3 0,1-1 0,0-2 1,1-1-1,-1-3 0,70-11 0,-81 7 12,-1-2-1,0-1 0,0-2 0,52-26 0,-40 13 68,0-1 1,54-46-1,-62 43 1,-1-1 0,36-39 0,-57 53-111,-1 1 0,0-1 0,-1-1 0,0 0 0,-1-1 0,-1 0 0,11-33 0,-12 23-16,-1-1 0,-1 0 0,-2 0 0,0 0 0,-2 0 0,-1-1 0,-2 1 0,0 0 0,-2 0 0,-10-37 0,4 25-9,-28-70 1,30 91-7,-1 0 0,-1 1 0,-1 0 0,-1 1 0,-22-26 0,18 26-1,-2 0-1,0 0 1,0 2 0,-2 0-1,0 2 1,0 0-1,-2 1 1,1 1 0,-1 1-1,-1 1 1,0 1 0,0 1-1,0 1 1,-1 1-1,0 1 1,-26-1 0,-23 1-398,0 4 1,-117 14-1,184-13 206,-32 6-1140,36-6 973,-1-1 1,0 1-1,1 0 0,-1 1 1,1-1-1,-1 0 1,1 1-1,0-1 0,-1 1 1,-3 3-1,6-4 185,-1-1 0,1 1 0,0 0-1,-1-1 1,1 1 0,0 0 0,-1-1 0,1 1-1,0 0 1,0 0 0,0-1 0,0 1-1,0 0 1,0 0 0,0-1 0,0 2 0,3 17-1800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38.1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67 11450,'0'-2'156,"1"-1"-1,-1 0 1,1 0-1,-1 0 1,1 0 0,0 0-1,0 0 1,0 1-1,0-1 1,1 0-1,-1 1 1,1-1-1,0 1 1,-1 0-1,1-1 1,0 1-1,1 0 1,-1 0-1,0 0 1,0 1-1,1-1 1,-1 0-1,1 1 1,-1-1-1,1 1 1,0 0-1,0 0 1,-1 0-1,1 0 1,0 1-1,4-1 1,1 0 77,1 0 0,-1 1 0,1 0 0,-1 1 0,1 0 0,-1 0 0,1 1 0,-1-1-1,0 2 1,9 3 0,15 8-31,1 2 1,-2 2-1,0 0 0,-1 3 0,42 36 0,127 138 489,-69-62-58,231 185 1979,-317-282-2062,1-2-1,87 48 0,-102-67-192,0-1-1,1-1 1,1-2 0,0-1-1,65 12 1,-67-19-50,0-1 1,1-2-1,-1-1 0,0-1 1,0-1-1,0-2 0,0-1 1,44-15-1,-56 16-277,-7 2-230,-1 0 1,0 0-1,15-9 1,-18 9-1184,0 2 400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39.1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75 12891,'0'-5'362,"-1"0"0,1 0 0,0 0 0,0-1 0,0 1 0,1 0 0,1-9 0,-1 12-251,0 1 0,0-1 0,0 1 0,0-1-1,0 1 1,0-1 0,0 1 0,0 0 0,0 0 0,1-1-1,-1 1 1,1 0 0,-1 0 0,1 0 0,-1 1 0,1-1 0,-1 0-1,1 1 1,0-1 0,-1 1 0,1-1 0,0 1 0,0 0-1,-1-1 1,1 1 0,3 0 0,18 1 565,1 0 0,-1 1 0,37 9 0,-23-4-289,43 9 99,-1 3 0,-1 3 0,-1 4 0,110 53 0,-135-53-203,459 210 2528,-467-218-2377,1-3 0,1-1-1,0-2 1,76 8 0,-87-17-152,0-1 0,0-2 0,-1-1 0,1-2 1,0-2-1,65-17 0,-29-1-350,127-62 1,-197 85 28,19-11-1176,-19 11 1051,0-1 0,0 1 0,-1 0 0,1-1 0,0 1 0,0-1 0,-1 1 0,1-1 0,0 1 0,-1-1 0,1 0 0,0 1 0,-1-1 0,1 0 0,0-1 0,-13 3-1348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40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11 210 9506,'-1'-1'501,"0"0"0,0 0 0,0 0 0,0-1 0,0 1 0,0 0 0,1-1 0,-1 1 0,0-1 0,1 1 0,-1-1-1,1 1 1,0-1 0,0 1 0,-1-3 0,1 1-66,0 0 0,1 0-1,-1 0 1,0 0 0,1 0-1,0 0 1,1-4 0,2-2 199,0 1-1,1-1 1,11-15 0,-7 12-127,1 1-1,0 0 0,0 1 0,18-14 1,-22 19-362,0 1 1,0-1 0,1 2-1,-1-1 1,1 1 0,0 0 0,0 0-1,0 0 1,0 1 0,13-2 0,-19 4-142,1 0 0,0 0 1,0 0-1,0 0 0,0 0 1,-1 0-1,1 1 0,0-1 1,0 1-1,-1-1 0,1 1 1,0 0-1,-1-1 0,1 1 1,0 0-1,-1 0 0,1 0 1,-1 0-1,2 2 0,-1-1 0,0 1 0,-1-1 0,1 1 0,-1-1 0,1 1 0,-1 0 0,0-1 0,0 1 0,0 0 0,1 5-1,-1 6 1,0-1-1,0 0 0,-1 0 0,-3 16 0,3-25-3,-6 48 17,-22 83 1,-25 48 55,53-182-87,-5 21 295,5-22-266,0 0-1,0 1 1,0-1-1,0 0 1,0 0-1,0 1 1,1-1-1,-1 0 1,0 0-1,0 1 1,0-1-1,0 0 1,0 0-1,0 1 1,1-1-1,-1 0 1,0 0-1,0 1 1,0-1-1,0 0 1,1 0 0,-1 0-1,0 1 1,1-1-1,-1 0 9,1 0 0,0 0 0,-1 0 0,1 0-1,0 0 1,-1 0 0,1 0 0,0 0 0,-1 0 0,1 0 0,0-1 0,-1 1 0,1 0-1,-1 0 1,2-1 0,35-20 334,-1-1-1,57-46 1,-70 50-700,-1-2-1,-1 0 1,35-43 0,-42 43-1291,-1 1 0,0-2 0,-2 1 1,0-2-1,10-27 0,-9 11 98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41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52 13635,'-9'36'1633,"-8"36"2272,15-63-3351,1 0 1,1-1-1,-1 1 1,1 0-1,3 18 0,-3-25-474,1 0 0,-1 1 0,1-1 0,0 0-1,-1 0 1,1 1 0,0-1 0,1 0-1,-1 0 1,0 0 0,0 0 0,1 0-1,-1 0 1,1-1 0,0 1 0,0 0-1,-1-1 1,1 1 0,0-1 0,0 0-1,0 0 1,0 1 0,1-1 0,-1-1 0,0 1-1,0 0 1,1 0 0,1-1 0,1 1 10,0-1 1,0 0 0,0 0 0,-1 0 0,1-1 0,0 0-1,0 0 1,-1 0 0,1 0 0,0-1 0,-1 0 0,9-4 0,3-4 91,0 0 0,0-2 1,22-21-1,-29 25-100,-1-1 0,0 0 0,0-1 0,-1 0 0,0 0 0,10-19-1,-16 26-70,0 1 0,0 0 0,0-1-1,0 1 1,0-1 0,-1 1-1,1-1 1,-1 0 0,0 1 0,0-1-1,0 1 1,0-1 0,0 0-1,0 1 1,-1-1 0,1 1 0,-1-1-1,1 1 1,-1-1 0,0 1-1,0-1 1,-1 1 0,1 0-1,0 0 1,-1 0 0,1-1 0,-1 1-1,0 0 1,1 1 0,-1-1-1,0 0 1,0 1 0,0-1 0,-4-2-1,-3 0-132,0 0 0,0 0 0,0 1 0,0 0 0,-1 0 0,1 1 0,-19-2 0,14 3-324,1-1 0,-1 2-1,1 0 1,-1 1 0,1 0-1,-1 1 1,-23 6 0,10 5-250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42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220 317 13451,'-1'-2'279,"0"1"0,0-1 0,0 1 0,-1-1 0,1 1 0,0-1 1,-1 1-1,1 0 0,0-1 0,-1 1 0,-3-1 0,4 1-143,0 1 0,0 0 0,0-1 0,-1 1-1,1 0 1,0 0 0,0 0 0,-1 0 0,1 0 0,0 0 0,0 0 0,-1 1-1,1-1 1,0 0 0,0 1 0,0-1 0,0 1 0,-1-1 0,0 2 0,-13 7 393,1 2 1,0 0 0,0 0 0,1 1 0,1 0 0,0 2 0,1-1 0,0 1 0,-14 26 0,20-32-427,0 1 0,0 0-1,1 0 1,0 1 0,1-1-1,0 1 1,-2 13 0,4-21-98,1-1 1,0 0-1,0 0 0,0 1 1,0-1-1,0 0 0,0 0 1,1 1-1,-1-1 0,0 0 1,0 0-1,1 0 1,-1 1-1,1-1 0,-1 0 1,1 0-1,0 0 0,-1 0 1,1 0-1,0 0 0,0 0 1,0 0-1,1 1 1,0-1-4,0 0 0,0 0-1,0 0 1,1-1 0,-1 1 0,0-1 0,0 1 0,0-1 0,0 0 0,0 0 0,1 0 0,2 0 0,5-1 2,-1-1-1,0 0 1,0 0 0,0-1-1,10-5 1,-7 3-5,0-1 1,-1-1-1,0 0 1,0-1-1,0 0 0,-1 0 1,-1-1-1,1 0 1,-1-1-1,-1 0 0,14-21 1,-13 15 8,-1-1 0,0 0 0,-1 0 1,-1 0-1,0-1 0,-2 0 0,5-34 1,-6 32 3,-2 0 1,0-1 0,-1 1 0,-3-22 0,1 32-6,1 0 1,-2 0 0,1 1-1,-2-1 1,1 1-1,-1-1 1,0 1 0,-1 0-1,0 0 1,-7-9 0,10 16 30,0 0 0,0 0 0,0 0 1,0 0-1,0 0 0,0 0 1,-1 0-1,1 1 0,-1-1 1,1 1-1,-1 0 0,1-1 1,-1 1-1,0 0 0,-3 0 0,4 1 0,1 0-1,-1 0 0,1 0 0,-1 0 0,1 0 0,-1 1 0,1-1 0,-1 1 0,1-1 0,-1 1 0,1-1 0,0 1 0,-1 0 0,1 0 0,0 0 1,0 0-1,-1 0 0,1 0 0,0 0 0,0 0 0,0 0 0,0 0 0,0 1 0,1-1 0,-1 0 0,0 0 0,1 1 0,-1-1 0,1 1 1,-1-1-1,0 3 0,-1 5 49,-1 1 0,1 0 0,1 0 0,0 0 0,0-1 0,1 1 0,0 0 0,2 15 0,1-8 1,0-1 1,1 0 0,1 0-1,8 21 1,-8-26-62,0 0 1,1-1 0,0 0-1,0 0 1,1-1-1,1 0 1,-1 0 0,11 8-1,-14-12-23,2-1 0,-1-1-1,0 1 1,1-1 0,-1 0-1,1 0 1,0 0 0,0-1 0,0 0-1,0 0 1,0 0 0,1-1-1,-1 0 1,0-1 0,1 1 0,7-1-1,-6-1 4,0 0-1,0 0 1,0-1-1,-1 0 1,1 0-1,-1-1 1,1 0-1,11-7 1,-15 8-4,0-1 1,0 0-1,0 0 1,0 0 0,-1 0-1,1-1 1,-1 1-1,0-1 1,0 0-1,0 0 1,0 0 0,-1 0-1,0-1 1,0 1-1,2-6 1,-1-8 2,-3 15-4,1 0 1,-1 0 0,1 0 0,-1 0 0,1 1-1,0-1 1,0 0 0,0 0 0,0 1 0,0-1-1,1 0 1,2-3 0,-4 6-2,1 0 1,0 0-1,-1 0 0,1 0 1,-1 0-1,1 0 1,0 0-1,-1 0 0,1 0 1,-1 0-1,1 0 1,0 0-1,-1 0 0,1 1 1,-1-1-1,1 0 0,-1 0 1,1 1-1,-1-1 1,1 0-1,-1 1 0,1-1 1,-1 0-1,1 2 1,15 12 18,-11-10-5,2 3 40,1 0 1,1-1 0,-1 0-1,1-1 1,14 7-1,-21-11-117,-1 0 0,1 0 0,0-1 0,0 1-1,0-1 1,0 1 0,0-1 0,0 0 0,0 0 0,0 0-1,0 0 1,0 0 0,0 0 0,0 0 0,0-1-1,0 1 1,0-1 0,0 1 0,0-1 0,-1 0-1,1 0 1,0 0 0,0 0 0,-1 0 0,1 0-1,-1-1 1,1 1 0,-1 0 0,1-1 0,-1 1-1,0-1 1,1 1 0,-1-1 0,0 0 0,1-2 0,1-3-522,1-1 1,-1 0-1,0 0 1,-1 0-1,0 0 1,0-1-1,1-14 1,-5-8 260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42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18 14027,'-15'12'1760,"0"-1"1737,9-5-2377,6-2-207,13-5-673,3-4-312,6-6-937,4-4-535,8-4 744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43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218 27 11466,'0'-1'245,"0"0"-1,-1-1 0,1 1 0,0 0 0,-1 0 0,1-1 0,-1 1 0,1 0 0,-1 0 0,1 0 0,-1 0 0,0 0 0,0 0 1,0 0-1,1 0 0,-1 0 0,0 0 0,0 0 0,0 0 0,0 1 0,-1-1 0,1 0 0,0 1 0,0-1 0,0 1 0,0-1 1,-1 1-1,1 0 0,0-1 0,0 1 0,-1 0 0,1 0 0,0 0 0,-1 0 0,1 0 0,0 0 0,-2 1 0,0-1 52,0 1-1,-1 0 0,1 1 0,0-1 0,0 1 1,0-1-1,0 1 0,0 0 0,1 0 0,-1 0 1,1 0-1,-1 0 0,1 1 0,-3 2 0,-1 4-58,-1 1 0,2 0 0,-1 1 0,1-1 0,1 1-1,0 0 1,1 0 0,0 0 0,0 1 0,1-1 0,1 1-1,0-1 1,0 1 0,1 0 0,3 19 0,-1-15-169,1-1-1,0 0 1,1 0 0,1 0 0,0 0 0,1-1 0,1 0 0,0 0-1,1 0 1,0-1 0,14 17 0,3-5-34,0-1 1,45 33-1,-56-46-36,-12-9-76,0-2-4,-1 1 0,0 0 0,1 0 0,-1 0 0,0 0 0,0 0 0,0 1 0,0-1 0,0 0 0,0 0 0,0 1 0,0-1-1,1 3 1,-2-4-6,0 0 0,-1 0-1,1 1 1,0-1-1,0 0 1,-1 0-1,1 0 1,0 0 0,0 0-1,-1 0 1,1 0-1,0 0 1,-1 0-1,1 0 1,0 0 0,0 0-1,-1 0 1,1 0-1,0 0 1,0 0-1,-1 0 1,1 0 0,0 0-1,0-1 1,-1 1-1,1 0 1,0 0-1,0 0 1,0 0 0,-1-1-1,1 1 1,0 0-1,0 0 1,0 0-1,-1-1 1,-10-8-2102,10 8 1786,-34-31-6797,19 14 4967</inkml:trace>
  <inkml:trace contextRef="#ctx0" brushRef="#br0" timeOffset="1">3 462 16564,'-3'8'1536,"7"-1"928,21-11-983,9-6-353,9-10-536,3-5-192,-3-3-248,-5 0-376,-2-5-752,-6 0-376,-5-7-1065,-1-1-199,0-3 1503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43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16203,'-1'2'544,"1"1"-1,-1 0 1,1-1-1,0 1 0,-1 0 1,1 0-1,1-1 0,-1 1 1,0 0-1,1-1 0,-1 1 1,1 0-1,0-1 0,0 1 1,1 2-1,3 5-112,1 0 0,9 13-1,-6-11 115,61 75 599,-50-64-965,0 1-1,29 47 1,-44-63-215,-1 1 1,0-1-1,-1 1 1,1 0-1,-2 0 0,1 0 1,-1 1-1,-1-1 0,0 1 1,0-1-1,-1 1 1,0-1-1,-2 14 0,2-18-225,-1 0-1,0-1 1,-1 1-1,1 0 1,-1-1-1,0 1 1,-4 5-1,6-8 83,-1-1 1,0 0-1,1 0 0,-1 0 1,0-1-1,0 1 1,0 0-1,1 0 0,-1 0 1,0 0-1,0-1 0,0 1 1,-1-1-1,1 1 0,0-1 1,0 1-1,0-1 1,0 1-1,0-1 0,-1 0 1,1 0-1,0 0 0,0 1 1,0-1-1,-1 0 0,1-1 1,0 1-1,0 0 1,-1 0-1,1 0 0,0-1 1,0 1-1,0-1 0,0 1 1,0-1-1,-2 0 0,-3-3-688,-1 0 0,1-1-1,0 0 1,0-1-1,1 1 1,-1-1 0,-6-9-1,2 1-650,1 1 0,-12-26 0,16 30 1280,2 4 857,1 0 0,-1-1 0,-2-8 0,5 13-370,-1 0-1,1 1 1,0-1 0,0 0 0,0 0-1,0 0 1,0 0 0,0 0 0,0 0 0,0 0-1,0 1 1,0-1 0,0 0 0,0 0-1,1 0 1,-1 0 0,0 0 0,1 1 0,-1-1-1,0 0 1,1 0 0,-1 0 0,1 1-1,-1-1 1,1 0 0,0 1 0,-1-1 0,1 0-1,1 0 1,61-39 5716,28-27-2412,-13-2-1999,-63 54-2794,15-21-1,-22 29-1319,2 8 881</inkml:trace>
  <inkml:trace contextRef="#ctx0" brushRef="#br0" timeOffset="1">548 117 25245,'14'0'1873,"-3"-3"559,0 3-407,-4-4-1193,1-1-472,-1 1-360,-1 0-208,-5 1-1456,2 11 1015,-3 10-143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53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0 878 15227,'6'0'789,"-1"1"-1,1 0 1,-1 0-1,1 0 0,-1 0 1,0 1-1,1 0 1,-1 0-1,0 1 1,0-1-1,6 6 0,-8-7-664,0 1-1,-1 0 0,1 0 1,-1 1-1,1-1 0,-1 1 1,0-1-1,0 1 0,0 0 1,0-1-1,0 1 0,-1 0 1,0 0-1,1 0 0,-1 0 1,0 1-1,0-1 0,-1 0 1,2 7-1,-2-38-204,2 1-1,1-1 1,1 1-1,1 0 0,1 0 1,14-34-1,-19 58 69,0 0-1,0 0 0,1 1 0,-1-1 1,1 0-1,0 1 0,0 0 0,0-1 1,2-1-1,-3 3 12,0 1 0,-1-1 0,1 1 0,0-1 0,0 1 0,0 0 0,-1-1 0,1 1 0,0 0 0,0-1 0,0 1 0,0 0 0,0 0 0,0 0 0,0 0 0,0 0 0,-1 0 0,1 0 0,0 0 0,0 1 0,0-1 0,0 0 0,0 0 0,0 1 0,0-1 1,-1 1-1,1-1 0,0 0 0,0 1 0,-1 0 0,1-1 0,0 1 0,7 6 44,-1 0 1,-1 0-1,1 1 1,5 8-1,-5-6 65,1 0-1,10 10 1,-16-18-91,1 1 0,0-1 0,0 0 0,0 0 0,0 0 1,0 0-1,0-1 0,0 1 0,1-1 0,-1 0 0,7 2 0,-7-3-6,0 0-1,0 0 1,0 0 0,1 0-1,-1-1 1,0 1 0,0-1-1,0 0 1,0 0 0,0 0-1,0 0 1,0 0-1,0-1 1,0 1 0,-1-1-1,1 0 1,-1 0 0,1 0-1,-1 0 1,1 0 0,-1 0-1,0-1 1,0 1-1,3-5 1,-1-1-1,1 1 0,-1-1 0,0 0 0,-1 0 0,0 0 0,0-1 0,2-15 1,-3 11-10,-1-1 1,-1 0 0,-1 1 0,0-1 0,-4-21 0,0-5 20,6 25-16,-1 15-5,0 0 0,0 0 0,1-1 0,-1 1 0,0 0 0,0 0 0,0 0-1,0 0 1,1-1 0,-1 1 0,0 0 0,0 0 0,0 0 0,1 0 0,-1 0-1,0 0 1,0 0 0,1-1 0,-1 1 0,0 0 0,0 0 0,1 0 0,-1 0-1,0 0 1,0 0 0,1 0 0,-1 0 0,0 0 0,0 0 0,1 1 0,2 0 1,-1 0 1,1 1-1,0-1 1,-1 1-1,1-1 1,2 4-1,-2-3 5,34 26 817,1-1 0,60 31 0,-97-58-815,-1 0-1,0 0 1,1 1-1,-1-1 1,0 0-1,0 0 1,1 0-1,-1 0 1,0 0 0,1 0-1,-1 0 1,0 0-1,1 0 1,-1 0-1,0 0 1,1 0-1,-1 0 1,0-1-1,0 1 1,1 0-1,-1 0 1,0 0-1,1 0 1,-1 0-1,0-1 1,0 1-1,1 0 1,-1 0-1,0 0 1,0-1-1,0 1 1,1 0-1,-1 0 1,0-1-1,0 1 1,0 0-1,0-1 1,1 1-1,-1-1 1,5-17 11,-1 3 0,6-6-14,-3 5-104,0 1 1,1 0 0,0 0 0,17-21-1,-24 36 79,0-1 0,0 0 0,0 0-1,0 0 1,0 1 0,0-1 0,0 0-1,0 1 1,0-1 0,0 1 0,0-1-1,0 1 1,1 0 0,-1-1 0,0 1 0,0 0-1,0 0 1,0 0 0,1 0 0,-1 0-1,0 0 1,0 0 0,2 1 0,2 0-25,0 1 0,0-1 0,0 1-1,6 4 1,-7-4 45,-1 0 0,1 0 0,0-1 0,0 1 1,0-1-1,6 1 0,-4-2 2,0 0 1,0-1 0,0 0 0,-1 0-1,1-1 1,0 1 0,-1-1-1,1 0 1,-1-1 0,1 0 0,-1 1-1,0-1 1,0-1 0,0 1 0,-1-1-1,1 0 1,6-8 0,-4 5 1,-1-1-1,0 1 1,0-1 0,-1 0 0,0-1-1,0 1 1,-1-1 0,0 0 0,0 0-1,2-11 1,-2-4 0,-1 0-1,-1 1 0,-2-42 0,-13-71 14,8 96-16,-4-27-18,20 154 447,-8-51-159,2 1 0,13 48 1,-13-67-171,1-1 0,1 0-1,14 25 1,-18-37-91,0 1-1,1-1 1,-1-1-1,1 1 1,0-1-1,0 1 1,0-1-1,1 0 1,0-1-1,0 1 0,0-1 1,0 0-1,0 0 1,10 4-1,-14-7-81,0 0-1,0 1 1,0-1-1,0 0 1,0 1-1,0-1 1,0 0-1,0 0 1,0 0-1,1 0 1,-1 0-1,0 0 1,0 0-1,0 0 1,0-1-1,0 1 1,0 0-1,0-1 0,0 1 1,0-1-1,0 1 1,0-1-1,0 1 1,0-1-1,2-1 1,-3 1-110,1 0-1,-1 0 1,0 1 0,0-1-1,1 0 1,-1 0 0,0 0-1,0 0 1,0 1-1,0-1 1,0 0 0,0 0-1,0 0 1,0 0 0,0 0-1,0 0 1,-1 1 0,1-1-1,0 0 1,-1 0 0,1 0-1,0 1 1,-1-1 0,1 0-1,-1 0 1,1 1 0,-1-1-1,0 0 1,1 1 0,-1-1-1,-1 0 1,-15-14-3069,-6-4 1225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9:08.1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668 1245 5441,'-1'-1'231,"1"0"0,0 0-1,0 0 1,0 0 0,0 0-1,0 0 1,0 0 0,0 0-1,0 0 1,0 0 0,0 0-1,0 0 1,1 0 0,-1 0-1,0 0 1,1 0 0,-1 0-1,1 1 1,-1-1 0,1 0-1,-1 0 1,1 0 0,0 0 0,1 0-1,-1-1-78,0 1 0,0 0 0,0 0 0,1 0 0,-1 0 0,0 0 0,1 0 0,-1 0-1,1 0 1,0 0 0,-1 1 0,1-1 0,-1 0 0,4 0 0,1 2 319,0-1 1,1 1-1,11 2 1,13 2 294,-20-5-621,1 0-1,-1-1 0,0-1 1,0 0-1,0 0 0,0-1 1,0-1-1,13-6 0,81-45 451,-95 50-540,50-31 194,-1-2 1,91-78 0,-126 94-146,0-1 1,-2-1-1,-1-2 0,-1 0 1,0 0-1,-3-2 1,29-59-1,-29 48-77,28-71 66,-40 96-70,-1-1 0,-1 0 0,0 0 0,-1 0 0,1-24 0,-4 27-16,-1-1 0,0 1 0,0 1 0,-2-1 0,1 0 0,-1 1 1,-1-1-1,0 1 0,-10-16 0,-1 2 7,-1 1 1,-36-40-1,37 48-14,-1 0-1,0 1 1,-1 1-1,-1 1 1,0 0-1,-1 2 1,0 0-1,-1 1 0,0 1 1,-1 1-1,0 1 1,0 1-1,0 1 1,-26-3-1,-9 2 15,0 3 0,-1 2 1,1 3-1,0 2 0,0 2 0,-98 25 0,125-23 11,0 1 1,1 2-1,0 1 0,-33 18 0,43-18-16,-1 1 0,2 0 0,0 1 0,0 1 0,2 1 0,-22 25 0,3 2 11,3 1-1,2 2 1,2 1-1,-34 77 1,47-89 44,2 2 1,1-1 0,3 2-1,0 0 1,3 0 0,1 0-1,0 48 1,5-70 15,1 1 0,1-1-1,0 1 1,1-1 0,1 0 0,0 0-1,1 0 1,12 24 0,-13-32-39,1 1 1,0-1 0,1 0-1,0 0 1,0 0-1,0-1 1,1 0-1,0 0 1,1-1 0,-1 0-1,1 0 1,0-1-1,1 0 1,-1 0-1,1-1 1,10 3-1,-7-3-26,0-1-1,0-1 0,0 0 0,1-1 1,-1 0-1,0-1 0,1 0 0,-1-1 1,16-3-1,14-5-554,55-20 1,-62 18-201,63-18-3049,2 1 1502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9:08.9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382 1153 11106,'33'0'1016,"-1"-1"-1,43-8 1,-57 5-670,0-1 0,-1 0 0,1-1 1,-1-1-1,27-14 0,-9-1 169,-1-1 0,-1-1 0,0-2 0,-2-2 0,-2-1 0,0-1 0,-2-1 0,36-53-1,-52 66-469,0-1-1,-2 0 1,0-1-1,-1 0 1,-1 0-1,-1-1 1,0 0-1,-2 0 1,0 0-1,-2-1 1,0 1-1,-2-1 1,0 1-1,-1-1 1,-1 1-1,-1-1 1,-1 1-1,-9-28 1,7 35-51,0 0 0,-1 0 0,-1 0 0,0 1 0,-1 0 1,0 1-1,0 0 0,-2 0 0,-12-10 0,-6-4-69,-2 2 0,-46-29 0,45 33 36,-1 2 1,-1 1-1,-1 1 0,0 2 0,0 1 1,-1 2-1,-45-7 0,61 15 31,-1 1-1,0 1 1,0 0-1,0 2 1,1 1 0,-26 4-1,31-2 5,-1 0-1,1 1 1,-1 1 0,1 0-1,1 1 1,-1 0 0,1 2-1,-22 16 1,24-15 9,2 0 1,-1 1 0,2 0-1,-1 0 1,2 1-1,-1 1 1,2-1-1,-1 1 1,2 0-1,0 1 1,-8 26 0,5-5 31,1 0 1,2 0 0,-3 64-1,8-47 69,5 70-1,0-90-40,1 0-1,1 0 1,15 43 0,-16-62-58,0 0 0,1-1 0,0 0 0,1 0 0,0 0 0,1-1 1,1 0-1,-1-1 0,2 0 0,-1 0 0,17 12 0,-12-13-203,0 1 0,1-2 0,0 1 1,0-2-1,1 0 0,0-1 0,0-1 0,32 6 0,59 4-587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38:28.7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1 138 16556,'16'-13'2016,"5"0"1945,5-4-1865,0-1-919,-2-2-417,-3-1-584,-3-1-528,-7 9 216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1:09.0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894 2055 12619,'-7'2'1796,"11"3"-761,14 6-133,-15-9-708,30 15 639,0-2-1,59 19 1,73 10-147,-156-42-645,83 19 256,0-5 1,2-3-1,0-4 0,0-5 1,0-4-1,0-3 1,158-28-1,-163 12 233,0-4-1,-1-4 1,97-44-1,-59 12 473,165-104 0,-256 141-882,-1-1 0,-1-2-1,-1-1 1,-1-1 0,-2-2-1,37-47 1,-53 60-110,-1-2-1,-1 1 1,-1-2-1,-1 1 1,0-1-1,-1-1 1,-1 1-1,-1-1 1,-1-1-1,-1 1 1,0-1-1,-2 1 1,0-1-1,-2-31 0,-10-41-5,-3 1-1,-31-108 0,31 153-9,-2 0 1,-2 1 0,-1 1-1,-3 1 1,-2 1 0,-52-75-1,50 85 3,-1 1 0,-2 2 0,-1 0 1,-1 2-1,-1 2 0,-2 0 0,-1 3 0,-54-31 0,31 27-4,-1 3 1,-1 2-1,-96-22 1,-190-20-28,300 56 30,26 5 3,-406-50-25,369 51 24,-1 1-1,1 3 0,0 3 1,0 2-1,-86 22 0,78-9-3,1 2 1,1 3-1,-60 34 1,75-33 3,2 2 0,1 2 1,1 2-1,-50 49 0,37-24 4,4 3 0,-86 126 0,-56 154-9,77-79-1,98-207 9,2 0 0,2 1 0,-7 58 0,18-85 0,2 1 0,1-1 0,1 0 0,1 1 0,2-1 0,7 34-1,-5-42 1,0 0 0,2-1 0,0 0-1,1-1 1,1 1 0,0-1-1,2-1 1,0 0 0,20 23-1,-12-19 2,2-1 0,0-1 0,0-1 0,2 0 0,0-2 0,1-1 0,49 23 0,-40-25 7,0-1 0,1-1 0,0-2 0,0-2 0,69 7 0,-35-12-729,0-2 0,0-3 1,0-3-1,-1-3 0,91-24 1,-52 1-784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1:59.9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 8434,'8'-1'6985,"-5"0"-6639,0 0 0,-1 0 0,1 1 0,0-1 0,0 1 0,0 0 0,0 0 0,0 0 0,-1 0 0,1 0 1,0 1-1,0-1 0,0 1 0,3 1 0,-2 0-151,0 0 1,0-1 0,0 1-1,0-1 1,0 0 0,1 0-1,-1-1 1,8 1 0,36-4 689,-16 1-497,2 3-48,62 9 0,-64-5-209,1-1-1,37-2 1,45-15 631,-78 7-311,-1 2 0,42 1 0,-70 3-347,0 1-1,0 1 1,0 0 0,0 0-1,0 0 1,9 5 0,-5-2 78,-2-3-44,0 0-1,1 0 1,-1 0 0,1-2-1,-1 1 1,19-2-1,13 0 123,48 10 788,-35-3 26,-44-5-897,-1-1 0,1-1 0,0 0 0,0-1 0,-1 0 1,1 0-1,18-8 0,-11 5-66,-13 4-125,-1 0-1,0 0 0,1 1 0,-1-1 0,6 2 1,-6-1-174,-1-14-5074,2 9 3577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01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38 9050,'1'-3'519,"-1"1"0,0 0 0,1-1 1,-1 1-1,0 0 0,0-1 0,-1 1 0,1 0 0,0-1 1,-1 1-1,0 0 0,1 0 0,-3-5 922,11 6 787,13 7-1348,-1 1 1,32 15-1,-29-12-614,39 13 0,-21-14 30,0-1 0,0-3 0,0-1 1,48-2-1,167-18 2169,-228 13-2190,54-6 493,50-4 546,-130 13-1378,-1-1-1,0 1 1,1 0 0,-1 0 0,1 1 0,-1-1 0,1 0 0,-1 0 0,0 1 0,1-1 0,-1 1 0,1-1 0,-1 1 0,0 0 0,0-1 0,1 1 0,-1 0 0,0 0 0,0 0 0,0 0 0,0 0 0,0 0 0,0 0 0,0 0 0,0 0 0,0 0 0,-1 1 0,1-1 0,1 3 0,3 7-809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06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41 8338,'0'-1'230,"-1"1"1,1-1 0,0 0 0,0 0-1,0 1 1,0-1 0,0 0 0,-1 0-1,2 0 1,-1 1 0,0-1-1,0 0 1,0 0 0,0 0 0,0 1-1,1-1 1,-1 0 0,0 0-1,1 1 1,-1-1 0,0 0 0,1 1-1,-1-1 1,1 0 0,-1 1-1,1-1 1,0 1 0,-1-1 0,1 1-1,-1-1 1,1 1 0,0-1-1,-1 1 1,1 0 0,0-1 0,1 1-1,-5 0 351,1 0-1,0 1 1,-1 0-1,1-1 1,-1 1-1,1 0 1,0 0-1,-4 2 1,5-3-459,0 1-1,0 0 1,-1-1 0,1 1 0,0 0 0,0 0 0,0 0-1,0 0 1,0 0 0,0 0 0,1 0 0,-1 0-1,0 0 1,0 1 0,1-1 0,-1 0 0,1 0-1,-1 3 1,1-4-81,0 1-1,-1-1 0,1 0 1,0 1-1,0-1 1,1 0-1,-1 1 0,0-1 1,0 0-1,0 1 1,0-1-1,0 0 0,0 1 1,0-1-1,1 0 1,-1 1-1,0-1 0,0 0 1,0 0-1,1 1 1,-1-1-1,0 0 0,0 0 1,1 1-1,-1-1 1,0 0-1,0 0 0,1 1 1,12 1 681,14-6 262,17-8 412,-29 7-931,0 1 0,1 0 0,-1 1 0,27-1 0,-40 4-430,1 1 11,0-1-1,-1 0 0,1 0 0,0-1 1,0 1-1,-1 0 0,1-1 1,0 0-1,-1 1 0,1-1 0,4-3 1,-7 4-46,0 0 1,0 0-1,0 0 1,1 0-1,-1 0 1,0 0-1,0 0 1,0-1-1,0 1 1,0 0-1,0 0 1,0 0-1,1 0 1,-1-1-1,0 1 1,0 0-1,0 0 1,0 0-1,0 0 1,0-1 0,0 1-1,0 0 1,0 0-1,0 0 1,0-1-1,0 1 1,0 0-1,0 0 1,0 0-1,0 0 1,0-1-1,0 1 1,0 0-1,-1 0 1,1 0-1,0 0 1,0-1-1,0 1 1,0 0-1,0 0 1,0 0-1,0 0 1,-1 0-1,1 0 1,0-1-1,0 1 1,0 0-1,0 0 1,0 0-1,-1 0 1,1 0-1,0 0 1,0 0-1,0 0 1,-1 0-1,1 0 1,0 0-1,0 0 1,0 0-1,-12-4 15,-1 3-9,1 0-1,-1 1 1,1 0-1,-1 1 1,1 1 0,-1-1-1,1 2 1,0 0-1,0 1 1,-15 5-1,25-7 18,0-1 0,0 0-1,0 1 1,0-1 0,0 1-1,0-1 1,0 1-1,-3 4 1,5-6-14,0 0 0,0 0 0,0 1 0,-1-1 1,1 0-1,0 1 0,0-1 0,0 0 0,0 0 0,0 1 0,0-1 0,0 0 0,0 1 0,0-1 1,0 0-1,0 1 0,0-1 0,0 0 0,0 0 0,0 1 0,0-1 0,0 0 0,0 1 0,0-1 1,0 0-1,0 0 0,1 1 0,0 0 2,-1-1 0,1 1 0,0-1 0,-1 1 0,1-1 0,0 0 0,0 1 0,0-1 0,0 0 0,-1 0 0,1 0 0,0 1 0,0-1 0,0 0 0,1 0 0,3-1-134,-1 1-1,1 0 0,0-1 0,-1 0 1,1 0-1,7-3 0,3-1-789,1 3 150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11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3721 405 8522,'1'-3'650,"-1"0"0,1 1 1,0-1-1,0 0 0,0 0 0,0 1 1,1-1-1,-1 1 0,3-3 1,3-9 1417,2-3-434,-6 11-1044,0 0 0,0 0 0,-1 0 0,2-7 0,-4 10-475,1 1 1,-1-1 0,0 1 0,0-1 0,0 0 0,0 1 0,0-1-1,-1 1 1,1-1 0,-1 1 0,0-1 0,1 1 0,-1-1-1,-2-2 1,-1-5 19,-2 0-1,1 0 0,-1 0 1,0 0-1,-1 1 0,-1 0 0,1 0 1,-1 1-1,-10-8 0,-166-96 527,155 96-679,17 10 22,0 0-1,0 1 0,0 1 1,-1 0-1,0 0 1,0 2-1,0-1 1,-15 0-1,-8 3 49,-61 5 0,-5-1 133,66-4-123,-1 2 0,-60 10 0,90-10-63,-133 33 113,110-26-61,1 1 0,-46 24 0,-182 98-47,105-64-3,-17 9-1,115-46 1,1 3 1,2 2-1,-89 82 0,71-56 4,-2-4-1,-107 67 1,109-81-12,-247 167 150,238-151-121,-27 17 104,84-62-58,-16 11 292,-1-2-1,-47 22 1,27-22 116,-112 31 0,138-47-383,-51 6 1,67-12 45,0-1 0,-1-1 1,1-1-1,-1-1 0,-16-3 1,26 4-122,-1 1 0,1-1 0,-14 2 1,-8-1 2,27-1-7,0 1-1,-1-1 0,1 0 1,0 0-1,0 0 0,0 0 0,-1 0 1,1 0-1,0-1 0,1 1 1,-1-1-1,-3-2 0,-14-10 278,18 14-284,0 0-1,0-1 1,0 1-1,0 0 1,0 0-1,0 0 1,0 0 0,0-1-1,0 1 1,0 1-1,0-1 1,0 0-1,0 0 1,0 0-1,0 1 1,0-1 0,0 0-1,0 1 1,0-1-1,-1 1 1,-1 1 3,0-1 0,0 1 0,0-1 0,0 0 0,0 0 0,0 0 0,0-1 0,0 1 0,-6 0 0,9-1-2,-1 0 0,1 0 1,0 0-1,0 0 0,0 0 0,0 0 1,0-1-1,0 1 0,0 0 0,0 0 1,-1 0-1,1 0 0,0 0 0,0 0 1,0 0-1,0 0 0,0 0 0,0 0 1,0 0-1,0 0 0,0 0 0,0-1 1,-1 1-1,1 0 0,0 0 0,0 0 1,0 0-1,0 0 0,0 0 0,0 0 1,0 0-1,0-1 0,0 1 0,0 0 1,0 0-1,0 0 0,0 0 0,0 0 1,0 0-1,0 0 0,0-1 0,0 1 1,0 0-1,0 0 0,0 0 0,0 0 1,1 0-1,-1 0 0,0 0 1,0 0-1,0-1 0,0 1 0,0 0 1,0 0-1,0 0 0,0 0 0,0 0 1,0 0-1,0 0 0,1 0 0,-1 0 1,0 0-1,0 0 0,0 0 0,0-1 3,1 1 0,-1 0 0,0 0 0,1-1 0,-1 1 0,0 0 0,1 0 1,-1-1-1,1 1 0,-1 0 0,0 0 0,1 0 0,-1 0 0,1 0 0,-1 0 0,0 0 0,1 0 0,-1 0 0,1 0 0,-1 0 0,0 0 0,1 0 0,-1 0 0,1 0 0,4 3 1,-1-1 0,1 1 0,-1 0 0,0 1 0,0-1 0,-1 1 0,1-1 0,3 6 0,11 10 15,-12-13-15,1-1 1,0 0-1,-1 0 1,14 6-1,-23-13-5,0 0-1,0 0 1,0-1-1,0 1 1,-3-5-1,4 5-19,0-1 1,0 0-1,-1 1 0,1 0 0,-1 0 0,0 0 0,0 0 0,0 0 0,0 0 1,0 1-1,0-1 0,0 1 0,-6-2 0,-7 2-50,12 0 56,0 1 0,0 0 0,1-1 0,-1 0 0,0 0 0,-7-3 0,11 4 12,-1-1 0,0 0 0,0 0 0,1-1 0,-1 1 0,1 0 0,-1 0 0,1 0 0,-1 0 1,1 0-1,0-1 0,-1 1 0,1 0 0,0 0 0,0-1 0,0 1 0,0 0 0,1-3 0,-1 4-3,1-1-1,0 1 1,0-1 0,-1 1 0,1-1-1,0 1 1,0 0 0,0-1-1,0 1 1,0 0 0,0 0-1,0-1 1,0 1 0,-1 0 0,1 0-1,0 0 1,0 0 0,0 0-1,0 1 1,0-1 0,1 0 0,0 1-1,49-8-27,-49 7 29,-1-1 0,1 0-1,-1 1 1,1-1-1,-1 0 1,0 0 0,1 0-1,-1 0 1,0 0-1,0-1 1,0 1 0,0 0-1,2-3 1,7-7 7,-3 21 13,-1-6-5,-6-4-18,0 0 0,0 0 0,0 0 0,0 0 0,0 0 1,0 0-1,0 1 0,0-1 0,0 0 0,0 0 0,0 0 1,0 0-1,0 0 0,0 0 0,0 0 0,0 0 0,1 0 1,-1 0-1,0 0 0,0 0 0,0 0 0,0 0 0,0 0 1,0 0-1,0 0 0,0 0 0,0 0 0,0 0 0,0 0 1,0 0-1,0 0 0,0 0 0,0-1 0,1 1 0,-1 0 1,0 0-1,0 0 0,0 0 0,0 0 0,0 0 0,0 0 1,0 0-1,0 0 0,0 0 0,0 0 0,0 0 1,0 0-1,0 0 0,0 0 0,0 0 0,0 0 0,0 0 1,0-1-1,0 1 0,0 0 0,0 0 0,0 0 0,0 0 1,0 0-1,0 5 0,-1 0 0,0 0 1,0 0-1,0 0 0,-1 0 1,0-1-1,0 1 0,0 0 1,0-1-1,-1 0 0,1 1 1,-1-1-1,0 0 0,-1 0 1,-3 4-1,3-4-2,2-2 4,1 1 1,-1-1-1,0 0 0,0 0 0,0 0 0,0-1 0,0 1 0,0 0 0,0-1 0,0 1 1,-1-1-1,1 0 0,-1 0 0,1 0 0,-1 0 0,1 0 0,-1 0 0,0-1 0,1 1 1,-5-1-1,-1 1-1,-1 0 0,1 0 0,-11 3 1,11-2 0,0 0 1,0-1 0,-11 1 0,19-2-3,-1 0 0,1 0 0,0 0 0,0 0 0,-1 0 0,1 0 1,0 0-1,-1 0 0,1 0 0,0 0 0,0 0 0,-1 0 0,1 0 0,0 0 0,0 0 1,-1 0-1,1 0 0,0-1 0,0 1 0,-1 0 0,1 0 0,0 0 0,0-1 1,0 1-1,-1 0 0,1 0 0,0 0 0,0-1 0,0 1 0,0 0 0,-1 0 0,1-1 1,0 1-1,0 0 0,0 0 0,0-1 0,0 1 0,0 0 0,0 0 0,0-1 1,0 1-1,0 0 0,0-1 0,0 1 0,0 0 0,0 0 0,0-1 0,0 1 0,0 0 1,0 0-1,0-1 0,1 1 0,-1 0 0,0-1 0,1 0 3,-1 0-1,1 0 1,0-1-1,-1 1 1,1 0 0,0 0-1,0 0 1,0 0-1,0 0 1,1-1-1,3-1 15,-1 0-1,1 1 0,0-1 1,0 1-1,0 0 1,0 0-1,0 1 0,0-1 1,1 1-1,-1 0 0,0 1 1,1-1-1,-1 1 0,0 0 1,1 0-1,-1 1 0,0-1 1,11 4-1,73 31 55,-87-34-71,0-1 0,-1 1 0,1 0 0,0 0-1,-1 0 1,0 0 0,1 0 0,-1 0 0,2 2 0,-2-3 0,-1 0 0,0 0 0,0 0 0,0 1 0,1-1 0,-1 0 1,0 0-1,0 1 0,0-1 0,0 0 0,0 1 0,0-1 0,0 0 0,1 0 0,-1 1 0,0-1 0,0 0 0,0 1 0,0-1 0,0 0 0,0 1 0,0-1 0,-1 0 1,1 0-1,0 1 0,0-1 0,0 0 0,0 1 0,0-1 0,0 0 0,-1 0 0,1 1 0,0-1 0,0 0 0,0 0 0,-1 1 0,1-1 0,0 0 0,0 0 0,0 0 1,-1 0-1,1 1 0,0-1 0,-1 0 0,1 0 0,0 0 0,0 0 0,-1 0 0,1 0 0,0 0 0,-1 0 0,1 0 0,0 0 0,0 0 0,-1 0 0,0 0 0,-4 1-7,0 0 0,0-1 0,0 0-1,0 0 1,0 0 0,0-1 0,0 0-1,0 0 1,0 0 0,0-1 0,0 1-1,0-1 1,1 0 0,-1-1 0,-6-3-1,9 5 5,-1-1 0,1 1 0,-1 1 0,1-1 0,-1 0 0,0 0 0,1 1-1,-5-1 1,5 1 3,0 0-1,0 0 0,0 0 0,0-1 0,0 1 1,0-1-1,0 1 0,0-1 0,0 0 0,1 1 1,-1-1-1,0 0 0,0 0 0,1-1 1,-1 1-1,1 0 0,-1 0 0,1-1 0,0 1 1,-1-1-1,1 1 0,0-1 0,0 0 0,0 1 1,0-1-1,-1-3 0,8 27-44,-4-18 50,1 0-1,0 1 1,1-1 0,-1-1 0,1 1 0,-1-1 0,1 1 0,8 5 0,-7-6 0,-1 0 0,0 0 0,0 0 0,0 1 0,0 0 0,-1 0 0,5 6 0,-8-9-7,1-1-1,-1 1 1,1-1 0,-1 1 0,0 0 0,1-1 0,-1 1-1,0 0 1,0-1 0,0 1 0,1 0 0,-1-1-1,0 1 1,0 0 0,0-1 0,0 1 0,0 0 0,0 0-1,0-1 1,-1 2 0,1-1 2,0-1 0,-1 0 0,1 0 0,0 1-1,-1-1 1,1 0 0,-1 0 0,1 0 0,0 1 0,-1-1 0,1 0 0,-1 0 0,1 0-1,-1 0 1,1 0 0,0 0 0,-1 0 0,1 0 0,-1 0 0,1 0 0,-1 0 0,0 0-1,-22-7 28,13 3-21,1-1 0,-1-1 0,1 0 0,1 0 0,-1 0 0,1-1 0,0 0 0,1-1 0,-9-10 0,16 17-6,-1 1-1,1-1 1,-1 1-1,1-1 1,-1 0 0,1 1-1,0-1 1,-1 0-1,1 1 1,0-1-1,0 0 1,0 1-1,-1-1 1,1-1-1,0 1 1,0 1 0,0 0 0,1 0 0,-1 0 0,0-1 0,0 1 0,0 0 0,0 0-1,0 0 1,1-1 0,-1 1 0,0 0 0,0 0 0,0 0 0,1 0 0,-1-1 0,0 1 0,0 0 0,0 0 0,1 0 0,-1 0 0,0 0 0,0 0-1,1 0 1,-1 0 0,0 0 0,0 0 0,1 0 0,24 3 9,-18-2-3,10 2-2,0-2 1,-1 0 0,21-1-1,-28-1 0,1 0-1,-1 0 0,0-1 1,0-1-1,0 1 0,0-2 1,9-3-1,-17 7-3,-1-1 0,1 1 0,-1 0 0,0 0 0,1 0 0,-1 0 0,1-1 1,-1 1-1,0 0 0,1 0 0,-1-1 0,1 1 0,-1 0 0,0-1 0,1 1 0,-1 0 0,0-1 0,0 1 0,1 0 0,-1-1 0,0 1 0,0-1 0,1 1 0,-1 0 0,0-1 0,0 1 0,0-1 0,0 1 0,0-1 1,0 1-1,0-1 0,0 1 0,0-1 0,0 1 0,0-1 0,0 1 0,0 0 0,0-1 0,0 1 0,0-1 0,-1 1 0,1-1 0,0 1 0,0 0 0,-1-1 0,1 1 0,0-1 0,0 1 0,-1 0 0,1-1 1,0 1-1,-1-1 0,-3-2 1,0 0 1,0 0 0,0 1-1,-6-4 1,3 2 10,3 2-13,-30-17-12,27 15 9,8 2 7,7 0 7,-8 2-11,15 0 5,-1 1 0,0 1 0,0 0 0,0 1 0,0 1 0,0 0 0,22 11 0,-32-14-4,-1 1-1,0 0 0,0 0 1,0 0-1,0 1 0,0-1 1,0 1-1,-1 0 0,1-1 1,3 7-1,-5-8 1,0 0 1,-1 1-1,1-1 0,-1 0 0,1 0 1,-1 0-1,0 0 0,1 1 1,-1-1-1,0 0 0,0 0 0,0 1 1,0-1-1,0 0 0,0 0 1,0 1-1,0-1 0,0 0 0,-1 0 1,1 0-1,0 1 0,-1-1 0,1 0 1,-1 0-1,0 0 0,1 0 1,-1 0-1,0 0 0,1 0 0,-1 0 1,0 0-1,0 0 0,0 0 1,0 0-1,-2 0 0,-4 4 19,0-1 1,-1-1-1,0 1 0,0-1 1,0-1-1,0 1 0,0-1 0,-15 1 1,-21 6 45,28 1 158,11-6-540,9-4-3063,-2 0 2723,0 0 0,0-1 0,0 1 0,0 0 0,1 0 0,-1 1 0,3-1 0,12 4-1936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33.9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12 10874,'-21'-8'2254,"14"5"-31,13 6 1030,5 4-2588,-1 1 0,0-1 0,0 2 0,-1-1-1,0 1 1,9 12 0,51 55 1262,10 11-1154,-65-68-775,-2 0 0,0 1 0,17 38 0,-5-8-1883,-21-44 1280,-1-2-2090,-1-8-369,-1-8 1446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34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0 403 11891,'7'1'4252,"0"-1"-3700,0-1-1,0 1 0,0-1 0,-1-1 0,1 1 0,0-1 0,0 0 0,-1-1 1,1 1-1,7-5 0,-2-1-294,1 1 1,-1-1-1,22-20 1,-30 24-277,0 1 0,-1-1 0,0-1 0,0 1 0,0 0 0,0-1 0,0 0 0,-1 0 0,0 1 0,0-1 0,0 0 0,-1-1 0,0 1 0,0 0 0,0 0 1,0-1-1,-1 1 0,0 0 0,-1-7 0,-1-7-399,-1-1 1,-1 1 0,-13-35 0,8 27 167,-19-53-36,28 79 299,0 0-1,0 0 1,0 1-1,-1-1 0,1 1 1,0-1-1,-1 0 1,1 1-1,0-1 0,-1 1 1,1-1-1,-1 0 1,1 1-1,-1 0 0,0-2 1,0 2 7,1 0-1,0 0 1,0 1-1,-1-1 1,1 0 0,0 0-1,0 0 1,0 0 0,-1 0-1,1 0 1,0 0 0,0 1-1,0-1 1,0 0 0,-1 0-1,1 0 1,0 0 0,0 1-1,0-1 1,0 0 0,0 0-1,0 1 1,-1-1 0,1 0-1,0 0 1,0 0-1,0 1 1,0-1 0,0 1-1,-3 25 1074,4-9-832,1 0 0,0 0 1,2 0-1,0 0 0,0-1 1,1 1-1,1-1 0,1-1 1,1 1-1,0-1 0,0 0 1,2-1-1,0 0 0,0-1 1,1 0-1,1 0 0,22 18 0,-30-28-401,0 0 0,0-1 0,0 1-1,0-1 1,0 0 0,0 0-1,1 0 1,8 2 0,-10-4-239,0 1 0,0-1 1,0 0-1,1 0 0,-1 0 0,0 0 0,0-1 1,0 1-1,0-1 0,0 0 0,1 0 1,-1 0-1,5-3 0,7-4-1112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2:53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0 196 13979,'5'11'1424,"5"-4"921,6-1-417,8-7-784,5-8-439,4-8-489,1-6-104,1-6-208,0-1-296,-3-1-1209,3-1 4330,-6 11-2529</inkml:trace>
  <inkml:trace contextRef="#ctx0" brushRef="#br0" timeOffset="1">574 1 22317,'14'11'2768,"-3"-2"1121,-5 0-904,-8 0-2273,-1-1-616,-10-7-96,-6-1 0,3-9-544,-10 1-512,-8 2 584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34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 15979,'11'-2'2002,"0"0"0,14-6 0,-16 5-1200,0 0-1,1 1 1,10-2 0,-19 4-771,0 0-1,0 0 1,0 0 0,1 0 0,-1 0-1,0 0 1,0 0 0,0 0-1,0 0 1,0 1 0,0-1 0,0 0-1,0 1 1,0-1 0,0 1-1,0-1 1,0 1 0,0-1 0,-1 1-1,1 0 1,0-1 0,0 1-1,0 0 1,-1 0 0,1 0 0,0-1-1,-1 1 1,1 0 0,-1 0-1,1 0 1,-1 0 0,0 0 0,1 0-1,-1 0 1,0 0 0,0 0-1,1 2 1,-1 4-10,0 0-1,0 0 1,0 0 0,-3 12-1,2-11 6,-4 18 45,-12 38-1,10-44 218,2 1 0,0 0 0,-2 27 0,6-42-109,1 0 1,0 1 0,1-1-1,1 10 1,-2-15-152,0 0 0,0 0 0,0 0 0,1 0-1,-1 0 1,0 0 0,1 0 0,-1-1 0,1 1 0,-1 0 0,1 0 0,-1 0 0,1 0 0,0 0 0,-1-1 0,1 1-1,0 0 1,0-1 0,-1 1 0,1 0 0,0-1 0,0 1 0,0-1 0,0 1 0,0-1 0,0 0 0,0 1-1,0-1 1,0 0 0,0 0 0,0 0 0,0 0 0,0 0 0,0 0 0,0 0 0,1 0 0,4-1 27,-1-1-1,0 1 1,0-1 0,0-1 0,0 1 0,0-1 0,-1 1 0,1-1 0,-1-1-1,8-6 1,5-6 15,17-22-1,-25 27-35,0 1-425,-1-1 0,0 1 0,-1-2 0,11-23 0,-12 19-1639,0-1 0,0-1 0,2-21-1,-1 3 175,5-4 440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35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57 9474,'-3'1'524,"1"0"-1,-1 0 1,1 0 0,-1 0 0,1 0-1,0 1 1,-1-1 0,1 1-1,0-1 1,0 1 0,0 0-1,0 0 1,-2 2 0,1 0-48,0 0 1,1 1 0,-1-1-1,1 0 1,0 1-1,-2 8 1,1-1-37,1 0 0,0 0-1,0 0 1,2 0 0,0 13 0,0-14-252,1-1 1,1 1-1,0-1 1,0 0-1,1 0 1,0 0-1,1 0 1,0 0-1,0-1 1,1 1-1,1-1 1,8 12-1,-10-16-112,0-1-1,0 0 0,0 0 1,0 0-1,1 0 0,-1-1 1,1 0-1,0 0 1,0 0-1,0 0 0,0-1 1,0 0-1,1 0 0,-1 0 1,1-1-1,0 0 0,-1 0 1,1 0-1,0-1 0,-1 1 1,1-2-1,0 1 0,0 0 1,5-2-1,-1-1 68,-2 0 0,1 0 0,0 0-1,-1-1 1,1 0 0,-1-1 0,0 0 0,-1 0 0,1-1-1,-1 0 1,0 0 0,-1-1 0,1 0 0,8-12 0,-11 13-39,0 1 0,-1-1 0,0 0 1,-1 0-1,1 0 0,-1 0 0,0-1 1,0 1-1,1-10 0,-3 11-55,0 0 0,0 0 0,0 0 0,-1 0 0,1 0 0,-1 0 0,0 0 0,-1 0 0,1 1 0,-1-1-1,0 0 1,0 1 0,-4-7 0,0 2-20,0 1-1,-1 0 0,0 0 1,0 0-1,-1 1 1,0 0-1,0 1 0,-1-1 1,0 2-1,0-1 1,-10-4-1,-12-2-194,0 0 0,-38-8 1,26 8-563,24 5-934,19 7 1620,0 0 0,0 0 0,0 0 0,-1 0 0,1 0 0,0-1 0,0 1 0,0 0-1,0 0 1,0 0 0,0 0 0,-1 0 0,1 0 0,0 0 0,0 0 0,0 0 0,0 0 0,0-1-1,0 1 1,0 0 0,0 0 0,0 0 0,0 0 0,0 0 0,0 0 0,-1 0 0,1-1 0,0 1-1,0 0 1,0 0 0,0 0 0,0 0 0,0 0 0,0-1 0,0 1 0,0 0 0,0 0 0,0 0-1,1 0 1,-1 0 0,0 0 0,0-1 0,0 1 0,0 0 0,0 0 0,0 0 0,0 0 0,0 0-1,0 0 1,0 0 0,0-1 0,0 1 0,1 0 0,-1 0 0,0 0 0,0 0 0,0 0-1,0 0 1,0 0 0,0 0 0,1 0 0,-1 0 0,0 0 0,0 0 0,18-5-1824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36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331 957 8954,'1'9'8699,"0"-8"-8216,9 5 159,0 0-1,-1 1 1,0 1 0,9 8-1,22 17 48,-10-14-136,1-1 0,51 22-1,71 19 837,-121-48-1182,38 11 102,0-2 1,101 13-1,-138-28-209,1-2 1,0-1-1,0-2 1,0-1-1,0-2 1,-1-1-1,1-1 1,-1-2-1,0-2 1,46-18 0,-27 8 40,29-13 131,-69 26-233,0 0-1,0-1 0,-1 0 1,16-14-1,-7 3 1,1 1 11,23-27 0,-39 38-38,0 0 1,0-1-1,0 0 0,-1 0 1,0 0-1,-1 0 1,1 0-1,3-14 1,-3 3 33,0-1 0,-1 1 0,-1-1 0,0 1 0,-2-1 1,-1-20-1,-1 26-23,0-1 1,-1 1-1,0-1 0,-1 1 1,-1 0-1,0 0 0,0 1 1,-15-23-1,-4 1 3,-2 1 0,-42-42 1,9 11-19,10 11-40,-71-61 1,104 101 35,-2 1 0,0 0 0,-26-13 0,-63-23 28,1 0-57,85 35 121,-39-29 0,49 32-26,-2 1 0,1 0 0,-1 1 0,-1 0 0,0 1 0,0 0 0,-20-5 0,9 5-42,0 2-1,-28-3 1,40 7-21,-1 1 1,1 0-1,-1 1 1,1 1-1,-27 5 1,-32 16 2,1 3 0,1 4 0,-128 74 0,170-87-11,0 1 1,2 1-1,0 1 1,1 2-1,-41 46 0,55-54 3,0 0 0,0 1 0,2 0-1,0 1 1,1 0 0,0 0-1,2 1 1,-1 0 0,2 0 0,1 1-1,0-1 1,-2 23 0,5-21 68,1 0 0,0 0 0,2 0 0,0 0 0,1-1 1,1 1-1,1-1 0,12 33 0,-13-40-21,1-1 0,0 0 0,1 0 0,0-1 0,0 0 0,1 0 0,1 0 0,-1-1 0,1 0 0,1 0 0,-1-1 0,1 0 0,1 0 0,-1-1 0,1 0 0,11 4 0,3-1-369,0-2 0,1 0 0,0-1 0,45 3-1,45-6-7568,-57-7 4783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39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1 101 11482,'1'6'1833,"9"0"1360,14-6-673,9-4 65,15-10-321,2-3-263,0-3-673,-6 2-424,-12 5-536,-7 0-272,-12 6-1216,-3 1-609,6 7 777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57.718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0 541 4665,'38'-33'10222,"-29"30"-9872,1 0 164,3-3 153,-1 2-416,-1-1 0,0-1 0,0 1 1,0-2-1,16-12 0,29-30 487,11-11 169,-45 39-751,67-72 286,-66 71-363,0 0 0,30-21 0,-34 29-46,0 0 51,40-20 0,-29 17-59,-19 11-18,88-46 6,-82 49-12,-13 5 44,-10 1-40,-102 47 16,74-28-36,0 2 0,2 1 0,-45 45 0,55-50-37,-11 12-24,15-13 54,-1-2-1,-40 29 1,36-31 25,-16 10 14,-67 33-1,95-54-2,8-3-7,0 0 1,0 0-1,0 0 1,1 1-1,-1-1 1,1 1-1,-3 2 1,-58 33-6,125-68 178,112-67 36,-121 68-336,-43 21-662,9-6-768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09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12443,'35'0'2152,"5"1"1681,18 2-1361,1 2-455,-3-1-865,-2-1-304,-10 1-536,-3-4-248,-12 0-880,-5 0-1128,-22 0 1008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29.933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 0 8562,'-3'30'9590,"30"-27"-7401,-23-3-1993,0 0-1,1 1 0,-1-1 1,0 1-1,0 0 0,0 0 0,0 0 1,0 1-1,0-1 0,-1 1 1,6 3-1,33 26 866,-30-21-812,-1-1-1,1-1 1,0 0 0,1-1 0,0 0 0,0-1-1,22 7 1,20-3 487,-36-8-314,28 8 0,-42-8-327,0 0 1,1-1-1,-1 2 0,0-1 0,0 1 1,0 0-1,-1 0 0,1 0 0,6 6 1,-9-6 43,0 0-1,1 0 1,-1 0 0,0 1 0,0-1 0,-1 0-1,1 1 1,-1-1 0,0 1 0,0 0 0,1 4 489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04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329 805 9522,'0'-5'4433,"-6"16"-2039,6-11-2273,-1 1-1,1 0 1,0-1 0,0 1 0,0 0-1,0 0 1,0 0 0,0-1-1,0 1 1,0 0 0,0 0 0,0-1-1,0 1 1,0 0 0,1 0 0,-1-1-1,0 1 1,0 0 0,1 0 0,-1-1-1,0 1 1,1 0 0,-1-1 0,1 1-1,-1-1 1,1 1 0,-1-1 0,1 1-1,0-1 1,0 2 0,3-1 224,-1 1 0,0-1 1,1 1-1,0-1 0,5 1 0,11 4 646,58 27 355,-66-29-1225,1-1 1,-1 0 0,1-1 0,22 1 0,108-7 872,-26 0 289,-95 4-1150,0-2 1,-1 0 0,23-7-1,61-19-58,-41 9-55,-42 14-13,34-3 1,-41 7 31,0-1 1,-1-1 0,1 0 0,-1 0 0,29-12 0,-23 4 90,1 0 0,34-27 0,-48 33-84,0-1 0,0 0 1,-1 0-1,0-1 0,-1 0 0,1 0 1,-1 0-1,0-1 0,-1 0 0,6-13 1,-8 13 14,0 0 1,0 0-1,-1-1 1,0 1-1,-1 0 1,0 0 0,0-1-1,-2-8 1,-14-68 151,11 63-195,-1-4-15,-2-1 0,-1 1 0,-1 0 0,0 1 1,-28-45-1,26 52-1,0 0 0,-1 2 0,-1-1 1,-1 2-1,0 0 0,-1 0 0,0 2 1,-23-15-1,15 15-14,-1 1 1,-1 1-1,-29-8 1,38 13-6,-12-1 24,1 0 0,-1 2 0,-41-3 0,46 6-6,-119-3-29,136 5 31,-12 1-9,-1 1 1,1 0-1,0 2 0,-36 11 1,-74 34-4,79-29-15,15-5 28,0 1 0,1 2 1,-36 26-1,51-30-7,1 1-1,1 1 1,1 1-1,0 0 1,1 1 0,1 1-1,1 0 1,1 1-1,0 0 1,2 1-1,0 0 1,1 0 0,1 1-1,1 1 1,-7 42-1,10-40 10,0-2 14,0 1-1,1 44 1,3-60 15,1 0-1,0 0 1,0 0 0,1-1 0,0 1-1,1-1 1,-1 1 0,1-1 0,1 0-1,0 0 1,0 0 0,8 11-1,-4-9 77,0-1-1,0 0 1,1 0-1,0-1 1,0 0-1,1-1 1,0 0-1,0 0 1,1-1-1,-1-1 0,1 1 1,16 3-1,9 0 212,0-1-1,59 3 1,-86-9-401,0-1 0,-1 0-1,1-1 1,0 0 0,-1 0 0,1-1-1,0 0 1,-1 0 0,0-1 0,0 0-1,0 0 1,0-1 0,0 0 0,-1-1 0,1 0-1,6-5 1,-7 4-414,1 1 1,0 0-1,0 0 1,0 1-1,17-6 1,22-8-695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07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547 1026 10466,'-8'2'496,"0"-1"0,1 2 0,0-1 0,-1 1 0,1 0 0,-9 7 0,12-8-158,0 1-1,0 0 0,0 0 0,1 1 1,0-1-1,0 1 0,0 0 0,0-1 0,0 1 1,1 1-1,-4 6 0,6-11-236,-1 1-1,1 0 0,0 0 1,-1 0-1,1 0 0,0 0 1,0 1-1,-1-1 0,1 0 1,0 0-1,0 0 0,0 0 1,0 0-1,1 0 0,-1 0 1,0 0-1,0 0 0,1 0 1,-1 0-1,0 0 0,1 0 1,-1 0-1,1 1 0,1-1 38,-1 1 0,1-1-1,-1 1 1,1-1 0,-1 0-1,1 0 1,0 0 0,0 0-1,0 0 1,-1 0 0,4 1-1,5 1 335,-1-1 0,1 0 0,18 1 0,-28-3-468,16 1 160,0-1 1,0 0-1,-1-2 0,1 0 1,0 0-1,-1-1 0,1-1 1,-1-1-1,19-8 0,-15 4-35,0-1 0,-1 0-1,0-1 1,-1-1-1,-1-1 1,25-24-1,-1-2 481,-3-2 1,-1-2-1,46-72 0,-74 101-534,-1 0-1,0 0 1,-1-1 0,-1 0 0,0 0 0,-1 0-1,3-29 1,-5 19-47,-1-1-1,-1 1 0,-1 0 0,-5-28 1,-1 10-15,-12-45 0,14 73-12,0-1 0,-1 1-1,0 1 1,-2-1 0,1 1 0,-13-16 0,3 8-3,0 0 1,-1 2-1,-2 0 1,0 1-1,-1 1 1,0 1-1,-2 1 1,-41-23-1,48 33-1,-1-1 1,0 2-1,0 0 0,0 2 0,0-1 0,-18 0 0,-8 2-11,-55 4 0,75 0 16,1 1 1,0 1-1,0 1 0,0 1 0,0 1 0,1 1 0,0 1 0,1 1 0,-1 0 1,2 2-1,0 0 0,0 1 0,2 1 0,-1 1 0,2 0 0,-20 23 0,21-21 24,1 1-1,1 0 0,0 1 0,2 1 0,0-1 1,1 2-1,1-1 0,1 2 0,-7 24 0,5 7 163,2-1 0,-1 102-1,9-127-75,1-1 1,1 0-1,1 1 0,2-2 1,1 1-1,0 0 0,2-1 1,1 0-1,1-1 0,1 0 1,1-1-1,2 0 0,20 28 1,-24-39-78,1-1 0,0 0 0,0-1 0,1 0 0,1 0 0,0-2 1,0 1-1,1-2 0,0 0 0,0 0 0,17 4 0,-4-2 15,1-2 0,0-2 0,0 0 0,0-1 0,34-1 0,-49-3-314,-1 0 1,0-1-1,0 0 0,1-1 1,-1 0-1,0-1 0,0 0 1,-1-1-1,1 0 0,-1-1 1,0-1-1,0 1 0,13-10 1,28-21-1175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25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813 21 6105,'1'0'345,"0"0"0,0 0 0,1 0 0,-1 0 0,0 0 0,0 0 0,0-1 0,1 1 0,-1 0 0,0-1 0,0 1 0,0-1 0,0 1 0,0-1 0,0 0 0,0 0 0,0 1 0,0-1 0,0 0 0,0 0 0,0 0 0,-1 0 0,1 0 0,1-2 0,0 2 80,4-3 3780,-10 4-2312,-46 20 570,30-12-1790,-22 7 1,-12 4 12,-8 1-309,34-12-255,0 0 0,1 2 1,-34 18-1,43-19-83,2 1 0,-1 1 0,2 0 0,-1 1 1,-26 27-1,-72 76-5,-40 45 58,144-147-82,-1 1 0,2 0 0,-1 1 0,-9 21 0,15-27 24,1 0 0,0 1-1,0-1 1,1 0 0,0 1 0,0 0 0,1-1 0,1 1 0,0 13 0,1-18 37,0 0 0,0 1 1,0-1-1,1 0 1,-1 1-1,1-1 1,1 0-1,-1 0 1,1 0-1,0-1 0,0 1 1,0-1-1,1 0 1,-1 1-1,1-1 1,0-1-1,0 1 1,6 3-1,-7-6-48,0 0 0,0 0 0,0 0 0,0-1-1,1 1 1,-1-1 0,0 0 0,1 0 0,-1 0 0,0 0-1,6-1 1,38-11 369,-36 9-267,51-14 547,67-20 397,-111 30-838,0-1 0,0 0 0,-1-2 0,29-19 1,-29 19-130,-12 6-97,-17 7-520,11-3 260,0 1 1,0-1 0,0 0 0,0 0 0,0 0 0,0 1 0,0-1 0,0 0 0,0 0 0,0-1 0,0 1 0,0 0 0,0 0 0,0 0 0,0-1 0,0 1 0,0 0 0,0-1 0,1 1 0,-1-1 0,-2 0 0,2-1-386,0 1 1,0-1 0,0 0-1,0 0 1,0 1 0,0-1-1,0 0 1,0 0 0,1 0-1,-1-3 1,-1-4-1528,2 3 885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09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13443,'0'0'127,"0"-1"0,0 1 0,0-1 0,0 0 0,0 1 1,1-1-1,-1 1 0,0-1 0,0 1 0,1-1 0,-1 1 0,0-1 0,1 1 1,-1-1-1,1 1 0,-1-1 0,0 1 0,1-1 0,-1 1 0,1 0 0,-1-1 1,1 1-1,-1 0 0,1 0 0,0-1 0,-1 1 0,1 0 0,-1 0 0,1 0 1,-1 0-1,1-1 0,0 1 0,-1 0 0,1 0 0,-1 0 0,1 0 0,0 1 1,-1-1-1,1 0 0,-1 0 0,1 0 0,0 0 0,-1 1 0,1-1 0,-1 0 1,1 0-1,-1 1 0,1-1 0,-1 0 0,1 1 0,-1-1 0,1 1 0,-1-1 1,0 1-1,1-1 0,-1 1 0,0-1 0,1 1 0,4 8 494,0 0-1,-1 0 0,0 1 1,-1-1-1,0 1 0,2 14 1,0-7-128,4 21-234,-2 0 1,-2 1-1,-1-1 0,-2 1 1,-4 56-1,1-92-487,-1 13-595,2-15 694,0-1 0,0 1 0,0-1 0,0 1 0,0-1 0,0 0 0,0 1 0,-1-1 0,1 1 0,0-1 0,0 0 0,0 1 0,-1-1 0,1 0 0,0 1 0,-1-1 0,1 0 0,0 1 0,-1-1 0,1 0-1,0 1 1,-1-1 0,1 0 0,0 0 0,-1 0 0,1 1 0,-1-1 0,0 0 0,1 0 52,0 0 0,0 0-1,0 0 1,-1 0 0,1 0 0,0 0-1,0 0 1,-1 0 0,1 0-1,0 0 1,0-1 0,0 1 0,-1 0-1,1 0 1,0 0 0,0 0 0,0 0-1,0 0 1,-1-1 0,1 1 0,0 0-1,0 0 1,0 0 0,0 0-1,0-1 1,0 1 0,-1 0 0,1 0-1,0-1 1,0 1 0,0 0 0,0-1-1,-2-18-1470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25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11867,'5'-2'9616,"15"0"-6074,28-2-1764,-41 4-1595,-1 1 1,0 0-1,1-1 0,-1 2 0,10 2 1,-15-3-152,1-1 1,0 1 0,-1 0 0,0 0-1,1 0 1,-1 0 0,0 0-1,1 0 1,-1 0 0,0 0 0,0 1-1,0-1 1,0 0 0,0 1-1,0-1 1,0 1 0,0-1 0,-1 1-1,1-1 1,-1 1 0,1 0 0,-1-1-1,1 1 1,-1-1 0,0 1-1,0 2 1,0 3 129,0 0-1,-1 1 1,0-1-1,-1 0 1,1 1-1,-1-1 1,-1 0 0,1 0-1,-1 0 1,-1-1-1,-4 9 1,-2 0 76,0-1-1,-1 0 1,-20 21 0,8-12-393,23-23 59,0 0-1,-1 1 1,1-1-1,0 0 1,-1 0-1,1 0 1,0 1-1,-1-1 1,1 0-1,-1 0 1,1 0-1,0 0 1,-1 0-1,1 0 1,-1 0-1,1 0 1,0 0-1,-1 0 1,1 0-1,-1 0 1,1 0-1,-1 0 1,1 0-1,0 0 1,-1 0-1,1 0 1,0-1-1,-2 1 1,2-1-117,-1 0 0,1 1 0,-1-1 0,1 0 0,-1 0 0,1 1 0,-1-1 0,1 0 0,-1 0 0,1 0 0,0 0 0,-1-1 0,-1-25-4815,2 27 4932,0-12-2221,3-2 928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2:26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9842,'-3'3'8000,"3"-3"-7840,4 7 2560,9 5-646,-11-11-1795,0 1 1,0-1-1,0 1 1,0 0-1,-1 0 1,1 0-1,0 0 1,-1 0-1,1 0 1,-1 0-1,0 1 1,0-1-1,0 0 1,0 1-1,1 4 1,0 3 218,0 1 0,0 18 1,-2-20-166,1 0 0,0-1 1,3 15-1,1-7 192,-3-7-197,1 0-1,0-1 1,0 0-1,7 12 1,-9-17-229,-2-3-846,-4-5-365,5-8 462,4-2-49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10.8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1108 96 12595,'-19'-9'1262,"-1"0"0,-1 2 0,-36-8 0,45 12-900,0 2 0,0 0 1,0 1-1,0 0 0,0 0 0,-1 1 1,1 1-1,-16 4 0,-2 4-61,1 0-1,0 2 1,0 1 0,2 1 0,0 2-1,-43 31 1,18-5 6,2 2 1,-48 56-1,-56 49 84,54-55 159,85-79-480,1 0 1,0 1 0,0 1 0,2 0 0,0 1-1,1 0 1,1 1 0,1 0 0,1 1-1,0 0 1,1 0 0,-4 26 0,1 10 20,2 0 1,3 1-1,3-1 1,5 76-1,-1-119-64,-1-1 0,1 0 0,1 0 0,0 0 0,1 0 0,1 0 0,-1-1 0,2 1 0,-1-1 0,2-1 0,-1 1 0,2-1-1,-1 0 1,1-1 0,1 0 0,-1 0 0,2-1 0,-1 0 0,14 9 0,-4-5 47,2 0-1,0-1 1,0-2-1,1 0 1,0-1-1,0-1 1,1-1-1,0-1 1,0-1-1,0-1 1,39 0 0,-9-4 39,-1-2 0,1-3 0,-1-2 0,56-16 0,-77 16-63,-1-1 0,0-2 0,0-1-1,-1-1 1,-1-1 0,51-35-1,-16 0 73,-2-3 0,-2-3 1,79-96-1,-100 107 15,-3-2 1,-2-1-1,-1-2 1,24-52 0,-44 73-105,-1 1 1,-2-1 0,-1-1-1,-1 0 1,-1 0 0,-1 0-1,-2 0 1,-1-1 0,-2 0-1,0 1 1,-2-1 0,-2 1-1,0-1 1,-2 1-1,-1 0 1,-19-48 0,19 62-29,0 1 0,-1 0 1,-1 0-1,0 0 0,0 1 0,-2 1 1,0 0-1,0 0 0,-1 1 0,0 0 1,-1 1-1,-27-16 0,20 15 26,0 2-1,-1 0 1,0 1-1,0 1 1,-1 1-1,0 1 1,0 1-1,-43-2 1,-19 5-275,-100 13 1,160-9-1027,21-2 19,11 4-1667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06.5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1761 10466,'11'-6'4179,"-10"5"-3926,0-1 0,1 1 1,-1 0-1,1 0 0,0 0 0,-1 0 1,1 1-1,0-1 0,-1 0 1,1 1-1,0-1 0,0 1 1,0 0-1,-1-1 0,1 1 0,3 0 1,-5 0-155,1 1 0,-1-1 0,1 1 0,0-1 1,-1 0-1,0 1 0,1-1 0,-1 1 0,1-1 0,-1 1 1,1-1-1,-1 1 0,0-1 0,1 1 0,-1 0 0,0-1 1,0 1-1,0-1 0,1 1 0,-1 0 0,0-1 1,0 1-1,0 1 0,0-2-84,0 1-1,0 0 1,0-1 0,0 1-1,0-1 1,0 1 0,0 0-1,1-1 1,-1 1 0,0-1-1,0 1 1,1-1 0,-1 1-1,0-1 1,1 1 0,-1-1-1,0 1 1,1-1 0,-1 1-1,1-1 1,-1 1 0,1-1-1,-1 0 1,1 1 0,-1-1-1,1 0 1,-1 1 0,1-1 0,-1 0-1,1 0 1,-1 0 0,1 1-1,0-1 1,-1 0 0,1 0-1,0 0 1,2 0 325,3 0 253,1 0 0,-1 0 0,0-1 1,1 0-1,-1 0 0,0 0 0,7-3 0,1 0-232,1 1 1,0 0-1,-1 1 1,1 0-1,25 1 0,-27 1-323,21-3-20,0 0-1,-1-2 1,1-2 0,-1-1-1,0-2 1,31-13 0,69-28 59,64-25 43,-6-15-73,-165 76-36,-1-1 0,-1-1 1,0-1-1,-2-1 0,26-26 0,-34 29 14,-1 0-1,0-1 1,-1 0-1,-1-1 1,-1-1-1,0 0 1,-1 0 0,6-24-1,38-170 23,-41 156-29,-3 17-36,-3 0-1,-2 0 1,-1 0-1,-2-1 0,-1 1 1,-3 0-1,-9-51 0,7 65 8,-1-1 0,-2 1 0,-1 0 0,0 1 0,-2 0 0,-1 1 0,-1 0 0,-1 1 0,-1 1 0,-1 0 0,-32-33 0,17 22 26,-36-32 278,56 55-227,-1 1 0,0 0 0,0 1 1,-16-8-1,13 9-37,-1 0 0,0 2 1,0-1-1,-1 2 0,0 0 0,1 1 1,-1 1-1,0 0 0,0 1 0,-1 1 1,1 1-1,0 0 0,0 1 0,1 1 1,-1 1-1,-24 8 0,12-1 9,1 1 1,0 2-1,1 0 0,-35 25 0,14-3 93,-58 54-1,58-41-64,1 1 0,-50 70 0,-59 125 135,132-198-106,1 0 1,3 2-1,1 0 0,3 1 0,2 1 1,2 0-1,2 1 0,-3 66 1,12-93-57,1 0 0,1 1 0,1-1 0,1 0 0,1 0 0,14 45 0,-13-56-37,1 1 1,0-1 0,0-1-1,2 1 1,0-1 0,0-1-1,1 1 1,1-1 0,0-1 0,0 0-1,1 0 1,19 13 0,-22-18-73,1-1 0,1 0 0,-1 0 0,1-1 0,-1 0 0,1-1 0,1 0 1,-1-1-1,0 0 0,0 0 0,1-1 0,20-1 0,-9-2-840,1 0 0,-1-2 0,0 0 0,0-2 1,23-9-1,23-11-1067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08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1078 8442,'-2'4'195,"-1"0"388,0 1 0,1 0-1,0 0 1,-2 6 0,4-10-451,-1 0-1,1 1 1,0-1-1,0 0 1,0 0-1,0 0 1,0 1 0,0-1-1,0 0 1,0 0-1,0 0 1,1 0 0,-1 1-1,0-1 1,1 0-1,-1 0 1,1 0-1,-1 0 1,1 0 0,0 0-1,-1 0 1,1 0-1,0 0 1,1 1-1,6 4 584,0 0-1,1 0 1,0-1-1,0 0 0,0 0 1,1-1-1,0 0 1,-1-1-1,1 0 0,12 2 1,3-1-155,1-1 1,49-1-1,-40-4-278,1-2 0,-1-2 1,0-1-1,0-2 0,-1-1 0,0-1 0,59-30 1,-71 29-77,-1-1 1,0-1-1,-1-1 0,-1-1 1,0 0-1,-1-2 1,-1 0-1,-1-1 0,28-41 1,-22 25-18,-2-1 0,-2 0 0,-1-2 1,-2 0-1,14-55 0,-22 62-177,-1-1 1,-1 1-1,-2-1 1,-1-1-1,-2 1 0,-1 0 1,-1 0-1,-2 0 1,-1 0-1,-2 1 0,-1 0 1,-1 0-1,-16-36 0,21 58-13,-1-1 0,0 1-1,0 0 1,-1 0 0,0 1-1,0 0 1,-1 0 0,0 0-1,-1 1 1,1 0 0,-2 0-1,1 1 1,-1 0 0,1 0-1,-2 1 1,1 0 0,0 1-1,-1 0 1,0 0 0,-15-2-1,-6 1 7,1 2 0,-2 1 0,1 2-1,0 0 1,0 3 0,-45 8 0,61-8-6,0 1 0,-1 0 0,1 1 0,1 1 0,-1 0 0,1 1 0,-21 14 0,17-8-3,1 1 0,0 0 0,1 1 0,-25 30 0,15-12 10,-34 60 0,-12 40 85,57-105-57,-1 3-2,1 0 0,2 1 0,1 0 0,1 1 0,-7 44 0,15-62 4,1-1 0,1 1 0,1 0 0,0 0 0,0 0 0,2 0 0,0 0 0,1 0 0,0-1 0,1 1 0,0-1 0,2 0 0,-1 0 0,14 21 0,-13-25 11,1-1 0,0 1 0,0-2 0,1 1 0,0-1-1,1 0 1,0-1 0,0 0 0,18 11 0,-13-11 22,1 0 0,-1-1 0,1-1-1,0 0 1,1-1 0,22 3 0,-4-4-24,0-1-1,0-2 1,0-1-1,0-2 0,65-14 1,-83 14-437,-1-1-1,1 0 1,-1-1-1,27-13 1,-35 13 177,0 1 1,-1-2-1,11-10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12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1066 229 15299,'-10'-17'426,"-1"1"-1,0 0 1,-1 0 0,-1 1-1,0 0 1,-1 1 0,0 1-1,-1 0 1,-1 1-1,0 1 1,-1 0 0,-27-13-1,29 18-268,0 0 0,0 0 1,0 2-1,-1 0 0,0 0 0,1 2 0,-1 0 0,0 1 0,0 0 1,0 1-1,0 1 0,0 1 0,0 0 0,0 1 0,-28 9 0,18-2 5,1 2 0,0 1-1,0 0 1,1 2 0,-33 27 0,6 2 193,-52 56 1,72-67-128,1 2 1,-33 50-1,48-62-101,2 1 0,0 0 0,2 0 0,1 2 0,-9 32 0,7-12 62,2 0 0,3 1 0,1 0 1,1 64-1,6-82-160,1 0 0,1 1 0,1-1 0,2 0 0,1-1 0,1 0 0,2 0 0,15 33 0,-14-40-14,1 0 1,0-1-1,1-1 1,1 0-1,1-1 0,1 0 1,1-1-1,23 18 1,-7-11 35,0-1 0,2-2 1,40 18-1,117 38 289,-157-66-157,2-1 0,-1-2 0,1-2 0,75 4-1,-63-10 26,0-2-1,0-2 0,62-14 0,-84 11-107,-1-1 0,0-1 0,0-1 0,-1-1 0,-1-1-1,0-1 1,0-2 0,-1 0 0,-1-1 0,-1-2 0,0 0 0,-2-1 0,0-1 0,-1 0 0,-1-2-1,0 0 1,-2-1 0,-1-1 0,-1 0 0,13-32 0,-18 33-52,-1 1 0,-2-1 0,0 0 0,-1-1 1,-1 1-1,-1-1 0,-1 1 0,-2-1 0,-3-28 0,-4 0-38,-2 1-1,-2 0 0,-20-52 1,19 63-14,-3 0 0,-32-60 0,40 87 2,0 1 0,0-1 0,-2 1 0,1 0 0,-1 1 0,-1 1 0,0-1 1,-1 2-1,0-1 0,0 2 0,-14-8 0,7 7-5,0 2 0,0 0 0,-1 2-1,1 0 1,-1 1 0,0 1 0,0 1 0,-30 0 0,-20 4-54,-72 11 1,142-13 60,-30 4-186,-109 11-762,50-11-3385,81-4 2531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21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677 956 12275,'0'0'954,"12"7"2489,-2 2-2895,1-1 1,0-1-1,0 0 1,1-1-1,0 0 1,0 0 0,25 7-1,96 16 545,-112-25-836,101 17 615,0-5 0,206 1 1,-292-19-711,0-2 0,0-1 0,-1-1 0,0-3 0,0 0 0,-1-3 0,0 0 1,48-27-1,-40 18 36,55-29 163,-81 41-280,0-2 1,0 0-1,21-20 0,-32 25-28,1-1 1,0 0 0,-1 0-1,-1 0 1,1-1-1,-1 1 1,0-1-1,-1 0 1,0 0-1,0-1 1,1-9 0,-1 5 9,-1 0 0,-1-1 0,0 1 0,-1-1 0,0 1 0,-3-20 0,0 20-55,0 1 0,-1-1 0,0 1 0,-1 0 0,0 0 0,-1 0 0,0 1-1,-12-16 1,-10-9-4,-35-35-1,46 52 2,-5-4-4,-1 0 1,-1 2-1,-1 1 1,-1 0 0,-45-25-1,-31-16-1,66 37 8,-1 2-1,-79-34 1,-120-17 23,192 63-38,0 3 0,-1 1 1,-69 0-1,43 9-17,-1 2-1,1 4 1,0 3 0,-90 28-1,124-27 24,0 1 0,1 2-1,0 2 1,2 1-1,0 2 1,1 1 0,1 1-1,2 2 1,0 1-1,1 2 1,2 0 0,1 2-1,2 1 1,0 1-1,2 1 1,2 1 0,1 1-1,2 0 1,-23 68-1,36-93 19,1 1-1,1-1 0,0 1 1,1 0-1,0 0 0,0-1 0,1 1 1,1 0-1,0 0 0,0 0 1,1-1-1,0 1 0,1 0 0,0-1 1,1 0-1,0 0 0,1 0 1,6 11-1,1-5 25,0-1 1,0-1-1,1 0 1,1 0-1,0-2 1,1 0-1,1 0 1,-1-1-1,2-1 0,-1-1 1,1-1-1,25 10 1,15 0-576,0-1 1,99 14-1,-48-13-1238,12-1 526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22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78 10586,'21'8'1700,"-1"-1"0,1-2 0,39 7-1,67 0 581,-100-10-1859,123 9 863,478 28 1841,-591-38-3008,178 4 311,-3-14-172,-168 2-102,-1-1 0,0-2-1,0-1 1,-1-3 0,-1-1 0,66-35-1,-91 41-42,-8 4-41,0 1 1,0 0-1,0 0 0,1 1 0,11-4 0,-21 8-53,-3 0-239,1 0-1,-1-1 0,1 1 1,-1-1-1,1 0 1,-1 0-1,0 0 0,1 0 1,-1-1-1,1 1 1,-1-1-1,1 0 0,-1 0 1,1 0-1,-1 0 1,-4-3-1,-5-10-1077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25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1352 1537 13339,'1'4'191,"1"0"1,-1 0-1,1-1 0,0 1 1,0 0-1,0-1 1,1 0-1,-1 1 0,1-1 1,0 0-1,0 0 1,0-1-1,0 1 0,0-1 1,0 1-1,1-1 1,-1 0-1,5 2 0,7 2 384,0 0-1,0-1 1,21 5-1,19 1 631,97 8-1,58-10-417,-185-9-694,622-14 2704,-547 10-2452,-20-1-59,0-4 0,0-3 0,109-32 0,-135 29-109,22-6 195,144-59-1,-198 70-291,-1-1-1,0-2 0,0 0 0,-1-1 0,-1-1 0,0 0 0,-1-2 0,-1 0 0,-1-1 0,26-35 0,-29 32 17,-1 0-1,0-1 1,-2 0-1,15-44 1,-22 53-82,1 0 0,-2 0 0,0 0 0,-1-1 0,0 1-1,-1 0 1,0-1 0,-1 1 0,-1 0 0,-5-22 0,0 13-12,-1 0 0,-1 1 0,-1 0 0,-1 1 0,-1 0 0,-1 0 0,0 1 0,-2 1 0,-19-20 0,-21-15 39,-88-67-1,141 119-38,-124-90 75,-25-19 44,132 94-57,-183-142 371,172 138-426,-2 1 0,0 2 1,0 1-1,-2 1 1,-35-10-1,13 10-11,-1 3 0,-101-8 0,-120 10-30,182 8 21,78 2 11,-281-3 8,0 27-22,225-12-9,-104 32 0,129-28 13,0 3-1,1 1 1,-44 27-1,-60 46-8,-32 18-8,-22 13 28,173-100 0,0 2-1,1 1 1,-49 55 0,45-38-12,2 1 1,2 2 0,3 1-1,-37 78 1,59-110 9,1 0 0,0 1 0,1 0 0,1 0 1,-3 27-1,6-32 1,1 0 0,0 0 0,1-1 1,0 1-1,0 0 0,1 0 0,1-1 1,0 0-1,6 14 0,-3-11 13,1 1-1,1-1 1,0 0 0,1-1-1,1 0 1,0-1-1,1 0 1,12 12 0,-6-10 32,0-1 1,0 0-1,1-2 1,1 0-1,27 12 1,-4-7 44,0-2 1,1-1 0,0-3 0,1-2-1,57 5 1,225-6-479,-81-6-3757,-134 8 2507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28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335 533 7786,'-6'7'1026,"0"-1"-1,0 1 1,1 0 0,0 0 0,-8 16 0,11-21-803,1 1 0,0 0 0,0 0 0,0 0 0,0 0 0,0 0 1,1 0-1,0 0 0,-1 0 0,1 0 0,0 0 0,0 0 0,1 0 0,-1 0 1,1 0-1,-1 0 0,1 0 0,0-1 0,0 1 0,0 0 0,2 3 0,2 0 19,-1 0 1,1 0-1,0 0 0,1-1 0,-1 0 0,1 0 0,0 0 0,1 0 1,-1-1-1,1 0 0,-1-1 0,1 0 0,0 0 0,1 0 0,-1-1 0,0 0 1,1 0-1,9 1 0,-2-1-19,1-1 0,0 0 0,0-2 0,0 1 0,-1-2 0,1 0-1,28-8 1,-27 4-89,0 0 0,0-2 0,-1 0 0,0-1-1,-1-1 1,0 0 0,0-1 0,-1-1 0,-1 0-1,0-1 1,0 0 0,-2-1 0,1 0 0,-2-1-1,0 0 1,-1-1 0,10-22 0,-15 26-100,0 0 1,-1 0 0,0-1-1,-1 1 1,-1 0-1,0-1 1,0 1-1,-1-1 1,-1 0 0,0 1-1,-1 0 1,0-1-1,-7-20 1,1 9-46,-2 0-1,0 0 1,-1 1 0,-2 0-1,-24-34 1,29 46-2,0 0-1,-1 1 1,-1 0-1,1 1 1,-1 0 0,-1 1-1,0 0 1,0 0-1,-16-7 1,17 10 8,0 1 0,0 0 0,-1 1 0,1 0 1,-1 1-1,0 0 0,0 1 0,0 0 0,0 0 0,0 1 0,1 1 1,-12 1-1,5 2 23,-1 0-1,2 1 1,-1 1 0,1 0 0,0 1 0,0 1 0,1 0 0,0 1 0,-20 16 0,7-2 108,2 1 0,0 0 0,-35 47-1,37-40 93,1 0 1,2 2-1,-20 40 0,32-54-94,1 0 1,1 1 0,1-1-1,1 1 1,0 1 0,1-1-1,-1 34 1,5-44-107,0-1 1,0 1-1,1-1 0,0 0 1,0 0-1,1 1 0,1-1 0,-1 0 1,2 0-1,-1-1 0,1 1 1,0-1-1,1 0 0,0 0 0,0 0 1,1 0-1,0-1 0,0 0 1,1-1-1,0 1 0,0-1 0,0 0 1,9 4-1,-3-3-163,0 0 0,0-2 0,0 0 0,1 0 1,0-1-1,27 4 0,-14-5-1063,-1-1 1,51-3-1,-53-1-571,43-9 0,3-10-135,-53 15 1519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09.5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0 309 14211,'19'-13'1664,"10"-6"1433,6-10-472,10-7-497,3-7-400,-4 0-807,-3 4-297,-12 7-416,-6 4-120,-11 12-240,-4 5-224,-10 20-4849,-4 3 2576,-2 5 1577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39.5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 15387,'10'-12'1537,"-2"2"855,-1 2-487,4 6-1001,-3 2-552,8 14-320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49.172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321 96 9698,'-4'-7'371,"-1"0"0,0 0 0,0 1 0,0 0 0,-1 0 0,0 0 0,-1 1 0,1-1-1,-1 2 1,0-1 0,0 1 0,0 0 0,-1 0 0,0 1 0,1 0 0,-14-3 0,14 5-265,1-1 0,0 1 0,0 1 1,-1-1-1,1 1 0,-1 0 0,1 1 1,0 0-1,-1 0 0,1 0 0,0 0 0,0 1 1,0 0-1,0 1 0,0-1 0,0 1 0,1 0 1,-1 1-1,1-1 0,0 1 0,0 0 0,-5 5 1,4-2-48,0 1 1,0-1-1,1 1 1,0 0-1,1 0 1,-1 1-1,2-1 1,-1 1 0,1 0-1,0 0 1,1 0-1,0 1 1,-1 15-1,3-19-26,-1 0 0,1 0 0,1 0 0,-1 0-1,1 0 1,0-1 0,0 1 0,1 0 0,0-1 0,0 1-1,0-1 1,0 1 0,1-1 0,0 0 0,0 0 0,0 0-1,1-1 1,0 1 0,0-1 0,0 0 0,0 0 0,1 0-1,4 3 1,7 2 92,-1-1 0,1-1-1,0 0 1,33 8 0,72 7 139,-96-19-170,1-1-1,-1-1 1,1-2-1,45-6 0,-56 4-6,-1 0 1,1-1-1,-1 0 0,0-1 0,0-1 1,-1 0-1,1-1 0,-1-1 0,18-13 0,-27 18-50,0 0-1,-1 0 1,0 0-1,0-1 1,0 1-1,0-1 0,0 0 1,-1 0-1,1 0 1,-1 0-1,2-6 0,-3 7-11,0 0-1,-1 0 0,1 0 0,-1 0 1,0 1-1,0-1 0,0 0 0,0 0 1,-1 0-1,1 0 0,-1 0 0,0 0 1,0 0-1,0 0 0,0 0 0,0 1 0,0-1 1,-3-3-1,-16-27 388,-28-33 0,37 52-340,-1 1 1,-1 0 0,0 1-1,-24-18 1,33 28-64,1 0-1,0 0 1,-1 0-1,0 0 1,1 1 0,-1-1-1,0 1 1,0 0-1,0 0 1,0 1 0,0-1-1,0 1 1,0-1 0,0 1-1,0 1 1,0-1-1,0 1 1,0-1 0,-7 3-1,6-1-25,0 0 0,0 1 1,1-1-1,-1 1 0,1 0 0,-1 1 0,1-1 0,0 1 0,0-1 0,0 1 0,1 1 0,0-1 0,-1 0 0,-1 6 1,4-10-35,0 1 0,1 0 0,-1 0 0,1 0 0,-1 0 0,1 0 0,-1 0 0,1 0 0,0 0 0,-1 0 0,1 0 0,0 0 0,0 0 0,0 0 0,0 0 1,0 0-1,0 0 0,0 0 0,0 0 0,0 0 0,1 0 0,-1 0 0,0 0 0,1 0 0,-1 0 0,0 0 0,1 0 0,-1 0 0,1 0 0,0 0 1,-1 0-1,1-1 0,0 1 0,-1 0 0,2 1 0,19 7-729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50.402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82 81 9634,'-8'-27'3807,"-7"11"-2021,14 15-1677,-1 1 0,1 0 1,0 0-1,0-1 0,0 1 0,0 0 0,0 0 0,0 0 1,0 0-1,0 0 0,0 0 0,0 0 0,0 1 1,0-1-1,-5 2 546,4 0-546,-1-1-2,1 0 1,0 1-1,0 0 0,1 0 0,-1-1 0,0 1 1,1 0-1,-1 0 0,1 1 0,-1-1 1,1 0-1,0 0 0,0 1 0,0-1 1,0 0-1,0 5 0,-2 3 16,1 0 0,0 18 1,1-15-79,1 0 1,0 0 0,1 1-1,1-1 1,0 0 0,1-1-1,0 1 1,1 0 0,7 17 0,-8-24-2,0-1 1,0 0 0,0 0 0,1 0-1,0 0 1,0 0 0,0-1 0,0 0 0,1 0-1,-1 0 1,1 0 0,0-1 0,0 0 0,1 0-1,-1 0 1,1 0 0,-1-1 0,1 0-1,0 0 1,0-1 0,0 0 0,10 1 0,9-2 136,0 0 0,-1-3 0,1 0 1,30-8-1,-19 4-35,-5 2 65,-1-2-1,44-16 1,-65 20-162,-1-1 1,1 0-1,0-1 0,-1 1 0,0-2 1,0 1-1,-1-1 0,1 0 0,-1-1 0,0 0 1,-1 0-1,7-10 0,-11 15-20,-1 0 0,0 0 1,0 0-1,0-1 0,0 1 0,0 0 0,-1 0 1,1-1-1,-1 1 0,0 0 0,1-1 0,-1 1 1,0-1-1,0 1 0,0 0 0,-1-4 0,0 2 20,-1 0-1,1 0 1,-1 1-1,1-1 1,-1 0 0,0 1-1,0 0 1,-1-1-1,-2-2 1,-5-4 73,0 0 1,0 2 0,-1-1-1,-21-13 1,4 6-13,-34-16 1,50 27-94,0 0-1,1 1 1,-2 1-1,1 0 1,0 0 0,-15 0-1,23 3-46,1 0 0,-1 0 0,0 0 0,0 0 0,-4 2 0,7-2-91,-1 0 1,1 1-1,0-1 1,0 1-1,0 0 1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53.783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1256 0 7746,'-20'4'1566,"-1"0"1,0 1-1,-26 12 1,-55 30-1332,59-26 126,-36 15-157,24-12-79,-71 43 1,-144 126-55,104-71-70,137-102 15,-25 17 39,2 3 0,-52 51 1,95-82 3,1 0 1,0 1-1,1 0 1,0 0-1,0 0 1,-7 18-1,13-24-29,-1-1 0,1 0-1,0 1 1,1-1 0,-1 1-1,1-1 1,-1 1 0,1-1 0,0 1-1,0-1 1,1 7 0,0-8-5,0 1-1,0-1 1,0 0 0,0 0-1,0 0 1,0 1 0,1-1 0,-1 0-1,1 0 1,-1-1 0,1 1-1,0 0 1,0 0 0,0-1 0,0 1-1,0-1 1,0 0 0,3 2 0,0-1 30,0 0 1,1 0 0,-1 0-1,0-1 1,0 0 0,1 0-1,-1 0 1,10-1 0,3 0 86,22-5 1,-38 5-135,33-6 61,-1-1 0,64-24-1,65-37-98,-130 53 42,16-6-2,23-10-33,102-60 0,-156 79 19,1 0-1,-2-1 1,0-1 0,0 0-1,-1-2 1,-1 0 0,-1 0-1,0-1 1,-1-1 0,12-23-1,-20 31-1,-1 1-1,0-1 0,-1-1 0,0 1 0,-1 0 1,2-17-1,-2 3-1,-3-42-1,1 63 13,0 0-1,0 0 0,0 0 0,1 0 0,-1 0 0,1 0 1,0 0-1,0 1 0,0-1 0,0 0 0,0 0 0,0 1 1,1-1-1,2-3 0,-1 2 1,0 1 0,1-1 0,0 1-1,0-1 1,0 1 0,0 0 0,8-4 0,3 0 33,1 0 0,0 1 0,32-7 0,-33 9-12,1 1 0,0 1 0,0 0 1,0 1-1,0 1 0,0 0 0,25 5 0,-33-4-23,1 1 0,-1 0 1,-1 1-1,1-1 0,0 2 0,-1-1 0,1 1 0,-1 0 0,0 1 0,0 0 1,-1 0-1,1 0 0,-1 1 0,-1 0 0,1 0 0,7 10 0,2 7 3,-7-9 22,1-2-1,0 1 1,0-1-1,1 0 1,1-1 0,0 0-1,12 9 1,-9-11 31,1-1 0,-1 0 0,1-1 0,1-1-1,-1 0 1,20 4 0,101 15 369,-73-16-315,12 3 241,-1 4 1,129 44-1,-1 13 1426,-174-63-1207,0 2-1,-1 0 1,37 22-1,-56-28-458,0-2 0,1 1 0,0-1 0,0 0-1,0-1 1,0 0 0,16 3 0,13-4-2227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55.623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 0 3025,'0'7'5401,"0"-6"-5369,-2 2-264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00.884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6 827 11170,'-5'29'3583,"6"-29"-3533,0 0 20,-1 0-1,1 0 1,0 1-1,0-1 1,0 0-1,0 0 1,0 0 0,0-1-1,0 1 1,0 0-1,-1 0 1,1 0-1,2-1 1,10-5 821,0 0-1,23-16 1,-12 8-397,108-78 356,-94 63-777,151-120-6,-117 90-17,197-176 2314,-216 182-1611,49-44 133,-88 85-829,1 1 0,1 0 0,0 1 1,0 0-1,24-9 0,-29 15-47,1 0 0,0 1-1,1 0 1,-1 1 0,0 0-1,1 1 1,-1 1 0,1-1-1,21 4 1,-26-2-2,1 1 0,0 0 1,-1 0-1,0 1 0,1 0 0,-1 0 1,0 1-1,-1 0 0,1 1 0,-1 0 0,1 0 1,-2 0-1,1 1 0,9 10 0,47 71 140,-51-68-125,1 0-1,1 0 1,0-1-1,1-1 1,23 20-1,-21-24 37,1 0 1,0-1-1,1-1 0,1 0 1,0-2-1,0 0 0,0-2 1,1 0-1,35 7 0,-31-10 54,147 32 1345,-146-29-1103,0 2-1,0 0 1,-1 2-1,34 20 1,-32-14-117,-13-8-117,-1-1 0,1 0 1,1-1-1,-1 0 0,25 7 0,-9-5-86,-15-4 85,0-1-1,20 3 1,-32-6-293,1-1 1,-1 0-1,1 1 0,-1-1 0,1-1 1,-1 1-1,1-1 0,-1 1 1,1-1-1,-1 0 0,0 0 0,1 0 1,-1-1-1,0 1 0,4-3 1,2-6-559,-8-3 127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04.122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32 27 14147,'13'-27'10090,"-24"29"-10578,-23 13-1936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05.285"/>
    </inkml:context>
    <inkml:brush xml:id="br0">
      <inkml:brushProperty name="width" value="0.4" units="cm"/>
      <inkml:brushProperty name="height" value="0.8" units="cm"/>
      <inkml:brushProperty name="color" value="#00FDFF"/>
      <inkml:brushProperty name="tip" value="rectangle"/>
      <inkml:brushProperty name="rasterOp" value="maskPen"/>
    </inkml:brush>
  </inkml:definitions>
  <inkml:trace contextRef="#ctx0" brushRef="#br0">57 1 12987,'-31'18'5817,"20"-9"-4921,4-3-824,-1-1-152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34.1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163 1017 9698,'12'2'4210,"24"0"-1496,57-6-1,-35 1-1813,-12 0-287,-28 1-369,1 1 0,35 3 1,4 6-23,-17-2-92,0-1 1,55-2-1,-80-4-98,262 1 650,53 8 694,-275-8-1220,180-19 1494,-129 7-886,21 6-663,17-3-20,204-34 465,-314 37-409,0-3-1,0 0 1,51-23 0,-76 28-33,0-1 0,-1 0 0,10-6 0,-15 8-89,-1 0-1,1 0 1,-1 0-1,0 0 1,0 0-1,0-1 1,0 1-1,0-1 1,3-7-1,-2 4-5,0 1 0,0-1 0,0 1-1,1 0 1,7-6 0,-7 7-31,0 0 1,-1 0-1,0 0 1,0-1-1,0 0 0,-1 1 1,3-8-1,0-3-58,-1-1-1,0 0 1,-2-1 0,3-25-1,-5 29 17,-1 1 0,0 0 1,-1-1-1,-1 1 0,0 0 0,-5-20 0,4 27 70,1 0 0,-1 1 0,0 0 0,0-1 0,-1 1 0,0 1 0,0-1 1,-7-6-1,7 7 57,-1-1 0,1 0 0,0 0 0,0-1-1,0 1 1,1-1 0,-5-8 0,-3-21 314,8 24-304,0 0-1,-1 1 1,0 0-1,-1-1 1,0 1 0,-1 1-1,-10-15 1,1 7-63,-2 1 0,0 0 0,0 1 0,-30-19 0,-84-41 100,107 64-100,-1 1 0,-1 0 0,0 2 0,-41-7 0,-110-8 35,-193 5-37,-131 10 26,496 8-34,-85 0 32,-149 17 0,197-11-34,-162 28-21,173-26 22,1 0 0,0 2 1,0 1-1,-47 26 0,-3 4 0,-7 5-1,60-28 58,-38 35 0,28-23 87,31-24-105,-1 1-1,1-1 1,0 1-1,0 0 1,1 1-1,0 0 1,0-1-1,1 2 1,0-1-1,0 0 1,1 1-1,0-1 1,1 1-1,0 0 1,0 0-1,1 0 1,-1 15-1,2-8-8,1 0 1,0 0-1,1 0 0,0 0 1,2-1-1,0 1 0,0-1 1,1 0-1,12 22 0,3 1 28,37 54-1,-46-77 0,1 0 0,0 0 0,1-1 0,1-1 0,31 23-1,-22-21 88,2-1-1,0-2 1,1 0-1,0-2 1,0-1-1,1-1 1,0-1-1,46 6 1,2-6-489,-1-4 0,77-6 1,-96 3-2232,-3 1 1021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0.9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11 857 12315,'-10'9'3313,"16"-15"1170,32-35-2675,1 3 0,77-60 0,103-45 486,-43 29-1119,-120 76-871,265-171 688,-266 178-961,-25 14-31,0 0 0,0-2 1,46-40-1,-74 57-60,0 1 0,-1-1 0,1 0-1,-1 0 1,1 0 0,-1 0 0,0 0 0,0 0 0,0 0 0,1-2 0,-2 3 5,0 1 1,0 0-1,0-1 0,0 1 1,0 0-1,0-1 0,0 1 1,0-1-1,0 1 0,0 0 1,0-1-1,0 1 0,0 0 1,0-1-1,-1 1 0,1-1 1,0 1-1,0 0 0,0-1 1,-1 1-1,1 0 0,0-1 0,-1 1 1,1-1-93,-1 1-1,0-1 1,0 1 0,0 0-1,0-1 1,1 1 0,-1 0 0,0 0-1,0 0 1,0-1 0,0 1-1,0 0 1,0 0 0,-1 1 0,-4-1-523,0 1 0,0 0 1,0 0-1,0 0 0,0 1 1,1 0-1,-7 3 0,-27 16-966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10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0 227 14659,'6'2'1576,"3"-5"673,16-11-305,1-7-143,6-8-497,-2-2-160,4 1-456,-4 3-231,-3 4-345,-4 0-240,-9 9-601,-2 4-359,-4 6-1000,-5 6-337,-3 6 1769,0 5-336</inkml:trace>
  <inkml:trace contextRef="#ctx0" brushRef="#br0" timeOffset="1">159 397 10074,'-5'12'1825,"6"-3"2447,1-6-1911,10-9-129,3-5-247,2-7-665,3-2-280,-5-1-592,2-1-223,-2 1-650,0 0-407,4 1-1072,-1-3-593,-3-1 1329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1.4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23 598 7858,'-3'4'1513,"-1"0"0,1 0 0,0 0 0,-2 6 0,0-3 228,16-17 4072,18-13-4058,-14 13-870,123-86 1985,-46 33-1829,18-15-39,220-145 910,-283 196-1814,-14 8-60,-1 0 0,37-31 1,-61 41-79,-7 9 26,-1 0 0,0 0 0,0 0 0,0 0-1,0-1 1,0 1 0,0 0 0,0 0 0,0 0 0,0 0 0,0 0-1,0 0 1,0 0 0,0 0 0,0 0 0,0 0 0,0-1 0,0 1-1,0 0 1,0 0 0,0 0 0,0 0 0,0 0 0,0 0 0,0 0-1,0 0 1,0-1 0,0 1 0,0 0 0,0 0 0,0 0 0,0 0-1,0 0 1,0 0 0,0 0 0,0 0 0,0 0 0,0 0 0,-1 0-1,1-1 1,0 1 0,0 0 0,0 0 0,0 0 0,0 0 0,0 0-1,-2 0-206,0 0 0,0 0 0,0 0 0,0 1 0,0-1 0,0 1 0,0-1 0,-2 2 0,-103 34-7979,59-16 6083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2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243 11 9826,'0'-1'309,"0"0"0,0 1 0,0-1 0,-1 0 0,1 1 0,0-1 0,0 1-1,-1-1 1,1 1 0,0-1 0,-1 1 0,1-1 0,-1 1 0,1-1 0,-1 1 0,1-1 0,-1 1 0,0-1-153,1 1 0,0 0 1,-1 0-1,1 0 0,0 0 1,0 1-1,-1-1 0,1 0 1,0 0-1,-1 0 0,1 0 1,0 0-1,0 0 0,-1 0 1,1 0-1,0 1 0,0-1 1,-1 0-1,1 0 0,0 0 1,0 1-1,-1-1 0,1 0 1,0 0-1,0 1 0,-13 24 3823,9-15-3881,-11 19 813,1 1 1,-19 63 0,-1 68 100,23-92-760,-3-1-1,-33 96 1,33-128-186,-14 49 137,27-84-196,1 0 1,-1 1-1,1-1 0,0 0 0,0 0 0,0 1 0,0-1 0,0 0 0,0 0 0,0 1 0,0-1 0,0 0 0,0 0 0,1 1 0,-1-1 1,1 0-1,-1 0 0,1 2 0,0-3 0,0 1-1,-1 0 1,1-1 0,0 1-1,-1-1 1,1 0 0,0 1 0,0-1-1,-1 1 1,1-1 0,0 0 0,0 0-1,0 1 1,0-1 0,-1 0 0,1 0-1,0 0 1,0 0 0,0 0 0,1 0-1,5-1 36,0-1 0,0 1-1,0-2 1,0 1 0,6-3-1,-7 2-12,301-122 295,-291 118-308,-1 0-1,0-1 0,0 0 1,-1-1-1,0 0 1,-1-2-1,21-19 0,-27 23 25,-1 0 0,0-1 0,0 0 0,-1 0 0,0 0 0,-1 0 0,0-1 0,0 0 0,0 0 0,-1 0 0,-1 0 0,0-1 0,0 1 0,-1-1 0,1-9 0,-2 4 27,0 0 0,-2-1 0,0 1 0,0 0 0,-1 0 0,-1 0 0,-1 1 0,0-1 0,-1 1 0,-11-21 0,12 26-59,-1 0 1,0 0-1,-1 1 1,0-1-1,0 1 1,0 1-1,-1-1 1,-1 1-1,1 1 0,-1 0 1,0 0-1,0 0 1,-1 1-1,1 1 1,-18-6-1,11 6 12,-1 1 0,0 1-1,1 0 1,-25 1 0,-14-1-1,54 2-95,-1 0 1,1-1 0,-1 1 0,1 0 0,0-1-1,-1 1 1,1-1 0,-1 0 0,1 1-1,0-1 1,0 0 0,-2-1 0,3 2-4,-1 0 0,1-1 0,0 1-1,0 0 1,0-1 0,-1 1 0,1 0 0,0 0 0,0-1 0,0 1 0,0 0 0,0-1 0,-1 1 0,1 0-1,0-1 1,0 1 0,0 0 0,0-1 0,0 1 0,0 0 0,0-1 0,0 1 0,0 0 0,0-1 0,0 1-1,1 0 1,-1-1 0,0 1 0,0 0 0,0-1 0,0 1 0,0 0 0,1-1 0,-1 1 0,0 0 0,0 0-1,1-1 1,-1 1 0,0 0 0,0 0 0,1-1 0,-1 1 0,0 0 0,0 0 0,1 0 0,-1 0 0,0-1-1,1 1 1,-1 0 0,0 0 0,1 0 0,14-2-1572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4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0 344 13491,'0'-2'273,"3"-24"3630,-3 25-3813,0 1-1,0 0 1,0-1 0,0 1-1,0-1 1,0 1 0,0-1-1,0 1 1,0 0 0,1-1-1,-1 1 1,0-1 0,0 1-1,0 0 1,1-1 0,-1 1-1,0 0 1,1-1-1,-1 1 1,0 0 0,1 0-1,-1-1 1,0 1 0,1 0-1,-1 0 1,0-1 0,1 1-1,-1 0 1,1 0 0,-1 0-1,1 0 1,-1 0 0,0 0-1,1 0 1,-1-1 0,1 1-1,-1 1 1,1-1 0,-1 0-1,0 0 1,1 0 0,-1 0-1,1 0 1,-1 0 0,1 0-1,-1 0 1,0 1 0,1-1-1,0 1 1,0 0 55,1 0-1,0 1 1,-1-1 0,1 1-1,-1 0 1,1-1 0,-1 1-1,0 0 1,1 0-1,-1 0 1,0 0 0,-1 0-1,2 3 1,8 32 680,-9-31-644,10 63 1035,2 93-1,-12-148-1162,-1 36 97,-16-369-267,2 67-219,13 238 331,1 0 0,0 0 0,1 0 0,3-16 0,-4 29 6,1 1 1,-1-1-1,0 0 1,0 1-1,0-1 1,0 0-1,1 1 1,-1-1-1,0 0 1,0 1-1,1-1 1,-1 1-1,1-1 1,-1 1-1,0-1 1,1 0-1,-1 1 1,1 0-1,-1-1 1,1 1-1,0-1 1,-1 1-1,1 0 1,-1-1-1,1 1 1,0 0-1,-1-1 1,1 1-1,0 0 1,-1 0-1,1 0 1,0 0-1,-1 0 1,1 0-1,0 0 1,0 0-1,-1 0 1,1 0-1,0 0 1,0 1-1,2 0 19,0 0-1,0 0 0,0 1 1,-1 0-1,1-1 0,3 5 1,26 24 518,-2 1 1,46 63-1,-54-67-327,-5-3-149,-1 0 1,0 1-1,-2 1 1,-1 1-1,-1 0 1,-1 0-1,8 34 1,-17-54-170,0 0-1,-1 1 1,0 0 0,0-1 0,-1 14 0,0-19-59,0-1 1,0 1 0,0 0 0,0-1 0,-1 1-1,1 0 1,0-1 0,-1 1 0,0-1 0,1 1-1,-1-1 1,0 1 0,0-1 0,0 0 0,0 1-1,0-1 1,0 0 0,0 1 0,0-1 0,0 0-1,-1 0 1,1 0 0,0 0 0,-1 0 0,1-1-1,-1 1 1,1 0 0,-1-1 0,1 1 0,-1-1 0,1 1-1,-3-1 1,-18 0 177,-6-5-376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5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0 188 16492,'7'-6'1952,"5"-3"1249,11-8-833,4-3-639,3-1-833,-1-2-408,-6 2-576,0 1-304,-8 1-1089,1 1-999,-1 4 1304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5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3 15211,'0'-3'9834,"0"5"-8849,-3 1-697,0 0-312,0 0-993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5.9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1 363 19852,'3'63'5512,"3"-2"-3730,3 61-1433,-9-107-347,0-4 4,0 1-1,3 19 1,0-24-3,0-10-10,0-13-28,2-82-655,-11-164 0,-3 71 158,9 186 524,0-9-21,3-29 0,-3 40 31,1 0 1,-1 0 0,1 0 0,0 0 0,0 0-1,0 0 1,0 0 0,1 1 0,-1-1 0,1 0-1,0 1 1,-1-1 0,1 1 0,0-1 0,3-1-1,-4 3 19,1 0-1,-1 0 0,1 1 1,-1-1-1,1 0 0,-1 1 1,1 0-1,-1-1 0,1 1 1,-1 0-1,1 0 0,-1-1 1,1 1-1,0 0 0,-1 1 0,1-1 1,-1 0-1,1 0 0,-1 1 1,1-1-1,-1 1 0,1-1 1,-1 1-1,1 0 0,-1-1 1,0 1-1,1 0 0,-1 0 1,2 2-1,3 2 148,1 1 0,-1-1 0,-1 2 0,6 6 0,4 7 308,-2 0 1,0 1-1,12 27 0,24 71 425,-32-77-797,-12-28-199,25 70 304,-27-75-644,-1 0-1,-1 0 0,1 0 0,-1 0 1,-1 0-1,0 1 0,-1 12 1,1-21 48,0 0 1,-1 1-1,1-1 1,-1 0-1,1 1 1,-1-1 0,1 0-1,-1 1 1,0-1-1,0 0 1,1 0-1,-3 2 1</inkml:trace>
  <inkml:trace contextRef="#ctx0" brushRef="#br0" timeOffset="1">83 492 11931,'3'2'2280,"9"-5"2577,11-5-2224,5-8-1185,7-6-536,-2-1-568,-7-4-632,5-1-1640,-7-2 3544,11-3-1936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6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17940,'-2'12'2048,"2"0"1289,0-1-1673,6 0-920,0-4-1760,0-2-1256,-6-10 1152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6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1 368 17404,'6'5'3923,"2"9"-2661,-5-9-645,54 91 2874,-47-81-3118,1-1 0,1 0-1,0-1 1,18 15 0,-24-24-276,-1 0 1,1-1 0,0 1-1,0-1 1,0-1 0,1 1-1,-1-1 1,1 0 0,-1 0-1,1-1 1,0 0 0,-1 0-1,1 0 1,0-1 0,12-1-1,-13 0-69,1 0-1,-1 0 0,0 0 0,0-1 0,0 0 0,0 0 0,0-1 1,0 0-1,0 0 0,-1 0 0,0 0 0,1-1 0,-1 0 0,0 0 0,-1-1 1,1 1-1,3-7 0,-1 1 0,0-1 0,-1-1 1,0 1-1,-1-1 0,-1 0 0,0 0 1,-1 0-1,0-1 0,2-17 1,-3 7 8,0-1 0,-2 1 0,-1 0 0,-4-31 0,1 32 0,-2 0-1,0 0 1,-12-29-1,-34-60-824,44 96 423,8 14 170,-1 1 1,1-1-1,0 0 1,0 0-1,-1 1 0,1-1 1,0 0-1,0 0 1,0 0-1,-1 1 1,1-1-1,0 0 1,0 0-1,0 0 0,1 1 1,-1-1-1,0 0 1,0-1-1,1 2 17,-1-1 0,0 1 0,1-1-1,-1 1 1,1 0 0,-1-1 0,0 1-1,1 0 1,-1-1 0,1 1 0,-1 0 0,1 0-1,-1-1 1,1 1 0,0 0 0,-1 0-1,1 0 1,-1 0 0,1 0 0,-1 0-1,1-1 1,0 1 0,-1 1 0,1-1 0,-1 0-1,1 0 1,0 0 0,13 5-1679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7.2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261 577 18268,'-2'-1'544,"-1"0"-1,1 1 1,0 0 0,0-1 0,0 1 0,-1 0-1,1 0 1,0 0 0,0 0 0,0 0 0,-1 1-1,1-1 1,-3 2 0,-27 10 1028,15-4-1357,0 2 1,1 0 0,0 1 0,0 1 0,2 0 0,-1 1 0,1 0 0,1 1 0,1 1 0,0 0 0,-13 23 0,24-36-215,0 0 1,0 0 0,0 0-1,0 0 1,1 0 0,-1 0 0,1 0-1,-1 0 1,1 0 0,0 0-1,0 3 1,0-5-2,0 0 0,0 0 0,0 1 1,0-1-1,0 0 0,0 0 0,0 0 0,0 1 0,0-1 1,0 0-1,0 0 0,0 0 0,0 1 0,1-1 0,-1 0 1,0 0-1,0 0 0,0 1 0,0-1 0,1 0 0,-1 0 1,0 0-1,0 0 0,0 0 0,1 1 0,-1-1 0,0 0 1,0 0-1,0 0 0,1 0 0,-1 0 0,0 0 0,0 0 1,1 0-1,0 0-1,0 0 0,0-1 0,0 1 0,0-1 0,0 1 1,0 0-1,0-1 0,0 0 0,0 1 0,0-1 0,0 0 0,0 0 0,10-10-92,-1 0-1,-1-1 0,0 0 0,-1 0 0,10-18 1,11-18-493,-6 18 139,-25 33 440,1 1 0,-1-1-1,1 0 1,0 0 0,0 1-1,0-1 1,0 0 0,0 1-1,1-1 1,-1 1 0,1-1-1,0 1 1,0 0-1,1-1 1,0 6 0,0-6 4,0-1 1,-1 1-1,1-1 1,1 0-1,-1 1 1,0-1-1,0 0 1,1 0-1,-1 1 1,1-1-1,0 0 1,-1 0-1,1-1 1,0 1-1,0 0 1,1-1-1,-1 1 1,0-1-1,0 0 1,1 1 0,-1-1-1,0 0 1,5 0-1,0 1 3,1-1 0,-1 0-1,0 0 1,1-1 0,-1 0 0,1-1-1,-1 1 1,1-1 0,-1-1 0,0 0-1,1 0 1,-1 0 0,0-1 0,0 0-1,-1 0 1,1 0 0,8-7 0,-1 1-1,0-2 1,-1 0 0,0 0-1,-1-1 1,0-1 0,15-21-1,-18 21 16,-1-1-1,-1 0 0,0 0 0,0-1 0,-2 0 0,0 0 0,0-1 0,-2 1 1,4-25-1,-4 2 38,-1-1 0,-7-67 0,3 76-49,-1 0 1,-2 0-1,-2 1 1,-13-41-1,18 66 5,1-1-1,-2 1 0,1-1 1,0 1-1,-1 0 1,0 0-1,0 0 1,0 1-1,-5-6 1,7 8 1,0 1 1,0-1 0,-1 0 0,1 1 0,0-1 0,0 0 0,0 1 0,0 0 0,-1-1-1,1 1 1,0 0 0,0-1 0,-1 1 0,1 0 0,0 0 0,-1 0 0,1 0 0,0 0-1,0 1 1,-1-1 0,1 0 0,0 0 0,0 1 0,-1-1 0,1 1 0,0-1 0,0 1-1,0 0 1,0-1 0,0 1 0,0 0 0,0 0 0,0 0 0,0 0 0,0 0 0,0 0-1,0 0 1,0 1 0,-4 4 40,2 0-1,-1 0 0,0 1 0,1-1 1,0 1-1,1-1 0,-1 1 1,-1 9-1,-8 60 261,8-36-118,1 0 1,5 76-1,-1-102-167,1 0 0,0 0-1,1 0 1,1 0 0,0-1 0,1 1 0,0-1-1,1 0 1,1-1 0,0 0 0,16 21 0,-18-26-21,2-1 1,-1 0 0,1-1 0,0 0 0,0 0 0,0 0 0,1-1 0,-1 0 0,1 0-1,0-1 1,0 0 0,1 0 0,-1-1 0,1 0 0,12 1 0,-16-3-3,0 0-1,0 0 1,-1 0 0,1 0 0,0-1-1,-1 1 1,1-1 0,0 0 0,-1-1-1,1 1 1,-1-1 0,0 0 0,1 0-1,-1 0 1,0-1 0,0 0 0,0 1-1,-1-1 1,1 0 0,-1-1 0,0 1-1,1-1 1,-2 1 0,1-1 0,0 0-1,-1 0 1,1-1 0,-1 1 0,2-6-1,0-1 3,-1 0 0,0 0 0,0-1-1,-2 1 1,2-17 0,-3 30-25,1 0 1,-1-1-1,1 1 0,-1 0 1,1 0-1,0-1 0,0 1 1,0 0-1,0-1 0,0 1 0,0-1 1,0 1-1,0-1 0,1 1 1,-1-1-1,0 0 0,1 0 1,-1 0-1,3 2 0,-3-3-286,1 1-1,-1 0 1,0 0-1,1 0 1,-1-1-1,0 1 0,1-1 1,-1 1-1,1-1 1,-1 0-1,1 1 0,-1-1 1,1 0-1,-1 0 1,1 0-1,-1 0 1,1 0-1,-1 0 0,1-1 1,-1 1-1,1 0 1,-1-1-1,1 1 0,2-2 1,9-8-2023,6-6 955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7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0 14859,'-11'3'1288,"2"0"393,9 0-297,6-3-1368,-1 0-752,10 0 3441,3 2-2361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10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0 155 13211,'9'16'3328,"0"0"0,22 30 0,-17-27-2221,13 22 0,-27-41-1105,0 1-1,0-1 1,0 0-1,0 0 0,0 1 1,0-1-1,0 0 1,0 0-1,1 1 0,-1-1 1,0 0-1,0 0 1,0 0-1,0 1 0,1-1 1,-1 0-1,0 0 1,0 0-1,1 0 0,-1 1 1,0-1-1,0 0 1,1 0-1,-1 0 0,0 0 1,0 0-1,1 0 0,-1 0 1,0 0-1,0 0 1,1 0-1,-1 0 0,0 0 1,1 0-1,-1 0 1,0 0-1,0 0 0,1 0 1,-1 0-1,0 0 1,0 0-1,1 0 0,8-14 10,2-21-11,-3 0 46,16-61-26,-20 81 97,2 1-1,0 0 1,0 0-1,13-20 0,-17 32-33,-1 0 0,1 0 0,-1 0 0,1 0 0,0 0 0,0 1 0,0-1 0,0 0 0,1 1 0,-1-1 0,0 1-1,0 0 1,1 0 0,2-1 0,-3 2-13,0-1 0,-1 1 0,1 0 0,0 0 0,0 0 0,0 0 0,0 0 0,-1 0 0,1 0 1,0 1-1,0-1 0,-1 0 0,1 1 0,0 0 0,0-1 0,-1 1 0,1 0 0,-1 0 0,1 0 0,-1 0 0,3 2 0,1 2 44,-1 1 0,1-1 0,-1 1 1,0-1-1,-1 1 0,0 0 0,0 0 0,0 1 1,0-1-1,-1 1 0,2 10 0,1 9-1091,3 42 1,-8-67 935,3 5-3221,4-16-2832,5 2 4517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8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0 284 11979,'12'25'9834,"-4"1"-6865,-7-22-2891,-1 1 0,1-1 1,-1 1-1,0-1 0,0 1 0,0-1 1,0 1-1,-1-1 0,-2 9 0,-8 26 330,35-150-432,-19 96-37,12-27 0,-15 37 51,1 0 0,0 1 0,-1-1 0,1 1 0,1 0 0,-1 0 0,1 0 0,-1 1 0,8-6 0,-11 8 8,1 1 1,0 0 0,-1-1 0,1 1 0,-1-1 0,1 1 0,0 0 0,-1 0 0,1-1 0,0 1 0,-1 0 0,1 0 0,0 0 0,-1 0 0,1 0 0,0 0 0,-1 0 0,1 0 0,0 0 0,0 0 0,-1 0 0,1 0 0,0 0 0,-1 1 0,1-1-1,0 0 1,-1 0 0,1 1 0,-1-1 0,1 1 0,-1-1 0,1 0 0,0 1 0,-1-1 0,1 1 0,-1-1 0,0 1 0,1-1 0,-1 1 0,1 0 0,-1-1 0,0 1 0,1 1 0,1 3-1,0 0-1,0 0 1,-1 0 0,2 9 0,-2-9 2,1 4 2,0 2-1,0 0 0,1-1 0,0 1 0,1-1 0,7 15 0,-10-23-1,0 0 0,0 0 0,1 0 0,-1 0 0,1-1 0,0 1 0,-1 0 0,1-1 0,0 1 0,0-1 0,0 1 1,0-1-1,0 0 0,0 0 0,0 0 0,1 0 0,-1 0 0,0-1 0,1 1 0,-1-1 0,0 1 0,1-1 0,-1 0 0,0 0 0,1 0 0,-1 0 0,1 0 1,-1-1-1,0 1 0,1-1 0,2 0 0,0-1 1,-1 0 1,1 0-1,0-1 0,-1 1 1,1-1-1,-1 0 1,0 0-1,0-1 0,0 1 1,0-1-1,-1 0 1,1 0-1,-1 0 0,4-6 1,1-3 44,-1-1 0,0 0 0,7-23 0,-9 21 45,0 0 0,-1-1 0,2-24 1,-5 32-69,-1 0 0,0 0 1,0 1-1,-1-1 0,0 0 1,0 0-1,-1 1 1,-4-11-1,6 18-22,0 0-1,0 0 1,-1 0 0,1 0-1,0 0 1,-1 0 0,1 0-1,-1 1 1,1-1 0,-1 0 0,1 0-1,-1 1 1,0-1 0,1 0-1,-1 1 1,0-1 0,0 1-1,1-1 1,-1 1 0,0-1-1,0 1 1,0-1 0,0 1-1,1 0 1,-1-1 0,0 1-1,0 0 1,0 0 0,0 0 0,-2 0-1,2 0 1,0 1-1,0-1 1,0 1 0,-1-1-1,1 1 1,0 0-1,0 0 1,0-1-1,0 1 1,0 0 0,0 0-1,1 0 1,-1 0-1,0 0 1,0 0 0,1 0-1,-1 1 1,1-1-1,-1 0 1,1 0-1,-1 0 1,1 3 0,-3 6 32,2 1 1,-1 0 0,1-1 0,1 1-1,0 0 1,2 14 0,1-2 127,1-1 0,7 23-1,-8-36-89,0 1-1,1-1 0,0 0 0,0 0 0,1 0 1,0-1-1,0 0 0,1 1 0,13 12 0,-16-17-37,1-1-1,0 0 0,0-1 0,0 1 1,0-1-1,0 1 0,0-1 1,0 0-1,1-1 0,-1 1 0,1-1 1,0 0-1,-1 0 0,1 0 1,0 0-1,-1-1 0,1 0 0,0 0 1,0-1-1,-1 1 0,1-1 1,7-2-1,-5 1 56,0-1 1,-1 1-1,0-2 0,1 1 1,-1-1-1,0 0 1,-1 0-1,1 0 0,-1-1 1,0 0-1,0 0 1,0 0-1,7-11 0,-7 8-32,0 0 0,-1 0-1,0-1 1,0 1 0,0-1-1,-1 0 1,-1 0 0,1 0-1,-2 0 1,2-11 0,-3 8-228,0 0 1,-1 0 0,0-1 0,-1 1-1,-6-23 1,0 11-3403,-19-41 0,18 50 1735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48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2 16964,'-3'3'11418,"-13"-3"-8321,-19 0-2137,-4-4-632,8 4-328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4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1190 14427,'0'-4'476,"1"1"-1,0-1 1,0 0 0,1 0-1,-1 0 1,1 1 0,0-1-1,0 1 1,0-1 0,3-2-1,3-8 181,120-242 3638,-71 126-3126,39-137 1,-79 209-884,13-84 0,-26 109-250,-1 0 0,-1 0 0,-2 0 0,-4-39 0,3 61-27,-5-23 21,6 32-18,-1 0-1,0 0 1,1 0-1,-1 0 0,0 0 1,0 0-1,0 1 0,-1-1 1,1 0-1,0 0 1,-1 1-1,-2-3 0,3 3-1,0 1 0,0-1 0,0 1 0,0-1 0,0 1 0,0 0 0,0-1 0,0 1 0,0 0 0,0 0 0,0 0 0,-1 0 0,1 0 1,0 0-1,0 0 0,0 0 0,0 0 0,0 0 0,0 1 0,0-1 0,0 1 0,0-1 0,0 0 0,0 1 0,0 0 0,0-1 0,0 1 0,0-1 0,1 1 0,-1 0 0,0 0 0,0-1 0,-1 3 0,-3 3 27,1 0-1,-1 0 1,1 0 0,-4 7 0,-6 16 36,1 0 0,1 1 0,1 1 0,-10 49 0,12-34 57,2 0 1,-1 74-1,8-99-15,0 0-1,1 0 1,2-1 0,7 34 0,-9-48-90,1 0 1,0 0-1,1 0 1,-1 0-1,1-1 0,0 1 1,0-1-1,1 1 1,0-1-1,0 0 1,0-1-1,0 1 0,1-1 1,0 0-1,0 0 1,0 0-1,0 0 1,1-1-1,6 3 0,-7-4-21,1 0 0,0-1-1,0 0 1,0 0-1,0 0 1,-1-1 0,1 1-1,0-1 1,0-1-1,0 1 1,0-1 0,0 0-1,0-1 1,0 1-1,0-1 1,-1 0 0,9-5-1,8-5-5,-1-1 0,39-29 0,-35 22-23,-5 5-33,-15 10 0,0 1 0,0 0-1,1 0 1,0 1 0,-1 0 0,13-5 0,-18 8 46,0 0 0,1 0-1,-1 0 1,0 0 0,1 1 0,-1-1 0,0 0-1,1 0 1,-1 0 0,0 0 0,1 1-1,-1-1 1,0 0 0,0 0 0,1 1 0,-1-1-1,0 0 1,0 1 0,0-1 0,1 0 0,-1 1-1,0-1 1,0 0 0,0 1 0,0-1 0,0 0-1,0 1 1,1-1 0,-1 0 0,0 1-1,0-1 1,0 0 0,0 1 0,0-1 0,0 1-1,-1-1 1,2 19-169,-1-17 136,0 14-94,-1-9 109,1 0 1,0 1-1,0-1 0,1 0 1,2 9-1,-3-14 32,1 0 0,-1-1 0,1 1 0,0 0 0,0-1 0,0 1 0,0-1 0,0 1 0,0-1 0,0 1 0,0-1 0,0 0 0,1 0 0,-1 0-1,1 0 1,-1 1 0,1-2 0,-1 1 0,1 0 0,-1 0 0,1 0 0,0-1 0,-1 1 0,1-1 0,0 1 0,3-1 0,1 0 13,0 0 1,0 0-1,0-1 1,0 1-1,0-2 0,0 1 1,0-1-1,0 0 0,-1 0 1,1 0-1,0-1 1,-1 0-1,0 0 0,7-5 1,-7 5 0,-1 0 1,0 0 0,0-1 0,0 1 0,-1-1-1,1 0 1,-1 0 0,0 0 0,0 0 0,-1-1 0,1 1-1,-1-1 1,0 0 0,0 0 0,0 1 0,-1-1-1,2-8 1,-3 9-6,0 0-1,-1 0 1,1 0 0,-1 0-1,0 0 1,0 0-1,0 1 1,0-1 0,-1 0-1,1 1 1,-1-1 0,0 1-1,0-1 1,0 1-1,-1 0 1,1 0 0,-1 0-1,0 0 1,0 1-1,0-1 1,0 1 0,0-1-1,-1 1 1,-3-2-1,-2 0-17,1-1-1,-1 2 0,0-1 0,0 1 0,0 1 1,0-1-1,-1 2 0,1-1 0,-11 0 0,12 2-155,1 0-1,-1 0 1,0 0-1,1 1 0,-1 0 1,0 1-1,1-1 1,0 2-1,-10 3 1,8 1-762,8-1-687,2-5 1339,0 0-1,0 0 1,0 0 0,1 0 0,-1 0 0,0-1-1,0 1 1,1 0 0,-1-1 0,0 1 0,3 0-1,18 6-1240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5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0 16091,'-53'45'5251,"-17"30"-2487,67-71-2656,-16 20 502,18-22-577,0-1 0,0 1-1,0 0 1,0-1-1,0 1 1,1 0-1,-1 0 1,1 0-1,-1-1 1,1 1-1,0 0 1,0 0 0,0 2-1,0-3-27,0-1 0,0 1 0,1 0 0,-1-1 0,0 1 0,1-1 0,-1 1 0,0-1 0,1 1 0,-1-1 0,1 1 0,-1-1 0,1 1 0,-1-1 0,1 0 0,0 1 0,-1-1 1,1 0-1,-1 1 0,1-1 0,0 0 0,-1 0 0,1 0 0,0 1 0,-1-1 0,1 0 0,0 0 0,-1 0 0,1 0 0,0 0 0,1-1 0,21-2 30,61-21 295,-53 14 428,38-8 0,-68 18-711,0-1 0,0 1 0,1 0-1,-1 0 1,0-1 0,0 1 0,1 0 0,-1 0 0,0 1 0,0-1 0,0 0 0,1 0-1,-1 0 1,0 1 0,0-1 0,2 2 0,-2-2-25,-1 1 1,0 0-1,1 0 1,-1-1-1,0 1 0,0 0 1,0 0-1,0 0 0,0-1 1,0 1-1,0 0 1,0 0-1,0 0 0,0-1 1,0 1-1,0 0 1,0 0-1,-1-1 0,1 1 1,0 0-1,-1 0 1,1-1-1,0 1 0,-1 0 1,1-1-1,-1 2 0,-2 3 43,0-1-1,-1 1 0,1-1 0,-1 0 0,0 0 0,0 0 0,-5 4 0,-35 23 173,13-10-142,-60 56-1588,91-77 1458,0 0-1,0 0 0,-1 0 1,1 0-1,0 0 0,0 0 0,0 1 1,0-1-1,0 0 0,0 0 1,0 0-1,0 0 0,0 0 1,0 0-1,0 0 0,0 0 0,-1 0 1,1 0-1,0 0 0,0 0 1,0 0-1,0 0 0,0 0 1,0 0-1,0 0 0,0 0 0,0 0 1,0 0-1,0-1 0,-1 1 1,1 0-1,0 0 0,0 0 1,0 0-1,0 0 0,0 0 0,0 0 1,0 0-1,0 0 0,0 0 1,0 0-1,0 0 0,0 0 1,0 0-1,0 0 0,0-1 0,0 1 1,0 0-1,0 0 0,0 0 1,0 0-1,0 0 0,0 0 1,0 0-1,0 0 0,0 0 0,0 0 1,0 0-1,0-1 0,0 1 1,0 0-1,0 0 0,0 0 1,0 0-1,0 0 0,0 0 0,0 0 1,1-7-1269,9-13-1277,8-10 910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5.7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3 12923,'-21'-2'4653,"21"2"-4464,-1 0 0,0 0 1,1 0-1,-1 0 0,0 1 1,1-1-1,-1 0 0,1 0 1,-1 1-1,0-1 0,1 0 1,-1 1-1,1-1 0,-1 0 1,1 1-1,-1-1 0,0 2 1,0 0 115,0 0 1,0 0 0,1 1 0,-1-1 0,1 0 0,-1 1 0,1-1 0,0 1-1,0-1 1,0 1 0,0-1 0,1 4 0,0 14 535,2-1 1,1 0-1,0-1 1,8 22-1,32 70 818,-43-108-1628,12 28 28,-2 1 0,-1-1 0,-2 2 0,-1-1 0,5 51 0,-11-75-311,-1 0 1,0 1-1,-1-1 1,0 0-1,0 0 1,-2 8-1,2-12-129,0-1-1,0 1 0,0-1 1,0 1-1,0-1 0,0 0 0,-1 1 1,1-1-1,-1 0 0,1 0 1,-1 0-1,0 0 0,0 0 1,0-1-1,0 1 0,0 0 1,0-1-1,0 0 0,-4 3 1,-4-2-1640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6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1 173 17628,'6'-3'1744,"9"-5"1353,3-4-553,13-6-871,4-2-305,-9 1-640,-1 4-208,-9 5-440,-4 2-136,3 3-288,-4 2-200,3 0-536,-1-1-328,-1-4-417,4-1-527,-6-5-457,12 1 1457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6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47 9618,'-3'-7'953,"-6"-16"3393,9 6 1619,0 20-4935,-1-1 0,1 1 0,0-1 0,0 1 0,0-1 0,1 5-1,5 18 1800,17 25-2714,-12-29 735,8 20-1069,-1 1 0,-2 1 0,-2 0-1,9 54 1,-24-82-2264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6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1 490 18060,'7'-13'1564,"0"0"1,2 1-1,-1 0 0,15-15 1,44-38 805,-66 64-2344,39-29 397,-30 23-465,0 0-1,-1-1 0,0 0 0,11-12 0,-18 16-695,0 0 0,-1 0 0,1 0 0,-1 0 0,0 0 0,0 0 0,-1-1 0,1 1 0,-1 0 0,0-1 0,0 1 0,-1-7 0,1-6-1113,1-9-471,-1-4 981</inkml:trace>
  <inkml:trace contextRef="#ctx0" brushRef="#br0" timeOffset="1">232 8 10594,'0'-7'4761,"-1"16"-1544,1 11-224,0 7-201,6 10-687,1 2-273,9 4-608,5 0-295,3-4-409,5-1-224,-1-6-288,1-1-248,1-7-929,7-7-855,-7-16 1000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7.3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 0 16011,'-6'0'365,"0"0"-1,1 1 0,-1 0 0,0 0 0,0 0 0,1 0 0,-1 1 1,1 0-1,0 0 0,-1 1 0,1-1 0,0 1 0,0 0 0,1 1 0,-1-1 1,1 1-1,-1 0 0,1 0 0,0 0 0,1 1 0,-1-1 0,-3 6 1,-2 5-159,1 0 0,0 1 0,1 0 0,1 0 0,0 0 0,1 1 0,1 0 0,1 0 0,0 0 0,1 0 0,1 1 1,1-1-1,0 0 0,1 1 0,1-1 0,8 34 0,10 11 116,39 81 1,-22-56-1663,-36-85 1023,5 14-954,-6-16 1154,0 0-1,0 0 1,0 0 0,1 1-1,-1-1 1,0 0 0,0 0-1,0 1 1,0-1 0,0 0-1,0 0 1,0 0 0,0 1-1,0-1 1,0 0 0,0 0-1,0 1 1,0-1 0,0 0-1,0 1 1,0-1 0,0 0-1,0 0 1,0 0 0,0 1-1,0-1 1,0 0 0,0 0-1,-1 1 1,1-1 0,0 0-1,0 0 1,0 0 0,0 1-1,-1-1 1,1 0 0,0 0-1,0 0 1,0 0 0,-1 1-1,1-1 1,0 0 0,0 0-1,-1 0 1,-9-2-1814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7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1 443 19284,'35'-17'3103,"40"-29"0,-34 20-2190,211-145 1330,-246 166-2239,-2 1-4,1 1-1,-1-1 1,1 1 0,5-3-1,-9 6-4,0-1 0,0 1-1,0-1 1,0 1 0,0 0-1,0 0 1,1-1 0,-1 1-1,0 0 1,0 0 0,0 0-1,0 0 1,0 0 0,0 0 0,0 1-1,0-1 1,0 0 0,0 0-1,0 1 1,0-1 0,0 1-1,0-1 1,0 1 0,0-1-1,0 1 1,1 1 0,7 7-55,-1 1 1,13 18-1,-13-16 56,0-1 0,18 19-1,-23-27 28,0 0 0,1-1 0,-1 1 0,1-1 0,-1 0 0,1 0 0,-1 0 0,1-1 0,0 1 0,0-1 0,0 0 0,0 0 0,0 0 0,5 0 0,-8-1-9,-1 0 1,1 1-1,0-1 1,-1 0-1,1 0 0,0 0 1,-1 0-1,1 0 0,-1-1 1,1 1-1,0 0 1,-1 0-1,1 0 0,0 0 1,-1-1-1,1 1 0,-1 0 1,1-1-1,-1 1 0,1 0 1,-1-1-1,1 1 1,-1-1-1,1 1 0,-1-1 1,1 1-1,-1-1 0,0 1 1,1-1-1,-1 1 0,0-1 1,1 0-1,-1 1 1,0-1-1,0 1 0,0-1 1,1 0-1,-1 1 0,0-1 1,0 0-1,0 1 1,0-1-1,0 0 0,0 1 1,0-1-1,-1 1 0,1-1 1,0 0-1,0 0 1,-2-6 58,0 0 1,-1 1-1,-5-13 1,4 11-21,-1-4-10,-3-5-14,1-1-1,0 0 0,-5-27 1,11 41-31,0 0 0,0-1 0,1 1 0,0 0 0,0 0 0,0-1 0,0 1 0,1 0 0,-1 0 0,1-1 1,0 1-1,1 0 0,-1 0 0,1 0 0,-1 0 0,1 0 0,0 1 0,1-1 0,-1 0 0,1 1 0,3-5 0,-3 6-148,-1 0-1,1 0 1,-1 1-1,1-1 1,0 1-1,0-1 0,0 1 1,0 0-1,0 0 1,0 0-1,0 0 1,0 1-1,0-1 1,0 1-1,1 0 0,-1 0 1,0 0-1,0 0 1,0 0-1,0 1 1,1 0-1,-1-1 1,0 1-1,0 0 0,0 1 1,0-1-1,4 3 1,-3-2-757,1 0-1,0 0 1,0 0 0,-1-1 0,1 1 0,1-1-1,6 0 1,7 0-590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10.8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0 254 12651,'5'2'768,"0"0"0,0-1 0,0 0 0,0 1 0,0-1 1,0-1-1,1 1 0,-1-1 0,0 0 0,0 0 0,1-1 1,-1 1-1,0-1 0,6-2 0,-5 1-377,0 0 0,0-1-1,0 0 1,0 0 0,0-1 0,-1 1 0,1-1-1,-1 0 1,0-1 0,6-6 0,-5 5-348,-1-1-1,0 0 1,0 0 0,0-1 0,-1 1 0,0-1 0,0 0 0,-1 0 0,0 0 0,-1-1-1,1 1 1,-2-1 0,1 1 0,-1-1 0,0 0 0,-1 0 0,-1-11 0,1 17-53,-7-29-114,7 30 97,0 1-1,-1-1 1,1 1-1,-1-1 1,0 1 0,1 0-1,-1-1 1,0 1-1,0 0 1,1-1-1,-1 1 1,0 0-1,-1 0 1,1 0 0,0 0-1,0 0 1,0 0-1,-2-1 1,2 2 15,1 0 1,-1 0-1,0 0 0,1 0 1,-1 0-1,0 0 1,1 0-1,-1 1 1,0-1-1,1 0 0,-1 0 1,0 0-1,1 1 1,-1-1-1,1 0 1,-1 1-1,0-1 0,1 0 1,-1 1-1,1-1 1,-1 1-1,1-1 1,0 1-1,-1-1 0,1 1 1,-1-1-1,1 1 1,0 0-1,-1 0 0,-9 22-50,7-15 80,1 1-1,0 0 0,0 0 0,1 0 0,0 0 1,1 0-1,0 1 0,1 10 0,0-17 0,-1 1 1,1 0-1,0 0 0,0 0 0,0 0 1,1 0-1,-1-1 0,1 1 1,0-1-1,0 1 0,0-1 0,1 0 1,-1 1-1,1-1 0,-1 0 0,1-1 1,0 1-1,0 0 0,1-1 1,-1 0-1,5 3 0,1-1-11,1-1 0,0 0-1,0-1 1,-1 0 0,1 0-1,19 0 1,-28-2-133,1 0 1,-1 0-1,0 0 0,1 0 0,-1 0 1,0-1-1,0 1 0,1 0 0,-1-1 0,0 1 1,0-1-1,1 1 0,-1-1 0,0 0 1,0 1-1,0-1 0,0 0 0,0 0 1,2-1-1,-2 0-441,1-1 1,-1 1-1,1-1 0,-1 1 1,0-1-1,1 1 0,-1-1 1,0-2-1,3-12-986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8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0 15067,'-14'11'2890,"0"0"-1,-16 18 0,19-17-2261,1 0 0,0 1 0,0 0-1,2 1 1,-9 16 0,15-26-549,1 0 0,-1 0 0,1 0 0,0 0 1,0 1-1,0-1 0,1 0 0,0 1 0,-1-1 0,2 1 0,0 7 0,-1-10-75,0 0-1,1 0 0,-1-1 1,1 1-1,0 0 0,-1-1 0,1 1 1,0-1-1,0 1 0,0-1 0,0 1 1,0-1-1,0 0 0,1 0 1,-1 1-1,0-1 0,0 0 0,1 0 1,-1 0-1,1 0 0,-1 0 0,1-1 1,0 1-1,-1 0 0,1-1 1,0 1-1,-1-1 0,1 0 0,0 1 1,0-1-1,-1 0 0,4 0 0,-3 0-3,0 0-1,0-1 0,0 1 0,0 0 0,0-1 0,0 1 0,0-1 0,0 0 0,0 1 0,0-1 1,0 0-1,0 0 0,0 0 0,0-1 0,-1 1 0,1 0 0,0-1 0,-1 1 0,1-1 0,-1 0 1,0 1-1,1-1 0,-1 0 0,1-2 0,-1 2-27,0-1 1,0 1-1,0-1 1,0 0-1,-1 0 0,1 1 1,-1-1-1,0 0 1,1 0-1,-1 0 1,-1 0-1,1 1 1,0-1-1,-1 0 0,1 0 1,-1 0-1,-2-4 1,0-1-452,-1 1 0,0-1 1,-1 1-1,0 0 1,-10-12-1,9 13-892,0 0 1,-1 0-1,-7-5 1,5 6 1671,2 5-293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8.5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0 150 15667,'4'4'1229,"0"1"-1,-1 0 0,0 0 0,0 1 0,0-1 0,0 0 1,2 12-1,-4-13-1017,0 1 0,0 0 0,0-1 0,-1 1 0,0 0 1,0 0-1,0-1 0,-1 1 0,1 0 0,-1-1 0,0 1 0,-1 0 1,1-1-1,-1 1 0,0-1 0,-2 5 0,-4 1-92,12-22-98,65-129 17,-67 138-36,0 0 1,0 0 0,0 1 0,0-1 0,1 0 0,-1 1 0,1 0 0,-1-1 0,1 1-1,5-3 1,-7 5 5,0-1 1,0 1-1,0-1 0,0 1 0,0-1 0,1 1 1,-1 0-1,0 0 0,0 0 0,0-1 0,0 1 1,0 0-1,1 0 0,-1 1 0,0-1 0,0 0 1,0 0-1,0 1 0,0-1 0,1 0 0,-1 1 1,0-1-1,0 1 0,0-1 0,0 1 0,0 0 1,0-1-1,-1 1 0,1 0 0,0 0 0,0 0 1,0 0-1,-1 0 0,1 0 0,0 1 0,2 3 76,-1 1 0,0-1-1,0 1 1,0-1 0,-1 1 0,0 0-1,0 0 1,0 0 0,-1 0-1,0 0 1,-1 11 0,1-2 125,0-14-202,0-1 0,0 0 0,0 1 0,0-1-1,0 0 1,0 1 0,0-1 0,0 0 0,0 1 0,0-1 0,0 0 0,0 1 0,0-1 0,0 1-1,0-1 1,0 0 0,0 0 0,1 1 0,-1-1 0,0 0 0,0 1 0,0-1 0,1 0 0,-1 0 0,0 1-1,0-1 1,1 0 0,-1 0 0,0 1 0,1-1 0,-1 0 0,1 0 0,-1 0-2,1 0-1,0 0 1,-1 0 0,1 0 0,0-1 0,0 1-1,-1 0 1,1-1 0,0 1 0,-1 0 0,1-1 0,-1 1-1,1-1 1,0 0 0,20-21 23,17-43 39,1 0-40,-34 57-23,0 1 0,1 1 0,0-1 0,1 1 0,-1 0 1,12-8-1,-15 12-9,0 0-1,1 0 1,-1 1 0,0-1 0,1 1 0,0-1 0,-1 1 0,1 0 0,0 1 0,5-2 0,-7 2-218,0 0 1,0 0 0,0 1 0,0-1 0,1 0 0,-1 1 0,0-1-1,0 1 1,0 0 0,0 0 0,0 0 0,0 0 0,0 0-1,0 0 1,0 0 0,-1 1 0,1-1 0,2 3 0,6 6-2612,1-5 1035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9.3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1 15947,'0'0'172,"-1"0"0,1 1-1,-1-1 1,1 0 0,-1 0-1,1 1 1,-1-1-1,1 0 1,-1 1 0,1-1-1,0 0 1,-1 1-1,1-1 1,0 1 0,-1-1-1,1 1 1,0-1 0,0 1-1,-1-1 1,1 1-1,0-1 1,0 1 0,0-1-1,0 1 1,0-1 0,-1 1-1,1-1 1,0 1-1,0-1 1,0 1 0,1 0-1,-1-1 1,0 1-1,0-1 1,0 1 0,5 26 2524,-5-23-2378,15 90 3844,-13-80-3946,-2 0 0,0 0-1,0 0 1,-5 26 0,4-35-229,-1-1 1,1 1-1,-1-1 0,0 0 0,0 1 1,-1-1-1,-4 7 0,6-10-40,1 0 0,-1 0-1,0-1 1,1 1-1,-1 0 1,0 0 0,0 0-1,0-1 1,1 1-1,-1 0 1,0-1 0,0 1-1,0-1 1,0 1-1,0-1 1,0 0 0,0 1-1,0-1 1,0 0-1,0 0 1,0 1 0,-1-1-1,1 0 1,0 0-1,0 0 1,0-1 0,0 1-1,0 0 1,0 0-1,0 0 1,0-1 0,0 1-1,0-1 1,0 1-1,0-1 1,0 1 0,0-1-1,0 1 1,0-1-1,0 0 1,-3-4-197,0 1 0,0 0 1,0-1-1,1 0 0,0 0 0,0 0 1,1 0-1,-1 0 0,1 0 0,-2-7 1,-2-10-244,-4-26 1,7 35 369,2 6 120,0-1 1,0 1 0,0 0 0,1-1 0,0 1 0,0-1 0,2-7-1,-2 13 56,1-1-1,-1 1 0,1 0 0,0 1 0,0-1 0,0 0 1,0 0-1,0 0 0,0 0 0,0 1 0,1-1 1,-1 0-1,1 1 0,-1-1 0,1 1 0,-1 0 0,1 0 1,0-1-1,0 1 0,0 0 0,-1 0 0,1 1 1,0-1-1,0 0 0,0 1 0,1-1 0,-1 1 0,0 0 1,4-1-1,3 1 242,1 0 1,-1 1-1,1 0 1,18 4-1,39 14 737,-41-10-694,1-1-82,115 40 445,-141-48-784,-1 1 0,1-1-1,0 0 1,0 1-1,-1-1 1,1 0 0,0 0-1,0 0 1,0 0 0,-1 1-1,1-1 1,0 0-1,0 0 1,0-1 0,-1 1-1,2 0 1,-1 0 0,-1-1 1,0 1-1,0 0 0,1 0 1,-1-1-1,0 1 0,0 0 1,0 0-1,1-1 0,-1 1 1,0 0-1,0-1 0,0 1 1,0 0-1,0-1 0,0 1 1,1 0-1,-1-1 0,0 1 1,0 0-1,0-1 0,0 1 1,0 0-1,0-1 0,-1 1 1,1-1-1,-1-4-882,-1-1 0,1 1 0,-1 0 0,-3-5 0,-1-3-526,-4-19-491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09.7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14011,'2'0'310,"0"0"1,-1 0-1,1 0 0,-1 1 0,1-1 1,-1 0-1,1 0 0,-1 1 1,1-1-1,-1 1 0,1 0 0,-1-1 1,1 1-1,-1 0 0,0 0 0,0 0 1,1 0-1,-1 0 0,0 0 1,0 0-1,1 1 0,4 5 706,-1-1-1,7 13 1,-10-16-693,18 34 1367,-1 2 1,-2 0 0,14 46 0,22 53-1173,-52-137-500,4 9-1226,-2-11-35,-1-6 33,21-99-7820,-8 46 7203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0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17 164 12995,'2'1'420,"-1"0"-1,1 0 1,-1 0 0,1 1 0,-1-1 0,0 0 0,0 1 0,0-1-1,1 0 1,-1 1 0,-1 0 0,3 2 0,7 25 2668,-3-10-1537,-7-18-1490,60 148 6332,-50-120-6012,-1 1 0,-2 1 0,5 36 1,-11-57-402,-1 1 0,0 0 1,-1 0-1,0 0 0,-5 20 0,5-25-207,0-1 0,-1 0 0,0 1 0,0-1 0,-1 0 0,1 0 0,-1-1-1,0 1 1,0 0 0,-1-1 0,1 0 0,-1 0 0,-5 5 0,8-8 41,0 0 1,-1 0 0,1 0 0,0-1 0,-1 1-1,1 0 1,0-1 0,-1 1 0,1-1 0,0 0 0,-1 1-1,1-1 1,-1 0 0,1 0 0,-1 0 0,1 0-1,-1 0 1,1 0 0,-4 0 0,4-1-66,-1 0-1,0 0 1,0 0-1,0 0 1,1 0 0,-1 0-1,0-1 1,1 1-1,-1 0 1,1-1 0,-1 1-1,-1-4 1,-2-2-453,1-1 1,0 1 0,1-1 0,-1 0-1,-3-15 1,2 5 413,0-1 0,2 0 0,0 0 0,1 0 0,1 0 1,0 0-1,3-25 0,-2 43 437,1-1 1,-1 0 0,0 0-1,1 0 1,0 0 0,-1 0 0,1 0-1,0 1 1,0-1 0,0 0-1,0 1 1,0-1 0,0 0-1,0 1 1,0 0 0,1-1-1,-1 1 1,1 0 0,2-3 0,0 3 222,-1 0 0,1-1 0,0 2 0,0-1 0,-1 0 0,1 1 0,0-1 0,0 1 0,4 0 0,4 1 504,0-2-1,0 0 0,18-3 1,-26 3-742,0 0 0,0-1 1,0 1-1,-1-1 0,1 0 0,-1 1 1,1-2-1,-1 1 0,0 0 0,1-1 1,-1 1-1,0-1 0,-1 0 0,5-5 1,3-9-78,0 1 1,-1-2-1,-1 1 1,0-1-1,-2 0 1,0-1-1,-1 0 1,3-22-1,-1-4 243,0-91 0,-6 159 442,1 1 1,1-1 0,12 44 0,29 70 990,-1-6-1582,-43-127-452,0-3 121,1 0 0,-1-1-1,0 1 1,0 0 0,0 0-1,0 0 1,1 0 0,-1 0 0,0-1-1,1 1 1,-1 0 0,1 0-1,0 1 1,2-3-1041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0.5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1 13171,'-21'20'3513,"-2"0"3872,5-2-3768,0-4-1785,2-4-1160,-2-8-2840,-6-2 1592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2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92 10970,'12'-19'1452,"-7"11"-176,0 0 0,-1 0-1,0 0 1,6-17 0,-10 24-1196,0 1-1,1 0 0,-1-1 0,0 1 0,0-1 0,0 1 1,0 0-1,0-1 0,1 1 0,-1-1 0,0 1 0,0-1 1,0 1-1,0-1 0,0 1 0,0 0 0,0-1 1,-1 1-1,1-1 0,0 1 0,0-1 0,0 1 0,0 0 1,0-1-1,-1 1 0,1-1 0,0 1 0,0 0 0,-1-1 1,1 1-1,0 0 0,-1-1 0,1 1 0,0 0 1,-1 0-1,1-1 0,0 1 0,-2 0 0,1 0 44,0 0-1,-1 0 1,1 0-1,0 0 1,-1 0-1,1 1 1,0-1-1,0 0 1,-1 1-1,1-1 1,0 1-1,0 0 0,0-1 1,-2 2-1,-4 3 90,0 1 0,0 0 0,1 0 0,0 1 1,0 0-1,0 0 0,1 1 0,-5 7 0,-33 68 523,40-76-686,-34 83 483,34-81-462,1 1 0,-1-1 0,2 0 0,-1 1-1,1-1 1,1 1 0,0 18 0,0-25-50,1 0 1,0 0 0,-1 1-1,1-1 1,0 0-1,0 0 1,0 0 0,1 0-1,-1-1 1,1 1-1,0 0 1,0-1 0,0 1-1,0-1 1,0 1-1,0-1 1,0 0-1,1 0 1,0 0 0,-1 0-1,1 0 1,0-1-1,0 1 1,-1-1 0,1 0-1,0 0 1,1 0-1,-1 0 1,6 1 0,0-1 5,-1-1 0,1 0 1,0 0-1,0-1 0,-1 0 1,1 0-1,-1-1 1,1 0-1,15-6 0,-9 2 52,0-1 0,0 0-1,-1-1 1,0-1-1,-1 0 1,0-1-1,0 0 1,-1-1 0,0 0-1,-1-1 1,14-18-1,-23 26-42,1 0 0,-1 0 0,1 0 0,-1 0 0,0 0 0,-1 0 0,1-1 0,-1 1-1,0-1 1,0 1 0,0-1 0,-1 1 0,1-1 0,-1 0 0,0 1 0,-1-1 0,1 0 0,-1 1 0,0-1-1,0 1 1,0-1 0,0 1 0,-1 0 0,0-1 0,0 1 0,0 0 0,-1 0 0,1 0 0,-1 0 0,0 1-1,0-1 1,0 1 0,-6-5 0,2 2-47,-1 0-1,-1 0 0,1 1 1,-1 0-1,0 0 0,0 1 1,0 0-1,-1 1 0,1 0 1,-1 0-1,-11-1 0,-11 0-1178,-1 2-1,-34 1 0,44 1-383,23 1 1475,0-1 0,0 0 1,0 0-1,0 0 0,0 0 0,-1 0 1,1 0-1,0 0 0,0 0 1,0-1-1,0 1 0,-1 0 1,1 0-1,0 0 0,0 0 0,0 0 1,0 0-1,0 0 0,0 0 1,-1 0-1,1 0 0,0-1-398,0 1 398,0 0 0,0 0 1,-1 0-1,1-1 0,0 1 0,0 0 1,0 0-1,0 0 0,0 0 1,0 0-1,0-1 0,0 1 0,0 0 1,0 0-1,0 0 0,0 0 1,0-1-1,0 1 0,0 0 1,0 0-1,3-7-1928,13-6-490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2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0 125 16075,'2'2'604,"-1"-1"0,1 1 0,-1 0 0,1-1 0,-1 1 0,0 0 0,0 0 0,0 0 0,0 0 0,0 0 0,0 0 0,0 0 0,0 3 0,5 11 840,2 3-1130,0 0 1,-2 0-1,0 1 1,-1 0-1,-1 0 1,-1 1-1,-1-1 1,-1 1-1,-2 32 1,1-44-673,-1-1 0,0 1 1,0-1-1,-1 1 1,0-1-1,0 1 1,-1-1-1,0 0 1,-8 13-1,11-20 301,0-1 0,0 0 0,0 0 0,0 0 0,-1 0 0,1 0 0,0 0 0,0 1 0,0-1 0,0 0 0,-1 0 0,1 0 0,0 0 0,0 0 0,0 0 0,-1 0 0,1 0 0,0 0 0,0 0 0,0 0 0,-1 0 1,1 0-1,0 0 0,0 0 0,0 0 0,-1 0 0,1 0 0,0 0 0,0 0 0,0 0 0,0 0 0,-1 0 0,1-1 0,0 1 0,0 0 0,0 0 0,0 0 0,-1 0 0,1 0 0,0 0 0,0-1 0,0 1 0,0 0 0,0 0 0,0 0 0,0 0 0,-1-1 0,1 1 0,0 0 0,0 0 0,0 0 0,0-1 0,0 1 0,0 0 0,-2-8-407,1 1 0,0-1 0,1 1 0,-1-1 0,1 0 0,1 1 0,-1-1 0,3-9 1,-2 8 179,2-11 41,0 0 1,1 0 0,1 1-1,1 0 1,9-22 0,-15 40 407,1 0-1,-1-1 1,1 1 0,0 0 0,-1 0 0,1-1-1,0 1 1,0 0 0,0 0 0,0 0 0,0 0-1,0 0 1,0 0 0,0 1 0,0-1 0,0 0-1,0 0 1,1 1 0,-1-1 0,0 1 0,1-1-1,-1 1 1,0 0 0,1-1 0,-1 1 0,0 0-1,1 0 1,-1 0 0,1 0 0,-1 0 0,0 0-1,1 0 1,-1 0 0,2 1 0,12 0 1452,-13-1-1452,0-1 0,0 0 0,0 1 0,0-1 0,0 0 0,0 0 0,0 0 0,0 0 0,0 0-1,0-1 1,-1 1 0,1 0 0,-1-1 0,1 0 0,-1 1 0,1-1 0,1-3 0,21-34 693,-23 37-821,9-16 104,-1-1 1,-1 1-1,-1-2 0,0 1 1,-2-1-1,0 1 0,4-33 734,-9 52-843,0 0 0,0 0 0,0 0 0,0 0 0,0 0 0,1 0 127,-1-1-127,2 11 502,5 22-343,-3-9 12,4 14-427,1-1 1,2 0-1,1 0 0,29 56 0,-40-89-101,1 0-1,-1 0 0,1 0 0,0 0 1,0-1-1,0 1 0,0 0 0,0-1 1,1 0-1,-1 1 0,1-1 0,0 0 1,0 0-1,-1 0 0,1-1 0,0 1 1,1-1-1,4 2 0,22-1-2226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3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131 57 13643,'-3'-8'873,"1"2"110,0-1 1,0 1-1,-5-9 0,7 14-822,0 0-1,-1 0 0,1 0 0,-1 1 0,1-1 0,-1 0 1,1 0-1,-1 1 0,0-1 0,1 0 0,-1 1 0,0-1 0,1 1 1,-1-1-1,0 1 0,0-1 0,0 1 0,1-1 0,-1 1 0,0 0 1,0 0-1,0-1 0,0 1 0,0 0 0,0 0 0,1 0 0,-1 0 1,0 0-1,0 0 0,0 0 0,0 0 0,-2 1 0,-1 1 133,0 0-1,0 1 1,0-1-1,0 1 0,1 0 1,-1 0-1,1 0 0,-1 1 1,1-1-1,0 1 0,1 0 1,-5 8-1,1-2 53,0 1 0,2 0 1,-1 0-1,-3 14 0,4-8-190,2-1 0,0 1 0,1 0-1,0-1 1,1 1 0,1 0 0,3 17 0,29 114 85,-32-145-233,6 21-32,0 0 0,2 0 1,19 36-1,-18-43-327,12 24-860,-15-14-2945,-16-20-862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3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7 343 14547,'-7'10'3928,"7"-10"-3810,0 0 0,0 0 1,0 1-1,0-1 0,1 0 0,-1 0 0,0 0 0,0 0 0,0 1 0,0-1 0,0 0 0,0 0 0,0 0 0,0 0 1,0 1-1,1-1 0,-1 0 0,0 0 0,0 0 0,0 0 0,0 0 0,0 1 0,1-1 0,-1 0 0,0 0 0,0 0 0,0 0 1,0 0-1,1 0 0,-1 0 0,0 0 0,1 0 0,2 1 494,1-1 0,-1 0 0,1 0 0,-1 0 0,6-1 0,41-8 939,-1-1-1,54-19 1,92-45-1340,-188 71-333,0 0 0,0 1 0,0 0 0,15-3 0,-19 5 93,-1 0 0,1 0 0,0 0-1,-1 0 1,1 0 0,0 1 0,-1-1 0,1 1 0,-1 0 0,1 0 0,-1 0 0,1 0 0,-1 0-1,0 1 1,0-1 0,1 1 0,1 1 0,10 11 70,-1 0 0,-1 1 0,0 0 0,19 33 0,-31-48-34,0 0 0,0 0 0,0 0 0,0 0-1,0 0 1,0 1 0,1-1 0,-1 0-1,0 0 1,0 0 0,0 0 0,0 0 0,0 0-1,0 1 1,0-1 0,1 0 0,-1 0-1,0 0 1,0 0 0,0 0 0,0 0 0,0 0-1,1 0 1,-1 0 0,0 0 0,0 0-1,0 0 1,0 0 0,0 0 0,1 0-1,-1 0 1,0 0 0,0 0 0,0 0 0,0 0-1,1 0 1,-1 0 0,0 0 0,0 0-1,0 0 1,0 0 0,0 0 0,1 0 0,-1 0-1,0 0 1,0 0 0,0-1 0,6-9 112,1-17-28,-7 27-89,6-37 81,2-60-1,2-17-199,-9 110-98,0-2 143,0 0 0,0 0 0,5-11 0,-6 15-148,1 1-1,-1 0 1,1-1-1,0 1 0,0 0 1,0 0-1,0 0 1,0-1-1,2 0 0,-3 2-106,1-1-1,0 1 1,-1-1-1,1 1 1,0-1-1,0 1 0,0 0 1,0 0-1,-1-1 1,1 1-1,0 0 1,0 0-1,0 0 1,0 0-1,0 0 0,-1 0 1,3 0-1,7 3-1707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11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0 178 13611,'25'-9'3959,"-17"6"-2694,0 0 0,0 0 0,0 1 0,12-2 0,-19 3-1105,1 1-1,0 0 0,0 0 1,0 0-1,-1 0 1,1 0-1,0 1 0,0-1 1,-1 0-1,1 1 1,0 0-1,-1-1 0,1 1 1,0 0-1,-1 0 0,1 0 1,-1 0-1,1 0 1,-1 0-1,0 0 0,1 0 1,-1 0-1,0 1 1,0-1-1,2 3 0,2 7 59,0 1 0,0 0 0,-1 0-1,-1 0 1,0 0 0,0 1 0,0 17 0,7 28-818,-9-57 547,-1-1 0,0 1 0,0-1 0,0 0-1,1 1 1,-1-1 0,0 0 0,1 0 0,-1 1 0,0-1-1,0 0 1,1 0 0,-1 1 0,0-1 0,1 0 0,-1 0-1,1 0 1,-1 0 0,0 0 0,1 1 0,-1-1-1,1 0 1,-1 0 0,0 0 0,1 0 0,-1 0 0,1 0-1,-1 0 1,0 0 0,1 0 0,-1-1 0,1 1 0,-1 0-1,0 0 1,1 0 0,-1 0 0,0 0 0,1-1 0,-1 1-1,0 0 1,1 0 0,-1-1 0,0 1 0,1 0 0,-1-1-1,1 1 1,-1-1-19,1 1 0,0-1 0,-1 1 1,1-1-1,-1 1 0,1-1 0,0 1 0,-1-1 0,1 1 0,-1-1 0,1 0 0,-1 1 0,0-1 0,1 0 1,-1 1-1,0-1 0,1 0 0,-1 0 0,0 1 0,0-1 0,1 0 0,-1 0 0,0-1 0,-3 4 91,0 0 0,1 0-1,-1 0 1,1 0 0,0 0-1,-4 5 1,5-5 27,-2 3 306,4-7 119,5-14 100,-1-6-467,-1-1-1,1-39 0,-4 35-103,7-37 0,-3 40-3,7-32 50,-10 50-68,0 1 1,0 0-1,0 0 1,1 0-1,-1 0 1,1 0-1,7-8 1,-9 12-33,-1 0 1,1 0 0,0 0 0,0 1-1,0-1 1,0 0 0,0 0-1,0 1 1,0-1 0,0 1-1,0-1 1,0 1 0,2-1 0,-3 1-47,1 0 1,-1 0-1,1 0 1,-1 0 0,1 0-1,-1 0 1,0 0-1,1 0 1,-1 0 0,1 1-1,-1-1 1,1 0 0,-1 0-1,1 0 1,-1 1-1,0-1 1,1 0 0,-1 1-1,0-1 1,1 0 0,-1 1-1,1 0 1,1 2-751,-1 0 0,1 0 0,-1 0 0,0 0 0,0 1 0,2 5 0,-2-5 43,3 6-1198,0-1 725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4.2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98 122 17436,'-1'-1'289,"0"1"1,0-1-1,1 1 1,-1-1-1,0 1 1,0 0-1,0-1 1,0 1-1,0 0 1,0-1-1,0 1 1,0 0-1,0 0 1,0 0 0,0 0-1,0 0 1,1 0-1,-1 0 1,0 0-1,0 1 1,0-1-1,0 0 1,-2 1-1,1 0 5,-1 0 0,0 1 1,1-1-1,-1 0 0,0 1 0,-3 3 0,1 0-98,0-1 1,0 2-1,0-1 1,1 0-1,-1 1 1,2 0-1,-1 0 1,-5 11-1,8-13-182,-1 0 1,1 0-1,0 0 0,1 0 0,-1 1 0,1-1 0,-1 0 1,1 0-1,1 1 0,-1-1 0,1 0 0,-1 0 1,1 0-1,0 0 0,4 8 0,-4-7-9,1-1-2,0 1-1,0-1 1,0 0-1,0 0 1,6 7-1,-8-10-2,1 0 0,0-1-1,-1 1 1,1 0 0,0-1-1,0 1 1,0 0 0,0-1 0,0 1-1,-1-1 1,1 0 0,0 1-1,0-1 1,0 0 0,0 1-1,0-1 1,0 0 0,0 0-1,0 0 1,0 0 0,0 0-1,0 0 1,0 0 0,0 0 0,0 0-1,0-1 1,0 1 0,0 0-1,0-1 1,0 1 0,0-1-1,0 1 1,0-1 0,1 0-1,4-4 6,1 0-1,-1-1 1,0 1 0,-1-1-1,1 0 1,-1-1-1,6-9 1,28-54 21,-36 65-26,-1 1-25,-1 1 80,1 0 0,-1 0 0,1 0 0,0 1 0,0-1 0,4-4 0,-5 7-28,-1-1 0,1 1 0,0-1 1,-1 1-1,1 0 0,0-1 0,0 1 0,-1 0 0,1 0 1,0-1-1,0 1 0,0 0 0,-1 0 0,1 0 0,0 0 1,0 0-1,0 0 0,0 0 0,-1 0 0,1 1 0,0-1 1,0 0-1,-1 0 0,1 1 0,0-1 0,0 0 0,-1 1 1,1-1-1,0 1 0,-1-1 0,1 1 0,1 0 0,2 3 41,0 0-1,1 1 0,-1-1 0,-1 1 1,1 0-1,-1 0 0,1 0 0,-1 0 1,2 7-1,3 7-33,6 26 0,-14-45-32,0 1-2,0-1 0,0 0 1,0 0-1,0 0 0,0 0 0,0 0 0,1 1 0,-1-1 0,0 0 0,0 0 0,0 0 1,0 0-1,0 0 0,0 1 0,0-1 0,0 0 0,0 0 0,1 0 0,-1 0 0,0 0 1,0 0-1,0 0 0,0 0 0,0 0 0,1 0 0,-1 1 0,0-1 0,0 0 0,0 0 1,0 0-1,0 0 0,1 0 0,-1 0 0,0 0 0,0 0 0,0 0 0,0 0 0,1 0 1,-1 0-1,0 0 0,0 0 0,0-1 0,0 1 0,0 0 0,1 0 0,-1 0 0,0 0 1,0 0-1,0 0 0,0 0 0,0 0 0,0 0 0,1-1 0,-1 1 0,0 0 0,0 0 1,0 0-1,0 0 0,0 0 0,0 0 0,0-1 0,0 1 0,0 0 0,0 0 0,0-1 1,7-10 18,6-18 19,32-54 0,-37 71-16,1 0 0,1 0-1,0 0 1,0 1 0,1 1-1,17-13 1,-16 14 170,1 1 0,24-12 0,-31 17-73,1 1 0,-1-1 0,1 1 0,0 1 0,-1-1 0,1 1 0,0 0 0,9 0 0,-14 1-113,0 0-1,0 1 1,0-1-1,0 0 1,0 1 0,0 0-1,0-1 1,0 1 0,0 0-1,0 0 1,0 0-1,-1 0 1,1 0 0,0 0-1,-1 1 1,1-1-1,0 0 1,-1 1 0,0-1-1,1 1 1,-1 0 0,0 0-1,0-1 1,0 1-1,0 0 1,0 0 0,0 0-1,-1 0 1,1 0 0,-1 0-1,1 2 1,0 1-316,-1-1 0,1 0 1,-1 1-1,0-1 0,0 0 1,-2 6-1,2-6-603,-1 0 1,0 1-1,-1-1 0,1 0 0,-4 7 1,-10 13-1494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5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214 343 12027,'0'-1'279,"-1"0"0,1 0 1,-1 0-1,1 0 0,-1 0 0,0 0 1,1 0-1,-1 0 0,0 0 1,0 0-1,1 0 0,-1 1 1,0-1-1,0 0 0,0 0 1,0 1-1,0-1 0,0 1 0,0-1 1,0 1-1,0-1 0,-2 1 1,1 0 10,0 0 1,0 1 0,0-1 0,0 1-1,0-1 1,1 1 0,-1 0-1,0 0 1,0 0 0,1 0 0,-1 0-1,1 0 1,-1 0 0,-1 2 0,-11 9 502,1 1 0,0 0 1,1 1-1,1 0 1,-13 21-1,10-11-82,1 0 0,-19 49 0,28-63-577,0 1 0,1-1 0,1 1-1,0-1 1,0 1 0,0 20 0,2-28-121,0-1-1,0 1 1,1 0 0,-1 0-1,1 0 1,0-1-1,0 1 1,0 0 0,0-1-1,0 1 1,1-1 0,-1 1-1,1-1 1,-1 0 0,1 1-1,0-1 1,0 0 0,0 0-1,0 0 1,0 0 0,1-1-1,-1 1 1,0-1-1,1 1 1,-1-1 0,1 0-1,0 0 1,-1 0 0,1 0-1,0 0 1,3 0 0,5 0-2,0 1 0,0-2 1,1 0-1,-1 0 1,0-1-1,0 0 1,0-1-1,0 0 0,0 0 1,20-9-1,-11 3-7,0-2-1,0 0 0,-1-1 1,29-21-1,-25 13 6,-2 0-1,0-1 0,-1-1 0,-1-1 0,16-25 1,-1-5 27,34-71 0,-67 122-36,5-10 6,-1-1-1,7-19 1,-10 21 2,-3 9-9,-3 6-7,-1 3 7,2 0 0,-1 0 1,1 1-1,0-1 1,1 1-1,0 0 0,0 0 1,1 0-1,0-1 1,0 1-1,1 0 0,2 15 1,-1-21 2,0 1-1,0 0 1,0 0 0,0-1 0,1 1 0,0-1 0,0 0-1,0 1 1,0-1 0,0 0 0,1 0 0,-1 0 0,1 0-1,0-1 1,0 1 0,0-1 0,0 0 0,0 1 0,0-2-1,1 1 1,5 2 0,-3-1-2,1-1-1,0 0 0,-1 0 1,1-1-1,0 1 1,0-2-1,0 1 0,0-1 1,0 0-1,0 0 1,8-2-1,-12 1 2,-1 1-1,1-1 1,-1 0-1,1 1 1,-1-1-1,0 0 1,1-1-1,-1 1 1,0 0-1,0-1 1,0 1-1,3-4 1,-4 4 0,0 0 0,0 0 0,0-1 1,0 1-1,-1 0 0,1 0 1,-1-1-1,1 1 0,-1-1 0,1 1 1,-1 0-1,0-1 0,1 1 1,-1-1-1,0 1 0,0-1 0,0 1 1,0 0-1,-1-1 0,1 1 1,0-1-1,0 1 0,-1 0 0,0-3 1,-2-2-2,-1-1-1,1 1 1,-1 1 0,0-1 0,0 0 0,-1 1 0,1 0-1,-1 0 1,-6-5 0,-9-6-47,-24-14-1,37 26 34,-14-9-24,-11-6-11,30 17 47,0 1 0,0-1 0,0 0 0,0 1 0,1-1 0,-1 0 0,0 0-1,1 0 1,0 0 0,-1 0 0,0-3 0,2 4 2,0 1 0,0-1 0,0 0 0,0 1 1,0-1-1,0 1 0,0-1 0,0 0 0,0 1 0,0-1 0,0 0 0,0 1 1,1-1-1,-1 1 0,0-1 0,0 0 0,1 1 0,-1-1 0,0 1 0,1-1 1,-1 1-1,1-1 0,-1 1 0,1-1 0,-1 1 0,1 0 0,-1-1 0,1 1 0,-1 0 1,1-1-1,-1 1 0,1 0 0,-1 0 0,2-1 0,23-7 5,-20 7-5,10-3 12,182-53 54,-168 47 122,0-3 1,-1 0-1,-1-1 1,41-29 0,-59 37-89,-5 3-45,0 0 0,0 0 0,0-1 0,3-3 1,-7 7-56,0 0 1,0 0 0,0 0 0,0 0 0,0 0-1,0 0 1,0 0 0,0 0 0,0 0 0,0 0-1,0 0 1,0 0 0,0 0 0,0 0 0,0 0-1,-1 0 1,1 0 0,0 0 0,0 0 0,0 0-1,0 0 1,0 0 0,0 0 0,0 0-1,0 0 1,0 0 0,0 0 0,0 0 0,0 0-1,0 0 1,0 0 0,0 0 0,0 0 0,0 0-1,0 0 1,0 0 0,0 0 0,0 0 0,0 0-1,0 0 1,0-1 0,0 1 0,0 0 0,0 0-1,0 0 1,0 0 0,0 0 0,-8 4 1,-12 8-4,10-3 9,-1 1-1,2 0 0,-1 0 0,1 1 1,-7 13-1,13-20-6,0 0 0,0 1 1,1-1-1,0 1 0,0-1 0,0 1 1,1-1-1,0 1 0,-1 0 1,2 0-1,-1 0 0,0 0 0,1 0 1,0 0-1,0 0 0,1 0 0,-1 0 1,2 5-1,0-7-1,-1 1 1,1-1-1,0 0 0,0 0 0,0 0 1,0 0-1,1 0 0,-1 0 0,1-1 1,0 1-1,-1-1 0,1 0 0,0 0 1,0 0-1,1 0 0,-1 0 1,0-1-1,1 1 0,-1-1 0,1 0 1,-1 0-1,1 0 0,-1-1 0,1 1 1,0-1-1,4 0 0,-1 1 1,0-1 0,1-1 0,-1 1-1,1-1 1,-1-1 0,0 1 0,0-1-1,0-1 1,0 1 0,0-1 0,0 0 0,6-5-1,-10 6 5,1-1-1,-1 1 1,0-1-1,0 0 1,0 0 0,0 0-1,0-1 1,-1 1-1,1-1 1,-1 0-1,0 1 1,0-1-1,0 0 1,-1 0-1,0 0 1,1 0 0,-1 0-1,-1-1 1,1 1-1,0 0 1,-1 0-1,0-1 1,0 1-1,-1 0 1,1 0-1,-1-1 1,0 1-1,0 0 1,0 0 0,0 0-1,-3-5 1,1 2-57,-1 0 0,0 0 0,0 0 0,-1 0 0,0 1 0,0 0 0,0 0 0,-1 0 1,0 1-1,0-1 0,0 1 0,-1 1 0,0-1 0,0 1 0,0 1 0,0-1 0,0 1 0,-1 0 1,0 1-1,0 0 0,1 0 0,-1 0 0,0 1 0,0 1 0,0-1 0,-14 2 0,5 3-925,12 0-444,10-1-1373,13-3-178,7-2 901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5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19316,'12'21'1664,"3"2"1225,0 4-520,1 4-977,-4-1-280,-3 2-672,-1 0-136,-4-4-208,-1-1-24,-4-4-224,-2 0-344,-6-5-936,-1-3-569,1-7-1015,0-8-73,1-8 2793,1-5-624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15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0 272 12947,'35'-13'5065,"-19"7"-3945,-1 0 0,0 0 0,0-1 0,0-1 0,22-17 0,-25 15-642,0 0 0,-1 0 1,18-24-1,-24 27-360,0 0 1,-1-1-1,0 1 0,0-1 1,-1 0-1,0 0 0,0 0 1,2-12-1,8-35 275,-13 55-377,0 0 0,1 1-1,-1-1 1,0 0 0,0 0-1,0 0 1,0 0 0,0 0-1,0 0 1,0 0 0,0 0-1,0 0 1,0 0 0,0 0-1,0 0 1,0 0 0,0 0-1,0 0 1,1 0 0,-1 0 0,0 0-1,0 0 1,0 0 0,0 0-1,0 0 1,0 0 0,0 0-1,0 0 1,0 0 0,0 0-1,0 0 1,1 0 0,-1 0-1,0 0 1,0 0 0,0 0-1,0 0 1,0 0 0,0 0-1,0 0 1,0 0 0,0 0-1,0 0 1,0 0 0,0 0-1,0 0 1,0 0 0,1-1-1,-1 1 1,0 0 0,0 0-1,0 0 1,0 0 0,2 10 262,-1-8-176,15 64 817,3-1-1,35 80 1,-53-141-1060,1-1 0,-1 1 1,1-1-1,0 1 1,0-1-1,1 1 1,-1-1-1,4 3 0,-5-5-16,-1-1 0,1 1 0,0-1 0,-1 0 0,1 1 0,0-1 0,-1 0-1,1 1 1,0-1 0,-1 0 0,1 0 0,0 0 0,0 0 0,-1 0 0,1 0-1,0 0 1,0 0 0,0 0 0,0 0 0,1-1-200,0 1 0,-1-1 0,1 0 0,-1 0 0,0 1 0,1-1 0,-1 0 0,1 0 0,-1-1 0,0 1 0,0 0 0,2-2 0,17-26-1908</inkml:trace>
  <inkml:trace contextRef="#ctx0" brushRef="#br0" timeOffset="1">559 144 17644,'-26'12'2224,"3"0"1529,5-9-1512,4-3-1241,11-16-672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28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1 135 18372,'44'-28'1192,"6"3"313,-1-1-449,1 1-2096,3 9-249,-4 2 489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00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2402 1 12363,'6'14'560,"1"0"0,-2 1 1,0-1-1,-1 1 1,0 1-1,-1-1 0,-1 1 1,0-1-1,-1 16 1,-3-7-290,-1-1 1,-2 0-1,0 0 1,-1 0-1,-1-1 1,-18 38 0,3-18-46,-1 0 0,-41 55 0,-110 109 307,-17-16-281,56-65 237,-5-6-1,-6-6 0,-4-7 1,-230 122-1,247-161 390,-2-6 0,-244 74 0,239-102-653,117-29-240,-1-2 1,1 0-1,0-2 1,-25-1-1,45 0-53,1 1 1,-1-1-1,0 1 1,1-1-1,-1 0 1,0 0-1,1 0 1,-4-2-1,5 2 0,1 1 1,-1-1-1,1 1 1,-1 0-1,1-1 0,-1 1 1,1-1-1,-1 1 1,1-1-1,0 0 1,-1 1-1,1-1 0,0 1 1,-1-1-1,1 0 1,0 1-1,0-1 0,0 0 1,0 1-1,-1-1 1,1 0-1,0 1 1,0-1-1,0 0 0,0 1 1,1-1-1,-1 0 1,0 1-1,0-1 1,0 0-1,0 1 0,1-1 1,-1 0-1,0 1 1,1-1-1,-1 1 0,0-1 1,1 1-1,-1-1 1,1 1-1,-1-1 1,2 0-1,21-17-1220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02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1162 15059,'0'0'55,"0"0"0,0 0 0,0 0 1,0 0-1,0 0 0,0 0 0,0 0 0,0 0 0,0 0 0,0-1 0,0 1 0,0 0 0,0 0 0,0 0 1,0 0-1,0 0 0,0 0 0,0 0 0,0 0 0,0 0 0,0 0 0,0-1 0,0 1 0,-1 0 0,1 0 0,0 0 1,0 0-1,0 0 0,0 0 0,0 0 0,0 0 0,0 0 0,0 0 0,0 0 0,0 0 0,0 0 0,0 0 0,0-1 1,-1 1-1,1 0 0,0 0 0,0 0 0,0 0 0,0 0 0,0 0 0,0 0 0,0 0 0,0 0 0,0 0 1,-1 0-1,1 0 0,0 0 0,0 0 0,0 0 0,0 0 0,0 0 0,0 1 0,0-1 0,0 0 0,0 0 0,0 0 1,-1 0-1,1 0 0,0 0 0,5-10 1537,-5 9-1514,7-13 818,65-129 3673,-53 101-4038,19-66 1,-29 76-461,-1 0 1,-2 0-1,-1 0 1,1-36-1,-10 46-60,0 19-1,0 12-11,2 8 3,0 0 1,2 0-1,0 0 0,1-1 0,4 29 0,8 38 169,3 0-1,4 0 1,4-2-1,52 122 1,-71-193-151,13 27 40,-16-34-55,-1-1 0,1 0 0,-1 0 1,1 0-1,0 0 0,-1 0 0,1 0 0,0-1 0,0 1 0,1-1 0,-1 1 0,4 1 0,-6-3-2,1 1-1,0-1 1,-1 0-1,1 0 1,0 0-1,-1 0 1,1 0 0,-1 1-1,1-1 1,0 0-1,-1 0 1,1-1-1,0 1 1,-1 0-1,1 0 1,0 0-1,-1 0 1,1 0-1,0-1 1,-1 1-1,1 0 1,-1-1-1,1 1 1,-1 0-1,1-1 1,-1 1-1,1-1 1,-1 1-1,1-1 1,-1 1 0,1-1-1,-1 1 1,0-1-1,1 1 1,-1-1-1,0 1 1,1-1-1,-1 0 1,0 1-1,0-1 1,0 0-1,2-4 13,-1-1 0,0 1 0,-1 0 0,1-9-1,-2-11 16,0 0 0,-8-37 0,-17-52-28,12 54-12,11 44 1,-47-217-181,37 157 121,-3-87 1,15 145 65,1-1 0,1 0 1,0 1-1,9-37 0,-9 51 0,0-1 0,1 0 0,0 0 0,0 1 0,0-1 0,1 1 0,0 0 0,0 0 0,0 0 0,4-5 0,-4 7 0,-1 0 0,1 0 0,0 0 0,-1 0-1,1 1 1,0-1 0,0 1 0,0 0 0,0 0-1,0 0 1,0 0 0,1 1 0,-1-1-1,0 1 1,0 0 0,0 0 0,6 0 0,-5 0 4,-1 1 0,1-1 0,-1 1 0,1 0-1,-1 0 1,1 0 0,-1 1 0,1-1 0,-1 1 0,0 0 0,0 0 0,0 0 0,0 0 0,0 0 0,0 1 0,2 2 0,-2-1 5,1 1 1,-1 0-1,0 0 1,0 1-1,0-1 0,-1 0 1,1 1-1,-1 0 0,1 6 1,0 3 5,-1 1 0,0 0 0,-1 0 1,-1 1-1,0-1 0,-4 24 0,2-27-8,-1 0 0,0 0 0,-1 0 1,-1-1-1,0 1 0,0-1 0,-15 22 0,17-28-10,-1-1-1,-1 0 1,1 0 0,-1-1-1,1 1 1,-2-1-1,-9 7 1,11-9-11,0 0 0,0 0 0,0 0 0,0 0 0,-1-1 0,1 0 0,0 0 0,-1 0 0,1-1 0,-1 1 0,1-1 0,-8-1 0,9 1-10,0-1-1,0 1 0,0-1 1,0 0-1,0 0 0,0 0 1,1-1-1,-1 1 0,0 0 1,1-1-1,-4-2 1,5 3 18,0 0 0,0 1 0,1-1 0,-1 0 1,0 0-1,0 0 0,1 1 0,-1-1 1,1 0-1,-1 0 0,1 0 0,-1 0 1,1 0-1,0 0 0,-1 0 0,1 0 1,0 0-1,0 0 0,0 0 0,-1 0 0,1 0 1,0 0-1,1-1 0,-1 1 0,0 0 1,0 0-1,0 0 0,1 0 0,-1 0 1,0 0-1,1 0 0,-1 0 0,1 0 0,-1 1 1,1-1-1,0-1 0,2-1-2,-1 0 0,1 0 0,0 1 0,0-1 0,0 1 1,0 0-1,0 0 0,6-3 0,31-12-35,-16 8 27,27-15 55,-1-2 0,-1-2-1,48-37 1,-81 52 46,0 0 0,-1-1-1,0 0 1,12-17 0,-20 23-32,-1-1 1,1-1 0,-2 1 0,1-1 0,-1 0-1,-1 0 1,0 0 0,5-22 0,-8 27-42,-1 0 1,1 0-1,-1 0 0,0 0 1,-1 0-1,0 0 1,1 0-1,-1 0 1,-2-6-1,2 10-9,1 0 1,-1-1-1,1 1 0,-1 0 1,1 0-1,-1-1 0,1 1 1,-1 0-1,0 0 0,0 0 1,0 0-1,0 0 1,0 0-1,0 0 0,0 0 1,0 0-1,0 0 0,0 1 1,0-1-1,0 0 0,-1 1 1,1-1-1,0 1 0,-1-1 1,1 1-1,0 0 0,-1-1 1,1 1-1,0 0 1,-1 0-1,1 0 0,0 0 1,-1 0-1,1 0 0,-1 1 1,1-1-1,0 0 0,-2 1 1,1 0-3,-1 0 1,1 1 0,0-1 0,0 0 0,1 1-1,-1 0 1,0-1 0,0 1 0,1 0-1,-1 0 1,1 0 0,-1 0 0,1 0-1,-1 2 1,-14 34-2,16-37 2,-2 4-2,0 0 0,1 0 0,0 0 0,0 1 0,0-1 0,0 0 0,1 1 0,0-1 1,0 1-1,1-1 0,0 0 0,1 8 0,0-9 2,-1-1 1,0 0 0,1 1-1,-1-1 1,1 0 0,0 0-1,0 0 1,1 0 0,-1-1-1,0 1 1,1 0 0,0-1-1,-1 0 1,1 1-1,0-1 1,0-1 0,0 1-1,1 0 1,4 1 0,0 0 6,0-1 1,0 0 0,0 0 0,0-1-1,1 0 1,-1 0 0,0-1-1,1 0 1,-1-1 0,0 0 0,1 0-1,-1-1 1,0 0 0,0 0 0,0-1-1,0 0 1,-1 0 0,1-1-1,7-5 1,-5 3 14,1-2 0,-1 1 0,0-1 0,-1 0 0,0-1 0,-1-1 1,1 1-1,-2-1 0,1 0 0,-2-1 0,1 0 0,4-12 0,4-15 50,-10 22-48,11-19 0,-16 34-21,0 0 0,1 1 0,-1-1 0,1 0 0,-1 0 0,1 1-1,-1-1 1,1 0 0,-1 1 0,1-1 0,-1 1 0,1-1 0,1 0 0,-2 1 0,1 0 1,-1 0-1,0 0 1,0 0-1,1 0 0,-1 0 1,0 0-1,0 0 1,0 0-1,1 0 1,-1 0-1,0 0 0,0 0 1,0 0-1,1 0 1,-1 0-1,0 1 1,0-1-1,0 0 0,1 0 1,-1 0-1,0 0 1,0 1-1,0-1 1,0 0-1,0 0 0,1 0 1,-1 0-1,0 1 1,0-1-1,0 0 1,7 25 162,-6-20-151,12 67 229,19 91 140,-23-124-305,3-1-1,18 43 1,-27-78-45,-3-8 15,-2-8-31,0 1 0,-6-21 1,-1-3 13,0-4-21,-27-133-48,27 119 0,-3-65 0,12 113 39,0 1-1,0-1 1,1 0-1,-1 1 1,1-1 0,0 0-1,1 1 1,1-7-1,-2 11-2,-1 0 1,1 0-1,0 0 0,0-1 0,-1 1 0,1 0 0,0 0 1,0 0-1,0 0 0,0 0 0,0 0 0,0 1 0,1-1 1,-1 0-1,0 0 0,0 1 0,0-1 0,1 1 0,-1-1 1,0 1-1,1 0 0,-1-1 0,0 1 0,1 0 0,-1 0 1,1 0-1,-1 0 0,0 0 0,1 0 0,-1 0 0,0 1 1,1-1-1,-1 0 0,0 1 0,1-1 0,1 2 0,0-1 3,0 0 0,1 1 0,-1-1 0,0 1 0,0 0 0,0 0 0,0 0 0,0 1 0,-1-1 0,1 1 0,-1-1 0,0 1 0,1 0 0,-1 0 0,0 0 0,-1 0 0,1 0 0,0 0 0,-1 1 0,0-1 0,0 0 0,0 1 0,0-1 0,0 1 0,-1-1 0,1 5 0,-1 0 11,0 0 0,-1 0 0,0 0 0,0 0 0,0 0 0,-1 0 0,0 0 0,-1-1 0,0 1 0,-6 11 0,8-16-10,-1-1-1,1 0 1,-1 0-1,1 0 1,-1 0 0,0 0-1,0 0 1,1 0 0,-2-1-1,1 1 1,0-1-1,0 1 1,0-1 0,-4 2-1,4-3-30,1 1 0,-1-1 0,0 0 0,0 1 0,1-1 1,-1 0-1,0 0 0,0 0 0,1 0 0,-1 0 0,0-1 0,0 1 0,1 0 0,-1-1 0,0 0 0,1 1 0,-1-1 0,1 0 0,-1 0 0,1 0 0,-1 0 1,-1-1-1,-3-3-337,1-1 0,0 1 1,1-1-1,0 0 0,-1 0 1,2 0-1,-1 0 0,1-1 1,0 0-1,0 0 1,1 1-1,-3-12 0,2 3-865,0-1 0,1 1 0,1-1 0,1-29 0,6-4-420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02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 13347,'0'-1'193,"0"0"-1,1 1 1,-1-1 0,1 0 0,-1 1-1,1-1 1,-1 0 0,1 1 0,-1-1-1,1 1 1,-1-1 0,1 1-1,0-1 1,0 1 0,-1 0 0,1-1-1,1 0 1,-2 1-30,1 0 0,-1 0 0,1 0 0,-1 0 0,1 1 0,0-1 1,-1 0-1,1 0 0,-1 0 0,1 0 0,-1 0 0,1 1 0,-1-1 0,1 0 0,-1 1 0,1-1 0,-1 0 0,0 1 0,1 0 0,3 2 459,-2 1 0,1 0-1,0 0 1,-1 0 0,3 5 0,51 99 3461,35 72-1973,-74-141-2012,-1 1 0,17 70-1,-30-91-573,3 25-1,-5-5-3277,-10-56-4443,-4-5 8910,2-7-372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03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1 266 13155,'2'-5'485,"0"1"-1,0 0 1,0 0 0,1 0-1,-1 0 1,1 0 0,0 1 0,0-1-1,1 1 1,-1 0 0,1 0 0,-1 0-1,1 0 1,0 1 0,0-1 0,8-3-1,-1 2 233,1-1 0,-1 1 0,1 1 0,0 0 0,16-2 0,-22 4-535,0 1 0,0 0-1,0 0 1,0 0-1,-1 1 1,1 0-1,0 0 1,0 1-1,0-1 1,-1 1-1,1 0 1,0 1-1,-1-1 1,8 6-1,-7-3-130,0 0 0,1 0 0,-2 0 0,1 1 0,-1 0 0,0 0 0,0 0 0,0 1 0,-1 0 0,5 10 0,-2-1-52,-1 1 1,0 0-1,-2 1 1,4 18-1,-1 8-2430,-8-49-1813,4-9 4863,6-9-368</inkml:trace>
  <inkml:trace contextRef="#ctx0" brushRef="#br0" timeOffset="1">251 1 13635,'-9'6'1744,"1"1"1593,3 7-2241,7 0-304,7-2-880,-1 0-304,8-3-792,4-1-336,12-2 792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03.8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104 295 14667,'-3'0'310,"-1"0"0,1 0 0,-1 1 0,1-1 0,0 1 0,-1-1 0,1 1 0,-1 0 0,1 0 0,0 1 0,0-1 0,0 1 0,-1-1 0,1 1 0,1 0 0,-1 0 0,0 0 0,0 1 0,1-1 0,0 1 0,-1-1 0,1 1 0,0 0 1,0 0-1,-2 5 0,-1 0-15,1 1 0,1 0 0,0 0 0,0 0 0,-2 11 0,4-17-267,0 0-1,1 0 1,0 0 0,-1 1 0,1-1-1,0 0 1,0 1 0,1-1-1,-1 0 1,1 0 0,-1 1-1,1-1 1,0 0 0,1 0-1,-1 0 1,0 0 0,1 0-1,2 3 1,-3-4-24,0-1 0,1 0-1,-1 0 1,0 0 0,1 0 0,0 0-1,-1 0 1,1 0 0,-1 0 0,1-1 0,0 1-1,-1-1 1,1 1 0,0-1 0,0 0-1,2 1 1,0-1 0,0 0 1,0-1-1,0 1 1,0-1-1,0 0 0,0 0 1,4-2-1,1 0 0,0-1-1,0-1 1,-1 0 0,0 0 0,12-10-1,-12 7 6,0 0-1,0-1 1,-1 0-1,0 0 0,-1-1 1,0 1-1,0-2 1,-1 1-1,-1-1 0,1 1 1,-2-1-1,4-16 1,-2 1 35,0-1 1,-2-1-1,-1 1 1,-3-31-1,1 39 103,-6-30 0,6 45-87,-1 0 0,0 0 0,0 0 0,0 0-1,-1 0 1,1 0 0,-1 0 0,0 1 0,0-1 0,0 0 0,-1 1 0,1 0 0,-6-5 0,8 7-48,0 1 0,-1 0 1,1-1-1,0 1 1,0 0-1,-1 0 0,1-1 1,0 1-1,-1 0 1,1 0-1,0 0 0,-1-1 1,1 1-1,0 0 1,-1 0-1,1 0 0,0 0 1,-1 0-1,1 0 0,-1 0 1,1 0-1,0 0 1,-1 0-1,1 0 0,0 0 1,-1 0-1,1 0 1,-1 0-1,1 0 0,0 0 1,-1 0-1,1 1 1,0-1-1,-1 0 0,1 0 1,0 0-1,-1 1 1,1-1-1,0 0 0,0 0 1,-1 1-1,1-1 0,0 0 1,0 1-1,-1-1 1,1 0-1,0 1 0,0-1 1,0 0-1,0 1 1,-1 0-1,-2 22 337,3-8-216,1 0 0,0 1 0,2-1-1,0 0 1,0 0 0,1-1 0,1 1 0,0-1-1,1 0 1,8 13 0,-8-17-72,0 0-1,1-1 1,-1 0-1,2-1 1,-1 0-1,12 10 1,-13-14-32,0 1 1,0-1-1,0 0 0,1 0 1,0-1-1,0 0 0,0 0 0,0-1 1,14 4-1,-15-5-10,0-1-1,0 0 1,0 0 0,0 0-1,0 0 1,0-1 0,0 0-1,0 0 1,0-1 0,-1 0-1,1 0 1,0 0 0,-1-1-1,0 1 1,1-1-1,7-7 1,-9 7-12,0 1 1,-1-1-1,0-1 0,0 1 0,0 0 1,0-1-1,0 0 0,-1 0 0,0 1 1,1-1-1,-1-1 0,-1 1 1,1 0-1,-1 0 0,1-1 0,-1 1 1,-1-1-1,1 1 0,-1-1 0,1 1 1,-1-1-1,-1-6 0,-1 2 15,0-1-1,-5-14 1,6 21-19,0 0 1,0-1-1,-1 1 0,0 0 1,0 0-1,0 0 1,0 0-1,0 0 0,-4-4 1,5 7-5,1 0 0,0 0 0,0-1 0,-1 1 0,1 0 0,0 0 1,-1 0-1,1 0 0,0 0 0,-1 0 0,1 0 0,-1-1 0,1 1 0,0 0 0,-1 0 1,1 0-1,0 0 0,-1 1 0,1-1 0,0 0 0,-1 0 0,1 0 0,0 0 0,-1 0 1,1 0-1,0 0 0,-1 1 0,1-1 0,0 0 0,0 0 0,-1 0 0,1 1 0,0-1 1,0 0-1,-1 1 0,1-1 0,0 0 0,0 0 0,0 1 0,-1-1 0,1 0 0,0 1 1,0-1-1,0 0 0,0 1 0,0-1 0,0 1 0,-5 16-163,5-17 164,-1 10-548,0 0 1,1 0-1,0 1 0,1-1 0,0 0 1,0 0-1,1-1 0,1 1 0,-1 0 1,8 15-1,11 17-1275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12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0 184 10330,'17'-14'2216,"0"-1"0,-1-1 0,-1-1 0,15-21 0,-25 27-291,-5 11-1887,0 0 1,0 0 0,0 0-1,0 0 1,-1 0 0,1 0 0,0 0-1,0-1 1,0 1 0,0 0 0,0 0-1,0 0 1,0 0 0,-1 0-1,1 0 1,0 0 0,0 0 0,0 0-1,0 0 1,0 0 0,-1 0-1,1 0 1,0 0 0,0 0 0,0 0-1,0 0 1,0 0 0,-1 0-1,1 0 1,0 0 0,0 0 0,0 0-1,0 0 1,0 0 0,0 0 0,-1 0-1,1 0 1,0 0 0,0 1-1,-3 0 143,1 0-1,-1 1 1,1-1-1,-1 1 1,1 0-1,-3 2 1,-6 6 96,1 1 0,0 1 0,-9 12 0,17-20-244,-1 0 0,1 0 1,-1 0-1,1 0 0,1 0 0,-1 0 1,0 1-1,1-1 0,0 1 1,0-1-1,0 1 0,1 0 0,0-1 1,0 8-1,0-10-31,1-1-1,-1 0 1,0 1 0,1-1 0,-1 0-1,1 0 1,0 1 0,-1-1 0,1 0-1,0 0 1,0 0 0,0 0-1,0 0 1,0 0 0,0 0 0,0 0-1,0 0 1,0-1 0,0 1 0,0 0-1,1-1 1,-1 1 0,0-1-1,0 1 1,1-1 0,-1 1 0,0-1-1,1 0 1,-1 0 0,0 0 0,3 0-1,5 0 5,0 0-1,-1 0 0,17-4 0,-13 2 3,-4 0-6,1 1 0,-1 1 0,1 0 0,-1 0 0,1 0 0,-1 1-1,14 3 1,-17-3 7,0 1 0,0 0 0,-1 0 0,1 1 0,-1-1 1,0 1-1,0 0 0,0 0 0,0 0 0,0 1 0,-1-1 0,1 1 0,-1 0 0,5 7 0,1 4 25,1 2 1,-2-1 0,0 1-1,-1 0 1,8 31 0,-12-32 10,0-1 0,0 1 0,-1 0 0,-1 0 1,-1 0-1,0 0 0,-3 16 0,2-25-30,-1 0 0,0-1-1,0 1 1,-1 0 0,1-1 0,-2 0-1,1 0 1,-1 1 0,0-2 0,0 1-1,-8 8 1,10-11-12,0-2 0,0 1 0,0 0 0,0 0 0,0-1 0,0 1 0,-1-1 0,1 1-1,-1-1 1,1 0 0,-1 0 0,1 0 0,-1 0 0,1-1 0,-1 1 0,0-1 0,1 0 0,-1 1 0,0-1 0,0 0-1,1-1 1,-1 1 0,0 0 0,1-1 0,-1 1 0,0-1 0,1 0 0,-1 0 0,1 0 0,-1 0 0,1-1 0,-4-1-1,2-1-3,-1 0-1,1-1 1,0 1-1,0-1 0,1 0 1,-1 0-1,1 0 1,0 0-1,0 0 0,1-1 1,-1 1-1,1-1 1,1 0-1,-1 0 0,0-8 1,-2-8-40,2 0 0,0-39 0,3 38 12,1-1 0,0 1 0,2 0 0,0 0 0,10-25 0,-10 35 28,1 1 1,1-1-1,0 1 1,0 0-1,2 0 0,-1 0 1,1 1-1,1 0 0,0 1 1,12-11-1,-16 17 3,0 0-1,0 1 1,1-1-1,0 1 0,-1 0 1,1 1-1,0-1 1,0 1-1,0 0 1,7-1-1,-9 2 3,-1 1-1,1-1 0,-1 1 0,1 0 1,-1 0-1,0 0 0,1 1 1,-1-1-1,1 1 0,-1 0 1,0 0-1,1 0 0,-1 0 0,0 0 1,0 1-1,0 0 0,0-1 1,0 1-1,0 0 0,3 4 0,10 10 93,-1 1-1,0 1 0,-2 0 0,12 21 0,-19-30-3,-1 0 0,-1 1 0,0-1-1,0 1 1,-1 0 0,0 0 0,-1 0 0,0 1-1,0-1 1,-1 21 0,-1-24-52,-1 0 0,0 0 0,-1 0 0,0-1-1,0 1 1,0 0 0,-6 10 0,6-14-32,1 0-1,-1 0 1,0 0-1,0-1 0,0 1 1,0 0-1,-1-1 1,1 1-1,-1-1 1,1 0-1,-1 0 1,0 0-1,0 0 1,0 0-1,0-1 1,0 1-1,-4 0 1,6-1-7,-1-1 1,1 0 0,-1 1 0,0-1 0,1 0 0,-1 0-1,1-1 1,-1 1 0,1 0 0,-1 0 0,1-1 0,-1 1-1,1-1 1,-1 1 0,1-1 0,0 0 0,-1 1 0,1-1-1,0 0 1,-1 0 0,1 0 0,0 0 0,0 0 0,0 0-1,0 0 1,0 0 0,0-1 0,0 1 0,0 0 0,1-1-1,-1 1 1,-1-3 0,0-3 7,-1 0-1,1 0 1,0-1-1,1 1 1,-1-13 0,1 7-9,1-1 1,0 1 0,1-1 0,1 1 0,0 0-1,1-1 1,0 1 0,1 0 0,10-22-1,-4 14 3,1 1 0,1 0 0,1 1 0,30-34 0,50-45-376,-70 75 307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04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88 13323,'-8'-23'1300,"6"17"-255,0-1-1,-1-1 1,2 1 0,-1 0 0,1 0 0,0-13 0,1 20-996,0-1 1,0 1-1,0 0 1,0 0-1,0 0 1,0 0-1,0 0 1,0 0-1,0 0 1,0 0-1,0 0 1,0-1 0,0 1-1,0 0 1,1 0-1,-1 0 1,0 0-1,0 0 1,0 0-1,0 0 1,0 0-1,0 0 1,0 0-1,0 0 1,0 0-1,0 0 1,0 0-1,1 0 1,-1 0-1,0-1 1,0 1 0,0 0-1,0 0 1,0 0-1,0 0 1,0 0-1,0 0 1,1 0-1,-1 0 1,0 0-1,0 1 1,0-1-1,0 0 1,0 0-1,0 0 1,0 0-1,0 0 1,0 0-1,1 0 1,-1 0 0,0 0-1,0 0 1,0 0-1,8 7 1152,8 10-47,26 37-446,-3 2 1,-3 1-1,-2 2 0,48 116 1,-76-158-694,3 8-9,1-1 0,22 38 0,-32-61-9,0 0-1,1-1 1,-1 1 0,0 0-1,1-1 1,-1 1-1,1-1 1,-1 1 0,1 0-1,0-1 1,-1 0-1,1 1 1,-1-1 0,1 1-1,0-1 1,1 1 0,-2-1-3,0 0 0,0 0 1,1 0-1,-1 0 1,0-1-1,1 1 0,-1 0 1,0 0-1,0 0 1,1 0-1,-1 0 0,0-1 1,0 1-1,1 0 1,-1 0-1,0 0 0,0-1 1,0 1-1,1 0 1,-1 0-1,0-1 0,0 1 1,0 0-1,0 0 1,0-1-1,0 1 0,1-1 1,4-28-336,-5 26 315,4-58-420,-3 31 261,1-1 1,9-41-1,-9 64 171,0 0 1,1 0 0,0 0 0,0 0 0,0 0 0,1 1 0,1-1-1,-1 1 1,1 0 0,0 0 0,1 1 0,0 0 0,7-8-1,-10 12 21,0 0 0,0 0 0,0 0 0,0 0 0,0 1 0,0-1 0,0 1 0,1-1 0,-1 1 0,1 0-1,-1 1 1,1-1 0,-1 1 0,1-1 0,-1 1 0,7 0 0,-8 1 8,1-1 1,0 1 0,-1 0-1,1 0 1,0 0-1,-1 0 1,0 1-1,1-1 1,-1 1 0,0-1-1,1 1 1,-1 0-1,0 0 1,0 0 0,0 0-1,-1 0 1,1 0-1,0 0 1,-1 1-1,1-1 1,1 5 0,-1 0 25,0-1 0,0 1 0,0 0 0,-1 0 0,0 1 0,0-1 1,-1 0-1,0 0 0,0 0 0,-1 0 0,0 1 0,0-1 0,-1 0 1,1 0-1,-2 0 0,1-1 0,-4 8 0,2-5-31,0 0 0,-1 0 0,-1 0 1,1 0-1,-2-1 0,1 0 0,-1 0 0,0 0 0,0-1 0,-1 0 0,-10 7 0,14-12-84,0 0 0,0 0-1,0 0 1,0-1 0,0 1-1,0-1 1,-1 0 0,1 0 0,0 0-1,-8-1 1,11 0-46,-1 0 1,1 0-1,-1 0 1,1 0-1,0 0 1,-1 0-1,1-1 1,-1 1-1,1-1 0,0 1 1,-1-1-1,1 1 1,0-1-1,0 0 1,0 0-1,-1 0 1,1 0-1,0 0 0,0 0 1,0 0-1,0 0 1,0 0-1,1 0 1,-1 0-1,0 0 1,0-1-1,1 1 0,-1 0 1,1-1-1,-1 1 1,1 0-1,0-1 1,-1 1-1,1-1 1,0-1-1,0-1-363,0-1 0,0 1 1,0-1-1,1 1 0,-1-1 0,1 1 1,1-1-1,-1 1 0,0-1 0,5-6 1,13-26-1404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05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88 713 14755,'6'-10'1783,"2"-5"4490,-13 20-3664,-13 16-1882,2 0 0,1 0 0,0 1-1,-11 26 1,25-46-726,0 0-1,0-1 1,1 1-1,-1 0 0,0-1 1,1 1-1,-1 0 1,1 0-1,0 0 1,-1-1-1,1 1 1,0 0-1,0 0 1,0 0-1,0 0 0,1-1 1,-1 1-1,1 0 1,-1 0-1,1 0 1,-1-1-1,2 3 1,-1-2-4,1-1 0,-1 0 0,0 0 0,1 0 0,-1 0 0,1 0 1,-1 0-1,1 0 0,-1 0 0,1-1 0,0 1 0,-1-1 0,1 1 0,0-1 0,-1 0 1,1 0-1,0 1 0,0-1 0,-1 0 0,1 0 0,0-1 0,0 1 0,2-1 1,-2 1-25,1-1 0,-1 0 0,1 0 0,-1 0 0,1 0 0,-1 0 0,0-1 0,0 1 0,1-1 0,-1 1 0,0-1 0,0 0 0,0 0 0,1-2 0,5-6-161,11-19 0,-7 10 120,1-1 34,-1 3 94,0-1 0,1 2 0,0-1 1,20-16-1,-31 31-24,-1 0 0,1 1 0,0 0-1,0-1 1,0 1 0,0 0 0,0 0 0,0 0 0,1 0 0,-1 1-1,0-1 1,0 0 0,1 1 0,-1 0 0,0-1 0,1 1-1,-1 0 1,0 0 0,1 1 0,3 0 0,-3 0 5,-1 0 0,1 0 0,-1 0 0,1 1 0,-1-1 0,0 1 0,0-1 0,0 1 0,0 0 0,0 0 0,0 0 0,-1 0 0,1 0 0,0 0 0,-1 1 0,0-1 0,2 5 0,3 7 108,-6-12-121,1 1-1,0 0 1,0 0 0,0 0-1,1-1 1,-1 1 0,1 0-1,-1-1 1,1 1 0,0-1-1,0 0 1,0 0 0,4 4-1,-6-6-24,1 0 0,-1 0-1,0 0 1,0 0 0,1 0 0,-1 0-1,0 0 1,1 0 0,-1 0 0,0 0-1,0 0 1,1 0 0,-1 0 0,0 0 0,0 0-1,1-1 1,-1 1 0,0 0 0,0 0-1,1 0 1,-1 0 0,0-1 0,0 1-1,1 0 1,-1 0 0,0 0 0,0-1-1,0 1 1,0 0 0,1 0 0,-1-1-1,4-9 18,6-22-76,8-57 0,-13 60-178,1 0-1,18-52 0,-22 76 191,1-1-1,-1 1 1,1 0 0,5-7-1,-8 12 41,0-1 0,1 0 0,-1 1 0,1-1 0,-1 1 0,1-1 0,-1 0 0,1 1 0,-1-1 0,1 1 0,-1 0 0,1-1 0,0 1 0,-1-1 0,1 1 0,0 0 0,-1-1 0,1 1 0,0 0 0,0 0 0,-1 0 0,1 0 0,0-1 0,0 1 0,-1 0 0,1 0 0,0 0 0,0 1 0,-1-1 0,1 0 0,0 0 1,0 0-1,-1 0 0,1 1 0,0-1 0,-1 0 0,1 1 0,0-1 0,-1 1 0,1-1 0,0 0 0,-1 1 0,1 0 0,6 7-6,0 0 0,-1 1 1,-1 0-1,8 14 1,-7-11 53,1-1 0,11 16 0,-17-26-39,0 0 0,0 0 0,0 0 0,0 1 0,0-1-1,0-1 1,0 1 0,1 0 0,-1 0 0,0 0 0,0-1 0,1 1 0,-1 0 0,1-1 0,-1 0 0,0 1 0,1-1 0,-1 0 0,1 1 0,-1-1 0,1 0 0,-1 0 0,1 0 0,-1 0 0,0-1 0,1 1 0,-1 0 0,1-1 0,-1 1 0,1-1 0,-1 1 0,0-1 0,1 1 0,1-2 0,3-3 9,0 0-1,0 0 1,0 0 0,-1 0 0,7-9 0,-7 9-6,13-18 24,0 0-1,20-35 1,22-55 246,-29 54 12,-31 58-282,0 1 0,1-1 1,-1 0-1,0 1 0,1-1 0,-1 0 1,0 1-1,1-1 0,-1 1 0,1-1 0,-1 1 1,1-1-1,-1 1 0,1-1 0,0 1 1,-1-1-1,2 1 0,-2 0-6,0 0 0,0 0 0,1 0 1,-1 0-1,0 1 0,0-1 0,1 0 0,-1 0 0,0 0 0,0 0 0,0 1 0,1-1 0,-1 0 0,0 0 1,0 1-1,0-1 0,0 0 0,0 0 0,1 1 0,-1-1 0,0 0 0,0 0 0,0 1 0,0-1 1,0 0-1,0 1 0,0-1 0,2 30 3,-8 35 23,-1 12-9,7-67-19,1-1 0,-1 1-1,2-1 1,-1 1 0,6 16-1,-6-24 1,-1 0 0,1 0 0,-1-1 0,1 1 0,0 0 0,0-1 0,0 1 0,0 0 0,0-1 0,1 0 0,-1 1-1,0-1 1,1 0 0,-1 1 0,1-1 0,-1 0 0,3 1 0,-3-2 0,0 0 0,0 1 0,0-1-1,0 0 1,1 0 0,-1 0 0,0 0 0,0 0 0,0 0 0,0 0-1,1-1 1,-1 1 0,0 0 0,0-1 0,0 1 0,0-1 0,0 1-1,0-1 1,0 1 0,0-1 0,0 0 0,0 1 0,0-1-1,0 0 1,0 0 0,0 0 0,0-1 0,4-4 1,-1 0 1,0-1 0,0 1-1,0-1 1,-1 0-1,0 0 1,-1 0 0,1-1-1,-1 1 1,1-12-1,0 2 2,-2 0 0,0-1-1,-2-27 1,-4 3-45,-3 1 0,-2-1 1,-22-60-1,22 73 18,4 12 22,-10-20 0,12 32 0,3 11-21,2 10 18,2 0 0,0-1 0,8 23 0,-7-20 18,2 0 53,0 0 0,0-1 0,2 1 0,0-1 0,1 0 1,20 27-1,-24-37-6,1-1-1,0 0 1,0 0 0,0-1 0,1 1 0,-1-1 0,14 7 0,-15-9-11,1-1 0,-1 0 0,0 0 0,0-1 0,1 0 0,-1 0 0,1 0 0,0 0 0,-1-1 0,1 0 0,-1 0 0,11-2 0,-10 1-20,1-1 0,-1 0-1,0-1 1,0 0 0,1 0 0,-2 0-1,1-1 1,0 1 0,-1-1-1,0-1 1,0 1 0,8-9 0,-6 5-211,0-1 1,0 0-1,-1 0 1,0 0 0,0-1-1,7-19 1,8-35-4268,-11 34 2571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13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2618 362 6961,'-3'-4'647,"2"3"-283,0 1-1,0-1 1,1 0 0,-1 1-1,0-1 1,1 0-1,-1 0 1,0 0-1,1 0 1,-1 1 0,0-3-1,1 2-168,0 0 0,1 1 0,-1-1 0,0 0 0,0 1-1,1-1 1,-1 0 0,0 1 0,1-1 0,-1 0 0,1 1 0,-1-1 0,1 1 0,-1-1-1,1 1 1,-1-1 0,1 1 0,1-1 0,7-6 3961,-14 17-546,-29 30-2149,27-30-1385,-2 0 0,1 0 0,-2 0 0,1-1-1,-1-1 1,0 0 0,-13 8 0,-83 42 306,79-44-371,-1-2 1,-1 0 0,0-2 0,0-2 0,-36 7-1,48-13 49,0 0 0,0-1 0,0-1 0,0-1 0,0 0 0,0-1 0,0-1-1,0 0 1,0-2 0,-29-11 0,-93-51 56,75 35-65,-73-26 1,74 34-50,-105-53 0,-62-35 75,183 88 419,2-3 1,-47-35-1,32 21-298,51 36-176,0 0 0,1 0 0,-1 1 0,-1 1 0,1-1 0,-1 1 0,1 1-1,-1 0 1,-18-1 0,-3 2 93,-56 5 0,-10 1 75,77-5-66,1 0-1,-1 2 1,0 0 0,1 1-1,-1 1 1,1 1 0,-28 11-1,29-9-97,-155 53 143,161-56-155,0 0 0,0 2 0,0-1 0,-13 10 0,-42 31 158,54-36-102,8-6-10,0 1 0,1-1 0,-7 8 0,-3 5 228,10-13-211,3-3-63,0 0 0,0 1 0,0-1 0,0 0 0,-1 0 0,1 0 0,0 0 0,0 0 0,-1 0 0,1-1 0,-1 1 0,1 0 1,-1-1-1,1 1 0,-2 0 0,2-1-32,1 0 1,0 0-1,0 0 1,-1 0 0,1-1-1,0 1 1,0 0-1,0 0 1,-1 0 0,1 0-1,0 0 1,0 0-1,0 0 1,-1 0-1,1-1 1,0 1 0,0 0-1,0 0 1,0 0-1,-1 0 1,1 0-1,0-1 1,0 1 0,0 0-1,0 0 1,0 0-1,0-1 1,0 1-1,0 0 1,0 0 0,-1-1-1,1 1 1,0 0-1,0 0 1,0 0 0,0-1-1,0 1 1,0 0-1,0 0 1,0 0-1,1-1 1,-1 1 0,0 0-1,0 0 1,0-1-1,0 1 1,0 0-1,0 0 1,0 0 0,0-1-1,1 1 1,-1 0-1,7-12-1325,-6 11 1149,3-6-284,1 0-1080,-1 0-1,1 0 1,1 0-1,-1 1 1,12-10-1,-13 13 1278,0 0 0,0 0 0,1 1 0,4-3 0,0 2 1145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13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219 31 9826,'0'-3'1020,"-1"0"-1,0 0 1,0 0-1,0 0 1,0 0-1,-2-4 1,3 7-914,-1-1 1,1 1 0,0 0 0,0-1 0,-1 1-1,1-1 1,0 1 0,-1 0 0,1-1 0,-1 1-1,1 0 1,-1 0 0,1-1 0,0 1-1,-1 0 1,1 0 0,-1 0 0,1-1 0,-1 1-1,1 0 1,-1 0 0,1 0 0,-1 0 0,1 0-1,-1 0 1,1 0 0,-1 0 0,1 0-1,-1 0 1,1 0 0,-1 1 0,1-1 0,-1 0-1,1 0 1,-1 0 0,1 1 0,-1-1 0,1 0-1,0 0 1,-1 1 0,1-1 0,-1 0 0,1 1-1,0-1 1,-1 1 0,1-1 0,0 0-1,0 1 1,-1-1 0,1 1 0,-29 35 2089,-25 40 0,44-62-1871,-10 17 199,10-14-181,-1-1 0,-1 0-1,-15 15 1,11-14 229,27-22-393,1 0 1,-1 1-1,1 0 0,0 1 0,24-3 1,19-6-169,-43 9-11,-1 0-1,0-1 1,0-1 0,0 0 0,12-7 0,-23 12 1,0 0 1,0 0-1,1 0 1,-1 0-1,0-1 1,0 1-1,1 0 1,-1 0-1,0 0 1,0-1-1,0 1 1,1 0 0,-1 0-1,0 0 1,0-1-1,0 1 1,0 0-1,0 0 1,1-1-1,-1 1 1,0 0-1,0 0 1,0-1-1,0 1 1,0 0-1,0-1 1,0 1 0,0 0-1,0 0 1,0-1-1,0 1 1,0 0-1,0-1 1,0 1-1,-9-8 44,-15-1 10,24 9-54,-82-21-89,69 18-4067,36 13 2770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20.7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230 72 8946,'0'-1'261,"-1"0"1,1-1-1,-1 1 1,1 0-1,-1 0 1,1-1-1,0 1 1,0 0-1,0-1 0,0 1 1,0 0-1,0-1 1,0 1-1,0 0 1,0 0-1,0-1 1,1-1-1,12-18 1101,-11 19-1220,0-1-1,0 1 1,-1-1 0,1 1 0,-1-1-1,2-5 1,-3 8-124,0 0 0,0 0 0,0 0 0,0 0 0,0 0 0,0-1 0,0 1 1,0 0-1,0 0 0,0 0 0,0 0 0,0 0 0,0 0 0,0 0 0,0 0 0,0 0 0,1 0 0,-1 0 0,0 0 0,0 0 0,0-1 0,0 1 0,0 0 0,0 0 1,0 0-1,0 0 0,0 0 0,0 0 0,0 0 0,0 0 0,0 0 0,0 0 0,0 0 0,0 0 0,1 0 0,-1 0 0,0 0 0,0 0 0,0 0 0,0 0 0,0 0 1,0 0-1,0 0 0,0 0 0,0 0 0,0 0 0,0 0 0,1 0 0,-1 0 0,0 0 0,0 0 0,0 0 0,0 0 0,0 0 0,0 0 0,0 0 0,0 0 0,0 0 1,0 0-1,0 0 0,0 0 0,0 1 0,2 4 887,-6 4 304,1 0 0,-2 0 0,-8 14-1,-3 8-612,1-5-361,0-1 1,-26 34-1,-6 7-84,22-28-84,11-19 60,1 2 1,1-1-1,-10 25 0,19-38-44,1 0-1,-1 0 0,2 1 1,-1-1-1,1 0 0,0 1 1,0-1-1,1 1 0,0-1 1,1 1-1,-1-1 0,1 1 1,1-1-1,2 9 0,-2-9-14,1 0-1,0-1 1,0 1-1,1-1 0,0 0 1,0 0-1,0 0 1,0-1-1,1 1 1,0-1-1,0 0 0,1 0 1,0-1-1,-1 0 1,1 0-1,1 0 1,-1 0-1,12 4 1,-9-5 15,1 0 0,0-1 1,0 0-1,0 0 0,0-1 0,0 0 1,0-1-1,0 0 0,0 0 1,0-1-1,0-1 0,19-4 1,3-4 253,2-1-179,0 2 0,0 1 0,38-3 0,-72 11-252,1 0 0,0 0-1,0 0 1,-1 0 0,1 0-1,0 0 1,0 0-1,-1 0 1,1 0 0,0-1-1,-1 1 1,1 0 0,0-1-1,-1 1 1,1 0 0,0-1-1,-1 1 1,1-1 0,0 1-1,-1-1 1,1 1 0,-1-1-1,1 1 1,-1-1-1,0 0 1,1 1 0,-1-1-1,0 0 1,1 1 0,-1-2-1,1-1-530,-1 1 0,0 0-1,-1-1 1,1 1-1,0-1 1,-1 1-1,0-5 1,-2-7 1258,2 0-319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21.1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10234,'1'0'6448,"12"1"-4259,-3 0-1551,1 0 0,0 1 0,-1 0 0,1 1 1,-1 0-1,1 1 0,-1 0 0,14 8 0,-21-10-556,0 0 0,1 0 0,-1 1 0,0-1 0,-1 1 0,1 0 0,0 0 0,-1 0 0,0 0 0,1 0 0,2 7 0,-4-7-38,0 0 1,0 0-1,0 0 0,-1 0 0,1 0 0,-1 0 0,0 0 0,0 1 0,0-1 0,0 0 1,-1 0-1,1 0 0,-1 0 0,0 0 0,0 0 0,-2 5 0,-1 2-16,-1 0 0,-11 16 0,14-22-198,0-1 1,-1 0-1,1 0 0,-1 0 1,0 0-1,0 0 0,0-1 0,0 1 1,0-1-1,-8 4 0,10-6-11,0 0 0,0 0 1,0 1-1,0-1 0,0 0 0,0 0 0,0 0 0,0-1 0,0 1 0,0 0 1,-1 0-1,1 0 0,0-1 0,0 1 0,0-1 0,0 1 0,0-1 0,1 1 0,-1-1 1,0 1-1,0-1 0,0 0 0,0 1 0,1-1 0,-1 0 0,0 0 0,1 0 0,-1 0 1,0 0-1,1 0 0,-1 1 0,0-3 0,-4-13-1251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21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13283,'3'9'2168,"2"2"1401,4 4-864,0 5-465,3 3-880,-1 1-367,0 2-593,-2-1-104,-3-4-384,-1-4-640,-1-14 472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33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1747 11947,'0'0'79,"0"0"1,-1 0 0,1 0 0,-1 0 0,1 0-1,0 0 1,-1 0 0,1 0 0,0 1 0,-1-1 0,1 0-1,-1-1 1,1 1 0,0 0 0,-1 0 0,1 0-1,-1 0 1,1 0 0,0 0 0,-1 0 0,1-1 0,0 1-1,-1 0 1,1 0 0,0 0 0,-1-1 0,1 1-1,0 0 1,0 0 0,-1-1 0,1 0 0,-1 1 48,1-1-1,0 0 1,0 0 0,0 0 0,0 0-1,0 0 1,0 0 0,0 0 0,0 0-1,0 0 1,0 0 0,1-1 0,0-3 179,0 1 1,1 0-1,0 0 1,0 0-1,3-5 1,1 2 6,1-1 0,0 1 1,0 0-1,1 0 0,-1 1 1,11-6-1,58-31 693,-68 39-926,268-125 1160,28-14-1000,77-75 36,136-69 765,136 8 1194,-491 213-1876,363-127 422,158-18 2057,-509 161-2412,-160 46-322,-1 0-1118,-14 0-496,-10-1-955,-3 0 746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35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1 949 15419,'202'-184'8756,"-18"-14"-6539,-169 181-2094,56-66 226,-62 71-324,0-1 0,-1 0 0,-1 0 1,11-26-1,-21 47-26,-1 5-5,0-1 0,0 1 1,-3 22-1,1 13 92,3 1 0,1-1 0,3 0 0,2 0-1,1 0 1,3 0 0,2 0 0,28 84 0,-23-104-27,-14-28-57,1 1-1,-1-1 1,0 1 0,1 0 0,-1-1 0,1 1-1,-1-1 1,1 1 0,-1-1 0,1 1 0,0-1-1,-1 0 1,1 1 0,1 0 0,-2-2-1,0 1-1,1 0 1,-1 0 0,0 0 0,1 0 0,-1-1 0,0 1-1,1 0 1,-1 0 0,0 0 0,0-1 0,1 1 0,-1 0 0,0-1-1,0 1 1,0 0 0,1-1 0,-1 1 0,0 0 0,0-1-1,0 1 1,0 0 0,0-1 0,1 1 0,-1 0 0,0-1 0,0 1-1,0 0 1,0-1 0,0 1 0,0-1 0,-1 1 0,3-21 5,-1 0 0,-1 1 1,-5-33-1,1 9-45,-7-88-99,2 35-93,4-126 0,6 205 215,1 0 0,0 0-1,1 0 1,2 0 0,0 1-1,8-21 1,-10 31 16,0 1 1,1-1-1,0 1 0,0 0 0,0 0 1,1 1-1,9-10 0,-10 12 3,0 0 0,0 0 0,1 0 0,-1 1-1,1-1 1,-1 1 0,1 0 0,0 0 0,-1 1 0,1 0 0,0 0 0,7-1-1,-6 1 19,-1 1-1,1 0 1,0 1-1,0-1 1,0 1-1,-1 0 1,1 0-1,0 1 1,-1 0-1,1 0 1,-1 0-1,0 0 1,0 1-1,0 0 1,0 0-1,0 0 1,0 1-1,-1 0 0,0 0 1,7 7-1,-7-5 9,0-1-1,0 0 0,-1 1 0,0 0 0,0-1 0,-1 1 0,1 0 0,-1 1 0,0-1 1,-1 0-1,0 1 0,0-1 0,0 0 0,-1 1 0,0-1 0,0 1 0,0-1 1,-3 12-1,1-9-17,-1 0 1,0 0-1,-1 0 1,0 0-1,0-1 0,-1 1 1,0-1-1,0-1 1,-9 10-1,1-3-8,-1 0 0,0 0-1,-25 17 1,32-27-24,1 0 0,-1 0 0,0 0 1,0-1-1,-1 0 0,1 0 0,-1-1 0,0 0 0,-13 2 1,19-4-2,-1 1 0,1-1 0,-1 0 0,1 0 0,0 0 0,-1-1 0,1 1 0,-1-1 0,1 1 0,-1-1 0,1 0 0,0 0 0,0 0 0,-1 0 0,1 0 0,0 0 0,0-1 0,0 1 0,0-1 0,0 1 0,0-1 0,1 0 0,-1 0 0,1 1 0,-1-1 0,1 0 0,-1-1 0,1 1 0,0 0 0,0 0 0,0-1 0,0 1 0,1 0 0,-2-5 0,2 5 7,-1 0-1,1 0 0,0 0 0,0 0 0,0 0 0,0 1 0,0-1 0,0 0 0,0 0 0,1 0 1,-1 0-1,1 0 0,-1 0 0,1 1 0,0-1 0,0 0 0,0 0 0,0 1 0,2-4 0,-1 3 8,1-1-1,0 1 1,-1 0-1,1 0 0,0 0 1,0 0-1,0 0 1,0 1-1,1 0 0,3-2 1,8-1 6,1 1 1,-1 0-1,30-1 1,-38 4-15,31-2-15,0 0 90,0-1 0,54-12 0,-80 12-2,-1 0 0,0-1 1,0 0-1,-1-1 1,1 0-1,-1-1 0,0 0 1,0 0-1,-1-1 1,0 0-1,0-1 1,11-12-1,-16 15-43,-1 0-1,1-1 1,-1 0-1,0 1 1,0-1 0,0 0-1,-1-1 1,0 1-1,0 0 1,-1-1 0,0 1-1,0-1 1,0 1 0,-1-1-1,0 1 1,0-1-1,-1 1 1,0-1 0,0 1-1,0-1 1,-1 1-1,0 0 1,-3-7 0,5 11-16,-1-1 1,0 1 0,0 0 0,-1 0 0,1 0 0,0 1-1,0-1 1,-1 0 0,0 0 0,1 1 0,-1-1-1,0 1 1,1-1 0,-1 1 0,0 0 0,0 0-1,-5-2 1,6 2-1,-1 1 1,0 0-1,0 0 0,0-1 0,1 1 0,-1 0 1,0 1-1,0-1 0,0 0 0,1 0 0,-1 1 1,0-1-1,0 1 0,1 0 0,-1-1 1,0 1-1,1 0 0,-1 0 0,1 0 0,-1 0 1,1 0-1,-3 3 0,1-1 2,0 1 0,0-1 0,0 1 0,1 0 1,-1-1-1,1 1 0,0 0 0,0 1 0,0-1 0,1 0 0,0 1 0,-1-1 0,2 0 1,-1 1-1,0-1 0,1 1 0,0 0 0,0-1 0,0 1 0,1-1 0,-1 1 0,1-1 1,0 1-1,0-1 0,1 0 0,-1 1 0,1-1 0,0 0 0,0 0 0,1 0 0,-1 0 1,1-1-1,0 1 0,0-1 0,0 1 0,0-1 0,0 0 0,1 0 0,0-1 1,-1 1-1,1-1 0,0 1 0,0-1 0,0 0 0,1-1 0,4 2 0,-1-1 3,0-1 0,0 0 0,1 0 0,-1 0-1,0-1 1,1-1 0,-1 0 0,1 0 0,-1 0 0,0-1-1,0 0 1,0-1 0,0 0 0,11-5 0,-6 1 1,0-1 0,0 0 0,-1-1 0,0 0 0,0-1 0,-1 0 0,11-13 0,13-14-3,-35 37-1,1-1 0,-1 1 0,0-1 0,1 1 0,-1 0 0,1-1 0,-1 1 0,1 0 0,-1-1-1,1 1 1,0 0 0,-1 0 0,1 0 0,-1-1 0,1 1 0,0 0 0,-1 0 0,1 0 0,-1 0 0,1 0-1,0 0 1,-1 0 0,1 0 0,-1 0 0,1 0 0,0 0 0,-1 1 0,1-1 0,-1 0 0,1 0 0,-1 1 0,1-1-1,-1 0 1,1 1 0,-1-1 0,1 0 0,-1 1 0,1-1 0,-1 1 0,1-1 0,-1 1 0,0-1 0,1 1-1,-1-1 1,0 1 0,1-1 0,-1 1 0,0 0 0,2 3 0,0 0-1,-1 1 1,1-1-1,-1 0 1,1 8 0,8 98 283,-6-52-104,-3-42-89,-1-1-1,-1 1 0,0-1 1,-1 1-1,0-1 1,-2 0-1,-5 18 0,4-22-24,4-11-63,1 0-1,0 0 1,0 0-1,0 0 1,0 0-1,0 0 1,0 0-1,-1 0 1,1 0-1,0 0 1,0 0-1,0 0 1,0 0-1,0 1 1,-1-1-1,1 0 1,0 0-1,0 0 1,0-1-1,0 1 1,-1 0 0,1 0-1,0 0 1,0 0-1,0 0 1,0 0-1,0 0 1,0 0-1,-1 0 1,1 0-1,0 0 1,0 0-1,0 0 1,0-1-1,0 1 1,-1 0-1,0-1 2,1-1 0,-1 0 1,0 1-1,0-1 0,1 0 0,-1 1 0,1-1 0,-1 0 0,0-3 0,-3-34-20,2 0 1,1 0-1,3-1 0,9-63 0,12-10-117,-19 100 120,0 0 0,1 1-1,0-1 1,1 1 0,0 0 0,12-15 0,-17 25 14,1-1 0,0 1 0,0 0-1,-1 0 1,2 0 0,-1 1 0,0-1 0,0 0 0,0 1 0,1-1 0,-1 1 0,1 0 0,-1 0 0,1 0-1,0 0 1,-1 0 0,1 1 0,0-1 0,0 1 0,-1 0 0,1-1 0,0 1 0,0 1 0,2-1-1,-2 1 9,-1-1-1,0 1 1,0 0-1,0 0 0,0 0 1,0 1-1,0-1 0,0 0 1,0 1-1,-1-1 0,1 1 1,0-1-1,-1 1 0,1 0 1,-1 0-1,0 0 0,0-1 1,0 1-1,0 1 0,0-1 1,0 0-1,0 0 0,0 0 1,-1 0-1,1 1 1,-1-1-1,0 0 0,0 5 1,0 0 12,0 0 1,-1 0-1,0 0 1,0 0 0,-1 0-1,0 0 1,0-1-1,0 1 1,-1-1 0,0 1-1,-1-1 1,1 0 0,-1 0-1,0 0 1,-10 9-1,8-8-63,0-1-1,0 0 1,0-1-1,-1 0 1,0 0-1,0 0 1,0-1-1,-1 0 1,1 0-1,-1-1 1,0 0-1,-15 4 1,20-7-142,0 1 1,-1-1 0,1 0 0,0 0 0,0 0 0,0 0 0,0 0 0,0-1 0,0 0 0,0 1 0,0-1 0,0 0-1,0 0 1,1-1 0,-1 1 0,0 0 0,1-1 0,-1 0 0,0 1 0,1-1 0,0 0 0,0-1 0,-1 1-1,1 0 1,0-1 0,1 1 0,-3-4 0,1 1-265,1-1 0,-1 1 0,1-1 0,0 0 1,1 0-1,-1 0 0,1 0 0,0 0 0,1 0 0,0 0 0,0 0 0,1-13 0,2 6-122,6-21-1,-9 34 570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35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 10538,'0'1'2427,"-16"113"7272,11 60-6213,5-130-2934,3 1 0,1 0 1,18 72-1,-19-104-597,3 8-334,0 1 0,-2 1 1,3 39-1,-8-57-1965,-2-7 811,-2-10-591,-3-42-3248,6 21 3709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30.3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12563,'15'3'1848,"2"0"1097,12 0-585,7-1 17,2-2-913,5 0-352,-7 0-600,-7 0-576,-12 9-1792,-14 6 1288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5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7 403 8826,'0'0'167,"-1"1"0,1-1-1,-1 1 1,1-1 0,-1 1 0,1-1 0,-1 1-1,1-1 1,0 1 0,-1 0 0,1-1 0,0 1 0,0 0-1,-1-1 1,1 1 0,0 0 0,0-1 0,0 1 0,0 0-1,0 0 1,0-1-21,1 0 0,0 0-1,-1 1 1,1-1 0,-1 0 0,1-1-1,-1 1 1,1 0 0,-1 0-1,1 0 1,0 0 0,-1 0 0,1 0-1,-1-1 1,1 1 0,-1 0-1,1 0 1,0-1 0,29-17 2393,79-56 1004,239-145 1455,-288 189-4583,71-40-222,-130 68-780,-4 2 205,-8 0-346,-10 5-1208,0 1 0,1 1 0,-27 13 0,16-2 698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35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1 119 10314,'21'-6'1585,"4"1"1047,7 4-63,0 2-121,-4 7-255,-2 3-217,-6 5-488,-6 3-239,-5 2-561,-4 2-232,-7-2-288,-1 2-88,-6-5-360,4-1-280,-2-6-905,1-4-439,0-10-2553</inkml:trace>
  <inkml:trace contextRef="#ctx0" brushRef="#br0" timeOffset="1">184 21 12051,'3'-1'928,"3"-2"1136,6 0-1840,5-2-232,0-1-872,-1 3 552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36.3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113 283 14883,'-23'14'1528,"12"-9"-1003,1 1 1,0 0 0,0 1 0,1 0-1,0 1 1,-15 14 0,24-21-506,-1 0 1,0 0-1,1 0 0,-1-1 1,0 1-1,1 0 0,-1 0 1,1 0-1,0 0 0,-1 0 1,1 0-1,0 0 1,0 0-1,-1 0 0,1 0 1,0 0-1,0 0 0,0 0 1,0 0-1,0 0 0,1 0 1,-1 0-1,0 0 0,0 0 1,1 0-1,-1 0 0,1 1 1,0-1-12,-1 0 1,1-1-1,0 1 1,0 0-1,0 0 0,0-1 1,0 1-1,0-1 1,0 1-1,0-1 1,0 1-1,1-1 0,-1 0 1,0 1-1,0-1 1,0 0-1,0 0 1,0 0-1,1 0 0,-1 0 1,0 0-1,2-1 1,3 1-13,0-1 0,0-1 0,-1 1 1,1-1-1,0 0 0,-1 0 0,0-1 1,1 0-1,-1 0 0,7-5 0,-5 2-1,0 0-1,-1 0 0,0-1 0,0 0 1,0 0-1,5-9 0,1-7 8,-1 0 0,0-1 0,12-45 0,-22 67 0,20-75 54,-19 67 23,0 0 0,-1 0 0,0 0 0,-1 0 0,-1-18 0,1 27-54,0 0 1,0 1-1,-1-1 1,1 0-1,0 0 1,0 0-1,0 1 0,-1-1 1,1 0-1,0 0 1,-1 1-1,1-1 1,-1 0-1,1 0 1,0 1-1,-1-1 0,0 1 1,1-1-1,-2 0 1,-3 3 394,-1 10-92,2 3-191,1 0-1,0 0 1,1 1 0,1-1 0,0 0 0,1 1-1,1-1 1,0 1 0,1-1 0,1 1-1,1-1 1,0 0 0,0-1 0,2 1 0,8 16-1,-12-26-102,1 0-1,0-1 1,1 1-1,-1-1 0,1 0 1,0 0-1,0 0 1,0-1-1,0 1 0,1-1 1,-1 0-1,1 0 1,0-1-1,0 1 1,0-1-1,0 0 0,0 0 1,0-1-1,1 0 1,-1 0-1,0 0 0,1 0 1,-1-1-1,1 0 1,-1 0-1,1-1 0,-1 1 1,1-1-1,-1 0 1,0-1-1,0 1 1,1-1-1,-1 0 0,0 0 1,0-1-1,-1 1 1,1-1-1,0 0 0,-1-1 1,4-3-1,-1 1-16,-1 0 0,0-1-1,0 1 1,-1-1 0,1-1-1,-2 1 1,1-1-1,-1 0 1,0 0 0,-1 0-1,0 0 1,0-1 0,-1 1-1,0-1 1,0 1 0,0-18-1,-2 25-30,0 0 1,0 1-1,0-1 0,0 0 0,0 1 0,0-1 0,0 1 1,0-1-1,0 0 0,0 1 0,0-1 0,-1 1 0,1-1 1,0 0-1,0 1 0,-1-1 0,1 1 0,-1-1 0,1 1 0,0-1 1,-1 1-1,1-1 0,-2 0 0,2 1-28,-1 0-1,1 0 1,-1 0-1,0 0 0,1 0 1,-1 0-1,1 0 1,-1 1-1,1-1 1,-1 0-1,0 0 1,1 0-1,-1 1 1,1-1-1,-1 0 1,1 1-1,-1-1 1,1 0-1,-1 2 1,-4 3-433,0 0 1,0 0 0,-4 7 0,-44 74-4171,11-24 3267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36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15835,'-3'31'5474,"26"216"-98,-4-67-4615,-17-159-731,0 8 13,7 41 1,-2-50-32,-7-20-12,0 1 0,0-1 0,1 1 1,-1-1-1,0 0 0,0 1 0,0-1 0,0 0 0,1 1 0,-1-1 0,0 1 0,0-1 0,1 0 0,-1 0 0,0 1 1,1-1-1,-1 0 0,0 1 0,1-1 0,-1 0 0,0 0 0,1 0 0,-1 0 0,1 1 0,-1-1 0,0 0 0,1 0 1,-1 0-1,1 0 0,-1 0 0,1 0 0,-1 0 0,0 0 0,1 0 0,-1 0 0,1 0 0,-1 0 0,0 0 0,1 0 1,-1 0-1,1-1 0,-1 1 0,0 0 0,1 0 0,-1 0 0,0-1 0,1 1 0,0-1 0,7-8-30,0-2 0,-1 1 0,0-1 0,0 0 0,6-14 0,8-14-89,-19 35 102,10-15-94,15-20 1,-24 35 100,0 0 0,1 1 0,-1-1-1,1 0 1,0 1 0,0 0-1,0 0 1,1 0 0,-1 1 0,1-1-1,4-1 1,-8 3 13,0 1 1,1-1-1,-1 1 0,0 0 1,0 0-1,0-1 1,1 1-1,-1 0 0,0 0 1,0 0-1,1 0 0,-1 0 1,0 1-1,0-1 0,1 0 1,-1 1-1,0-1 0,0 0 1,0 1-1,0 0 0,0-1 1,1 1-1,-1-1 0,0 1 1,0 0-1,-1 0 1,1 0-1,0 0 0,0 0 1,0 0-1,0 0 0,-1 0 1,1 0-1,0 0 0,-1 0 1,1 0-1,0 2 0,0 1 17,0 0 0,-1 0 0,1 0 0,-1 0 0,1 0-1,-1 0 1,0 0 0,-1 0 0,1 0 0,-2 7-1,-3 3 18,0 1-1,0-1 0,-1 0 0,-12 18 0,13-24-32,0 0 0,0 0-1,-1 0 1,-1-1-1,1 0 1,-1-1 0,0 1-1,-11 6 1,16-11-73,0-1 0,-1 1 0,1-1 0,-1 0 0,1 0 1,-1 0-1,1 0 0,-1 0 0,0-1 0,0 1 0,1-1 0,-6 1 0,7-2-30,1 1 0,-1 0-1,0 0 1,0 0 0,0-1-1,0 1 1,1 0 0,-1-1 0,0 1-1,0-1 1,0 1 0,1-1-1,-1 1 1,0-1 0,1 0-1,-2 0 1,1-1-118,0 0-1,0 1 1,1-1-1,-1 0 1,0 1-1,1-1 1,-1 0 0,1 0-1,-1 1 1,1-4-1,1-22-2244,7-1 810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37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89 640 12019,'4'2'5869,"-4"-2"-5782,-7 11 2628,-18 18-1488,18-21-420,6-6-726,-9 9 423,1 0 0,-11 19 0,18-27-479,0 1-1,1 0 1,-1-1-1,1 1 0,-1 0 1,1 0-1,1 0 0,-1 0 1,0 0-1,1 0 0,0 0 1,0 0-1,0 8 1,0-12-24,0 1 0,1-1 1,-1 1-1,0-1 1,0 1-1,0-1 1,0 0-1,0 1 0,0-1 1,1 1-1,-1-1 1,0 1-1,0-1 1,1 0-1,-1 1 1,0-1-1,0 0 0,1 1 1,-1-1-1,0 0 1,1 1-1,-1-1 1,1 0-1,-1 0 0,0 1 1,1-1-1,-1 0 1,1 0-1,-1 0 1,1 0-1,-1 1 0,1-1 1,-1 0-1,0 0 1,1 0-1,-1 0 1,1 0-1,-1 0 1,1 0-1,-1 0 0,1 0 1,-1-1-1,1 1 1,-1 0-1,0 0 1,1 0-1,-1 0 0,1-1 1,1 0 0,0 0 0,0-1 0,0 1 0,0 0 0,0-1 0,0 1 0,-1-1 0,4-3 0,10-18 1,18-39 1,8-12 166,-39 71-108,-1 1 0,1 0 1,0 0-1,-1 0 0,1 1 0,0-1 0,0 0 0,0 0 1,0 1-1,1 0 0,-1-1 0,0 1 0,1 0 0,-1 0 1,1 0-1,3-1 0,-4 2-14,0 0 1,-1 0 0,1 0-1,0 0 1,0 0-1,0 0 1,0 1-1,-1-1 1,1 1-1,0-1 1,0 1-1,-1-1 1,1 1-1,0 0 1,-1 0 0,1 0-1,-1 0 1,1 0-1,-1 0 1,0 1-1,1-1 1,-1 0-1,2 4 1,1 1 48,-1 0 1,0 0-1,0 0 1,-1 1-1,0-1 1,0 1-1,0 0 1,-1 0-1,0-1 1,0 1-1,-1 13 1,1-9 35,0 0 1,5 22 0,-6-33-133,0 0 1,0 0-1,0 0 1,1 0-1,-1 0 0,0 0 1,0 0-1,0 0 1,1 0-1,-1 0 1,0 0-1,0 0 1,0 0-1,1 0 0,-1 0 1,0 0-1,0 0 1,0 0-1,1 0 1,-1-1-1,0 1 0,0 0 1,0 0-1,0 0 1,1 0-1,-1 0 1,0 0-1,0-1 1,0 1-1,0 0 0,0 0 1,0 0-1,1 0 1,-1-1-1,0 1 1,0 0-1,0 0 1,0 0-1,0-1 0,0 1 1,0 0-1,0 0 1,0-1-1,6-8 8,13-39 24,17-36-579,-30 73 386,0 0 1,1 0-1,1 0 0,-1 1 1,12-11-1,-11 14 43,0 0 0,0 0 0,12-8 0,-16 13 101,0 0 0,-1 0 0,1 0-1,0 1 1,0-1 0,0 1 0,0 0 0,0 0 0,0 0 0,0 1-1,6-1 1,-9 1 16,1 0 0,-1 1-1,1-1 1,-1 0-1,0 1 1,1-1-1,-1 1 1,0-1 0,1 1-1,-1 0 1,0-1-1,0 1 1,0 0 0,1 0-1,-1 0 1,0 0-1,0 0 1,0 0-1,-1 0 1,1 0 0,1 3-1,1 1 15,0 1 0,0 1 1,2 10-1,-4-12 80,1 0 0,0 1 0,4 7 0,-5-12-72,0 0-1,-1 0 0,1-1 0,0 1 0,-1-1 0,1 1 1,0 0-1,0-1 0,0 0 0,0 1 0,-1-1 0,1 1 0,0-1 1,0 0-1,0 0 0,0 1 0,0-1 0,0 0 0,0 0 0,0 0 1,0 0-1,0 0 0,0 0 0,-1 0 0,1 0 0,0-1 1,0 1-1,0 0 0,0-1 0,0 1 0,0 0 0,0-1 0,-1 1 1,2-1-1,4-3 62,0 1 0,-1-1 1,9-7-1,0-2-33,0-1-1,-2 0 1,1-1 0,-2 0-1,0-1 1,-1 0 0,-1-1-1,0 0 1,-1-1 0,-1 1-1,-1-1 1,8-36-1,-13 44-26,-4 11-11,-5 10-7,-8 19 3,-29 61-24,41-79 19,-1-1-1,2 1 1,0 0 0,0 0 0,1 0-1,-1 13 1,3-23-2,0-1 0,0 1-1,0 0 1,0 0 0,0-1 0,0 1-1,0 0 1,1 0 0,-1-1 0,1 1-1,-1-1 1,1 1 0,0 0 0,-1-1-1,1 1 1,0-1 0,0 1 0,0-1-1,0 0 1,3 3 0,-3-4 0,0 1 0,1-1 0,-1 1 0,0-1 0,1 1-1,-1-1 1,1 0 0,-1 0 0,0 0 0,1 0 0,-1 0 0,0 0 0,1 0 0,-1 0 0,1-1 0,-1 1 0,0 0 0,1-1 0,-1 1 0,0-1-1,0 0 1,0 1 0,1-1 0,-1 0 0,1-1 0,3-1-1,0-1 1,0 0-1,-1-1 0,1 1 0,-1-1 0,0 0 0,4-6 1,21-43 13,-18 34-15,11-24 5,-1-1-1,-3-1 1,-2-1 0,-1 0 0,7-50 0,-15 48-21,-4 28 9,8-33 1,-11 53 7,0 1 0,0-1 0,1 1 0,-1-1 0,0 0 0,0 1 0,0-1 0,1 1 0,-1-1 0,0 1 0,1-1 0,-1 1 0,0-1 0,1 1 0,-1 0 0,0-1 0,2 0 0,-2 1 0,0 0 0,1 0 0,-1 0 0,0 0 0,0 0 0,1 0 0,-1 1 0,0-1 0,0 0 0,1 0 0,-1 0 0,0 0 0,0 0 0,0 1 0,1-1 0,-1 0 0,0 0 0,0 0 0,0 1 0,1-1 0,-1 0 0,0 0 0,0 0 0,0 1 0,0-1 0,0 1 0,9 26-14,17 146 130,-20-112 154,19 73 0,-23-125-238,0 1 0,2 0 0,-1-1 0,1 0 0,0 0 0,10 14 0,-13-21-43,1 1 1,0-1 0,0 0 0,0 0 0,0 0 0,0 0 0,1-1 0,-1 1 0,0 0-1,1-1 1,-1 0 0,1 0 0,0 1 0,-1-1 0,1-1 0,0 1 0,0 0-1,0-1 1,-1 0 0,1 1 0,0-1 0,0 0 0,0 0 0,0-1 0,0 1 0,-1-1-1,5 0 1,1-2-279,1 0 0,-1 0 0,0-1 0,-1 0 0,1 0 0,-1-1 0,0 0 0,0 0 0,11-12 0,2-3-1864,28-40 0,-3-1 171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38.2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1 17924,'-7'21'2576,"-12"4"1361,-14 2-1320,-11 2-721,-5-3-1544,5-2-1016,9-8 432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15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27 637 6529,'-11'-19'1125,"9"16"-511,1 0 0,-1 0 0,1 0 0,-7-7 7816,8 10-8409,0 0 0,-1 0 0,1 0 0,0 0 0,0 0-1,0 0 1,0 0 0,0 0 0,0 0 0,0-1 0,0 1 0,0 0-1,0 0 1,0 0 0,0 0 0,0 0 0,0 0 0,-1 0 0,1 0 0,0 0-1,0 0 1,0 0 0,0 0 0,0 0 0,0-1 0,0 1 0,0 0-1,0 0 1,0 0 0,0 0 0,0 0 0,0 0 0,0 0 0,0 0-1,0 0 1,0 0 0,0 0 0,0-1 0,0 1 0,0 0 0,0 0 0,0 0-1,0 0 1,1 0 0,-1 0 0,0 0 0,0 0 0,0 0 0,0 0-1,0 0 1,0 0 0,0 0 0,0-1 0,5-4 263,0 0 0,1 0 0,-1 0 0,1 1 0,12-8 0,37-15 392,-21 11-236,272-159 1700,-250 143-1825,2 3 0,1 3-1,1 2 1,1 2 0,94-19 0,-125 35-198,-1 2 1,1 1-1,46 2 0,90 13 67,-104-6-103,-8-1 86,67 15 0,-102-16-63,1 2 0,-1 0 0,-1 1 0,1 1 0,-1 1 1,31 20-1,-1 7 65,38 24-16,-74-53-105,1 0 1,-1-2-1,1 1 1,0-2 0,24 7-1,32-2 215,0-2 0,77-2-1,-113-5-186,-9 0-2,0 0 0,43-8 0,-55 6-42,0-2 1,0 1-1,0-1 1,0-1-1,-1 0 1,1-1-1,10-7 1,14-13 91,-1-2 0,36-38 0,-10 8-12,-33 35-71,1 2 1,1 0 0,0 2-1,2 1 1,0 2-1,62-23 1,-62 30 28,0 2 0,0 2 0,0 0 1,40 1-1,-43 2-17,6 1-7,1 1 0,-1 1 1,0 2-1,1 2 0,-2 1 0,1 2 1,-1 1-1,0 2 0,-1 1 0,0 1 1,-1 2-1,54 34 0,34 26 305,-100-65-293,0 0 0,1-2 0,0 0 0,29 6 1,-4-5-43,1-3 1,91 2-1,95-22 8,-214 11-98,0 0 0,36-10 0,-49 11 11,-1 0 1,0 0-1,0-1 1,1 1-1,-1-1 1,-1 0-1,1-1 1,0 1-1,-1-1 0,0 0 1,0 0-1,0 0 1,0-1-1,4-6 1,21-37-3619,-12 22 2105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16.1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0 226 11618,'32'-1'2650,"1"-1"-1,38-8 1,61-21-1000,18-2-532,-141 31-1044,396-81 2448,-339 65-2167,0 4 0,0 2 1,80-2-1,-145 13-347,158-3 765,-124 4-474,0 3-1,53 9 1,-63-4-101,0 0-1,-1 1 1,0 1 0,29 18 0,-26-13-9,1-2 1,43 15-1,-27-16 71,0-3 0,0-2 0,82 4 0,138-16 767,-214 3-928,197-26 554,-91 7-347,-129 19-300,0 1 0,0 0 1,-1 2-1,1 1 0,0 2 0,-1 0 1,0 2-1,33 11 0,-27-7-6,1 0 0,1-2 0,46 4 0,-57-10 0,-1-1 0,1-1 0,-1-1 0,1-1 0,-1-1 0,26-6 0,-38 5-1600,-10 4 1550,0 0 0,0 0 1,0 0-1,0 0 0,1 0 0,-1 0 1,0 0-1,0 0 0,0 0 1,0 0-1,0 0 0,1 0 1,-1 0-1,0 0 0,0 0 1,0-1-1,0 1 0,0 0 0,1 0 1,-1 0-1,0 0 0,0 0 1,0 0-1,0 0 0,0-1 1,0 1-1,0 0 0,0 0 1,0 0-1,0 0 0,0 0 0,1-1 1,-1 1-1,0 0 0,0 0 1,0 0-1,0 0 0,0-1 1,0 1-1,0 0 0,0 0 1,0 0-1,-1 0 0,1-1 0,0 1 1,0 0-1,0 0 0,0 0 1,0 0-1,0 0 0,0-1 1,0 1-1,0 0 0,0 0 0,0 0 1,-1 0-1,-18-10-1710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31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253 1430 8154,'-1'-1'262,"0"1"1,0 0-1,0-1 1,0 1-1,0-1 1,0 1-1,0-1 1,1 1-1,-1-1 1,0 0-1,0 1 1,0-1-1,0 0 1,1 0-1,-1 1 1,0-1-1,1 0 0,-1 0 1,1 0-1,-1 0 1,1 0-1,-1 0 1,1 0-1,0 0 1,0 0-1,-1 0 1,1-2-1,-6-35 1417,6 32-1152,-2-93 1934,2 45-1624,5-164 1848,-4-91-554,-4 114-1311,-2-36 318,-11 103-485,14 120-554,0-1-1,-1 1 1,0 1-1,0-1 1,-1 0-1,0 1 1,-6-10-1,10 17-96,-1 0 0,1-1-1,0 1 1,0 0 0,0-1-1,0 1 1,0 0 0,-1-1 0,1 1-1,0 0 1,0 0 0,0-1-1,-1 1 1,1 0 0,0 0-1,0-1 1,-1 1 0,1 0-1,0 0 1,-1 0 0,1 0 0,0-1-1,-1 1 1,1 0 0,0 0-1,-1 0 1,1 0 0,0 0-1,-1 0 1,1 0 0,0 0-1,-1 0 1,1 0 0,0 0 0,-1 0-1,1 0 1,0 0 0,-1 0-1,1 0 1,0 0 0,-1 1-1,1-1 1,0 0 0,-1 0 0,1 0-1,0 1 1,0-1 0,-1 0-1,1 0 1,0 0 0,0 1-1,-1-1 1,1 0 0,0 1-1,0-1 1,-10 23-44,7-16 48,-30 67 17,15-37-21,-17 53 1,-21 66 24,51-149-7,4-13-12,2-17-1,-1 22-6,7-60 1,18-78 0,-17 107 54,1 1 0,2 0 0,1 0 0,19-33 0,-30 61-32,0 1-1,1 0 1,-1-1 0,1 1 0,-1 0 0,1 0 0,0 0 0,0 0-1,0 0 1,0 1 0,4-4 0,-6 5-12,1 0 1,0 0-1,-1 0 1,1-1-1,0 1 0,-1 0 1,1 0-1,0 0 1,-1 0-1,1 0 0,0 0 1,0 0-1,-1 0 0,1 0 1,0 1-1,-1-1 1,1 0-1,0 1 0,1 0 9,-1-1 0,1 1 0,-1 1-1,0-1 1,1 0 0,-1 0-1,0 0 1,0 1 0,0-1-1,1 2 1,11 19 233,16 38 1,-9-17-177,-11-24-107,-6-11-278,1 1 0,1 0 0,-1-1 1,8 10-1,-11-17-16,1 1 0,-1-1 0,0 0 0,0 1 0,1-1 0,-1 0 0,1 0 0,-1 0 0,1 0 0,-1 0 0,1 0 0,0 0 0,0-1 0,-1 1-1,1 0 1,0-1 0,0 0 0,0 1 0,-1-1 0,1 0 0,0 0 0,0 0 0,0 0 0,0 0 0,0 0 0,-1-1 0,3 0 0,28-14-3105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33.6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1018 10010,'-1'0'223,"1"0"0,-1 0 1,1 0-1,-1 0 0,1-1 0,-1 1 0,1 0 0,-1 0 1,1 0-1,-1 0 0,1-1 0,-1 1 0,1 0 0,0-1 1,-1 1-1,1 0 0,-1-1 0,1 1 0,0 0 0,-1-1 1,1 1-1,0 0 0,0-1 0,-1 1 0,1-1 0,0 0 0,-3-17 2742,6-18-1003,-3 35-1950,27-150 2319,17-113 128,-22 0-680,-23 229-1728,0 1 0,-3 0-1,0 0 1,-2 1 0,-16-49-1,21 81 122,1 7 14,-1 14 48,-2-9-217,-1-1-1,0 1 0,-1-1 0,0 0 1,0 0-1,-1-1 0,-12 15 0,-55 55 3,58-64 10,27-39 109,11-13-12,0 0 102,47-59 0,-66 91-139,1 1 0,-1 0 0,1 0-1,0 0 1,0 0 0,0 1 0,0 0 0,0 0 0,7-3 0,-10 5-57,1 1 0,-1-1 0,0 0 0,0 1 1,0-1-1,1 1 0,-1 0 0,0 0 0,0 0 0,1 0 1,-1 0-1,0 1 0,0-1 0,1 1 0,-1-1 1,0 1-1,0 0 0,0 0 0,0 0 0,0 0 0,0 0 1,0 0-1,0 0 0,0 1 0,-1-1 0,1 1 0,2 2 1,-1 0-18,0 1 1,0-1 0,-1 1-1,1 0 1,-1 0 0,0 0-1,0 0 1,0 0 0,-1 0-1,0 1 1,0-1 0,0 7-1,0 10-268,-3 37 0,1-39-146,-1 55-2531,4-45 1713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1:46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57 7778,'0'0'125,"0"-1"0,0 1 0,0 0 0,0-1 0,0 1 1,0-1-1,0 1 0,0 0 0,0-1 0,0 1 0,0 0 0,0-1 1,1 1-1,-1 0 0,0-1 0,0 1 0,0 0 0,0 0 0,1-1 1,-1 1-1,0 0 0,0-1 0,1 1 0,-1 0 0,0 0 0,1 0 1,-1-1-1,0 1 0,0 0 0,1 0 0,-1 0 0,0 0 0,1 0 1,-1-1-1,1 1 0,-1 0 0,1 0 0,17-7 1695,-16 6-1365,-1 1-297,0-1 0,1 1 0,-1 0-1,0 0 1,0 0 0,1 0 0,-1 0-1,0 0 1,1 0 0,-1 0 0,0 1-1,0-1 1,0 0 0,1 1 0,-1-1-1,0 1 1,2 1 0,10 3 506,13-1-2,1-1 0,-1-1 0,0-1 0,0-1 0,1-1 0,-1-2 0,0-1 0,0-1 0,27-8 0,-41 10-497,0 0 0,0 1 0,0 1 0,0 0 0,0 1 0,1 0-1,-1 1 1,21 4 0,-27-5-159,0 1-1,0-1 1,0 0-1,0-1 0,0 1 1,0-1-1,1-1 1,7-2-1,9-1-731,45-10-6138,-57 15 5513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6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1 11170,'-2'0'288,"1"1"0,-1-1 0,1 0-1,0 1 1,-1 0 0,1-1 0,0 1-1,0 0 1,0 0 0,-1 0-1,1 0 1,0 0 0,0 0 0,0 0-1,0 0 1,0 0 0,1 0 0,-1 0-1,0 1 1,1-1 0,-1 0 0,0 2-1,-12 32 1817,13-34-2040,-12 36 1183,7-23-856,0-1-1,1 1 1,1 0 0,0 0 0,1 0 0,0 21-1,2-33-354,0 0-1,0 0 1,0 0-1,0 0 1,1 0-1,-1 0 1,1 0-1,-1 0 1,1 0-1,0 0 1,0 0-1,0-1 0,0 1 1,0 0-1,0 0 1,0-1-1,3 3 1,-3-3 2,1 0 0,-1 0 0,1 0 1,-1-1-1,1 1 0,0 0 0,-1-1 0,1 1 0,0-1 1,0 1-1,-1-1 0,1 0 0,0 0 0,0 0 1,3 0-1,3-2 10,0 1 0,-1-1 0,1-1 1,-1 1-1,0-1 0,0-1 0,11-5 0,6-7-1452,42-36 0,-50 39 517,20-15-483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1:47.3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 9258,'5'-2'1359,"1"0"-1,0 0 1,0 1 0,0 0 0,11-1-1,9-1 621,1-3-141,-9 1-965,0 1-1,0 1 0,0 1 1,21 0-1,-27 4-726,0-1-1,0 2 0,12 3 1,23 5-303,17-7-2292,-19-2-2609,-26 1 3555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1:47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8266,'4'0'1336,"1"0"1249,6 0-1073,-5 0 96,4 2-175,6 1 7,3 0-136,1 0-152,6 0-39,-1-2-73,-1-1-176,3 0-136,-5 2-320,-3-1-168,-5 1-800,-5 1-872,-1 8 784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42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235 725 11314,'2'-2'561,"1"-1"-1,-1 1 0,1 0 0,-1 0 0,1 1 0,0-1 1,0 1-1,0-1 0,0 1 0,4-2 0,-4 3-364,0-1 0,-1 1 1,1 0-1,0 0 0,0 0 0,0 0 0,0 1 0,0-1 0,-1 1 0,1-1 0,0 1 0,0 0 0,-1 0 0,1 0 1,0 1-1,-1-1 0,1 0 0,2 3 0,1 0-97,1-1-1,0 1 1,0-2 0,0 1 0,0-1-1,0 0 1,0 0 0,1-1 0,-1 0 0,1 0-1,12-1 1,0 0-24,-1-2 0,1-1-1,24-5 1,3-6 284,0-3 0,58-28 1,-75 32-138,-19 8-175,-1-1 0,1 0-1,-1-1 1,0 0-1,-1-1 1,0 0-1,0 0 1,-1-1-1,9-11 1,18-19 19,-22 26-8,-1-1-1,-1 0 0,0 0 1,0-1-1,-2-1 1,11-20-1,-14 20 192,0-1 0,7-30 0,-12 41-168,0 1 0,-1-1 0,1 0-1,-1 0 1,0 0 0,-1 0 0,0 1 0,0-1-1,0 0 1,0 0 0,-1 1 0,-2-7 0,-3 0-46,0-1 0,-1 1 0,0 0 1,-1 1-1,-1 0 0,1 0 0,-2 1 1,1 0-1,-2 1 0,1 1 0,-1-1 1,-20-9-1,-2 1 48,-1 1 1,0 2-1,-60-14 1,80 24-85,0 1 0,-1 0 0,1 2 1,-1 0-1,0 0 0,1 2 0,-1 0 0,0 0 0,-17 5 1,13-1-3,1 2 1,-1-1 0,1 2 0,0 1 0,1 0 0,-25 18 0,40-26 2,-134 99-9,122-87 9,1 0 0,1 1 0,0 1 1,0 0-1,2 1 0,-17 28 0,12-12 75,-24 65 0,36-84-28,0 0-1,1 0 0,1 0 0,0 1 0,1 0 0,0-1 0,1 1 1,1 15-1,0-22-55,1-1 0,-1 0 1,1 0-1,0 1 1,0-1-1,1-1 0,0 1 1,0 0-1,0 0 0,1-1 1,0 0-1,0 0 1,0 0-1,1 0 0,-1-1 1,1 0-1,0 0 1,0 0-1,1 0 0,-1-1 1,1 0-1,0 0 0,0 0 1,0-1-1,12 4 1,12 0-1299,0-2 1,0 0 0,0-2 0,43-2 0,-20 0-2652,17 1 845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43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8 759 13379,'14'1'1485,"0"0"1,0 1-1,25 7 1,9 2 402,-26-7-1486,-1-2 0,1 0 1,41-3-1,-48-1-251,0 0-1,0-1 1,0-1-1,-1 0 1,1-1-1,21-11 1,-3-1 411,-1-1 0,-1-2 0,0-1 1,33-31-1,-48 39-455,-2-2-1,0 0 1,-1-1 0,0 0-1,-1-1 1,-1 0 0,-1-1 0,0 0-1,8-24 1,-8 16-31,18-60 365,-25 76-371,-1-1 0,-1 1 0,0-1 0,0 1 0,0-1 0,-3-15 0,1 19-56,-1 0 1,0 0-1,0 0 0,-1 0 1,0 0-1,0 1 0,0-1 1,-1 1-1,-6-7 0,-6-9 3,-23-20-1,30 32-13,0 1-4,0 1 0,0 0 0,-1 0 0,0 1 0,0 0 0,-1 1 0,0 0 0,0 1 0,0 0 0,-1 1 0,0 0 0,0 1 0,0 0 0,0 1 0,0 0 0,0 1 0,-1 0 1,1 1-1,0 0 0,-1 1 0,1 1 0,0 0 0,-12 4 0,-15 4 12,1 2-1,-68 30 1,84-31-1,1 1-1,1 0 1,0 2-1,0 0 1,2 1-1,-18 18 1,32-29 15,0 1 0,1-1 0,0 0 1,-1 1-1,2 0 0,-1 0 0,0 0 1,1 0-1,0 0 0,1 0 0,-1 1 1,-1 8-1,2-7 24,1 1 0,0-1 0,0 1 1,1-1-1,0 1 0,0-1 0,1 1 0,4 12 0,4 8 58,1-1 1,1-1-1,1 0 0,1 0 0,2-1 0,31 38 0,-40-56-259,0 1 1,0-1-1,1 0 0,0-1 1,0 0-1,1 0 0,-1-1 1,1 0-1,16 6 1,49 16-3745,-36-13 2397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3:44.5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159 685 10266,'0'-1'139,"0"1"0,0 0-1,0 0 1,0-1 0,-1 1-1,1 0 1,0-1 0,0 1 0,0 0-1,1 0 1,-1-1 0,0 1-1,0 0 1,0 0 0,0-1 0,0 1-1,0 0 1,0-1 0,0 1-1,0 0 1,1 0 0,-1 0 0,0-1-1,0 1 1,0 0 0,1 0-1,-1 0 1,0-1 0,1 1-1,10-4 2017,17 1-417,-24 3-1317,8 0 174,0 1 0,1 1 1,16 3-1,18 3 462,-22-6-536,1-1-1,-1-2 1,0 0-1,40-8 1,-47 5-215,-1 0 0,0-2 0,0 0 0,-1-1 0,1 0 0,-1-1 0,19-14 0,-22 12-275,0-1 0,-1 0 0,0-1 0,-1 0 0,0 0 1,-1-1-1,0-1 0,-1 0 0,-1 0 0,0-1 0,-1 0 0,0 0 0,-2-1 0,1 0 1,-2 0-1,0 0 0,2-29 0,-5 32-40,0 0 0,0 0 1,-2 0-1,0 0 0,0 0 0,-1 1 0,-4-15 1,3 17-2,0 1 0,-1-1 1,-1 1-1,1 1 0,-1-1 1,0 0-1,-1 1 1,0 0-1,-14-13 0,8 9 7,-1 0 1,0 2-1,0-1 0,-1 2 0,-1 0 0,0 0 1,0 1-1,0 1 0,-1 1 0,0 0 0,0 1 1,-1 1-1,0 0 0,1 2 0,-1-1 0,0 2 1,0 0-1,-19 3 0,11 1 31,1 2-1,0 0 1,0 2 0,-40 17 0,28-8 49,0 2 1,-38 28 0,64-40-26,1 0-1,0 1 1,0 1-1,1 0 1,0 0-1,-11 14 1,15-15-35,0 0 1,0 1-1,0-1 1,1 1-1,0 0 1,0-1 0,1 1-1,0 1 1,-1 13-1,1-1 15,1 0 0,2-1 0,0 1 0,1-1 0,1 1 0,0-1 0,2 0 0,1 0 0,0 0-1,1-1 1,1 0 0,17 28 0,-17-33 101,1 0 1,1 0-1,0-1 0,1-1 0,0 0 0,1 0 0,1-1 0,-1 0 0,2-1 0,-1-1 0,1 0 1,1-1-1,0-1 0,0 0 0,0 0 0,19 3 0,-22-7 18,1 0-1,0-1 1,0-1-1,0 0 1,0-1 0,0-1-1,0 0 1,0 0-1,25-7 1,-31 6-158,0 0 0,0-1 1,-1 0-1,1 0 0,-1 0 0,1-1 0,-1 0 0,0 0 1,0-1-1,-1 0 0,1 0 0,-1 0 0,0 0 1,-1-1-1,1 0 0,-1 0 0,0 0 0,-1 0 0,4-8 1,-3 2-618,0-1 0,3-14 0,3-30-6049,-10 55 6246,6-41-3035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33.4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591 2508 12027,'62'-20'7093,"-32"10"-5369,46-10 0,-44 14-1660,-1-2 0,0 0 0,0-2 0,40-20 0,-40 16-56,-1-2 0,-1-2 1,0 0-1,-2-2 0,0-1 1,32-33-1,13-22 15,116-113-34,-154 159-6,-2-1 0,-1-1-1,-2-2 1,-1-1 0,44-73-1,-22 13 443,41-110-1,-65 135-197,-4-1 1,20-109-1,5-199-145,-45 330 184,-1 0 1,-3 1 0,-2-1-1,-2 0 1,-3 1 0,-1 0 0,-27-76-1,32 111-235,0 0 0,-1 1 0,-1-1 0,1 1 0,-14-17 0,14 22-12,0-1 0,-1 1 0,0 1 1,-1 0-1,1 0 0,-1 0 1,0 1-1,-17-9 0,7 6 33,-1 1 0,1 1 0,-38-7 0,-59-1 148,16 2 154,48 4 122,-91-3 1,119 11-435,0 2 0,0 0 0,1 1 0,-1 1 0,1 1 0,-33 12 0,15 1-32,0 0 1,1 3 0,1 1-1,0 2 1,-48 42 0,30-17-14,2 4 1,-65 80 0,17-13-33,-59 74 12,130-152 30,2 1-1,-43 87 0,43-63-11,3 1-1,3 2 0,-27 141 1,44-172 25,2 0 0,2 75 0,3-87 3,2-1 0,1 0 1,1 1-1,1-2 0,12 32 1,-11-40 29,1-1 0,1 0 0,0-1 0,1 0 0,1 0 0,0-1 0,1-1 0,1 0 1,0 0-1,15 10 0,19 13 112,87 47-1,-127-79-160,31 17-974,0-1-1,65 22 1,-71-33-1757,0-7 969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33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1 13051,'-3'0'448,"0"0"1,0 0-1,0 0 1,0 0-1,0 1 1,0-1 0,0 1-1,0 0 1,0 0-1,0 0 1,1 1-1,-1-1 1,-4 3-1,5-2-189,-1 1-1,1-1 1,1 0-1,-1 1 1,0 0-1,0-1 1,1 1-1,0 0 1,-1 0-1,1-1 0,0 1 1,0 0-1,0 6 1,-3 10 396,2 0-1,1 0 1,0 0 0,2 0-1,3 29 1,22 94 1533,-24-135-2087,8 37 704,26 74 0,-31-105-783,1 0-1,0-1 0,1 1 0,0-1 0,0-1 0,2 1 0,-1-1 1,2-1-1,19 19 0,-25-26-198,0 0-1,0 0 1,0-1 0,0 0-1,1 0 1,-1 0 0,1 0 0,-1 0-1,1-1 1,0 0 0,-1 0-1,1 0 1,0-1 0,0 1-1,0-1 1,-1-1 0,1 1 0,5-1-1,13-7-827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34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207 27 14027,'0'-1'290,"-1"0"0,1-1 0,0 1 0,-1-1 0,1 1 0,-1 0 0,1-1 0,-1 1 0,0 0 0,1 0 0,-1-1 0,0 1 0,0 0 1,0 0-1,0 0 0,0 0 0,0 0 0,-2-1 0,2 2-112,-1-1 0,0 1 1,1-1-1,-1 1 1,0 0-1,1 0 0,-1 0 1,0 0-1,1 0 1,-1 0-1,1 0 0,-1 1 1,0-1-1,1 1 1,-1-1-1,1 1 0,-3 0 1,-6 4 136,0 0 0,1 0 0,0 1-1,0 0 1,0 1 0,1 0 0,-1 0 0,2 1 0,-1 0 0,1 0 0,0 1-1,1 0 1,0 0 0,-9 19 0,9-15-151,1-1 0,1 0 0,0 1 0,0 0 0,1 0 1,1 0-1,0 0 0,1 1 0,1-1 0,0 0 0,3 26 0,-2-34-131,0 0 1,0 0-1,1-1 1,-1 1-1,1-1 1,0 1-1,0-1 1,1 0-1,-1 0 1,1 0-1,0 0 1,0 0-1,1-1 1,-1 1-1,1-1 1,-1 0-1,1 0 1,0 0-1,0 0 1,0-1-1,9 4 1,1-1-26,0 0 0,1-2 0,-1 1 0,1-2 0,26 2 0,-26-3-411,-1-1 0,1 0 0,24-3 0,-32 1-295,1 0 1,0 0-1,-1 0 1,0-1 0,1 0-1,-1-1 1,0 1-1,9-8 1,13-11-1268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34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0 128 15003,'3'-3'6954,"5"0"-4106,4-2-1135,3 1-473,3-4-688,2-1-112,0-3-768,0-3-408,-2-7-1513,0-2-975,2 1 1751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35.2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211 0 19388,'-2'28'2445,"0"-8"-897,1 0 1,1 0 0,3 27-1,31 114 1299,-7-36-2328,-19-79-449,7 36-2876,-14-80 2556,-2 4-3044,-12-7-5496</inkml:trace>
  <inkml:trace contextRef="#ctx0" brushRef="#br0" timeOffset="1">1 457 18700,'30'-4'1744,"5"-7"1001,16-9-777,-4-4-167,-4-4-857,-5-1-328,-9 2-712,-5 3-256,-6 4-1112,-4-2-905,3 9 1273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6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11715,'6'7'856,"1"0"0,0 0 0,0-1 0,0 1 0,0-2 0,1 1 0,0-1 0,1 0 0,15 7 1,-4-5-146,-1-1 0,1-1 1,30 4-1,102 15-710,-146-26-2554,-7-6 3300,0 7-530,-2-10 23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35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1 227 19108,'10'-4'862,"0"-1"-1,0 0 1,0-1-1,0 0 1,-1-1-1,0 0 1,0 0-1,-1-1 1,14-16-1,-19 19-722,1 1 0,-1-1-1,0 0 1,-1 0 0,1 0-1,-1-1 1,0 1 0,0 0-1,1-9 1,-3 10-146,1 0 1,-1 1-1,0-1 1,0 0-1,-1 0 1,1 0 0,-1 1-1,0-1 1,0 0-1,0 1 1,0-1-1,0 1 1,-1-1-1,0 1 1,-3-5-1,4 6-35,-1-1 0,0 1 0,1 0 0,-1 0 0,0 0 0,0 0 1,-1 0-1,1 1 0,-5-4 0,6 5 26,0-1 1,0 1-1,0 0 0,0 0 1,0-1-1,0 1 1,0 0-1,0 0 1,0 0-1,0 0 0,0 0 1,0 0-1,1 0 1,-1 0-1,0 1 0,0-1 1,0 0-1,0 0 1,0 1-1,0-1 1,0 1-1,0-1 0,0 1 1,1-1-1,-1 1 1,0 0-1,0-1 1,1 1-1,-1 0 0,0-1 1,1 1-1,-2 1 1,-1 4 3,0 0 0,0 0 0,0 0 0,0 0 0,1 0 0,0 1 0,1-1 0,-1 0 1,0 12-1,1-4 86,0 1 1,1 0 0,3 18 0,-2-28-39,-1 0 0,2-1 0,-1 0 0,0 1 0,1-1 1,0 0-1,0 0 0,0 1 0,0-2 0,1 1 0,-1 0 1,1 0-1,0-1 0,0 0 0,1 1 0,-1-1 0,1 0 0,-1-1 1,7 5-1,-5-5-36,0 1 1,0-1 0,0 0-1,1-1 1,-1 1-1,0-1 1,1 0-1,-1 0 1,1 0-1,0-1 1,-1 0 0,1 0-1,-1-1 1,1 1-1,9-3 1,-12 2-151,0-1 1,0 1-1,0 0 1,0-1-1,0 0 1,0 0-1,-1 0 1,1 0-1,0 0 1,-1 0-1,0-1 1,0 1-1,1-1 1,-1 0-1,2-5 1,3-4-1519,-1 0 0,6-21 0,-8 24 874,9-26-797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36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1 142 13771,'5'18'3164,"2"0"-1,12 26 1,-9-24-1000,7 24 0,-14-10-916,-3-27-897,-2-24-240,2-9-95,1-1 1,1 0 0,2 1 0,0 0 0,13-42 0,-12 55-135,1 2 0,0-1 0,0 0 0,1 1 0,9-11 0,3-4-3346,-7 24-4695,-10 2 7252,8 4-1405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36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659 1539 15931,'3'4'974,"31"52"7913,-32-51-8456,1 0 0,-1 0 1,0 0-1,-1 1 0,1-1 1,-1 0-1,0 1 0,0-1 1,0 9-1,-2-12-398,1 1 0,0-1 0,-1 1 0,1-1 0,-1 0 0,0 1 0,1-1 0,-1 0 0,0 0 1,-1 0-1,1 0 0,0 1 0,-1-2 0,1 1 0,-1 0 0,1 0 0,-4 2 0,5-4-33,0 0 0,0 0 0,0 1 0,0-1 0,0 0 0,0 0 0,-1 0 0,1 0 0,0 0 0,0 0 0,0 0 0,0 0 0,0 0 0,0 0 0,-1 1 0,1-1 0,0 0 0,0 0 0,0 0 0,0 0 0,0 0 0,-1 0 1,1 0-1,0 0 0,0 0 0,0 0 0,0 0 0,-1 0 0,1 0 0,0 0 0,0-1 0,0 1 0,0 0 0,0 0 0,0 0 0,-1 0 0,1 0 0,0 0 0,0 0 0,0 0 0,0 0 0,0-1 0,-2-7-8,4-13-18,-2 19 23,2-12-54,0 0 0,1-1 0,1 1 0,0 1 0,1-1 0,8-16 0,-10 26 40,-1 1 1,0-1-1,1 0 1,0 0-1,0 1 1,0 0-1,0 0 0,1 0 1,-1 0-1,6-3 1,-6 4 21,0 1 1,1-1-1,-1 1 1,0 0-1,0 0 1,0 1 0,1-1-1,-1 1 1,0-1-1,1 1 1,-1 0-1,1 0 1,-1 1 0,0-1-1,6 2 1,-6-1 30,0-1-1,-1 1 1,1 0 0,-1 0-1,1 0 1,-1 1 0,1-1 0,-1 1-1,0-1 1,0 1 0,0 0-1,0-1 1,0 1 0,0 0 0,0 1-1,0-1 1,-1 0 0,1 0 0,1 5-1,-1-1 61,0 0-1,0 0 0,-1 0 1,1 0-1,-2 0 1,1 0-1,-1 11 0,0-16-87,0-1 0,0 1 0,0 0 0,0-1 0,0 1 0,0 0-1,0-1 1,0 1 0,0 0 0,0 0 0,0-1 0,1 1 0,-1 0-1,0-1 1,0 1 0,1 0 0,-1-1 0,0 1 0,1-1-1,-1 1 1,1 0 0,-1-1 0,1 1 0,0-1-4,-1 0 0,1 0-1,0 0 1,-1 0 0,1 0 0,-1 0 0,1 0 0,0-1-1,-1 1 1,1 0 0,-1 0 0,1-1 0,-1 1 0,1 0 0,-1 0-1,1-1 1,-1 1 0,0-1 0,1 1 0,0-1 0,4-5 5,0 0 1,8-12 0,-6 8-10,0-1 0,1 2 0,0-1 0,0 1 0,1 1 0,0-1 0,1 1 0,0 1 0,0 0 0,1 0 0,0 1 0,0 1 0,0-1 0,1 2 0,-1 0 0,22-5 0,-29 8 7,0 1-1,0 0 0,0 0 1,0 0-1,0 0 0,-1 0 1,1 1-1,0 0 0,0-1 1,0 1-1,-1 1 0,1-1 1,-1 1-1,1-1 1,-1 1-1,1 0 0,-1 0 1,3 3-1,1 2-73,0 0 1,0 0-1,-1 0 1,0 1-1,9 15 0,-11-17-746,-3-6 566,-1 0 1,0 0-1,1 0 1,-1 0 0,0 0-1,0 0 1,1 0-1,-1 0 1,0 0-1,1 0 1,-1 0 0,0 0-1,1 0 1,-1 0-1,0 0 1,1 0-1,-1 0 1,0 0 0,0-1-1,8-5-4366,4-5 1967</inkml:trace>
  <inkml:trace contextRef="#ctx0" brushRef="#br0" timeOffset="1">0 0 23477,'4'15'760,"2"5"-552,18 9-1736,5 0 1048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5.4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361 0 9562,'1'0'5663,"4"5"-3611,-3-1-1528,0 1-1,-1-1 1,0 0-1,0 0 1,0 0-1,0 1 1,-1-1-1,1 0 1,-1 1 0,0-1-1,0 0 1,-2 7-1,-1 7 392,-10 28 0,12-41-692,-8 22 266,-2-2 0,0 1 0,-2-1 0,0-1 1,-2 0-1,-22 28 0,-29 37 196,32-41-1186,-2-2-1,-42 43 1,54-67-1140,13-15 539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6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12907,'-2'6'5635,"3"8"-2558,2-3-2066,0 1 0,1-1 0,0 0-1,1 0 1,10 16 0,-4-6-449,3 5-363,-2 0 0,0 1 0,-2 0 0,-1 1 0,9 46 0,-17-62-307,2 7-1246,0 22-1,-4-34-778,1-7 2085,0 0 0,0 0 0,0 0 1,0 0-1,0 0 0,0 0 0,0 0 0,0 0 0,0 0 1,0 0-1,0 0 0,0 0 0,-1 0 0,1 0 1,0 1-1,0-1 0,0 0 0,0 0 0,0 0 0,0 0 1,0 0-1,0 0 0,0 0 0,0 0 0,-1 0 0,1 0 1,0 0-1,0 0 0,0 0 0,0 0 0,0 0 0,0 0 1,0 0-1,0 0 0,0-1 0,0 1 0,0 0 0,-1 0 1,1 0-1,0 0 0,0 0 0,0 0 0,0 0 0,0 0 1,0 0-1,0 0 0,0 0 0,0 0 0,0 0 0,0 0 1,0 0-1,0-1 0,0 1 0,0 0 0,0 0 0,0 0 1,0 0-1,0 0 0,0 0 0,0 0 0,0 0 0,0-1 1,-5-10-1706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6.7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91 11610,'2'-4'1015,"1"0"0,-1 0 0,1 0 0,0 0 0,0 0 0,1 1 0,-1-1 0,6-3-1,-3 2-182,1 1 0,0 0-1,0 0 1,11-4-1,0 1-20,1 2 0,-1 0 0,27-3 0,-39 7-714,1 0 1,-1 1-1,1 0 0,-1 0 0,0 0 1,1 1-1,-1 0 0,0 0 1,0 1-1,12 3 0,-13-2-155,0-1-1,-1 1 1,1 0-1,-1 0 1,0 0 0,0 1-1,0-1 1,0 1-1,-1 0 1,0 0-1,1 1 1,-1-1-1,3 7 1,-5-9-11,1 2-393,0-1 0,0 0 0,0 0 1,0 0-1,5 5 0,-7-8 303,1 1-1,-1-1 0,1 1 1,-1-1-1,1 0 0,-1 1 1,1-1-1,0 0 0,-1 0 1,1 0-1,-1 1 0,1-1 1,0 0-1,-1 0 1,1 0-1,0 0 0,-1 0 1,1 0-1,0 0 0,-1 0 1,1 0-1,0-1 0,-1 1 1,1 0-1,-1 0 0,1 0 1,0-1-1,-1 1 1,1 0-1,-1-1 0,1 1 1,-1 0-1,1-1 0,-1 1 1,1-1-1,-1 1 0,1-1 1,0 0-1,9-10-1496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7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 13723,'-4'1'5553,"4"-1"-5448,3 8 2307,13 12-1244,-13-16-469,33 46 1686,42 77 0,-38-60-2153,-18-26-281,-16-28-778,1 1 0,1-1 0,0-1 0,12 14 1,-8-15-1862,7-1 853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7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0 441 12283,'6'2'1896,"4"-4"1177,5-5-681,5-4-55,1-1-849,0 1-336,-4 2-568,-5 1-208,-3 1-480,-3-1-496,2-3-1352,1 1-657,-3-13 1225</inkml:trace>
  <inkml:trace contextRef="#ctx0" brushRef="#br0" timeOffset="0.99">419 1 14971,'-3'5'6817,"2"7"-4585,4 5-1438,0-1 0,1 1 0,0-1-1,2-1 1,9 21 0,-6-13-480,5 12-133,49 135-278,-63-168 32,2 2-286,0 1 0,-1 0 0,1 0 0,-1 0 0,-1 0 0,1 1 0,-1-1 0,0 9 1,-2-9-1234,2-5 1478,0 0 53,0 0 0,0 0 0,0 0 0,0 0 1,0 0-1,0-1 0,0 1 0,0 0 0,0 0 0,0 0 1,0 0-1,0 0 0,0 0 0,-2-11-4311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7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1 120 16179,'6'10'2033,"2"1"2072,7-10-2113,6-1-119,0-6-601,2-7-376,2-4-448,-2-3-112,-1 2-456,-2 0-352,-5 1-1176,1 2-785,-1-2 1249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8.3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0 198 13619,'8'-3'1112,"0"-1"1,-1 1-1,1-1 1,-1-1-1,0 1 0,0-1 1,-1-1-1,9-7 1,-9 6-671,1 1 1,-2-1 0,1-1 0,-1 1-1,0-1 1,0 0 0,-1 0 0,0 0-1,0-1 1,-1 1 0,0-1 0,2-14-1,-5 22-428,0 0 0,1 0 0,-1-1 0,0 1 0,0 0-1,0-1 1,-1 1 0,1 0 0,0-1 0,0 1 0,-1 0 0,1 0-1,-1-1 1,1 1 0,-1 0 0,1 0 0,-1 0 0,0 0 0,1-1-1,-1 1 1,0 0 0,0 0 0,0 1 0,-1-2 0,0 1-19,1 0 1,0 1-1,-1-1 1,1 1-1,-1 0 1,1-1-1,0 1 1,-1 0-1,1 0 1,-1 0-1,1 0 1,-1 0-1,1 0 1,-1 0-1,1 0 1,0 1-1,-1-1 1,1 1-1,-1-1 1,1 1-1,0-1 1,-2 2-1,-4 2-13,1 0 0,1 1 0,-1-1 1,1 1-1,-1 0 0,1 1 0,1-1 0,-1 1 0,1 0 1,0 0-1,0 0 0,1 1 0,-6 12 0,6-9 19,0 0-1,0 0 1,1 0-1,0 0 1,0 1 0,2-1-1,-1 0 1,1 1-1,2 13 1,-2-20 4,1 0 1,0 1-1,0-1 1,0 0-1,1 0 1,-1 1-1,1-1 1,0 0-1,1-1 1,-1 1-1,0 0 1,1-1-1,0 1 1,0-1 0,0 0-1,0 0 1,1 0-1,-1 0 1,1-1-1,-1 1 1,6 2-1,-5-4-10,1 1-1,-1 0 1,1-1 0,-1 0-1,1 0 1,0-1 0,-1 1-1,1-1 1,0 0 0,0 0 0,-1-1-1,1 1 1,0-1 0,-1 0-1,1 0 1,-1-1 0,1 1-1,-1-1 1,8-4 0,-6 2-223,1 1 0,-2-2 0,1 1 0,0-1 0,-1 1 0,7-8 0,-9 7-319,1 0 1,-1 1-1,0-1 0,0-1 1,0 1-1,-1 0 0,1-1 0,0-6 1,3-12-1061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7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13339,'21'21'1800,"0"3"713,5-1-217,-3 0-223,-5 0-881,-3 0-264,-8-2-600,-4 3-128,-11 2-512,-6 2-352,-4-1-1408,-6-2 1151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8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0 165 16556,'2'4'684,"-1"-1"1,1 0 0,0 0 0,0 0-1,1 0 1,-1 0 0,0-1 0,1 1 0,0-1-1,0 1 1,-1-1 0,1 0 0,5 2-1,13 11 1467,-20-15-2074,0 1 0,0 0 0,-1-1 0,1 1 1,0 0-1,0 0 0,-1 0 0,1-1 0,0 1 1,-1 0-1,1 0 0,-1 0 0,1 0 0,-1 0 1,1 0-1,-1 1 0,0-2-75,0 0 0,0 0-1,0 0 1,0 0 0,0 1 0,0-1-1,0 0 1,0 0 0,0 0 0,0 0-1,0 0 1,0 0 0,0 0 0,0 0 0,0 0-1,-1 0 1,1 0 0,0 0 0,0 0-1,0 0 1,0 0 0,0 0 0,0 0-1,0 0 1,0 0 0,0 0 0,0 0 0,0 0-1,-1 0 1,1 0 0,0 0 0,0 0-1,0 0 1,0 0 0,0 0 0,0 0-1,0 0 1,0 0 0,0 0 0,0 0 0,0 0-1,-1 0 1,1 0 0,0 0 0,0 0-1,0 0 1,0 0 0,0 0 0,0 0-1,0 0 1,0-1 0,0 1 0,0 0 0,0 0-1,0 0 1,0 0 0,0 0 0,0 0-1,0 0 1,0 0 0,0 0 0,0 0-1,0 0 1,0-1 0,0 1 0,0 0 0,0 0-1,0 0 1,0 0 0,-5-8 10,0-6-55,2-1 1,-1 1-1,2-1 0,0 1 1,1-1-1,0 0 0,1 0 1,1 0-1,4-23 0,-5 35-13,0 1-1,1-1 1,-1 1-1,1 0 1,0-1-1,-1 1 1,1-1-1,0 1 1,1 0-1,-1 0 1,0 0-1,1 0 1,-1 0-1,1 0 1,0 0-1,-1 0 1,1 0-1,4-2 1,-4 3-366,1 0 1,0-1 0,-1 1 0,1 0-1,0 1 1,3-2 0,23-1-6330,-9 3 5326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9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0 244 15307,'6'15'2567,"0"-1"0,12 22 0,-13-28-2001,-1 0 0,1 0 0,-2 1 0,1 0 0,-1 0 0,0 0 0,-1 0 1,0 0-1,1 17 0,-3-13-495,-1-9-41,0-10-21,0-10 3,1 0-1,1-1 0,0 1 0,1 0 0,1 0 0,8-26 0,-9 32 35,2 0 0,-1 0 0,1 1 0,9-15 0,-12 21-24,1 0 0,0 1 0,0-1-1,1 1 1,-1-1 0,0 1 0,1 0 0,3-2 0,-5 3-12,1 0-1,-1 0 0,1 1 0,-1-1 0,0 1 0,1-1 0,0 1 1,-1 0-1,1-1 0,-1 1 0,1 0 0,-1 0 0,1 0 1,-1 0-1,1 0 0,0 1 0,-1-1 0,2 1 0,-1 0 30,0 0-1,0 0 0,0 0 1,-1 0-1,1 0 0,-1 1 1,1-1-1,-1 1 0,1-1 1,-1 1-1,0-1 0,1 1 0,-1 0 1,0 0-1,0-1 0,0 1 1,-1 0-1,1 0 0,0 0 1,-1 0-1,1 0 0,-1 3 1,2 4 47,-1 0 0,-1 0 1,0 16-1,-6-3-63,4-17-30,0-8-9,1-5 16,5-5-12,0 0 0,1 1-1,1-1 1,0 1 0,13-20-1,0 0 11,-16 27 2,0 0-1,0 1 0,0-1 1,1 1-1,-1-1 0,1 1 1,0 0-1,1 1 0,-1-1 1,1 1-1,-1 0 0,8-4 1,-10 6-1,1 0 1,0 0 0,0 0-1,0 0 1,0 1-1,0-1 1,0 1 0,0 0-1,0 0 1,0 0-1,0 0 1,-1 0 0,1 1-1,0-1 1,0 1 0,0 0-1,0 0 1,0 0-1,-1 0 1,1 0 0,0 1-1,-1-1 1,1 1-1,-1 0 1,4 3 0,-1-1 1,-3-2 1,1 1 0,0-1 0,0 1 0,0-1 0,4 2 0,-6-4-1,-1 0-1,1 1 0,-1-1 0,1 0 0,-1 0 0,1 0 0,-1 0 0,1 1 0,-1-1 1,1 0-1,0 0 0,-1 0 0,1 0 0,-1 0 0,1 0 0,-1-1 0,1 1 0,-1 0 0,1 0 1,-1 0-1,1 0 0,-1-1 0,1 1 0,-1 0 0,1-1 0,-1 1 0,1 0 0,-1-1 1,0 1-1,1 0 0,-1-1 0,0 1 0,1-1 0,-1 1 0,0 0 0,1-1 0,-1 1 1,0-1-1,0 1 0,1-1 0,-1 1 0,0-1 0,0 0 0,12-44 25,-10 35-14,0 0 1,0 1 0,1-1 0,1 1 0,0 0 0,0 0 0,10-16 0,-14 25-9,1 0 0,-1-1 0,0 1 0,1-1 0,-1 1 0,0 0 0,1-1 0,-1 1 0,0 0 0,1-1 0,-1 1-1,1 0 1,-1 0 0,1-1 0,-1 1 0,1 0 0,-1 0 0,1 0 0,-1 0 0,1 0 0,-1-1 0,1 1 0,-1 0 0,1 0 0,-1 0 0,1 0 0,0 1-1,0-1 3,0 1 0,0-1 0,0 1 0,0-1-1,0 1 1,0 0 0,0-1 0,0 1-1,-1 0 1,1 0 0,1 1 0,2 4 7,0 0 0,-1 0 1,4 8-1,-6-11-11,18 49 35,-8-20-178,-11-31 71,0 0-1,1 0 0,-1 0 1,1 0-1,-1 0 1,1 0-1,-1 0 0,1 0 1,-1 0-1,1 0 0,0-1 1,0 1-1,-1 0 1,1 0-1,0-1 0,0 1 1,0-1-1,1 2 1,-2-2-59,1 0 1,0 0 0,-1 0 0,1-1 0,-1 1-1,1 0 1,-1 0 0,1 0 0,0 0 0,-1-1 0,1 1-1,-1 0 1,1 0 0,-1-1 0,1 1 0,-1 0-1,1-1 1,-1 1 0,0-1 0,1 1 0,-1 0 0,1-1-1,-1 1 1,0-1 0,1 1 0,-1-1 0,0 0-1,0 1 1,1-1 0,-1 1 0,0-2 0,7-15-2804,4-8 1095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29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0 15043,'-6'21'1889,"3"4"1583,0-1-951,4-4-1017,5-5-512,7-6-655,0-6-217,2-3-873,1-3-487,8-6-3369,5-2 2705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30.1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295 1136 13555,'9'2'923,"-1"0"0,1 1 0,-1 0 0,13 7 0,10 4 278,3-2-743,1-1 1,0-1 0,1-2-1,0-2 1,0-1-1,1-2 1,-1-2-1,66-5 1,-76 1-293,0-1-1,0-2 1,0 0-1,-1-2 1,0-1 0,-1 0-1,0-2 1,0-1-1,-1-1 1,0-1 0,-2-1-1,40-35 1,-12 2 72,-3-3-1,76-107 1,-113 145-112,-1-1-1,-1 0 0,0 0 0,-1-1 1,0 0-1,-1 0 0,4-28 0,-6 23-20,-1 0-1,-1 0 0,-1 0 0,-1 0 0,-4-32 0,-2 20-70,-1 0 0,-2 0-1,-1 1 1,-1 0 0,-1 1-1,-2 0 1,-24-36 0,30 54-24,1 0-1,-2 1 1,1 0 0,-1 1 0,-1-1 0,0 2-1,0 0 1,-1 0 0,-16-8 0,11 8 46,0 1 0,-1 1 1,1 1-1,-2 0 0,1 1 1,-31-4-1,-101 1 569,110 7-433,0 0-1,0-3 0,-45-9 1,39-1 29,26 7 80,-38-7 1,52 13-250,0 0 0,0 1 0,0 0 0,0 0 0,0 0 0,0 1 0,1 0 0,-1 0 0,0 0 0,0 1 0,-6 2 0,-1 3-8,0 0 0,0 1 0,1 0 0,-13 12 1,-43 43-45,33-26-2,1 2 0,3 2 0,1 1-1,2 1 1,1 1 0,-39 94-1,54-107 7,1 1 0,1 0-1,-6 41 1,13-55 4,1 0-1,1 0 1,0 0 0,1 0-1,2 0 1,-1 0 0,8 29-1,-1-23 39,0-1 0,1 0-1,2 0 1,0-1-1,1 0 1,1-1 0,1-1-1,1 0 1,1-1-1,24 23 1,-27-30-30,0-1 0,1-1 0,1 0-1,0-1 1,0 0 0,1-1 0,-1-1 0,2 0 0,-1-2 0,1 1-1,0-2 1,0 0 0,0-2 0,30 2 0,-21-3-1,0-1 1,0-2-1,0-1 1,0-1-1,0-1 0,-1-1 1,0-1-1,0-1 1,28-14-1,-33 11-272,-1 0 0,0-1 0,-1-1-1,-1-1 1,30-30 0,-10 9-344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49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0 23413,'-14'28'1219,"10"-20"-1040,0-1 0,0 1 0,1-1 0,0 1 1,1 0-1,-3 14 0,5-22-163,0 1 1,0 0-1,0 0 1,1 0 0,-1 0-1,0 0 1,0 0-1,1 0 1,-1-1 0,1 1-1,-1 0 1,0 0 0,1 0-1,0-1 1,-1 1-1,1 0 1,-1-1 0,1 1-1,0-1 1,-1 1 0,1 0-1,0-1 1,0 1-1,0-1 1,-1 0 0,1 1-1,0-1 1,0 0 0,0 1-1,0-1 1,1 0-1,4 2 40,0-1 0,1 0 0,7 0-1,-13-1-45,64 1 276,-35-2-28,38 4-1,-60-2-179,0 0 0,-1 1 0,1-1 0,-1 2 0,1-1 0,-1 1 0,0 0 0,0 0 0,13 9 0,-16-8-38,0 0 0,0 0 0,0 0 1,0 1-1,-1-1 0,0 1 0,0 0 0,0 0 0,-1 0 0,1 0 0,-1 1 0,0-1 0,-1 0 0,1 1 0,-1 0 0,0-1 0,-1 1 0,1 0 0,-1-1 0,-1 11 0,0-6 1,0 0-1,-1 1 1,0-1-1,-1 0 0,0 0 1,0 0-1,-1 0 1,-1-1-1,1 0 1,-10 13-1,12-19-40,0 0 0,0 0 0,-1 0 0,0 0 0,1-1 0,-1 1-1,0-1 1,0 0 0,0 0 0,-1 0 0,1 0 0,0-1 0,-1 1 0,1-1 0,-1 0 0,0 0 0,1 0 0,-1 0 0,0-1-1,0 1 1,1-1 0,-1 0 0,-5-1 0,4 0-201,0 0 1,0 0-1,1 0 0,-1-1 0,0 0 1,1 0-1,0 0 0,-1 0 0,1-1 1,0 0-1,0 0 0,0 0 0,1 0 1,-1-1-1,1 1 0,0-1 0,-5-6 1,7 8 23,0 0-271,-1 0-1,1 0 1,-1 0 0,1-1-1,0 1 1,0-1-1,0 1 1,0-1-1,0 1 1,0-4-1,5-9-1179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0.2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8 490 18892,'15'-14'1189,"0"-1"-1,-1 0 1,0-1-1,-1 0 1,19-34 0,-27 41-989,-1 1 0,0-1 0,-1 0 0,0-1 1,0 1-1,-1 0 0,0-1 0,-1 0 0,0 1 0,0-1 1,-1 0-1,0 1 0,-1-1 0,-3-16 0,4 23-195,-1 1-1,0 0 0,1-1 1,-1 1-1,0 0 1,0 0-1,0-1 1,-1 1-1,1 0 0,-1 0 1,1 0-1,-1 1 1,1-1-1,-1 0 0,0 1 1,0-1-1,0 1 1,-4-3-1,4 3-4,0 0-1,0 1 1,0-1 0,0 1-1,0 0 1,0 0-1,0-1 1,0 1 0,0 0-1,0 1 1,0-1 0,-1 0-1,1 1 1,0-1-1,0 1 1,0-1 0,0 1-1,1 0 1,-1 0-1,0 0 1,0 0 0,0 0-1,-1 2 1,-2 1-3,1 0 1,-1 1-1,1-1 1,0 1-1,1 0 1,-1 0-1,1 0 0,0 1 1,0-1-1,1 1 1,-1 0-1,1-1 1,-2 11-1,2-4 1,-1-1 0,2 1 0,0 0 0,0 0 0,1 0 0,2 14 1,-2-21-10,1-1 0,-1 0 0,1 1 0,0-1 0,1 0 0,-1 0 0,1 0 0,-1 0 1,1 0-1,0 0 0,1 0 0,-1-1 0,1 1 0,0-1 0,-1 0 0,1 0 1,1 0-1,-1 0 0,0 0 0,1 0 0,0-1 0,-1 0 0,1 0 0,0 0 0,0 0 1,0-1-1,0 1 0,0-1 0,1 0 0,8 1 0,-2-2-282,0 0 0,0-1 0,0 0 0,0-1-1,0 0 1,0-1 0,0 0 0,-1 0 0,1-1 0,-1-1 0,19-11-1,-14 7-463,-1-1-1,0 0 1,-1-1-1,0 0 1,0-1-1,-2 0 1,14-18-1,-16 16 318,-1-1 1,0 0-1,-1 0 1,0-1-1,-1 0 0,-1-1 1,-1 1-1,0-1 1,-1 0-1,-1 1 0,-1-1 1,0-1-1,-2-23 0,-5 9 815,5 31-276,1 0-1,0 0 1,0 0-1,-1 0 0,1 0 1,0 0-1,-1 0 1,1 0-1,-1 0 1,0 0-1,1 1 1,-1-1-1,0 0 1,1 0-1,-1 0 1,0 1-1,0-1 1,1 0-1,-1 1 1,0-1-1,0 1 1,0-1-1,0 1 1,0-1-1,-1 1 1,1 0-13,1 0 0,-1 0 0,1 0-1,-1 0 1,1 0 0,-1 1 0,1-1 0,-1 0 0,1 0 0,-1 1 0,1-1 0,0 0 0,-1 0 0,1 1 0,-1-1 0,1 0 0,0 1-1,-1-1 1,1 1 0,0-1 0,-1 0 0,1 2 0,-6 8 855,0 1 1,1 0-1,0 1 0,-6 22 1,-7 51 1521,15-75-2180,2 1 1,0-1 0,0 1 0,1-1-1,0 1 1,2 12 0,-2-20-251,1 0 1,0-1 0,-1 1 0,1 0-1,0-1 1,0 1 0,1-1-1,-1 1 1,0-1 0,1 1-1,-1-1 1,1 0 0,0 0 0,0 0-1,0 0 1,0 0 0,0 0-1,0-1 1,1 1 0,-1-1-1,1 1 1,-1-1 0,1 0 0,-1 0-1,1 0 1,-1 0 0,1-1-1,4 2 1,-2-2-31,-1 1 1,1-1-1,0 0 0,-1 0 0,1 0 1,-1-1-1,1 0 0,-1 1 1,1-2-1,-1 1 0,1 0 0,-1-1 1,6-3-1,-4 2 0,-1-1-1,0 0 1,0 0-1,0 0 1,0-1 0,-1 1-1,1-1 1,5-9-1,-2 1 5,-1 0 0,0-1 0,-1 0 0,0 0 0,-1 0-1,-1-1 1,4-21 0,-6 24 4,-2 12-10,0 0-1,0 0 0,1 0 1,-1 0-1,0 0 1,0 0-1,0 0 0,0 0 1,0 0-1,0 1 0,0-1 1,0 0-1,0 0 1,0 0-1,0 0 0,0 0 1,0 0-1,0 0 1,0 0-1,0 0 0,0 0 1,0 0-1,0 0 0,0 0 1,0 0-1,0 0 1,0 0-1,0 0 0,1 0 1,-1 0-1,0 0 1,0 0-1,0 0 0,0 0 1,0 0-1,0 0 0,0 0 1,0 0-1,0 0 1,0 0-1,0 0 0,0 0 1,0 0-1,0 0 1,0-1-1,0 1 0,0 0 1,0 0-1,0 0 0,0 0 1,0 0-1,0 0 1,0 0-1,0 0 0,0 0 1,0 0-1,0 0 1,0 0-1,0 0 0,0 0 1,0 0-1,0 0 0,0 0 1,0 0-1,3 18 70,0-2-21,2 8 146,2 0 0,1 0 0,13 26-1,39 65 738,-44-91-640,32 38 0,-6-10 221,-41-49-477,1-1 0,-1 0-1,0 1 1,0-1 0,0 1-1,0 0 1,0-1 0,0 4-1,-1-6-31,0 1 0,0-1 0,1 0 0,-1 0 0,0 1 0,0-1 0,0 0-1,0 0 1,0 1 0,0-1 0,0 0 0,-1 0 0,1 1 0,0-1 0,0 0 0,0 0-1,0 1 1,0-1 0,0 0 0,0 0 0,0 1 0,-1-1 0,1 0 0,0 0 0,0 0-1,0 0 1,0 1 0,-1-1 0,1 0 0,-1 0 0,1 0-4,-1 0-1,0 0 1,0 0 0,1 0-1,-1-1 1,0 1-1,0 0 1,0 0 0,1-1-1,-1 1 1,0-1 0,1 1-1,-1 0 1,0-1 0,0-1-1,-3-1-162,1 0-1,0-1 1,0 1-1,1-1 1,-1 0-1,1 0 1,-1 0-1,-2-8 1,1 2-1233,1 0 1,-4-16-1,4 9 38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0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5 638 14003,'-4'10'2113,"6"-6"440,0-4-2302,-1-1 0,1 1 0,0-1 0,-1 1-1,1-1 1,-1 0 0,1 0 0,-1 1 0,3-3 0,231-172 5791,-215 159-5696,311-280 3204,-240 211-3155,-19 24-366,-71 60-69,0 0 0,0 0-1,1 0 1,-1 0 0,0 0 0,0 0 0,1 1-1,-1-1 1,0 1 0,1-1 0,-1 1 0,1-1-1,-1 1 1,1 0 0,2 0 0,-4 0-30,1 0 0,-1 0 1,1 1-1,-1-1 0,0 0 0,1 0 0,-1 1 1,0-1-1,1 1 0,-1-1 0,0 0 0,1 1 1,-1-1-1,0 1 0,0-1 0,1 0 1,-1 1-1,0-1 0,0 1 0,0-1 0,0 1 1,0-1-1,1 1 0,-1-1 0,0 1 0,0-1 1,0 1-1,-1 0 0,1 6-786,-1 0 1,-1 0-1,1 0 0,-4 9 1,-17 55-5308,14-35 4247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1.2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4 299 19596,'-3'20'2057,"9"-8"1367,12-12-583,19-15-1009,8-14-439,13-14-641,-4-6-248,-7 0-392,-3 2-632,-14 0-2521,-5-5 2033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1.6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1 183 13323,'6'-4'2072,"6"-5"2529,3-3-1368,7-5-1001,5-3-247,1 0-1001,-1-1-384,-1 4-408,-6 0-272,1 4-632,-4-1-776,-3 3-1745,2 4 1729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2.0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0 113 12099,'0'15'2360,"5"-7"3041,4-5-2760,9-11-1449,5-5-192,3-10-1120,3-5-672,3-5-1608,1-1 1215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8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10 114 14507,'16'43'3882,"16"66"0,-27-82-3241,-1 0 0,-1 0 0,0 50 0,-4-73-602,1-1-1,-1 0 1,0 0 0,0 0 0,0 0 0,-2 6 0,3-9-37,-1 1 0,1-1 0,0 1 0,0-1 1,0 1-1,-1-1 0,1 0 0,0 1 0,0-1 0,-1 0 0,1 1 1,0-1-1,-1 0 0,1 1 0,0-1 0,-1 0 0,1 1 1,-1-1-1,1 0 0,-1 0 0,1 0 0,0 0 0,-1 1 0,1-1 1,-1 0-1,1 0 0,-1 0 0,1 0 0,-1 0 0,1 0 1,-1 0-1,1 0 0,-1 0 0,1 0 0,0 0 0,-1 0 0,1-1 1,-1 1-1,1 0 0,-1 0 0,1 0 0,-1-1 0,1 1 1,0 0-1,-1 0 0,1-1 0,0 1 0,-1 0 0,1-1 0,0 1 1,-1-1-1,1 1 0,0 0 0,0-1 0,-1 1 0,1-1 1,0 1-1,0 0 0,0-1 0,-4-6-49,0 0 0,0 0 0,1-1 0,0 1 0,1-1 0,0 1 0,-2-13 0,-5-59-525,7 55 410,-4-100-527,6 107 636,1-1-1,0 1 1,2-1 0,8-32-1,-10 48 64,-1 0 0,1-1-1,0 1 1,0 0 0,1 0-1,-1-1 1,0 1-1,1 0 1,-1 0 0,1 0-1,3-3 1,-4 5 5,0-1-1,0 1 1,0-1 0,0 1-1,0-1 1,0 1 0,0 0-1,0-1 1,0 1-1,1 0 1,-1 0 0,0 0-1,0 0 1,0 0 0,0 0-1,0 0 1,0 0-1,0 0 1,0 1 0,1-1-1,-1 0 1,0 1 0,0-1-1,0 1 1,0-1-1,0 1 1,1 0 0,6 5 146,0 0 0,0 1 0,0 0 0,11 14 0,25 35 350,23 51-257,-43-68-547,-21-35 110,-1-1-1,0 1 1,0 0 0,0 0-1,1 6 1,-3-9-86,1 1 0,-1-1 0,0 0 0,0 0 0,0 1 0,0-1 0,0 0 0,-1 1 0,1-1 1,0 0-1,0 0 0,-1 0 0,1 1 0,-1-1 0,1 0 0,-1 0 0,0 0 0,1 0 0,-1 0 0,0 0 1,0 0-1,-1 2 0,-5 5-1128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2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70 521 18052,'7'16'1494,"0"0"1,1-1-1,0 0 0,15 19 0,-6-12 263,40 38-1,-26-32-974,-18-18-657,-1 1-1,0 0 1,-1 1-1,0 0 1,13 21-1,-23-32-157,0 0-1,-1 1 1,1-1 0,-1 0-1,1 0 1,-1 1-1,1-1 1,-1 0-1,1 1 1,-1-1 0,0 0-1,0 1 1,0-1-1,0 0 1,0 1 0,0-1-1,0 1 1,0-1-1,-1 0 1,0 2-1,1-2-6,0-1 0,-1 1-1,1-1 1,-1 1-1,1-1 1,0 0 0,-1 1-1,1-1 1,-1 1-1,1-1 1,-1 0 0,1 0-1,-1 1 1,1-1-1,-1 0 1,0 0 0,1 0-1,-2 1 1,0-1-36,1 0 0,-1 0 0,0 0 0,0-1 0,0 1 0,1 0 0,-1-1-1,-3 0 1,-5-3-163,-1-1 0,1-1-1,0 1 1,0-1-1,0-1 1,1 0-1,-12-11 1,0-4-218,-32-39-1,31 33 340,1-2-1,-19-34 0,34 53 159,1 0 1,0 0-1,0-1 1,1 0-1,1 0 1,0 0-1,1 0 1,0 0-1,-1-23 0,4 27 60,0 1-1,0 0 0,1 1 1,-1-1-1,2 0 0,-1 0 0,1 1 1,0-1-1,0 1 0,1 0 1,-1 0-1,1 0 0,1 0 0,-1 1 1,1 0-1,0 0 0,0 0 1,1 0-1,8-5 0,-3 3 148,0 0 0,1 1-1,0 0 1,0 0 0,1 2 0,-1-1-1,1 2 1,0 0 0,20-3-1,-26 6-132,-1-1-1,0 1 1,0 0-1,0 1 1,1-1-1,-1 1 1,0 1-1,0-1 0,11 5 1,-14-5-85,0 1 0,-1-1 0,1 1 0,0 0-1,0 0 1,-1 0 0,0 0 0,1 1 0,-1-1 0,0 1 0,0-1 0,0 1 0,0 0 0,-1 0 0,1-1 0,-1 1-1,1 0 1,-1 1 0,0-1 0,1 4 0,-1 3-11,0 0 0,0 0 0,-1 0-1,0 0 1,-1 0 0,0 0 0,-1 0-1,-4 17 1,-5 5-27,-17 38 0,27-66-17,-6 12-116,0-1-1,-14 21 1,20-33-6,-1 0 1,0-1-1,-1 1 1,1 0-1,0 0 0,-1-1 1,1 0-1,-1 1 1,0-1-1,0 0 0,0 0 1,0 0-1,0-1 1,0 1-1,0-1 1,-1 0-1,1 0 0,-4 1 1,5-2-25,0 0 1,1 0 0,-1 0-1,0 0 1,1 0 0,-1 0-1,0-1 1,1 1-1,-1-1 1,1 1 0,-1-1-1,0 0 1,1 1 0,-1-1-1,1 0 1,0 0-1,-1 0 1,1 0 0,0 0-1,-1 0 1,1-1 0,0 1-1,-1-2 1,-2-4-235,0 1-1,1 0 1,0-1 0,-3-11 0,-9-31-554</inkml:trace>
  <inkml:trace contextRef="#ctx0" brushRef="#br0" timeOffset="0.99">384 253 18804,'41'57'3938,"-27"-36"-1835,1-1 0,33 36 1,-47-55-2084,-1-1 0,1 1 0,-1-1 0,0 1 0,1-1 0,-1 0 0,1 1 0,-1-1 0,1 0 0,-1 1 0,1-1 0,-1 0 0,1 0 0,-1 1 0,1-1 0,-1 0 0,1 0 0,0 0 0,-1 0 0,1 1 0,-1-1 0,1 0 0,-1 0 0,1 0 0,0-1 0,-1 1 0,1 0 0,-1 0 0,1 0 0,0-1 0,0 1-8,0-1 0,0 0 0,-1 0 0,1 0 0,-1 0 0,1 0 0,0 0 0,-1 0 0,0 0 0,1 0 0,-1 0 0,0 0 0,1-1-1,-1 0 1,1-7 1,0-1 0,-2-16-1,-2-6-6,-13-48 1,-3-25-1037,18 93 87,1 0 1,0 1-1,0-1 1,1 0-1,1 0 1,5-22-1,3 5-967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2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145 220 17116,'20'25'2376,"3"1"1529,3 0-1352,0-1-241,-6-4-1136,-2-1-392,-4-4-471,-4-3-129,-2-1-529,-4-5-447,-10-10-4049,0-10-2088,-4-6 4080</inkml:trace>
  <inkml:trace contextRef="#ctx0" brushRef="#br0" timeOffset="1">11 0 13843,'-6'6'1984,"2"2"2705,7-5-3800,6 0-305,0-3-728,2-2-312,1-2-1385,6-2 1065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3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0 278 16396,'25'41'4740,"-12"-21"-2666,-1 1 0,10 24 0,-20-45-1847,-1-4-165,-6-51 55,-1 5-94,6 38-13,-1-7-4,2-26 0,0 40 17,-1 0 0,1 0 0,0 1-1,0-1 1,1 0 0,-1 1 0,1-1 0,0 1 0,0 0 0,1 0-1,2-5 1,-4 8 11,0 0 0,0 0 0,-1 0 0,1 1 0,1-1 0,-1 0-1,0 0 1,0 0 0,0 1 0,0-1 0,0 0 0,1 1 0,-1-1-1,0 1 1,1 0 0,-1-1 0,0 1 0,1 0 0,-1 0 0,3 0 0,-2 0 35,1 1 0,0-1 0,-1 1 1,1 0-1,0 0 0,-1 0 0,1 0 1,-1 0-1,5 3 0,0 2 149,0 0 0,0 0 0,0 0 0,12 15 0,-14-13-51,0 0-1,0 1 0,-1-1 1,5 14-1,5 8 192,-15-58-236,0-1-107,0 0 0,4-30 0,-2 49-12,1 0-1,0 0 1,0 0-1,1 0 0,0 0 1,1 0-1,0 1 1,0 0-1,7-11 1,-9 18-3,0-1 0,0 0 0,0 1 1,1-1-1,-1 1 0,0-1 0,1 1 0,0 0 0,-1 0 1,1 1-1,0-1 0,0 0 0,0 1 0,0 0 1,0-1-1,0 1 0,1 1 0,-1-1 0,0 0 0,1 1 1,-1 0-1,0-1 0,1 1 0,-1 1 0,0-1 1,1 0-1,-1 1 0,0 0 0,0-1 0,1 1 0,-1 1 1,0-1-1,0 0 0,0 1 0,0-1 0,5 5 0,-4-3-18,1 1 0,0 0-1,-1 0 1,0 0-1,0 1 1,0-1 0,-1 1-1,1 0 1,-1 0-1,0 0 1,2 7 0,-2-5-924,-1 0 1,0 0 0,0 0-1,2 13 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3.7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27 20932,'0'-2'481,"0"0"0,0 1 0,-1-1 0,1 1-1,0-1 1,-1 0 0,1 1 0,-1-1 0,0 1-1,1 0 1,-1-1 0,0 1 0,-1-2 0,2 3-345,0-1 1,-1 1-1,1 0 1,0 0-1,0-1 1,-1 1-1,1 0 1,0 0-1,-1 0 0,1-1 1,0 1-1,-1 0 1,1 0-1,0 0 1,-1 0-1,1 0 1,0 0-1,-1 0 1,1 0-1,0 0 1,-1 0-1,1 0 1,0 0-1,-1 0 1,0 0-86,0 1 1,1-1-1,-1 0 0,1 1 1,-1-1-1,0 1 1,1-1-1,-1 1 0,1-1 1,-1 1-1,1 0 1,-1-1-1,1 1 0,0 0 1,-1-1-1,1 2 1,-7 13 67,2 1 0,0-1 0,-6 34 0,8-32-97,1-7-24,-7 40-8,9-46 5,-1 1 0,1-1 0,0 0 0,0 1 0,1-1 1,-1 0-1,1 1 0,3 7 0,-4-11 1,0-1 0,0 1 0,1 0 1,-1-1-1,1 1 0,-1-1 0,0 1 0,1-1 0,-1 1 0,1-1 0,-1 1 0,1-1 0,-1 0 0,1 1 0,-1-1 0,1 1 0,0-1 0,-1 0 0,1 0 1,-1 1-1,1-1 0,1 0 0,0 0-6,-1 0 1,1 0-1,0 0 1,-1 0 0,1 0-1,-1-1 1,1 1-1,0-1 1,1 0-1,5-2-29,-1-1-1,0 0 1,7-5-1,-10 6 19,94-71-335,-96 72 263,0 1-1,-1 0 1,1-1 0,0 1-1,-1-1 1,0 0 0,2-2-1,-1 1-980,-1 0 0,0 0 0,1 0 0,-1-1 0,-1 1 0,1 0 0,0-1 0,-1 1 0,0 0 0,0-5 0,1-11 390,3-1-155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4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0 357 12675,'5'-5'1356,"0"0"0,0 0 0,0 1 0,1-1 0,0 1 0,0 0 0,10-5 0,-13 8-1054,0-1 0,1 1 0,-1-1 0,0 1 0,0 0 0,1 0 0,-1 1 0,0-1 0,1 1 0,-1 0 0,1-1 0,-1 2 0,1-1 0,-1 0 0,1 1 0,-1-1 0,5 2 1,-6 0-237,0-1 1,0 1 0,0 0 0,0-1 0,0 1-1,0 0 1,0 0 0,0 0 0,-1 0 0,1 1-1,-1-1 1,0 0 0,1 1 0,-1-1 0,0 1-1,0-1 1,-1 1 0,1-1 0,-1 1 0,1 0 0,-1 4-1,1 7-23,0 0 0,-4 25-1,3-36-27,0 0-14,0 1 1,-1 0-1,1 0 0,-1-1 0,1 1 0,-1 0 1,0 0-1,0 0 0,-1 0 0,1-1 0,-1 1 1,-3 4-1,5-8-2,0 0 1,0 0 0,0 1-1,0-1 1,0 0-1,0 0 1,0 0 0,0 0-1,0 0 1,-1 0 0,1 1-1,0-1 1,0 0-1,0 0 1,0 0 0,0 0-1,-1 0 1,1 0-1,0 0 1,0 0 0,0 0-1,0 0 1,0 0-1,-1 0 1,1 0 0,0 0-1,0 0 1,0 0-1,0 0 1,0 0 0,-1 0-1,1 0 1,0 0-1,0 0 1,0 0 0,0 0-1,0 0 1,-1 0-1,1 0 1,0 0 0,0-1-1,0 1 1,-4-8-9,2-10-5,2-12-43,1 0-1,7-44 1,-5 57-3,0 0 1,2 1-1,0 0 1,1 0-1,14-28 0,-19 43 50,-1 0 0,1-1 1,0 1-1,-1 0 0,1 0 0,0 0 0,0 1 0,-1-1 0,1 0 0,0 0 0,0 0 0,2-1 0,-3 2 3,1 0 1,-1 0 0,0 0 0,1 0-1,-1 0 1,0 0 0,1 0-1,-1 0 1,0 0 0,1 0 0,-1 0-1,0 0 1,0 0 0,1 1-1,-1-1 1,0 0 0,1 0 0,-1 0-1,0 0 1,0 0 0,1 1-1,-1-1 1,0 0 0,0 0-1,1 1 1,-1-1 0,0 0 0,0 0-1,1 1 1,1 3-54,0 0 1,-1 0-1,1 0 1,-1 1-1,1 5 0,2 3-9,-3-10 2,6 16-66,-6-19 108,-1 1-1,0-1 1,0 1-1,1-1 1,-1 1-1,0-1 0,1 1 1,-1-1-1,0 1 1,1-1-1,-1 1 1,1-1-1,-1 0 1,1 1-1,-1-1 0,1 0 1,-1 1-1,1-1 1,-1 0-1,1 0 1,-1 1-1,1-1 1,-1 0-1,1 0 0,0 0 1,0 0-1,0-1-49,0 1-1,-1-1 0,1 0 1,0 0-1,0 0 0,-1 0 0,1 0 1,0 0-1,-1 0 0,1 0 0,-1 0 1,1-1-1,-1 1 0,0 0 1,1 0-1,-1 0 0,0-1 0,0 1 1,0-2-1,1-1-125,1-17-346,0-1 0,-1 0 0,-2-25 0,0 22 1204,4-45 1,-3 67-452,1 0 1,-1 1-1,1-1 0,-1 1 1,1-1-1,2-4 0,-2 7-162,-1-1 1,0 1-1,1-1 0,-1 1 0,0-1 0,1 1 0,-1-1 0,1 1 1,-1 0-1,1-1 0,-1 1 0,1 0 0,-1-1 0,1 1 1,-1 0-1,1-1 0,0 1 0,-1 0 0,1 0 0,-1 0 0,1 0 1,0 0-1,-1 0 0,1 0 0,-1 0 0,1 0 0,0 0 1,-1 0-1,1 0 0,-1 0 0,1 0 0,0 1 0,-1-1 1,1 0-1,0 1 0,6 3 174,0 1-1,0 0 1,0 0 0,0 1 0,-1 0-1,0 0 1,7 10 0,9 8 186,-12-14-170,0-1 0,16 10 0,-21-15-129,0-1 1,0 0 0,1 0 0,-1-1 0,1 1-1,0-1 1,10 2 0,-15-4-117,0 0-1,-1 0 1,1 0 0,0 0 0,0 0-1,0 0 1,-1-1 0,1 1 0,0 0-1,0 0 1,-1-1 0,1 1 0,0 0-1,0-1 1,-1 1 0,1-1 0,-1 1-1,1-1 1,0 1 0,-1-1 0,1 0-1,-1 1 1,1-1 0,-1 0-1,1 1 1,-1-1 0,0 0 0,1 1-1,-1-1 1,0 0 0,0 0 0,1 1-1,-1-1 1,0 0 0,0-1 0,0 1-118,0 0 1,1 0 0,-1 0 0,0 0 0,0 0 0,0 0-1,0 0 1,-1 0 0,1 0 0,0 0 0,0 0 0,0 0-1,-1 0 1,1 0 0,-1 0 0,1 0 0,-1 0 0,1 0-1,-1 0 1,1 0 0,-1 0 0,0 1 0,0-1-1,1 0 1,-1 0 0,0 1 0,-1-2 0,-14-3-1235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4.7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58 11306,'-3'-5'1390,"-1"0"-1,1 0 1,1-1-1,-1 1 1,1-1-1,-3-10 1,4 13-948,1 3-365,0 0-1,0-1 0,0 1 0,0 0 1,0-1-1,0 1 0,0 0 1,-1-1-1,1 1 0,0 0 1,0 0-1,0-1 0,0 1 0,-1 0 1,1 0-1,0-1 0,0 1 1,-1 0-1,1 0 0,0-1 0,0 1 1,-1 0-1,1 0 0,0 0 1,-1 0-1,1 0 0,0-1 1,0 1-1,-1 0 0,1 0 0,0 0 1,-1 0-1,1 0 0,0 0 1,-1 0-1,1 0 0,0 0 1,-1 0-1,1 0 0,0 0 0,-1 1 1,1-1-1,0 0 0,-1 0 1,1 0-1,0 0 0,-1 0 0,1 1 1,-15 12 1540,-17 26-338,2 1 0,-31 55 0,61-94-1274,-4 5 54,0 1 0,0-1 0,1 1 0,-5 13 0,8-19-52,-1 0 1,1 1-1,0-1 0,0 0 0,-1 1 0,1-1 0,0 0 0,0 1 0,0-1 1,1 1-1,-1-1 0,0 0 0,0 1 0,1-1 0,-1 0 0,1 0 0,-1 1 1,1-1-1,-1 0 0,1 0 0,0 0 0,0 0 0,-1 1 0,1-1 0,0 0 1,0-1-1,0 1 0,0 0 0,0 0 0,0 0 0,1 0 0,-1-1 1,2 2-1,8 1 5,1 1 1,0-1 0,0-1-1,0 0 1,0-1 0,0-1-1,18 0 1,2 0-5,-16 1 1,46 3 70,-57-4-49,0 1 0,1 0 1,-1 1-1,0-1 0,0 1 0,0 0 1,0 1-1,9 4 0,-13-6-21,0 0-1,0 0 0,0 0 1,0 0-1,-1 0 1,1 0-1,0 0 1,0 0-1,-1 1 1,1-1-1,0 0 0,-1 0 1,1 1-1,-1-1 1,0 0-1,1 1 1,-1-1-1,0 0 1,0 1-1,0-1 0,0 0 1,0 1-1,0-1 1,0 1-1,0-1 1,-1 0-1,1 1 1,0-1-1,-1 0 1,1 0-1,-1 1 0,-1 1 1,-2 4 5,0 1-1,-1-1 1,0 0 0,-7 6-1,9-9-12,-8 9-91,-22 20-1,29-29-88,1-1 0,-1 0 0,0-1 0,0 1 0,0-1 0,0 0 0,-1 0 0,1 0 1,-1 0-1,1-1 0,-7 2 0,10-3 24,-1 0 1,1 0-1,0 0 1,0 0-1,0 0 1,-1 0 0,1 0-1,0 0 1,0-1-1,0 1 1,-1 0-1,1-1 1,0 1-1,0-1 1,0 1 0,0-1-1,0 0 1,0 1-1,0-1 1,0 0-1,0 0 1,0 0-1,1 0 1,-1 0 0,0 0-1,0-1 1,0 0-217,0-1 1,0 1-1,0-1 1,0 1 0,0-1-1,1 0 1,-1 1-1,1-1 1,0 0-1,0 1 1,1-6 0,7-28-1735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5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18300,'6'-5'5993,"5"22"-3400,2 4-209,9 10-895,4 1-401,1 6-576,0 1-240,-1 4-176,0-2-56,-5 0-40,-1 0 0,-9-6-320,-6-3-296,-5-7-1097,-5-7-743,-6-7-1489,1-7 1945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5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0 415 15211,'30'-30'7065,"18"-7"-3570,-10 9-1804,8-11-227,-21 17-939,1 1-1,57-35 1,-81 54-519,1 1 1,0-1-1,0 1 0,0 0 1,0 0-1,0 0 0,0 0 1,0 0-1,0 1 1,1-1-1,-1 1 0,0 0 1,0 0-1,1 0 0,-1 0 1,0 1-1,0-1 0,0 1 1,1 0-1,-1 0 1,0 0-1,0 0 0,0 1 1,-1-1-1,1 1 0,0-1 1,0 1-1,-1 0 0,1 0 1,2 3-1,6 6 81,-1 1-1,0 0 0,0 0 1,-1 1-1,-1 0 0,0 0 1,9 23-1,-5-13 42,-12-23-126,0 0-1,0 0 1,0 0 0,0 0-1,0 1 1,0-1 0,0 0-1,0 0 1,0 0 0,0 0-1,0 0 1,0 0 0,0 0-1,1 0 1,-1 0 0,0 0-1,0 0 1,0 0 0,0 0-1,0 0 1,0 0 0,0 0-1,0 0 1,0 0 0,0 0-1,0 0 1,0-1 0,0 1-1,0 0 1,1 0 0,-1 0 0,0 0-1,0 0 1,0 0 0,0 0-1,0 0 1,0 0 0,0 0-1,0 0 1,0 0 0,0 0-1,0 0 1,0 0 0,0 0-1,0 0 1,0 0 0,0-1-1,0 1 1,0 0 0,0 0-1,0 0 1,0 0 0,0 0-1,0 0 1,0 0 0,0 0-1,0 0 1,0 0 0,0 0-1,0 0 1,0 0 0,0 0-1,0-1 1,0 1 0,0 0-1,0 0 1,0 0 0,0 0-1,0 0 1,0-7 41,-6-70 150,3 48-169,0-32 0,4 43-76,5-36 0,4 18-1422,-8 30 270,1 0-1,0 1 1,6-10-1,3 3-4401,-2 2 4007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6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0 186 13011,'6'43'9230,"-1"1"-1843,0-16-5672,-5-26-1701,0-1 1,0 0-1,1 1 1,-1-1-1,0 0 1,1 0-1,-1 1 1,1-1-1,-1 0 1,1 0-1,-1 0 1,1 1-1,0-1 1,0 0-1,0 0 1,-1 0-1,1 0 0,0 0 1,0-1-1,1 1 1,-1 0-1,0 0 1,0-1-1,0 1 1,0 0-1,1-1 1,-1 1-1,0-1 1,0 0-1,1 1 1,-1-1-1,0 0 1,1 0-1,-1 0 1,0 0-1,1 0 1,-1 0-1,0 0 1,3-1-1,-1 0-19,0 0 0,0 0 0,0 0 0,0-1 0,-1 1 0,1-1 0,0 0 0,-1 1 0,1-1 0,-1-1 0,1 1 0,-1 0 0,0 0 0,0-1 0,3-4-1,-2 1-35,0-1 0,-1 1-1,1 0 1,-1-1 0,-1 1-1,1-1 1,0-7 0,0-48-442,-1 15 204,3 25 223,-3 22 56,-1-1-1,0 1 1,0 0-1,0-1 1,0 1 0,0 0-1,1-1 1,-1 1-1,0 0 1,0 0-1,1-1 1,-1 1 0,0 0-1,0 0 1,1 0-1,-1-1 1,0 1 0,1 0-1,-1 0 1,0 0-1,1 0 1,0 0-1,-1 0 1,1 0 0,-1 0-1,1 0 1,-1 0-1,1 1 1,-1-1 0,1 0-1,-1 0 1,0 1-1,1-1 1,-1 0 0,1 1-1,-1-1 1,0 0-1,1 1 1,-1-1 0,0 0-1,1 2 1,8 10 1,0-1 1,1 0-1,19 16 1,-26-24-49,0-1 1,0 0 0,0 0-1,0 0 1,0 0 0,0 0-1,1-1 1,-1 0 0,0 0-1,1 1 1,-1-2 0,1 1-1,-1 0 1,1-1 0,0 0-1,-1 0 1,1 0 0,-1 0-1,1 0 1,0-1 0,3-1-1,-3 1-247,0-1 0,0 0 0,0 0 0,-1-1 0,1 1 1,-1-1-1,0 0 0,0 0 0,0 0 0,5-6 0,3-5-1681,10-20 0,-13 22 733,26-49-3525,-15 27 3388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6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22 605 10218,'0'-27'12616,"-4"38"-11964,0 0 0,1 1-1,0 0 1,1-1 0,-1 19 0,2-21-510,0 2-62,1 0 0,0 0 0,0 0 1,3 16-1,-3-23-98,1-1 1,0 1 0,0-1-1,0 1 1,0-1-1,0 0 1,1 1 0,0-1-1,-1 0 1,1 0 0,0 0-1,0 0 1,1 0 0,-1 0-1,1-1 1,-1 1-1,5 2 1,-5-4-33,1 0 0,-1 0-1,0 0 1,0-1 0,1 1-1,-1-1 1,1 0 0,-1 1 0,1-1-1,-1 0 1,0 0 0,1-1-1,-1 1 1,1 0 0,-1-1 0,0 1-1,1-1 1,-1 0 0,0 0-1,4-2 1,0 0-105,0 0 0,0-1 0,-1 0 0,1 0 0,-1-1-1,6-5 1,-3 0-32,-1 1 0,0-1 0,0-1 0,-1 1 0,-1-1 0,1 0 0,-2-1-1,0 1 1,0-1 0,-1 0 0,3-18 0,-2-9 79,-1 0 1,-2-51-1,-4 35 270,-2 0-1,-2 0 1,-3 1 0,-2 0 0,-23-65 0,33 113 27,-1 0 0,1 0 0,-1 0 0,0 0 0,0 0 0,-1 1 0,-5-8 0,9 12-145,-1 1 0,1-1-1,0 1 1,-1 0 0,1-1 0,0 1 0,-1 0 0,1 0 0,-1-1-1,1 1 1,0 0 0,-1 0 0,1 0 0,-1-1 0,1 1-1,-1 0 1,1 0 0,-1 0 0,1 0 0,-1 0 0,1 0 0,-1 0-1,1 0 1,-1 0 0,1 0 0,-1 0 0,1 0 0,-1 0-1,1 1 1,0-1 0,-1 0 0,1 0 0,-1 0 0,1 1 0,-1-1-1,1 0 1,0 0 0,-1 1 0,1-1 0,0 0 0,-1 1 0,1-1-1,0 1 1,-1-1 0,1 0 0,0 1 0,0-1 0,0 1-1,-1-1 1,1 1 0,0-1 0,0 1 0,0 0 0,-2 3 176,1 0 1,0-1-1,0 1 1,0 7-1,1 8 62,0 1 0,1-1-1,2 0 1,0 0 0,0-1 0,2 1-1,9 25 1,0-11-132,0 0 1,2-1-1,21 31 0,-21-40-356,1-2-1,1 0 0,1-1 0,26 23 1,-39-39-258,-5-3 197,0 0 1,0 0-1,0 0 1,0 0-1,0 0 1,0 0-1,0 0 1,-1 0-1,1 0 1,0 0-1,0 2 1,-1-3 133,0 1 0,0-1 1,0 0-1,0 0 0,0 1 0,0-1 1,0 0-1,-1 0 0,1 0 1,0 1-1,0-1 0,0 0 1,-1 0-1,1 0 0,0 0 0,0 0 1,0 1-1,-1-1 0,1 0 1,0 0-1,0 0 0,-1 0 1,1 0-1,0 0 0,0 0 1,-1 0-1,1 0 0,0 0 0,0 0 1,-1 0-1,1 0 0,0 0 1,0 0-1,-1 0 0,1 0 1,0 0-1,0 0 0,-1 0 0,1 0 1,0-1-1,-1 1 0,1 0-60,-13-3-1894</inkml:trace>
  <inkml:trace contextRef="#ctx0" brushRef="#br0" timeOffset="1">114 390 19820,'13'0'1032,"4"-4"241,4-7-361,1-7-304,1-5-160,-2 3-176,0-1-48,-1 6-656,1 1-368,-4 0-1304,0 1-385,-3-1-1512,-2-3 2001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8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0 136 15707,'3'0'1473,"8"-3"823,3-5-191,10-7-881,4 0-392,0-2-440,7 2-464,-3-1-792,4-3-1016,5-9 919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5:56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1 452 13355,'1'17'1925,"0"1"1830,5 29 1,-5-43-3308,0 0 1,0 0-1,0 0 1,1 0-1,0 0 1,-1-1-1,1 1 1,0 0-1,1-1 0,-1 1 1,1-1-1,4 5 1,-6-7-376,1 0 1,-1 0-1,1 0 1,0 0-1,-1 0 1,1 0 0,0 0-1,0 0 1,-1-1-1,1 1 1,0-1-1,0 1 1,0-1-1,0 0 1,0 1-1,0-1 1,0 0-1,0-1 1,1 1 0,1-1-37,-1 0 0,0 0 0,0 0 0,0 0 0,0-1 0,0 1 1,0-1-1,0 0 0,-1 0 0,5-3 0,-2 0-34,0 0-1,0 0 0,-1-1 1,1 0-1,-1 0 0,0 0 1,-1 0-1,1 0 0,3-12 1,8-48-35,5-14-88,-19 78 121,-1 0 0,1 1 0,0-1 0,0 0-1,0 0 1,0 1 0,0-1 0,0 0 0,0 1 0,1-1 0,1-1 0,-2 3-1,-1-1 1,1 1-1,0 0 0,-1 0 1,1-1-1,0 1 1,-1 0-1,1 0 0,0 0 1,-1-1-1,1 1 0,0 0 1,0 0-1,-1 0 1,1 0-1,0 1 0,0-1 1,-1 0-1,1 0 0,0 0 1,-1 0-1,1 1 0,0-1 1,-1 0-1,1 1 1,0-1-1,-1 1 0,1-1 1,-1 0-1,1 1 0,-1-1 1,1 1-1,-1 0 0,1 0 1,4 4-7,-1 0 1,-1 1-1,1 0 0,-1 0 1,0 0-1,3 8 0,-4-9 5,0 0-1,0 0 1,0 0-1,1 0 1,0 0-1,0-1 1,0 1-1,1-1 1,5 6-1,-8-10 2,0 1 1,0 0-1,1-1 0,-1 1 1,0 0-1,0-1 0,0 0 0,1 1 1,-1-1-1,0 0 0,1 0 1,-1 1-1,0-1 0,1 0 0,-1 0 1,0-1-1,1 1 0,-1 0 1,0 0-1,1-1 0,-1 1 0,0 0 1,0-1-1,0 1 0,1-1 1,-1 0-1,0 1 0,0-1 0,0 0 1,0 0-1,2-1 0,2-4 2,1 1-1,-1-1 1,-1 0-1,6-8 1,-7 10-7,6-11-6,0-1 0,-1 0 0,-1-1 0,0 0 0,-1 0 0,-1 0 0,-1 0 0,0-1 0,2-26 1,-3-13-9,-6-89 0,4 140 17,1 12 2,9 45 90,-5-24 149,14 44 0,-14-54-124,1 0 0,0 0 0,2-1 1,15 24-1,-21-36-168,0-1 1,0 1 0,0 0 0,1-1-1,-1 0 1,1 1 0,0-1 0,0-1 0,0 1-1,0-1 1,1 1 0,-1-1 0,1-1-1,-1 1 1,1-1 0,0 1 0,0-1-1,-1 0 1,1-1 0,0 1 0,8-1-1,12-5-259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1.2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38 11634,'-1'1'202,"0"-1"0,0 0 0,1 0 0,-1 0 0,0 0-1,0 0 1,1 0 0,-1 0 0,0-1 0,0 1 0,1 0-1,-1 0 1,0 0 0,0-1 0,1 1 0,-1 0 0,0-1-1,1 1 1,-1-1 0,1 1 0,-1-1 0,0 1 0,1-1-1,-1 1 1,1-1 0,-1 0 0,1 1 0,0-1 0,-1 0-1,1 1 1,-1-2 0,1 1 44,-1 0 1,1 0-1,0 0 1,-1 0-1,1 1 0,0-1 1,0 0-1,0 0 0,0 0 1,0 0-1,0 0 0,0 0 1,0 0-1,0 0 0,0 0 1,1 0-1,-1 0 0,0 0 1,1 0-1,-1 0 0,1 1 1,-1-1-1,1 0 1,0-1-1,-1 1-162,1 1 0,-1 0 0,0 0 0,1 0-1,-1-1 1,0 1 0,0 0 0,1 0 0,-1 0 0,0 0 0,1 0 0,-1 0 0,0 0 0,1 0 0,-1 0 0,0 0 0,1 0-1,-1 0 1,0 0 0,1 0 0,-1 0 0,0 0 0,1 0 0,-1 0 0,0 0 0,1 0 0,-1 0 0,0 1 0,1-1-1,-1 0 1,0 0 0,0 0 0,1 1 0,-1-1 0,0 0 0,1 1 0,8 11 1007,-7-10-918,12 21 738,0 0 0,18 43 0,13 55-526,-29-76-319,5 16-1292,-27-68-2998,0-2 3022,-39-71-6326,4-3 3718,4 8 2811,34 69 1135,0 2 194,1-1 0,-1 1 0,1-1 0,1 1 0,-1-1 0,1 0 0,0 1 0,0-1 0,-1-8-1,2 13-200,0-1 0,0 0 0,0 0 0,1 1 0,-1-1 0,0 0 0,0 0 0,1 1 0,-1-1 0,0 0 0,1 1 0,-1-1 0,1 1 0,-1-1 0,1 1 0,-1-1 0,1 0 0,-1 1 0,1 0 0,0-1 0,-1 1 0,1-1 0,-1 1-1,1 0 1,0-1 0,0 1 0,-1 0 0,1 0 0,0-1 0,-1 1 0,1 0 0,0 0 0,0 0 0,-1 0 0,1 0 0,0 0 0,0 0 0,6 1 632,0-1 0,0 1 0,8 2 0,-10-2-374,118 24 4170,30 5-3739,-150-29-801,2 0-178,1 0 0,0-1-1,-1 1 1,1-1 0,9-1-1,-15 1 56,1 0-1,0 0 1,-1 0-1,1 0 1,0-1-1,-1 1 1,1 0-1,0-1 1,-1 1-1,1 0 1,0-1-1,-1 1 1,1-1-1,-1 1 1,1-1-1,-1 1 1,1-1-1,-1 1 1,1-1-1,-1-1 1,1 1-141,-1 0 0,0 0 0,0 0 0,1-1 0,-1 1 0,0 0 0,0 0 0,-1 0 0,1-1 0,0 1 0,0 0 0,-1 0 0,1 0 0,0-1 0,-1 1-1,0-1 1,-9-17-2330,0-3 995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1.6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14171,'1'9'1768,"4"5"1681,5 7-160,7 12-537,7 2-399,5 5-857,5 0-343,-1-7-561,-1-4-176,-1-4-248,1-6-72,-3-2-128,-6-2-272,-2-4-881,-4-5-871,6-11-1553,-1-14 1809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2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8 269 15379,'-6'15'2297,"5"-5"2656,11-11-3041,9-10-7,7-10-529,1-6-256,5-7-344,5 2-232,1 0-327,3 3-89,-6 9-128,-8 0-184,-11 7-529,-7 2-319,-9 0-1224,0 2-745,-6-3 1809,-10 1-233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2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 11194,'46'-7'6452,"47"-6"1230,-74 11-6486,0 2 0,34 2-1,-45-2-1042,0 1-1,0 1 0,0-1 1,0 1-1,0 1 0,-1 0 0,1 0 1,-1 0-1,0 1 0,0 0 1,0 0-1,0 1 0,-1 0 1,1 0-1,-2 1 0,1-1 0,0 1 1,-1 0-1,0 1 0,5 8 1,-4-5-172,-1 1 1,0-1 0,0 1 0,-1 0 0,-1 0 0,1 0 0,-2 0 0,0 1 0,0-1 0,-1 1 0,-1-1 0,1 1 0,-2 0 0,0-1-1,0 1 1,-1-1 0,-1 0 0,0 1 0,-8 19 0,11-29-122,-1-1-1,0 0 1,1 1-1,-1-1 0,0 0 1,0 0-1,0 1 1,0-1-1,0 0 1,0 0-1,0 0 1,0 0-1,0 0 1,-1-1-1,1 1 1,0 0-1,-1-1 1,1 1-1,-2 0 1,2-1-94,0 0 0,0 0 0,0 0 0,-1 0 0,1 0 0,0 0 0,0-1 0,0 1 0,0 0 0,0-1 0,0 1 0,0 0 0,0-1 0,0 0 0,0 1 0,0-1 0,1 1 0,-1-1 0,0 0 0,0 0 0,0 0 0,1 1 0,-1-1 0,0 0 0,0-1 0,-8-13-1948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2.8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6 13003,'-1'-1'346,"1"1"0,-1-1 1,1 1-1,-1-1 0,0 1 1,1 0-1,-1-1 0,0 1 1,1 0-1,-1-1 0,0 1 1,0 0-1,1 0 0,-1 0 1,0 0-1,1 0 0,-1 0 1,0 0-1,0 0 0,1 0 1,-1 0-1,-1 0 0,0 1 183,-1 0-1,1 0 1,0 0-1,-1 0 0,1 0 1,-4 3-1,0 2 243,-1-1-1,1 1 0,-7 8 1,6-4-460,-1 0 1,1 1 0,1 0 0,0 0 0,0 1 0,1 0 0,1-1 0,0 2 0,0-1-1,2 0 1,-1 1 0,2-1 0,-1 25 0,2-28-280,0 0 1,1 1-1,0-1 0,1 0 1,0 0-1,1 0 0,-1 0 1,2 0-1,-1-1 0,1 0 1,1 1-1,-1-1 0,2-1 1,-1 1-1,1-1 0,0 0 1,0 0-1,1 0 0,12 9 1,-9-10-33,-1 0 1,0-1-1,1 0 1,0-1-1,0 0 1,1 0-1,-1-1 0,1 0 1,-1-1-1,1-1 1,0 1-1,0-2 1,15 0-1,-18 0 0,1-1 0,-1 0 0,0-1 0,1 0 0,-1 0 0,0 0 0,0-1 0,-1-1 0,1 1 0,0-1 0,-1-1-1,0 1 1,0-1 0,0 0 0,-1-1 0,0 1 0,9-12 0,-13 14 0,1 0 0,-1-1 0,-1 1 0,1-1 0,0 1 0,1-7 0,3-8 0,9-8 0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7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64 269 11130,'3'1'390,"-1"0"-1,0 1 0,0-1 0,0 0 1,0 1-1,0-1 0,0 1 0,-1 0 1,1-1-1,0 1 0,-1 0 0,1 0 1,-1 0-1,0 0 0,0 1 0,0-1 0,0 0 1,0 0-1,0 1 0,0-1 0,-1 0 1,1 1-1,-1 3 0,2 7 279,-1 0-1,-1 0 1,-1 15-1,0-15-133,1-11-457,0 1 1,0-1 0,0 0-1,0 1 1,-1-1 0,1 0-1,-1 1 1,1-1 0,-1 0-1,0 0 1,0 1 0,0-1-1,0 0 1,0 0 0,-1 0-1,-1 2 1,3-4-72,0 0 1,0 0-1,0 0 1,-1 1-1,1-1 1,0 0-1,0 0 1,-1 0-1,1 0 1,0 1-1,0-1 1,-1 0-1,1 0 1,0 0-1,-1 0 1,1 0-1,0 0 1,0 0-1,-1 0 1,1 0-1,0 0 1,-1 0-1,1 0 1,0 0-1,0 0 1,-1 0-1,1 0 1,0-1-1,0 1 1,-1 0-1,1 0 1,0 0-1,0 0 1,-1 0-1,1-1 1,0 1-1,0 0 1,-1 0-1,1 0 1,0-1-1,0 1 1,0 0-1,0 0 1,-1-1-1,1 1 1,0-1-1,-7-15 50,-14-57-52,-21-137 0,40 198-3,0 1 0,2 0 0,-1-1 0,1 1 0,3-18 0,-3 26 31,0 1 0,1 0 0,0-1 0,-1 1 0,1 0 0,0-1 0,0 1 0,0 0-1,1 0 1,-1 0 0,0 0 0,1 0 0,-1 0 0,1 0 0,0 0 0,0 1 0,-1-1 0,1 1 0,0-1-1,0 1 1,1 0 0,-1 0 0,0 0 0,0 0 0,1 0 0,-1 0 0,0 1 0,1-1 0,-1 1 0,0-1-1,1 1 1,2 0 0,2 0 85,-1 1 0,0-1 0,0 1 0,0 1 0,0-1 0,0 1 0,0 0 0,0 1 0,0-1 0,-1 1 0,1 0 0,5 4 0,1 2 142,0 1 1,0 0 0,18 20 0,-21-19-127,1 2 0,-1-1 0,-1 1 0,-1 0 0,12 26 0,19 74 33,-19-51-114,-6-16-902,-34-77-6174,11 12 5486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7.6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1 221 15891,'6'6'1793,"4"-2"1215,15-18-1175,2-8-233,7-11-752,1-2-304,-5 0-696,-1 3-560,-6 4-1080,-3 6-681,1 13 1217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8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38 476 14683,'3'0'368,"-1"0"0,1 0 0,0 0-1,0 0 1,0-1 0,0 1 0,-1-1 0,1 0 0,0 1-1,-1-1 1,1 0 0,0-1 0,-1 1 0,1 0-1,-1-1 1,0 1 0,1-1 0,-1 0 0,0 0 0,0 0-1,0 0 1,0 0 0,2-4 0,2-2 87,-1-1 1,0 1-1,-1-1 0,0 0 1,5-15-1,-3 4-186,0-1-1,-2 1 1,0-1-1,-2 0 1,0 0 0,-1 0-1,-3-26 1,1 36-266,0 0 0,-1 0-1,0 0 1,-1 1 0,0-1 0,-1 1 0,0 0 0,-1 0 0,0 1 0,-1-1 0,0 1-1,0 0 1,-1 0 0,0 1 0,-13-12 0,18 18-2,0 0 0,0 0-1,0 1 1,-1-1 0,1 1 0,-1-1-1,1 1 1,-1 0 0,0 0 0,1 0-1,-1 1 1,-5-2 0,7 2 1,0 0 1,0 0 0,-1 1-1,1-1 1,0 0-1,0 0 1,-1 1-1,1-1 1,0 1-1,0-1 1,0 1-1,0-1 1,0 1-1,0 0 1,0 0-1,0-1 1,0 1-1,0 0 1,0 0-1,0 0 1,1 0-1,-1 0 1,0 0-1,1 0 1,-1 0 0,0 0-1,1 0 1,-1 1-1,1-1 1,-1 2-1,-1 6 17,0 1-1,0 0 1,1-1-1,1 1 1,-1 0 0,2-1-1,-1 1 1,1 0-1,1-1 1,-1 1-1,2 0 1,-1-1 0,8 16-1,-4-11 7,0 0 1,2-1-1,-1 0 1,2 0-1,-1-1 0,2 0 1,0-1-1,14 14 0,-17-19-314,0-1-1,1 0 1,0 0 0,0 0-1,0-1 1,0 0 0,1 0-1,-1-1 1,12 2 0,-16-3 73,1-1 1,0-1 0,-1 1 0,1-1 0,0 0-1,0 0 1,0 0 0,-1 0 0,1-1 0,0 0-1,-1 0 1,1 0 0,-1-1 0,1 1 0,-1-1-1,1 0 1,-1-1 0,0 1 0,5-4 0,8-10-2431,1-1 1063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8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8 10794,'-6'-7'8599,"6"7"-8292,0 0 0,-1 0 1,0 0-1,1 0 0,-1 0 1,0 1-1,0-1 1,0 0-1,1 1 1,-1-1-1,0 1 1,0-1-1,1 1 1,-1-1-1,0 1 1,0 1-1,-2 1 26,1 0 0,-1 0 0,1 1 1,0-1-1,-2 5 0,2-2-242,1-1 1,-1 1-1,1 0 1,0 0-1,1 0 1,0 0-1,0 0 0,0 1 1,0-1-1,1 0 1,0 0-1,1-1 1,-1 1-1,1 0 1,0 0-1,4 7 1,-5-12-92,-1 0 1,0-1-1,1 1 1,-1 0-1,0-1 1,1 1-1,-1-1 1,1 1-1,-1-1 1,1 1-1,-1-1 1,1 1-1,0-1 1,-1 1-1,1-1 1,0 0-1,-1 1 1,1-1-1,0 0 1,-1 0-1,1 1 1,0-1-1,0 0 1,-1 0 0,2 0-1,-1 0-2,0-1-1,0 1 1,0-1-1,0 1 1,0-1-1,0 1 1,0-1-1,0 0 1,0 1-1,-1-1 1,1 0-1,0 0 1,-1 0-1,1 1 1,0-3-1,3-4-27,0-1-1,0 1 1,3-13-1,-7 18 24,26-78-84,-26 79 91,0 1 0,1-1 0,-1 1 1,0-1-1,0 1 0,0-1 0,1 1 0,-1-1 0,0 1 1,0-1-1,1 1 0,-1 0 0,0-1 0,1 1 0,-1-1 1,1 1-1,-1 0 0,0-1 0,1 1 0,-1 0 0,1 0 1,-1-1-1,1 1 0,0 0 0,0 0 0,-1 0 0,1 0 0,0 0 0,-1 0 0,1 1 0,-1-1 0,1 0 0,-1 1 0,1-1 0,-1 0 0,1 1 0,-1-1 0,1 0 0,-1 1 0,0-1 0,1 1 1,-1-1-1,1 1 0,2 5 8,1 0 0,-1 0 0,3 7 0,-5-11 2,2 6-57,4 10 164,2 0 0,10 16 0,-17-30-215,1 0 0,0 0 0,0 0 1,0-1-1,0 1 0,0-1 1,1 0-1,0 0 0,-1 0 1,1 0-1,0-1 0,1 1 0,-1-1 1,5 2-1,-8-4-173,0 0 0,0 0 0,0 1 0,1-1 0,-1 0-1,0 0 1,0 0 0,0 0 0,0 0 0,0 0 0,1-1 0,-1 1 0,0 0 0,0-1 0,0 1 0,0 0-1,0-1 1,0 0 0,0 1 0,0-1 0,0 1 0,0-1 0,0 0 0,1-1 0,5-2-1415</inkml:trace>
  <inkml:trace contextRef="#ctx0" brushRef="#br0" timeOffset="1">449 62 14331,'6'6'2040,"3"-3"2185,2 0-1448,4-3-1073,1-5-383,2-1-817,-1 0-176,-2-1-672,5 0-696,-8 4-1129,0 2 1065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8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16932,'1'0'217,"1"0"1,-1 1-1,0-1 1,1 0-1,-1 0 1,0 1-1,1-1 1,-1 1-1,0-1 1,0 1-1,0 0 1,1-1 0,-1 1-1,0 0 1,0 0-1,0 0 1,0 0-1,0 0 1,0 0-1,-1 0 1,1 0-1,0 0 1,1 3-1,1 2 250,-1 0 0,0 0 0,3 12 0,-2-7-107,13 45 719,13 42-314,-26-87-809,0 0-1,0 1 1,1 15-1,-3-1-2395,-9-38-566,2-6 3298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9.0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3 224 11050,'-1'-5'324,"-1"-14"5152,5 14-2046,3 9-865,5 11-1260,0 0-1,-1 0 1,11 23 0,-4-7-501,-3-7-350,1 3-30,1-1 0,22 26 0,-33-45-377,1 0-1,0-1 0,0 0 0,1 0 0,0-1 0,0 0 1,0 0-1,0-1 0,1 0 0,0 0 0,0 0 0,10 2 1,-15-5-39,-1 0 1,1-1-1,-1 1 1,1-1-1,0 0 1,-1 0 0,1 0-1,-1 0 1,1 0-1,0 0 1,-1-1-1,1 0 1,-1 1-1,1-1 1,-1 0-1,1 0 1,3-2 0,-3 1-5,-1 0 1,1-1 0,-1 1-1,1 0 1,-1-1-1,0 0 1,0 1 0,0-1-1,-1 0 1,1 0 0,0 0-1,0-4 1,2-5-1,-1 0 0,0 0 0,-1-1 0,0 1 0,-1-1 0,0-14 0,-2-8-10,-1 0-1,-2 0 0,-1 0 1,-2 1-1,-18-58 0,22 84-35,0 1-1,0 0 0,-1 0 1,0 0-1,0 0 0,0 1 0,-10-11 1,10 13-272,0 0 0,0 1 0,-1 0 0,1-1 0,-1 2 0,0-1 0,1 1 0,-1-1 0,0 1 0,-1 1 0,-7-3 0,14 5-238,-1-1 483,0 0 0,0 0 0,0 0 0,0 0 0,0 0 0,0 0 0,0 1-1,0-1 1,0 0 0,0 0 0,0 0 0,0 0 0,0 0 0,0 0 0,0 0 0,0 0 0,0 0 0,0 1 0,0-1 0,0 0 0,0 0 0,-1 0 0,1 0-1,0 0 1,-1 1-967,1-1 967,0 0 0,0 0 0,0 0 0,0 0 0,0 0 0,-1 0 0,1 0 0,0 0 0,0 0 0,0 0 0,0 0 0,0 0 0,0 0 0,0 0-1,0 0 1,0 0 0,-1 0 0,12 8-1014,5 1 56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09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96 475 13091,'1'0'303,"0"-1"0,0 1 0,0 0-1,0-1 1,0 1 0,0-1 0,0 1 0,0-1 0,-1 0 0,1 1 0,0-1 0,0 0 0,0 1 0,-1-1-1,1 0 1,0 0 0,-1 0 0,1 0 0,-1 0 0,1 0 0,-1 0 0,1 0 0,-1 0 0,0 0 0,1 0 0,-1 0-1,0 0 1,0 0 0,0 0 0,0 0 0,0-1 0,0 0-129,0 1 0,0 0-1,0 0 1,0 0 0,-1 0 0,1-1-1,0 1 1,-1 0 0,1 0 0,-1 0-1,1 0 1,-1 0 0,0 0 0,1 0-1,-1 0 1,0 0 0,0 1 0,1-1-1,-1 0 1,0 0 0,0 1 0,0-1-1,0 0 1,0 1 0,0-1 0,0 1-1,0-1 1,0 1 0,-2-1 0,1 1-82,-1 0 0,1 0 0,0 1 1,0-1-1,-1 0 0,1 1 0,0-1 0,0 1 1,0 0-1,0 0 0,0-1 0,0 1 1,0 1-1,0-1 0,0 0 0,0 0 0,1 1 1,-1-1-1,0 1 0,1 0 0,-2 1 1,-3 4 15,1 0 0,0 0 0,1 0 0,-5 9 1,5-9-55,1 0 0,0 0 0,1 0 0,-1 0 1,-1 12-1,4-18-52,0 1-1,-1-1 1,1 1 0,0-1 0,0 1-1,0-1 1,0 1 0,1-1 0,-1 1-1,0-1 1,1 1 0,-1-1 0,1 1-1,-1-1 1,1 0 0,-1 1-1,1-1 1,0 0 0,0 1 0,0-1-1,0 0 1,0 0 0,0 0 0,0 0-1,0 0 1,0 0 0,1 0 0,-1 0-1,0 0 1,1-1 0,-1 1 0,0-1-1,1 1 1,-1-1 0,3 1 0,-3-1-5,0 0 1,0 0 0,0 0-1,0 0 1,0 0 0,0 0 0,0 0-1,0-1 1,0 1 0,0 0-1,0-1 1,0 1 0,0-1-1,0 1 1,0-1 0,-1 0 0,1 1-1,0-1 1,0 0 0,0 1-1,-1-1 1,1 0 0,-1 0 0,1 0-1,0 0 1,-1 0 0,1 0-1,0-1 1,10-29-147,3-21-189,-14 52 335,0-1 0,0 1-1,0 0 1,0 0 0,0 0 0,0 0-1,0 0 1,0 0 0,1-1 0,-1 1-1,0 0 1,0 0 0,0 0 0,0 0-1,0 0 1,0 0 0,1 0 0,-1 0-1,0 0 1,0 0 0,0 0-1,0 0 1,0-1 0,1 1 0,-1 0-1,0 0 1,0 0 0,0 0 0,0 0-1,0 0 1,1 0 0,-1 0 0,0 1-1,0-1 1,0 0 0,0 0 0,0 0-1,1 0 1,-1 0 0,0 0 0,0 0-1,0 0 1,0 0 0,0 0 0,0 0-1,1 0 1,-1 1 0,9 5-9,-7-4 4,-1-1 9,14 9-2,0 0 0,1-1 0,0 0 0,23 8 0,-35-15 0,0-1 1,0 1-1,0-1 1,0-1-1,0 1 1,0 0-1,0-1 1,1 0 0,-1 0-1,0 0 1,0-1-1,0 1 1,0-1-1,0 0 1,0 0 0,0-1-1,0 1 1,0-1-1,0 1 1,0-1-1,-1-1 1,1 1-1,-1 0 1,0-1 0,4-3-1,3-5 11,0 0 1,-1-1-1,-1 0 0,0 0 1,0-1-1,-1 0 1,-1-1-1,0 0 0,-1 0 1,5-20-1,-5 11 9,-1 0 1,-1 0-1,-1 0 1,-1 0-1,-5-47 1,2 55-19,-1-1 0,0 1 0,-1 0 0,-9-22 0,10 30-1,1 1 1,-2-1-1,1 1 0,-1-1 0,0 1 1,-1 0-1,1 0 0,-1 1 0,0-1 0,-1 1 1,-8-6-1,14 10 0,-1 1-1,0-1 1,0 1 0,0-1 0,0 1 0,1-1 0,-1 1-1,0 0 1,0-1 0,0 1 0,0 0 0,0 0 0,0 0-1,0 0 1,0 0 0,0 0 0,0 0 0,0 0-1,0 0 1,0 0 0,0 1 0,-1 0 0,1-1 2,-1 1 1,1 0 0,0 0-1,0 0 1,0 0 0,-1 0-1,1 1 1,0-1 0,0 0-1,1 0 1,-1 1-1,-1 2 1,-1 3 25,0 0 1,1 0-1,0 0 1,-2 14-1,2-1 53,1-1 1,1 1 0,0 0-1,1-1 1,1 1 0,1-1-1,1 1 1,1-1-1,7 20 1,-6-24-66,0-1 1,0 0-1,2 0 1,0 0-1,0-1 1,1 0-1,1-1 1,0 0-1,0-1 1,1 0-1,25 19 0,-30-26-309,0 0 0,0-1 0,0 1 0,1-1 0,-1-1 0,1 1-1,-1-1 1,1-1 0,0 1 0,0-1 0,0 0 0,0-1 0,0 1-1,0-1 1,12-2 0,4-5-941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10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 12955,'0'12'1464,"0"2"1169,3 3-49,3-2-183,6-3-273,7-7-503,3-5-273,7-11-640,0-1-224,2-5-696,2 2-384,-2-2-968,-1 0-801,-2 5-4064,-6 3 3864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11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87 276 16612,'0'-2'334,"-1"0"0,1 1 1,-1-1-1,1 1 0,-1-1 1,0 1-1,1-1 1,-1 1-1,0-1 0,0 1 1,0 0-1,0-1 1,0 1-1,-1 0 0,1 0 1,-2-2-1,2 3-153,1 0 0,-1 0 0,0 0 0,1 0 0,-1 0 0,1-1-1,-1 1 1,0 0 0,1 0 0,-1 0 0,1 1 0,-1-1 0,1 0 0,-1 0 0,0 0 0,1 0 0,-1 0-1,0 1 1,-1 0-34,1 0-1,-1 0 1,0 1 0,1-1-1,0 0 1,-1 1-1,1-1 1,-1 3-1,-4 3 85,2 1 0,-1 0 0,1 0 0,1 1 0,-1-1 0,1 1 0,-3 18 1,2-3 165,-2 44 1,7-48-359,0 0 0,1-1 0,2 1 0,-1-1 0,2 0 1,1 0-1,0 0 0,1-1 0,1 0 0,1-1 0,1 1 0,0-2 1,24 31-1,-27-39-38,1 1 0,11 8 0,-16-14-25,0-1 0,0 0 0,0 0 0,0 0 0,0 0 0,1 0 0,-1-1 0,1 1 0,0-1-1,4 1 1,-7-2 6,0 0 0,0 0-1,-1 0 1,1 0 0,0 0 0,0 0-1,-1 0 1,1 0 0,0 0-1,0 0 1,-1 0 0,1-1-1,0 1 1,-1 0 0,1-1 0,0 1-1,-1 0 1,1-1 0,0 1-1,-1-1 1,1 1 0,-1-1-1,2 0 1,-1-1-10,-1 1 0,1-1 0,0 1 0,-1-1 0,1 1 0,-1-1 0,1 1-1,-1-1 1,0 1 0,1-4 0,-1-1-20,0 1 0,-1-1 0,1 1 0,-1-1 0,-3-8 0,0 2 13,-1 0 0,0 0 0,-1 0-1,0 1 1,-1 0 0,0 1 0,-1-1 0,0 1-1,-11-11 1,-1 9 33,19 11 10,0 1 0,1 0 1,-1-1-1,0 1 0,1 0 1,-1 0-1,0-1 1,0 1-1,0 0 0,1 0 1,-1 0-1,0 0 0,0 0 1,0 0-1,1 0 0,-1 0 1,0 1-1,0-1 0,1 0 1,-1 0-1,0 1 0,0-1 1,1 0-1,-1 1 0,-1 0 1,2-1-3,0 0 1,0 0-1,0 0 0,0 0 1,0 1-1,-1-1 0,1 0 1,0 0-1,0 0 0,0 1 1,0-1-1,0 0 1,0 0-1,0 0 0,0 1 1,0-1-1,0 0 0,0 0 1,0 0-1,0 1 0,0-1 1,0 0-1,0 0 1,0 0-1,0 1 0,0-1 1,0 0-1,0 0 0,0 0 1,1 1-1,-1-1 1,0 0-1,0 0 0,0 0 1,0 0-1,0 1 0,0-1 1,1 0-1,-1 0 0,0 0 1,0 0-1,0 0 1,1 0-1,-1 0 0,0 1 1,0-1-1,0 0 0,1 0 1,-1 0-1,0 0 0,0 0 1,1 0-1,11 3 170,-4-2-148,-1-1 1,1 0-1,0-1 0,-1 1 0,1-2 0,-1 1 0,1-1 0,-1 0 1,1-1-1,-1 1 0,11-7 0,-2 0-32,-1 0-1,0 0 1,26-24-1,-30 23-98,-2 0 0,1-1-1,-1 0 1,-1-1 0,0 0-1,0 0 1,-2-1-1,1 0 1,-2 0 0,1 0-1,-2-1 1,0 0 0,-1 0-1,3-20 1,-3 6 89,-2 0-1,0 0 1,-2 0-1,-1 0 1,-2 1 0,-9-40-1,13 65 22,-12-37 212,11 36-178,0 1 0,0 0 0,0 0 0,-1-1 0,1 1 0,0 0 0,-1 0 0,0 0 0,1 1 0,-1-1 0,0 0 0,0 1 0,-3-3 0,4 4-22,0-1-1,1 1 1,-1 0-1,0-1 0,1 1 1,-1 0-1,0 0 0,1 0 1,-1-1-1,0 1 1,0 0-1,1 0 0,-1 0 1,0 0-1,0 0 0,0 1 1,1-1-1,-1 0 1,0 0-1,1 0 0,-1 1 1,0-1-1,1 0 0,-1 1 1,0-1-1,1 0 1,-1 1-1,0-1 0,1 1 1,-1-1-1,1 1 0,-1 0 1,0 0-1,-1 2 28,1 0 0,-1-1 0,1 1 0,-1 0 0,1 0 0,0 1 0,-1 4 0,-2 13 84,1 1 0,1 0 1,0 0-1,3 25 0,2-8 145,11 58 0,-9-73-131,2 0 0,12 32 0,-15-46-103,0-1-1,1 1 0,0-1 1,1 0-1,0-1 0,0 1 1,1-1-1,9 8 0,-14-14-31,1 0 0,-1 0 0,1 0 0,-1 0 0,1-1 0,-1 1 0,1-1 0,0 0 0,0 0 0,0 0 1,0 0-1,0 0 0,0-1 0,0 1 0,0-1 0,0 0 0,0 0 0,0 0 0,0 0 0,0-1 0,0 1 0,0-1 0,4-1 0,-3 1-4,-1-1 0,0 0 0,0 1 0,1-1 0,-1-1 1,0 1-1,-1 0 0,1-1 0,0 1 0,-1-1 0,1 0 0,-1 0 0,0 0 0,0 0 0,0 0 0,0 0 0,-1-1 0,3-5 1,-1-5 3,0-1 0,-1 0 0,0 0 0,-1 0 0,-1-18 0,0 29-7,0 1-10,-1 4 1,-1 7-5,3-4 12,-1-1 1,1 1-1,-1 0 1,1 0-1,0 0 1,1-1-1,-1 1 1,1 0-1,-1-1 1,1 1-1,0-1 1,0 0-1,1 0 1,-1 1-1,1-2 0,4 5 1,-1-2 0,0 0 1,1-1-1,-1 0 0,1-1 1,0 1-1,0-1 0,12 3 1,-12-4-2,-1 0 0,1-1 0,-1 1 0,1-2 1,0 1-1,0-1 0,-1 0 0,9-1 1,-12 1-2,-1 0 1,0-1-1,0 1 0,1-1 1,-1 0-1,0 0 1,0 0-1,0 0 1,0 0-1,0 0 0,0 0 1,0-1-1,0 1 1,0-1-1,-1 1 1,1-1-1,0 0 0,-1 0 1,0 0-1,1 0 1,-1 0-1,0 0 0,0 0 1,0 0-1,0 0 1,0-4-1,0 6 1,-1-3 1,1 0 1,0-1-1,0 1 0,0 0 0,0 1 0,3-5 0,-4 6-1,1 1 1,-1 0-1,0-1 0,1 1 0,-1 0 0,0-1 0,1 1 1,-1 0-1,1-1 0,-1 1 0,1 0 0,-1 0 1,0-1-1,1 1 0,-1 0 0,1 0 0,-1 0 0,1 0 1,-1 0-1,1 0 0,0 0 0,0 0 0,0 0 0,0 0 1,0 1-1,0-1 0,0 0 0,-1 1 0,1-1 1,0 1-1,0-1 0,-1 1 0,1-1 0,0 1 1,0 0-1,0 0 0,9 10 2,-1 0 1,0 1-1,-1 0 0,12 22 1,21 58 106,-31-67-52,-2 2-1,-1-1 1,-1 1-1,-1 0 1,2 43-1,-6-53-42,-1-1 0,-1 1 0,0-1-1,-1 1 1,-1-1 0,-1 0 0,0 0 0,-1 0-1,0-1 1,-13 23 0,15-32-13,-1 0 1,-1 0-1,1 0 1,-1 0-1,0-1 0,0 0 1,-12 9-1,16-13-1,-1 0 0,1 0 0,-1 0 0,0 0 0,1 0 0,-1 0 0,0 0 0,1 0 0,-1-1 0,0 1 0,0-1 0,0 0 0,0 1 0,1-1 0,-1 0 0,0 0 0,0 0 0,0 0 1,0-1-1,0 1 0,1 0 0,-1-1 0,0 1 0,0-1 0,0 0 0,1 1 0,-1-1 0,0 0 0,1 0 0,-1 0 0,1 0 0,-1-1 0,1 1 0,0 0 0,-2-2 0,-1-2 0,1 0 0,0 0 0,1 0 0,-1-1 0,1 1 0,0-1 0,0 1 0,1-1 0,-1 0 0,1 1 0,0-1 0,1 0 0,0 0 0,0 0 0,0 0 0,0 0 0,1 1 0,2-7 0,1-7 0,0 0 0,2 1 0,1 0 0,10-21 0,0 2-567,3 0 0,1 2 0,39-50 0,-56 81-142,0 0 0,0-1 0,1 1 1,4-3-1,16-8-1537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13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88 8274,'1'0'248,"0"-1"0,0 1-1,0 0 1,0 0 0,0 1 0,0-1 0,0 0 0,0 0 0,0 0 0,0 1-1,2 0 1,-3-1-221,1 1 0,-1 0 0,1-1 0,-1 1 0,0-1 0,0 1 0,1 0 0,-1 0 0,0-1 0,0 1 0,0 0 0,0-1 0,0 1 0,0 0 0,0 0 0,0-1 0,0 1 0,0 0 0,0 0 0,-2 12 547,0-1 0,-1 1-1,0-1 1,-1 0 0,0 0 0,-10 18 1678,16-33-1407,4-6 236,0 3-430,0 1-1,1 1 1,-1-1-1,1 1 0,0 0 1,1 1-1,7-3 1,4-1 1053,31-7 1,25-1-71,36-8-992,-97 18-1137,0 0 0,-1 0 0,0-1-1,1-1 1,21-15 0,-6-2-2168,-1-1 916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14.2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2 107 11018,'-2'-9'1041,"2"-2"1015,2 1 96,5 1 1,6 1 47,6 0-119,6 1-137,10 2-415,0 2-273,9 3-648,-6-1-256,3 1-208,3-3-200,-1-4-632,4 1-640,4-4-1777,-6 1 1673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6:14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1 241 13075,'32'-12'2360,"10"-8"1681,21-15-792,2-7-281,2-2-1151,-1 1-465,-14 15-1240,-8 12-984,-29 20 520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32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241 1 13643,'-2'9'3999,"-5"8"-2224,-5 16-506,0 0-1,3 0 1,-8 41-1,14-57-995,-34 262 1576,26-162-1538,5-66-187,-38 484 531,43-476-512,0 3 58,-9 74-1,9-134-204,-6 29 65,7-30-66,0 0 0,0-1 0,-1 1 0,1 0 0,0 0 0,-1 0 0,1 0-1,-1-1 1,1 1 0,-1 0 0,1 0 0,-1-1 0,0 1 0,1 0 0,-1-1 0,0 1 0,1 0 0,-1-1-1,0 1 1,0-1 0,1 0 0,-1 1 0,0-1 0,0 0 0,0 1 0,0-1 0,0 0 0,0 0-1,-1 0 1,1 0-68,0 0-1,1-1 1,-1 1-1,0-1 1,0 1-1,0-1 1,0 0 0,0 1-1,1-1 1,-1 0-1,0 1 1,1-1-1,-1 0 1,0 0-1,1 0 1,-1 0-1,1 0 1,-1 0-1,1-1 1,-9-23-2184,8 22 1853,-12-44-4814,9 19 3603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4:32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0 13467,'-9'35'1792,"1"3"1177,5 10-841,3 2-111,3 0-441,3-3-88,5-9-343,1-7-145,5-16-208,3-9-104,7-15-192,5-8-136,-1-13-256,-1-2-272,-6-15-944,2-4-736,-3-19 896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39.1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37 11338,'0'-3'759,"0"0"-1,0 0 1,1 1-1,-1-1 1,1 0-1,0 1 1,0-1-1,0 1 1,0-1-1,0 1 1,3-5-1,-2 27 2268,-15 112 630,1-26-2527,-10 233 770,8-169-1171,9-134-626,-1 0 0,-19 57 0,23-88-153,1-1-1,-1 1 1,-1 0 0,1-1-1,-6 8 1,8-11-55,0-1-1,0 0 1,-1 1 0,1-1 0,0 1-1,-1-1 1,1 0 0,-1 1-1,1-1 1,-1 0 0,1 1 0,0-1-1,-1 0 1,1 0 0,-1 0-1,1 1 1,-1-1 0,1 0 0,-1 0-1,1 0 1,-1 0 0,0 0-1,1 0 1,-1 0 0,1 0 0,-1 0-1,1 0 1,-1 0 0,1 0-1,-1 0 1,1-1 0,-1 1 0,1 0-1,-1 0 1,1 0 0,-1-1-1,1 1 1,0 0 0,-1-1 0,1 1-1,-1 0 1,1-1 0,0 1 0,-1-1-1,1 1 1,0 0 0,-1-1-1,1 1 1,0-1 0,0 1 0,-1-2-1,0 0-539,0-1 0,-1 1-1,1-1 1,0 1 0,0-1-1,1 0 1,-1 1 0,0-5-1,3-6-457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9.1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0 112 13243,'5'-5'1351,"1"0"1,0 1-1,10-7 1,43-17 1696,-29 14-1821,-13 6-648,39-18 912,-51 24-1386,1 0 1,-1 0-1,1 1 1,-1 0-1,1 0 1,0 0-1,9 0 1,-14 1-107,0 0 1,0 0 0,0 0 0,-1 1 0,1-1 0,0 0 0,0 0 0,-1 0 0,1 1 0,0-1 0,0 0 0,-1 1 0,1-1-1,0 0 1,-1 1 0,1-1 0,-1 1 0,1-1 0,0 1 0,-1 0 0,1-1 0,-1 1 0,1-1 0,-1 1 0,0 0 0,1 0 0,-1-1-1,0 1 1,1 0 0,-1-1 0,0 1 0,0 0 0,0 0 0,0 0 0,0-1 0,0 1 0,0 0 0,0 0 0,0-1 0,0 1-1,0 0 1,0 0 0,-1 0 0,0 5-59,-1-1 0,1 0 0,-2 1 0,-3 7 0,0-2-59,-10 19-652,-21 54 0,37-84 753,-1 1 1,1-1-1,0 1 0,0-1 1,-1 1-1,1 0 0,0-1 1,0 1-1,0 0 0,0-1 0,0 1 1,0-1-1,0 1 0,0 0 1,0-1-1,0 1 0,0 0 1,0-1-1,0 1 0,0-1 0,1 1 1,-1 0-1,0-1 0,0 1 1,1-1-1,-1 1 0,0-1 1,1 1-1,-1-1 0,1 1 1,-1-1-1,0 1 0,1-1 0,-1 1 1,1-1-1,-1 0 0,1 1 1,0-1-1,-1 0 0,1 0 1,-1 1-1,1-1 0,0 0 0,-1 0 1,1 0-1,-1 0 0,2 0 1,4 1 4,0-1 1,-1-1 0,1 1-1,9-3 1,1 0 133,-10 3-3,0 0 0,0 0 1,0 0-1,0 0 0,0 1 0,0 0 0,10 3 0,-14-3-58,0 0-1,0 0 1,-1-1-1,1 1 0,0 1 1,0-1-1,-1 0 0,1 0 1,-1 1-1,1-1 0,-1 0 1,0 1-1,1 0 0,-1-1 1,0 1-1,0 0 1,0-1-1,0 1 0,-1 0 1,1 0-1,0 0 0,-1 0 1,1 0-1,-1 0 0,0 0 1,1 4-1,-2 0 16,1 0 0,-1 0 0,0 0-1,-1 0 1,1 0 0,-1 0 0,-1 0-1,1-1 1,-1 1 0,-4 6 0,1-2-375,0-1 0,0 0 0,-1-1 1,-15 15-1,11-15-316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0.0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85 10554,'-2'-31'6461,"2"28"-6039,-1 1-1,1-1 1,-1 1-1,1 0 0,-1 0 1,0-1-1,0 1 1,0 0-1,0 0 1,-3-4-1,4 6-340,0 0-1,-1-1 0,1 1 1,-1 0-1,1 0 1,-1-1-1,1 1 0,-1 0 1,1 0-1,-1 0 1,1 0-1,-1 0 0,0 0 1,1 0-1,-1-1 1,1 2-1,-1-1 0,1 0 1,-1 0-1,1 0 0,-1 0 1,1 0-1,-1 0 1,1 0-1,-1 1 0,1-1 1,-1 0-1,1 0 1,-1 1-1,1-1 0,-1 0 1,1 1-1,-1-1 0,1 1 1,0-1-1,-1 1 1,-14 18 1119,8-4-575,0 1 0,0-1 1,-8 33-1,9-28-193,0 1 0,-11 19-1,8-23-156,-9 21 262,22-61-368,23-40-140,-3 11-48,-14 26-10,2 1 0,25-41 1,-36 64 29,-1 1 0,1 0 1,0-1-1,0 1 1,0 0-1,0 0 1,0-1-1,0 1 1,1 0-1,-1 0 1,0 0-1,1 0 0,-1 0 1,0 1-1,1-1 1,-1 0-1,1 1 1,-1-1-1,1 1 1,-1-1-1,1 1 1,0 0-1,1 0 0,-1 0 24,1 1-1,-1-1 0,0 1 0,0 0 1,1 0-1,-1 0 0,0 0 0,0 1 1,0-1-1,0 1 0,-1-1 0,1 1 1,0-1-1,-1 1 0,3 2 0,14 17 177,-6-6-125,0-1 0,1-1-1,0 0 1,2-1-1,18 14 1,-4-9-23,41 34 1,-69-51-53,0 1 1,0 0 0,0 0-1,0 0 1,0 0 0,0 0-1,0 0 1,0 0-1,-1 0 1,1 0 0,0 1-1,-1-1 1,1 0 0,-1 0-1,1 1 1,-1-1 0,1 3-1,-1-4 1,0 1 0,-1 0-1,1-1 1,0 1 0,0 0-1,-1-1 1,1 1 0,0 0 0,-1-1-1,1 1 1,-1 0 0,1-1-1,0 1 1,-1-1 0,0 1 0,1-1-1,-1 1 1,1-1 0,-1 0-1,1 1 1,-1-1 0,0 0-1,0 1 1,-4 1 7,-1 0-1,1-1 0,-1 0 1,1 0-1,-1 0 1,-8 0-1,-93-6 64,73 2-54,-57 1-1,85 3-14,-7-1 0,0 1 0,0 0-1,0 1 1,0 1 0,1 0 0,-18 7-1,26-6-1782,12-4-761,12-4-3513,-3-7 2568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3.1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1 328 9114,'5'-101'13233,"-5"107"-12889,1-1 0,-1 1-1,2-1 1,-1 1-1,0-1 1,1 0 0,0 0-1,0 0 1,1 0-1,0 0 1,0 0 0,5 7-1,7 6-79,31 29 0,-16-17 223,-12-10-227,1-1-1,31 23 1,-44-38-233,-1 0 0,2 0 0,-1 0 0,0-1 0,1 0 0,0 0 0,-1-1-1,1 0 1,0 0 0,0 0 0,1-1 0,-1 0 0,0 0 0,10-1 0,-16 0-25,0 0 1,0 0 0,1 0-1,-1-1 1,0 1 0,1 0-1,-1-1 1,0 1 0,0 0-1,0-1 1,0 1 0,1-1-1,-1 0 1,0 1 0,0-1-1,0 0 1,0 0 0,0 0-1,0 0 1,-1 0 0,1 0-1,0 0 1,0 0 0,-1 0-1,1 0 1,0 0 0,-1 0-1,1 0 1,-1-1 0,0 1-1,1 0 1,-1 0 0,0-1-1,0 1 1,0 0 0,0 0-1,0-1 1,0 1 0,0-2-1,-2-6 32,1 1-1,-1 0 1,-1 0 0,-6-15-1,6 14-6,-79-235 490,71 199-273,-25-60 0,35 104-275,1 1-1,0-1 1,0 0-1,-1 1 1,1-1-1,0 0 0,0 1 1,0-1-1,-1 0 1,1 1-1,0-1 1,0 0-1,0 1 0,0-1 1,0 0-1,0 1 1,1-1-1,-1 0 1,0 1-1,0-1 0,0 0 1,1 0-1,-1 0-118,1 1 0,-1 0 1,1-1-1,-1 1 0,1 0 0,0 0 0,-1-1 0,1 1 0,-1 0 0,1 0 0,-1 0 0,1 0 1,0-1-1,-1 1 0,1 0 0,-1 0 0,1 0 0,0 0 0,0 1 0,3-1-874,0 1 0,0 0 0,0 1 1,-1-1-1,1 0 0,6 5 0,3 3-663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3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96 401 11891,'2'-6'8025,"-7"9"-7563,1 0 1,0 0-1,-1 1 0,1-1 0,0 1 0,1 0 0,-1 0 0,1 0 0,0 1 1,0-1-1,-4 8 0,-1 4-14,1 0 0,-7 22 0,13-33-375,-5 13 221,-4 22 0,9-36-265,0 0 0,1 0-1,-1 0 1,1 0 0,0 0-1,0 0 1,1 0 0,-1 0-1,1 1 1,0-1 0,2 7-1,-3-11-26,0 1-1,0-1 0,0 0 0,0 0 0,1 0 1,-1 1-1,0-1 0,0 0 0,0 0 1,0 0-1,0 0 0,0 0 0,1 1 0,-1-1 1,0 0-1,0 0 0,0 0 0,0 0 1,1 0-1,-1 0 0,0 0 0,0 0 1,0 1-1,0-1 0,1 0 0,-1 0 0,0 0 1,0 0-1,0 0 0,1 0 0,-1 0 1,0 0-1,0 0 0,0 0 0,1 0 0,-1 0 1,0-1-1,7-5 17,3-11-5,-7 6-13,0 1 0,-1-1 0,0 0 0,0 0 0,-1 0 0,-1 0 0,-1-15 0,1 13-31,0 14 28,0 1-1,1-1 1,-1 1 0,0-1 0,1 1-1,-1-1 1,1 1 0,-1-1-1,1 1 1,-1-1 0,1 0 0,0 0-1,0 1 1,0-1 0,0 0 0,0 0-1,0 0 1,1 1 0,1 1-12,1-1 0,-1 0 0,1 0 0,-1 0 0,1 0 1,-1 0-1,6 0 0,-1 1-6,1-1 0,-1-1 0,1 1 0,0-1 1,0-1-1,0 0 0,9-1 0,-11 0 21,-1 0-1,1 0 1,-1-1 0,1 0-1,-1 0 1,0-1 0,1 0-1,-1 0 1,-1 0 0,1-1-1,0 0 1,-1 0 0,0 0-1,0-1 1,0 0 0,-1 0-1,1 0 1,-1 0 0,0-1-1,-1 0 1,6-9 0,-4 3 1,0-1 0,-1 1 0,0-1 0,-1 0 0,-1 0 0,0 0 1,0 0-1,-2 0 0,1-1 0,-3-16 0,-1 4 42,-1-1-1,-1 1 1,-13-40-1,12 51-29,1 0-1,-2 0 1,0 1 0,-1 0-1,0 1 1,-1 0-1,-13-16 1,18 25 17,1 1 1,-1 0 0,0 0-1,0 0 1,0 0-1,0 0 1,0 1-1,-9-4 1,12 5-8,0 1 0,0 0 0,-1 0 0,1-1 0,0 1 0,0 0 0,0 0 0,0 0 0,-1 0 0,1 0 0,0 1 0,0-1 0,0 0 0,0 0 0,0 1 0,0-1 0,-2 1 0,2 0 10,0 0 0,0 0 0,0 0-1,0 0 1,0 0 0,1 0 0,-1 0-1,0 0 1,0 0 0,1 0 0,-1 1-1,0-1 1,1 0 0,0 1 0,-1-1-1,1 0 1,-1 3 0,0 6 126,0 0 0,1 0-1,0 0 1,0-1 0,1 1 0,0 0 0,4 14-1,1-4 110,0 0-1,15 30 0,-10-27-195,1 1 1,2-2-1,0 0 0,2 0 0,0-1 0,1-1 0,1-1 1,1-1-1,21 17 0,-26-27-909,0 0 1,1 0-1,-1-2 1,1 1-1,1-2 0,21 5 1,-8-2-738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4.5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0 208 13715,'9'3'1060,"-1"0"0,1 1-1,-1 0 1,0 0 0,-1 1 0,1 0 0,13 12-1,-1 2 295,22 26 0,-36-38-1067,0 1 0,7 11 1,-12-16-211,1 0 0,-1-1 0,0 1 0,0 0 0,0 0 0,0 0 1,0 0-1,-1 0 0,1 0 0,-1 0 0,0 4 0,0-6-54,0-1-1,0 1 0,0-1 1,0 1-1,0-1 0,0 1 1,0-1-1,0 1 0,0-1 0,-1 1 1,1 0-1,0-1 0,0 1 1,-1-1-1,1 0 0,0 1 1,-1-1-1,1 1 0,-1-1-8,1 0 0,0 1-1,-1-1 1,1 0-1,0 0 1,0 0 0,-1 0-1,1 0 1,0 0 0,-1 0-1,1 0 1,0 0 0,-1 0-1,1 0 1,0 0 0,-1 0-1,1 0 1,0-1-1,0 1 1,-1 0 0,1 0-1,0 0 1,-1-1 0,-1 0 26,0-1 0,0 1 0,0-1 0,1 0 0,-1 0 0,0 1 0,-2-5 1,-7-12-17,0-1 0,2-1 0,0 0 1,1 0-1,0 0 0,2-1 1,1 0-1,0 0 0,-2-38 0,7 53-82,0 0 0,0 0 0,0 0 0,1 0 0,0 0 1,0 1-1,0-1 0,1 0 0,0 1 0,0-1 0,0 1 0,6-10 0,-4 10-530,1 0-1,-1 0 1,1 0 0,0 0 0,0 1-1,1-1 1,-1 1 0,1 1 0,0-1-1,9-3 1,1 1-1827,3 6 967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4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1 163 13643,'4'-1'527,"1"-1"-1,0 1 1,0-1 0,-1 0-1,1 0 1,-1 0 0,0-1-1,0 1 1,0-1 0,0 0-1,0-1 1,0 1 0,-1-1 0,1 1-1,3-7 1,-2 4-165,-1 0 0,0-1 0,0 1 0,-1-1 0,1 0 0,-1 0 1,-1 0-1,1-1 0,0-8 0,-2 14-330,-1 0 0,0 1 1,1-1-1,-1 0 0,0 0 1,0 1-1,-1-1 0,1 0 1,0 1-1,0-1 0,-1 0 1,1 1-1,-1-1 0,0 0 1,1 1-1,-2-3 0,1 3-24,0 0-1,0 1 0,0-1 1,0 0-1,0 1 1,0-1-1,-1 1 1,1-1-1,0 1 0,0-1 1,0 1-1,0 0 1,-1 0-1,1 0 0,0-1 1,0 1-1,0 0 1,-1 0-1,1 1 1,0-1-1,0 0 0,0 0 1,-1 0-1,-1 2 1,-1-1-4,0 0 0,0 0 0,0 1 1,0 0-1,0 0 0,0 0 0,1 0 1,-1 1-1,1-1 0,0 1 0,-1 0 1,1 0-1,-4 5 0,5-6 36,1 0-1,0 1 1,0-1 0,-1 0-1,1 0 1,1 1-1,-1-1 1,0 1 0,1-1-1,-1 1 1,1-1-1,0 1 1,-1-1 0,1 1-1,0-1 1,1 1-1,-1-1 1,0 1 0,1-1-1,0 0 1,-1 1-1,1-1 1,0 1 0,2 3-1,1 1 70,1 1 0,0 0 0,0-1 0,0 0 0,1 0 0,0-1 0,1 0 0,-1 0 0,1 0 0,12 7 0,-14-10-150,0 0 0,1-1 0,-1 1 0,1-1 0,-1 0 0,1-1 0,0 1 0,0-1 0,0 0 0,0-1 0,0 0 0,0 1 0,0-2 0,0 1 0,0-1 0,7-1 0,-7 0-297,0 0 1,0 0 0,-1 0-1,1-1 1,-1 0 0,0 0-1,1 0 1,5-6 0,-5 3-792,1 0 0,-1 0 0,-1 0 0,1-1 0,5-10 0,3-2-2430,5 2 1394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5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182 1 15035,'-54'47'6239,"32"-25"-4597,-27 34 1,-7 4 493,56-60-2129,0 0 0,0 0 0,0 0 1,0 0-1,0 0 0,0 0 0,0 1 0,0-1 0,0 0 0,0 0 0,0 0 0,0 0 1,0 0-1,0 0 0,0 1 0,0-1 0,0 0 0,0 0 0,0 0 0,0 0 1,0 0-1,0 0 0,0 1 0,0-1 0,1 0 0,-1 0 0,0 0 0,0 0 1,0 0-1,0 0 0,0 0 0,0 0 0,0 0 0,0 0 0,1 1 0,-1-1 1,0 0-1,0 0 0,0 0 0,0 0 0,0 0 0,0 0 0,0 0 0,1 0 0,-1 0 1,0 0-1,0 0 0,0 0 0,0 0 0,0 0 0,0 0 0,1 0 0,7 0 89,3-1-70,0-2 0,0 1-1,0-1 1,0-1-1,-1 0 1,20-10-1,-17 7-11,1 1 0,1 0-1,16-3 1,-30 8-4,1 1 1,0-1-1,-1 1 1,1 0 0,0 0-1,0 0 1,-1 0-1,1 0 1,0 0-1,0 1 1,-1-1-1,1 1 1,0-1 0,2 2-1,-3-1 8,0-1-1,0 1 1,0 0 0,0 0-1,0 0 1,0 0 0,0 0-1,0 0 1,-1 0 0,1 0 0,0 0-1,-1 1 1,1-1 0,-1 0-1,1 0 1,-1 1 0,0-1-1,1 0 1,-1 0 0,0 3-1,0 3 0,0-1-1,-1 1 0,0-1 1,0 1-1,-1-1 0,1 1 1,-1-1-1,-1 0 0,1 0 1,-1 0-1,0 0 0,-1 0 0,1-1 1,-1 0-1,0 1 0,0-1 1,-1-1-1,0 1 0,1-1 1,-8 5-1,11-8-129,-1 0 0,0 1 1,0-2-1,0 1 0,0 0 0,0 0 0,0-1 1,0 1-1,0-1 0,-1 1 0,1-1 0,0 0 1,0 0-1,0 0 0,-3 0 0,4 0-62,0-1 1,0 1-1,0 0 0,1 0 0,-1-1 0,0 1 0,0 0 1,0-1-1,0 1 0,1-1 0,-1 1 0,0-1 0,1 1 1,-1-1-1,0 0 0,1 1 0,-1-1 0,0 0 0,1 0 1,-1 1-1,1-1 0,0 0 0,-1 0 0,1 0 0,0 0 1,-1 1-1,1-1 0,0 0 0,0 0 0,0 0 0,0 0 1,-1 0-1,1 0 0,1 0 0,-1 0 0,0 1 0,0-2 1,5-11-1352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5.7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154 159 14891,'11'7'1601,"1"4"1063,-3 4-1336,0 2-223,-1 1-553,-2-1-96,3 1-248,-1-3-40,0-4-144,-1 0-248,-4-8-536,-7-12-3865</inkml:trace>
  <inkml:trace contextRef="#ctx0" brushRef="#br0" timeOffset="1">4 14 14627,'-4'-2'2929,"8"2"-1921,6-3-1104,2-3-640,10 3 352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6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7 12139,'-2'-1'430,"-1"0"0,1 0 0,0 0 0,0 0 0,0 1 0,-1-1 0,1 1 0,0 0 0,0-1 0,-1 1 0,1 0 0,0 1 0,-1-1 0,1 0 0,-4 1-1,3 1-113,0-1-1,-1 0 1,1 1-1,0 0 1,0 0-1,0 0 1,0 0-1,0 0 1,-2 3-1,-3 4 125,1-1-1,1 1 0,-1 0 1,1 0-1,-6 14 0,9-18-292,1 1 0,0-1 0,0 0 0,0 0 0,1 1-1,0-1 1,0 1 0,0 0 0,1-1 0,0 1 0,0 6-1,0-9-117,1-1 0,-1 1 0,1-1 0,0 1 0,0-1 0,0 1 0,0-1 0,0 1 0,0-1 0,1 0-1,-1 0 1,1 0 0,0 0 0,-1 0 0,1 0 0,0 0 0,0 0 0,0-1 0,1 1 0,-1-1 0,0 1 0,0-1-1,1 0 1,-1 0 0,6 1 0,-3 0-31,-1-1 0,1 0 1,0-1-1,0 1 0,0-1 0,0 0 0,0 0 0,0 0 0,0-1 0,0 0 0,0 0 1,0 0-1,0-1 0,0 1 0,-1-1 0,1 0 0,-1-1 0,1 1 0,-1-1 0,6-4 1,-7 4-187,1 0 1,-1 0 0,0 0 0,0-1 0,-1 1 0,1-1 0,-1 0 0,0 0 0,1 0 0,-2 0 0,1 0-1,0 0 1,-1 0 0,2-9 0,3-39-4058,-3 27 2849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6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18 12419,'-1'-1'216,"0"1"1,1 0 0,-1 0 0,0-1 0,1 1 0,-1 0-1,1-1 1,-1 1 0,1-1 0,-1 1 0,0-1-1,1 1 1,-1-1 0,1 1 0,0-1 0,-1 1 0,1-1-1,-1-1 1,1 2-64,0 0 1,0 0-1,1-1 0,-1 1 0,0 0 1,0-1-1,0 1 0,0 0 0,1 0 1,-1-1-1,0 1 0,0 0 0,0 0 0,1 0 1,-1-1-1,0 1 0,0 0 0,1 0 1,-1 0-1,0 0 0,1-1 0,-1 1 1,0 0-1,0 0 0,1 0 0,-1 0 1,1 0-1,2-1 427,0 1 0,0-1-1,0 1 1,1 0 0,-1 0 0,6 0 0,-4 2-358,0-1 1,-1 1-1,1 0 1,0 0-1,-1 0 1,0 0-1,1 1 0,-1 0 1,0 0-1,0 0 1,-1 0-1,1 1 1,-1-1-1,1 1 0,-1 0 1,5 8-1,2 5-13,-1 0-1,-1 1 1,6 19-1,-8-21-29,44 98 417,-40-97-511,0-1-1,1 1 0,1-2 1,17 20-1,-15-20-44,-5-6-221,0 1-1,1-1 1,13 10-1,-22-19 82,-1 1 0,0-1 0,1 0 0,-1 0 0,0 1 0,1-1-1,-1 0 1,1 0 0,-1 1 0,1-1 0,-1 0 0,0 0-1,1 0 1,-1 0 0,1 0 0,-1 0 0,1 0 0,-1 0 0,1 0-1,-1 0 1,0 0 0,1 0 0,-1 0 0,1 0 0,-1 0 0,1 0-1,-1 0 1,1 0 0,-1-1 0,0 1 0,1 0 0,-1 0 0,1-1-1,0 1 1,4-16-4974,-1 3 787,6 1 1318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7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21 357 11442,'-14'18'8613,"13"-16"-8307,0 1 1,0 0-1,0 0 1,0 0-1,1-1 0,-1 1 1,1 0-1,0 0 1,0 0-1,0 0 0,0 0 1,0 0-1,0 0 1,1 0-1,0 0 0,-1 0 1,1-1-1,0 1 1,1 0-1,0 2 1,3 5 31,0 0 1,1-1-1,0 0 1,9 10-1,-14-17-329,1-1 0,-1 1-1,1-1 1,0 1 0,-1-1 0,1 1-1,0-1 1,0 0 0,0 0 0,0 0-1,0 0 1,0 0 0,0-1 0,0 1-1,0-1 1,0 1 0,1-1 0,-1 0-1,0 1 1,0-1 0,0 0 0,1-1 0,-1 1-1,0 0 1,0-1 0,0 1 0,0-1-1,1 1 1,-1-1 0,0 0 0,0 0-1,0 0 1,2-2 0,1 0-47,-1 0 1,0 0-1,0-1 0,0 1 1,-1-1-1,1 0 0,-1 0 1,0 0-1,0 0 0,0-1 1,-1 1-1,1-1 0,2-7 1,0-10-69,0-1 0,-1 0 0,-1 0 0,0-40 0,14 73 145,-7-4-6,0 0 1,1-1 0,0 0-1,0 0 1,0-1-1,0-1 1,0 0 0,1 0-1,0-1 1,12 0-1,-21-2-6,1 0 0,-1 0 0,1 0 0,0-1 0,-1 1-1,1-1 1,-1 0 0,1 0 0,-1 0 0,0 0 0,0-1-1,1 1 1,-1-1 0,0 0 0,0 0 0,0 0 0,-1 0-1,1-1 1,0 1 0,-1-1 0,1 1 0,-1-1 0,0 0 0,0 0-1,0 0 1,-1 0 0,1 0 0,-1-1 0,1 1 0,0-6-1,2-5 56,-1-1-1,0 1 0,-1-1 0,-1 1 0,-1-1 1,0 0-1,-2-18 0,0 22-76,0 0 0,0 1 1,-1-1-1,0 1 0,-1-1 0,0 1 0,0 0 1,-1 1-1,-1-1 0,-8-11 0,12 19-3,1 0 0,-1 0-1,0 0 1,0 1 0,1-1 0,-1 1-1,-1-1 1,1 1 0,-3-2 0,4 3-2,0-1 0,1 1 0,-1 0 0,0 0 0,1 0 0,-1 0 0,0 0 0,1 0 0,-1 0 0,0 0 0,1 0 0,-1 0 1,0 0-1,1 0 0,-1 0 0,0 0 0,1 1 0,-1-1 0,0 0 0,1 0 0,-1 1 0,1-1 0,-1 1 0,1-1 0,-1 0 0,1 1 0,-1-1 1,1 1-1,-1-1 0,1 1 0,-1 0 0,1-1 0,0 1 0,-1-1 0,1 1 0,0 0 0,-1 0 0,-1 5-2,0-1-1,1 1 0,-1 0 1,1 0-1,0-1 0,0 13 0,3 37-1,-1-47 9,0 12-25,2-1 1,0 0 0,2 0-1,9 29 1,-9-35-349,1-1 0,0 1 0,0-1 0,2-1 0,-1 1 0,1-1 0,14 15 0,10 5-1914,3 0 806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11.3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39 12187,'2'-2'235,"4"-4"1182,1-1 1,11-7-1,-17 13-1319,0 0 0,1 0 0,-1 0 1,1 0-1,-1 1 0,0-1 1,1 0-1,-1 1 0,1-1 0,0 1 1,-1-1-1,1 1 0,-1 0 1,1 0-1,0 0 0,-1 0 1,1 0-1,0 0 0,-1 0 0,1 0 1,2 2-1,-3-2-61,-1 0 1,1 1-1,-1-1 0,0 1 0,1-1 1,-1 1-1,0-1 0,1 1 0,-1-1 1,0 1-1,0-1 0,0 1 0,1-1 1,-1 1-1,0-1 0,0 1 0,0 0 1,0-1-1,0 1 0,0-1 0,0 1 1,0-1-1,0 1 0,-1 0 0,1-1 1,0 1-1,0-1 0,0 1 0,-1-1 1,1 1-1,-9 19 929,8-18-830,-3 5 173,-15 30 1427,-18 47 1,32-70-1626,1 0-1,0 1 1,1-1-1,1 0 1,0 1-1,1 0 0,1 18 1,18 160 756,-8-105-371,-7-67-370,0-1 0,1 1 0,1-1 0,0 0 0,2-1 1,15 34-1,-17-44-67,0 0 1,1-1-1,0 1 1,0-1-1,1 0 1,0-1-1,0 1 1,1-2-1,0 1 1,0-1-1,0 0 1,1 0-1,0-1 1,0 0-1,15 5 1,-10-6 53,0 0 0,0-1 0,1-1 0,-1 0 0,1-1 0,-1-1 0,1 0 0,25-4 0,-21 1-139,-1-1 1,0 0 0,0-2 0,0 0-1,0-1 1,22-13 0,-30 14-1359,-1 0 0,-1-1 0,11-10 0,-3 3-2927,5-4 957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7.5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0 896 14363,'122'-88'6310,"52"-53"-1943,71-54-1290,127-114-179,-363 300-2844,116-104 344,-113 103-441,-9 7-9,0 0 0,0 0 0,0 0-1,1 1 1,-1-1 0,1 1 0,0 0-1,0 0 1,0 1 0,0-1 0,0 1-1,5-2 1,-9 3 11,1 0 1,-1 0-1,1 0 0,-1 0 0,1 0 0,-1 0 0,1 0 0,-1 0 1,1 0-1,-1 0 0,1 0 0,-1 0 0,1 0 0,-1 1 0,1-1 1,-1 0-1,0 0 0,1 0 0,-1 1 0,1-1 0,-1 0 1,1 1-1,-1-1 0,0 0 0,1 1 0,-1-1 0,0 0 0,1 1 1,-1-1-1,0 1 0,0-1 0,1 1 0,-1 1-108,0-1-1,1 1 1,-1 0-1,0-1 1,0 1-1,0 0 1,0-1-1,0 1 1,-1 0-1,1 1 1,-3 6-1044,0 0-1,-6 14 1,-6 9-1597,-4 4 987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7:47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1 440 12555,'9'-4'1736,"9"-7"2049,11-9-1289,12-9-351,7-9-41,5-9-263,3-5-217,2 0-424,3 4-167,-5 8-385,-4 5-168,-6 12-296,-6 5-104,-13 7-40,-3 5-32,-16 3-584,-8 0-921,-21 14 825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07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60 9818,'-1'-3'472,"-1"-5"56,2-2-304,3-6 112,2-6-272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08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10506,'-2'2'592,"-1"1"321,6 6-881,0 2 64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09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53 8042,'0'-9'872,"0"-2"760,2 2-231,-2 0-257,1 3-128,-1 1-264,2 2 448,-4 3-727,-1 8-161,-1-1-80,-2 4-360,4-2-264,8-3 240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10.3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31 10674,'-9'-6'5970,"7"0"-4098,2 0-304,-1 0-752,1 3-279,0 0-545,3 6-705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41.1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614 1398 11250,'35'6'2003,"2"-2"-1,60 0 0,283-24 1645,176 19-2665,65 11 756,-560-11-1396,162-7 850,-184 4-907,-1-2-1,0-1 1,65-22-1,-57 12-105,0-2 0,-2-2-1,-1-2 1,0-2 0,-2-1 0,43-38-1,-83 64-176,25-21 82,-1-1 1,-2-1-1,32-38 1,-49 53-65,-1 0 0,0 0 0,0-1 1,-1 1-1,0-1 0,0 0 0,-1-1 0,0 1 1,-1 0-1,0-1 0,0 1 0,-1-1 0,0 0 0,-1 0 1,0 1-1,-2-15 0,-1 8-7,-1 1-1,0-1 1,-1 1-1,-1 0 1,-12-22-1,1 6-1,-31-41-1,34 53-5,-1 1 1,-2 0-1,1 2 0,-39-30 1,26 26-3,-1 1 1,-56-26-1,2 10-5,-150-39-1,-219-77-7,139 41 1,255 92-14,-1 3 0,-86-12-1,107 23-10,-1 2 0,1 1 0,0 2 0,-76 12 0,45 2-84,2 4 0,-125 49 0,-122 84-248,224-106 300,-143 81-128,194-102 157,1 2 0,1 2 0,-54 53 0,68-59 38,2 2-1,1 1 1,0 1-1,2 0 1,2 2 0,-28 58-1,40-73 7,0 0 1,1 0-1,1 1 0,0-1 0,1 1 1,0 0-1,1 0 0,1 0 0,0 0 1,1 0-1,1 0 0,1-1 0,0 1 1,0-1-1,12 29 0,-6-22 36,1 1 1,1-1-1,1-1 0,1 0 1,0-1-1,2 0 0,18 18 1,-11-16 26,0-2 1,1 0-1,1-1 0,1-1 1,27 13-1,-10-9 21,1-2-1,70 22 1,95 6-197,0-17-2156,-166-25 1534,90 13-559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42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949 1151 11290,'1'2'138,"-1"-1"0,0 1 0,0 0 0,1-1 0,-1 1-1,1-1 1,-1 1 0,1 0 0,0-1 0,-1 1 0,1-1-1,0 0 1,0 1 0,0-1 0,0 0 0,0 1 0,1-1-1,-1 0 1,0 0 0,0 0 0,3 1 0,3 2 277,0 0 0,0-1 1,11 4-1,-7-3-49,81 31 520,2-4 1,1-5-1,123 19 0,-150-36-620,-1-3 0,1-3 0,0-4 0,0-2 0,109-19 0,-81 1 1026,181-65 0,-158 38-539,115-65 0,-208 99-674,-1 0-1,0-2 0,40-33 0,-59 43-66,1 0-1,-1-1 1,0 0 0,-1 0 0,1 0 0,-1 0 0,-1-1-1,1 0 1,-2 0 0,1 0 0,-1-1 0,0 1 0,-1-1-1,1 1 1,-2-1 0,2-16 0,-3 8-8,-2 1 1,1 0-1,-2-1 0,0 1 1,-1 0-1,-1 0 0,0 1 1,-1-1-1,-1 1 0,0 0 1,-10-14-1,-1 2-11,-1 0 1,-1 1-1,-1 2 0,-40-37 1,-157-106-216,190 147 186,-31-20-106,-95-50 1,110 69 93,-1 2 1,-1 2-1,-52-13 1,17 12 26,0 4 0,-157-6 1,128 19 8,-186 24 0,179-5 12,1 6-1,0 4 1,2 6-1,-154 67 1,218-78 0,1 1 0,2 2-1,1 3 1,1 1 0,-55 49 0,77-58 2,2 1-1,1 1 1,0 1-1,-22 36 0,30-40 8,1 2-1,1 0 1,0 0-1,2 0 0,0 1 1,-5 29-1,10-32 23,0 1-1,1-1 1,1 0 0,1 1-1,3 23 1,-1-29 17,0 0 1,2 0-1,0 0 0,0-1 1,2 1-1,-1-1 1,13 19-1,-3-8 79,2-1 0,1 0 0,33 32 0,70 53 270,-84-78-635,1-1-1,1-3 0,2-1 1,86 40-1,-26-29-1708,3-5 576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45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1 270 7290,'3'-3'490,"0"1"0,0 0 0,1 0 0,-1 0 0,1 0 0,0 1 0,3-2 0,5-2 32,13-5 41,0 1 0,1 1 0,0 1 0,0 1 1,0 2-1,1 0 0,28 1 0,-6 3 237,1 3 0,95 17 0,-42 0-592,159 27-96,-203-40-115,0-3 0,91-4 0,71-20 19,92-4 15,-190 21-13,1 6 0,-1 6 0,171 33 0,-250-33-14,224 36 22,-189-40-18,134-10-1,80-33 46,-82-1 266,127-21 809,3 19-125,643 4-536,-758 32-446,241 0 3,9 0-25,-82-18 10,-1-18 19,-3 1-10,-148 22-24,1 11 1,340 34 0,-97 29 1,96 10 9,149 15 11,-181-35-21,1-28 46,-86-4 90,713-14 153,-667-16-120,625-28-108,-158 11-61,-729 31 17,1073-23 149,227-36 540,-964 58 241,-69 3-457,-118 4-79,-262-1 161,-129-2-442,2-2-215,1 2 0,-1-1 0,1 2-1,-1-1 1,12 4 0,-19-4-55,0-1-1,0 1 1,-1 0 0,1 0-1,0-1 1,-1 1-1,1 0 1,-1 1 0,1-1-1,-1 0 1,1 0 0,-1 1-1,0-1 1,0 1 0,1-1-1,-1 1 1,0-1 0,0 1-1,-1 0 1,1 0 0,0-1-1,-1 1 1,1 0 0,-1 0-1,1 0 1,-1 0 0,0-1-1,0 1 1,0 0 0,0 0-1,0 0 1,0 0 0,-1 2-1,-2 23-1146,1 9 552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52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341 30 11234,'-10'-5'614,"-1"1"-1,0-1 0,0 2 1,-1-1-1,1 2 0,-1 0 1,1 0-1,-20 0 0,28 2-547,-1 1-1,1-1 0,-1 1 1,1 0-1,0 0 1,-1 1-1,1-1 0,0 1 1,0-1-1,0 1 1,0 0-1,0 0 0,0 0 1,1 1-1,-1-1 0,0 1 1,1-1-1,0 1 1,-3 5-1,-4 5 26,1 1 1,1 1-1,-6 15 1,7-15 3,-18 46 164,2 2 1,4 1-1,2 0 1,3 1 0,-7 96-1,18-134-64,2 1 0,0-1 0,7 43 1,-6-59-145,2 1 0,0-1 1,0 0-1,1 0 1,0-1-1,0 1 0,2-1 1,-1 0-1,1 0 1,14 17-1,-15-22-46,0 0 1,0 0-1,1-1 1,0 0-1,-1 0 0,1-1 1,1 0-1,-1 0 1,0 0-1,1 0 0,0-1 1,-1 0-1,1-1 1,0 1-1,0-2 0,0 1 1,0 0-1,10-2 1,-2 0-1,0-1 0,0 0 1,-1-1-1,1-1 0,-1-1 1,0 0-1,21-10 0,-17 5 36,-1-1 1,0 0-1,-1-2 0,-1 0 0,0 0 1,0-1-1,-1-1 0,-1 0 0,-1-1 0,17-29 1,-15 22 216,-1-2 1,-1 0-1,-1 0 1,-2-1-1,0 0 1,-2-1 0,5-35-1,-9 43-35,-2 0-1,0 0 0,-1-1 1,-1 1-1,-4-27 0,2 34-148,0-1 0,-1 1 1,0 0-1,0 0 0,-2 0 0,1 1 0,-2-1 0,1 1 0,-10-10 0,3 5-56,-2 0 1,0 2-1,-1-1 0,0 2 0,-1 0 0,0 1 0,-20-10 1,-3 1-170,-1 2 0,-53-16 1,93 34 133,-13-4-536,0 0 0,-1 2 0,-28-5 0,21 8-1451,22 0 1953,0 0 0,-1 0 0,1 0 0,0 0 0,0 0 0,-1 0 0,1 0 0,0 1 0,0-1 0,-1 0 0,1 0 0,0 0 0,0 0 0,0 0 0,-1 1 1,1-1-1,0 0 0,0 0 0,0 0 0,0 1 0,0-1 0,-1 0 0,1 0 0,0 0 0,0 1 0,0-1 0,0 0 0,0 0 0,0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15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1355 9802,'-4'3'639,"1"-1"1,0 1-1,0 0 1,0 0-1,-4 5 0,6-6-373,0-1 1,0 0-1,1 0 0,-1 1 0,0-1 0,1 0 0,0 1 0,-1-1 0,1 1 1,0-1-1,0 1 0,-1-1 0,1 0 0,0 1 0,1-1 0,-1 1 0,0-1 0,0 1 1,0-1-1,1 2 0,-1-3-195,1 1 0,-1-1 0,0 0 0,0 1 0,0-1 0,0 0 0,1 1 0,-1-1 1,0 0-1,0 1 0,1-1 0,-1 0 0,0 1 0,1-1 0,-1 0 0,0 0 0,1 1 0,-1-1 0,0 0 0,1 0 1,-1 0-1,0 0 0,1 0 0,-1 1 0,1-1 0,-1 0 0,0 0 0,1 0 0,-1 0 0,1 0 0,-1 0 1,0 0-1,1 0 0,-1 0 0,1 0 0,-1-1 0,0 1 0,1 0 0,-1 0 0,0 0 0,1 0 0,-1-1 0,0 1 1,1 0-1,0-1 0,14-11 1006,-5 1-905,-1-1-1,-1 0 0,0 0 1,0-1-1,-2 0 0,1 0 0,-2 0 1,7-23-1,-3 4-165,-2 0 0,5-55-1,-11 75 0,0 0 0,-1-1 0,-1 1 0,-1-15 0,1 25-3,1 0 0,-1-1 0,0 1 0,0-1 0,1 1 0,-2 0-1,1 0 1,0-1 0,0 1 0,-1 0 0,1 0 0,-3-2 0,3 3 0,0 0 0,0 0 0,-1 1 0,1-1 0,0 0 0,-1 1-1,1-1 1,0 1 0,-1-1 0,1 1 0,-1 0 0,1-1-1,-1 1 1,1 0 0,-1 0 0,1 0 0,-1 0 0,1 0-1,-1 1 1,1-1 0,-4 1 0,2 0 7,0 1-1,-1-1 1,1 1-1,0 0 1,0 0-1,0 0 1,0 0-1,1 1 1,-1-1-1,0 1 1,1-1-1,0 1 1,0 0-1,-1 0 1,2 0-1,-1 0 1,-2 5 0,0 2 36,0 0 0,0 1 0,1 0 1,-3 14-1,5-16-20,0 0 1,0 0-1,1 0 1,0 0-1,1 0 0,0 0 1,0 0-1,1 0 0,1 0 1,-1 0-1,1-1 0,0 0 1,6 10-1,-7-15-17,0 1-1,0-1 1,0 1 0,1-1-1,-1 0 1,1 0 0,0 0-1,0 0 1,0 0 0,1-1-1,-1 1 1,1-1-1,-1 0 1,1 0 0,0 0-1,-1-1 1,1 1 0,0-1-1,0 0 1,0 0 0,0 0-1,0-1 1,1 1 0,-1-1-1,0 0 1,0 0 0,0-1-1,0 1 1,0-1 0,7-2-1,-4 1 1,0-1 0,0 0 0,-1-1 0,1 1 0,-1-1 0,0-1 0,0 1 0,0-1-1,-1 0 1,1 0 0,-1-1 0,-1 1 0,8-12 0,1-3 29,0-1 0,17-42 0,-8 7 98,-1-1 1,18-84 0,-31 103-111,-2 0 0,-2 0 0,-1-1 0,-5-73 0,1 107-27,-5-42-2,5 43 2,0-1-1,0 2 1,0-1 0,0 0-1,-1 0 1,0 0-1,0 1 1,0-1 0,-3-3-1,5 6 1,-1 1-1,1-1 1,-1 1-1,1-1 0,-1 1 1,1-1-1,-1 1 0,1 0 1,-1-1-1,1 1 0,-1 0 1,1-1-1,-1 1 1,0 0-1,1 0 0,-1 0 1,0 0-1,1-1 0,-1 1 1,0 0-1,1 0 1,-1 0-1,1 0 0,-1 0 1,-1 1-1,1-1 1,-1 1 0,1 0 1,0-1-1,0 1 0,-1 0 0,1 0 0,0 0 1,0 0-1,0 0 0,0 0 0,-1 1 0,-2 3 14,0 1 0,1-1 0,0 1 0,-3 7 0,0 1 81,2 1 0,-1 0 0,2 1 0,0-1 1,1 0-1,1 1 0,0 18 0,3 9 217,10 58-1,-10-88-293,1-1 0,0 0 1,1 0-1,1 0 0,0 0 0,0-1 0,1 0 1,0 0-1,14 17 0,-16-23-9,0-1 0,0 0 0,0 0 0,0-1 0,0 1 0,1-1 0,0 0 0,0 0 0,0 0 0,8 3 0,-9-5-5,0 0 0,0-1 0,0 1 0,0 0 0,0-1 0,0 0 0,0 0 0,0 0 0,1-1 0,-1 0 0,0 1-1,-1-1 1,1 0 0,0-1 0,0 1 0,4-3 0,1-1 3,0-1 1,0 0-1,-1 0 1,0-1-1,0 0 0,0 0 1,-1-1-1,-1 0 1,1 0-1,-1-1 0,0 0 1,-1 0-1,5-11 0,-4 8 3,-1 0-1,-1-1 0,0 0 0,0 0 0,-1 0 0,-1 0 0,0 0 1,-1-1-1,-1-24 0,0 36-9,-1-1 0,1 1 0,-1-1 0,1 1 0,-1-1 0,0 1 0,0-1 0,0 1 0,-3-5 1,4 7 0,0-1 1,-1 1 0,1 0 0,0-1 0,-1 1-1,1 0 1,-1-1 0,1 1 0,-1 0 0,1-1 0,0 1-1,-1 0 1,1 0 0,-1 0 0,1-1 0,-1 1-1,1 0 1,-1 0 0,1 0 0,-2 0 0,1 0 0,1 0 1,-1 0-1,0 1 1,0-1-1,0 0 1,1 1-1,-1-1 1,0 1-1,0-1 1,1 1-1,-1-1 1,0 1-1,1-1 1,-1 1-1,0 0 1,0 0-1,-2 3 13,1 0 0,-1 0 0,1 0 0,0 0 0,0 1 0,0-1 1,1 0-1,0 1 0,-1-1 0,2 1 0,-1 0 0,0-1 0,1 1 0,0 0 0,0-1 0,0 1 0,1 0 0,0-1 0,-1 1 0,3 5 0,-2-6-21,1 1 0,-1-1 0,1 0 0,-1-1-1,1 1 1,0 0 0,1 0 0,-1-1-1,0 0 1,1 1 0,0-1 0,0 0 0,0 0-1,0 0 1,1-1 0,-1 1 0,1-1 0,-1 0-1,1 0 1,0 0 0,0 0 0,7 2-1,-3-3-296,0 1-1,0-1 0,0-1 1,0 0-1,0 0 0,0 0 1,0-1-1,0 0 0,0-1 1,0 1-1,-1-2 0,1 1 1,-1-1-1,9-4 0,-8 2-424,1 0-1,-1-1 1,-1 0-1,1 0 0,-1-1 1,0 0-1,0 0 1,-1-1-1,0 0 0,-1 0 1,7-12-1,-5 7 60,-1 0-1,-1-1 1,0 1 0,-1-1-1,3-18 1,5-71 2738,-12 103-2002,0 0 0,0-1 0,0 1 0,0 0 0,0 0 0,0 0 0,0-1 0,0 1 0,0 0 0,0 0 0,0-1 0,0 1 0,0 0 0,0 0 0,0 0 0,0-1 0,-1 1 0,1 0 0,0 0 0,0 0 0,0-1 0,0 1 0,0 0 0,-1 0 0,1 0 0,0 0 0,0 0 0,0-1 0,0 1 0,-1 0 0,1 0 0,0 0 0,0 0 0,-1 0 0,1 0 0,0 0 0,0 0 1,0 0-1,-1 0 0,1 0 0,0 0 0,0 0 0,-1 0 0,1 0 0,0 0 0,0 0 0,0 0 0,-1 0 0,1 0 0,0 0 0,0 0 0,0 0 0,-1 1 0,1-1 0,0 0 0,0 0 0,-1 0 0,-2 5 431,0 1 0,0-1 0,0 1 0,1-1 0,-1 1 0,1 0 1,1 0-1,-2 6 0,1-3-93,-1 0-18,1-1 0,1 0 1,-1 1-1,1-1 0,1 13 1,0-18-338,0-1 1,0 0 0,0 1-1,1-1 1,-1 1 0,1-1-1,0 0 1,-1 1-1,1-1 1,0 0 0,1 0-1,-1 0 1,0 1 0,0-1-1,1-1 1,0 1 0,-1 0-1,1 0 1,0 0 0,0-1-1,-1 1 1,1-1-1,4 2 1,-2-1-36,-1-1 0,1 0 1,0 0-1,0 0 0,0 0 0,0 0 0,0-1 1,0 0-1,0 0 0,1 0 0,-1 0 0,0-1 1,0 0-1,0 1 0,-1-1 0,1-1 0,0 1 0,0-1 1,4-2-1,0 0-7,1-1 1,-2 0-1,1-1 1,-1 0 0,0 0-1,0 0 1,7-10-1,0-2 34,-1-1 1,-1 0-1,-1 0 0,0-1 0,7-22 0,32-109 639,-42 121-598,-1 0-1,-2-1 0,0 1 1,-3-1-1,0 0 0,-2 0 0,-1 0 1,-2 0-1,-7-34 0,9 58-52,-1 1 0,0-1 0,-4-8 0,6 14-14,-1 0 1,1 0-1,-1 0 0,0-1 1,1 1-1,-1 0 0,0 0 1,0 0-1,0 0 0,0 0 1,0 0-1,0 1 0,0-1 1,0 0-1,0 0 0,0 1 1,0-1-1,-1 1 0,1-1 1,0 1-1,0-1 0,-3 1 1,3 0-3,0 0 0,1 0 1,-1 0-1,0 0 0,0 0 1,0 0-1,1 0 0,-1 1 1,0-1-1,0 0 0,1 0 1,-1 1-1,0-1 0,1 1 0,-1-1 1,0 1-1,1-1 0,-1 1 1,1-1-1,-1 1 0,0 0 1,-8 17 141,8-14-118,-4 10 69,0 0-1,2 1 1,0 0 0,0 0-1,1 0 1,1 0 0,1 0-1,2 24 1,0-16-3,2 1 1,0-1-1,2 0 0,15 40 1,-15-45-300,2 0 0,0 0 0,1-1 0,1 0 0,0-1 0,17 20 0,-26-35-39,0 0-1,-1 0 1,1-1 0,0 1-1,0 0 1,0 0 0,-1-1 0,1 1-1,0-1 1,0 1 0,0-1 0,0 1-1,0-1 1,2 1 0,1-15-5770,-7-3 4115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53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632 259 7498,'-9'-1'429,"0"0"0,-1 1 1,1 0-1,0 0 1,-1 1-1,1 0 1,0 1-1,0 0 0,0 0 1,0 1-1,0 0 1,1 1-1,-1 0 1,1 0-1,0 0 0,0 1 1,-14 12-1,1 2-126,1 1 0,1 1 0,1 1 0,0 1 0,2 0 0,1 1 0,1 1-1,0 0 1,2 1 0,2 0 0,0 1 0,1 0 0,2 0 0,1 1 0,-4 39 0,9-50-147,0 1 0,1-1 1,1 0-1,1 1 0,0-1 0,1 0 1,9 29-1,-8-36-112,0-1 0,0 1 0,1-1 0,0 0 0,1 0 0,0 0 0,1-1 0,-1 0 0,2 0 0,-1 0 0,1-1-1,0-1 1,0 1 0,10 5 0,-2-4-20,-1 0-1,1-1 0,0 0 0,0-2 0,1 0 0,-1-1 0,1 0 0,0-1 1,1-1-1,-1-1 0,0 0 0,0-2 0,1 0 0,30-6 0,-26 3-3,-1-2 0,0-1 0,-1 0 0,0-1 0,0-1 0,-1-1 0,0-1 0,0-1 0,-1-1 0,-1 0 0,22-22 0,-8 3 362,-1-2-1,-2-1 1,-1-1-1,-2-1 1,-2-2 0,-1 0-1,-3-1 1,29-82-1,-43 106-267,-1-1 0,-1 1 0,0-1 0,-1 0 0,-1 0 0,-1 0 0,0 0 0,-4-22 0,2 24-78,-1 1 1,-1 0 0,-1 0-1,0 1 1,0-1-1,-1 1 1,-1 0 0,0 1-1,-1-1 1,-10-11 0,3 8-28,0 0-1,-1 0 1,-1 2 0,0 0 0,-1 1 0,-1 1 0,0 1 0,0 0 0,-1 1 0,0 1 0,-1 2 0,-25-8 0,1 4-15,-1 2 0,0 2-1,0 2 1,-81 2 0,79 4 16,0 2 1,1 3-1,-78 18 1,104-18-87,0 0 1,0 2 0,1 0-1,0 1 1,1 2-1,0-1 1,1 2-1,0 1 1,0 0-1,-16 18 1,30-27-217,0 0 0,0 0 0,-5 9 0,9-12 211,-1 0 0,1-1 1,-1 1-1,1 0 0,0 0 0,-1-1 0,1 1 0,0 0 0,-1 0 0,1 0 0,0 0 0,0-1 0,0 1 0,0 0 0,0 0 0,0 0 0,0 0 1,0 0-1,0 0 0,0-1 0,0 1 0,1 0 0,-1 0 0,0 0 0,1-1 0,-1 1 0,0 0 0,1 0 0,0 1 0,2-1-95,0 1 0,1 0 0,-1-1-1,0 0 1,1 0 0,-1 0 0,5 1 0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54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567 1 12835,'-22'5'272,"-1"1"0,1 2 0,1 0 0,-1 2 0,2 0 1,-1 1-1,1 1 0,1 1 0,0 0 0,1 2 0,1 0 0,-27 30 1,15-11 197,1 2 0,2 1 1,2 1-1,1 1 0,-28 66 1,32-57-140,1 1 1,3 1 0,2 0 0,-7 58-1,13-42-30,2 1-1,7 116 0,9-75-3,5-1-1,4 0 0,64 191 1,-62-233-72,34 68 1,-45-111-188,2 1 0,0-2 0,1 0 0,1 0 0,1-2 0,23 24 0,-28-34-20,0 0 0,0-1 0,1 0 0,0-1 0,0 0 0,0-1 0,1-1 0,0 0 0,0 0 0,1-1 0,-1-1 1,1 0-1,0-1 0,0-1 0,0 0 0,0 0 0,0-2 0,18-2 0,-8-1 46,-1-1 1,0 0 0,-1-2-1,1-1 1,-1-1 0,-1-1-1,1 0 1,-2-2-1,0 0 1,21-17 0,-14 6 112,-1 0 1,-1-2-1,-1-1 0,-2-1 1,32-47-1,-21 19 254,-2 0 0,28-73-1,-39 80-85,-3-1 0,-1-1 0,13-78 0,-25 99-262,-1 1-1,-1-1 0,-2 0 1,-1 0-1,-1 0 0,-1 0 1,-14-54-1,10 59-81,-2 0 1,-1 0-1,0 1 0,-2 0 0,-1 1 1,-27-36-1,18 31-74,-2 1 0,0 1 0,-2 1 0,-39-28 0,11 15-239,-2 3 0,-2 2 1,-1 3-1,-110-37 0,122 50-320,-1 3-1,-65-10 0,72 19-571,39 4 1001,0 0 0,0 0-1,0 0 1,0 0 0,1 0 0,-1 1-1,0-1 1,0 1 0,0-1 0,0 1-1,-3 1 1,16 0-1107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54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591 1 15787,'-30'1'459,"-45"8"0,63-6-330,0 0 1,0 0-1,0 1 0,1 1 1,0 0-1,-18 11 0,13-5-19,0 2 0,0-1-1,1 2 1,1 0 0,0 1-1,1 0 1,-20 33-1,10-9 32,1 1 0,-23 64-1,11-10 194,4 1 0,5 2 0,-21 155 0,31-108 173,6 269-1,15-304-195,24 138 0,-18-185-58,3-1 0,3 0 0,40 94 0,-45-127-98,1 0-1,2-1 1,1-1 0,31 38 0,-33-47-74,0-1-1,2-1 1,0 0-1,1-1 0,0-1 1,38 20-1,-31-21-46,0-1 0,1-2 0,1 0-1,0-2 1,0 0 0,0-2 0,1-1 0,-1-2-1,1 0 1,36-4 0,-27-1-18,-1-2 0,0-1-1,0-2 1,-1-2 0,0-1-1,0-2 1,46-24 0,-34 11 190,-1-2 1,-1-2 0,-1-1 0,-2-3 0,-2-1 0,-1-3-1,-1-1 1,-3-1 0,-1-2 0,47-77 0,-48 62 228,-3-2 0,-3 0 0,-2-2 0,-3-1 0,-3-1 1,19-105-1,-32 128-311,-2 0-1,-2 0 1,-2 0 0,-7-64 0,2 73-129,-1-1 0,-1 1-1,-2 1 1,-1-1 0,-2 2 0,-20-39 0,11 32-106,-1 2 0,-2 0 0,-1 2 1,-2 1-1,-1 0 0,-1 2 0,-2 2 1,-53-38-1,46 39-235,-2 2 1,0 2-1,-1 2 1,-1 1-1,-1 2 1,0 3-1,-68-15 1,85 24-157,0 0-1,-1 2 1,0 1 0,0 1 0,1 2 0,-36 4-1,-3 9-1602,34-3 924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55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616 91 13683,'-27'-19'390,"15"9"-114,-1 0 0,0 2 0,-1-1-1,1 2 1,-2 0 0,1 0 0,-18-4-1,27 10-185,0 0 0,0 1 0,-1-1 0,1 1 0,0 0 0,0 1-1,0-1 1,0 1 0,0 0 0,0 0 0,0 0 0,0 1-1,1 0 1,-1 0 0,0 0 0,1 1 0,0-1 0,-6 5 0,-5 5 110,1 0 1,1 1 0,-21 26-1,15-16-60,2 2 0,1 0-1,0 1 1,2 0-1,-12 34 1,-40 146 392,31-63-179,6 1-1,7 1 1,6 1-1,3 176 1,15-238-89,4 0-1,32 156 1,-26-189-100,3 0 0,1-2-1,3 0 1,2-1 0,48 82 0,-50-101-61,2-1 0,0 0 1,28 25-1,-35-38-67,1-2 0,1 0 0,0-1-1,1 0 1,0-2 0,31 15 0,-28-17-20,-1-2 0,2 0 1,-1-1-1,1-1 0,-1-1 0,1 0 0,0-2 1,41-2-1,-39-1 10,1-2 1,0 0 0,-1-1-1,0-2 1,0 0-1,-1-1 1,35-19 0,-28 10 40,-1-1 1,-1-1 0,0-2 0,23-23 0,-12 6 191,59-78 0,-65 70-62,-1-1-1,-3-1 1,-2-2-1,-2-1 1,-2-1 0,-2 0-1,-3-2 1,12-63-1,-19 58-58,-2 0 0,-2-1-1,-3 1 1,-3-1-1,-2 0 1,-3 1-1,-20-92 1,15 109-107,-2 1-1,-1 0 1,-3 1 0,-1 1-1,-40-66 1,37 74-38,-2 1-1,0 1 1,-2 1-1,-2 1 1,0 1-1,-2 1 1,-32-23-1,39 34-107,-1 1 0,0 1-1,-1 0 1,0 2 0,0 1 0,-1 0 0,0 2-1,-1 1 1,0 1 0,0 1 0,0 1 0,-26 0-1,24 3-606,0 1-1,1 0 0,-1 2 0,0 2 0,1 0 1,-29 10-1,37-8-710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56.2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304 2051 13563,'3'9'213,"0"1"1,0-1-1,1 0 0,0 0 1,1 0-1,0 0 1,0-1-1,1 0 0,0 0 1,0-1-1,1 1 0,0-1 1,1-1-1,-1 1 1,17 9-1,-2-4 166,1-2-1,0-1 1,0 0-1,1-2 1,1 0-1,-1-2 1,1-1-1,48 2 1,-9-5 21,-1-3 0,87-14 1,-46 0-203,176-53 0,-203 43-1,-2-3 1,137-74-1,-143 63 291,-2-4 1,-2-2 0,64-60 0,-96 75-177,-1-1 0,-2-1 0,-1-2 1,-2 0-1,-2-3 0,-1 0 0,20-43 1,-26 40-38,-1-1 0,-2-1 0,10-47 0,-20 61-206,0 1-1,-2-1 1,-1 0-1,-1 1 1,-2-1 0,-4-31-1,-1 26-56,-1 0-1,-2 0 1,-19-45-1,6 27-42,-39-66 0,33 73-26,-1 1 1,-3 2-1,-1 1 0,-2 1 0,-2 2 1,-76-60-1,60 59 24,-1 2 0,-2 3-1,-2 2 1,0 3 0,-71-25 0,87 39 29,-1 2 0,-1 1 0,0 3 0,0 1 0,-1 3 0,0 1 0,0 2 0,0 2 0,-48 7 0,43 1 2,1 3 1,1 1-1,0 3 0,1 1 0,-55 28 1,45-15 2,2 3 0,0 2 0,-81 67 1,102-70 15,1 1 1,2 1 0,1 2 0,1 1 0,2 1 0,2 2-1,2 0 1,1 1 0,2 2 0,2 0 0,2 1 0,-21 88-1,29-90-54,1 0-1,3 0 1,1 1-1,2 0 1,2-1-1,8 49 1,-4-55-220,3 0 1,0-1-1,3 1 1,1-2-1,1 0 1,1 0-1,31 48 1,-30-58-378,2-1 1,0 0-1,23 21 1,57 44-1178,-89-81 1687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56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792 3164 13419,'5'4'181,"0"0"1,0-1-1,0 0 0,1 0 1,-1 0-1,1-1 1,-1 0-1,1 0 0,0 0 1,0-1-1,0 0 1,0 0-1,9 0 0,2-1 260,1-1 0,0 0-1,25-7 1,-5-1-94,1-1 0,-2-2 0,1-2 0,-2-2 0,47-26 0,-28 9-67,-3-2-1,83-71 1,-58 36 262,-3-4 1,-3-2 0,-4-4-1,-3-3 1,-4-2-1,55-106 1,-65 96 35,-4-2 0,-5-2 0,42-152 0,-70 196-485,-1 0-1,-4 0 0,-1-1 0,-3 0 0,-3 0 0,-2 0 1,-2 0-1,-12-58 0,0 46-89,-3 0 0,-2 2-1,-4 1 1,-2 1 0,-4 0 0,-2 3 0,-2 1-1,-4 1 1,-1 2 0,-3 2 0,-3 1 0,-2 3 0,-2 2-1,-2 2 1,-2 2 0,-66-42 0,89 68-3,-1 1-1,-1 2 1,-1 1-1,0 2 1,-43-12 0,48 18-1,-1 2 0,0 0 1,0 2-1,0 1 0,0 2 1,-52 5-1,46 0-2,1 2 1,0 1-1,0 2 0,1 1 0,0 2 1,-42 23-1,34-13 1,1 2 1,1 2-1,1 2 1,-44 43 0,25-15 0,4 2 0,2 3 0,2 2 0,4 2 0,2 1 1,4 3-1,-38 88 0,45-78-12,4 1 0,3 2 0,3 0-1,4 1 1,4 1 0,-5 135 0,18-180-169,2 1 0,2-1 1,12 64-1,-11-83-96,2-1-1,0 0 1,2 0-1,0 0 1,1-1-1,1 0 1,0-1 0,22 27-1,-19-29-222,1-1-1,1-1 1,0 0-1,25 16 1,76 42-1213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8:57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658 1664 12323,'53'-16'1134,"1"-2"1,-2-2 0,71-39 0,-87 38-431,-1-2 1,-1-1-1,-1-1 1,-2-2-1,37-39 1,-31 24 6,-2-1 1,-1-2-1,-3-1 1,-2-2-1,-2-1 1,29-71 0,-45 95-611,-2-1 1,-1 0 0,-1-1 0,-1 0-1,-1 0 1,-1 0 0,-2-1 0,-1 1-1,-4-55 1,-2 56-92,0 1 1,-2-1-1,0 1 0,-19-38 1,7 23-28,-47-70-1,46 81-1,-2 1 0,0 1-1,-2 1 1,-1 2 0,-1 0-1,-1 1 1,-48-30 0,50 38 13,0 1 0,-1 2 1,-1 0-1,0 2 0,0 1 0,-1 1 1,0 2-1,0 0 0,-49-2 0,53 7 3,1 2 0,-1 0-1,1 2 1,-1 0 0,1 2-1,0 0 1,1 2-1,-42 17 1,38-11 1,2 0 0,-1 2 0,2 1 1,0 0-1,1 2 0,1 0 0,-23 27 0,12-8 6,3 1-1,1 1 0,1 2 1,3 1-1,1 1 1,2 1-1,-20 63 1,17-29 13,3 2 0,3 0 0,-11 131 0,25-155-2,2-1 0,2 1 0,11 80 0,-6-106-9,1-1 1,1 0-1,2 0 1,1-1-1,1 0 0,1-1 1,1 0-1,20 28 0,-17-33-21,0 0 0,2-2 0,1 0 0,1-1 0,0-1 0,1 0 0,1-2 0,1-1 0,0 0 0,1-2 0,40 17 0,102 25-1774,-107-37 859,44 16-258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15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1 100 9666,'3'-1'549,"-1"-1"-1,1 1 1,0 0-1,0 0 1,0 1-1,0-1 1,0 1-1,0-1 1,0 1-1,0 0 1,0 0-1,5 1 1,5 1 206,22 7-1,-14-4 365,5 0-444,1-1 0,-1-1 0,0-2-1,1 0 1,35-5 0,134-27 1153,-95 13-1104,234-29 804,0 25-803,-311 22-951,1 0-1,-1 2 0,1 0 1,26 7-1,8 8-1623,-8-6 623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16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12779,'29'1'616,"14"9"376,7 2 192,12 14 81,7 3 103,6 3-104,2-2-80,21-7-39,10-8-129,20-15-128,6-3-112,-3-15-280,-8-4-168,-7 0-192,-5-1-456,-16 9-1664,-2 12 1376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18.7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1342 2175 8186,'-5'3'275,"-15"9"608,19-12-737,0 1-1,0-1 1,0 1 0,0-1-1,0 0 1,0 0-1,0 1 1,0-1-1,0 0 1,0 0-1,0 0 1,0 0-1,0 0 1,0 0-1,0 0 1,-2-1 0,2 1-86,1 0 1,0 0 0,0-1 0,-1 1 0,1 0-1,0 0 1,-1 0 0,1-1 0,0 1-1,0 0 1,-1 0 0,1-1 0,0 1 0,0 0-1,0 0 1,-1-1 0,1 1 0,0 0 0,0-1-1,0 1 1,0 0 0,0-1 0,0 1 0,0 0-1,0-1 1,0 1 0,0 0 0,0-1 0,0 1-1,0 0 1,0-1 0,0 0 0,8-11 1207,-5 9-964,1 0-1,-1 0 0,1 0 1,7-4-1,9-2 345,0 1-1,1 1 1,26-6-1,66-9 749,-103 21-1261,23-5 256,0 3 0,0 0 0,45 3-1,-60 2-298,0 0-1,0 1 0,0 1 1,-1 0-1,1 2 0,-1 0 1,29 14-1,13 16 56,-2 3-1,63 54 1,-58-45-14,167 159 509,-200-179-566,-8-9-42,1 0 0,1-2-1,0 0 1,1-2 0,1-1 0,0-1 0,1 0 0,0-2 0,32 8 0,50 9 434,176 23 0,-259-48-386,1-2-1,-1-1 1,1-1 0,-1-1 0,1-1 0,-1-2 0,0 0-1,0-2 1,-1 0 0,36-17 0,-13 2 89,-1-3-1,-1-2 1,0-1 0,43-39 0,-63 46-94,-1-1 0,-2-1 0,0-2 0,-1 0 0,-2-1 0,-1-1 0,0-1 0,-3 0 0,21-49 0,-8 2 183,31-140-1,-44 153-164,0 1-26,-4 0 0,6-81 0,-15 102-62,-2 1 0,-2-1 0,-2 1 0,-14-68 1,-9 14 29,-74-167 0,81 213-29,-3 0-1,-40-60 1,49 85-4,-2 2 0,-1 0 0,0 0 1,-1 2-1,-1 0 0,-39-27 0,23 23 40,-1 2 0,-47-20 0,-80-22 258,140 53-258,1 0 0,0-2 0,0 0 1,1-2-1,1 0 0,0-1 1,1-1-1,0-1 0,-17-20 0,-3-4-9,-57-46-1,69 65-29,0 2-1,-1 1 1,-47-22-1,37 23-7,-2 3 0,-58-15-1,-84-7-5,63 14 17,-205-31-66,273 48 24,-1 3 1,1 2-1,0 2 0,-75 13 1,53 1-14,0 3 1,-102 41 0,77-18-53,-107 63 1,31-21-110,-8 4 94,151-68 7,1 1 0,0 1 1,2 2-1,-31 33 0,-93 118-305,56-61 289,47-58 4,-67 101 0,99-131 72,2 1 1,1 1-1,1 0 0,1 0 1,2 2-1,-12 51 1,14-29 26,2 0 0,2 71 0,13 106-10,-5-175 18,-1 7 14,21 111-1,-19-151 8,1-1-1,0 0 1,1 0 0,2 0-1,0-1 1,1 0 0,0-1-1,2 0 1,14 17 0,-4-10 82,1-1 0,2-1-1,0-1 1,2-1 0,0-1 0,1-1 0,1-2 0,40 18 0,-47-27-21,0-1-1,0 0 0,0-2 1,1 0-1,0-2 0,0 0 1,0-2-1,28-1 0,5-4 33,0-2-1,67-17 1,141-52-892,-7-21-4523,-126 41 3265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42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10330,'0'0'1251,"5"9"1552,-3-1-2125,-1-2-233,0 0 1,1 0-1,0 0 1,0 0-1,0 0 1,1-1-1,0 1 0,5 6 1,-5-7-248,0-1 0,0 1 0,0 0 0,-1 1 0,0-1 0,0 0 0,0 1 0,0-1 0,0 11 0,1 5-16,-1 29 1,1 5 95,4-2 105,3 0-1,1-1 1,3 0 0,39 92 0,-39-117-223,0 0 1,2-1-1,1-1 0,28 32 1,-11-19 34,71 60 0,-89-85-166,1-1 1,0-1-1,1 0 0,0-1 0,0-1 1,1-1-1,0-1 0,1 0 0,0-2 1,0 0-1,30 3 0,-31-6-351,-1-1 0,1-1 0,-1-1 0,1 0-1,-1-2 1,1 0 0,-1-1 0,0 0 0,0-2 0,-1 0-1,1-1 1,30-18 0,-17 4-1594,5-2 737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15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1 266 14995,'3'0'5420,"21"-4"-3134,44-16 856,-48 13-2524,-1 1 1,1 1-1,0 0 1,1 2 0,34-2-1,-52 5-600,0 0 0,0 1 0,0-1 0,0 1 0,-1-1 0,1 1 0,0 0-1,0 0 1,-1 0 0,1 1 0,0-1 0,-1 1 0,1-1 0,-1 1 0,0 0 0,0 0-1,1 0 1,-1 0 0,-1 0 0,1 0 0,0 1 0,0-1 0,-1 1 0,1-1 0,-1 1-1,2 4 1,-1 0-10,0 0-1,-1 0 1,1 0-1,-1 0 1,-1 0-1,1 0 1,-1 0-1,0 0 1,-1 0-1,-2 9 1,3-14-6,0 0 0,-1 0 1,0 0-1,1 0 1,-1 0-1,0 0 0,-1 3 1,1-5-3,1 0 1,0 0 0,0 0-1,0 0 1,0 1 0,0-1 0,-1 0-1,1 0 1,0 0 0,0 0 0,0 1-1,-1-1 1,1 0 0,0 0-1,0 0 1,-1 0 0,1 0 0,0 0-1,0 0 1,0 0 0,-1 0 0,1 0-1,0 0 1,0 0 0,-1 0-1,1 0 1,-7-8 13,5 3-11,0 0 1,0 0-1,1 0 0,0 0 1,0-1-1,0 1 1,1 0-1,0-10 1,1-3-11,4-22 1,-2 24-184,0 1 0,1-1 0,1 1 0,1 0-1,0 0 1,1 0 0,1 1 0,0 0-1,1 1 1,19-24 0,-2 16-2866,-15 14-1730,24-10 0,-12 6 2871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20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1288 2085 13979,'-1'-1'148,"0"0"0,0 0 0,0 0 0,-1 0 0,1 0 0,0 0 0,1-1 0,-1 1 0,0 0 0,0 0 0,0-1 0,1 1-1,-1 0 1,0-1 0,1 1 0,0-1 0,-1 1 0,1-1 0,0 1 0,0-1 0,-1 1 0,1-1 0,0 1 0,1-1 0,-1 1 0,1-3 0,-1-2 90,1 1 0,1 0 1,-1 0-1,1-1 0,0 1 0,4-7 1,1 0 79,1 1 0,0 1 0,0 0 0,12-11 0,42-35 666,-53 49-874,33-27 522,72-46 0,-83 62-496,0 1 0,1 2-1,47-16 1,-66 27-119,0 1-1,0 0 1,1 1 0,-1 0 0,0 1-1,1 0 1,0 1 0,-1 1-1,1 0 1,-1 1 0,0 0-1,1 1 1,-1 1 0,-1 0-1,1 1 1,0 0 0,-1 1-1,0 0 1,0 1 0,-1 0-1,0 1 1,0 0 0,18 19-1,-3 0 42,42 58 0,13 38 28,-32-48-34,-37-56-25,9 13 143,1-1-1,31 33 0,-45-56-122,0 0-1,1 0 0,0-1 0,0 0 0,0 0 0,1-1 0,0-1 1,0 0-1,1 0 0,0-1 0,18 5 0,-5-4 52,0-2-1,45 1 1,50-9 227,-44 2-95,88-1 193,124-5-212,-254 7-206,0-1-1,0-2 1,0-1 0,40-13 0,-64 15 13,0-1 0,0 1 0,0-2 1,0 1-1,-1-1 0,0 0 0,0-1 1,0 0-1,-1 0 0,0 0 0,-1-1 0,1 0 1,-1-1-1,-1 1 0,0-1 0,0 0 0,-1-1 1,0 1-1,0-1 0,-1 0 0,-1 1 0,3-19 1,4-44 59,-4 0 0,-9-142 1,-43-143 166,39 318-179,-2 0 0,-1 1 0,-24-55 0,22 65-54,-1 0 1,-2 2 0,-1-1-1,0 2 1,-24-26 0,-125-105 15,27 28 42,69 61 76,-3 2 0,-139-94 0,144 118-30,-75-34-1,27 16-85,-69-33-22,138 74-1,0 1 0,-55-11-1,22 13 0,-137-8 0,-82 15 6,228 8-1,-67 4-17,113-1-6,-1 1 1,1 0-1,-36 13 1,-243 118-45,250-108 61,8-5-4,0 3 0,2 2 0,1 2 0,1 1 0,-43 42 0,33-20-29,-53 67 0,78-83 19,1 1-1,3 0 1,-23 49-1,5-3-31,8-16 14,-27 78 0,52-122 23,1 1 1,1 0 0,1 1-1,2-1 1,0 1-1,2 0 1,1 33 0,3-32-2,1 0 0,2 0 0,15 47 0,39 74 7,-52-130 1,-3-6 0,97 207 9,-82-182-12,2 0 0,1-1 0,48 55 0,-60-79 24,-1-1 0,2 0 0,-1-1 0,1 0 0,1 0 0,0-1 0,0-1 0,0 0 0,1-1 0,0-1 0,0 0 0,0-1 0,1 0 0,0-1 0,-1-1 0,30 2 0,-10-5 55,0-1 0,0-1 0,0-2 0,51-14 0,134-53-194,-50 13-1491,-59 30-185,5 4 537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27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0 189 11506,'14'5'1753,"9"-4"1464,13-6-873,7-7 153,10-11-425,0-2-408,8-4-679,6-3-185,2 0-832,1 9-3833,-24 9 2713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31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179 1 13683,'-10'1'381,"1"0"0,0 1-1,0 1 1,0-1 0,0 1 0,0 1 0,1-1-1,0 2 1,-1-1 0,1 1 0,-12 10 0,15-10-150,-1 0 1,1 0-1,0 1 1,1 0 0,-1 0-1,1 1 1,0-1 0,1 1-1,0-1 1,0 1 0,0 0-1,1 1 1,-1-1 0,-1 15-1,3-6 10,0 1-1,0 0 1,2-1-1,0 1 1,1-1-1,0 1 1,2-1-1,0 0 1,1 0-1,9 23 1,5-1 285,0-1 0,50 67 0,-8-21 128,33 47 169,-78-105-745,-2 0 0,0 1 0,14 38 1,-23-48-44,6 23 1,-10-34-104,-1 0 0,1-1 0,-1 1 0,1 0 0,-1 0 0,-1 0 0,1 0 0,-1 0 0,-1 6 0,1-10-35,1 0-1,0 0 1,-1 0-1,0 0 1,1 0-1,-1 0 1,0 0-1,1-1 1,-1 1-1,0 0 0,0 0 1,0 0-1,0-1 1,0 1-1,0-1 1,0 1-1,0-1 1,0 1-1,0-1 1,0 1-1,0-1 0,0 0 1,0 1-1,0-1 1,0 0-1,0 0 1,-1 0-1,1 0 1,0 0-1,0 0 1,0 0-1,0-1 0,0 1 1,-1 0-1,1-1 1,-2 0-1,-2-1-503,-1 0 0,1 0 0,-1 0 0,1-1 0,-9-6 0,-14-15-1024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31.4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1 360 15331,'12'-15'1689,"8"-6"975,18-14-431,3-5-265,9-1-704,-3 3-399,-1 4-593,0 4-256,-7 4-745,-1 0-343,-6 6-1488,-1 5 1215,-10-3 441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31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12811,'6'0'952,"5"0"808,1 3 41,6 3-113,3 3-96,5 6-455,-1 6-265,-5 5-376,-2 2-200,-4 4-192,-2-2-40,-2-1-280,0 0-256,-3-6-920,-2-6-577,-1-7 969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32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0 425 16131,'11'-2'890,"0"-2"0,-1 1-1,1-2 1,-1 1 0,16-11-1,44-36 1585,-68 50-2487,2-3 30,1 1 0,-1-1 0,0-1 0,0 1 0,0 0 0,-1-1-1,1 0 1,4-8 0,-7 9-153,1 1 0,-1-1-1,0 1 1,0-1 0,0 0-1,-1 0 1,1 1 0,-1-1 0,0 0-1,0 0 1,0 0 0,-1 1 0,1-1-1,-2-6 1,-11-27-2619,-25-56-1,25 62 2223,9 23 450,0-3 250,-1 1 0,0-1 0,-12-16 1,17 27-145,0 0 1,0 0-1,0 0 1,0 0 0,0-1-1,0 1 1,0 0-1,0 0 1,0 0 0,0 0-1,0 0 1,0 0-1,0 0 1,0 0 0,0 0-1,0-1 1,0 1-1,0 0 1,0 0 0,0 0-1,0 0 1,-1 0-1,1 0 1,0 0 0,0 0-1,0 0 1,0 0 0,0 0-1,0 0 1,0 0-1,0 0 1,0 0 0,0 0-1,-1 0 1,1 0-1,0 0 1,0 0 0,0 0-1,0 0 1,0 0-1,0 0 1,0 0 0,0 0-1,-1 0 1,1 0-1,0 0 1,0 0 0,0 0-1,0 0 1,0 0-1,0 0 1,0 0 0,0 0-1,0 0 1,0 0 0,0 0-1,-1 1 1,1-1-1,0 0 1,0 0 0,0 0-1,0 0 1,0 7 1089,5 6-271,0 0 0,1-1 0,0 1 0,11 16 0,5 9 56,-2 4-405,-11-21-544,1-2 0,0 1 0,2-1 0,21 28 1,-32-46-93,0 0 0,0 0 0,0 0 0,0 0 0,0 0 0,0 0 0,0 0 1,1 0-1,-1 0 0,0 0 0,0-1 0,1 1 0,-1 0 0,1-1 1,-1 1-1,0-1 0,1 0 0,-1 1 0,1-1 0,-1 0 0,1 0 0,1 0 1,15-3-1327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32.6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 15931,'42'64'4377,"59"121"-1,-90-157-4131,-1 1-1,-1 0 1,-1 0 0,-2 1 0,3 38-1,-12-86-248,-8-29 0,2 10-46,-26-96-306,15 65 28,-13-89-1,32 149 324,0-1 0,0 0-1,1 1 1,1-14 0,-1 21 8,0 1 1,1-1 0,-1 0 0,0 1 0,0-1 0,0 1-1,1-1 1,-1 1 0,0-1 0,0 1 0,1-1-1,-1 1 1,1-1 0,-1 1 0,0-1 0,1 1-1,-1 0 1,1-1 0,-1 1 0,1 0 0,-1-1 0,1 1-1,-1 0 1,1 0 0,-1-1 0,1 1 0,0 0-1,-1 0 1,1 0 0,-1 0 0,1 0 0,0 0-1,-1 0 1,1 0 0,-1 0 0,1 0 0,-1 0 0,1 0-1,0 0 1,-1 1 0,2-1 0,22 11 219,-23-10-205,18 12 358,-1 1-1,-1 1 0,0 1 1,28 34-1,-12-13 17,-32-36-383,108 119 704,-86-92-722,-2 1 0,27 45-1,-48-73-88,1 0 0,0 0 0,-1 0 0,1 0 0,-1 0 0,0 1 0,1-1 0,-1 0 0,0 0 0,1 0-1,-1 0 1,0 0 0,0 1 0,0-1 0,0 0 0,0 0 0,-1 0 0,1 2 0,-1-3-35,1 1 0,0-1 0,-1 0 0,1 1 0,-1-1 0,1 0 0,-1 1 0,0-1 0,1 0 0,-1 0 0,1 1 0,-1-1 0,1 0 0,-1 0 0,0 0 0,1 0 0,-1 0 0,1 0 0,-1 0 0,0 0 1,1 0-1,-1 0 0,1 0 0,-1 0 0,0 0 0,1-1 0,-1 1 0,1 0 0,-1 0 0,1-1 0,-1 1 0,0 0 0,1-1 0,-1 0 0,-14-10-1517</inkml:trace>
  <inkml:trace contextRef="#ctx0" brushRef="#br0" timeOffset="1">165 292 16716,'17'9'1392,"9"-4"1344,12-7-791,9-12-337,2-4-288,-3-8-527,-8 3-457,5 5-2073,2 6 1321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33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0 156 15715,'20'-5'2657,"7"-1"96,27-6 47,20-3-143,30-9-417,9-4-335,-2 2-889,-9 3-336,-23 13-624,-10 4-488,-28 9-2049,-14 0 1601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38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42 8818,'0'0'242,"-1"1"-1,1-1 1,0 0 0,-1 0-1,1 1 1,0-1 0,-1 0-1,1 0 1,0 1 0,0-1-1,-1 0 1,1 1 0,0-1-1,0 0 1,0 1 0,-1-1-1,1 1 1,0-1 0,0 0-1,0 1 1,0-1 0,0 1-1,0-1 1,0 0 0,0 1-1,0-1 1,0 1 0,0-1-1,0 0 1,0 1 0,0-1-1,0 0 1,1 1 0,-1-1-1,0 1 1,0-1 0,0 0-1,0 1 1,1-1 0,-1 0-1,0 1 1,0-1 0,1 0-1,-1 0 1,0 1 0,1-1-1,-1 0 1,0 0 0,1 0-1,-1 1 1,1-1 0,0-7 2092,-1 8-2313,0-1-1,0 0 0,0 0 0,0 0 0,0 0 0,0 0 1,0 0-1,0 0 0,0 0 0,0 0 0,0 1 0,0-1 1,0 0-1,-1 0 0,1 0 0,0 0 0,0 0 1,0 0-1,0 0 0,0 0 0,0 0 0,0 0 0,0 0 1,0 0-1,-1 0 0,1 0 0,0 0 0,0 0 0,0 0 1,0 0-1,0 0 0,0 0 0,0 0 0,-1 0 1,1 0-1,0 0 0,0 0 0,0 0 0,0 0 0,0 0 1,0 0-1,0 0 0,0 0 0,0 0 0,-1 0 0,1 0 1,0 0-1,0-1 0,0 1 0,0 0 0,0 0 1,0 0-1,0 0 0,0 0 0,0 0 0,0 0 0,0 0 1,0 0-1,0-1 0,0 1 0,0 0 0,0 0 1,0 0-1,-2 2 101,0 1 0,0-1 0,1 1 0,0 0 0,-1-1 1,1 1-1,0 0 0,0 0 0,0 0 0,1 0 0,-1 3 0,1-5-106,0 0 0,0 0 0,0 1 0,0-1-1,0 0 1,1 0 0,-1 0 0,0 0-1,1 0 1,-1 0 0,1 0 0,-1 0 0,1 0-1,-1 0 1,1 0 0,0-1 0,-1 1 0,1 0-1,0 0 1,0-1 0,-1 1 0,1 0-1,0-1 1,0 1 0,0 0 0,0-1 0,0 0-1,0 1 1,0-1 0,0 1 0,0-1-1,0 0 1,2 0 0,0 1 9,0-1-1,0 0 1,0-1 0,0 1-1,0 0 1,0-1-1,0 1 1,0-1 0,0 0-1,-1 0 1,1 0 0,0-1-1,-1 1 1,1-1-1,-1 1 1,1-1 0,2-2-1,-2 1 14,0 1-1,0-1 1,0 0-1,0-1 1,0 1-1,-1 0 1,1-1-1,-1 1 1,0-1-1,0 0 0,2-7 1,-3 10-19,-1-1-1,0 1 1,0-1 0,1 0 0,-1 1-1,0-1 1,-1 1 0,1-1-1,0 1 1,0-1 0,-1 0-1,1 1 1,0-1 0,-1 1 0,0 0-1,1-1 1,-1 1 0,0-1-1,0 1 1,0 0 0,0 0 0,0-1-1,0 1 1,0 0 0,0 0-1,0 0 1,-1 0 0,1 0 0,0 0-1,-1 1 1,1-1 0,0 0-1,-2 0 1,0 0 27,1 0 1,-1 0-1,1 1 1,-1-1-1,1 1 0,-1-1 1,0 1-1,1 0 0,-1 0 1,0 0-1,1 0 1,-1 0-1,0 1 0,1-1 1,-1 1-1,1 0 1,-1 0-1,-4 2 0,4-1-45,0 0 0,0 0 0,0 0 0,0 1 0,1 0 0,-1-1 0,1 1 0,-1 0 0,1 0-1,0 0 1,0 1 0,0-1 0,1 0 0,-1 1 0,1-1 0,-1 5 0,1-8-62,1 1 1,0 0-1,0 0 1,0 0-1,0 0 1,-1 0-1,1 0 1,0 0-1,1 0 1,-1 0-1,0 0 1,0 0-1,0 0 1,1 1-1,14 16-478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39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70 14059,'3'0'1280,"0"-2"937,4-1-185,3 3-199,1 0-105,9 0-152,1 0-23,11 0-201,3-3-152,3-2-368,2 2-208,-4-3-255,2 0-145,-9 0-921,-3-6-4480,-20-11 3409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16.3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85 402 11666,'-1'-1'400,"0"0"-1,0 0 1,1 1-1,-1-1 0,0 1 1,0-1-1,0 1 0,0-1 1,0 1-1,1-1 0,-1 1 1,0 0-1,0 0 0,0-1 1,0 1-1,0 0 0,0 0 1,0 0-1,0 0 0,0 0 1,-2 0-1,1 1-118,0 0-1,0-1 1,0 1-1,1 0 1,-1 0-1,0 0 1,0 0 0,1 0-1,-1 0 1,-2 3-1,1 0-84,-1-1 0,1 1 0,0 0 0,0 1 0,0-1 0,1 0 0,0 1-1,-3 6 1,2 0-28,0 0 0,1 0 1,-2 17-1,4-24-165,-1-1 0,1 1 1,0 0-1,1 0 0,-1 0 1,1 0-1,-1 0 0,1 0 1,0-1-1,0 1 0,1 0 1,-1-1-1,4 6 0,-5-9-2,0 1-1,1-1 1,-1 1-1,1-1 1,-1 1-1,1-1 1,-1 1 0,1-1-1,-1 1 1,1-1-1,-1 0 1,1 1-1,-1-1 1,1 0-1,0 0 1,-1 1-1,1-1 1,0 0 0,-1 0-1,1 0 1,0 0-1,-1 0 1,1 0-1,0 0 1,0 0-1,1 0 9,-1-1 0,0 1 1,0-1-1,0 1 0,1-1 0,-1 0 0,0 0 0,0 1 0,0-1 0,0 0 0,0 0 0,1-1 0,2-5 76,1 1 1,-1-1-1,5-10 0,-7 14-48,6-13 112,1-2 63,0 0-1,2 0 1,0 1-1,26-31 1,-37 47-188,1 0 1,-1 1 0,1-1 0,0 0 0,0 1 0,-1-1 0,1 0-1,0 1 1,0-1 0,0 1 0,0-1 0,0 1 0,0-1-1,-1 1 1,1 0 0,0 0 0,0-1 0,0 1 0,0 0 0,0 0-1,0 0 1,0 0 0,0 0 0,0 0 0,0 0 0,0 1 0,0-1-1,0 0 1,0 0 0,0 1 0,0-1 0,0 1 0,0-1 0,0 1-1,0-1 1,0 1 0,1 1-1,-1 0 1,1-1-1,-1 1 1,0 0-1,1 0 0,-1 0 1,0 0-1,0 0 1,-1 0-1,1 0 0,0 0 1,-1 0-1,1 0 0,-1 0 1,1 4-1,-3 19 23,2-21-40,-1 1 1,1-1 0,0 0-1,0 1 1,0-1-1,0 0 1,1 1-1,2 7 1,-3-11-8,0-1-1,0 0 1,0 0 0,0 1-1,0-1 1,0 0 0,0 0 0,1 1-1,-1-1 1,0 0 0,0 0 0,0 0-1,0 1 1,1-1 0,-1 0-1,0 0 1,0 0 0,0 0 0,1 1-1,-1-1 1,0 0 0,0 0-1,1 0 1,-1 0 0,0 0 0,1 0-1,-1 0 1,0 0 0,0 0 0,1 0-1,-1 0 1,0 0 0,0 0-1,1 0 1,-1 0 0,0 0 0,1 0-1,9-9-23,5-18-18,26-78 33,-30 74-46,0 1-1,2 1 0,21-36 1,-33 64 53,0-1-1,-1 1 1,1-1 0,0 1 0,0-1-1,0 1 1,1 0 0,-1 0 0,0-1-1,0 1 1,1 0 0,-1 0 0,0 0-1,1 0 1,-1 1 0,1-1 0,0 0-1,-1 1 1,1-1 0,-1 1 0,1-1-1,0 1 1,2 0 0,-1 0 6,1 1-1,0 0 1,-1 0 0,1 1 0,-1-1-1,1 1 1,-1 0 0,6 4 0,-5-4 14,0 0 0,0-1 1,0 1-1,0-1 0,0 1 1,0-1-1,0 0 0,0-1 1,0 1-1,1-1 0,-1 0 0,0 0 1,5-1-1,-6 1-5,0 0 0,0-1-1,0 0 1,0 0 0,0 0 0,-1 0-1,1 0 1,0 0 0,-1-1 0,1 1-1,-1-1 1,0 0 0,1 1 0,-1-1-1,0 0 1,0 0 0,0-1 0,0 1-1,-1 0 1,3-4 0,11-25 87,-5 11-73,0 1 1,21-30-1,-28 45-5,1-1 0,0 1 0,0 0 0,0 0 0,0 0 0,0 0 0,1 1 0,0 0 0,0 0 0,0 0 0,0 0 0,0 1 0,0 0 0,1 0-1,5-1 1,-9 3 7,0-1 1,1 1-1,-1 0 0,0 0 0,0 0 0,0 0 0,1 0 0,-1 0 0,0 1 0,0-1 0,0 1 0,0-1 1,0 1-1,0 0 0,0 0 0,0 0 0,0 0 0,0 0 0,0 0 0,0 1 0,-1-1 0,1 1 0,-1-1 0,1 1 1,-1-1-1,1 1 0,-1 0 0,0 0 0,0 0 0,0 0 0,1 2 0,0 0-9,-1-1 0,0 0 0,-1 1 0,1-1 0,-1 1 0,1-1 0,-1 1 0,0-1 0,0 0 0,0 1-1,-1-1 1,1 1 0,-1-1 0,0 1 0,0-1 0,0 0 0,0 0 0,-1 1 0,-2 4 0,0-3-86,0 0 0,0 0 0,0 0 0,-1 0 0,0-1 0,-6 5-1,8-6-361,0-1 0,-1 0-1,1 0 1,0-1-1,-1 1 1,1-1 0,-1 0-1,0 1 1,1-2-1,-1 1 1,0 0-1,-5-1 1,-11 0-1371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42.4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86 11090,'3'-12'1325,"0"3"20,-1 0 0,1 1 0,0-1 0,0 1 0,1-1 0,6-8 0,-8 12 1016,-7 8-1925,-17 25 912,-6 9 64,26-34-1283,0 0 1,0 1 0,0-1 0,1 1-1,-1 0 1,1-1 0,0 1-1,-1 7 1,2-10-114,-1 0 0,1-1-1,0 1 1,0 0 0,0-1 0,0 1-1,0 0 1,0 0 0,0-1-1,0 1 1,1 0 0,-1-1 0,0 1-1,0 0 1,0-1 0,1 1 0,-1 0-1,0-1 1,1 1 0,-1-1 0,1 1-1,-1 0 1,1-1 0,-1 1 0,1-1-1,-1 1 1,1-1 0,-1 0-1,1 1 1,-1-1 0,1 0 0,0 1-1,-1-1 1,1 0 0,0 0 0,-1 1-1,1-1 1,0 0 0,0 0 0,-1 0-1,1 0 1,0 0 0,-1 0 0,1 0-1,0 0 1,0 0 0,-1 0 0,1-1-1,0 1 1,0 0 0,4-2 36,0 1 0,0-1 1,-1 0-1,1 0 0,7-4 0,-9 4-27,8-5 170,19-15-1,-28 20-141,0 0-1,0 0 1,0 0 0,0 0-1,0 0 1,0 0-1,-1-1 1,1 1 0,-1-1-1,0 1 1,1-1-1,-1 1 1,0-1 0,1-5-1,-2 7-20,0 0 0,-1 0 0,1 0-1,0 0 1,0 0 0,0 0 0,-1 0 0,1 0-1,-1 0 1,1 0 0,0 1 0,-1-1 0,0 0-1,1 0 1,-1 0 0,1 1 0,-1-1 0,0 0-1,0 1 1,1-1 0,-1 0 0,0 1 0,0-1-1,0 1 1,0-1 0,0 1 0,1 0 0,-1-1-1,0 1 1,0 0 0,0 0 0,-2-1 0,2 1-13,0 0 1,-1-1 0,1 1 0,-1 0-1,1 0 1,0 0 0,-1 0 0,1 0-1,0 1 1,-1-1 0,1 0-1,-1 1 1,1-1 0,0 0 0,0 1-1,-1 0 1,1-1 0,0 1 0,0 0-1,0-1 1,-1 1 0,1 0 0,-1 1-1,-4 6-114,5-6-210,-1 0-1,0 0 0,1 0 1,-1 0-1,1 0 1,-2 5-1,6-1-634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48.1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1 438 15267,'6'-20'1425,"3"-4"1031,5-5 9,4-6-369,2-3-208,4-2-511,-1 2-305,0 5-544,0 1-264,-2 3-312,2 1-320,-6-1-1128,0 2-1497,-10-8 1569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49.2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0 261 11755,'13'-9'1488,"0"-8"1921,4-3-1209,3-3-344,0 2-359,3 3-641,1-2-248,5 0-336,-3 0 8,-2 2-536,-1 0-424,-8-1-1296,-1 0 3016,0 0-1328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49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1 14515,'-3'0'252,"1"1"1,0 0-1,-1 0 0,1 0 0,0 0 1,0 1-1,-1-1 0,1 0 1,0 1-1,0 0 0,0-1 0,1 1 1,-1 0-1,0 0 0,1 0 0,-1 0 1,0 2-1,-5 8 470,0 0 1,-4 12-1,4-8-86,0-1-169,-19 42 1070,23-49-1292,0 0-1,1 0 1,0 0 0,1 0-1,-2 12 1,3-17-185,0 0 0,0-1 0,1 1 0,-1 0 0,0-1 0,1 1 0,0 0-1,-1-1 1,1 1 0,0-1 0,0 1 0,1-1 0,-1 0 0,0 1 0,1-1 0,-1 0 0,1 0 0,0 0 0,0 0 0,0 0 0,0-1 0,0 1 0,0 0 0,0-1 0,1 0 0,-1 1 0,0-1 0,1 0 0,-1 0 0,1 0 0,4 0 0,1 1-9,0-1 0,0 0 0,0 0 1,0-1-1,0 0 0,0-1 0,1 0 0,-1 0 1,11-3-1,-4 0-117,1-1 0,-1-1 0,0 0 0,21-12 1,-32 15-140,0 1 1,0-1 0,0 1 0,-1-1 0,1 0 0,-1-1 0,0 1 0,0 0 0,0-1-1,0 0 1,0 0 0,-1 0 0,0 0 0,0 0 0,0 0 0,0-1 0,-1 1 0,1 0-1,-1-1 1,0-6 0,0-25-1065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0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 12635,'-1'0'328,"1"0"1,-1 0-1,0 0 1,0 0-1,0 0 1,1 0-1,-1 0 1,0 0-1,0 1 0,0-1 1,1 0-1,-1 1 1,0-1-1,0 1 1,1-1-1,-1 0 1,0 1-1,1 0 1,-1-1-1,0 2 1,0-1-53,1 0 0,-1 0-1,0 0 1,1 0 0,0 1 0,-1-1 0,1 0 0,0 0 0,0 0 0,0 1 0,-1-1 0,2 2-1,-1 4 171,1 0 0,1 1 0,0-1 0,2 7 0,-2-6-16,11 35 430,21 71-379,-32-110-839,-1 1-1,1 0 0,-1 0 0,0 0 1,-1 0-1,1 7 0,-1-10-1829,-2-8-1685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0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16203,'0'0'132,"1"0"0,-1 0-1,1 0 1,0 0 0,-1 0-1,1 0 1,-1 0-1,1 0 1,0 0 0,-1 0-1,1 0 1,-1 0-1,1 1 1,0-1 0,-1 0-1,1 0 1,-1 1-1,1-1 1,-1 0 0,1 1-1,-1-1 1,1 0-1,-1 1 1,1-1 0,-1 1-1,0-1 1,1 1-1,-1-1 1,0 1 0,1-1-1,-1 1 1,0-1 0,1 1-1,-1-1 1,0 1-1,0-1 1,0 2 0,4 27 1964,-4-22-1651,2 81 1992,-2-48-2140,2 0-1,1 1 0,11 47 1,-4-58-580,-7-27-1074,-1-5 232,-2-6-786,-4-9-531,-2-9 899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0.9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 13139,'-3'0'232,"1"0"1,-1 1 0,1-1-1,0 1 1,-1 0-1,1 0 1,0 0-1,0 0 1,-1 0 0,1 0-1,0 1 1,0-1-1,0 1 1,1-1-1,-1 1 1,-3 3 0,3-1-29,0-1 0,0 0 0,1 0 0,-1 1 0,1-1 0,-1 1 0,1 0 0,1-1 1,-1 1-1,0 4 0,0-1-60,1 0-1,0 1 1,0-1 0,1 0 0,0 0-1,0 0 1,1 0 0,0-1 0,0 1 0,0 0-1,5 8 1,-4-10-28,0 0-1,0-1 1,1 1 0,-1-1-1,1 0 1,0 1-1,0-2 1,1 1-1,-1 0 1,1-1 0,8 5-1,-9-7-26,-1 1-1,0-1 1,1 0-1,-1 0 1,1 0-1,-1-1 1,1 1-1,-1-1 1,1 0-1,0 0 1,-1 0-1,1-1 0,-1 1 1,1-1-1,-1 1 1,1-1-1,-1-1 1,1 1-1,4-3 1,-2 1 45,-1 0 1,0 0-1,0-1 1,0 0-1,0 0 1,0 0 0,-1-1-1,0 0 1,0 1-1,0-1 1,-1-1-1,6-9 1,-7 12-109,-1 0 0,0 0 0,0 0 0,0 0 0,0 0 0,-1 0 0,1 0 1,-1 0-1,0 0 0,0 0 0,0 0 0,0 0 0,0 0 0,-1 0 0,1 0 0,-1 0 0,0 0 1,0 0-1,0 0 0,0 0 0,0 1 0,-1-1 0,1 0 0,-1 1 0,0-1 0,0 1 0,0 0 1,-3-3-1,0 0-173,-2 0 0,1 0 0,0 1 0,-1 0 0,0 0 0,0 0 0,0 1 1,-1 0-1,1 1 0,-1 0 0,1 0 0,-1 0 0,-12 0 0,19 2-7,-1-1-1,1 1 1,-1 0-1,1 0 1,-1 0-1,1 0 0,0 0 1,-1 1-1,1-1 1,-1 0-1,1 1 1,0-1-1,-1 0 1,1 1-1,0 0 0,-1-1 1,1 1-1,0 0 1,0 0-1,0 0 1,0 0-1,0-1 1,0 2-1,0-1 0,0 0 1,-1 1-1,-1 18-1377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1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14 166 11082,'-4'0'1249,"-5"0"5272,13 0-4785,7-3-239,1-6-113,6-3-120,4-5-207,-1 0-441,-1 2-176,-3 0-304,-1 3 0,-2 1-440,-2 0-512,-3 2-1121,1-6-807,6-5 1319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1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56 209 14483,'-5'3'535,"0"1"0,1 0 0,-1 0 0,1 1 0,0-1 0,1 1 0,-1 0 0,1 0-1,0 0 1,0 0 0,1 1 0,-3 5 0,3-6-346,1 1 0,0-1 0,0 0 0,1 0-1,-1 0 1,1 1 0,0-1 0,1 0 0,-1 1 0,1-1 0,0 0-1,0 0 1,4 10 0,-2-8-107,1 0 0,0 0 1,-1 0-1,2-1 0,-1 1 0,1-1 0,0 0 0,0-1 0,1 1 0,0-1 0,0 0 1,8 5-1,-11-8-21,0 0 1,0-1-1,0 1 0,1-1 1,-1 1-1,1-1 1,-1 0-1,1 0 0,-1 0 1,1-1-1,-1 1 1,1-1-1,0 0 1,-1 0-1,1 0 0,0-1 1,-1 1-1,1-1 1,0 0-1,-1 0 0,1 0 1,-1 0-1,0-1 1,1 1-1,-1-1 1,0 0-1,5-4 0,-4 3-3,-1 0-1,0 1 0,0-1 0,0-1 0,0 1 0,0 0 1,-1-1-1,1 0 0,-1 1 0,0-1 0,0 0 0,0 0 1,-1 0-1,0 0 0,1 0 0,-1-1 0,-1 1 0,1 0 1,-1-1-1,1 1 0,-1 0 0,-1-1 0,1 1 0,0 0 1,-1 0-1,0-1 0,0 1 0,0 0 0,-1 0 1,1 0-1,-1 0 0,0 0 0,0 0 0,-1 1 0,1-1 1,-1 1-1,-5-6 0,1 1-82,0 1-1,-1-1 1,0 2-1,-1-1 1,0 1 0,0 1-1,-18-9 1,20 11-842,0 0 0,-1 1 0,1 0 0,-1 1 0,0-1 0,1 2 0,-9-1 0,13 1-1711,-1 3 1034</inkml:trace>
  <inkml:trace contextRef="#ctx0" brushRef="#br0" timeOffset="1">296 0 13555,'4'0'788,"0"0"0,-1 1 1,1-1-1,-1 1 0,1 0 0,0 0 0,-1 0 1,0 1-1,1-1 0,-1 1 0,6 3 1,-4-1-408,0 0 0,0 0 0,-1 1 0,1-1 0,-1 1 1,5 7-1,0 3-301,0 0 1,-2 1 0,13 33-1,-17-40-407,0 1 0,0 0 0,-1 0-1,-1 0 1,0 0 0,0 0 0,-1 20-1,0-26-316,0 2-3002,1-8 2162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2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1 311 13867,'1'3'322,"-1"0"0,1-1 0,1 1-1,-1 0 1,0-1 0,1 1 0,-1-1 0,1 0 0,0 0 0,0 1 0,0-1-1,0 0 1,0-1 0,0 1 0,0 0 0,1-1 0,-1 1 0,0-1 0,1 0-1,0 1 1,-1-1 0,1 0 0,0-1 0,-1 1 0,1 0 0,0-1 0,0 0-1,0 1 1,-1-1 0,6-1 0,-3 1-176,0-1-1,0 0 0,0 0 1,0 0-1,0-1 1,-1 0-1,1 0 0,0 0 1,-1 0-1,1-1 1,-1 1-1,0-1 0,0-1 1,0 1-1,0 0 1,-1-1-1,1 0 0,-1 0 1,0 0-1,0 0 1,0 0-1,-1-1 1,1 1-1,-1-1 0,0 1 1,-1-1-1,1 0 1,-1 0-1,2-8 0,3-142-4029,-5 87 2205,-1 43 1263,0 17 417,-1 17 394,1 6 156,1 1 0,0-1 1,1 0-1,1 0 1,7 24-1,2-3 398,19 38 0,-12-35-1098,45 66 1,-45-71-1481,-9 0 594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17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0 192 12587,'5'-4'9280,"14"-14"-5984,6-5-1971,9-7 255,34-35-86,-67 62-1474,-6 7-30,-9 7-25,-2 6 74,-22 32-1,53-55 725,8-9-1266,-2-1 1,35-33-1,-32 25-1708,3 4 694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5.0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1 311 11066,'2'0'9048,"10"-2"-6512,59-55 3322,-18 13-4205,21-10-598,118-67 0,-184 118-1009,4-6-1560,-12 9 1342,0 0-1,0-1 1,0 1-1,0 0 1,0-1 0,0 1-1,0 0 1,0-1-1,0 1 1,0-1 0,0 1-1,0 0 1,0-1-1,-1 1 1,1 0 0,0-1-1,0 1 1,0 0-1,-1 0 1,1-1 0,0 1-1,0 0 1,-1 0-1,1-1 1,0 1 0,-1 0-1,1 0 1,0 0-1,-1-1 1,1 1 0,0 0-1,-1 0 1,1 0-1,0 0 1,-1 0 0,1 0-1,-1 0 1,-22-12-3180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6.2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40 11354,'2'-2'505,"0"0"0,0 0 0,0 0 0,-1 0 0,1-1 0,0 1 0,-1-1 0,1 1 0,-1-1 0,0 1 0,0-1 0,0 0 0,0 1 0,0-4 0,-1 6-397,0 0 0,-1 0 0,1-1 0,0 1 0,-1 0 0,1 0 0,0 0 0,-1 0 0,1 0-1,0 0 1,-1 0 0,1 0 0,0 0 0,-1 0 0,1 0 0,0 1 0,-1-1 0,1 0 0,0 0 0,0 0-1,-1 0 1,1 0 0,0 1 0,-1-1 0,1 0 0,0 0 0,0 0 0,-1 1 0,1-1 0,0 1-1,-14 9 760,5-4-548,2 1 0,-1 1 0,1-1 0,0 1 0,1 0 0,0 1 0,0 0 0,1 0 0,0 0 1,-5 13-1,8-17-212,0-1 1,1 0-1,0 1 1,0 0-1,0-1 1,0 1 0,1 0-1,0-1 1,0 1-1,0 0 1,0 0 0,1-1-1,0 1 1,0 0-1,0-1 1,0 1-1,1-1 1,0 0 0,-1 1-1,2-1 1,-1 0-1,1 0 1,-1 0-1,1 0 1,4 4 0,-4-5-62,1 0 1,-1 0-1,1 0 1,0-1-1,0 1 1,0-1-1,0 0 1,0 0-1,0-1 1,1 1-1,-1-1 1,0 0-1,8 1 1,-5-1-5,1-1-1,-1 0 1,0 0 0,1-1 0,-1 0-1,0-1 1,13-3 0,-5-1-162,-1 0 1,0 0-1,0-2 1,-1 1-1,0-2 1,-1 0-1,17-15 1,14-22-2439,-30 31 1558,9-8-362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6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14251,'2'5'5718,"-2"13"-3037,0-12-1811,5 44 1420,15 71 0,-10-73-2190,5 69-1,-15-108-909,-1-13-1182,-1-15-621,-1-12 1386,-3-8 126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7.0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11418,'0'1'551,"-1"0"0,1 0 0,0 1-1,-1-1 1,1 0 0,0 0 0,0 0-1,0 0 1,0 0 0,0 3 0,7 21 3061,-3-10-1985,1 8-831,-1 0 0,-1 1 0,-2-1 0,0 1 0,-4 32 1,3-31-659,0-20-267,0 1 0,0 0 0,-1-1 0,0 1 0,-2 9-1,-3-46-5886,5 5 4204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7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13 14059,'0'-1'163,"0"0"-1,-1 0 1,1 1 0,0-1-1,-1 0 1,1 1 0,-1-1-1,1 0 1,-1 1 0,1-1-1,-1 1 1,1-1 0,-1 1 0,1-1-1,-1 1 1,0-1 0,1 1-1,-1 0 1,-1-1 0,1 1-72,1 0 1,-1 0-1,1 0 1,-1 0-1,1 0 1,-1 0-1,1 1 1,-1-1 0,1 0-1,-1 0 1,1 1-1,-1-1 1,1 0-1,-1 1 1,1-1-1,0 0 1,-1 1 0,1-1-1,0 1 1,-1-1-1,0 1 1,-2 5 297,0-1 0,0 1 0,-3 12 1,4-13-303,-5 15 330,1-1 1,1 1-1,-3 27 0,6-36-232,2 1 0,-1 0 0,1 0 0,1 0 1,0 0-1,5 22 0,-5-31-149,-1-1-1,1 0 1,0 1 0,0-1 0,0 0 0,0 0 0,0 0 0,0 0-1,1 0 1,-1 0 0,1 0 0,-1 0 0,1-1 0,0 1-1,-1 0 1,1-1 0,0 0 0,0 1 0,0-1 0,0 0-1,0 0 1,1 0 0,3 1 0,-3-1 12,0-1 0,0 0 0,0 0 0,0 0 0,0-1 0,0 1 0,-1 0 0,1-1-1,0 0 1,0 0 0,0 0 0,-1 0 0,1 0 0,0-1 0,-1 1 0,1-1 0,-1 1 0,3-3 0,1-2 17,-1 1-1,1 0 1,-1-1 0,0 0-1,-1-1 1,1 1 0,-1-1-1,-1 1 1,1-1 0,-1 0 0,0-1-1,-1 1 1,0 0 0,0-1-1,0 1 1,0-16 0,-2 18-81,1 0 0,-2 0-1,1 0 1,0-1 0,-1 1 0,0 0 0,0 0 0,-1 0-1,0 0 1,1 0 0,-2 0 0,1 1 0,0-1 0,-1 1 0,0-1-1,0 1 1,0 0 0,-1 0 0,1 0 0,-1 1 0,0-1 0,0 1-1,0 0 1,-1 0 0,-6-3 0,4 3-158,1 0 0,0 1 1,-1 1-1,0-1 0,1 1 0,-1 0 1,0 0-1,-7 1 0,11 0-56,1 0 0,-1 0 1,1 0-1,-1 1 0,1 0 0,-1-1 0,1 1 0,-1 0 0,1 0 0,0 0 0,-3 2 0,4-2-110,-1 0 0,1 0-1,0 0 1,0 1 0,0-1 0,0 0-1,0 0 1,0 1 0,1-1-1,-1 1 1,0-1 0,1 1-1,-1-1 1,1 1 0,-1-1-1,1 1 1,0-1 0,-1 1-1,1 2 1,3 17-2275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7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 10354,'0'5'4329,"1"-1"-2208,4 1-105,2 1-40,4-3-255,4-1-209,0-4-288,4-2-175,-3 1-385,0-1-168,2 3-312,0-2-64,4-2-400,0 1-344,0-2-1041,-2-3-783,-8-1 1288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8.2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40 12427,'-3'1'846,"-1"1"1,1 0 0,0 0-1,0 0 1,0 0 0,0 1-1,-5 4 1,3-1-237,1-1 0,-1 1 0,-5 10 0,4-4-293,1 0-1,-1 1 1,-5 22-1,9-26-198,0 0 0,0 0-1,1 0 1,1 0 0,-1 0 0,1 0-1,1 0 1,-1 0 0,4 10 0,-4-16-88,1 1 1,0-1 0,0 0 0,1 0 0,-1 0 0,1 0 0,0 0 0,-1 0 0,1 0 0,1-1 0,-1 1 0,0-1 0,0 1 0,1-1 0,0 0 0,-1 0 0,1 0 0,0 0 0,0 0 0,0-1 0,0 0 0,0 1 0,0-1 0,1 0 0,-1 0 0,0-1 0,4 1 0,-1 0 73,0-1 1,0 0-1,0-1 0,-1 1 1,1-1-1,0 0 1,0-1-1,-1 1 1,1-1-1,-1 0 1,0-1-1,1 1 1,-1-1-1,0 0 0,0-1 1,-1 1-1,1-1 1,-1 0-1,6-6 1,-7 8-54,0-1 1,-1-1 0,1 1-1,-1 0 1,0 0-1,0-1 1,0 0 0,0 1-1,0-1 1,-1 0 0,0 0-1,0 0 1,0 1-1,0-1 1,0 0 0,-1-1-1,0 1 1,0 0 0,0 0-1,0 0 1,-1 0-1,0 0 1,1 0 0,-1 0-1,-1 0 1,1 1 0,-1-1-1,-2-5 1,-3-1-29,0 0 0,0 0 0,-1 1 0,-1 0 0,1 0 0,-2 1-1,1 0 1,-17-9 0,6 5-885,0 0 0,-2 2 0,-32-11 0,51 20 462,-6-3-1095,9 4 1420,0-1 0,-1 1 0,1 0 0,0 0 0,0 0 1,0-1-1,0 1 0,0 0 0,-1 0 0,1-1 0,0 1 1,0 0-1,0 0 0,0 0 0,0-1 0,0 1 0,0 0 1,0-1-1,0 1 0,0 0 0,0 0 0,0-1 0,0 1 0,0 0 1,0 0-1,0-1 0,0 1 0,0 0 0,0 0 0,0-1 1,0 1-1,1 0 0,-1-1 0,7-9-1568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49:58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0 104 15443,'3'0'2009,"7"-3"1375,14-9-903,9-3-337,12-5-735,2 0-313,-8 3-872,-5 2-920,-20 14 424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20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1 120 11939,'6'9'800,"2"2"790,1 0 0,11 9 0,-16-16-1223,1 0 1,-1-1 0,1 0-1,-1 0 1,1 0 0,0-1-1,1 0 1,6 3 0,3-1 114,1-1 0,-1-1 0,0 0 0,1-1 0,-1 0 0,22-3 0,8-3 502,45-11-1,283-91 2770,-312 87-3257,-7 2-144,2 3 0,56-7 0,-86 18-304,-1 2 0,0 1 0,1 1 0,-1 1 0,1 1 0,46 11 0,-66-12-78,2 2-310,0-1 0,0-1-1,0 1 1,1-1 0,-1-1-1,0 0 1,14-1 0,15-5-670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26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399 1075 13363,'5'-2'409,"0"0"1,0 1-1,0-1 1,1 1-1,-1 1 1,0-1-1,1 1 1,8 0-1,4 2 699,22 4 1,-18-2-812,124 14 978,167 0 1,-224-18-739,1-3 0,-1-4-1,0-4 1,106-28 0,-162 30-336,0-1-1,-1-2 0,61-31 1,-70 30-86,-2-1 1,0 0 0,0-2-1,-2-1 1,35-37-1,-44 43-92,0-1-1,-1-1 0,0 0 1,-1 0-1,0 0 0,-1-1 1,-1 0-1,0-1 0,-1 1 0,0-1 1,-1 0-1,-1 0 0,-1-1 1,2-16-1,-3 4-7,-1 0-1,-5-36 1,3 51-10,0 1-1,-1 0 1,0 1 0,-1-1-1,-1 0 1,1 1 0,-12-19-1,-3 3-56,-1 0-1,-1 1 1,-1 1-1,-1 1 0,-1 1 1,-1 1-1,-1 1 1,-1 1-1,-32-17 0,21 17-29,0 1-1,-1 2 1,-1 2-1,-1 1 0,0 2 1,-70-10-1,20 11 103,-1 3 0,0 4 0,-176 17 0,224-8-31,-79 21 0,100-19 11,-1 2-1,2 0 1,-1 1 0,-41 26-1,0 11 34,-99 96-1,136-118-14,2-1 6,1 0 0,1 2 1,1 1-1,1 0 0,1 2 0,-16 32 1,28-46 6,1 1 0,1 1 0,0-1 0,2 1 1,-6 31-1,9-34 11,0-1 0,1 1 1,0-1-1,1 1 0,1-1 0,0 1 1,1-1-1,5 17 0,1-9 88,0 0-1,1-1 0,1-1 0,0 1 1,2-2-1,29 34 0,103 89 524,-132-129-732,11 10 59,49 33-1,-66-50-446,1 0 0,1-1 0,-1 0 0,0 0 0,1-1 0,0 0-1,0-1 1,0 1 0,0-2 0,0 1 0,10-1 0,36-4-1914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17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145 560 14067,'-3'-1'550,"-1"1"1,1 0-1,-1 0 0,1 0 1,-1 0-1,1 1 0,-1-1 1,1 1-1,-1 0 1,1 0-1,0 1 0,-4 1 1,2 0-202,0 0 1,0 0-1,0 1 1,1-1-1,0 1 1,0 0-1,-4 5 1,1 0-56,0 0 1,1 1 0,0 0 0,1 0 0,0 0 0,1 1-1,-4 11 1,6-15-104,0 0 0,0 1 0,1-1 0,0 1 0,0-1 0,1 1 0,1 13 0,0-18-151,-1 0 0,1-1 0,-1 1 0,1-1 1,0 1-1,0-1 0,0 1 0,0-1 0,1 0 0,-1 1 0,1-1 0,-1 0 0,1 0 0,0 0 0,0 0 0,0 0 0,0-1 1,0 1-1,0-1 0,0 1 0,1-1 0,-1 0 0,1 1 0,-1-1 0,4 0 0,0 1-9,1-1 1,-1 0-1,1-1 0,-1 0 0,1 0 1,-1 0-1,1-1 0,-1 0 0,1 0 0,-1-1 1,0 1-1,0-1 0,1-1 0,-1 1 1,-1-1-1,12-7 0,1-1-9,-1-2-1,0 0 1,29-29 0,-17 12-9,-1-2-1,-2-1 1,26-41 0,-41 56-16,0-1 0,-1-1 0,-1 0 0,-1 0 0,-1-1 1,-1 0-1,7-42 0,-10 36-34,-2 0 1,-1 0 0,0 0-1,-2 0 1,-2 0 0,0 1 0,-2-1-1,-11-35 1,15 57 23,-1-1 0,1 0 0,-1 1 0,0 0 0,0-1 0,-1 1 0,1 1 0,-9-9 0,11 11 11,-1 1 1,1 0-1,-1 0 0,1 0 0,-1 0 1,1 0-1,-1 0 0,0 1 1,1-1-1,-1 1 0,0-1 0,1 1 1,-1-1-1,0 1 0,0 0 1,0 0-1,1 0 0,-1 0 0,0 0 1,0 0-1,0 1 0,1-1 1,-1 0-1,0 1 0,1 0 1,-1-1-1,0 1 0,1 0 0,-1 0 1,1 0-1,-1 0 0,-2 2 1,-1 2 3,-1 0 1,1 1 0,0-1-1,1 1 1,0 0 0,0 1-1,0-1 1,0 1 0,1-1-1,0 1 1,-3 13 0,0 3 31,0 1 1,-2 32 0,6-40-3,0 0 1,2 1-1,0-1 0,1 1 1,1-1-1,0 1 1,8 26-1,-8-35-16,1 0 1,1 0-1,-1 0 0,1-1 0,0 1 0,1-1 0,0 0 0,0-1 0,1 1 0,-1-1 0,1 0 1,1 0-1,-1-1 0,1 1 0,0-2 0,14 9 0,-11-9 0,1 0 0,0 0 0,0-1 1,0 0-1,0-1 0,0 0 0,0-1 0,1 0 0,-1-1 0,0 0 0,1-1 0,-1 0 1,0-1-1,1 0 0,-1 0 0,-1-2 0,1 1 0,0-1 0,-1-1 0,1 0 1,-1 0-1,18-14 0,-15 8-8,-1-1-1,0 0 1,-1 0 0,15-22 0,-21 27-19,0 0 1,-1-1-1,0 0 0,0 0 1,-1 0-1,0 0 1,0-1-1,-1 1 1,0-1-1,1-12 0,-3 22 2,0-1-1,-1 1 0,1-1 0,0 1 0,-1-1 0,1 1 0,0-1 0,-1 0 0,1 1 0,0-1 1,-1 1-1,1-1 0,-1 0 0,1 0 0,0 1 0,-1-1 0,1 0 0,-1 0 0,1 1 0,-1-1 0,1 0 1,-1 0-1,1 0 0,-1 0 0,1 0 0,-1 0 0,0 0 0,1 0 0,-1 0 0,1 0 0,-1 0 1,1 0-1,-1 0 0,1 0 0,-1 0 0,1-1 0,-1 1 0,1 0 0,-1 0 0,1-1 0,-1 1 1,1 0-1,0 0 0,-1-1 0,1 1 0,-1-1 0,1 1 0,0 0 0,-1-1 0,1 1 0,0-1 1,0 1-1,-1-1 0,1 1 0,0-1 0,0 1 0,0-1 0,-1 1 0,1-1 0,0 1 0,0-1 1,0 1-1,0-1 0,0 1 0,0-2 0,-1 5-1,0 0 0,0 0 1,1 0-1,-1 0 0,1 1 0,-1-1 1,1 0-1,0 0 0,0 0 0,1 0 1,-1 1-1,1-1 0,-1 0 0,1 0 1,0 0-1,0 0 0,0 0 0,1 0 1,-1-1-1,1 1 0,-1 0 0,1-1 1,0 1-1,0-1 0,0 1 0,0-1 1,4 3-1,-4-3 11,0-1 0,0 1 0,0 0-1,0-1 1,1 1 0,-1-1 0,0 1 0,1-1 0,-1 0 0,1 0-1,0 0 1,-1-1 0,1 1 0,0-1 0,0 1 0,-1-1 0,1 0-1,0 0 1,0 0 0,-1 0 0,1-1 0,0 1 0,-1-1 0,1 1 0,0-1-1,-1 0 1,1 0 0,-1 0 0,1-1 0,-1 1 0,3-3 0,-4 4 1,-1 0 0,1-1 0,-1 1 0,0-1 0,1 1 0,-1-1 0,0 1 0,1-1 0,-1 1 0,0-1 0,0 1 0,0-1 0,1 1 1,-1-1-1,0 1 0,0-1 0,0 0 0,0 1 0,0-1 0,0 1 0,0-1 0,0 1 0,0-1 0,0 0 0,-1 1 0,1-1 0,0 1 1,0-1-1,0 1 0,-1-1 0,1 1 0,0-1 0,0 1 0,-1-1 0,1 1 0,-1 0 0,1-1 0,-1 0 0,-20-18-5,16 15-16,-47-34-968,33 25-840,0-1-1,-17-18 1,33 30 1366,3 2 464,-1-1 0,1 1 0,-1-1 0,0 1 0,1 0 0,-1-1 0,1 1 0,0-1 1,-1 0-1,1 1 0,-1-1 0,1 1 0,0-1 0,-1 0 0,1 1 0,0-1 0,0 0 0,0 1 1,-1-1-1,1 0 0,0 1 0,0-1 0,0 0 0,0 1 0,0-1 0,0 0 0,0 1 0,0-1 0,1 0 1,-1 1-1,0-2 0,8-11 350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27.9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338 1284 14523,'2'-1'184,"-1"0"1,1 0-1,0 1 0,-1-1 0,1 0 1,-1 1-1,1-1 0,0 1 0,0-1 1,-1 1-1,1 0 0,0 0 0,0 0 0,-1 0 1,1 0-1,0 0 0,0 0 0,-1 1 1,4 0-1,3 1 500,0 1 0,16 8-1,-8-3-188,-3-3-207,0-1 1,1 0-1,0-1 0,0 0 1,0-1-1,0-1 1,18 0-1,8-2 386,52-10 0,-40 1-103,70-23 0,28-6 141,70 10 20,-50 8-489,-151 17-204,0-1 0,0 0 0,0-2 0,-1 0 0,0-1 0,0 0 0,-1-2 1,29-20-1,3-9 139,62-63 1,-85 78-153,-8 6-16,0-1 1,0-1 0,-2 0 0,-1-1-1,0-1 1,-2-1 0,0 1 0,-2-2-1,0 0 1,-2 0 0,0-1 0,-2 0-1,-1-1 1,-1 1 0,2-37 0,-5 35-3,-1 0 0,-2 0 0,-1 1 0,-1-1 0,-11-48 0,11 64-15,-1 0 0,0 0 0,-1 0 0,0 1 0,0 0 1,-1 0-1,-1 0 0,1 1 0,-2 0 0,1 0 1,-1 0-1,0 1 0,-1 1 0,0-1 0,0 1 0,-13-7 1,3 5-17,1 0 0,-1 2 1,-34-10-1,-64-7-140,50 10-57,-24-6-136,-55-12-343,107 26 456,-70-3 0,-73-2 263,163 10 26,-1 1 1,1 0 0,-33 6 0,-57 17-16,8-2-15,62-14-13,-109 20 7,120-20-9,1 2 0,-1 0 0,-31 17 1,38-16 9,0 1 0,1 2 0,1 0 1,0 0-1,0 2 0,2 1 1,0 0-1,1 1 0,0 0 1,2 2-1,0 0 0,1 0 0,0 1 1,-17 42-1,18-29 42,1 1 0,2 0 0,1 1-1,2 0 1,2 0 0,1 0 0,1 0 0,4 40 0,4-16 105,1-1 0,4 0 0,2 0 0,22 60 0,-26-91-24,2-1 1,0 0-1,2 0 1,28 43-1,-31-57-65,-1 1 0,2-2-1,-1 1 1,2-1-1,0-1 1,0 0-1,0-1 1,1 0-1,1 0 1,19 8 0,-10-8 18,0-1 0,1-1 1,1-1-1,-1 0 0,1-2 1,-1-2-1,1 0 0,31-1 1,-24-3-289,0-2 1,-1 0-1,1-2 1,-1-1-1,-1-2 1,31-13-1,-11 2-1666,-9 5 561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31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615 1437 11474,'-1'-4'-17,"1"2"291,0 0 0,-1 0 0,1 0-1,0 0 1,0 0 0,0 0-1,0 0 1,1-4 0,0 6-206,-1-1 1,0 1-1,0 0 1,0 0-1,0-1 1,1 1-1,-1 0 1,0 0-1,0-1 1,1 1-1,-1 0 1,0 0-1,0 0 1,1 0-1,-1-1 1,0 1-1,0 0 1,1 0-1,-1 0 1,0 0-1,1 0 1,-1 0-1,1 0 1,12 3 818,40 20 815,-26-11-753,48 16-1,187 26 852,7-23-1080,-164-22-680,120-5 0,-164-7-28,0-3 1,0-3-1,81-21 1,175-69 205,-270 84-183,-14 5-14,-1-2 1,1-2-1,36-21 0,-58 29-15,-1-1 0,0 0 0,0-1 1,-1 1-1,0-2 0,0 0 0,-1 0 0,0 0 0,-1-1 0,0 0 0,0 0 0,8-19 0,-8 10 16,0 0-1,-2 0 1,0-1-1,-1 1 1,-1-1-1,-1 0 0,-1 0 1,-1 0-1,0 0 1,-1 0-1,-6-24 1,2 17-2,-2 1 1,-1 0-1,-1 1 1,-1 0-1,-1 0 1,-2 1-1,-26-41 1,-89-107-11,105 144-8,-2 2 0,0 0 0,-56-41 0,43 42-1,-1 1-1,-1 3 0,-85-33 1,-136-28 27,28 11 105,152 41-72,-95-30 205,153 54-202,-1 2-1,0 0 1,1 1-1,-1 2 1,-48 3-1,28 4-20,0 2 0,1 2-1,-1 1 1,-55 25 0,-163 85-13,168-75-18,42-21 0,1 3 1,-62 43-1,95-58 13,0 2 1,1 0 0,1 0 0,0 2-1,1 0 1,1 1 0,1 0 0,-22 39-1,21-24 84,1 1-1,2-1 1,1 2 0,-7 53-1,12-59-35,2 0-1,0 1 1,2 0-1,2-1 1,1 1 0,1 0-1,1-1 1,1 0-1,11 30 1,-10-39-36,2-1 1,0 1-1,1-2 0,1 1 1,0-1-1,2 0 0,0-1 1,1-1-1,1 0 0,0-1 0,1 0 1,1-1-1,27 20 0,5-7-212,1-1-1,100 36 1,-28-13-2506,-55-19 1896,-6-2 14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34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1003 2174 9706,'-1'-3'163,"0"1"0,0-1 1,0 1-1,0-1 0,0 0 0,1 1 0,-1-1 0,1 0 1,0 1-1,0-1 0,0 0 0,0 1 0,0-1 0,0 0 0,1 1 1,0-1-1,-1 0 0,1 1 0,1-4 0,1 1 29,-1 0 0,1 0 0,0 0 0,0 0 1,0 1-1,1-1 0,-1 1 0,6-5 0,5-2 355,0 0 1,0 1-1,32-17 1,52-16 1239,-74 33-1570,2 1 1,-1 2-1,1 1 1,0 0 0,0 2-1,1 1 1,-1 2-1,1 0 1,-1 2 0,1 0-1,34 8 1,135 37-41,-15-2 21,218 7 756,-72-12-456,-302-35-512,107 18 553,162 5 0,-252-26-332,1-1-1,-1-3 1,0-2-1,0-1 1,0-2 0,-1-2-1,0-2 1,40-17-1,243-106 104,-298 124-217,-2-2 1,0 0 0,0-1-1,-1-2 1,-1 0 0,-1-1-1,0-2 1,-1 0 0,-1-1-1,-1-1 1,17-26 0,49-92 356,-70 113-293,-2-1 0,-2 0 0,13-45-1,-19 50-129,-1 0-1,-1 0 1,-1 0-1,0 0 0,-2-1 1,-1 1-1,0 0 1,-9-32-1,2 21-28,-1 0 0,-2 1 0,-1 0 0,-31-54 0,30 64 8,-1-1-1,-1 2 0,-1 0 0,-1 1 0,-32-28 0,33 33-9,-59-52 3,-94-64-1,30 33-13,-15-10 60,112 82-50,-1 1 1,-1 3 0,-69-24-1,-149-33-4,125 40 2,-212-40-17,129 36 44,75 13-26,78 18-36,-75-1 1,-71 7 57,137 5-56,44 2 33,0 1 0,0 1 0,-55 14 1,-94 36-11,137-39 2,-64 22-16,-114 34 9,119-53 40,63-12 23,27-1-53,0 0-1,1 0 1,0 1 0,0 1 0,0 0-1,1 1 1,-12 8 0,-19 10 10,-6 2-14,2 2 0,-88 69 0,119-83 1,0 0 1,2 1-1,-1 1 0,-15 25 1,-41 79 29,51-84-3,1-3-18,-50 84-22,61-104 30,0 1 1,1 0 0,0 0-1,1 0 1,1 1 0,-4 17-1,-11 99-67,15-92 61,0-4 10,3 0 0,1 56 0,3-75-12,-1-1 0,2 0 0,0 0 0,1 0 0,1 0 0,0-1 0,2 0 0,7 16 0,27 34 38,53 65-1,-90-125-31,23 31 14,1-2 1,2-1 0,2-1-1,61 49 1,114 53 271,8-14 410,-196-110-582,1-1 0,0-1 0,0-1 0,1-1-1,0-1 1,0 0 0,0-2 0,0 0 0,1-2 0,-1 0 0,1-1 0,39-6 0,-20-1 207,0-2 0,55-19-1,74-41-51,-143 55-681,-20 10-180,-1 0 0,1 0 0,0 1 0,0 0-1,14-3 1,3 7-617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38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346 1174 10106,'8'3'671,"0"-1"0,0 0 0,0 0 0,0-1 0,0 0 0,0-1 0,0 0 0,0 0 1,9-2-1,10 1 437,18 4 88,81 15-1,-57-7-887,54 5-130,1-6 0,0-5 0,0-5 0,131-17 0,-134 2 324,-2-5 0,144-43 0,-240 56-477,0-2 1,0 0 0,-1-1 0,-1-2 0,0 0 0,31-24 0,-41 27-21,0 0 1,0-2 0,-1 1-1,-1-1 1,0-1 0,0 0-1,-1 0 1,-1 0 0,0-1-1,0 0 1,-1-1 0,4-15-1,-6 13-1,0 0 0,-1 1 1,-1-1-1,0 0 0,-1 0 0,-1-1 0,-1 1 0,0 0 0,-1 0 0,0 0 0,-2 1 0,0-1 0,0 1 0,-2 0 0,0 0 0,0 0 1,-12-18-1,-14-14-3,-3 1 1,-1 2 0,-2 1 0,-2 2 0,-48-38-1,51 51 4,-1 0 0,-1 3 0,-1 1-1,-1 2 1,-1 1 0,0 3 0,-2 1 0,-46-10-1,13 9 67,-1 3-1,0 4 0,-153-3 0,-65 26 90,241-5-155,1 2 0,0 2 0,-74 26 0,102-26 21,-1 0 0,1 2 0,1 1 0,1 1 0,0 1 0,1 1 0,0 1 0,2 1 0,0 1 0,1 1 0,1 1 0,1 0 0,-21 36 0,18-21 86,1 1 0,1 1 0,3 1 0,1 0 0,2 1 0,2 0 1,1 1-1,-5 61 0,10-47-1,3 84 0,3-116-101,1-1 0,1 1 1,1-1-1,2 0 0,0 0 0,12 28 0,-14-42-59,1 0 0,-1-1 0,2 0 0,-1 0 0,1-1 0,0 1 0,1-1 0,-1 0 0,12 8 0,-7-7-442,0-1-1,0 0 1,1-1-1,0-1 1,0 1-1,14 3 1,47 11-1167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41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517 2282 10002,'0'1'113,"0"0"0,-1 1-1,1-1 1,0 0 0,0 1 0,0-1 0,0 0-1,0 1 1,0-1 0,0 0 0,1 1-1,-1-1 1,1 0 0,-1 0 0,0 1-1,1-1 1,0 0 0,-1 0 0,2 2-1,0-1 12,0 0-1,0 0 1,0 0-1,0-1 1,0 1-1,0-1 1,0 1-1,1-1 1,3 2-1,4 0 144,0 0 0,1 0 0,-1-1 0,12 1 0,112 7 1894,25 4-772,-94-5-1144,140 14 238,298-27 1477,-302-2-1351,212 30-188,-319-15-230,-44-5-77,-1-2 0,1-3 0,0-1 0,-1-3 0,0-2 0,0-2 0,52-17 0,47-22 108,162-45 338,-298 90-543,126-37 208,-122 33-134,1 0 0,-1 0-1,0-2 1,0 0 0,26-21 0,-22 12 18,0 0 0,-1-1 0,-1-1 0,-1 0 0,-1-2 0,-1 0 0,-1 0 1,0-2-1,-2 1 0,18-50 0,12-39-51,4-13 64,-41 108-98,-1-1 0,0 0 0,-2 0 0,0 0 0,-1 0 0,-2-34 0,-2 27-15,0 0 0,-2 1 0,-1-1-1,-12-32 1,-4-7 21,-23-54 2,36 98-8,-2-1-1,0 1 1,-20-28-1,8 21 169,0 1 0,-39-34-1,-59-38 220,43 36-409,-183-138 32,211 166-40,-2 3 0,-2 2 0,-81-33 0,58 33 4,-11-2 9,-135-71 0,155 63-6,20 10-12,-98-42 1,102 56 3,-1 2 1,-1 1-1,1 3 1,-61-5-1,10 9 1,-103 7-1,-128 4 28,190-4-8,118-2-15,0 1 0,1 1 1,0 1-1,-1 1 1,1 0-1,0 1 1,1 1-1,0 1 0,0 0 1,-23 14-1,-9 11-12,-48 42-1,51-37-2,-54 33 1,35-32-4,27-17 5,1 1-1,1 2 0,-40 35 0,45-29 13,1 2 0,1 1 0,2 2 0,2 0 0,1 2 0,2 0 0,1 2 0,-29 77 0,48-110 3,-54 153-14,43-116-3,-12 79 0,1 161 17,24-241 2,2 0-1,2 0 0,1 0 1,20 72-1,-11-70-3,1 0 1,24 45 0,-26-64 0,1 0 0,1-1 0,2 0 1,30 33-1,-6-13-5,58 46 0,-75-71 3,2-1 1,0 0 0,1-2-1,34 15 1,266 92 47,-303-115-38,-1-2 1,1 0-1,35 2 0,-44-7-73,0 0 0,0-2-1,-1 0 1,1 0-1,0-2 1,27-7-1,-21 3-1432,41-19 0,-29 5 263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47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1 261 3809,'0'1'226,"0"0"0,0 0 0,0 0 0,0 0 0,0 0 1,0 0-1,0 0 0,1 0 0,-1 0 0,0 0 0,1 0 0,-1 0 0,1 0 1,-1 0-1,1-1 0,-1 1 0,1 0 0,-1 0 0,1 0 0,0-1 1,-1 1-1,1 0 0,2 0 0,-2 0-78,0-1 0,0 0-1,0 1 1,0-1 0,1 0 0,-1 0 0,0 0-1,0 0 1,0 0 0,1 0 0,-1 0 0,0-1 0,0 1-1,0 0 1,0-1 0,0 1 0,1-1 0,-1 1 0,0-1-1,0 1 1,1-2 0,4-1 479,13-10 886,2 1 0,33-13 0,-29 15-1081,-12 4-149,27-7 0,147-28 1096,-139 33-826,96-2 0,14 12 129,194-8 1396,-319 2-1990,56-16 0,8-2-9,-83 20 12,0 1 0,0 0 0,0 1-1,0 0 1,16 3 0,-12-1 114,0-2 0,0 0 0,0-1 0,0 0-1,30-8 1,-19 4 132,32-2-1,-31 6 11,1 2 0,-1 1-1,44 9 1,-64-9-242,1-1 0,-1 0-1,1 0 1,0-1 0,17-3 0,-22 2-140,0 0 0,0 0 1,-1-1-1,1 1 1,0-1-1,-1-1 0,1 1 1,-1-1-1,0 0 1,0 0-1,8-7 0,-11 8-433,0-1 1,0 1-1,0-1 0,0 0 0,0 0 0,1-3 0,-1 3 105,12-21-1169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49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10250,'7'3'1026,"-1"0"0,0 0 0,0 0 0,8 7 1,-8-5-546,-1-1 0,1-1 0,9 5 0,-6-5-81,0 0 0,0-1 0,0 0 1,0-1-1,0 0 0,0 0 0,10-1 0,63-8 1087,-26 1-642,11 4 37,92 9 0,-68 0-549,151 12 966,-203-14-1237,-1-1 1,1-2 0,0-2 0,0-1 0,0-2 0,65-15 0,-65 9-29,71-8 0,-89 17 7,0 0-1,1 2 0,-1 0 0,0 1 0,23 6 0,72 27 275,-33-9 220,-41-17-77,0-2 0,1-2 0,59 0 0,-71-4-386,-28-1-151,37-1 197,-37 1-343,-1 0-1,0 0 1,1-1-1,-1 1 1,0-1-1,1 0 1,-1 0-1,0 0 1,0 0-1,0 0 1,0 0-1,0 0 1,2-2-1,-16-1-7613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51.2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 14651,'58'9'4016,"82"1"1,-62-10-1540,138-18 1,-215 17-2472,226-26 1977,-164 22-1548,102 5 1,-150 1-397,-1 1 0,1 0 1,-1 1-1,0 1 1,15 5-1,-21-5-303,1 0-1,0 1 1,-1 0-1,0 0 1,0 1 0,0-1-1,-1 2 1,12 12-1,2 3-3653,-2-1 1462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55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138 328 10786,'5'-40'982,"11"-113"3783,-15 136-3616,-3-31-1,2 42-851,-1 1 0,0 0-1,0 0 1,-1 0 0,1 0-1,-1 0 1,0 0-1,-1 0 1,-4-8 0,6 12-237,1 1 1,-1-1-1,1 0 1,-1 0 0,0 1-1,1-1 1,-1 1-1,0-1 1,0 0-1,1 1 1,-1-1 0,0 1-1,0 0 1,0-1-1,1 1 1,-1 0 0,0-1-1,0 1 1,0 0-1,0 0 1,0 0-1,0 0 1,0 0 0,0 0-1,1 0 1,-1 0-1,0 0 1,0 0-1,0 1 1,0-1 0,0 0-1,0 1 1,1-1-1,-1 0 1,0 1 0,0-1-1,0 1 1,1-1-1,-1 1 1,0 0-1,1-1 1,-1 1 0,0 0-1,0 0 1,-3 4 159,-1 1-1,1-1 1,0 1 0,-5 9-1,-3 7 93,1 2-1,1-1 1,0 1-1,2 0 1,-9 45-1,14-47-201,1 0-1,0-1 0,2 1 1,1 0-1,0 0 0,1 0 0,7 24 1,1-7 56,2 0 1,2-1-1,1-1 0,28 49 1,-6-22 28,68 87-1,-90-132-232,65 94 178,-72-100-251,0 0 1,-2 1-1,1 0 1,-2 0-1,0 0 1,6 29-1,-11-42-7,0 0 0,1 0 0,-1 0 0,0 0 0,0 0 0,0 0 0,0 0 0,0 0 0,0 0 0,-1 0 0,1 0 0,0 0 0,0 0 0,-1 0 0,1 0 0,-1 0 0,1 0 0,-1 0 0,1 0 0,-1 0 0,1-1 0,-1 1 0,0 0 0,1 0 0,-1-1 0,0 1 0,0 0 0,0-1 0,-1 1 0,1 0-130,-1 0 1,1-1 0,-1 0-1,0 1 1,1-1-1,-1 0 1,0 0 0,1 0-1,-1 0 1,0 0-1,1 0 1,-1-1 0,0 1-1,1 0 1,-1-1-1,1 1 1,-3-2-1,-18-14-1452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55.9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0 489 17444,'14'-1'1328,"12"-12"1001,7-8-281,22-23-88,1-8-303,12-7-761,-3 1-296,-7 9-392,-3 5-208,-17 4-504,-2 5-528,-14 6-1577,-6 3-647,-2 8 1623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18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7 676 12171,'5'-27'13072,"-7"34"-11000,1-4-1911,-2 15 378,1-1 0,-1 23-1,3-36-512,0 0-1,0 1 0,0-1 0,1 0 0,0 1 1,-1-1-1,2 0 0,-1 0 0,0 0 0,1 0 1,0 0-1,0 0 0,0 0 0,0-1 0,4 5 1,-4-7-25,-1 1 1,1-1-1,0 0 1,0 1-1,0-1 1,0 0-1,0 0 1,1 0-1,-1-1 1,0 1-1,0 0 1,1-1-1,-1 1 1,0-1-1,0 0 1,1 0-1,-1 0 1,0 0-1,1 0 1,-1 0-1,0-1 1,1 1 0,-1-1-1,0 0 1,0 0-1,1 1 1,3-4-1,1 1 3,0-1-1,-1 0 1,1-1-1,-1 1 1,0-1-1,0-1 1,6-6-1,-5 1-8,0 1 0,0-2 0,-1 1 0,0-1 0,-1 1 0,-1-2 0,0 1 0,4-22 0,-7 32-5,-1 0-1,0 0 1,0 1 0,0-1-1,0 0 1,0 1 0,0-1 0,0 0-1,0 0 1,-2-2 0,2 3 8,0 1 0,0-1 0,0 1 0,-1 0 0,1-1 1,0 1-1,0 0 0,0-1 0,-1 1 0,1 0 0,0-1 1,-1 1-1,1 0 0,0-1 0,-1 1 0,1 0 0,0 0 1,-1 0-1,1-1 0,0 1 0,-1 0 0,1 0 0,-1 0 1,1 0-1,0 0 0,-1-1 0,1 1 0,-1 0 0,1 0 1,-1 0-1,1 0 0,0 0 0,-1 1 0,1-1 0,-1 0 1,1 0-1,-1 0 0,1 0 0,-1 1 0,1-1 2,0 0-1,-1 0 0,1 1 1,0-1-1,0 0 0,0 0 1,-1 1-1,1-1 0,0 0 1,0 0-1,0 1 0,0-1 1,0 0-1,0 1 0,-1-1 1,1 0-1,0 1 0,0-1 1,0 0-1,0 1 0,0-1 1,0 0-1,0 1 1,0-1-1,1 0 0,-1 1 1,0-1-1,0 0 0,0 0 1,0 1-1,0-1 0,0 0 1,1 1-1,5 9-17,-4-7-5,0 0-1,1 0 0,0-1 1,-1 1-1,1-1 0,0 0 1,0 0-1,1 0 0,-1 0 1,0-1-1,1 1 0,-1-1 1,1 0-1,-1 0 0,1 0 1,-1 0-1,1-1 0,0 0 1,-1 1-1,1-1 0,0 0 1,4-1-1,5-1-513,-1 0-1,0 0 1,0-1-1,0-1 1,15-6-1,-9 3-697,0-1-1,0 0 1,-1-2-1,0 0 0,31-25 1,-38 27 997,-1-1 1,0 0 0,-1-1-1,12-16 1,-18 22 360,0 0 0,1 0 1,-1 0-1,-1 0 0,1 0 0,-1-1 1,1 1-1,-1 0 0,0-1 0,-1 1 1,1-1-1,-1 1 0,0-1 0,0 1 1,-1-1-1,0-6 0,1 10-76,0 1-1,0-1 1,-1 0 0,1 1-1,0-1 1,0 0 0,0 0 0,-1 1-1,1-1 1,0 0 0,-1 1-1,1-1 1,-1 0 0,1 1-1,-1-1 1,1 1 0,-1-1-1,1 1 1,-1-1 0,1 1-1,-1-1 1,0 1 0,1 0-1,-1-1 1,0 1 0,1 0-1,-1-1 1,0 1 0,0 0 0,1 0-1,-1 0 1,0 0 0,0 0-1,1 0 1,-1 0 0,0 0-1,0 0 1,1 0 0,-1 0-1,0 0 1,0 0 0,1 1-1,-1-1 1,0 0 0,1 1-1,-1-1 1,0 0 0,0 1-1,-2 1 84,0 0-1,0 0 0,0 0 1,0 0-1,1 1 0,-1-1 1,1 1-1,-1 0 0,-1 3 1,1-2-21,0 1 0,1 0 0,0 1 0,0-1 0,0 0 0,1 0 0,-1 1-1,1-1 1,0 1 0,1 9 0,0-13-100,0 0 0,0 0 0,0-1-1,0 1 1,0 0 0,1-1 0,-1 1-1,1 0 1,-1-1 0,1 1 0,0-1-1,0 1 1,-1-1 0,1 1 0,0-1-1,0 0 1,1 1 0,-1-1 0,0 0-1,0 0 1,1 0 0,-1 0 0,0 0-1,1 0 1,-1 0 0,1 0 0,-1-1-1,1 1 1,0 0 0,-1-1 0,1 1-1,-1-1 1,1 0 0,0 0 0,0 1-1,-1-1 1,4-1 0,1 1-26,0-1 0,0 0 1,0 0-1,-1-1 0,1 1 0,0-1 1,-1-1-1,1 1 0,-1-1 1,0 0-1,0 0 0,0 0 0,0-1 1,6-5-1,-3 1 6,0 0 1,0-1 0,0 0-1,-1-1 1,-1 1-1,8-15 1,-8 12 20,-1 0 1,-1-1-1,0 1 1,-1-1-1,-1 0 1,0 0-1,1-18 1,-2-1 15,-7-59 0,6 90-25,-13-88 38,11 79-35,0-1 0,-1 1 0,0-1 0,-1 1 0,-10-18 0,13 26 4,1 1 1,-1 0 0,0 0-1,0 0 1,0 0-1,0 0 1,1 0 0,-1 0-1,0 0 1,0 1 0,-1-1-1,1 0 1,0 1-1,0-1 1,-2 0 0,3 1 4,-1 0 0,0 0 0,0-1 0,1 1 0,-1 0 0,0 1 0,0-1 0,0 0 0,1 0 0,-1 0 0,0 0 0,1 1 0,-1-1 0,0 0 0,0 0 0,1 1-1,-1-1 1,0 1 0,0 0 0,-1 1 39,-1 0-1,1 1 1,0 0-1,0-1 0,1 1 1,-1 0-1,0 0 1,1 0-1,0 0 0,-2 5 1,-2 9 108,1 1 1,1-1-1,0 1 0,0 28 1,3-31-108,0-1 1,1 0-1,1 0 1,1 0-1,-1 0 0,8 20 1,-8-29-32,1 0 0,-1 0 0,1 0-1,0 0 1,0-1 0,0 1 0,1-1 0,0 1 0,-1-1 0,1 0 0,1-1 0,-1 1 0,1-1-1,-1 0 1,1 0 0,8 3 0,-7-3 36,0-1-1,1 0 1,-1-1 0,0 0 0,1 0-1,-1 0 1,1 0 0,0-1-1,-1 0 1,1-1 0,-1 0-1,1 0 1,-1 0 0,7-3 0,-1 1 79,-2-2 1,1 1 0,0-2 0,-1 1 0,11-9 0,45-39 644,-31 23-338,-31 27-349,0 0-1,1 0 1,-1 0-1,1 1 1,0 0-1,6-3 1,-11 5-70,1-1 0,0 1 0,0 0 0,0 0 1,0-1-1,0 1 0,-1 0 0,1 0 0,0 0 1,0 0-1,0 0 0,0 0 0,0 0 0,0 0 0,0 0 1,-1 1-1,1-1 0,0 0 0,0 0 0,0 1 1,0-1-1,-1 1 0,1-1 0,0 1 0,0-1 0,-1 1 1,1-1-1,0 1 0,-1-1 0,1 1 0,-1 0 1,1 0-1,-1-1 0,1 1 0,-1 0 0,1 0 0,-1-1 1,0 1-1,1 0 0,-1 0 0,0 1 0,1 2 12,-1-1-1,0 1 1,0-1 0,0 0-1,-1 1 1,1-1-1,-1 0 1,1 1-1,-1-1 1,0 0-1,-1 0 1,1 0 0,0 0-1,-1 0 1,0 0-1,0 0 1,-3 3-1,-4 5 21,0 0-1,-21 18 0,-5-1-302,-72 43-1,68-47-2077,1 1 0,-34 31 0,38-21 346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56.3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1 180 16067,'12'8'1417,"2"4"1015,4 3-383,0 7-553,5 4-240,-2 3-584,1 1-239,1 1-257,-2-3-112,-6-2-184,0 0-185,-7-9-711,-5 0-432,0-8-961,-9-6-1263</inkml:trace>
  <inkml:trace contextRef="#ctx0" brushRef="#br0" timeOffset="1">94 339 12083,'4'0'1099,"0"-1"1,1 1 0,-1-1 0,1 0 0,-1 0 0,0-1 0,6-1 0,-2-1-396,-1 0 1,1-1-1,8-6 1,-4 1-461,0 0 0,-1-1 0,19-23 0,-26 28-221,0 0 0,-1-1-1,1 0 1,-1 1 0,0-1 0,-1-1 0,0 1-1,0 0 1,-1 0 0,0-1 0,1-10 0,-2 5-32,0 0 0,0 0 0,-2 0 1,0 0-1,-5-22 0,6 32 13,0-1-1,0 0 1,-1 0-1,1 0 1,-1 1-1,0-1 0,0 1 1,0 0-1,0-1 1,0 1-1,-5-5 1,7 8-1,0 0 1,-1 0-1,1 0 1,0 0-1,0 0 1,0 0-1,0 0 1,0 0-1,0 0 1,0 0-1,0 1 1,-1-1 0,1 0-1,0 0 1,0 0-1,0 0 1,0 0-1,0 0 1,0 0-1,0 0 1,0 0-1,0 0 1,0 0-1,0 1 1,0-1-1,0 0 1,0 0-1,0 0 1,-1 0 0,1 0-1,0 0 1,0 0-1,0 0 1,0 1-1,0-1 1,0 0-1,0 0 1,0 0-1,0 0 1,0 0-1,1 0 1,-1 0-1,0 0 1,0 1-1,0-1 1,0 0 0,0 0-1,0 0 1,0 0-1,0 0 1,0 0-1,0 0 1,0 0-1,0 0 1,0 0-1,0 0 1,1 1-1,2 8 169,54 121 1612,-43-104-1661,1-1 0,33 42 1,-46-63-298,1 0 1,0-1 0,1 0 0,-1 0 0,0 0 0,1 0 0,0-1 0,0 1 0,4 1 0,-7-3-10,1-1 1,0 1-1,-1-1 0,1 0 1,0 1-1,0-1 0,-1 0 1,1 0-1,0 0 1,0 0-1,-1-1 0,1 1 1,0 0-1,-1-1 1,1 1-1,0-1 0,-1 0 1,1 1-1,-1-1 0,1 0 1,-1 0-1,1 0 1,-1 0-1,0 0 0,1 0 1,1-3-1,19-24-1388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56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1 131 12459,'2'15'1501,"0"-1"0,1 0 0,1 0 0,5 14 0,27 53 1936,-7-16-1770,1 27-477,-5-15-745,-21-69-426,-2-11-4,-1-18-30,-3-1-113,-1 1 0,-1-1 0,-9-26 0,-26-65-564,8 29 238,23 59 354,0-1-1,1 0 1,2 0 0,-3-30 0,7 52 96,1 0 1,0 0-1,0-1 1,1 1 0,1-7-1,-2 10 4,0 0 1,0 0-1,1 1 0,-1-1 1,0 0-1,1 1 0,-1-1 1,0 1-1,1-1 0,-1 0 0,1 1 1,-1-1-1,1 1 0,-1-1 1,1 1-1,0-1 0,-1 1 1,1 0-1,-1-1 0,1 1 1,0 0-1,-1-1 0,1 1 0,0 0 1,0 0-1,-1 0 0,1-1 1,0 1-1,-1 0 0,1 0 1,0 0-1,0 0 0,-1 0 1,1 1-1,0-1 0,0 0 0,-1 0 1,1 0-1,0 1 0,-1-1 1,1 0-1,0 0 0,-1 1 1,1 0-1,9 4 69,-1 0 1,0 1-1,0 0 0,-1 0 1,13 13-1,37 42 671,-47-49-581,154 179 1248,-156-181-1456,-2-2-399,0 0 0,10 17-1,-17-25 350,1 0 0,-1 0 0,0 1 0,0-1 0,1 0 0,-1 1-1,0-1 1,0 0 0,0 1 0,0-1 0,1 0 0,-1 1 0,0-1 0,0 0 0,0 1-1,0-1 1,0 1 0,0-1 0,0 0 0,0 1 0,0-1 0,0 0 0,0 1 0,0-1-1,-1 0 1,1 1 0,0-1 0,0 0 0,0 1 0,0-1 0,-1 0 0,1 1 0,0-1-1,0 1 1,-2-1-286,1 1-1,0-1 0,0 1 0,-1-1 1,1 0-1,0 1 0,-1-1 0,1 0 0,0 0 1,-3 0-1,-23 0-1575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57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0 104 17212,'25'7'1184,"10"-5"544,6-8-591,15-14-561,3-6-32,15-4-4081,-1-1 2665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0:57.7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12467,'4'0'2831,"29"-8"285,0 1-1,37-2 1,70 0-684,-76 6-1159,46-1 331,127 13-1,-92-4-1156,-86-12-3243,-74 10 1570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05.0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526 1326 11282,'-6'-12'4254,"11"14"-2535,1 0-1656,11 2 532,0 0-1,0-1 1,1 0-1,-1-2 1,20 0-1,13 2 168,438 9 2263,-240-11-2392,69 25 350,-74-3-15,-179-20-294,116-10-1,331-83 682,-481 83-1280,0-3 0,-1 0-1,-1-2 1,0-1 0,0-1 0,40-28-1,-56 34-22,-1-1-1,0 0 1,0-1-1,-1-1 1,0 0-1,-1 0 1,0 0-1,10-19 1,-9 10-35,0 0 0,-1 0 0,-2-1 0,10-39 1,-12 41-18,1-3 0,3-31 0,-9 45 4,1 0 0,-1 0 0,-1 1 0,1-1 0,-1 0 0,-1 0 0,-3-13 0,-12-24 12,-35-69 1,43 100-18,-1 0 0,-1 1 1,-1 0-1,0 0 0,0 1 0,-19-14 0,12 11 7,14 11-4,-30-27 12,-33-36 1,48 45-20,-2 0 0,0 2 0,-2 0 1,-28-18-1,32 25 3,-1 1 1,0 1 0,-1 2-1,0 0 1,-43-11 0,-146-26 5,-84-21-8,205 42 5,0 5 1,-2 4 0,-152-8-1,96 23-9,-286 39 0,331-21-8,0 6-1,-170 60 1,237-70 0,1 2 1,0 1-1,1 2 0,-43 29 1,60-34 12,0 0-1,1 1 1,1 1 0,0 0 0,1 1 0,1 0 0,1 1 0,0 1 0,-14 28 0,8-3-4,2 1 0,-18 79 0,28-99 4,-3 16 5,1 0 1,2 0-1,3 1 1,1 80-1,4-92-2,2 0-1,0 0 1,2-1-1,1 1 0,1-1 1,1-1-1,23 46 1,-24-59-2,0 0 0,1-1 0,1 0 0,0 0 0,1-1 0,0 0 0,25 20 1,-19-21 1,-1 0 1,2-1 0,-1 0 0,1-2 0,1 0-1,20 6 1,6-2 92,0-2-1,1-2 0,0-2 0,1-2 1,-1-2-1,73-6 0,-17-7 113,189-45-1,-193 30-2424,-52 21 1242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09.3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141 95 10282,'4'-19'5039,"-3"17"-4799,0 0 0,-1 1 0,1-1 1,0 0-1,0 1 0,0-1 0,1 0 1,-1 1-1,0 0 0,1-1 0,-1 1 1,0 0-1,3-2 0,-3 3-205,-1 0 0,0 0-1,1 0 1,-1 0 0,0 0 0,1 1-1,-1-1 1,0 0 0,0 0 0,1 0-1,-1 1 1,0-1 0,0 0 0,0 0-1,1 1 1,-1-1 0,0 0 0,0 0-1,0 1 1,0-1 0,1 0 0,-1 0-1,0 1 1,0-1 0,0 0 0,0 1-1,0-1 1,0 1 0,3 9 748,-5-2-47,3-8-348,2-5-378,-2 3 46,0 0 0,0 0 1,0 0-1,-1 0 0,1-1 1,-1 1-1,1 0 0,-1 0 1,0 0-1,0-1 0,0 1 1,0 0-1,0 0 0,-1 0 1,0-4-1,1 6-34,-1-1 1,1 1-1,-1-1 0,1 1 0,0-1 0,-1 1 1,1 0-1,-1-1 0,1 1 0,-1 0 1,1 0-1,-1-1 0,0 1 0,1 0 0,-1 0 1,1 0-1,-1-1 0,1 1 0,-1 0 1,0 0-1,1 0 0,-1 0 0,0 0 0,-14 1 308,12 0-273,0 0 0,0 0 0,0 0 0,1 1 0,-1-1 0,0 1 0,1 0 0,-1 0 0,1 0 0,-5 4 0,3-2 147,0 0 0,1 0-1,-1 1 1,1 0 0,-3 5 0,5-9-183,1-1 0,-1 1 0,1 0 0,-1 0 0,1 0 0,0 0 0,0 0 0,-1 0 0,1 0 0,0 0 0,0 0 0,0 0 0,0 0 0,0 0 0,0 0 0,0 0 0,0 0 0,1 0 1,-1 0-1,0 0 0,1 0 0,-1-1 0,0 1 0,1 0 0,-1 0 0,1 0 0,0 0 0,-1-1 0,1 1 0,-1 0 0,1 0 0,0-1 0,0 1 0,-1 0 0,1-1 0,0 1 0,0-1 0,0 1 0,0-1 0,0 0 0,1 1 0,2 0-2,0 1 0,0-1 0,-1 0 0,1-1 0,0 1 0,0-1 0,0 0-1,7 0 1,-1-1-3,-1-1 0,19-5 0,-25 6-13,1-1-1,0 1 0,-1-1 1,1 0-1,-1 0 1,0 0-1,0 0 0,1 0 1,4-6-1,-7 7-2,0 0 0,-1 0-1,1 0 1,-1 0-1,1 0 1,-1 0 0,1 0-1,-1 0 1,1 0 0,-1 0-1,0-1 1,1 1-1,-1 0 1,0 0 0,0 0-1,0 0 1,0-1 0,0 1-1,-1-2 1,1 1 0,-1 0 0,0-1 0,0 1 0,0 0 0,0 0-1,0 0 1,-1 0 0,1 0 0,-3-2 0,0-1 4,0 1-1,-1 0 0,1 1 1,-1-1-1,0 1 0,0 0 1,-6-3-1,8 4-5,-1 1 1,1 0-1,-1-1 1,0 1-1,1 1 1,-1-1-1,0 0 0,0 1 1,1 0-1,-1 0 1,-5 0-1,6 1 16,1-1 0,0 1-1,0 0 1,-1 0 0,1 0 0,0 0-1,0 0 1,0 1 0,0-1 0,1 1-1,-1-1 1,0 1 0,0 0 0,1-1-1,-1 1 1,1 0 0,0 0 0,-1 0-1,0 4 1,0-2 73,0 1-1,0 0 1,1 0 0,-1 0-1,1 0 1,0 0-1,1 1 1,0-1 0,-1 5-1,1-7-41,0 0 0,1-1-1,-1 1 1,0 0-1,1-1 1,-1 1 0,1-1-1,0 1 1,0-1 0,0 1-1,0-1 1,0 1 0,1-1-1,-1 0 1,1 0 0,-1 1-1,1-1 1,0 0-1,3 2 1,-4-3-20,0-1 0,1 1 0,-1-1 1,1 1-1,-1-1 0,0 0 0,1 1 0,-1-1 0,1 0 0,-1 0 0,1 0 0,-1 0 0,1 0 1,-1 0-1,0-1 0,1 1 0,-1 0 0,1-1 0,-1 1 0,0-1 0,1 0 0,-1 1 1,0-1-1,0 0 0,0 0 0,1 0 0,-1 0 0,0 0 0,0 0 0,1-2 0,1 1 17,-1-1 0,1 0 0,-1 0 0,0 0 0,0 0 0,-1 0 0,1 0 0,-1 0-1,1 0 1,-1-1 0,0 1 0,1-4 0,-2 4-28,0 1-1,0-1 1,0 1-1,-1-1 1,1 1-1,0-1 1,-1 1 0,0-1-1,1 1 1,-1 0-1,0-1 1,0 1 0,0 0-1,-1 0 1,1 0-1,0 0 1,-1 0-1,0 0 1,1 0 0,-1 0-1,0 1 1,0-1-1,0 1 1,0-1-1,0 1 1,0 0 0,0-1-1,-1 1 1,-3-1-1,1 1-9,1-1 0,-1 1 0,0 0-1,0 0 1,0 1 0,0-1 0,0 1 0,0 0-1,0 0 1,0 1 0,0 0 0,0 0 0,0 0-1,-7 3 1,8-3-171,1 0-1,0 1 1,-1-1-1,1 1 0,0 0 1,0 0-1,0 0 1,0 0-1,0 1 1,0-1-1,1 1 1,-1 0-1,1-1 1,0 1-1,-3 4 1,5-6 68,0-1 1,-1 1 0,1-1 0,0 1 0,0-1 0,0 1 0,0-1 0,0 1 0,0-1 0,0 1 0,0-1 0,0 1 0,0-1 0,0 1-1,0-1 1,0 1 0,0-1 0,1 1 0,-1-1 0,0 1 0,0-1 0,0 0 0,1 1 0,-1-1 0,1 1 0,19 14-1620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10.1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81 10714,'0'0'80,"0"0"-1,-1 0 0,1 0 1,0 0-1,0 0 1,0 0-1,0 0 0,0 0 1,-1 0-1,1 0 0,0-1 1,0 1-1,0 0 1,0 0-1,0 0 0,-1 0 1,1 0-1,0 0 0,0 0 1,0 0-1,0 0 1,0 0-1,0 0 0,0 0 1,-1-1-1,1 1 0,0 0 1,0 0-1,0 0 1,0 0-1,0 0 0,0 0 1,0-1-1,0 1 0,0 0 1,0 0-1,0 0 1,0 0-1,0 0 0,0-1 1,0 1-1,0 0 0,0 0 1,0 0-1,0-1 1,7-2 1866,13-1-71,26 0 1284,79 4 0,-76 2-1478,64-6 0,-78-2-977,-34 6-667,1 0 0,-1-1 0,1 1 0,-1-1 0,0 1-1,1-1 1,-1 0 0,0 0 0,1 1 0,-1-1 0,0 0 0,0 0 0,0 0 0,1 0-1,-1 0 1,0-1 0,-1 1 0,1 0 0,1-3 0,-1 4-27,-1-1 0,0 1 0,0-1 0,0 1 0,0-1 0,0 1 1,0-1-1,0 1 0,0-1 0,0 1 0,0-1 0,-1 1 0,1-1 0,0 1 0,0-1 0,0 1 1,-1-1-1,1 1 0,0-1 0,0 1 0,-1 0 0,1-1 0,0 1 0,-1 0 0,1-1 0,-1 1 0,1 0 1,0-1-1,-1 1 0,1 0 0,-1-1 0,-17-6 50,14 6-42,-10-3-298,0 1 0,0 0 0,0 0-1,0 1 1,-1 1 0,-20 1 0,23 3-2054,4 1 780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12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1 206 12179,'7'12'9210,"6"-14"-5815,-11 1-3360,36-5 2336,-30 6-2121,-1-1-1,1-1 1,11-2 0,-13 2-142,-1 0 1,1 0-1,0 0 1,-1-1-1,1 0 1,-1 0-1,0-1 1,0 1 0,0-1-1,0 0 1,-1-1-1,6-5 1,-10 10-84,0-1 0,0 1 0,1 0 1,-1-1-1,0 1 0,0-1 0,0 1 1,0-1-1,0 1 0,1-1 0,-1 1 1,0-1-1,0 0 0,0 1 0,0-1 1,-1 1-1,1-1 0,0 1 0,0-1 1,0 1-1,0-1 0,0 1 0,-1-1 1,1 1-1,0 0 0,-1-1 0,0-1 17,0 1-1,0 0 1,0-1 0,-1 1-1,1 0 1,0 0-1,-1 0 1,-1-1-1,-3-1 102,1 1 1,0 0-1,-1 0 1,-7-2-1,3 3 305,10 2-267,18 7-198,-6-3 76,-1 2-42,-10-6-14,-1-1 0,1 1 0,-1-1 0,1 1 0,-1-1 0,1 1 0,0-1 0,-1 1 0,1-1 0,0 0 0,-1 0 0,1 1 0,0-1 0,-1 0 0,1 0 0,0 0 0,-1 1 0,1-1 0,0 0 0,0 0 0,-1 0 0,1 0 0,0 0 0,-1-1 0,1 1 0,0 0 0,0 0 0,-1 0 0,1-1 0,0 1 0,-1 0 0,1-1 0,-1 1 0,1 0 0,0-1 0,-1 1 0,1-1 0,-1 1 0,1-1 0,-1 1 0,1-1 0,-1 1 0,1-2 0,1-1 18,1 0-1,-1 0 0,0-1 1,0 1-1,-1-1 0,1 0 1,-1 1-1,1-1 0,-1 0 1,0 0-1,-1 0 0,1 0 1,-1 0-1,0 0 0,1 0 1,-2 0-1,1 1 0,0-1 1,-1 0-1,0 0 0,0 0 1,0 0-1,-3-6 0,4 10-17,-1-1-1,1 0 0,0 0 0,-1 1 1,1-1-1,-1 0 0,1 1 1,-1-1-1,0 1 0,1-1 0,-1 1 1,1-1-1,-1 1 0,0-1 1,0 1-1,1-1 0,-1 1 0,0 0 1,0-1-1,1 1 0,-1 0 0,0 0 1,0 0-1,0 0 0,1-1 1,-3 1-1,2 1-2,0-1 1,-1 1 0,1 0-1,0-1 1,0 1-1,-1 0 1,1-1 0,0 1-1,0 0 1,0 0-1,0 0 1,0 0-1,-2 2 1,0 2-1,-1 0-1,1 1 1,0-1-1,1 0 1,-1 1-1,-1 6 1,2-6 2,0 0 0,1 1 1,0-1-1,0 1 0,1 11 0,0-17-2,0 1 0,0-1 1,0 1-1,1-1 0,-1 1 0,1-1 0,-1 0 1,1 1-1,-1-1 0,1 0 0,0 0 1,0 1-1,0-1 0,-1 0 0,1 0 0,0 0 1,0 0-1,1 0 0,-1 0 0,0 0 0,0 0 1,0-1-1,1 1 0,-1 0 0,0-1 1,1 1-1,-1-1 0,0 1 0,1-1 0,-1 0 1,1 1-1,1-1 0,3 0 0,-1 0 0,1 0 0,-1 0 0,1 0 0,-1-1 0,0 0 0,1 0 0,-1-1 0,0 1 0,0-1 0,0-1 0,0 1 0,0 0 0,0-1 0,0 0 0,6-6 0,-7 6 0,1-2 0,-1 1 0,1 0 0,-1-1 0,-1 0 0,1 0 0,-1 0 0,0 0 0,0 0 0,0-1 0,-1 1 0,0-1 0,0 0 0,2-10 0,-3 14 0,-1 0 0,0 1 0,1-1 0,-1 0 0,0 1 0,0-1 0,0 0 0,0 1 0,-1-1 0,1 0 0,0 1 0,-1-1 0,1 1 0,-1-1 0,1 1 0,-1-1 0,0 1 0,0-1 0,0 1 0,1-1 0,-1 1 0,-1 0 0,1-1 0,0 1 0,0 0 0,0 0 0,-1 0 0,1 0 0,0 0 0,-1 0 0,1 1 0,-1-1 0,-3-1 0,2 1 0,-1 1 0,0-1 0,0 1 0,0 0 0,1 0 0,-1 0 0,0 0 0,0 1 0,0 0 0,1-1 0,-1 1 0,0 1 0,1-1 0,-6 3 0,-4 2-19,1 1 0,0 0 0,0 1 0,0 1 0,1 0 0,1 0 0,-1 1 0,1 0 0,1 1 0,0 0 0,-8 14 0,16-23-163,0 0 0,-1 0 1,1 0-1,0 1 0,0-1 0,0 0 0,0 1 1,1-1-1,-1 1 0,1-1 0,-1 1 0,1 0 1,0-1-1,0 1 0,0-1 0,0 1 0,1-1 0,-1 1 1,1-1-1,0 1 0,-1-1 0,1 1 0,0-1 1,0 0-1,0 1 0,1-1 0,-1 0 0,1 0 1,-1 0-1,3 2 0,26 20-1804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13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 19820,'-7'0'1152,"2"0"353,-4 0-657,11 3-2224,5 1 1024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0.1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839 22 9850,'5'-18'4541,"-5"18"-4472,0 0 0,0 0 0,0 0 0,0 0 1,0-1-1,0 1 0,0 0 0,0 0 0,0 0 1,0 0-1,0 0 0,0 0 0,0-1 0,0 1 1,0 0-1,0 0 0,0 0 0,-1 0 0,1 0 1,0 0-1,0 0 0,0 0 0,0-1 0,0 1 1,0 0-1,0 0 0,0 0 0,0 0 0,0 0 1,-1 0-1,1 0 0,0 0 0,0 0 1,0 0-1,0 0 0,0 0 0,0 0 0,-1 0 1,-7 5 1619,-155 157 1295,97-93-2829,-60 66 90,32-33-115,50-58-43,-19 21 131,-11 25 13,-58 63-39,113-136-123,-24 19-1,43-36-153,-1 0 0,1 0 0,0 0 0,0 0 1,0 0-1,-1 0 0,1 0 0,0 0 0,0 0 0,0 0 0,0 0 0,0-1 0,-1 1 0,1 0 0,0 0 0,0 0 0,0 0 0,0 0 0,0 0 0,-1 0 0,1-1 0,0 1 0,0 0 0,0 0 0,0 0 1,0 0-1,0 0 0,0-1 0,0 1 0,0 0 0,0 0 0,0 0 0,0 0 0,0-1 0,0 1 0,0 0 0,0 0 0,0 0 0,0-1 0,0 1 0,-2-10-2634,2 8 2247,-3-9-905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21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1438 8690,'0'-1'117,"0"-1"-1,1 1 1,-1-1 0,0 1 0,1 0-1,-1-1 1,1 1 0,-1-1 0,1 1-1,0 0 1,0-1 0,0 1 0,-1 0-1,1 0 1,0 0 0,0-1 0,1 1-1,-1 0 1,0 0 0,0 1 0,3-3-1,-2 2 7,0-1 0,0 1 0,0-1-1,0 0 1,-1 0 0,1 0-1,0 0 1,-1 0 0,0 0-1,1 0 1,-1-1 0,0 1 0,0-1-1,1-2 1,-2 3 102,1 1-1,-1-1 1,0 0-1,1 1 1,-1-1-1,0 1 1,0-1-1,0 0 1,0 1-1,-1-1 1,1 0-1,0 1 1,-1-1 0,1 1-1,-1-1 1,1 1-1,-1-1 1,0 1-1,0-1 1,0 1-1,1 0 1,-1-1-1,-3-1 1,4 2-126,-1 1 0,0-1 1,0 1-1,0-1 0,0 1 0,0-1 1,0 1-1,0-1 0,0 1 0,0 0 1,0 0-1,0-1 0,0 1 0,0 0 0,0 0 1,0 0-1,0 0 0,0 0 0,0 0 1,0 1-1,0-1 0,0 0 0,0 0 1,0 1-1,0-1 0,0 1 0,0-1 0,0 1 1,0-1-1,-1 2 0,-2 1 94,-1 1 0,0 0 1,1 0-1,-4 5 0,6-7-127,-7 9 84,1-1 0,0 2 0,1-1 0,0 1 0,1 0 0,0 1 0,0-1 0,2 1 0,0 0 0,0 1 0,1-1 0,1 0 0,0 1 0,0 0 0,2 14 0,0-26-140,0 1-1,0-1 1,0 0 0,1 0-1,-1 1 1,1-1 0,0 0 0,-1 0-1,1 1 1,0-1 0,0 0-1,1 0 1,-1 0 0,0 0-1,1 0 1,-1-1 0,1 1-1,-1 0 1,1-1 0,0 1 0,0-1-1,0 1 1,-1-1 0,2 0-1,-1 0 1,0 0 0,0 0-1,0 0 1,0 0 0,1-1-1,-1 1 1,0-1 0,0 0 0,1 1-1,-1-1 1,0 0 0,1 0-1,-1-1 1,0 1 0,5-1-1,1-1 8,-1 0-1,1-1 1,-1 1 0,0-2-1,0 1 1,0-1-1,0 0 1,-1 0-1,1-1 1,-1 1-1,0-2 1,0 1-1,-1-1 1,0 1-1,0-1 1,0-1-1,0 1 1,-1-1 0,0 0-1,-1 0 1,0 0-1,0 0 1,0-1-1,-1 1 1,0-1-1,0 1 1,-1-1-1,0 0 1,0 0-1,-1 0 1,0 0-1,-1 1 1,0-1-1,0 0 1,0 0 0,-1 1-1,-4-12 1,4 15 35,0 0 0,0 1 0,0-1 1,-1 1-1,0-1 0,1 1 1,-2 0-1,1 0 0,0 0 1,0 0-1,-1 0 0,0 1 0,1 0 1,-1-1-1,-6-1 0,4 1 11,0 0 0,0-1 1,1 0-1,-10-8 0,14 12-56,1 0 0,0 0 0,0-1 1,-1 1-1,1 0 0,0 0 0,0-1 0,-1 1 1,1 0-1,0 0 0,0-1 0,0 1 1,0 0-1,-1-1 0,1 1 0,0 0 0,0-1 1,0 1-1,0 0 0,0 0 0,0-1 0,0 1 1,0-1-1,0 1 0,0 0 0,0-1 0,0 1 1,0 0-1,0-1 0,0 1 0,0 0 1,0 0-1,0-1 0,1 1 0,-1 0 0,0-1 1,0 1-1,0 0 0,0 0 0,1-1 0,-1 1 1,0 0-1,0 0 0,1-1 0,-1 1 1,0 0-1,0 0 0,1 0 0,-1-1 0,18-5 189,-15 6-185,42-15 650,0-1 0,83-45 0,-94 44-37,-20 9-402,-8 5-136,0 0 0,-1 0 0,1 0 0,0 1 0,0 0 0,1 0 0,-1 0 0,0 1 0,1 0 0,12-1 0,-18 2-78,1 1 0,0-1 0,-1 0 0,1 1-1,-1-1 1,1 1 0,0 0 0,-1-1 0,1 1 0,-1 0 0,0 0-1,1 0 1,-1 0 0,0 0 0,1 0 0,-1 1 0,0-1 0,0 0 0,0 1-1,0-1 1,0 1 0,0-1 0,-1 1 0,1-1 0,0 1 0,0 1-1,1 6 4,0-1 0,0 1 1,0 17-1,-1-12-3,1 3-26,-2-10 31,0 0-1,1-1 0,0 1 0,1-1 0,2 11 0,-3-16-11,-1 0 1,1 1-1,0-1 0,-1 0 0,1 0 0,0 0 0,0 0 1,0 0-1,0 0 0,0 0 0,0 0 0,0 0 0,0 0 1,0 0-1,0-1 0,1 1 0,-1 0 0,0-1 0,0 1 1,1-1-1,-1 0 0,0 1 0,1-1 0,-1 0 0,1 0 1,-1 0-1,0 0 0,1 0 0,-1 0 0,0 0 0,3-1 0,-1 0-13,0 1 0,0-1 0,-1-1 0,1 1 0,-1 0-1,1 0 1,-1-1 0,0 0 0,0 1 0,1-1 0,-1 0 0,0 0-1,0 0 1,-1 0 0,1-1 0,0 1 0,-1 0 0,1-1-1,-1 1 1,0-1 0,0 1 0,0-1 0,0 0 0,0-3-1,3-8-88,-1 0-1,-1 0 0,1-19 0,-3 30 81,2-13-95,-1 8 32,0 0 0,-1 0 1,1 0-1,-2 0 0,1 0 0,-1-1 0,-3-11 0,3 19 62,1 0 0,-1 0 0,0 0 0,0 0 0,1 0 0,-1 0 0,0 0 0,0 0 0,0 0 0,0 0 0,-2 0 0,1-1-81,7 3 70,2 1 37,-1-1 0,1 0-1,0-1 1,0 0 0,0 0-1,-1 0 1,1-1 0,0 0-1,0 0 1,-1 0 0,1-1-1,0 0 1,-1-1-1,0 1 1,0-1 0,0 0-1,7-5 1,-1 0 34,-1-1-1,0-1 1,0 0-1,0 0 0,-2-1 1,18-24-1,-23 29-23,0-1 0,0 0-1,-1 0 1,0 0-1,0 0 1,-1 0-1,0-1 1,2-12 0,-3 14-8,0 0 0,-1 0 0,0 0 0,0 0 1,-1 1-1,0-1 0,0 0 0,0 0 0,-1 1 1,1-1-1,-1 0 0,-3-5 0,4 10-8,1 0 1,0 0-1,-1 0 0,0 0 0,1 0 0,-1 0 1,0 0-1,1 0 0,-1 0 0,0 0 1,0 1-1,0-1 0,0 0 0,0 0 0,0 1 1,0-1-1,0 1 0,0-1 0,0 1 1,0-1-1,0 1 0,0 0 0,0-1 0,0 1 1,-1 0-1,1 0 0,0 0 0,0 0 0,0 0 1,0 0-1,-1 0 0,1 0 0,0 0 1,0 1-1,0-1 0,0 0 0,0 1 0,0-1 1,-1 1-1,1-1 0,-1 2 0,-2 1-8,0 0-1,0 0 0,0 1 0,0 0 0,1-1 1,-1 1-1,1 0 0,-4 7 0,4-7 28,1 1 0,0-1 0,0 0 0,0 1 1,0-1-1,1 1 0,-1 0 0,1-1 0,1 1 0,-1 0 0,0 0 0,1 0 0,0 0 0,0-1 0,1 1 0,-1 0 1,1 0-1,0 0 0,1-1 0,-1 1 0,1-1 0,0 1 0,0-1 0,0 1 0,0-1 0,1 0 0,0 0 0,0 0 1,0 0-1,0-1 0,0 1 0,1-1 0,0 0 0,0 0 0,0 0 0,0-1 0,0 1 0,0-1 0,1 0 0,-1 0 1,8 2-1,-5-2 0,-1-1 0,1 0 0,0 0 0,-1 0 0,1-1-1,0 0 1,0 0 0,-1-1 0,1 0 0,0 0 0,-1-1 0,1 1 0,-1-1 0,1-1 0,-1 1 0,0-1 0,0 0 0,0-1 0,0 0 0,-1 1 0,1-2 0,-1 1 0,0-1 0,0 1 0,-1-1 0,0-1 0,1 1 0,-2-1 0,1 1 0,-1-1 0,0 0 0,5-12 0,1-10-64,-1-1 1,6-49-1,1-2-19,-15 79 67,0 1-1,0-1 1,0 0-1,1 1 1,-1-1-1,0 0 0,0 1 1,1-1-1,-1 1 1,0-1-1,1 0 1,-1 1-1,1-1 1,-1 1-1,1-1 0,0 0 1,-1 1 0,0 0-1,1 0 1,-1 0 0,0 0 0,1 0 0,-1 0 0,0 0-1,0 0 1,1 0 0,-1 0 0,0 0 0,1 0-1,-1 0 1,0 0 0,1 0 0,-1 0 0,0 0 0,0 0-1,1 1 1,-1-1 0,0 0 0,0 0 0,1 0-1,-1 1 1,17 19 28,-12-12-42,8 9 91,1 0-1,1-1 0,1 0 1,18 14-1,-32-29-76,0 1-1,1 0 0,-1-1 1,1 1-1,0-1 1,-1 0-1,1 0 0,0 0 1,0 0-1,0-1 1,-1 1-1,1-1 0,0 1 1,0-1-1,0 0 1,4-1-1,-3 1-2,0-1 0,1 0 0,-1-1 1,0 1-1,0-1 0,0 0 0,0 0 0,0 0 0,6-5 1,-2 0-6,0 0 0,-1 0 0,0 0-1,0-1 1,-1 0 0,0 0 0,-1 0 0,8-17 0,-6 10 14,-2-1 0,0 1 0,-1-1 0,0 0-1,-1-1 1,-1 1 0,-1 0 0,0-1 0,-1 1-1,-4-24 1,-4-12-28,-28-96-1,24 106-55,3 8 13,1 0-102,-23-56-1,29 86 152,-1-1 1,1 1-1,-1 0 1,-5-6-1,8 10 14,-1-1-1,1 1 0,-1-1 1,1 1-1,-1-1 0,1 1 0,-1-1 1,1 1-1,-1 0 0,0-1 1,1 1-1,-1 0 0,0-1 0,-1 1 1,2 0 0,0 0 0,-1 0 0,1 0 0,0 0 0,-1 1 0,1-1 0,0 0 0,-1 0 0,1 0 0,0 1 0,-1-1 0,1 0 0,0 0 0,0 1 0,-1-1 0,1 0-1,0 0 1,0 1 0,0-1 0,-1 0 0,1 1 0,0-1 0,0 0 0,0 1 0,0-1 0,0 0 0,0 1 0,0-1 0,-1 0 0,1 1 0,-1 9-3,0-1-1,0 0 0,0 0 0,1 0 0,3 19 1,11 47 0,-11-59 8,2 5 30,1 0 0,1 0-1,1 0 1,0-1 0,2 0 0,0-1-1,1 0 1,1-1 0,1 0 0,1-1-1,0 0 1,1-1 0,30 25-1,-40-37-23,-1 0 0,1-1-1,0 0 1,1 0-1,-1 0 1,0-1-1,1 1 1,8 1 0,-12-3-15,0-1 0,1 0 1,-1 0-1,1 0 0,-1 0 1,1 0-1,-1 0 0,1-1 1,-1 1-1,1-1 0,-1 1 0,0-1 1,1 0-1,-1 0 0,0 0 1,0 0-1,1-1 0,-1 1 1,0-1-1,0 1 0,-1-1 1,3-1-1,6-8-202,-1 0 0,-1 0 0,0-1 0,0 0 0,-1-1 0,0 1 0,5-19-1,-5 12 47,0-1 0,-2 0 0,-1-1 0,4-29 0,-8 45 161,0 0 0,0 1-1,0-1 1,-1 0 0,1 1 0,-1-1-1,-2-7 1,3 12 3,-1-1 0,1 0-1,0 1 1,-1-1 0,1 0-1,0 1 1,-1-1 0,1 1 0,-1-1-1,1 0 1,-1 1 0,1-1 0,-1 1-1,1 0 1,-1-1 0,0 1 0,1-1-1,-1 1 1,0 0 0,1-1-1,-1 1 1,0 0 0,-1 0 5,1 0-1,0 0 1,-1 0 0,1 1 0,0-1-1,0 0 1,-1 1 0,1-1 0,0 1-1,0-1 1,0 1 0,0 0 0,0-1-1,0 1 1,0 0 0,0 0 0,-2 1-1,-5 6 53,0 1 0,1 0 0,0 0 0,0 0 0,1 1 0,-7 13 0,9-16-37,1 1 0,0-1 0,1 0 0,-1 1 0,1 0 0,1 0 0,-1 0 0,2-1 1,-1 1-1,1 9 0,0-14-18,0 0 1,1 1 0,0-1-1,0 0 1,0 0 0,0 0-1,0 0 1,0 1 0,1-2-1,-1 1 1,1 0 0,0 0-1,0 0 1,0-1 0,0 1-1,1-1 1,-1 0 0,5 4-1,-5-5-5,0 0-1,0 0 0,0 0 1,0 0-1,1 0 0,-1-1 1,0 1-1,0-1 1,1 0-1,-1 1 0,0-1 1,1 0-1,-1 0 1,0 0-1,0-1 0,1 1 1,-1 0-1,0-1 0,1 0 1,-1 1-1,0-1 1,0 0-1,0 0 0,0 0 1,0 0-1,4-3 0,-3 1 3,1 0-1,-1-1 1,1 1-1,-1-1 0,0 1 1,0-1-1,-1 0 1,1 0-1,2-5 0,1-5-32,7-22 0,-10 25-23,1 0 0,0 0 0,9-15 0,-12 24 52,0 0 0,0 1-1,0-1 1,1 1 0,-1-1-1,1 1 1,-1 0 0,1 0-1,0-1 1,-1 1 0,1 0-1,0 1 1,0-1 0,-1 0-1,1 0 1,0 1 0,0-1-1,0 1 1,0-1 0,4 1-1,-3-1 6,1 1 0,-1-1 0,1 0 0,-1 0 0,4-2-1,24-15-10,-24 13 34,-1 1 1,0 0-1,1 1 1,-1 0-1,1 0 1,0 0-1,0 1 1,1 0-1,10-2 0,-15 4-20,-1 1 0,1-1 0,0 1 0,-1-1 0,1 1 0,-1 0 0,1 0 0,-1 0 0,0 0 0,1 1 0,-1-1 0,0 1 0,0-1 0,0 1 0,0 0-1,0 0 1,0 0 0,-1 0 0,1 0 0,2 3 0,3 7 50,0-1 0,9 21-1,-3-2 139,9 37-1,6 16 113,-24-74-276,9 26 80,-13-33-103,1 0 0,-1 0-1,0 0 1,0 1-1,1-1 1,-1 0 0,-1 0-1,1 1 1,0-1 0,0 0-1,-1 0 1,0 0-1,-1 5 1,2-7-6,0 1-1,-1-1 1,1 1 0,-1-1-1,1 1 1,-1-1 0,1 1 0,-1-1-1,1 1 1,-1-1 0,1 1-1,-1-1 1,0 0 0,1 1-1,-1-1 1,1 0 0,-1 0-1,0 1 1,1-1 0,-1 0 0,0 0-1,0 0 1,1 0 0,-1 0-1,0 0 1,1 0 0,-1 0-1,0 0 1,1 0 0,-1 0-1,0 0 1,1-1 0,-1 1 0,0 0-1,1-1 1,-1 1 0,0 0-1,0-1 1,-3-1 4,0-1 0,1 1-1,-1-1 1,-5-5 0,2 1-4,1-1 0,-1 0 0,2 0 0,-1 0 1,1-1-1,-6-14 0,1-1-32,-9-36-1,13 34-21,0-1 0,2 0 0,1 0 0,1 0 0,2-30 0,1 38 13,1-1 0,1 1 0,0 0 0,2 0 0,0 0 0,1 0 0,16-34 1,-18 47 36,-1 1 1,1-1 0,0 0-1,0 1 1,1 0 0,0 0 0,0 0-1,0 1 1,0-1 0,1 1-1,11-6 1,-14 8 13,0 1 0,0 0-1,0 0 1,0 0 0,0 0 0,0 0 0,0 1-1,0-1 1,0 1 0,1 0 0,-1 0 0,0 0-1,0 0 1,0 1 0,0-1 0,1 1 0,-1 0-1,0 0 1,0 0 0,0 0 0,0 1-1,-1-1 1,1 1 0,0-1 0,-1 1 0,1 0-1,3 4 1,-2-2 22,-1-1-1,0 1 0,0 0 0,-1 1 1,1-1-1,-1 0 0,0 1 0,0-1 1,-1 1-1,1 0 0,-1 0 0,0-1 1,0 1-1,0 0 0,-1 0 0,0 0 1,0 0-1,0 0 0,0 0 1,-1 0-1,0 0 0,-2 7 0,0-3-10,0 0-1,0 0 1,-1 0-1,0 0 1,0 0 0,-1-1-1,-1 0 1,1 0-1,-1 0 1,-11 10-1,14-15-35,-1 0-1,1 0 1,-1 0 0,1-1-1,-1 0 1,0 0 0,0 0-1,0 0 1,0-1 0,0 1-1,0-1 1,0 0 0,-1 0-1,1-1 1,0 1 0,-7-1-1,8 0-100,0-1-1,0 1 0,0-1 1,0 0-1,1 0 0,-1 0 1,0 0-1,1 0 1,-1 0-1,1-1 0,-1 1 1,1-1-1,0 0 1,-1 0-1,1 0 0,0 0 1,0 0-1,0 0 0,1 0 1,-1-1-1,0 1 1,1-1-1,0 1 0,0-1 1,-2-4-1,1 1-528,0 1-1,1-1 0,0 0 1,0 0-1,0 0 0,0 0 1,1 0-1,0 0 1,1 0-1,-1 0 0,1 0 1,0 0-1,1 1 1,-1-1-1,1 0 0,4-8 1,17-22-2509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0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1 11362,'-5'4'803,"1"1"-1,1 0 1,-1 0-1,1 1 1,-1-1 0,1 1-1,1 0 1,-1-1-1,-2 11 1,0 5-92,-3 32 1,1-6 998,7-47-1666,0 1 0,-1-1-1,1 1 1,0-1 0,0 1 0,0-1 0,0 1 0,0-1 0,0 1-1,0-1 1,0 1 0,0-1 0,0 1 0,0-1 0,0 0 0,0 1-1,0-1 1,1 1 0,-1-1 0,0 1 0,0-1 0,0 0 0,1 1-1,-1-1 1,0 1 0,1-1 0,-1 0 0,0 1 0,1-1-1,0 1 13,0-1-1,-1 0 0,1 0 0,0 0 0,0 0 0,-1 0 1,1 0-1,0 0 0,0 0 0,0 0 0,-1-1 0,1 1 1,0 0-1,0 0 0,0-1 0,4-2 165,0 1 0,-1-1 0,9-6 0,-2-1 115,0-1 1,-1-1-1,9-13 1,-8 10-90,17-18 1,-27 33-391,-1-1 0,0 1 0,0 0 0,1-1 0,-1 1 0,0-1 0,0 1 0,0 0 0,1-1 0,-1 1 0,0 0 0,0-1 0,0 1 0,0-1 0,0 1 0,0-1 0,0 1 0,0 0 0,0-1 0,0 1 0,0-1 0,0 1 0,0 0 0,0-1 0,-1 1 0,1-1 0,0 1 0,0-1 0,-2-2-551,-1-11-559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1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65 10202,'-5'-14'1661,"4"11"-920,-1 0-1,1-1 1,0 1 0,0-1 0,0 1 0,1-1 0,-1 1 0,1-1 0,0 0-1,0-4 1,0 7-653,0 1 0,0 0 0,0-1 0,0 1-1,0 0 1,0-1 0,1 1 0,-1 0 0,0-1-1,0 1 1,0 0 0,0 0 0,1-1 0,-1 1 0,0 0-1,0 0 1,0-1 0,1 1 0,-1 0 0,0 0-1,1 0 1,-1-1 0,0 1 0,0 0 0,1 0 0,-1 0-1,0 0 1,1 0 0,-1 0 0,1 0 0,10 4 1481,-9-2-1350,1 0 0,-1 1 0,1-1 0,-1 1 0,4 5-1,5 13 111,-1 2 0,0-1 0,9 40-1,4 10-172,21 46-1967,-43-128-4445,-5-6 3844,-3-2 678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1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0 396 10874,'6'-1'3201,"4"-2"-2193,1 0 0,-1-1 0,1 0 0,-1 0 0,-1-1 0,11-7 1,-2 0-476,0-1 0,16-16 1,-29 25-482,-1 0 1,0-1 0,0 1-1,-1-1 1,1 0 0,-1 0-1,0 0 1,-1 0 0,1-1-1,-1 1 1,0-1 0,0 1-1,0-1 1,0-10 0,-1 8-45,-1-1 0,0 1 1,0 0-1,-1 0 0,0-1 1,-1 1-1,0 0 0,0 0 0,-1 0 1,-4-8-1,-2-4-4,-14-23-1,18 35 5,0 1-1,0 0 0,0 0 1,-1 1-1,0-1 0,-8-5 1,14 12 7,-1-1 1,1 1-1,0 0 1,-1-1-1,1 1 1,0 0-1,-1 0 0,1-1 1,-1 1-1,1 0 1,0 0-1,-1-1 1,1 1-1,-1 0 1,1 0-1,-1 0 1,1 0-1,0 0 1,-1 0-1,1 0 1,-1 0-1,1 0 0,-1 0 1,1 0-1,-1 0 1,1 0-1,-1 0 1,1 0-1,0 1 1,-1-1-1,0 1 19,0 0 0,1-1-1,0 1 1,-1 0 0,1 0 0,-1-1-1,1 1 1,0 0 0,-1 0-1,1 0 1,0 0 0,0 0 0,0-1-1,0 3 1,0 3 141,0 1 1,0 0-1,2 7 1,1-1 0,0-1 1,1 1 0,1-1 0,0 0-1,0 0 1,10 14 0,0-4 60,0 0 0,20 22 0,-30-39-192,1 1 1,0 0-1,0-1 0,0 0 0,1-1 0,0 0 1,-1 1-1,14 4 0,-17-8-41,0 0 1,0 0 0,0 0-1,0 0 1,0 0-1,1-1 1,-1 0 0,0 0-1,0 1 1,0-2-1,1 1 1,-1 0 0,0-1-1,0 1 1,0-1-1,0 0 1,0 0-1,0 0 1,0-1 0,0 1-1,0-1 1,0 1-1,-1-1 1,4-3 0,-1 0-25,0 0 1,0-1 0,-1 1-1,0-1 1,0 0 0,-1 0 0,0-1-1,0 1 1,0-1 0,2-8-1,-3 6-45,0 0 0,0 0 0,-1 0 0,0 0 0,0 0 0,-1 0 0,-1-14 0,-2 15 51,1 7 26,1 2-9,1 1 0,-1-1 1,1 0-1,-1 0 1,1 0-1,0 0 1,0 0-1,0 1 1,0-1-1,0 0 1,0 2-1,0 3 14,1 1-1,0-1 1,1 0 0,-1 0-1,1 0 1,0 0 0,1 0-1,0-1 1,0 1 0,0-1-1,0 1 1,1-1-1,0 0 1,0 0 0,0-1-1,0 1 1,1-1 0,0 0-1,0 0 1,0-1 0,0 1-1,1-1 1,0 0 0,11 4-1,-16-7-93,1 1 1,-1-1-1,0 0 0,1 1 0,-1-1 0,1 0 0,-1 0 1,1 0-1,-1 0 0,0-1 0,1 1 0,-1 0 0,1 0 1,-1-1-1,0 1 0,1-1 0,-1 0 0,0 1 0,0-1 1,1 0-1,-1 1 0,0-1 0,0 0 0,0 0 0,0 0 1,1-2-1,0 1-341,0-1 0,0 0 0,-1 0 0,0 0 1,1 0-1,-1 0 0,0 0 0,0 0 0,-1-1 0,1-3 0,2-15-1346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2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82 12579,'-8'-2'1224,"5"-1"936,6-3-1231,11-6-545,3 0-144,6-4-720,-1 1-521,13 0 585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2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1 12843,'-9'4'874,"1"0"1,-1 1 0,1 0-1,0 1 1,1 0-1,-1 0 1,-8 11 0,5-5-56,1 1 0,0 0 1,-12 22-1,21-34-774,1 0 0,-1 0 0,0 0-1,1 0 1,-1 0 0,1 0 0,-1 1 0,1-1 0,0 0 0,-1 0 0,1 1-1,0-1 1,0 0 0,0 0 0,0 1 0,0-1 0,0 0 0,0 1 0,0-1-1,1 0 1,-1 0 0,0 1 0,1 0 0,0-1-19,1 0 1,-1 1-1,0-1 1,1 0-1,-1 0 1,0-1-1,1 1 1,-1 0-1,1 0 1,-1-1-1,1 1 1,0-1-1,-1 1 1,1-1-1,-1 0 1,1 1-1,0-1 1,2 0-1,34 1 139,32 5 107,-63-5-159,0 0 0,1 1 0,-1 0 0,0 0 0,0 1 0,0 0 0,6 4 0,-10-6-48,-1 1 0,0-1 0,0 1 0,0 0 1,-1-1-1,1 1 0,0 0 0,-1 0 0,1 0 1,-1 0-1,0 0 0,1 0 0,-1 1 0,0-1 1,0 0-1,0 4 0,0-2 10,0 0 0,-1 0 1,0-1-1,0 1 0,0 0 0,0 0 0,-1 0 0,1 0 1,-1-1-1,-1 5 0,0-2-23,0-1-1,-1 1 1,1 0 0,-1-1-1,0 0 1,0 0 0,-1 0 0,0 0-1,0 0 1,0-1 0,0 0-1,-1 0 1,-6 5 0,6-6-88,0-1 0,0 0 0,0 0 0,0 0 0,0-1 0,-1 0 0,1 0 0,0 0 1,-1-1-1,1 1 0,-1-1 0,-5-1 0,8 1-205,0-1 1,1 1 0,-1 0-1,1-1 1,-1 0 0,1 1-1,-1-1 1,1 0-1,0 0 1,-1 0 0,1-1-1,0 1 1,0-1 0,0 1-1,0-1 1,0 0-1,0 1 1,0-1 0,0 0-1,1 0 1,-1 0 0,1-1-1,0 1 1,-1 0-1,1-1 1,0 1 0,0-3-1,-2-16-1534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2.9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1 188 13779,'4'0'1152,"6"-2"777,2-5-17,9-5-184,3-7-135,5-2-273,0-2-120,-1 2-328,-2-1-191,-3 9-321,-5 1-144,-4 7-144,-7 3-16,1-1-448,-5 0-537,0-4-855,4-1-888,-7 1 1399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3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7722,'4'4'4034,"-3"-4"-3668,-1 1 1,0-1 0,0 1 0,1-1-1,-1 1 1,0-1 0,0 1 0,0-1-1,0 1 1,1 0 0,3 15 1674,-3-11-820,4 10-137,1-1 1,1 0-1,1 0 0,-1-1 1,20 25-1,-14-20-356,-1-3-426,0-1 0,1 0 0,0-1 0,1-1 0,24 18 0,-24-17-759,-14-13 445,1 1 0,-1-1 0,0 1 0,0-1 0,0 1 0,0-1 0,0 1 0,0-1 0,0 1 0,0-1 0,0 1 0,0-1 0,0 1 0,-1-1 0,1 1 0,0-1 1,0 1-1,0-1 0,-1 0 0,1 1 0,0-1 0,-1 1 0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6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415 861 14027,'8'0'1017,"0"1"0,1 0-1,-1 1 1,12 4 0,18 3-76,9-3-460,1-1-1,0-3 1,82-7-1,-99 1-261,-1-1 1,0-1-1,0-2 0,0-1 0,-1-1 1,51-26-1,-69 30-182,0-1-1,-1 0 1,0 0-1,0-1 0,-1 0 1,0-1-1,0 0 1,-1 0-1,0-1 1,-1 0-1,12-21 1,-15 22-26,1-1 1,-2 1-1,1-1 1,-2 0-1,1 0 1,-1 0-1,-1-1 0,0 1 1,0 0-1,-1-1 1,0 1-1,-1 0 1,0-1-1,-4-15 0,-3-4 29,-1 0 0,-1 1 0,-23-45 0,27 61-36,-1 1 1,-1 1-1,0-1 0,-1 1 1,0 0-1,0 1 1,-1 0-1,-1 1 1,0 0-1,-16-10 1,-13-3 77,-65-24 1,1 1 297,85 36-205,1-2 0,1 1 0,-23-20 0,28 21 60,1 0-1,-1 0 1,-16-8-1,23 14-184,-1 1 0,1 0 0,-1 0 0,0 1 0,1-1 0,-1 1 0,0 0-1,0 1 1,0-1 0,-10 2 0,4 0 1,0 1-1,0 0 1,0 1 0,1 0-1,0 1 1,-13 6 0,-63 38 176,41-22-150,6-4-46,-68 51 0,94-63-27,1 2-1,1 0 1,0 0 0,1 1 0,0 0 0,1 1-1,0 0 1,-9 20 0,12-20 48,1-1 0,1 1 0,1 0-1,0 0 1,0 1 0,1-1 0,1 1 0,0 26 0,2-29 1,1 0 1,1 0-1,0 0 1,0 0 0,1-1-1,1 1 1,0-1-1,0 0 1,1 0-1,1 0 1,7 12 0,-4-12 72,0 0 1,0 0 0,1-1 0,1 0-1,-1 0 1,2-1 0,-1-1 0,1 0 0,0-1-1,1 0 1,0-1 0,0 0 0,26 8 0,-11-7 17,1-1 1,0-1 0,0-1-1,0-1 1,53-3 0,-51-3-305,29-7 1,4 0-3551,-30 7 2058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8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1 575 11330,'0'-3'484,"1"1"-1,0 0 1,0 0-1,1 0 1,-1 0-1,0 0 0,1 0 1,-1 0-1,1 0 1,0 0-1,3-2 1,-1 0 154,75-70 3994,-62 59-3520,26-19 0,4-3-170,36-31 814,164-100 0,-124 92-1278,-123 76-511,1-1-1,0 1 1,0 0 0,0-1-1,-1 1 1,1-1-1,0 1 1,-1-1 0,1 0-1,0 1 1,-1-1-1,1 0 1,-1 1-1,1-1 1,-1 0 0,1 1-1,-1-1 1,1 0-1,-1 0 1,0 0-1,0 1 1,1-1 0,-1 0-1,0 0 1,0 0-1,0 0 1,0-1-1,0 0-191,-1 1-1,0-1 0,1 1 0,-1-1 0,0 1 0,0 0 0,0-1 0,0 1 0,0 0 1,0 0-1,0-1 0,0 1 0,-3-1 0,-2-3-1077,-1 1 1,0 0 0,0 1-1,0-1 1,-12-3-1,-2 2-131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8.5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10682,'2'2'1921,"4"1"1447,12-3-1167,8-3-113,15-6-367,3-1-49,7-2-152,-4 5-247,-14 7-569,-7 4-256,-12 11-400,-8 5-8,-10 8-200,-9 4-216,-3 3-904,-3 1-513,10-5 369,6-9 296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22.1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 20476,'-10'33'2105,"-8"-1"1128,-7-7-2225,-2-15-4393,18-25 2089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9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13251,'0'8'1273,"1"0"0,0 0 1,0 0-1,1 0 0,0 0 0,5 13 1,25 43 191,-5-13-409,-21-37-1276,0 0-1,18 24 1,-36-41-6336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9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0 365 11707,'3'1'531,"0"0"0,-1 0 0,1 0 0,0 0 0,0 0 0,0-1 0,0 1 0,0-1 1,0 0-1,-1 0 0,1 0 0,0 0 0,0 0 0,0-1 0,0 1 0,0-1 1,4-1-1,5-3 157,0 0 0,18-11 1,-21 11-216,7-3-188,0-1-1,-1 0 1,-1-1-1,19-17 0,-30 24-327,1 0-1,-1 0 1,0-1-1,0 0 0,0 1 1,-1-1-1,1 0 1,-1-1-1,0 1 0,0 0 1,-1 0-1,1-1 0,-1 1 1,0-1-1,0 0 1,0 1-1,-1-1 0,0 0 1,1 1-1,-2-1 0,0-8 1,-17-64-2350,17 69 2202,-9-40-752,10 45 959,-1-1 1,-1 1-1,1-1 0,0 1 1,-1 0-1,0 0 1,0 0-1,0 0 1,0 0-1,0 0 0,-3-2 1,5 5-1,0 0 1,0 0-1,0 0 0,0 0 1,0 0-1,0 0 0,0 0 1,-1-1-1,1 1 0,0 0 1,0 0-1,0 0 0,0 0 1,0 0-1,0 0 0,0 0 1,0 0-1,-1 0 1,1 0-1,0 0 0,0 0 1,0 0-1,0 0 0,0 0 1,0 0-1,0 0 0,-1 0 1,1 0-1,0 0 0,0 0 1,0 1-1,0-1 0,0 0 1,0 0-1,0 0 1,0 0-1,0 0 0,-1 0 1,1 0-1,0 0 0,0 0 1,0 0-1,0 0 0,0 1 1,0-1-1,0 0 0,-2 8 536,1 8 239,4 8-184,1-2 0,2 1-1,0 0 1,1-1 0,1 0 0,18 34-1,-22-49-520,0 1 0,0-1 0,1 0 0,0 0 0,0 0 0,1-1 0,11 10 0,-14-14-68,-1 0 1,1 0-1,-1-1 0,1 1 1,0-1-1,-1 0 1,1 1-1,0-1 0,0-1 1,0 1-1,0 0 0,0-1 1,0 1-1,0-1 1,0 0-1,0 0 0,1 0 1,-1-1-1,0 1 1,0-1-1,0 0 0,0 1 1,-1-1-1,6-3 0,-2 1-46,1-1 0,-1 0 0,0 0-1,0 0 1,0-1 0,-1 0 0,0 0-1,0-1 1,0 1 0,-1-1-1,1 0 1,-1 0 0,3-8 0,1-2-55,-1-1 0,-1 0 0,0 0 1,3-20-1,-9 37 82,0-1 0,0 1 1,0 0-1,0 0 0,0 0 0,0 0 1,0 0-1,0 0 0,0-1 0,0 1 0,0 0 1,0 0-1,0 0 0,0 0 0,0 0 1,0 0-1,0-1 0,0 1 0,0 0 1,0 0-1,0 0 0,1 0 0,-1 0 1,0 0-1,0 0 0,0 0 0,0 0 0,0 0 1,0-1-1,0 1 0,0 0 0,1 0 1,-1 0-1,0 0 0,0 0 0,0 0 1,0 0-1,0 0 0,1 0 0,-1 0 1,0 0-1,0 0 0,0 0 0,6 6 12,7 18 90,-8-13-31,2 1 52,1-1 0,17 22 0,-22-29-159,1-1 0,0 1 0,0-1 0,0 0 0,0 0 0,0 0 0,1 0 0,-1-1-1,1 1 1,-1-1 0,8 1 0,-12-2-96,1-1 0,0 0 0,-1 0-1,1 1 1,0-1 0,0 0 0,-1 0-1,1 0 1,0 0 0,-1 0 0,1 0 0,0 0-1,0 0 1,-1-1 0,1 1 0,0 0-1,0 0 1,-1 0 0,1-1 0,0 1 0,-1 0-1,1-1 1,-1 1 0,1-1 0,0 1 0,0-1-1,0-1-252,-1 0-1,1 1 0,0-1 1,-1 1-1,1-1 1,-1 0-1,1 1 0,-1-1 1,0 0-1,0-2 1,1-18-1288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29.9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29 15931,'-6'-1'3913,"9"-2"-2400,3-3-889,5 0-424,1 0-560,1 1-400,-1 3-1105,0 2 273,6 7 624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30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 12 13939,'-3'-2'616,"0"1"0,1-1 0,-1 1 0,0 0 0,0 0 0,0 0 0,0 1 0,0-1 0,0 0 1,0 1-1,-4 0 0,1 0-139,0 0 1,0 1-1,1 0 1,-1 0-1,-9 3 0,7 0-219,-1-1-1,1 1 0,0 0 1,0 1-1,0 0 0,1 0 1,-10 9-1,15-13-210,0 1 0,1-1 0,-1 1-1,1 0 1,-1 0 0,1 0 0,0 0 0,0 0 0,0 0 0,0 0 0,0 0-1,0 0 1,0 0 0,1 1 0,-1 2 0,1-3-36,0-1 0,0 0-1,1 0 1,-1 1 0,0-1 0,1 0 0,-1 0 0,1 0 0,-1 0 0,1 1 0,0-1-1,-1 0 1,1 0 0,0 0 0,0 0 0,0 0 0,0-1 0,0 1 0,0 0-1,0 0 1,0-1 0,0 1 0,0 0 0,0-1 0,0 1 0,1-1 0,-1 1-1,0-1 1,2 0 0,13 5 44,1-2 1,20 2-1,-19-3 110,-1 0 1,25 8-1,-37-9-63,0 1 0,-1 0 0,1 0 1,0 0-1,-1 1 0,0 0 0,0-1 0,0 2 0,0-1 0,0 0 1,0 1-1,5 7 0,-7-8-44,0 0 1,0 0-1,-1 0 0,0 0 0,1 1 1,-1-1-1,0 0 0,0 1 1,-1-1-1,1 0 0,-1 1 0,0-1 1,0 1-1,0-1 0,0 1 1,0-1-1,-1 1 0,0-1 0,1 0 1,-1 1-1,-1-1 0,1 0 1,0 0-1,-1 0 0,-2 5 0,1-4-80,1 0-1,-1-1 0,0 1 0,0-1 1,0 1-1,-1-1 0,1 0 0,-1 0 1,1-1-1,-1 1 0,0-1 0,0 0 0,0 0 1,-1 0-1,1 0 0,0-1 0,-1 0 1,-8 2-1,7-3-106,0 0 1,0 0-1,0 0 1,0-1-1,-10-1 1,-15-8-123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37.2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8 12867,'-12'-4'1632,"3"0"2129,1 4-2897,8 4-296,3 5-872,15 6 176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39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2 14227,'-21'32'9006,"25"-51"-5780,-4 18-3199,0 0-1,0 1 1,1-1 0,-1 1-1,0-1 1,0 1 0,0-1-1,1 1 1,-1 0 0,0-1-1,1 1 1,-1-1 0,0 1 0,1-1-1,-1 1 1,0 0 0,1-1-1,-1 1 1,1 0 0,-1 0-1,1-1 1,-1 1 0,1 0-1,-1 0 1,1-1 0,-1 1-1,1 0 1,0 0 0,0 1-22,0 0 1,-1-1-1,1 1 1,-1 0-1,1 0 1,-1 0-1,1 0 1,-1 0-1,1 0 1,-1 0-1,0 0 1,0 0-1,1 0 1,-1 2-1,0-4-3,0 1-1,0 0 0,0 0 1,0 0-1,0 0 0,0 0 1,0-1-1,0 1 0,0 0 1,0 0-1,0 0 0,0 0 1,0 0-1,0-1 0,0 1 1,0 0-1,1 0 0,-1 0 1,0 0-1,0 0 0,0 0 1,0 0-1,0-1 0,0 1 1,0 0-1,1 0 0,-1 0 1,0 0-1,0 0 0,0 0 1,0 0-1,0 0 0,1 0 1,-1 0-1,-2 0 63,1 0-1,0 0 1,-1 0 0,1 0 0,0 0 0,-1 1-1,1-1 1,0 0 0,0 1 0,-1-1 0,1 1 0,0 0-1,0-1 1,0 1 0,-1 0 0,1 0 0,0-1-1,0 1 1,0 0 0,0 0 0,1 0 0,-1 0-1,-1 2 1,2-3-14,0 1 0,-1 0 0,1-1 0,0 1-1,0-1 1,0 1 0,0-1 0,0 1 0,0 0 0,0-1-1,0 1 1,0 0 0,0-1 0,0 1 0,0-1 0,0 1 0,1-1-1,-1 1 1,0 0 0,1 0 0,-1 0-3,1 0 1,0 0-1,0 0 0,0 0 1,0 0-1,0-1 0,0 1 1,0 0-1,0 0 0,0-1 1,0 1-1,0-1 0,2 1 1,17 4 526,-19-5-554,-1 0 0,0 0 1,1 0-1,-1 0 1,0 0-1,0 0 0,1 0 1,-1 0-1,0 0 1,1 0-1,-1 0 0,0-1 1,0 1-1,1 0 0,-1 0 1,0 0-1,0 0 1,1-1-1,-1 1 0,0 0 1,0 0-1,1-1 1,-1 0 6,0 1 0,0-1 1,0 1-1,0-1 0,0 0 1,0 1-1,0-1 0,0 1 1,0-1-1,0 0 0,0 1 1,0-1-1,0 1 0,0-1 1,-1 1-1,1-1 0,0 0 1,-2-3 66,-6-14 264,8 17-424,0 1 0,-1-1 0,1 1 0,0-1 0,0 0 0,0 1 0,0-1 0,0 1 0,0-1 0,0 0 0,0 1 0,0-1-1,0 1 1,0-1 0,0 0 0,0 1 0,1-1 0,-1 1 0,0-1 0,0 1 0,1-1 0,-1 0 0,0 1 0,1-1 0,-1 0 0,19-6-649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0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90 123 7170,'-1'-1'340,"1"-1"0,-1 1 1,0-1-1,1 1 1,-1 0-1,0-1 1,0 1-1,0 0 0,0-1 1,0 1-1,0 0 1,0 0-1,-1 0 1,1 0-1,0 0 0,0 0 1,-1 0-1,1 1 1,-1-1-1,1 0 1,-1 1-1,1-1 0,-1 1 1,-1-1-1,-1 1 47,1 0-1,0 0 0,-1 1 0,1-1 0,-1 1 0,1 0 1,0 0-1,-1 0 0,1 0 0,-4 2 0,0 0-6,6-2-145,1-1-1,-1 0 1,0 0-1,0 1 0,0-1 1,1 1-1,-1-1 0,0 1 1,0-1-1,1 1 1,-1-1-1,0 1 0,1-1 1,-2 2-1,2-1-126,1 0-1,-1-1 1,0 1 0,1 0 0,-1-1-1,1 1 1,-1 0 0,1-1-1,-1 1 1,1 0 0,-1-1-1,1 1 1,-1-1 0,1 1-1,0-1 1,-1 1 0,1-1-1,0 0 1,-1 1 0,2 0 0,1 1 15,-1 0 1,1 0 0,-1 0 0,0 1-1,0 0 1,0-1 0,3 6 0,-4-6-92,0 0 1,0 0 0,1 0 0,-1 0 0,0 0 0,1 0-1,0-1 1,-1 1 0,1 0 0,0-1 0,0 1-1,0-1 1,0 0 0,0 0 0,0 0 0,0 0 0,0 0-1,4 1 1,-2-2 12,-1 1 0,0-1 1,1-1-1,-1 1 0,1 0 0,-1-1 0,0 0 0,1 1 0,-1-1 0,0-1 0,0 1 0,0 0 1,1-1-1,-2 0 0,1 1 0,5-5 0,-1 1 143,-1-1 0,0 0 0,0 0 0,0 0 0,7-12 0,-11 16-138,-1 0-1,0 1 1,0-1-1,0 0 0,0 0 1,0 0-1,0 0 1,0 0-1,-1 0 1,1 0-1,-1 0 0,0 0 1,1 0-1,-1 0 1,0 0-1,0 0 1,0 0-1,0-1 0,-1 1 1,1 0-1,-1 0 1,1 0-1,-1 0 1,0 0-1,1 0 1,-1 0-1,0 1 0,0-1 1,-1 0-1,1 0 1,0 1-1,0-1 1,-1 1-1,1-1 0,-1 1 1,0-1-1,1 1 1,-3-2-1,-3-1-23,0 1-1,0-1 1,0 1 0,0 0-1,0 1 1,0-1 0,-1 1-1,1 1 1,-11-1 0,-10 2-75,22 1-281,0-1 1,0 0-1,-10-1 1,16 1 278,-1 0 0,1 0 0,0 0 0,-1 0 0,1 0 0,0-1 0,-1 1 0,1 0 0,0 0 0,-1 0 0,1 0 1,0 0-1,-1 0 0,1 0 0,0-1 0,-1 1 0,1 0 0,0 0 0,0-1 0,-1 1 0,1 0 0,0 0 0,0-1 0,0 1 0,-1 0 0,1 0 0,0-1 0,0 1 0,0-1 1,9-11-996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1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878 9 8530,'0'-8'3112,"0"11"-1127,0-2-1873,0 0 0,0 0 0,1 0 0,-1 0-1,0 0 1,1 0 0,-1 0 0,0 0 0,1-1 0,-1 1 0,1 0 0,-1 0-1,1 0 1,0-1 0,-1 1 0,1 0 0,0 0 0,0 0 0,0-1 19,0 0 0,-1 0 0,1 1 0,0-1 0,-1 0 0,1 1 0,0-1 0,-1 1 0,1-1 1,0 0-1,-1 1 0,1-1 0,-1 1 0,1 0 0,-1-1 0,0 1 0,1-1 0,-1 1 0,1 0 0,-1-1 0,0 1 1,0 0-1,1-1 0,-1 1 0,0 0 0,0 0 0,0 0 0,0 1 67,-1-1-1,0 0 1,1 0 0,-1 0-1,0 0 1,0 0-1,0 0 1,0 0 0,0-1-1,0 1 1,-2 1 0,-12 12 357,11-5-345,0-1 0,0 1 0,-4 18 0,1-8 138,2-8-102,0 0-1,-1 0 1,-1 0-1,1-1 0,-2 0 1,-12 13-1,8-9-146,-8 9 46,-1-2-1,-31 26 1,-53 33 372,89-69-411,-7 4 87,0 0-1,-1-2 0,-45 19 0,-81 18 434,126-44-387,-46 5-1,52-9-165,1 0 1,0 1-1,1 1 0,-1 1 0,-28 11 0,32-9-611,1 0 0,-12 9-1,33-25-5915,9-3 4780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2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5 9234,'-4'2'10943,"-6"2"-7915,-15 5-2444,-65 11 1819,90-20-2402,-1 0 1,1 1-1,0-1 0,0 0 0,0 0 0,-1 0 0,1 0 0,0 0 1,0 0-1,-1 0 0,1 0 0,0 0 0,0 0 0,-1 0 1,1 0-1,0 0 0,0 0 0,-1 0 0,1 0 0,0 0 0,0 0 1,0 0-1,-1 0 0,1 0 0,0 0 0,0 0 0,-1 0 0,1-1 1,0 1-1,0 0 0,0 0 0,-1 0 0,1 0 0,0-1 1,0 1-1,0 0 0,0 0 0,0 0 0,-1-1 0,1 1 0,0 0 1,0 0-1,0 0 0,0-1 0,0 1 0,0 0 0,0 0 0,0-1 1,0 1-1,0 0 0,0 0 0,0-1 0,0 1 0,0 0 1,0 0-1,0-1 0,0 1 0,0 0 0,0 0 0,0-1 0,0 1 1,0 0-1,1 0 0,-1 0 0,0-1 0,0 1 0,0 0 0,1 0 1,10-14 49,-5 11-51,0 0 1,1 1-1,-1 0 0,1 0 1,0 0-1,0 1 1,-1 0-1,1 0 0,13 1 1,6 1 1,34 7 1,-14-1-3,-41-7 5,7 1 28,0 0-1,-1 1 1,21 7 0,-30-9 27,-1 0 0,1 1 1,0 0-1,0 0 0,0-1 1,0 1-1,-1 0 0,1 0 1,0 1-1,-1-1 0,1 0 1,-1 0-1,0 1 0,1-1 1,-1 1-1,0-1 0,0 1 1,0 0-1,0 0 0,0-1 1,0 1-1,0 0 0,0 0 1,-1 0-1,1 0 0,-1 0 1,0-1-1,1 1 0,-1 0 1,0 2-1,-1 0 81,-1-1 1,1 0-1,-1 0 0,0 0 0,1-1 1,-1 1-1,0 0 0,-1-1 0,1 1 1,-4 2-1,-1 3 141,-10 12 192,11-13-262,0 1 0,-1-1 0,-13 12 0,17-17-189,0 0 0,0 0 0,0 0-1,0-1 1,0 0 0,-1 1 0,1-1 0,0 0 0,-1 0 0,1-1-1,-1 1 1,1-1 0,0 0 0,-8 0 0,10 0-191,0 0-1,-1-1 1,1 1 0,0 0 0,-1-1 0,1 1 0,0-1 0,-1 0-1,1 1 1,0-1 0,0 0 0,0 0 0,0 0 0,0 1-1,0-1 1,0 0 0,0-1 0,0 1 0,0 0 0,0 0 0,-1-3-1,-5-9-1252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4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15307,'1'-1'847,"-1"1"-726,0 0 0,1 0 0,-1 0 0,0 0 0,0 0 0,0 0 0,0 0 0,1 0 0,-1 0 0,0 0-1,0-1 1,0 1 0,1 0 0,-1 0 0,0 0 0,0 0 0,0 0 0,0 0 0,1 0 0,-1 1 0,0-1 0,0 0 0,0 0 0,0 0 0,1 0 0,0 1 1088,-1-1-1088,0 0 0,0 0 0,0 1 0,0-1 0,1 0 0,-1 0 0,11 9 1177,-10-8-786,14 12 708,-1 0 1,15 19-1,-19-20-1194,0 0 0,-1 1 1,-1 1-1,0-1 0,10 28 0,-16-36-225,-1 0 0,0 0 0,0 1 0,0-1 1,0 0-1,-1 8 0,0-12 9,0 0 0,0 0 1,0 0-1,0 1 1,0-1-1,0 0 0,0 0 1,-1 0-1,1 0 0,0 1 1,-1-1-1,1 0 0,-1 0 1,1 0-1,-1 0 0,1 0 1,-1 0-1,0 0 0,0 0 1,1-1-1,-1 1 1,0 0-1,0 0 0,0 0 1,0-1-1,0 1 0,0-1 1,0 1-1,0-1 0,0 1 1,0-1-1,0 1 0,-2-1 1,-8-1-2100,-2-10 886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33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219 72 8610,'1'-2'465,"0"0"0,-1 1 1,1-1-1,0 0 0,-1 0 0,1 0 0,-1 1 1,1-1-1,-1 0 0,0 0 0,0 0 1,0 0-1,0 0 0,0-3 0,0 3-195,0-1 0,-1 1 0,1 0 0,-1-1 0,1 1-1,-1 0 1,0 0 0,1-1 0,-1 1 0,0 0 0,-3-3 0,3 4-212,-1-1 1,0 1 0,1 0-1,-1 0 1,0 1 0,0-1-1,0 0 1,1 0 0,-1 1-1,0-1 1,0 1 0,0 0-1,0 0 1,0-1 0,0 1-1,0 0 1,0 1 0,0-1-1,0 0 1,0 1 0,0-1-1,0 1 1,0-1-1,0 1 1,-2 1 0,-6 3 77,-1 0 0,1 0 0,-11 8 0,13-7-12,-4 2 37,0 0 0,-21 20-1,29-24-123,0 0-1,0 0 0,0 1 1,1-1-1,0 1 0,0 0 1,0 0-1,1 1 0,0-1 1,-3 9-1,2-3 3,1 0-1,0 0 1,0 0 0,1 0 0,1 0-1,1 11 1,-1-18-36,0-1 0,1 0 1,0 1-1,0-1 0,0 1 1,0-1-1,0 0 0,0 0 0,1 0 1,0 1-1,0-2 0,0 1 0,0 0 1,0 0-1,0-1 0,1 1 1,-1-1-1,1 1 0,0-1 0,-1 0 1,1 0-1,0 0 0,4 1 0,0 0-86,0-1-1,1 0 0,-1 0 1,1-1-1,0 1 0,-1-2 1,1 1-1,0-1 0,-1 0 1,1-1-1,0 0 0,-1 0 1,1 0-1,-1-1 0,1 0 1,11-6-1,-10 5-366,-1-1 0,0-1 0,0 0 1,0 0-1,0 0 0,-1-1 0,0 0 0,0-1 0,-1 1 0,1-1 1,-2-1-1,1 1 0,6-12 0,1-7-310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5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 16388,'13'-1'1472,"5"-1"1160,8 1-311,9-1-673,7 1-231,2-1-561,1 1-256,-10 1-296,-4 3-112,-10 6-312,-7 0-216,-5 0-680,-4 0-449,-7-4-823,-12-7-4938,7-4 5258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5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48 11562,'-3'-2'1121,"-2"1"671,5 2-600,-4 2-311,5 5-385,2-1-200,2-1-256,1 4-224,1-3-480,-2 2-337,1 2-1255,-6 1 1304</inkml:trace>
  <inkml:trace contextRef="#ctx0" brushRef="#br0" timeOffset="1">104 0 13203,'-1'0'217,"1"0"-1,-1 0 1,0 0 0,0 0 0,0 0 0,1 0-1,-1 0 1,0 0 0,0 1 0,0-1-1,1 0 1,-1 0 0,0 1 0,1-1 0,-1 0-1,0 1 1,0-1 0,1 1 0,-1-1 0,1 1-1,-1-1 1,0 1 0,1-1 0,-1 1-1,1-1 1,-1 2 0,1-1-7,0 0 0,-1 0 0,1 0 0,0 0 0,0 1 0,0-1 0,0 0 0,0 0 0,1 0 0,-1 0 0,0 0 1,1 1-1,-1-1 0,0 0 0,2 1 0,2 6 536,0-1 0,1 0-1,8 10 1,-12-16-683,12 14 842,3 5-288,0-1-1,-1 2 0,0 0 1,15 32-1,-25-39-653,-1-6-389,-1 0 0,1 0-1,0-1 1,0 1-1,11 13 1,-15-21 350,0 0 1,1 0-1,-1 0 0,0 0 0,0 0 1,0 1-1,0-1 0,0 0 0,0 0 1,0 0-1,0 0 0,1 0 0,-1 0 1,0 0-1,0 1 0,0-1 0,0 0 1,1 0-1,-1 0 0,0 0 0,0 0 1,0 0-1,0 0 0,0 0 0,1 0 1,-1 0-1,0 0 0,0 0 0,0 0 1,1 0-1,-1 0 0,0 0 0,0 0 1,0 0-1,0 0 0,0 0 0,1 0 1,-1 0-1,0-1 0,0 1 0,0 0 1,0 0-1,0 0 0,1 0 0,-1 0 1,0 0-1,0-1 0,3-8-2756,-2 4 1820,5-7-407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5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18092,'8'30'1640,"3"2"1121,2 2-393,3-6-687,4 3-337,-4-7-544,1 1-224,-3-7-304,1-3-120,-1-1-152,-1-5-152,-3-1-552,-9-7-376,-1 2-920,-9-4-465,-2-12-728,1 4 1577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6.2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1 224 15075,'13'-2'873,"-1"-1"0,1 0 0,-1-1 0,1-1 0,-1 0 0,0-1 0,-1 0 0,16-11 0,-22 14-796,0-1 0,0 0-1,-1 0 1,0 0-1,1 0 1,-1-1-1,-1 0 1,1 0-1,-1 0 1,0 0-1,0-1 1,0 1 0,-1-1-1,0 1 1,0-1-1,0 0 1,-1 0-1,0 0 1,0 0-1,0-7 1,-1 11-39,0-1 0,0 0-1,-1 0 1,1 0 0,-1 1 0,1-1 0,-1 0 0,0 0-1,0 1 1,0-1 0,-1 1 0,1-1 0,-1 1 0,1 0 0,-1-1-1,0 1 1,0 0 0,0 0 0,0 0 0,0 0 0,0 1-1,-1-1 1,-2-2 0,4 4 4,1 0-1,-1 0 1,1 0-1,-1-1 1,1 1 0,-1 0-1,1 0 1,-1 0-1,1 0 1,-1 0 0,1 0-1,-1 0 1,1 0-1,-1 0 1,1 1-1,-1-1 1,1 0 0,-1 0-1,1 0 1,-1 0-1,1 1 1,-1-1 0,1 0-1,-1 1 1,1-1-1,0 0 1,-1 1 0,1-1-1,0 0 1,-1 1-1,1-1 1,0 1-1,-1-1 1,1 0 0,0 1-1,0-1 1,-1 1-1,1-1 1,0 1 0,0-1-1,0 1 1,0-1-1,0 1 1,0-1 0,0 1-1,0-1 1,0 1-1,0-1 1,0 2-1,0 1 113,0 1 0,0 0 0,0-1 0,1 1 0,-1-1 0,2 5 0,1-1-19,0 0 0,0 0 0,1 0 0,0-1 0,0 1 0,0-1 0,1 0 0,7 7 0,51 43 224,-29-27-336,-11-8-2744,30 36 0,-46-46 2094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6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5 11410,'-4'-4'12076,"5"4"-12017,0-1 0,-1 1 0,1 0-1,0 0 1,0 0 0,-1 0 0,1 0 0,0 0-1,-1 0 1,1 0 0,0 1 0,-1-1 0,1 0-1,0 0 1,-1 0 0,1 1 0,0-1 0,-1 0-1,1 1 1,-1-1 0,1 1 0,-1-1 0,2 1-1,0 2-34,0 0-1,0 1 0,0-1 0,0 0 1,0 1-1,-1-1 0,0 1 1,0-1-1,0 1 0,1 5 1,0 0-23,-1 0 1,0 0-1,-1 12 1,-7 11 135,6-27-115,-1 0 0,1 0 0,0 0 0,0 8 0,1-13-21,0 1 1,0-1-1,0 0 0,0 1 1,0-1-1,0 0 0,1 1 1,-1-1-1,0 0 1,0 1-1,0-1 0,1 0 1,-1 1-1,0-1 0,1 0 1,-1 0-1,0 1 1,0-1-1,1 0 0,-1 0 1,0 0-1,1 0 0,-1 1 1,0-1-1,1 0 1,-1 0-1,1 0 0,-1 0 1,0 0-1,1 0 0,-1 0 1,1 0-1,-1 0 1,0 0-1,1 0 0,15-2 16,-15 2-15,4-1 22,1 0 1,-1 1-1,1-1 0,-1 1 1,1 0-1,-1 0 0,1 1 1,5 1-1,-9-2 36,-1 1 0,1 0 0,0 0 1,-1-1-1,1 1 0,-1 0 0,1 0 0,-1 0 0,0 1 0,1-1 0,-1 0 0,0 0 0,0 1 0,0-1 0,0 1 0,0-1 1,0 1-1,0-1 0,-1 1 0,1 0 0,0-1 0,-1 1 0,1 0 0,-1 0 0,0-1 0,0 1 0,1 0 0,-1 3 1,0-2 26,0 0 1,0 0 0,-1 0 0,1 0-1,0 0 1,-1 0 0,0 0 0,0 0-1,0 0 1,0 0 0,0-1 0,0 1-1,-1 0 1,0-1 0,-2 5 0,1-4-19,0 0 1,-1 0 0,1 0 0,-1 0 0,1-1 0,-1 1 0,0-1 0,0 0 0,-8 3 0,4-2-503,-1-1 0,1 0 0,-1 0 0,0-1 1,1 0-1,-1-1 0,0 0 0,1 0 0,-1-1 0,-14-2 1,9-2-2070,11 1 941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7.0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0 148 15131,'5'-6'1713,"0"0"-1,1 1 1,8-9-1,24-11 1666,42-15-1070,-62 33-2203,-13 5-243,1 0 0,0 0 1,-1-1-1,0 0 1,1 0-1,8-7 0,-14 9-33,1 1 0,-1 0 0,0-1 0,0 1 0,1-1 0,-1 1 0,0-1 0,0 1-1,0-1 1,0 1 0,1-1 0,-1 1 0,0-1 0,0 1 0,0-1 0,0 1 0,0-1-1,-1 1 1,1-1 0,0 1 0,0-1 0,0 1 0,0-1 0,0 1 0,-1-1 0,1 1-1,0-1 1,0 1 0,-1 0 0,1-1 0,0 1 0,-1-1 0,1 1 0,0 0 0,-1-1 0,1 1-1,-1 0 1,1 0 0,-1-1 0,1 1 0,-1 0 0,1 0 0,0-1 0,-1 1 0,0 0-1,-7-1-1289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7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15499,'4'6'1985,"6"3"1367,3 3-583,1 3-376,1 8-841,-1 5-504,-3 5-744,1 5-152,-5 2-176,0-4-328,-3-5-1240,1-8 992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49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0 431 5025,'3'0'5512,"-3"1"-5421,1 5 3470,1 10 299,-2-16-3680,0 1-1,1-1 0,-1 0 0,0 1 0,0-1 0,0 1 0,1-1 0,-1 0 0,0 1 1,1-1-1,-1 1 0,0-1 0,1 0 0,-1 0 0,0 1 0,1-1 0,-1 0 0,1 1 1,-1-1-1,0 0 0,1 0 0,-1 0 0,1 0 0,-1 1 0,1-1 0,-1 0 0,1 0 1,0 0-1,-1 0-119,0 0 1,1 0 0,-1 0 0,0 0-1,0 0 1,1 0 0,-1 0 0,0 1-1,0-1 1,1 0 0,-1 0 0,0 0-1,0 0 1,0 0 0,1 1 0,-1-1-1,0 0 1,0 0 0,0 0 0,0 1-1,0-1 1,1 0 0,-1 0 0,0 1-1,0-1 1,0 0 0,0 0 0,0 1 0,0-1-1,0 0 1,0 1 0,2 2 360,3-6-191,124-115 2602,-121 110-2720,144-152 1922,-150 158-2015,17-20 365,17-26 0,-32 41-319,1 0 1,-1 0-1,-1 0 1,1 0-1,-1-1 1,-1 0-1,0 1 1,3-16 0,-5 22-49,0 0 1,0 0 0,0 0-1,0 0 1,-1 0 0,1 0-1,0 0 1,-1 0 0,1 0-1,-1 0 1,1 0 0,-1 0-1,1 0 1,-1 0 0,1 0 0,-1 1-1,0-1 1,0 0 0,1 0-1,-1 1 1,0-1 0,0 0-1,-1 0 1,-11-5-915,1 5-3854,6 4 3026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51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14787,'0'1'1096,"2"5"681,-1 2-73,-1 4-504,3 5-55,3 4-201,2 4-56,3 2-208,-1-1-152,1 3-296,1 0-120,-4-3-88,1-5-184,-6-6-552,-2-4-296,-4-17-3321,0-9 3273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51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12195,'2'4'939,"0"-1"-1,0 0 1,0 0 0,1 0 0,-1 0 0,1-1 0,0 1 0,4 2 0,-1 0-161,0-1 0,1 0 0,11 4 1,2 0-73,0-2 0,22 5 0,54 6 297,-85-16-1018,0 0 1,0-1-1,0 0 1,0-1 0,0 0-1,21-6 1,-30 6-141,1 0 0,-1 0 0,1 0 0,-1 0 0,0 0 0,1 0 0,-1-1 0,0 1-1,0-1 1,0 0 0,0 1 0,-1-1 0,1 0 0,0 0 0,1-3 0,-2 4-80,0-1 0,-1 0 0,1 1 0,0-1 0,-1 0 1,0 0-1,1 0 0,-1 0 0,0 1 0,0-1 0,0 0 0,0 0 0,0 0 0,0 0 0,-1 1 0,1-1 0,0 0 0,-1 0 0,0 0 0,1 1 0,-2-3 0,-11-14-1169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33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30 9954,'-1'-3'905,"1"0"1,-1 0-1,0-1 1,0 1-1,0 0 0,0 0 1,-4-5-1,5 8-815,0 0 1,-1 0-1,1 0 0,0 0 0,-1 1 1,1-1-1,0 0 0,-1 0 1,1 0-1,0 0 0,-1 0 1,1 1-1,0-1 0,0 0 0,-1 0 1,1 0-1,0 1 0,0-1 1,0 0-1,-1 0 0,1 1 1,0-1-1,0 0 0,0 1 0,0-1 1,-1 1-1,-5 10 372,6-10-228,-6 12 205,0 0-1,1 0 1,1 0-1,0 0 1,1 1 0,-3 27-1,4 86 1097,2-76-999,0 11-33,7 184 1417,-4-227-1783,0-1-1,2 0 1,0 0 0,13 30-1,-11-45-3749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51.8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83 12915,'0'-1'256,"-1"1"1,0 0-1,1 0 0,-1 0 1,1 0-1,-1 0 1,0-1-1,1 1 0,-1 0 1,0 0-1,1 1 1,-1-1-1,0 0 0,1 0 1,-1 0-1,0 0 1,1 1-1,-1-1 0,1 0 1,-1 0-1,1 1 1,-1-1-1,0 1 0,0-1 1,1 1-76,0 0 0,0-1 1,-1 1-1,1 0 0,0 0 1,0-1-1,0 1 0,0 0 0,0-1 1,0 1-1,0 0 0,0 0 1,0-1-1,0 1 0,0 0 1,0 0-1,1 0 0,1 6 465,0-1 0,1 0-1,6 9 1,-9-14-524,31 49 1760,41 51 0,-58-83-1863,13 16-53,-25-31-130,1-1 1,-1 1 0,1-1 0,0 0 0,0 0 0,0 0-1,0 0 1,0 0 0,4 1 0,-6-3 28,-1 0 0,1 1 0,-1-1 0,1 0 0,0 0 1,-1 0-1,1 0 0,-1 0 0,1 0 0,0 0 0,-1 0 0,1 0 0,-1 0 0,1 0 0,-1-1 1,1 1-1,0 0 0,-1 0 0,1 0 0,-1-1 0,1 1 0,-1 0 0,1-1 0,-1 1 1,0-1-1,1 1 0,-1 0 0,1-1 0,-1 1 0,0-1 0,1 1 0,-1-1 0,0 1 1,1-1-1,-1 1 0,0-1 0,0 1 0,0-1 0,0 0 0,1 1 0,-1-1 0,0 1 1,0-1-1,0 1 0,0-1 0,0 0 0,0 0 0,-1-12-1628</inkml:trace>
  <inkml:trace contextRef="#ctx0" brushRef="#br0" timeOffset="1">216 0 18332,'0'31'1392,"3"-1"1033,3 2-353,5-3-640,3-1-191,6-2-537,-1-4-184,3-3-248,-2-3-96,-7-3-104,-1-3 0,-2-2-240,-4-1-248,-5-2-992,-10 3-3409,0-8 6273,-5 3-1504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52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1 358 14371,'0'6'1576,"8"0"1161,2-4-449,13-2-663,3-6-345,3-4-432,1 0-256,-4-4-328,-3 3-112,-5-2-176,-5-3-136,-3 3-560,-1-2-296,-2-2-576,-3-2-505,-5-2-199,-4-3 23,0-8 1121</inkml:trace>
  <inkml:trace contextRef="#ctx0" brushRef="#br0" timeOffset="1">158 0 14371,'-1'6'882,"1"-1"-1,0 1 1,0 0-1,0 0 1,1-1-1,-1 1 1,2 0 0,-1-1-1,4 10 1,3 6 331,11 22 0,-11-29-404,48 92 1577,3 3-2717,-56-101-148,-3-7 62,1 1 0,-1-1 1,1 1-1,0-1 0,-1 1 1,1-1-1,0 1 0,0-1 1,0 0-1,2 2 0,3 1-1024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53.0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53 9106,'-21'3'8114,"27"-14"-6185,27-16 1446,-30 25-3238,0 0-1,1 0 0,-1 0 0,1 0 0,-1 0 1,1 1-1,-1 0 0,7-2 0,-9 3-116,0 0 0,0 0 0,-1 0-1,1 0 1,0 0 0,0 0-1,0 0 1,-1 0 0,1 0 0,0 1-1,0-1 1,0 0 0,-1 0-1,1 1 1,0-1 0,0 1 0,-1-1-1,1 1 1,0-1 0,-1 1-1,1-1 1,-1 1 0,1-1 0,0 2-1,0 0-4,0 0-1,0 0 0,-1-1 1,1 1-1,0 0 0,-1 0 1,0 0-1,1 0 0,-1 0 1,0 2-1,-1 6 6,0 0 1,0-1-1,-4 13 1,5-21-4,-3 10 19,-1 0 0,-1-1 0,0 1 0,0-1 0,-1-1 0,0 1 0,-1-1 0,0 0 0,-10 11 0,17-20-15,-1 0 0,1 0 0,0 1 0,-1-1 0,1 0 0,0 0 0,0 1 0,-1-1 0,1 0 0,0 1 0,0-1 0,0 0 0,0 1 0,-1-1 0,1 0 0,0 1 0,0-1 0,0 0 0,0 1 0,0-1 0,0 1 0,0-1 0,0 0 0,0 1 0,0-1 0,0 0 0,0 1 0,0-1 0,0 0 0,1 1 0,-1 0 26,1-1 0,0 1 0,-1-1-1,1 1 1,0-1 0,-1 0-1,1 1 1,0-1 0,-1 0-1,1 0 1,0 0 0,0 1-1,-1-1 1,2 0 0,36-1 1246,-28 1-895,7 0-126,-1 0 0,0-2 0,0 1 0,1-2 0,-1 0 0,-1-1 0,1-1 0,17-8-1,-31 13-312,0-1 0,0-1 0,0 1 0,-1 0 0,1 0 0,0-1 0,2-1 0,-4 3 25,0-1 0,0 1 0,0 0 0,0 0 0,0 0 0,0 0 0,0 0 0,0 0 0,0 0 0,1-1 0,-1 1 0,0 0 0,0 0 0,0 0 0,0 0 0,0 0 0,0 0 0,0-1 0,0 1 0,0 0 0,0 0 0,0 0 0,0 0 0,0 0 0,0 0 0,0-1 0,0 1 1,0 0-1,-1 0 0,1 0 0,0 0 0,0 0 0,0 0 0,0 0 0,0-1 0,0 1 0,0 0 0,0 0 0,0 0 0,-1 0 0,-11-1-397,-14 3-47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55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0 10858,'-16'9'1121,"-2"5"535,-5 4-392,-1 5-296,0 3-520,1 0-456,3 10-104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58.2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512 794 8458,'0'0'177,"-1"0"0,1 0 0,-1-1 0,1 1 0,-1-1 1,1 1-1,-1 0 0,1-1 0,-1 1 0,1-1 0,0 1 0,-1-1 0,1 1 1,0-1-1,0 1 0,-1-1 0,1 1 0,0-1 0,0 0 0,0 1 0,-1-1 1,1 1-1,0-1 0,0 0 0,0 1 0,0-1 0,0 1 0,0-1 0,0 0 1,1 1-1,-1-1 0,0 1 0,0-1 0,0 1 0,1-1 0,-1 0 0,1-2 209,0 0-1,0 1 0,1-1 0,-1 0 0,1 1 1,1-3-1,0 1-121,0 1-1,0 0 1,0 0 0,1 1 0,-1-1 0,1 1 0,-1-1 0,1 1-1,0 0 1,0 1 0,0-1 0,0 1 0,0-1 0,0 1-1,0 1 1,1-1 0,-1 0 0,5 1 0,7 0 194,0 1 0,0 1 0,25 6 0,3 0 34,57 3 252,0-4 0,0-5-1,0-4 1,0-4 0,117-23 0,39-15 1128,-245 41-1846,0 0 0,-1 0 0,1-1 0,-1-1 0,19-9 0,-24 10-19,-1 1 0,1-1 0,-1 0 0,-1 0 0,1 0 1,0-1-1,-1 0 0,0 0 0,0 0 0,0 0 0,-1 0 0,5-10 0,-3 2-8,-1 0 0,0-1 0,-1 0 1,3-26-1,-2-57-2,-5 82-4,0 1 0,-1 0 0,0-1 0,-1 1 0,0 0-1,-2 0 1,1 0 0,-2 1 0,0 0 0,0 0-1,-1 0 1,-1 1 0,0 0 0,-1 0 0,0 1 0,0 0-1,-2 1 1,1 0 0,-1 0 0,0 1 0,-1 1-1,0 0 1,-1 1 0,0 0 0,-14-6 0,-7 1-21,0 1 1,-67-13-1,-77 1-56,86 17 71,-1 4-1,1 4 1,-1 4 0,1 4-1,0 4 1,-142 41 0,200-45 7,0 2 0,1 1 0,0 2 0,1 1 0,1 1 0,0 2 0,2 1 0,0 2 0,1 0 0,1 2 0,-43 50 0,64-68 6,-20 26-4,-27 40 0,48-63 6,-1 0 0,1 1 0,0 0 0,1 0 0,0 0 0,1 0 0,0 1 0,0-1 0,-1 19 0,4-24-1,0 0 0,0 0 0,1 0 0,0 0 0,0 0 0,0 0 0,1 0 0,-1-1 0,1 1 0,0-1 0,1 1 0,-1-1 0,1 0 0,0 0 0,0 0 0,0 0 0,0 0 0,1-1 0,-1 1 1,1-1-1,7 5 0,6 3 1,1-1 1,0-1-1,37 13 1,0-3 81,0-3 0,1-2 0,1-2 0,0-3 0,0-3-1,1-2 1,0-2 0,0-3 0,-1-3 0,1-2 0,86-20 0,-127 21-543,0 0-1,19-8 1,-26 7-615,-10 6 1001,0 0 1,1 0-1,-1 0 0,0 0 0,0 0 0,0 0 0,0 0 0,0 0 0,0 0 0,1 0 1,-1 0-1,0 0 0,0 0 0,0-1 0,0 1 0,0 0 0,0 0 0,0 0 1,0 0-1,0 0 0,0 0 0,0 0 0,1-1 0,-1 1 0,0 0 0,0 0 0,0 0 1,0 0-1,0 0 0,0 0 0,0-1 0,0 1 0,0 0 0,0 0 0,0 0 0,0 0 1,0 0-1,0-1 0,0 1 0,-1 0 0,1 0 0,0 0 0,0 0 0,0 0 1,0 0-1,0 0 0,0-1 0,0 1 0,0 0 0,0 0 0,0 0 0,0 0 0,-1 0 1,1 0-1,0 0 0,0 0 0,0 0 0,0 0 0,0-1 0,-1 1 0,-13-4-2027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1:59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13731,'3'8'1520,"4"-1"761,6 1-385,4-2-47,4-1-625,1 1-288,8 3-360,4-3-640,13 5-1408,3-4 1016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02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1 135 9786,'14'-12'5740,"-9"8"-4700,0 0 0,-1 0 0,7-8 0,-10 11-866,0-1 0,0 1 0,-1 0-1,1-1 1,0 1 0,-1-1 0,1 1 0,-1-1 0,1 1 0,-1-1 0,0 1 0,1-1-1,-1 1 1,0-1 0,0 1 0,0-1 0,0 1 0,-1-1 0,1-1 0,-8 9 1048,6-4-1123,-1 0 0,1-1 0,0 1 0,-1 0 0,1 0 0,0 0-1,-2 4 1,3-5-61,1 1 0,-1-1 0,0 1 0,1-1 0,0 1 0,-1-1 0,1 1 0,0 0 0,0-1 0,0 1 0,0 0 0,0-1 0,0 1 0,1 0 0,-1-1 0,0 1 0,1-1 0,-1 1 0,1-1 0,0 1 0,-1-1-1,1 1 1,0-1 0,0 1 0,0-1 0,0 0 0,0 0 0,0 1 0,0-1 0,1 0 0,-1 0 0,0 0 0,1 0 0,-1 0 0,1-1 0,-1 1 0,1 0 0,-1-1 0,3 2 0,-1-2-20,-1 1 0,0 0-1,1-1 1,-1 0 0,0 1 0,1-1 0,-1 0 0,0 0 0,1 0 0,-1 0-1,1-1 1,-1 1 0,0-1 0,1 1 0,-1-1 0,0 0 0,0 0 0,0 0 0,1 0-1,-1 0 1,0-1 0,0 1 0,-1 0 0,1-1 0,0 0 0,0 1 0,2-4-1,-3 2-2,0 1 0,0-1 0,0 1 0,0 0-1,-1-1 1,1 1 0,-1-1 0,1 0 0,-1 1-1,0-1 1,0 1 0,0-1 0,-1 0-1,1 1 1,0-1 0,-1 1 0,-1-5 0,1 6 0,1-1 0,-1 1 1,1 0-1,-1-1 0,0 1 1,1-1-1,-1 1 0,0 0 1,0 0-1,0 0 0,0-1 1,0 1-1,0 0 0,-1 0 1,1 0-1,0 1 0,0-1 1,-1 0-1,1 0 0,-1 1 1,1-1-1,-1 1 0,1-1 1,0 1-1,-1-1 0,0 1 1,1 0-1,-1 0 0,1 0 1,-4 0-1,3 1 24,0-1 1,0 1-1,0 0 0,0 0 0,0 0 1,0 0-1,0 0 0,0 1 1,1-1-1,-1 1 0,0-1 0,1 1 1,-1-1-1,1 1 0,0 0 1,-1 0-1,1 0 0,0-1 1,0 1-1,0 0 0,0 1 0,0 1 1,0-3-34,1 1 0,-1 0-1,1-1 1,-1 1 0,1-1 0,0 1 0,0 0 0,-1-1 0,1 1 0,0 0 0,1-1 0,-1 1 0,0 0 0,0-1 0,1 1 0,-1 0-1,1-1 1,-1 1 0,1-1 0,0 1 0,0-1 0,-1 1 0,1-1 0,0 1 0,0-1 0,1 0 0,-1 0 0,0 1 0,2 0 0,-1 0 17,0-1 0,0 0 0,-1 0 1,1-1-1,0 1 0,0 0 0,0-1 1,0 1-1,0-1 0,0 1 0,0-1 1,0 0-1,0 0 0,0 0 0,0 0 1,0 0-1,0 0 0,0-1 0,0 1 1,0-1-1,0 1 0,0-1 0,0 0 1,-1 0-1,1 0 0,2-1 0,-1 0 11,-1 0-1,0 0 0,0 0 1,-1 0-1,1-1 1,0 1-1,-1 0 0,1-1 1,-1 1-1,0-1 0,0 1 1,0-1-1,0 0 0,0 0 1,0 1-1,-1-1 0,1 0 1,-1-4-1,0 3-12,0-1 0,0 1 0,-1-1-1,0 1 1,0-1 0,0 1 0,0-1 0,-1 1 0,1 0 0,-1-1-1,0 1 1,0 0 0,-6-6 0,7 8-8,0 1 1,0-1-1,-1 1 1,1 0-1,-1-1 1,1 1-1,-1 0 1,1 0-1,-1 0 1,1 0-1,-1 1 1,0-1-1,0 0 1,1 1-1,-1-1 1,0 1-1,0 0 1,0-1-1,0 1 1,0 0-1,1 0 1,-1 0-1,0 0 1,0 1-1,0-1 1,0 0-1,1 1 1,-1-1-1,0 1 1,0 0-1,1 0 1,-1-1-1,0 1 1,1 0-1,-4 3 1,4-3-7,0 0 1,0 0-1,0 0 1,-1 0-1,1 0 1,0 0-1,0 0 1,1 0-1,-1 1 1,0-1 0,0 0-1,1 1 1,-1-1-1,1 0 1,-1 1-1,1-1 1,-1 1-1,1-1 1,0 1-1,0-1 1,0 1-1,0-1 1,0 1-1,0-1 1,0 1 0,0-1-1,0 1 1,1-1-1,-1 1 1,1-1-1,-1 1 1,2 1-1,-1-1-58,0-1 1,0 1-1,0-1 0,0 0 0,0 1 0,0-1 0,0 0 0,1 0 0,-1 1 0,0-1 1,1 0-1,-1 0 0,1-1 0,-1 1 0,1 0 0,-1 0 0,1-1 0,0 1 1,-1-1-1,1 1 0,0-1 0,0 0 0,-1 0 0,1 0 0,0 0 0,0 0 0,-1 0 1,4-1-1,14-5-1316,3-5 364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3.1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0 648 7562,'0'-1'716,"0"-1"0,0 0 0,0 1 1,0-1-1,0 0 0,1 1 0,-1-1 1,0 1-1,1-1 0,-1 0 0,1 1 1,0-1-1,-1 1 0,2-3 0,17-23 4394,-7 11-4608,42-66 1909,76-88-1,75-61 88,-188 213-2380,-8 9-83,-1 0 0,0-1 0,13-18 1,-21 27-79,1 0 1,-1 1-1,0-1 1,1 0-1,-1 1 1,0-1-1,0 0 1,1 1-1,-1-1 1,0 0-1,0 1 1,0-1-1,0 0 1,0 0-1,0 1 1,0-1 0,0 0-1,0 0 1,0 1-1,0-1 1,-1 0-1,1 1 1,0-2-1,-1 2-49,1-1-1,-1 1 1,1 0 0,-1-1-1,1 1 1,0 0-1,-1 0 1,1-1 0,-1 1-1,1 0 1,-1 0 0,1 0-1,-1 0 1,0 0-1,1-1 1,-1 1 0,1 0-1,-1 0 1,1 0-1,-1 0 1,1 1 0,-1-1-1,1 0 1,-1 0 0,1 0-1,-1 0 1,1 0-1,-1 1 1,1-1 0,-1 1-1,-7 3-1104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4.5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51 340 9594,'-12'-40'3048,"-3"-10"1197,8 17 1953,35 141-2381,-16-40-3231,-4 0 0,0 75 1,-7-131-583,-1-8-3,0 1 0,0-1 0,0 1 0,-2 7 0,2-12-1,0 0 0,0 0 0,0 0 0,0 0 0,-1 0 0,1 0 0,0-1 0,0 1 0,0 0 0,0 0 0,0 0 0,0 0 0,0 0 0,0 0 0,0 0 0,0 0 0,0 0 0,0 0 0,0 0 0,0 0 0,-1-1 0,1 1 0,0 0 0,0 0 0,0 0 0,0 0 0,0 0 0,0 0 0,0 0 0,0 0 0,-1 0 0,1 0 0,0 0 0,0 0 0,0 0 0,0 0 0,0 0 0,0 0 0,0 0 0,0 0 0,-1 0 0,1 0 0,0 0 0,0 0 0,0 1 0,0-1 0,0 0 0,0 0 0,0 0 0,0 0 0,0 0 0,0 0 0,0 0 0,-1 0 0,1 0 0,0 0 0,0 0 0,0 1 0,0-1 0,0 0 0,0 0 0,0 0 0,0 0 0,0 0 0,0 0 0,0 0 0,-4-9 0,-4-16-59,1 0 0,-4-38 0,-1-56-282,4 36 131,4 47 127,-3-16 10,3-1 0,2-67 1,2 119 72,1-6 1,-1 1 0,1-1 0,0 1 0,4-14 0,-4 19 1,-1 0 1,0 1-1,1-1 1,-1 0-1,1 0 0,-1 0 1,1 0-1,0 1 0,-1-1 1,1 0-1,0 1 1,0-1-1,-1 0 0,1 1 1,0-1-1,0 1 0,1-1 1,-1 0 2,0 1 0,0 0 1,1 0-1,-1 0 0,0 0 1,0 0-1,0 0 0,0 1 1,0-1-1,0 0 0,0 1 1,0-1-1,1 0 0,-1 1 1,0-1-1,0 1 0,-1 0 1,1-1-1,1 2 0,9 7 147,0 1 0,-1 0-1,0 1 1,15 23 0,-2-4 216,2-1 25,1 0 0,33 28 1,-41-42-810,0-2 0,1 1 1,0-2-1,41 19 0,-76-28-6994,15-3 6841,-24 3-1431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4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1 203 14275,'0'-3'2008,"4"-1"1849,11-8-2016,7-2-657,4-4-592,1-1-248,0 3-456,-1-3-272,-4 3-656,-1-3-761,-4-2-671,-1 0-153,4 1 1241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49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0 101 10258,'18'-9'4182,"11"-5"115,-19 9-3537,1 0 1,0 1 0,0 1 0,19-4 0,67-17 2133,-70 15-2451,1 2 0,42-5 0,-65 11-452,-4 1-69,-1 0 0,1 0-1,-1 0 1,1-1 0,-1 1-1,1 0 1,-1 0 0,1 0-1,-1 0 1,1 0 0,0 0-1,-1 0 1,1 0 0,-1 1-1,1-1 1,-1 0 0,1 0-1,-1 0 1,1 0 0,-1 1-1,0-1 1,1 0 0,-1 1-1,1-1 1,-1 0 0,1 1 0,-1-1-1,0 0 1,1 1 0,-1-1-1,0 1 1,1-1 0,-1 0-1,0 1 1,0-1 0,0 1-1,1-1 1,-1 1 0,0-1-1,0 1 1,0-1 0,0 1-1,0 0 1,7 19-1250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5.3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1 279 11050,'5'9'1513,"0"-1"0,1 0 0,-1-1 0,2 1 0,10 9 0,12 14 1909,-26-26-3000,0-1 0,0 1-1,4 10 1,-6-14-384,0 1 0,0 0 0,-1-1 0,1 1-1,-1 0 1,1 0 0,-1-1 0,0 1 0,0 0 0,0 0 0,0-1 0,0 1 0,0 0 0,0 0 0,-2 2 0,2-3-36,0-1 1,0 0-1,0 0 0,0 1 1,0-1-1,-1 0 0,1 0 0,0 1 1,0-1-1,0 0 0,-1 0 0,1 0 1,0 0-1,0 1 0,-1-1 0,1 0 1,0 0-1,0 0 0,-1 0 0,1 0 1,0 0-1,-1 0 0,1 1 0,0-1 1,0 0-1,-1 0 0,1 0 1,0 0-1,-1 0 0,1-1 0,0 1 1,-1 0-1,1 0 0,0 0 0,0 0 1,-1 0-1,1 0 0,0 0 0,0 0 1,-1-1-1,1 1 0,0 0 0,0 0 1,-1-1-1,-9-9 34,6 4-47,1-1 1,0 1-1,0-1 1,0 0-1,1 0 1,0 0-1,-1-12 1,1 7-178,1 0 0,1 0 1,1-22-1,0 29-41,0 0 0,0 1 1,0-1-1,0 1 0,1 0 1,0 0-1,0-1 0,0 1 1,0 0-1,1 0 0,-1 1 0,1-1 1,5-5-1,-2 4-591,0 0-1,1 0 1,-1 0 0,1 1-1,0-1 1,0 2-1,8-4 1,9-2-495</inkml:trace>
  <inkml:trace contextRef="#ctx0" brushRef="#br0" timeOffset="1">363 16 11939,'8'-16'7328,"-19"25"-6545,0 0 0,0 0-1,1 1 1,0 1 0,-11 16 0,-3 1-134,3-6-203,-22 28 332,39-45-681,0 1 1,0-1 0,0 1-1,1 0 1,0 0 0,-4 13-1,7-19-91,0 1 0,-1-1 0,1 1 0,0 0 0,0-1 0,0 1 0,0-1 0,0 1 0,0 0 0,0-1 0,0 1 0,0-1 0,0 1 0,0 0 0,0-1 0,0 1-1,0-1 1,1 1 0,-1-1 0,0 1 0,0 0 0,1-1 0,-1 1 0,0-1 0,1 1 0,-1-1 0,1 1 0,0 0-2,0-1-1,0 0 1,0 1 0,0-1-1,1 0 1,-1 0-1,0 1 1,0-1 0,0 0-1,0 0 1,0 0 0,0 0-1,0-1 1,1 1 0,6-2 0,-1 0 1,0 0 0,10-5-1,6-4 23,30-22 0,-34 20-14,0 2-1,29-13 0,-44 22 40,0 0 0,0 1 0,0 0 0,1-1-1,-1 2 1,0-1 0,0 0 0,1 1 0,-1 0 0,1 0 0,-1 0 0,0 1 0,1-1-1,-1 1 1,0 0 0,0 0 0,1 1 0,-1-1 0,0 1 0,0 0 0,-1 0-1,1 0 1,0 1 0,-1-1 0,1 1 0,-1 0 0,0 0 0,0 0 0,0 0 0,0 0-1,0 1 1,-1 0 0,0-1 0,1 1 0,-1 0 0,-1 0 0,1 0 0,-1 0-1,1 0 1,0 6 0,-1-1 55,1 1 1,-2-1-1,1 1 0,-1-1 1,-1 1-1,0-1 0,0 1 0,-1-1 1,0 0-1,0 1 0,-1-1 0,-1 0 1,-6 12-1,5-10-146,-1-2 0,0 1 0,-1-1 0,0 0 0,0 0 0,-1-1 0,-1 0 0,1 0 0,-1-1-1,-19 12 1,26-18-145,0 1-1,0-1 0,0 0 0,-1 0 1,1 0-1,0-1 0,0 1 0,-1-1 1,1 1-1,-1-1 0,1 0 0,-4 0 1,5 0 53,1 0 1,-1 0-1,0 0 1,1 0 0,-1-1-1,0 1 1,1 0-1,-1-1 1,1 1 0,-1 0-1,0-1 1,1 1-1,-1-1 1,1 1 0,-1 0-1,1-1 1,0 0-1,-1 1 1,0-1 0,1-1-101,-1 1 0,1-1 1,-1 1-1,1 0 0,0-1 1,-1 1-1,1-1 0,0 1 1,0-1-1,0 1 0,0-1 1,1-1-1,4-21-1375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5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7 259 12171,'-6'12'5115,"6"-12"-5049,0 0 1,0 0-1,0 0 0,0 0 0,0 0 1,1 0-1,-1 0 0,0 0 0,0 0 0,2-1 1657,-2 1-1657,0 0 0,0 0 0,0 0 1,0 0-1,21-17 2762,25-32-853,51-46-117,-78 80-1741,17-15 130,-33 28-313,-1-1 0,0 1-1,0-1 1,0 0-1,0 1 1,0-1-1,-1 0 1,1 0-1,-1 0 1,2-6-1,-3 9-139,0-1 0,0 0 0,0 0 0,0 1 0,0-1 0,0 0 0,0 0 0,0 1 0,-1-1 0,1 0 0,0 0 0,-1 1 0,1-1 0,0 0 0,-1 1 0,1-1 0,-1 1 0,1-1 0,-1 1 0,1-1 0,-1 1 0,0-1 0,1 1 0,-1-1 0,1 1 0,-1-1 0,0 1 0,1 0 0,-1 0 0,-1-1 0,-2-2-1101,-6-4-188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6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17 12459,'-3'-9'1624,"3"1"2993,6 15-2545,1 11-263,2 8-97,4 12-15,-1 4-177,6 4-312,2 3-216,3-5-336,3-1-159,-4-7-241,-2-5-48,-6-8-448,-2-4-368,-7-6-1985,-4 5 1585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7.4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1 337 12307,'3'-2'4265,"3"-2"-1713,8-7-23,2-4-281,12-3-311,2-4-289,4-2-600,4 1-248,-2-3-392,1 0-144,4-1-152,-3-2-48,-1 0-624,-5 0-624,3 0-2113,-11 6 1825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8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15 280 16259,'5'135'8550,"-2"40"-6305,-3-171-2228,-1 14 70,0-14-50,-3-10-26,1-7-89,1-1-1,0 1 1,1 0 0,0-26 0,1 11-37,-4-55-92,0-94-210,5 145 349,2 0 1,1 0 0,11-45 0,-13 72 76,0-1 0,0 0 0,0 1 0,0 0 0,1-1 0,3-4 0,-5 9 4,0 0 0,-1 0 0,1 0 0,0 0 1,-1 0-1,1 1 0,0-1 0,0 0 0,0 0 1,0 1-1,-1-1 0,1 1 0,0-1 0,0 1 0,0-1 1,0 1-1,0 0 0,1-1 0,-1 1 0,0 0 1,0 0-1,0 0 0,0-1 0,0 1 0,0 0 1,0 1-1,0-1 0,0 0 0,1 0 0,-1 0 1,0 1-1,0-1 0,0 1 0,0-1 0,0 0 1,0 1-1,1 1 0,4 2 112,0 1-1,0 1 1,-1-1 0,0 1-1,0 0 1,5 7 0,25 44 617,-25-41-534,37 73 708,11 15-370,-53-96-679,23 40 452,-26-43-669,0 0 0,0 0-1,0 0 1,0 0-1,-1 1 1,0-1 0,1 10-1,-2-14 76,-1-1 0,0 1 0,1-1 0,-1 1 0,1-1 0,-1 1 0,0-1 0,1 0 0,-1 1-1,0-1 1,0 0 0,1 1 0,-1-1 0,0 0 0,0 0 0,1 0 0,-1 0 0,0 0 0,0 0 0,1 0 0,-3 0 0,1 0-755,-11 1-612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8.5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1 173 13235,'3'2'2008,"5"-2"2233,7-5-2176,2-4-873,1-5-424,6-4-392,4 0-288,2-4-648,4-1-424,-7 4-1201,-3-4-407,2 0 1319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8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0 176 12971,'5'16'1568,"0"0"0,1 0 0,0 0 0,1 0 1,1-1-1,12 17 0,-9-13-648,-4-3-344,-6-13-533,0-1 1,-1 0 0,1 1-1,0-1 1,1 0-1,-1 0 1,2 3-1,2-27-116,0-23-664,-2 18-437,0 0 0,2 1-1,1-1 1,18-49 0,-9 49-671,3 8 694</inkml:trace>
  <inkml:trace contextRef="#ctx0" brushRef="#br0" timeOffset="1">343 1 12619,'-1'1'1755,"-18"17"1413,-65 72 2425,74-79-5339,1 2-1,0 0 0,1 0 0,0 0 0,-10 26 1,17-37-236,1 0 1,-1 0 0,0 0 0,1 0 0,0 0-1,-1 0 1,1 0 0,0 0 0,0 0-1,0 0 1,0 0 0,0 0 0,1 0 0,-1 0-1,1 0 1,-1 0 0,2 2 0,-2-3-15,1 0 1,0 0 0,0 0-1,0 0 1,0 0 0,0 0-1,0 0 1,0 0 0,0-1-1,0 1 1,1 0-1,-1-1 1,0 1 0,0-1-1,0 0 1,1 1 0,-1-1-1,0 0 1,1 0 0,-1 1-1,0-1 1,1 0-1,-1 0 1,0-1 0,0 1-1,1 0 1,1-1 0,8-1 11,0-2 1,0 1 0,-1-1 0,1-1 0,13-8-1,-15 8-8,0 1 0,0-1 0,0 1 0,0 1 0,1 0 0,-1 0 0,1 1 0,12-2 0,-19 4 21,-1 1 1,1-1-1,0 0 1,0 1-1,-1-1 1,1 1-1,0 0 1,-1 0-1,1 0 0,-1 0 1,1 1-1,-1-1 1,0 1-1,1-1 1,-1 1-1,0 0 1,0 0-1,0 0 1,0 0-1,-1 0 1,1 0-1,0 1 1,-1-1-1,0 1 1,1-1-1,1 5 1,1 5 196,0-1 1,-1 1-1,0 0 1,2 21-1,-3-17 183,0 1 0,-1 0 0,-1-1 0,-3 33 0,2-45-380,1-1-1,-1 1 1,0 0 0,-1 0-1,1-1 1,0 1 0,-1-1-1,0 1 1,0-1 0,0 0-1,0 0 1,-1 0 0,1 0-1,-1 0 1,0 0 0,1-1-1,-1 1 1,-1-1-1,1 0 1,0 0 0,0 0-1,-1 0 1,1 0 0,-1-1-1,0 0 1,1 1 0,-5-1-1,6 0-134,-1-1 0,1 0-1,0 1 1,-1-1 0,1 0-1,0-1 1,-1 1 0,1 0-1,0-1 1,-1 1-1,1-1 1,0 0 0,0 0-1,-1 0 1,1 0 0,0 0-1,0 0 1,0 0 0,0-1-1,0 1 1,1-1 0,-1 1-1,0-1 1,1 0-1,-1 0 1,-1-2 0,0-1-58,0-1 0,0 1 0,0 0 0,1-1 0,0 0 1,0 0-1,0 1 0,1-1 0,-1-8 0,0-19 49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19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77 12179,'14'-19'1528,"-1"1"760,7 1 97,1 4-1,4 5-335,-1 7-297,-4 8-600,-5 5-319,-12 10-465,-3 2-88,-6-1-368,-3-2-688,4-9-4489,2-8 3520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2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1 133 16428,'12'-9'1400,"3"0"1736,8 1-2591,0 2-257,7-5-280,2-1-160,6-8-1105,2-4-399,9-10 808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3.4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37 363 15387,'37'49'1978,"14"18"620,46 83 0,-89-137-2451,62 120 508,-55-103-655,-2 0-1,12 44 0,-25-67-225,-4-8 71,-5-8-55,1-1 1,-1 0-1,2 0 1,-8-13-1,-1 1-57,-142-212-1319,135 200 1559,1-1 0,-28-61 0,44 82 89,1-1-1,0 0 1,1-1-1,0 1 0,1-1 1,1 1-1,0-1 1,2 0-1,1-31 0,1 32 107,1 0 0,0 1 0,1-1 0,1 1 0,1-1-1,-1 2 1,2-1 0,8-13 0,-10 18 3,1 1-1,0 0 1,1 0-1,0 1 1,0-1 0,0 2-1,1-1 1,0 1 0,0 0-1,0 0 1,1 1 0,18-7-1,-23 10-91,1 0 1,0 1-1,0 0 0,0 0 0,0 0 1,0 1-1,0-1 0,0 1 0,0 0 1,0 1-1,0-1 0,0 1 1,0 0-1,0 0 0,6 3 0,-7-2-24,0 0-1,-1 0 1,1 0-1,-1 0 0,1 1 1,-1 0-1,0-1 1,0 1-1,-1 0 0,1 0 1,0 1-1,-1-1 1,0 1-1,0-1 1,0 1-1,0-1 0,0 1 1,-1 0-1,2 5 1,-1 1 7,-1 0 0,0 0 0,0 0 1,-1 1-1,0-1 0,-1 0 0,0 0 1,0 0-1,-1 0 0,0 0 0,-7 15 1,3-10-42,0 0 1,-1 0-1,-1 0 1,-1-1-1,0 0 1,-14 16-1,17-22-9,-1-1 0,0 0-1,0-1 1,-1 0 0,-14 9-1,20-13-54,-1-1-1,0 1 0,0-1 1,0 0-1,1 0 0,-1 0 0,0 0 1,0 0-1,-1-1 0,1 1 1,0-1-1,0 0 0,0 0 1,0 0-1,0 0 0,0-1 1,0 1-1,0-1 0,0 0 1,0 0-1,-5-2 0,6 2-125,0 0 0,0-1 0,0 1 0,1 0-1,-1-1 1,0 0 0,1 1 0,0-1 0,-1 0 0,1 0-1,0 0 1,0 0 0,0 0 0,0 0 0,0 0-1,0 0 1,1 0 0,-1-1 0,1 1 0,-1 0-1,1 0 1,0-1 0,0 1 0,0 0 0,0 0-1,1-5 1,0 1-342,1 0 0,-1 0 0,1 0 0,0 0 0,0 1 0,1-1 0,0 1 0,0-1 0,4-5 0,20-21-872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43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1 10450,'-1'0'247,"0"0"-1,0 0 1,0 0 0,0 1-1,0-1 1,0 1 0,0-1-1,0 1 1,0-1 0,0 1-1,1 0 1,-1-1-1,0 1 1,0 0 0,1-1-1,-1 1 1,0 0 0,1 0-1,-1 0 1,0 0-1,1 0 1,-1 0 0,1 0-1,0 0 1,-1 0 0,1 0-1,0 1 1,-7 36 1775,5-27-1274,1 0-239,-2 0 1,0 1-1,-7 20 0,7-27-392,1 0 1,-1 0-1,0 0 0,0 0 0,-1 0 0,1-1 0,-1 1 0,0-1 0,-9 7 0,12-10-109,1-1 1,-1 1-1,1-1 0,-1 1 0,0-1 0,1 0 0,-1 1 0,0-1 0,1 0 1,-1 0-1,0 1 0,0-1 0,1 0 0,-1 0 0,0 0 0,0 0 0,0 0 0,1 0 1,-1 0-1,0 0 0,0 0 0,1 0 0,-1 0 0,0 0 0,-1-1 0,1 0 0,0 0-1,0 0 0,0 0 0,0 0 0,0 0 0,0 0 1,0 0-1,0 0 0,0-1 0,1 1 0,-1 0 1,0-3-1,-2-4-5,0-1 0,1 1-1,-2-14 1,4 19-4,-1 0-2,-4-50-52,5 49 52,0 0 0,0 0-1,0 0 1,1 0-1,-1 0 1,1 0 0,0 0-1,0 1 1,1-1-1,-1 0 1,3-4 0,-2 7 3,-1-1 0,0 1 0,1 0 1,-1 0-1,1 0 0,-1 0 0,1 0 0,-1 0 1,1 0-1,0 0 0,0 1 0,-1-1 0,1 0 1,0 1-1,0 0 0,0-1 0,-1 1 0,1 0 1,0 0-1,0 0 0,0 0 0,0 0 1,-1 1-1,4 0 0,5 1 30,1 0-1,18 8 1,-27-9-22,50 18-368,83 19 0,-103-32-1136,1-2-1,33 1 1,-12-4 286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52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20 9306,'-14'8'8026,"25"-13"-6570,7-1-200,-1 2-536,4-3-127,-7 1-1466,9 6-119,6 0 424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3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70 11875,'2'0'368,"-1"-1"0,1 0 0,-1 1-1,1 0 1,0-1 0,-1 1 0,1 0 0,0 0 0,-1 0 0,4 0 0,-4 1-221,-1-1 0,1 0 0,0 1 0,-1-1-1,1 1 1,-1-1 0,1 0 0,-1 1-1,1 0 1,-1-1 0,1 1 0,-1-1 0,0 1-1,1 0 1,-1-1 0,0 1 0,1-1-1,-1 1 1,0 0 0,0 0 0,0-1 0,0 1-1,0 0 1,1-1 0,-1 1 0,0 0-1,-1 0 1,1 0 0,1 25 1416,-2-17-1120,1 1 0,1 0 0,0-1 0,0 1 1,4 13-1,-4-20-397,0-1 0,0 1-1,0-1 1,1 1 0,-1-1 0,1 0 0,-1 0 0,1 1 0,0-1 0,0 0 0,0 0 0,0-1 0,0 1 0,1 0 0,-1-1-1,0 1 1,1-1 0,-1 0 0,1 0 0,-1 0 0,1 0 0,0 0 0,4 0 0,1 0 3,-1 0 1,0-1-1,1-1 0,-1 1 1,0-1-1,1 0 1,-1-1-1,0 0 0,0 0 1,0 0-1,0-1 1,0 0-1,-1 0 0,1-1 1,-1 0-1,12-9 1,-14 10-16,0-1 1,-1 1 0,1-1-1,-1 0 1,0 0 0,0 0-1,0 0 1,-1 0-1,1-1 1,-1 1 0,2-8-1,-3 9-23,0 0 0,0-1 0,-1 1 0,0-1 0,0 0 0,0 1 0,0-1 0,0 1 0,0-1 0,-1 1 0,0-1 0,0 1 0,0 0 0,0-1 0,0 1 0,-1 0 0,-2-5 0,1 3-45,-1 1 0,0-1 0,0 1 0,0 0 0,0 0 0,0 0 0,-1 0-1,0 1 1,0 0 0,0 0 0,0 0 0,0 0 0,0 1 0,-1 0 0,1 0-1,-1 1 1,-7-2 0,1 1-528,-1 0 0,1 1 0,-1 1 1,0 0-1,1 0 0,-24 5 0,20-2-558,-5 0-728,9 1-3006,16-6 2902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4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1 15691,'-23'14'1647,"0"1"0,-26 25 0,39-31-1324,0 0-1,1 1 1,0 0-1,0 1 1,2 0 0,-11 18-1,17-28-306,1 0 1,-1-1-1,1 1 0,-1 0 0,1 0 1,0 0-1,-1 0 0,1 0 0,0 0 0,-1 0 1,1 0-1,0 0 0,0 0 0,0 0 1,0 0-1,0 0 0,0 0 0,0 0 0,1 0 1,-1 0-1,0 0 0,0-1 0,1 1 1,-1 0-1,0 0 0,1 0 0,-1 0 0,1 0 1,0 0-1,-1-1 0,1 1 0,-1 0 1,1 0-1,0-1 0,0 1 0,-1-1 1,1 1-1,0 0 0,0-1 0,0 1 0,1 0 1,4 0-12,0 1 1,-1-1 0,1 1 0,0-1-1,9 0 1,-13-1 1,27 1 116,42-5 0,15 2 979,-83 2-983,1 0 0,0 0-1,-1 1 1,1-1 0,-1 1 0,0 0-1,1 0 1,-1 0 0,0 1-1,1-1 1,3 3 0,-6-3-80,0 0 1,0 1 0,1-1-1,-1 0 1,0 0-1,-1 1 1,1-1-1,0 1 1,0-1 0,-1 0-1,1 1 1,0-1-1,-1 1 1,0 0-1,1-1 1,-1 1 0,0-1-1,0 1 1,0 0-1,0-1 1,0 1-1,0-1 1,0 1 0,-1 0-1,1-1 1,0 1-1,-2 1 1,-1 6-8,0 0 0,-1-1-1,0 1 1,-1-1 0,0 0 0,0 0 0,-1-1 0,0 0 0,0 0-1,-8 7 1,-1 0-748,-1-1-1,0-1 0,-29 16 0,21-13-327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4.7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54 12347,'-1'-2'285,"1"1"1,0-1 0,-1 1-1,0 0 1,1-1 0,-1 1-1,0-1 1,1 1 0,-1 0-1,0 0 1,0-1 0,0 1-1,0 0 1,-1 0 0,1 0-1,-2-1 1,2 1-120,-1 1-1,1 0 1,0-1 0,-1 1 0,1 0-1,0 0 1,-1 0 0,1 0-1,0 0 1,-1 0 0,1 1-1,0-1 1,0 0 0,-1 1 0,1-1-1,0 1 1,0-1 0,-1 1-1,1 0 1,0-1 0,-2 3-1,-8 5 388,1 0-1,0 1 0,0 0 1,1 0-1,-12 17 1,5-5 272,-24 44 1,37-59-767,0 0 0,0 0 1,1 0-1,0 1 1,0-1-1,0 0 1,1 1-1,0-1 1,0 13-1,1-17-44,0 1 0,1-1 0,-1 1 0,1-1 0,-1 1 0,1-1 0,0 1 0,0-1 0,0 0 0,0 1 0,1-1 0,-1 0 0,0 0 0,1 0-1,0 0 1,-1 0 0,1 0 0,0 0 0,0-1 0,0 1 0,0-1 0,1 1 0,-1-1 0,0 0 0,0 0 0,1 0 0,-1 0 0,5 1 0,2 0 1,0 0-1,0-1 1,0-1 0,0 1 0,0-1 0,0-1 0,0 1-1,0-2 1,0 1 0,10-4 0,6-3-219,0 0 0,31-16 0,-31 12-468,-1-2 0,-1 0 1,0-1-1,23-20 0,-34 25 21,0-1-1,-1-1 1,0 0 0,-1-1-1,-1 0 1,0 0-1,0-1 1,8-19 0,6-25-923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5.1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0 13723,'-1'3'357,"-1"0"1,1-1-1,0 1 1,0 0-1,1 0 1,-1 0-1,1 0 1,-1 0-1,1-1 1,0 1-1,0 0 1,0 0-1,0 0 1,1 0-1,-1 0 1,2 3-1,1 4 321,1 1-1,0-1 1,6 9 0,-6-11-295,132 231 3443,-56-106-3630,-74-121-192,-3-5-4,1-1-1,-1 0 1,1 0 0,0 0 0,1 0-1,0 0 1,0-1 0,6 5 0,-11-9-1,0-1 0,1 0 1,-1 0-1,1 1 0,-1-1 1,1 0-1,-1 0 0,1 0 1,-1 0-1,1 0 0,0 0 0,-1 0 1,1 0-1,-1 0 0,1 0 1,-1 0-1,1 0 0,-1 0 1,1 0-1,-1 0 0,1 0 1,-1 0-1,1-1 0,-1 1 0,1 0 1,-1 0-1,1-1 0,-1 1 1,1 0-1,-1-1 0,0 1 1,1 0-1,-1-1 0,0 1 0,1-1 1,-1 1-1,0-1 0,1 1 1,-1-1-1,0 0 0,9-21-79,-9 21 69,7-20-102,18-57-438,-22 71 493,0 0-1,1 0 1,0-1-1,0 2 1,1-1 0,0 1-1,9-11 1,-12 16 55,-1-1 0,0 1 0,1 0 0,-1-1 0,1 1 0,0 0 0,-1 0 1,1 0-1,0 0 0,0 0 0,0 1 0,-1-1 0,1 0 0,0 1 0,0 0 0,0-1 0,0 1 1,0 0-1,0 0 0,0 0 0,0 0 0,0 0 0,0 0 0,0 1 0,0-1 0,0 1 0,0-1 0,0 1 1,-1 0-1,1 0 0,0 0 0,2 1 0,3 4-26,0 0 0,-1 1 0,0-1-1,0 1 1,9 14 0,0-1-191,-12-16-93,1 0-1,0 1 1,0-1-1,0 0 1,0-1-1,7 5 1,-10-7 115,1 0 0,-1 0 0,1-1 0,0 1 0,-1-1 0,1 1 0,0-1 0,-1 1 0,1-1 0,0 0 0,0 0 0,-1 0-1,1 0 1,0 0 0,0 0 0,-1-1 0,1 1 0,0-1 0,0 1 0,-1-1 0,1 1 0,-1-1 0,1 0 0,-1 0 0,3-1 0,18-16-999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6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149 487 14963,'0'0'178,"0"-1"0,0 0-1,0 0 1,0 0 0,0 1-1,0-1 1,0 0 0,0 0-1,0 0 1,-1 1 0,1-1-1,0 0 1,0 0 0,-1 1-1,1-1 1,0 0 0,-1 1-1,1-1 1,-1 0 0,1 1-1,-1-1 1,0 1 0,1-1 0,-1 0-1,-1 0 1,1 1 15,0 0-1,0-1 1,0 1 0,-1 0 0,1 0-1,0 0 1,0 0 0,0 0 0,-1 1-1,1-1 1,0 0 0,0 0 0,0 1-1,0-1 1,-2 2 0,-4 1 484,-1 2 1,1-1 0,-11 10-1,10-7-390,1 0-1,-1 0 0,1 0 1,1 1-1,0 1 0,0-1 0,-10 19 1,14-21-239,-1-1 0,1 1 0,0 0 0,0 0 0,0 0 0,1 1 0,0-1 0,1 0-1,-1 0 1,1 1 0,0-1 0,1 0 0,-1 1 0,3 7 0,-3-12-45,1 0-1,-1-1 0,1 1 0,-1 0 0,1 0 1,0-1-1,0 1 0,0-1 0,0 1 0,0 0 1,0-1-1,0 0 0,1 1 0,-1-1 0,0 0 0,1 0 1,1 2-1,-1-2-2,-1-1 1,1 1-1,-1-1 1,1 0-1,-1 1 0,0-1 1,1 0-1,-1 0 1,1 0-1,-1 0 1,1 0-1,-1 0 1,1-1-1,-1 1 0,1 0 1,-1-1-1,2 0 1,2-1-15,-1 0 0,0-1 1,1 1-1,-1-1 0,0 0 0,-1 0 1,1-1-1,0 1 0,-1-1 0,0 0 1,4-6-1,3-5-138,-1-1 0,0-1 1,-2 0-1,0 0 0,6-20 0,-15 16 127,3 23 31,1 0 1,0 0 0,0 0-1,0-1 1,0 1 0,0 0-1,1-1 1,-1 0 0,3 2-1,8 5 24,6 7-2,-15-11-24,0 0 0,1 0 0,0 0-1,0-1 1,9 5 0,-13-8-8,1 1 1,0-1-1,0 1 1,0-1-1,-1 1 1,1-1-1,0 0 0,0 0 1,0 0-1,0 0 1,-1 0-1,1-1 1,0 1-1,0-1 1,0 1-1,-1-1 0,1 1 1,0-1-1,-1 0 1,1 0-1,0 0 1,2-2-1,3-2-130,-1-1-1,0 0 0,0 0 1,0-1-1,-1 1 0,0-1 1,5-10-1,27-57-1575,-10 18 355,-26 53 1268,23-35-629,-22 35 691,-1 1 0,1-1 0,0 1-1,0 0 1,1 0 0,-1 0 0,0 0 0,1 0 0,-1 0 0,1 1 0,-1-1 0,4 0-1,-5 1 24,1 1 0,-1 0-1,0 0 1,0 0-1,0 0 1,1 1 0,-1-1-1,0 0 1,0 0-1,0 1 1,1-1 0,-1 1-1,0-1 1,0 1-1,0-1 1,0 1 0,0 0-1,1 0 1,20 20 98,-7-8 56,-11-10-57,1 0 0,-1 0 0,1 0-1,0-1 1,0 0 0,0 0 0,8 3 0,-9-5-49,-1 1 0,1-1 0,0 0 0,0 0 0,-1 0 0,1 0 0,0-1 0,-1 1 0,1-1 1,0 0-1,-1 0 0,5-2 0,18-9 5,0-1 0,-1-1 0,-1-2 0,30-23-1,-46 31-14,0 1 0,0-1-1,-1-1 1,0 1-1,0-1 1,8-15-1,-6 6 261,0-1 0,9-29 0,-17 47-287,-1 1-1,0 0 1,0 0 0,0 0 0,0 0 0,0 0-1,0 0 1,0 0 0,0-1 0,0 1 0,0 0 0,0 0-1,0 0 1,0 0 0,0 0 0,0 0 0,0 0 0,0-1-1,0 1 1,0 0 0,0 0 0,0 0 0,0 0-1,0 0 1,0 0 0,0-1 0,0 1 0,0 0 0,0 0-1,0 0 1,0 0 0,0 0 0,-1 0 0,1 0 0,0 0-1,0-1 1,0 1 0,0 0 0,0 0 0,0 0-1,0 0 1,-1 0 0,-2 6 125,2 1-128,0-1 0,0 1 0,1 0 0,0 0 0,0-1 0,1 1 0,0 0 0,0-1 0,1 1 0,-1-1 0,1 1 0,1-1 0,-1 0 0,1 0 1,0 0-1,1 0 0,0 0 0,-1-1 0,9 9 0,7 6 104,1-1 1,0-1-1,36 24 0,-29-23 247,-19-13-221,-1 0 0,0 0 0,0 0 1,-1 1-1,9 11 0,-12-15-101,-1 1 1,0 0-1,0 0 1,-1-1-1,1 1 0,-1 0 1,0 0-1,0 0 1,0 1-1,0-1 1,-1 0-1,0 0 0,0 0 1,0 7-1,-2-1-15,0-1 0,0-1 0,0 1 0,-1 0 0,-1 0 0,-5 11 0,-2-1 18,-19 27 0,23-38-48,0 0 0,0 0-1,0 0 1,-1-1 0,0-1-1,0 1 1,-1-1 0,-17 9-1,21-13 1,0 0 0,0 0 1,0 0-1,1-1 0,-1 0 0,0 0 0,-1 0 0,-8-1 0,10 0 4,1 0 0,0-1-1,-1 1 1,1-1 0,0 0 0,0 0-1,0 0 1,0-1 0,0 1 0,0-1-1,0 1 1,0-1 0,0 0 0,-3-4-1,3 4-32,0-1-1,1 0 0,0 0 0,0 1 1,0-1-1,0-1 0,0 1 0,0 0 1,1 0-1,0-1 0,0 1 0,0 0 1,0-1-1,0 1 0,0-1 0,1 0 1,0 1-1,0-1 0,0 1 0,0-1 1,0 0-1,1 1 0,0-1 0,0 1 1,0-1-1,1-3 0,3-3-73,-1 0 0,1 1 0,1-1 1,-1 1-1,2 1 0,-1-1 0,15-14 0,66-54-281,-52 48 444,40-42 0,-58 52 156,-1 0-1,-1-1 0,0-1 0,19-38 1,-30 50-166,0 1 1,-1 0 0,0-1 0,0 0-1,-1 0 1,0 0 0,-1 0 0,0 0-1,0 0 1,-1 0 0,-1 0 0,1 0-1,-1-1 1,-1 1 0,0 0 0,-3-12-1,3 17-36,0-1-1,0 1 1,0-1-1,-6-6 1,8 10-3,-1 0-1,0 0 1,1 0-1,-1 0 1,0 0 0,0 0-1,0 0 1,0 1 0,0-1-1,0 0 1,0 1 0,0-1-1,0 1 1,0-1 0,0 1-1,0 0 1,0-1-1,0 1 1,0 0 0,-1 0-1,1-1 1,0 1 0,0 0-1,0 0 1,0 1 0,-3-1-1,2 1 6,-1 0 0,1 0 1,-1 1-1,1-1 0,-1 1 0,1-1 0,0 1 0,0 0 1,0 0-1,0 0 0,0 0 0,0 0 0,0 1 0,1-1 1,-1 0-1,1 1 0,-1-1 0,1 1 0,-2 5 0,0 2 19,1 0 0,-1 0 0,2 0 0,-2 14 0,2-13-13,1 0 1,1 0-1,0 0 0,0 0 1,1 0-1,5 19 0,-5-25-218,0 0 0,0 0-1,0 0 1,0 0 0,1 0 0,0-1 0,0 1 0,0-1-1,0 0 1,1 0 0,0 0 0,-1-1 0,1 1-1,1-1 1,-1 0 0,6 4 0,26 7-1189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6.7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16924,'25'35'1856,"4"3"1049,4 3-1089,5 4-216,-4-3-863,-4-2-257,-2-4-312,-7-2-112,-9-11-328,0 0-281,-4-10-711,-5-4-448,-8-7-1017,-7-11 1417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7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0 136 13947,'10'-11'736,"0"1"-1,0 0 1,1 1-1,0 0 1,1 1 0,0 0-1,0 0 1,1 2-1,0-1 1,17-4 0,-2 1-87,-1 3 1,1 0 0,0 1 0,32-1 0,-48 6-520,0 0-1,0 1 1,0 1-1,14 2 1,-23-2-106,1 0 0,0 0 1,0 0-1,-1 0 1,1 1-1,-1-1 0,5 4 1,-6-4-21,-1 0 0,1 0 0,-1 1 1,0-1-1,0 0 0,1 1 0,-1-1 1,0 1-1,0-1 0,0 1 0,0-1 1,-1 1-1,1 0 0,0 0 0,-1-1 1,1 3-1,0-1-2,-1 0 0,0 0 0,0 0 0,-1-1 0,1 1 0,-1 0 0,1 0 0,-1 0 0,0-1 0,0 1 0,0 0 0,0-1 0,0 1 1,-2 2-1,-4 6 12,-14 17 0,13-19-74,0-1 1,0 0 0,-1 0 0,0 0-1,-19 11 1,24-16-122,0 0 1,-1-1-1,1 0 0,-1 0 0,1-1 1,-1 1-1,0-1 0,0 0 0,1 0 0,-1 0 1,0-1-1,0 0 0,0 0 0,0 0 0,0-1 1,-7-1-1,10 2 62,-1-1 0,1 0 0,-1-1 0,1 1 0,0 0 0,-1-1 1,1 1-1,0-1 0,0 0 0,0 1 0,0-1 0,0 0 0,1 0 0,-1-1 0,1 1 0,-1 0 1,1 0-1,-2-5 0,2 4 74,1-1 0,-1 1 0,1-1 1,0 1-1,0 0 0,0-5 0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7.5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15675,'13'25'2113,"6"1"1624,17 2-1697,2 3-184,8-5-807,-2 1-297,-4-5-384,-4-3-152,-8 3-192,-7-3-168,-9 1-416,-9-1-336,-4-6-905,-7-2-495,-9-10-625,2-1-2984,-8-19 3720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7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0 478 14843,'14'-3'858,"0"0"-1,-1-1 1,0 0-1,0-1 1,0 0-1,-1-1 1,0-1-1,18-12 1,-20 12-521,-1-1 1,1 0-1,-2 0 1,1-1-1,-1 0 0,0-1 1,-1 0-1,0 0 0,10-21 1,-14 24-348,0-1 0,-1 0-1,0 1 1,0-1 0,-1 0 0,0 0 0,0 0 0,-1 0 0,0 0 0,0 0-1,-2-10 1,-3-7-195,-1 0-1,-11-29 1,10 33 311,0-1 0,-6-39 0,20 67 1015,10 17 22,15 30 0,10 12-209,-21-38-889,1-1 0,34 32 0,19 3-6742,-65-54 5048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8.3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150 108 15971,'2'0'217,"0"0"-1,-1 0 0,1-1 0,0 1 0,-1 0 0,1 1 0,-1-1 0,1 0 1,0 0-1,-1 1 0,1-1 0,-1 1 0,1-1 0,0 1 0,-1 0 0,1-1 1,-1 1-1,0 0 0,1 0 0,-1 0 0,0 0 0,0 0 0,1 0 0,-1 1 1,0-1-1,1 3 0,-1-2-35,1 2 0,-1-1-1,0 0 1,-1 0 0,1 0 0,-1 0 0,1 0 0,-1 1-1,0-1 1,0 0 0,0 0 0,-1 1 0,0 3 0,-4 15 237,0-1 1,-2 0-1,-11 26 1,-34 60 358,42-88-617,2-2-47,0-1 58,0 1 0,-1-1 0,-1-1 0,-12 15 0,21-29-149,0 0 0,0 0 0,0 0-1,0 0 1,-1 0 0,1 0 0,0 0 0,0 0 0,-1-1 0,1 1-1,0-1 1,-2 1 0,2 0-9,1-1-1,-1 0 0,1 0 1,-1 0-1,1 0 1,-1 0-1,1 0 0,-1 0 1,1-1-1,-1 1 1,1 0-1,-1 0 0,1 0 1,0 0-1,-1-1 1,1 1-1,-1 0 0,1 0 1,-1-1-1,1 1 1,0 0-1,-1-1 1,1 1-1,-1-1 0,1 0 7,-1-1 0,0 1 0,1-1 0,-1 1 0,1-1 1,-1 1-1,1-1 0,0 1 0,0-1 0,0 0 0,-1 1 0,2-1 0,-1 1 0,0-1 0,0 0 0,0 1 0,1-1 0,-1 1 0,2-3 0,-1-1 5,2 1 0,-1-1 0,0 1 0,1-1 1,0 1-1,0 0 0,0 0 0,0 0 0,1 1 0,5-5 0,-2 2 1,0 2-1,0-1 0,0 1 1,1 0-1,12-5 1,6 1-149,0 1 1,51-6 0,-69 12 58,72-8-1487,-45 6-1011,0-1 0,39-11 1,-33 2 912</inkml:trace>
  <inkml:trace contextRef="#ctx0" brushRef="#br0" timeOffset="0.99">901 0 17076,'61'73'6912,"32"33"-2848,-81-92-3689,-1-1-138,-1 0-1,15 24 0,-21-31-337,-1 1 0,0 0 0,0 0 1,0 0-1,-1 0 0,0 0 0,0 0 0,0 11 1,-2-18 0,0 1 0,1-1-1,-1 1 1,0-1 0,0 1 0,0-1 0,0 1 0,0-1 0,0 1 0,0-1 0,-1 1 0,1-1 0,0 1-1,0-1 1,0 1 0,0-1 0,-1 0 0,1 1 0,0-1 0,0 1 0,-1-1 0,1 1 0,0-1 0,-1 1-1,1-1-43,-1 0 0,1 0 0,-1 0 0,1 0-1,-1 0 1,1 0 0,-1 0 0,1-1-1,-1 1 1,1 0 0,-1 0 0,1 0-1,0 0 1,-1-1 0,1 1 0,-1 0-1,1 0 1,0-1 0,-1 1 0,1-1 0,-21-21-3918,4-3 2630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53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0 5961,'-9'12'2364,"-1"0"-1000,10-12-1322,0 0 0,0 0 0,0 0 0,0 0 0,0 0 0,0 0 0,1 0 0,-1 0 0,0 0 0,0 0 0,0 0 0,0 0 0,0 0 0,0 0-1,0 0 1,0 0 0,0 0 0,0 0 0,1 1 0,-1-1 0,0 0 0,0 0 0,0 0 0,0 0 0,0 0 0,0 0 0,0 0 0,0 0 0,0 0 0,0 0 0,0 0 0,0 0 0,0 1 0,0-1 0,0 0 0,0 0 0,0 0 0,0 0 0,0 0 0,0 0-1,0 0 1,0 0 0,0 0 0,0 1 0,0-1 0,0 0 0,0 0 0,0 0 0,11-8 1461,-8 4-335,-9 5 381,-25 13 2785,31-14-4295,0 0-1,0 1 1,0-1-1,-1 0 1,1 0-1,0 0 1,0 0-1,0 0 1,0 0-1,0 0 1,0 0-1,0 0 1,0 0-1,0 0 1,0 0-1,-1 1 1,1-1-1,0 0 1,0 0-1,0 0 1,0 0 0,0 0-1,0 0 1,0 0-1,-1 0 1,1 0-1,0 0 1,0 0-1,0 0 1,0 0-1,0 0 1,0 0-1,0 0 1,-1 0-1,1-1 1,0 1-1,0 0 1,0 0-1,0 0 1,0 0-1,0 0 1,0 0 0,0 0-1,0 0 1,0 0-1,-1 0 1,1 0-1,0 0 1,0-1-1,0 1 1,0 0-1,0 0 1,0 0-1,0 0 1,0 0-1,0 0 1,0 0-1,0-1 1,0 1-1,0 0 1,0 0 0,0 0-1,0 0 1,0 0-1,0 0 1,0 0-1,0-1 1,0 1 31,0 0 0,1-1 1,-1 1-1,0-1 1,0 1-1,0 0 0,1-1 1,-1 1-1,0 0 0,0-1 1,1 1-1,-1 0 1,0-1-1,1 1 0,-1 0 1,1 0-1,-1-1 0,1 1 1,7-2 308,0 1 1,0 0-1,1 1 1,-1 0-1,0 0 1,10 2-1,10 0 492,-14-3-384,30 2 780,-42 0-1209,0-1 0,0 0 1,0 1-1,0-1 0,0 1 0,0-1 1,-1 1-1,1 0 0,0 0 0,0 0 1,0 0-1,-1 0 0,1 0 0,-1 1 0,1-1 1,-1 0-1,2 2 0,-1 4-281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8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60 13651,'94'-6'7328,"46"-18"-3287,-86 14-2956,-1 1 0,72-1 0,-122 10-1020,0 0-1,0 0 0,0 0 1,0 0-1,0 1 1,1-1-1,-1 1 0,0 0 1,0 0-1,-1 0 0,5 2 1,-6-2-53,-1-1 1,1 1-1,-1-1 1,1 1 0,-1-1-1,0 1 1,1-1-1,-1 1 1,1-1-1,-1 1 1,0 0 0,1-1-1,-1 1 1,0 0-1,0-1 1,0 1-1,1 0 1,-1-1 0,0 2-1,0-1-6,0 1 0,-1-1 0,1 1-1,0-1 1,-1 1 0,1-1 0,-1 0 0,1 1-1,-1-1 1,0 1 0,-1 1 0,-4 6-12,-2 0 0,1 0 0,-1-1 1,0 0-1,-1-1 0,-16 12 0,-63 35-751,77-49 565,-10 7-1232,-1-1 0,0-2 0,-46 15 1,51-21 104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9.1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17596,'7'6'1424,"5"6"905,1 4-329,9 10-560,2 4-175,2 8-385,-2 3-168,-1 0-296,-3 2-128,-3-6-176,0-1-64,-2-2-104,0-10-200,-3-10-568,-1-5-568,-2-14-1009,-1-8-512,4-13 1513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9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5 15891,'3'-1'210,"-1"0"0,0 1 0,1-1 0,-1 0 0,0 1-1,1 0 1,-1-1 0,1 1 0,-1 0 0,1 0 0,-1 1-1,1-1 1,-1 0 0,0 1 0,1-1 0,-1 1 0,1 0-1,-1 0 1,0 0 0,0 0 0,0 0 0,0 1 0,0-1-1,0 1 1,0-1 0,0 1 0,0 0 0,0-1 0,-1 1-1,1 0 1,-1 0 0,0 0 0,1 0 0,-1 1 0,0-1-1,0 0 1,1 4 0,0 1 30,0 1 0,0-1 0,-1 1 0,0 0 0,-1-1 0,1 1 0,-1 0 0,-1 0 0,0-1 1,0 1-1,-4 14 0,1-6-46,-2 0 1,0 0-1,0-1 0,-15 23 1,-105 153 1251,106-162-1300,20-28-143,0-1 0,0 0-1,0 0 1,0 0-1,0 0 1,0 0 0,0 0-1,0 0 1,0 0 0,0 0-1,0 1 1,0-1-1,0 0 1,0 0 0,0 0-1,0 0 1,0 0 0,0 0-1,0 0 1,0 0-1,0 0 1,0 0 0,0 1-1,0-1 1,1 0 0,-1 0-1,0 0 1,0 0-1,0 0 1,0 0 0,0 0-1,0 0 1,0 0 0,0 0-1,0 0 1,0 0 0,0 0-1,0 0 1,0 0-1,1 0 1,-1 0 0,0 1-1,0-1 1,0 0 0,0 0-1,0 0 1,0 0-1,0 0 1,0 0 0,0 0-1,1 0 1,-1 0 0,0-1-1,0 1 1,0 0-1,0 0 1,0 0 0,0 0-1,0 0 1,0 0 0,0 0-1,0 0 1,1 0 0,-1 0-1,0 0 1,0 0-1,0 0 1,0 0 0,0 0-1,38-8 279,0 2-1,1 1 0,48 2 0,-58 2-246,49 3-73,-15 1-2642,-59-3 2057,-1 0 1,1-1-1,-1 0 1,1 1-1,-1-1 1,0 0-1,1-1 1,-1 1 0,0 0-1,6-4 1,-7 4 383,18-9-1579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39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149 85 16604,'0'-3'206,"0"-1"711,1 0 1,-1 0-1,0 0 1,0-1-1,0 1 0,-2-6 1,2 9-753,0 1 0,-1-1 0,1 0 0,0 1 1,0-1-1,-1 1 0,1-1 0,0 1 0,-1-1 0,1 1 1,-1-1-1,1 1 0,0 0 0,-1-1 0,1 1 1,-1-1-1,1 1 0,-1 0 0,1 0 0,-2-1 1,1 1-69,-1 0 0,1-1 0,0 1 1,0 0-1,-1 1 0,1-1 0,0 0 1,-1 0-1,1 0 0,0 1 0,0-1 1,0 1-1,-1-1 0,0 2 0,-5 2 119,-1 0 0,2 1 0,-1 0 0,0 1 0,1-1 0,0 1 0,-7 10 0,3-4-1,0 2 0,-14 26 0,22-36-203,0 0 1,0 0-1,0 0 0,1 0 1,-1 1-1,1-1 0,0 1 1,1-1-1,-1 7 0,1-10-11,0 1 0,0-1 0,1 1 0,-1-1 0,0 1 0,1-1 0,-1 0 0,1 1 0,0-1-1,-1 0 1,1 0 0,0 1 0,0-1 0,0 0 0,0 0 0,0 0 0,0 0 0,0 0 0,0 0 0,0 0 0,0-1 0,0 1-1,1 0 1,-1 0 0,0-1 0,1 1 0,-1-1 0,0 1 0,1-1 0,-1 0 0,1 0 0,-1 1 0,2-1 0,2 0 0,0 0 0,-1 1 0,1-2 0,0 1 0,-1 0 0,1-1 0,0 0 0,-1 0 1,1-1-1,-1 1 0,1-1 0,-1 0 0,0 0 0,0 0 0,1-1 0,-2 1 0,8-7 1,-4 2 1,0 0 1,0 0-1,-1-1 1,0 1-1,0-1 1,-1-1-1,7-14 1,-12 22-4,1 1 1,-1-1 0,0 0 0,0 1 0,0-1 0,1 1 0,-1-1-1,0 1 1,1-1 0,-1 1 0,0-1 0,1 1 0,-1-1-1,1 1 1,-1-1 0,1 1 0,-1 0 0,1-1 0,0 0 0,0 4-1,10 21 26,-9-18-17,0 0 1,0-1-1,1 0 1,3 7-1,-3-9 2,-1 1 0,1-1-1,0 0 1,0 0 0,0 0-1,0 0 1,0-1 0,1 1-1,-1-1 1,1 0 0,0 0-1,0 0 1,0 0 0,0-1-1,0 1 1,0-1 0,0 0-1,0 0 1,8 0 0,-4-1 6,-1-1 0,0 1 0,1-1 1,-1-1-1,0 1 0,0-1 0,0-1 0,0 1 1,0-1-1,12-7 0,7-5 91,44-35 1,-60 42-449,0-1 0,-1 0 0,0 0 0,-1-1 1,0 0-1,0-1 0,6-12 0,-13 22 82,-1-1 0,1 0-1,0 1 1,-1-1 0,1 1-1,-1-1 1,1 0 0,-1 0-1,0 1 1,0-1 0,0 0-1,0 1 1,0-1 0,0 0 0,-1-3-1,-7-15-1169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2:57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 9778,'2'10'755,"1"2"1470,-2-12-2166,-1 0 0,1 0 1,-1 0-1,1 0 1,-1 0-1,1 0 1,-1 0-1,1 0 1,-1 0-1,1 0 1,-1-1-1,1 1 1,-1 0-1,1 0 1,-1 0-1,0 0 0,1-1 1,-1 1-1,1 0 1,-1-1-1,0 1 1,1 0-1,-1-1 1,1 1-1,-1 0 1,1-1-1,4-3 83,0 1-1,0-1 1,0 1-1,1 1 1,-1-1-1,1 1 1,0 0 0,0 0-1,0 1 1,0 0-1,0 0 1,0 0-1,0 1 1,0 0 0,7 0-1,11 2 345,0 2 0,37 10 0,2-1-152,-16-6 103,0-3 0,1-2 0,92-7 0,-98 2-296,0 2 0,65 6-1,81 22 138,-55-7-27,-84-15-198,1-2 0,68-5 0,97-21 196,-9 2 64,-154 18-125,103 8 1,186 15 683,-66-3 1653,-177-8-1223,-72-8-837,-1 0-1,1-2 0,46-6 0,-69 7-828,-10 2-330,-8 8 233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0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64 899 10330,'-1'-35'7705,"0"-16"-5313,3 19-1452,2-92 985,-4 112-1878,-1-1 0,-1 1 0,0 0 0,-1 0 0,0 0 0,-1 0 0,-9-20 0,13 31-47,-1 0 0,1-1 0,-1 1 0,1 0-1,-1 0 1,0 0 0,0 0 0,1 0 0,-1-1 0,0 1 0,0 0 0,0 1 0,0-1 0,0 0 0,0 0 0,0 0 0,0 1 0,-1-1 0,-1-1 0,2 3-1,1-1 1,-1 0-1,0 1 0,1-1 1,-1 0-1,0 1 1,1-1-1,-1 1 1,0-1-1,1 0 0,-1 1 1,1 0-1,-1-1 1,1 1-1,0-1 1,-1 1-1,1 0 0,-1-1 1,1 1-1,0 0 1,0-1-1,-1 1 1,1 0-1,0 1 0,-2 6-1,0 1-1,0-1 0,1 1 0,0 12 0,1 3 3,2 1 0,6 34-1,-6-48 6,1 1 0,0 0 1,1-1-1,0 0 0,1 0 0,12 20 0,-15-28 8,0 0 0,0-1 0,0 1 0,0 0-1,1-1 1,-1 0 0,1 0 0,0 0 0,0 0 0,0 0 0,0 0-1,0-1 1,0 1 0,0-1 0,6 1 0,-3-1 8,-1 0 0,0-1-1,0 1 1,1-1 0,-1-1 0,0 1 0,1-1 0,-1 0 0,7-2 0,2-2 8,-1 0 0,1-1 0,-1-1 0,-1 0 0,1 0 0,18-16 0,-19 12-23,0-1 1,-1 0 0,0 0 0,-1-1 0,0-1 0,-1 0-1,0 0 1,-1-1 0,7-19 0,-2-2 13,0-1 1,13-73-1,-17 58 134,-3 0-1,-1-1 1,-3 1-1,-7-81 1,5 126-118,-1 2 8,1-1-1,0 1 1,-1-1 0,0 1 0,-1-1 0,1 1 0,-1 0 0,0 0 0,0-1 0,0 1 0,-7-9 0,9 14-31,-1-1 1,0 0-1,0 0 1,1 0-1,-1 1 0,0-1 1,0 0-1,0 1 1,0-1-1,0 0 1,0 1-1,0 0 1,0-1-1,0 1 0,0-1 1,0 1-1,0 0 1,0 0-1,0 0 1,0 0-1,0-1 1,-2 2-1,2-1 8,-1 0 0,0 1 0,1 0 0,-1-1 0,0 1 0,1 0 0,-1 0 0,1 0 0,0 0 0,-1 0 0,1 0-1,-3 3 1,0 1 44,-1 1-1,1 0 1,0 1-1,0-1 1,-5 12-1,5-5 38,-1 0-1,2 1 1,0-1-1,0 1 1,2 0 0,-1 0-1,2-1 1,0 1-1,1 0 1,2 16-1,1-6 96,1 1-1,1-1 0,1 0 0,18 40 0,-17-48-112,-1 0 1,2-1-1,0 0 0,1-1 1,0 0-1,23 23 1,-28-33-73,0 0 0,0 0 1,0 0-1,0-1 0,1 0 1,0 0-1,-1 0 0,1 0 1,9 1-1,-10-3-11,0 0 1,0 0 0,0-1-1,0 0 1,0 0-1,0 0 1,0 0-1,0-1 1,0 0 0,0 0-1,0 0 1,0-1-1,5-2 1,-1-1 1,0 0 0,0-1 0,0 0 0,-1-1 0,0 1 0,0-1 0,-1-1 0,0 0 0,0 0 0,-1 0 0,0-1 0,-1 1 0,1-2 0,-2 1 0,1 0 0,-1-1-1,-1 0 1,0 0 0,0 0 0,-1 0 0,2-20 0,-4 27-1,0 0-1,0 1 0,-1-1 0,1 0 0,-1 0 1,0 0-1,1 0 0,-1 1 0,-1-1 1,1 0-1,-2-3 0,3 6-1,-1-1 0,1 1-1,-1-1 1,1 1 0,-1-1 0,1 1 0,-1-1 0,1 1-1,-1 0 1,1-1 0,-1 1 0,1 0 0,-1-1-1,0 1 1,1 0 0,-1 0 0,0 0 0,1 0 0,-1-1-1,0 1 1,-1 1 0,1-1-1,0 0 0,0 0 1,0 1-1,0-1 1,-1 1-1,1-1 0,0 1 1,0-1-1,0 1 1,0 0-1,0 0 0,0-1 1,0 1-1,0 1 1,-4 4-3,0-1 0,1 1 0,0-1 0,1 1 1,-1 0-1,1 1 0,0-1 0,-2 9 0,1-2-1,1 0 0,0 0-1,-1 20 1,3-27 5,0 1-1,1-1 1,0 1-1,1-1 1,1 13 0,-1-17-1,-1-1 1,1 0-1,-1 1 0,1-1 1,-1 0-1,1 1 1,0-1-1,0 0 1,-1 0-1,1 0 0,0 0 1,0 0-1,0 0 1,0 0-1,0 0 0,1 0 1,-1 0-1,0 0 1,0-1-1,1 1 1,-1 0-1,0-1 0,1 1 1,-1-1-1,0 0 1,1 1-1,-1-1 1,1 0-1,-1 0 0,1 0 1,2 0-1,2-1-18,0 0-1,0 0 0,0 0 0,0-1 0,0 0 1,0 0-1,-1 0 0,11-7 0,43-31-784,-39 25 280,18-13-3069,-1-3 0,53-55-1,-64 59 2234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1.3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66 498 9618,'-2'1'645,"0"-1"-1,0 1 1,0 0 0,-1 0-1,1-1 1,0 2-1,1-1 1,-1 0 0,0 0-1,0 0 1,0 1 0,1-1-1,-3 3 1,1 0 150,0 0 0,0 0 0,0 0 0,1 0 0,-4 8 0,3-3-176,0-1-1,0 1 0,1 0 0,0 0 1,-1 18-1,3-24-552,0 0-1,0-1 1,0 1-1,0 0 1,1-1-1,-1 1 1,1 0-1,0-1 1,-1 1-1,1-1 1,1 1-1,-1-1 1,0 1-1,0-1 1,4 5-1,-3-6-55,0 1-1,-1-1 0,1 1 0,0-1 0,0 0 1,0 0-1,0 0 0,0 0 0,0 0 0,1 0 1,-1-1-1,0 1 0,0-1 0,1 1 0,-1-1 1,0 0-1,0 0 0,1 0 0,2-1 0,2 0-40,0 0 0,-1-1-1,0 0 1,1 0-1,-1-1 1,0 0 0,0 0-1,-1 0 1,1 0-1,0-1 1,-1 0-1,0-1 1,0 1 0,8-11-1,-4 5-137,0-2 0,-1 1-1,0-1 1,-1 0 0,-1-1-1,7-15 1,-5 3-183,0 0 0,-2 0 1,-1-1-1,3-36 0,-6 22-58,-1-1 0,-5-46 0,1 61 250,-10-47-1,11 67 157,1 0 0,-1 0 0,-1 0 0,1 0-1,-1 0 1,0 0 0,0 0 0,-1 1-1,1 0 1,-1-1 0,-1 2 0,1-1 0,-6-5-1,8 9 15,0 0 0,0-1 0,0 1 0,0 0 0,0 0-1,0 0 1,0 0 0,-1 1 0,1-1 0,0 0 0,0 1-1,-1 0 1,1-1 0,0 1 0,-1 0 0,1 0 0,-1 1 0,1-1-1,0 0 1,0 1 0,-1-1 0,1 1 0,0 0 0,0 0-1,0 0 1,-1 0 0,1 0 0,0 0 0,-3 3 0,1-1 69,1 1 1,-1-1 0,1 1-1,0 0 1,0 0 0,0 0-1,1 0 1,-1 0 0,1 0 0,0 1-1,0 0 1,1-1 0,-3 9-1,3-2 61,0-1 0,0 1 0,1-1 0,0 1 0,1 0 0,0-1 0,1 1 0,0-1 0,1 0 0,0 0 0,0 0 0,1 0 0,1 0 0,0-1 0,6 10 0,6 7 41,1-1-1,1-1 0,43 41 0,-38-44-141,27 19 0,15 13-2851,-59-44 891,-7-9 1844,1 0 0,-1 0 0,0 1 0,0-1 0,0 0 0,0 0 0,0 0 0,0 0 0,0 1 1,0-1-1,1 0 0,-1 0 0,0 0 0,0 0 0,0 1 0,0-1 0,0 0 0,0 0 0,0 0 0,0 1 0,0-1 0,0 0 0,0 0 0,0 0 0,0 1 0,0-1 0,-1 0 0,1 0 0,0 0 0,0 0 1,0 1-1,0-1 0,0 0 0,0 0 0,0 0 0,0 0 0,-1 0 0,1 1 0,0-1 0,0 0 0,0 0 0,0 0 0,0 0 0,-1 0 0,-13 0-1607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1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0 387 13555,'2'0'296,"0"0"0,0 0 1,0 0-1,0 0 0,0-1 0,1 1 1,-1-1-1,0 1 0,0-1 1,0 1-1,-1-1 0,1 0 0,0 0 1,0 0-1,0 0 0,2-3 0,2 0 365,7-4 249,81-44 3692,-82 47-4207,0 0 0,1 0 0,0 1 0,-1 0 0,1 1 0,15-1 0,-24 4-343,0 0 0,1 0 1,-1 0-1,0 0 1,1 1-1,-1-1 1,0 1-1,1 1 0,-1-1 1,0 0-1,0 1 1,0 0-1,0 0 1,0 0-1,-1 0 0,1 1 1,4 3-1,-3-1-34,0 1-1,-1-1 0,0 1 1,0-1-1,0 1 1,-1 0-1,1 1 0,-1-1 1,3 13-1,21 57-41,-32-105-296,3 14 264,-1 0 1,2 0-1,0 0 0,1 0 0,3-22 1,16-75-27,-13 84 74,-5 21-13,0 0 0,0 1 1,1-1-1,0 1 0,1-1 0,-1 1 0,1 0 1,1 0-1,-1 0 0,1 1 0,5-8 1,-8 12-255,1-1 0,-1 1 1,1 0-1,-1 0 0,1-1 1,-1 1-1,1 0 0,-1 0 1,1 1-1,0-1 0,0 0 1,-1 0-1,1 1 0,0-1 1,0 1-1,0 0 0,0-1 1,0 1-1,0 0 0,3 1 1,-5-1 259,12-1-555,0 1 0,0 1 0,21 4 0,-29-4 784,1 1 1,-1-1-1,0 1 0,0 0 0,0 0 1,0 0-1,0 1 0,-1-1 1,1 1-1,-1 0 0,0 0 1,1 1-1,2 3 0,14 21 1192,-14-16-871,2-2 0,10 12 0,-16-19-457,0-1 0,0 0 0,0 0 0,1 0 0,-1 0 0,1 0 1,-1-1-1,1 1 0,0-1 0,0 0 0,-1 0 0,1 0 0,0 0 0,4 1 0,-4-2-58,-1 0-1,0-1 0,0 1 0,1 0 0,-1-1 1,0 0-1,0 1 0,0-1 0,1 0 1,-1 0-1,0 0 0,0 0 0,-1 0 0,1-1 1,0 1-1,0-1 0,0 1 0,-1-1 1,1 1-1,-1-1 0,0 0 0,1 0 0,-1 0 1,0 0-1,1-3 0,2-1 56,-1-1 0,0-1 0,0 1 1,-1 0-1,0 0 0,1-10 0,-3 12-45,1 1-1,-2-1 1,1 1 0,0-1 0,-1 1 0,0 0-1,0-1 1,-1 1 0,1 0 0,-1-1-1,0 1 1,0 0 0,0 0 0,0 0 0,-1 1-1,1-1 1,-1 1 0,0-1 0,0 1 0,-1 0-1,1 0 1,-1 0 0,1 0 0,-1 1-1,-7-4 1,6 3-202,0 0 1,-1 1-1,1 0 0,0 0 0,-1 0 0,1 0 0,-1 1 1,0 0-1,1 0 0,-1 1 0,0 0 0,0 0 1,1 0-1,-1 0 0,0 1 0,1 0 0,-1 0 0,0 1 1,1 0-1,-6 2 0,9-3-50,0 0-1,0 1 1,0-1-1,0 1 1,0-1-1,0 1 1,1 0 0,-3 2-1,-6 15-1294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3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1044 15971,'1'0'279,"0"0"-1,0 0 0,0 0 0,0 0 0,-1 0 1,1 0-1,0 0 0,0 0 0,0 0 0,0 0 1,0 1-1,0-1 0,0 0 0,0 1 0,0-1 1,0 0-1,-1 1 0,2 0 0,15 13 1202,-12-10-960,7 8 106,0 1 1,-1 0-1,18 28 0,-2-3-296,-27-38-329,17 19 111,-16-19-111,-1 0 1,0 0 0,1 1 0,-1-1 0,0 0 0,0 0 0,1 0 0,-1 0 0,0 1 0,1-1 0,-1 0 0,1 0 0,-1 0 0,0 0 0,1 0 0,-1 0 0,0 0 0,1 0 0,-1 0 0,0 0 0,1 0 0,0 0 0,-1-1-1,1 1 1,-1 0-1,0-1 1,1 1-1,-1-1 1,0 1-1,1-1 1,-1 1-1,0-1 1,0 1-1,0-1 1,1 1-1,-1-1 1,0 0 0,0 1-1,0-1 1,0 1-1,0-1 1,0 1-1,0-2 1,1-46 94,0 15-115,7-54 0,-7 77 66,1 0 0,1 1 1,0 0-1,0 0 0,1-1 1,0 2-1,0-1 0,1 1 1,0-1-1,8-8 0,-12 16-13,0-1 0,0 1 0,0 0-1,1-1 1,-1 1 0,1 0-1,-1 0 1,1 0 0,0 0 0,-1 0-1,1 0 1,0 0 0,0 1 0,-1-1-1,1 0 1,0 1 0,0 0-1,0-1 1,0 1 0,0 0 0,-1 0-1,1 0 1,0 0 0,0 1 0,0-1-1,0 0 1,0 1 0,0-1-1,-1 1 1,1 0 0,0-1 0,-1 1-1,1 0 1,2 2 0,5 3 53,0 1 1,0 1 0,-1-1-1,13 17 1,-4-6-81,-11-12 3,0 0 0,1 0 0,0 0 0,12 7 0,-16-11-25,-1-1 0,0 0 0,1 0 0,-1 0 1,0-1-1,1 1 0,-1-1 0,1 1 0,-1-1 1,1 0-1,-1 0 0,1 0 0,-1 0 0,1 0 1,-1-1-1,1 1 0,-1-1 0,1 1 0,-1-1 1,1 0-1,2-1 0,3-3-112,-1 0 0,1 0 0,-1-1 0,0 0 0,0 0 1,-1-1-1,0 0 0,0 0 0,6-9 0,2-6-83,22-45-1,-28 50 190,10-33 1,-16 43 19,-1 1 0,1-1 0,-1 0 0,-1 0 0,1 1 1,-1-1-1,0 0 0,-2-9 0,2 15 1,0 0 0,0 0-1,-1 0 1,1 0 0,0 0 0,-1 0-1,1 0 1,-1 0 0,1 0 0,-1 0-1,0 0 1,1 0 0,-2-1 0,1 1 0,1 1 0,-1 0 1,1 0-1,-1-1 0,1 1 0,-1 0 1,1 0-1,-1-1 0,1 1 0,-1 0 1,1 0-1,-1 0 0,1 0 0,-1 0 1,1 0-1,-1 0 0,0 0 1,1 0-1,-1 0 0,0 1 0,-1-1 0,1 1 0,-1 0 0,0 0-1,1 0 1,-1 0 0,0 0 0,1 1-1,0-1 1,-1 0 0,1 1 0,0-1-1,0 1 1,-1-1 0,0 3 0,-3 6 2,1-1 0,0 0 0,1 1 1,0 0-1,-4 19 0,6-21 37,0 0-1,1 0 1,-1-1-1,1 1 1,1 0-1,0 0 1,0-1-1,3 13 1,-3-18-26,0 0 1,0 0-1,0 0 1,0 0 0,0 0-1,1 0 1,-1 0-1,1 0 1,0 0-1,-1-1 1,1 1 0,0-1-1,0 1 1,0-1-1,0 0 1,0 0 0,0 0-1,1 0 1,-1 0-1,0 0 1,0 0-1,1-1 1,-1 1 0,0-1-1,1 0 1,-1 0-1,1 1 1,-1-2-1,0 1 1,4 0 0,1-1-7,0 0 1,0-1-1,0 1 1,0-1-1,0-1 1,0 1-1,-1-1 1,1 0-1,6-5 1,1-3 4,0 0-1,-1 0 1,0-1 0,-1-1 0,12-15 0,49-77 71,-38 52-2,-19 29-22,-10 15-15,-1 0-1,1 1 0,11-11 1,-18 22-36,0 0 0,1 0 0,-1 0 0,1 0-1,-1 0 1,1 0 0,0 0 0,0 0 0,1 5 0,5 40 61,-3-35-70,0 1 0,1-1 0,0 0 0,1 0 0,6 12 0,-8-20 1,0 0-1,0 0 0,0 0 0,0 0 0,1-1 1,0 0-1,0 1 0,0-1 0,0-1 1,1 1-1,-1 0 0,1-1 0,0 0 0,9 4 1,-13-7-1,0 0 1,0 1 0,0-1-1,0 1 1,0-1 0,0 0-1,0 0 1,0 0 0,0 0-1,0 0 1,0 0 0,0 0-1,1 0 1,-1 0 0,0 0-1,0-1 1,0 1 0,0 0-1,0-1 1,0 1 0,0-1-1,0 1 1,0-1 0,0 1-1,0-1 1,-1 0 0,1 1-1,0-1 1,0 0 0,-1 0-1,1 0 1,0 1 0,-1-1-1,1 0 1,-1 0 0,1 0-1,-1 0 1,1 0 0,-1 0-1,0 0 1,1 0 0,-1-2-1,1-1 1,-1 1-1,1 0 0,-1-1 1,0 1-1,0 0 0,0-1 1,0 1-1,-1 0 1,1-1-1,-1 1 0,0 0 1,-2-6-1,-9-10-9,0 0-1,-2 1 1,-16-18 0,75 74-24,26 35 172,78 104 0,-131-155 59,-1 1-1,-2 1 0,26 50 0,-36-62-167,0 1 0,-1 0 0,0 0 0,-1 0 0,-1 0 0,0 0 0,-1 1-1,0-1 1,-1 1 0,-2 19 0,0-15-6,-2 1 0,0-1 0,-13 35 0,13-44-19,0 0 0,-1 1 1,0-1-1,0-1 0,-1 1 0,0-1 0,-1 0 0,-14 13 1,18-18-5,-1 0 0,0 0 1,0-1-1,0 0 1,0 0-1,-1 0 1,1 0-1,-1 0 0,1-1 1,-1 0-1,1 0 1,-1 0-1,0-1 1,0 1-1,1-1 0,-1 0 1,0-1-1,1 1 1,-1-1-1,0 0 1,1 0-1,-1 0 0,1-1 1,-8-3-1,1 0-13,1-1 1,0 0-1,0 0 0,0-1 0,1-1 0,0 0 0,0 0 1,1 0-1,0-1 0,1 0 0,0-1 0,0 0 0,1 0 1,0 0-1,1-1 0,0 0 0,1 0 0,-4-12 0,4 8-82,1 0 0,0 0 0,1 0 0,1 0 1,0-1-1,1 1 0,0-1 0,2 1 0,0 0 0,0 0 0,1 0 0,1 0 0,10-24 0,63-119-894,1-1 292,-77 155 677,16-33-264,-2 0-1,-2-2 1,10-47-1,-22 83 279,-1 0 0,0 0-1,0 0 1,0 0-1,0 0 1,-2-6 0,2 9 6,0 0 1,0-1 0,0 1 0,0 0 0,0 0 0,0-1-1,0 1 1,0 0 0,0 0 0,0-1 0,-1 1 0,1 0-1,0 0 1,0 0 0,0-1 0,0 1 0,-1 0-1,1 0 1,0 0 0,0 0 0,0-1 0,-1 1 0,1 0-1,0 0 1,0 0 0,-1 0 0,1 0 0,0 0-1,-1 0 1,1 0 6,-1 0-1,0 1 1,1-1-1,-1 0 0,0 1 1,1-1-1,-1 1 1,1-1-1,-1 1 1,1 0-1,-1-1 0,1 1 1,-1-1-1,1 1 1,0 0-1,-1 0 1,-5 11 205,0 1 1,1-1-1,0 1 1,-4 24-1,3-8 278,-2 36-1,8-57-393,0 0-1,1 16 1,-1-23-87,0 1 0,0-1 0,1 1 0,-1 0 0,0-1 0,1 1 1,-1-1-1,1 1 0,0-1 0,-1 0 0,1 1 0,0-1 0,0 1 0,0-1 1,0 0-1,0 0 0,0 0 0,0 1 0,0-1 0,0 0 0,1 0 0,1 0 1,-2 0-9,-1-1-1,1 0 1,0 0 0,0 0 0,0 0 0,-1 0 0,1 0 0,0-1 0,0 1 0,-1 0 0,1 0 0,0-1 0,0 1 0,-1 0 0,1-1 0,0 1 0,-1 0 0,1-1 0,0 1 0,-1-1 0,1 1 0,-1-1 0,1 0-1,-1 1 1,1-1 0,0-1 0,12-19-13,-12 18 11,4-10-120,0-1 0,0-1 1,-1 1-1,-1-1 1,1-15-1,-2 17-52,0 0 0,0 0-1,1 0 1,1 1 0,0 0-1,0-1 1,9-13 0,-12 24 167,1-1 1,0 1 0,-1 1-1,1-1 1,0 0 0,0 0-1,0 1 1,0-1 0,0 1-1,0-1 1,0 1 0,1 0-1,-1 0 1,0 0 0,1 0-1,-1 1 1,4-2 0,3 1 7,1 0 0,0 1 0,12 0 0,19-1 135,-36 1-122,-1-1 0,1 0 0,0-1 0,-1 1 0,0-1 1,1 1-1,-1-1 0,0-1 0,0 1 0,0 0 0,0-1 0,-1 0 0,1 0 0,-1 0 0,1-1 0,-1 1 0,0-1 0,0 1 0,-1-1 0,1 0 1,-1 0-1,0 0 0,0-1 0,0 1 0,-1 0 0,1-1 0,-1 1 0,0-1 0,0 1 0,-1-1 0,1 0 0,-1 1 0,0-1 0,0 0 0,-1 1 0,-1-7 1,-7-19-10,-1 1-1,-28-56 1,21 50 2,-10-21 58,-37-54 0,62 101 169,6 9-37,0 4-133,0-1-1,0 1 0,0 0 0,0 0 0,-1 0 1,0 1-1,0-1 0,5 10 0,-4-7-9,54 97 533,35 56-75,24 5-2159,-115-163 1401,9 17-1963,-9-7-2339,-4-11 2983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4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52 17092,'22'3'1624,"2"-4"1289,9-4-33,2-5-607,-4-1-417,-2 2-984,-5 1-336,-7 4-488,0 1-272,-5 6-872,-3 1-640,0 1-1129,-1-1-384,1-4 1777</inkml:trace>
  <inkml:trace contextRef="#ctx0" brushRef="#br0" timeOffset="1">314 8 11666,'2'-3'2841,"2"2"-1217,-1-1-367,0 2-113,-1-1-472,-1 1-232,1 1-464,-2 2-384,0 3-832,0 0-120,0-4 599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3:59.3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74 9650,'5'3'5609,"-5"-3"-5574,0 0 0,0 0 0,-1 0 0,1 0 1,0 0-1,0 0 0,-1 0 0,1 0 0,0 0 0,0 0 0,-1 0 0,1 0 0,0 0 1,0 0-1,-1 0 0,1 0 0,0 0 0,0 0 0,-1 0 0,1 0 0,0-1 0,0 1 1,0 0-1,-1 0 0,1 0 0,0 0 0,0 0 0,0-1 0,-1 1 0,1 0 1,0 0-1,0 0 0,0-1 0,0 1 0,0 0 0,0 0 0,-1-1 0,1 1 0,0-1 1,0-2-82,1 0 0,-1-1 1,1 1-1,0 0 0,0-1 1,0 1-1,0 0 0,1 0 1,-1 0-1,3-3 0,8-21-3352,-9 21 2638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4.6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 7626,'5'3'360,"-5"-1"304,4-2-320,1-2 112,-2-4 168,1-1 64,2-1-72,-3 0-143,1 2-241,-1 2-544,-3 2-257,6-2 305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5.0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0 289 12395,'5'0'1039,"0"0"0,-1 0 1,1 0-1,-1 1 1,0 0-1,1 0 1,-1 1-1,0-1 0,7 4 1,-8-3-789,0 0 1,0 0 0,0 1-1,0-1 1,0 1-1,-1 0 1,1 0 0,-1 0-1,0 0 1,0 0 0,0 0-1,0 0 1,-1 1-1,1-1 1,-1 1 0,0 0-1,2 7 1,3 28 78,-6-31-317,1 1 0,0-1-1,1 0 1,0 0 0,0 0-1,1 0 1,6 13 0,-9-21-17,0 0 1,0 1-1,1-1 1,-1 0 0,0 1-1,0-1 1,0 0-1,1 1 1,-1-1-1,0 0 1,0 0-1,1 1 1,-1-1-1,0 0 1,0 0-1,1 0 1,-1 1-1,0-1 1,1 0-1,-1 0 1,0 0-1,1 0 1,-1 0-1,0 0 1,1 1-1,-1-1 1,0 0-1,1 0 1,-1 0-1,0 0 1,1 0-1,-1 0 1,1-1-1,-1 1 1,0 0-1,1 0 1,0-1-12,0 0 0,0 1 0,0-1 0,0 0 0,-1 0 0,1 0 0,0 0 0,-1 0 0,1 0 0,0 0 0,0-2 0,10-31-298,-1-28-137,-7 39 108,10-38 0,-12 59 327,0 0 1,-1 0-1,1 0 1,0 0-1,0 0 1,0 1-1,0-1 1,0 0-1,1 0 1,-1 1-1,0-1 1,1 1-1,-1-1 1,1 1-1,0 0 1,-1-1-1,1 1 1,0 0-1,3-2 1,-1 2 9,0 0 1,0 1-1,1-1 0,-1 0 1,0 1-1,0 0 0,0 0 1,0 1-1,7 0 0,17 5-20,-17-4 93,-1 0 1,1 0 0,0-1-1,13 0 1,-21-1-37,0-1-1,0 1 1,0 0-1,-1-1 1,1 0-1,0 0 1,0 0 0,-1 0-1,1 0 1,0 0-1,-1-1 1,1 0-1,-1 1 1,0-1-1,1 0 1,-1 0-1,0 0 1,0 0 0,0 0-1,2-4 1,0-2 46,0 0 1,0 0-1,-1 0 0,0 0 1,0 0-1,-1-1 1,0 1-1,0-1 1,-1 0-1,0 0 1,-1-17-1,-1 18-49,1 0 0,-1 0 0,-1 0 0,1 1 0,-1-1 0,-1 0 1,1 1-1,-1-1 0,-1 1 0,1 0 0,-1 0 0,-1 0 0,-6-7 0,11 13-26,0 1 1,0 0-1,0-1 1,-1 1-1,1-1 0,0 1 1,-1 0-1,1-1 1,0 1-1,-1 0 1,1-1-1,-1 1 0,1 0 1,0 0-1,-1-1 1,1 1-1,-1 0 0,1 0 1,-1 0-1,1 0 1,0 0-1,-1-1 0,1 1 1,-1 0-1,1 0 1,-1 0-1,1 0 1,-1 0-1,1 1 0,-1-1 1,1 0-1,-1 0 1,1 0-1,-1 0 0,1 0 1,0 1-1,-1-1 1,1 0-1,-1 0 0,1 1 1,0-1-1,-1 0 1,1 0-1,0 1 1,-1-1-1,1 1 0,0-1 1,-1 0-1,1 1 1,0-1-1,-1 1 0,0 2 15,-1 0 0,1 0 0,0 1 0,0-1 0,-1 5 0,1 1-60,0 0 0,0 1 0,1-1 0,0 0 0,1 1 0,0-1 0,1 0 0,0 0 0,0 0 0,7 17 0,-3-10-574,2-1 0,-1-1 1,2 1-1,0-2 0,15 19 0,20 13-829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5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231 705 13339,'1'-1'230,"-1"0"-1,0 0 1,0 0 0,0-1 0,0 1 0,0 0 0,0 0-1,0 0 1,0-1 0,0 1 0,-1 0 0,1 0-1,0 0 1,-1-1 0,1 1 0,-1 0 0,1 0 0,-1 0-1,0 0 1,0-1 0,0 1-55,0 1 0,0-1 0,0 1-1,0-1 1,0 1 0,0 0 0,0-1 0,0 1 0,0 0 0,0 0 0,0 0-1,0 0 1,0 0 0,0 0 0,0 0 0,0 0 0,0 0 0,0 0-1,-1 1 1,-3 0 179,1 1-1,-1 0 1,0 0-1,1 0 1,-1 0-1,1 1 1,0 0-1,-7 6 1,-1 2 63,1 1 0,1 1 0,-17 25 0,-21 46 39,28-46-353,14-27-83,3-6-9,0-1 0,0 1 0,1 0 1,-1 0-1,1-1 0,1 1 0,-1 1 0,1-1 0,0 0 1,-1 10-1,2-14-9,0 0 0,0-1-1,0 1 1,0 0 0,0-1 0,0 1 0,0-1 0,0 1 0,1 0 0,-1-1 0,0 1 0,1-1-1,-1 1 1,0-1 0,1 1 0,-1-1 0,0 1 0,1-1 0,-1 1 0,1-1 0,-1 1-1,1-1 1,-1 0 0,1 1 0,0-1 0,1 1 0,-1-1 1,0 1-1,1-1 0,-1 0 0,1 0 1,-1 0-1,1 0 0,-1 0 0,1 0 0,2-1 1,1 0 0,1 0 0,-1-1 0,0 0 0,0 0 0,6-4 0,-2 1-38,0-1-1,-1-1 1,0 0 0,0 0 0,9-11 0,31-45-794,-31 40 47,22-25-1,-38 47 757,0 0 0,0-1 0,0 1-1,0 1 1,0-1 0,0 0 0,0 0-1,1 0 1,-1 0 0,0 1 0,0-1-1,1 1 1,-1-1 0,0 1 0,1-1-1,2 1 1,-3 0 16,0 0 0,0 0 0,0 1 0,0-1 0,0 1 0,0-1 0,0 0 0,0 1 0,0 0-1,0-1 1,-1 1 0,1 0 0,0-1 0,0 1 0,0 0 0,-1 0 0,1-1 0,0 1 0,-1 0 0,2 2 0,-2-2 10,1 0 0,0 0 1,-1-1-1,1 1 0,0 0 0,0 0 1,0-1-1,0 1 0,0 0 0,0-1 1,0 1-1,0-1 0,0 1 0,0-1 1,0 0-1,0 1 0,0-1 0,0 0 1,0 0-1,0 0 0,0 0 0,0 0 1,1 0-1,-1 0 0,0 0 0,0 0 1,0 0-1,0-1 0,1 0 0,3 0 5,-1-1-1,0 1 1,0-1-1,0 0 1,0-1-1,3-2 0,4-4 17,0-1 0,-1 0-1,0 0 1,-1-1-1,0 0 1,14-25-1,-4 2 50,19-48-1,-24 48 68,-2 0-1,-1-1 1,10-55-1,-18 71-98,-1 0 0,-1 0 0,0 0 0,-2 1 0,0-1-1,-2 0 1,0 0 0,-9-30 0,7 30-31,-2 0 0,0 1 0,-1 0 0,-1 0 0,-1 1 0,-20-29 0,28 43-5,-1 1 0,1-1 0,0 1 0,-1 0 0,1 0 0,-1 0 0,1 0-1,-6-2 1,8 4 2,-1 0-1,1-1 0,-1 1 1,0 0-1,1 0 1,-1 0-1,0 0 0,1 0 1,-1 0-1,1 0 0,-1 0 1,0 0-1,1 0 0,-1 0 1,0 0-1,1 0 1,-1 1-1,0-1 0,0 1 1,0-1 4,0 1 1,0 0 0,1 0 0,-1-1 0,0 1 0,0 0-1,1 0 1,-1 0 0,1 0 0,-1 0 0,1 0-1,-1 0 1,1 0 0,0 1 0,-1 0 0,-1 10 117,0-1 0,1 1 0,1 0 0,-1 0 0,2-1 1,3 24-1,2-2 296,13 39 1,-13-53-252,1 0 0,1-1 0,0 0 0,1 0 1,17 23-1,-17-29-110,1 0 1,0-1 0,0 0 0,1-1-1,0 0 1,1 0 0,23 13-1,-15-11-458,1-1 0,1 0 0,0-2 0,44 13 0,-66-21 206,1-1 1,0 0-1,0 1 1,0-1 0,0 0-1,0 0 1,0 0-1,-1 0 1,1 0-1,0 0 1,0 0-1,0 0 1,0 0 0,0 0-1,0 0 1,0 0-1,-1-1 1,1 1-1,0 0 1,0-1-1,0 1 1,-1-1 0,1 1-1,1-1 1,-4-6-1707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6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0 396 16556,'13'-6'1213,"-1"0"1,0-1-1,12-10 1,3-1 218,-16 12-991,42-28 1655,87-71 0,-137 103-2143,30-24 14,-32 24-118,1 1 1,-1 0-1,1 1 1,0-1-1,-1 0 1,1 0-1,0 1 1,0-1 0,0 1-1,-1-1 1,1 1-1,0 0 1,0-1-1,0 1 1,0 0-1,0 0 1,-1 1-1,4-1 1,-4 1 35,-1-1 0,0 1 0,1-1 0,-1 0-1,1 1 1,-1-1 0,0 1 0,1-1 0,-1 1 0,0-1 0,1 1 0,-1-1 0,0 1 0,0-1 0,0 1-1,0-1 1,1 1 0,-1 0 0,0-1 0,0 2 0,0 13-303,0-13 294,0 5 419,0 1 0,1-1 1,0 0-1,0 0 0,0-1 1,1 1-1,4 11 0,-4-13 23,1 0-1,0 0 1,0-1 0,0 1-1,1-1 1,0 1-1,-1-1 1,2 0-1,-1-1 1,5 4 0,4 4 156,0 1 0,12 13 1,-6-5-381,-19-20-94,0 1 1,0-1-1,0 0 0,0 0 1,0 0-1,0 0 0,0 0 0,0 0 1,1 1-1,-1-1 0,0 0 0,0 0 1,0 0-1,0 0 0,0 0 0,0 0 1,1 0-1,-1 0 0,0 1 0,0-1 1,0 0-1,0 0 0,0 0 1,1 0-1,-1 0 0,0 0 0,0 0 1,0 0-1,0 0 0,0 0 0,1 0 1,-1 0-1,0 0 0,0 0 0,0 0 1,0 0-1,0 0 0,1 0 0,-1-1 1,0 1-1,0 0 0,0 0 1,0 0-1,0 0 0,1 0 0,-1 0 1,0 0-1,0 0 0,0 0 0,0-1 1,0 1-1,0 0 0,0 0 0,0 0 1,0 0-1,1 0 0,-1-1 0,0 1 1,0 0-1,1-10 19,-1 10-19,-2-54 3,0-21 8,3 65-8,0 0 1,1 0-1,0 0 1,0 0-1,6-14 1,-3 14 52,0 0 1,0 1 0,1-1 0,0 1-1,1 1 1,0-1 0,0 1 0,1 0-1,0 1 1,0 0 0,1 0 0,17-10-1,-15 10 129,1 1-1,0 1 0,0 0 1,0 1-1,0 0 1,1 1-1,-1 0 0,1 1 1,0 0-1,21 1 0,-30 1-158,0 0-1,0 1 0,-1-1 0,1 1 0,0 0 0,0 0 0,-1 1 1,1-1-1,-1 1 0,1 0 0,-1-1 0,0 2 0,0-1 0,0 0 1,0 1-1,0-1 0,0 1 0,-1 0 0,1 0 0,-1 0 0,2 3 1,-2-3-24,-1-1 0,0 1 1,1 0-1,-1-1 1,-1 1-1,1 0 0,0 0 1,-1 0-1,1 0 1,-1 0-1,0-1 0,0 1 1,0 0-1,0 0 1,-1 0-1,1 0 0,-1 0 1,0 0-1,1-1 1,-1 1-1,-1 0 0,1-1 1,0 1-1,-1-1 1,1 1-1,-1-1 0,0 1 1,-2 1-1,1 0-16,-1 0-1,1-1 0,-1 0 0,0 1 1,0-2-1,0 1 0,-1 0 1,-6 2-1,10-4-35,-1-1-1,0 1 1,1 0 0,-1-1 0,0 0 0,1 1-1,-1-1 1,0 0 0,1 0 0,-1 0-1,0 0 1,0 0 0,1-1 0,-1 1-1,0 0 1,1-1 0,-1 1 0,1-1-1,-1 0 1,0 1 0,1-1 0,-1 0-1,1 0 1,0 0 0,-1 0 0,1 0-1,-2-2 1,-4-4-1591,1-1 0,0 0 1,0 0-1,-9-18 0,8 6-132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06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15 16932,'27'-7'2744,"-7"-1"2409,-12 11-2688,-10 5-521,-10 4-1120,-5-1-151,-7-10-1554,-7-2-1319,-10-13 1280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12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286 686 9058,'-9'14'423,"0"0"1,1 1 0,0 0-1,1 0 1,1 1-1,1 0 1,0 0-1,-4 23 1,5-15-87,2 0 0,1 0 1,1 0-1,0 1 1,6 29-1,4-6 82,1-1 0,2 0 1,3-1-1,1 0 0,29 52 0,-26-61-235,2-1 1,1-1-1,2-2 0,1 0 1,1-1-1,2-2 0,1-1 1,2-2-1,49 35 0,0-7 385,127 64-1,-151-92-439,1-2 0,1-3 1,84 20-1,-53-25-20,0-3 1,110 2 0,185-15 635,-312-2-571,79-1 125,183-4 196,-3-19 35,-276 17-386,0-3 0,0-1 0,-2-4-1,57-22 1,-77 23 18,-1-1 0,-1-1-1,0-1 1,-1-2 0,-1-2-1,-1 0 1,32-33 0,-52 46-71,-2 1 0,1-1 0,-1 0 0,0-1-1,-1 0 1,0 0 0,-1 0 0,0-1 0,-1 0 0,0 0 0,-1 0 0,0 0 0,0-1 0,-1 1 0,0-17 0,-1-11 48,-3 0 0,-1 0 0,-14-70 0,1 42-60,-33-84 1,23 84-72,-3 2 1,-3 1 0,-52-78 0,57 102-5,-2 2-1,-1 1 1,-2 1 0,-1 2-1,-73-56 1,23 32 1,-95-49 0,-95-33 7,216 112-15,-1-1-2,-2 3 1,-1 2-1,0 3 0,-124-25 1,100 34 8,-1 5 0,0 3 0,-164 13 0,-125 14 47,196-17-36,139-2-19,2 2 0,-62 16-1,57-8-4,1 1 0,1 2 0,0 2 0,1 2-1,1 2 1,1 1 0,-64 54 0,23-6 12,4 3-1,-104 133 1,159-183-101,1 0 0,2 1-1,0 1 1,-13 30 0,29-54 47,-2 3-83,1 0-1,0 1 1,0-1 0,-2 13 0,4-18 52,0 1 0,-1-1 0,1 1-1,1 0 1,-1-1 0,0 1 0,0-1 0,1 1 0,-1-1 0,0 1 0,1-1 0,0 1 0,-1-1 0,1 0 0,0 1 0,0-1 0,0 0 0,-1 0 0,1 1 0,1-1 0,-1 0-1,0 0 1,0 0 0,0 0 0,0 0 0,3 1 0,-1-1-84,0 0 0,0 1 0,0-1 0,0-1-1,0 1 1,0 0 0,0-1 0,1 1 0,-1-1 0,0 0-1,0 0 1,1 0 0,-1-1 0,3 0 0,13-4-376,-1-1 1,26-11-1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10.8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1757 48 10658,'-4'-4'238,"0"0"0,-1 0-1,1 0 1,-1 1 0,1-1-1,-1 1 1,0 0 0,0 1-1,0-1 1,-1 1 0,-7-2-1,2 1 20,-1 1 0,1 1 0,-1 0 0,-20 1 0,-39 1 535,-151 10 1343,-49 37-1654,199-31-297,-118 47 0,156-49-98,0 2 0,1 1 0,2 2 0,0 1 0,1 1 0,1 1 0,-51 55 0,69-66-77,-302 339 491,295-328-425,0 0 0,2 2 0,1 0 0,1 1 0,1 0 0,1 1 0,2 1 0,0 0 0,-5 32 0,7-21 55,3 1 0,0-1 0,3 1 0,2 0 0,1 0 0,7 43 0,-3-50-15,2-1-1,2 0 0,0 0 0,2-1 0,1 0 1,2-1-1,31 50 0,-26-50-29,2-1 0,1-1-1,1-1 1,1-1 0,1-1 0,2-1-1,0-2 1,52 33 0,-6-16 59,1-3 0,2-3 1,130 36-1,250 34 735,-133-52-296,5-30 86,-243-22-336,156-23 1,-178 12-191,0-2 1,-1-4-1,66-27 1,-54 15-99,104-44 98,-123 48-27,59-37 0,-93 50-94,-1-1 1,-1-1-1,0-1 0,19-20 1,-28 24 32,0 0 0,0-1 0,-2 0 0,1 0 1,-2 0-1,0-1 0,9-24 0,-4-4 249,-1 0 0,-2-1-1,5-53 1,-10 26-190,-4-88 0,-2 120-107,-3 1-1,0 0 0,-3 0 0,-1 1 0,-1 0 1,-2 0-1,-2 1 0,-1 1 0,-2 0 1,-1 2-1,-36-50 0,-125-137-18,65 84-1,65 73 9,11 13 22,-63-64 0,86 98-18,0 2-1,-2 0 1,1 1-1,-2 0 1,0 1-1,0 1 1,0 1-1,-28-9 1,7 7-7,0 1 0,-68-6 1,-82 3 20,186 13-14,-80-3 11,-120 10-1,162-2-21,0 2 1,1 1-1,0 2 1,-73 29-1,76-22-83,0 2 0,2 2 0,0 1 0,-62 52 0,58-39-558,2 1 0,1 3-1,-40 54 1,76-92 714,0-2-67,4-5-117,-4 6 122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13.3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204 211 13059,'2'-34'1190,"-1"14"37,0 0 1,-1 0-1,-1 0 0,-1 1 0,-5-25 1,6 41-1036,0 0 0,0 1 0,0-1 0,0 0 0,0 1 0,0-1 0,-1 1 1,-2-5-1,3 7-155,0-1-1,1 1 1,-1-1 0,0 1 0,1-1 0,-1 1 0,0-1 0,0 1-1,1 0 1,-1-1 0,0 1 0,0 0 0,0 0 0,1 0 0,-1 0-1,0 0 1,0-1 0,0 2 0,0-1 0,1 0 0,-1 0 0,0 0-1,0 0 1,0 0 0,0 1 0,1-1 0,-1 0 0,0 1-1,0-1 1,1 0 0,-1 1 0,0-1 0,1 1 0,-1 0 0,0-1-1,0 2 1,-4 2 66,0 1-1,0 0 0,1 0 1,-1 1-1,1-1 0,1 1 1,-7 11-1,-17 48 287,24-58-350,-17 50 161,2 1 0,2 1 0,-12 99 0,27-145-187,0 0 0,0 0 0,2 0 0,1 16 0,-1-25-10,0-1-1,0 1 1,0-1-1,0 1 0,0-1 1,1 1-1,0-1 1,3 5-1,-4-6-1,0-1 0,0 1-1,1-1 1,-1 1 0,1-1 0,-1 0 0,1 0 0,-1 0-1,1 0 1,0 0 0,-1 0 0,1-1 0,0 1-1,0 0 1,0-1 0,0 1 0,2-1 0,0 0-1,-1 0-1,0 0 1,1-1 0,-1 1 0,0-1 0,0 0-1,1 0 1,-1 0 0,0-1 0,0 1 0,0-1 0,-1 1-1,1-1 1,0 0 0,0 0 0,-1 0 0,0-1-1,1 1 1,-1-1 0,0 1 0,3-6 0,3-3-1,-2 1 0,1-2 0,-1 1 1,6-18-1,-4 0-3,0-1 0,-2 0-1,-1 0 1,1-36 0,-1 5-1,-4 55 8,4-28-2,-4 32 8,-1 0 1,0 0-1,1 1 1,0-1 0,-1 0-1,1 1 1,0-1 0,0 0-1,0 1 1,0-1 0,0 1-1,0-1 1,0 1 0,0 0-1,2-2 1,-2 3 3,0 0-1,0-1 1,-1 1 0,1 0 0,0 0 0,-1 0-1,1 0 1,0 1 0,-1-1 0,1 0 0,0 0-1,-1 0 1,1 0 0,0 1 0,-1-1 0,1 0-1,-1 1 1,1-1 0,0 0 0,-1 1 0,1-1-1,-1 1 1,1-1 0,-1 1 0,1-1 0,-1 1-1,0-1 1,1 1 0,-1 0 0,0-1 0,1 1-1,-1 0 1,12 21 257,-12-21-263,7 17 153,-4-9-62,0 0-1,1 0 1,8 13 0,-11-20-116,0 0 0,1 0 0,-1-1 0,1 1 0,0 0-1,-1 0 1,1-1 0,0 1 0,0-1 0,0 0 0,0 1 0,0-1 0,1 0 0,-1 0 0,0 0 0,0-1 0,1 1 0,-1-1 0,3 1 0,-2-1-187,0 0-1,-1 0 1,1-1-1,-1 1 1,1-1-1,-1 0 1,1 0-1,-1 0 1,1 0-1,-1 0 0,0 0 1,1 0-1,-1-1 1,0 0-1,0 1 1,0-1-1,0 0 1,0 0-1,-1 0 1,4-4-1,1-2-1181,-1 0 0,0-1 0,0 0 0,4-11 0,7-27-1914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14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1 495 15827,'10'13'5544,"10"6"-2499,1 0-1798,-10-5-1083,-1 1 0,-1 1 1,0 0-1,-1 0 0,-1 0 0,0 1 1,-1 0-1,-1 1 0,-1-1 1,3 23-1,-25-108-213,15 53 41,1-1 0,0 0 0,1 0 0,1 0 1,0 0-1,5-27 0,-4 37 15,0 1 0,1-1 0,0 1 0,0-1 0,0 1 0,1 0 1,0 0-1,0 0 0,5-8 0,-5 10 18,0 1 0,0-1 0,0 0 0,0 1 0,0 0 0,1-1 0,-1 1 0,1 1 0,-1-1 1,1 0-1,0 1 0,-1 0 0,1 0 0,0 0 0,6 0 0,-8 1-8,1 0 0,-1 0-1,1 0 1,-1 1 0,1-1 0,-1 1 0,1 0 0,-1-1 0,0 1-1,1 0 1,-1 1 0,0-1 0,0 0 0,0 1 0,0-1-1,0 1 1,0-1 0,0 1 0,-1 0 0,1 0 0,0 0-1,1 4 1,-1-3-13,0 0 0,0 0 0,0 0 0,-1 0 0,1 1 0,-1-1-1,0 0 1,0 1 0,0-1 0,0 1 0,-1 0 0,1-1 0,-1 1 0,0-1-1,-1 5 1,-1-3-5,-1-9-4,-1-11-3,3 1 9,0 0 0,1 0 0,0-1 0,3-13 0,12-59 11,-11 65-9,0-3 0,2 0 1,10-27-1,-16 51-3,0 1 0,1-1 0,-1 0 0,0 1 0,1-1 0,-1 0 0,0 0 0,1 1 0,-1-1 0,1 1 0,-1-1 0,1 0 0,-1 1 0,1-1 0,-1 1 0,1-1 0,0 1 0,-1 0 0,1-1 0,0 1 0,-1-1 0,1 1 0,0 0 0,-1 0 0,1-1 0,0 1 0,0 0 0,-1 0 0,1 0 0,0 0 0,0 0 0,0 0 0,-1 0 0,1 0 0,0 0 0,0 0 0,-1 1 0,1-1 0,0 0 0,0 0 0,-1 1 0,2 0 0,2 1 0,0 1 1,0-1-1,0 1 1,0 0-1,3 5 1,-6-7-1,17 17-5,22 20 3,-37-35 15,1 0-1,0 0 1,0-1 0,0 0 0,0 1 0,0-1 0,0-1 0,0 1 0,7 1-1,-9-3-2,0 0-1,0 0 0,0 0 0,0 0 0,0 0 0,0-1 0,0 1 1,0-1-1,0 1 0,0-1 0,0 0 0,0 0 0,0 0 1,0 0-1,-1 0 0,1 0 0,0 0 0,-1 0 0,1-1 0,-1 1 1,1-1-1,-1 1 0,0-1 0,0 0 0,0 1 0,2-4 0,1-3 13,0 1-1,-1-1 1,0 0-1,0 0 1,2-10-1,-2-7 39,0 0-1,-1-1 0,-3-38 0,1 0 14,0 62-70,0 0-1,0 0 1,0 0 0,0 1 0,0-1-1,1 0 1,-1 0 0,1 1 0,-1-1-1,1 0 1,-1 1 0,1-1 0,0 0-1,1-1 1,-1 3-2,-1-1 0,0 1 1,1 0-1,-1 0 0,1-1 0,-1 1 1,0 0-1,1 0 0,-1 0 0,1 0 0,-1 0 1,1 0-1,-1-1 0,0 1 0,1 0 0,-1 0 1,1 0-1,-1 1 0,1-1 0,-1 0 0,1 0 1,15 8 18,17 19-22,-11-9-159,0-1 1,2-1 0,40 22 0,-61-37-139,0 1 1,0-1-1,0 0 0,1 0 1,-1-1-1,0 1 0,1-1 0,-1 1 1,7-1-1,-8 0 145,-1-1 0,1 1 0,-1 0 0,1-1 0,-1 1 0,1-1 0,-1 1 0,1-1 0,-1 0 0,1 0 0,-1 1 0,0-1 0,0 0 0,1 0 0,-1 0 0,0-1 0,0 1 0,0 0 0,0 0 0,0-1 0,1-1 0,-1 1 66,-1 0-1,1 1 0,-1-1 0,1 0 1,-1 0-1,0 0 0,1-3 0,-1 4 85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14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28 17708,'-6'9'944,"5"-1"32,5-4-216,11-5-776,7-7-784,5-10 3809,1-3-2585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1072 1469 10498,'-4'3'7731,"-4"-1"-4770,-13 0-3540,11-1 1661,-1 1-593,10-2-446,0 1-1,0-1 0,1 0 0,-1 1 0,0-1 1,0 0-1,0 0 0,0 0 0,0 0 0,1 0 1,-1 0-1,0 0 0,0 0 0,0 0 1,0 0-1,0 0 0,1-1 0,-1 1 0,0 0 1,0-1-1,0 1 0,0 0 0,1-1 0,-1 1 1,0-1-1,1 1 0,-1-1 0,0 0 0,1 1 1,-1-1-1,1 0 0,-1 1 0,1-1 1,-1-1-1,-2-2 162,-1-1 1,1 1 0,-1 0 0,0-1-1,-7-5 1,9 9-181,0 0 0,-1 0 0,1 0 0,0 0 0,0 0 0,0 0 0,-1 0 0,1 1 0,-1-1 0,1 1 0,0 0 0,-1 0 0,1 0 0,-1 0 0,-3 1 0,3-1 26,0 1 0,0-1-1,0 0 1,0 0 0,0 0-1,0 0 1,0 0 0,0 0 0,1-1-1,-1 0 1,0 1 0,0-1 0,0 0-1,1 0 1,-1-1 0,-4-2 0,-4-2 109,1 1 0,-1 0 0,-21-6 1,0-1-89,28 10-58,1 0 1,0 0-1,-1-1 1,1 1 0,0-1-1,1 0 1,-1 0-1,0 0 1,1 0-1,0 0 1,0 0-1,-4-7 1,3 4 58,0 1 0,0 0 0,-1 0 0,-6-7 0,8 11-57,-18-17 277,0 0 1,2-2-1,0 0 1,1-1-1,-15-25 1,9 16-188,18 25-78,0-1 0,0 1 0,1-1 0,-5-10 0,3 6 6,1 1 0,-1 1 0,0-1 0,-1 1 0,-8-8 1,8 8-27,-1 0 1,2 0-1,-1-1 1,1 1-1,-5-11 1,-12-39-1,19 43-7,-2 1 1,0 0-1,0 0 1,-11-16-1,10 19 1,1-1-1,1 0 1,0-1 0,1 1-1,0-1 1,1 0 0,-3-22-1,-5-20 0,6 34-4,1 3 8,-12-31-1,13 43-3,1 1 0,-1 0 0,0 0 0,0 0 0,0 0 0,-1 1 0,0 0 0,0-1 0,0 1 0,-5-4 0,5 5 1,1 0 0,0 0 0,-1 0 0,1 0 0,1-1 0,-1 1 0,0-1 0,-3-7 0,1-1-3,-7-22 0,8 21 8,-10-22 0,11 29 3,-3-5-13,1-1 0,0 0-1,0 0 1,-5-24 0,9 31 6,-7-32-8,7 35 7,0 0 0,0-1 0,0 1 0,0 0 0,0 0 0,-1 0 0,1 0 0,0 0 0,-1 0 0,0 0 0,1 0 1,-4-2-1,1 2 1,1-1 0,-1 0 1,1 0-1,0 0 0,-1-1 1,1 1-1,1-1 1,-6-7-1,5 3-2,-1 1 0,2-1 0,-5-15 0,-1-1 3,6 18 14,1 1-1,-1-1 1,1 0 0,1 1 0,-1-7 0,1 6 54,0 1 1,-1 0 0,0-1-1,0 1 1,0 0 0,-2-6-1,-8-7 195,11 18-264,-1-1 0,1 1 0,0-1 0,0 0 0,-1 1 0,1-1 0,-1 1 0,1-1 0,-1 1 0,1-1 0,-1 1 0,1-1 0,-1 1 0,1-1 0,-1 1 1,1 0-1,-1-1 0,0 1 0,1 0 0,-1 0 0,0 0 0,1-1 0,-1 1 0,0 0 0,1 0 0,-1 0 0,0 0 0,1 0 0,-1 0 0,0 0 0,1 0 0,-1 0 0,0 0 0,1 1 0,-1-1 0,0 0 0,1 0 0,-1 1 1,0-1-1,-2 2-162,0 0 0,0 0 1,1 0-1,-1 0 1,-3 4-1,5-5-43,-3 5-3278,11-7 2242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14.9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130 393 16956,'-23'36'1155,"-1"1"819,-30 67 0,48-92-1750,2 1 0,-1 0 0,2 0 0,0 0 0,0 0 0,1 1 1,1-1-1,0 1 0,2 23 0,0-32-197,-1 0 1,1 0-1,1-1 1,-1 1-1,1 0 1,-1-1-1,1 1 0,1-1 1,3 6-1,-5-8-25,0-1 0,0 1-1,0-1 1,0 1 0,1-1-1,-1 0 1,1 0-1,-1 1 1,1-1 0,-1 0-1,1 0 1,0-1 0,-1 1-1,1 0 1,0 0 0,0-1-1,0 1 1,-1-1 0,1 0-1,0 1 1,0-1-1,0 0 1,0 0 0,0 0-1,0-1 1,3 1 0,-1-2-4,1 1 1,-1-1 0,0 0 0,1 0-1,-1-1 1,0 1 0,-1-1 0,1 0 0,0 0-1,-1 0 1,1 0 0,-1-1 0,0 1-1,0-1 1,0 0 0,2-5 0,2-3-3,-1-1 0,0 0-1,0-1 1,3-16 0,1-6-4,-2-1-1,-1 1 1,-2-2-1,-2 1 0,-1 0 1,-2-1-1,-1 1 1,-2 0-1,-2 0 1,-2 0-1,-14-50 1,14 66 25,-17-51-26,20 62 93,-1 0 1,1 0-1,-2 1 1,-11-17-1,16 25-63,1 1-1,0-1 0,-1 1 0,1-1 1,0 1-1,-1-1 0,1 0 1,-1 1-1,1 0 0,-1-1 0,1 1 1,-1-1-1,0 1 0,1 0 1,-1-1-1,1 1 0,-1 0 0,0-1 1,1 1-1,-1 0 0,0 0 1,1 0-1,-1 0 0,0 0 0,1 0 1,-2 0-1,1 0 11,1 1 1,-1-1-1,1 1 0,-1 0 1,1-1-1,-1 1 0,1 0 1,0-1-1,-1 1 0,1 0 0,0-1 1,-1 1-1,1 0 0,0 0 1,0 0-1,0-1 0,-1 1 1,1 1-1,0 7 153,-1-1 0,1 1-1,2 11 1,1-3-36,1 0-1,0 0 1,1 0-1,1 0 1,1-1-1,0 0 1,13 20-1,4 1 70,49 60 0,-60-82-191,0 0 1,1-1 0,1-1-1,0 0 1,1-1-1,0-1 1,26 14-1,-34-21-14,1 0-1,0-1 1,0 0-1,0-1 1,0 0-1,1 0 1,14 1-1,-16-3 0,-1-1 0,0 1 0,0-1 1,0 0-1,0-1 0,0 0 0,0 0 0,0 0 0,-1-1 0,1 0 0,6-4 0,-6 3-3,-1-1-1,0 0 0,0 0 1,0 0-1,0 0 1,-1-1-1,0 0 1,0 0-1,-1-1 1,1 0-1,-1 1 0,-1-1 1,1 0-1,-1-1 1,-1 1-1,1-1 1,-1 1-1,1-9 0,-2 10-4,-1 0-1,1 0 0,-1 0 0,0 0 0,-1-1 0,1 1 0,-1 0 0,0 0 0,-1 0 1,0 0-1,0 0 0,0 0 0,0 1 0,-1-1 0,0 1 0,0-1 0,-1 1 1,1 0-1,-1 0 0,0 1 0,-1-1 0,1 1 0,-7-5 0,7 6 2,0 0 0,-1 1-1,1-1 1,-1 1 0,1 0-1,-1 1 1,0-1 0,-10-1-1,14 3-3,0-1 0,0 1-1,0 0 1,0 0 0,0 0 0,0 0-1,0 0 1,0 0 0,0 0-1,0 0 1,0 1 0,0-1-1,0 0 1,0 1 0,0-1 0,0 1-1,0-1 1,0 1 0,0-1-1,0 1 1,0-1 0,0 1-1,1 0 1,-1 0 0,0-1-1,1 1 1,-1 0 0,0 0 0,1 0-1,-1 0 1,1 0 0,-1 0-1,1 0 1,0 0 0,-1 0-1,1 0 1,0 0 0,0 0 0,-1 0-1,1 0 1,0 0 0,0 0-1,0 0 1,0 0 0,1 0-1,-1 0 1,1 2 0,0 3 0,0 0 0,1-1 0,0 1 1,0 0-1,1-1 0,-1 1 0,1-1 0,0 0 0,1 0 1,-1 0-1,1-1 0,0 1 0,0-1 0,1 0 0,-1 0 1,9 5-1,-2-1 30,1 0 0,0-1 0,0-1 0,0 0 0,1-1 0,15 5 0,-19-8 20,0 0-1,0 0 0,0-1 1,0 0-1,0-1 0,0 0 1,0 0-1,0-1 0,0 0 1,0-1-1,-1 0 0,1 0 1,0-1-1,-1 0 0,1 0 1,12-8-1,-19 10-90,-1-1-1,1 1 1,0-1-1,0 0 0,-1 1 1,1-1-1,-1 0 1,0 0-1,0 0 1,1 0-1,-1 0 1,0 0-1,-1 0 1,1-1-1,0 1 1,0-4-1,0-2-377,0-1 0,-1 1 0,0-12 0,-1-6 583,5-17-461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15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81 1 24261,'-6'15'2121,"-3"2"903,-3 2-1479,-2 1-761,-3-9-1512,4-11-1833,4-27 1489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20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713 2349 10130,'3'3'406,"1"0"0,0 0-1,-1-1 1,1 1 0,0-1-1,0 0 1,0 0 0,1-1 0,-1 1-1,0-1 1,1 0 0,-1 0-1,1-1 1,-1 1 0,1-1 0,7 0-1,-3-1-161,1 0-1,-1 0 0,1-1 1,-1 0-1,1-1 0,16-7 1,-8 1-27,0-1 0,0-1 0,-1-1 0,-1-1 1,0 0-1,0-1 0,-2 0 0,1-1 1,15-23-1,10-19 900,45-87 0,-80 135-985,8-15 221,76-143 1618,-73 131-1749,-1-1 0,18-68 0,-18 33-164,-3-1-1,-4 0 1,0-76 0,-11 46 176,-19-121 0,15 178-160,-2 0 0,-2 0 0,-1 1-1,-3 1 1,-2 0 0,-43-80 0,43 94-68,-1 1-1,-1 1 0,-2 0 1,0 2-1,-2 0 0,-1 2 1,-1 1-1,-1 0 0,-42-26 1,-159-91 212,201 123-204,-2 1-1,0 1 1,-1 1-1,0 1 1,-43-12 0,60 22-12,-1 0 0,0 1 1,1 0-1,-1 1 1,0 0-1,0 1 1,1 0-1,-1 1 0,0 1 1,1 0-1,-1 1 1,1 0-1,-1 1 1,1 0-1,0 1 1,-13 7-1,13-5 1,0 1 0,1 1-1,0 0 1,1 0 0,-1 1 0,-12 17 0,10-10 7,1 0 1,1 1 0,-16 35 0,10-8 4,1 0 1,3 1 0,-9 55-1,-33 373-12,44-344-3,-9 267 27,21-337-14,3-1 0,2 1-1,3-1 1,26 93 0,-25-122 42,1-2 1,1 1 0,2-2-1,0 0 1,2 0 0,1-2-1,1 0 1,1-1 0,43 42-1,-41-48-80,-1-1 1,2-1-1,0 0 0,1-2 0,0-1 0,1-1 1,1-1-1,0-1 0,0-1 0,1-1 0,41 7 0,-53-13-312,0 0 0,28-1-1,-22-3 17,31-7 1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21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932 1942 11234,'0'0'107,"0"1"0,0-1 0,-1 1-1,1 0 1,0-1 0,0 1 0,0-1-1,1 1 1,-1 0 0,0-1 0,0 1-1,0-1 1,0 1 0,0-1-1,1 1 1,-1-1 0,0 1 0,1-1-1,-1 1 1,0-1 0,1 1 0,-1-1-1,0 1 1,1-1 0,-1 1 0,1-1-1,-1 0 1,1 1 0,-1-1 0,2 1-1,-1-1 80,0 0-1,1-1 1,-1 1 0,1 0-1,-1 0 1,0-1-1,1 1 1,-1 0-1,1-1 1,-1 0-1,0 1 1,3-2 0,29-19 1327,-1-2 1,54-49-1,-85 72-1496,32-30 382,-1-2 0,-1 0 1,43-62-1,-54 64-237,-2-1 0,-1 0 0,-1-2 0,-2 1-1,11-39 1,-13 30-94,-2-1 0,-1 0 0,-3 0 0,-1-1 0,-2 0-1,-2 1 1,-2-1 0,-2 0 0,-12-64 0,-71-211 23,69 269-18,-1 1 0,-3 1 0,-1 1 0,-3 1 1,-1 1-1,-2 2 0,-2 0 0,-67-69 0,81 94-9,-2 1 0,0 1 0,0 1 0,-41-23 0,45 30-34,1 1 1,-1 1 0,-1 0-1,1 0 1,-1 2-1,1 0 1,-1 0 0,-28 0-1,27 3-23,-1 1-1,1 0 0,0 1 1,0 1-1,0 1 1,0 0-1,0 1 0,1 1 1,-23 12-1,16-6-6,1 1-1,1 1 1,0 1-1,1 1 1,-29 32 0,10-4 9,1 1 1,-30 51-1,-52 109 24,91-148-33,2 1 0,2 1-1,4 1 1,2 1 0,2 1 0,-9 83 0,18-75 99,2 0 1,4 1 0,3-1 0,3 0 0,21 106-1,-18-141 92,0 0 0,3-1 0,28 63 0,-33-83-108,2-1-1,0 1 1,0-2-1,1 1 0,1-1 1,0-1-1,1 1 0,0-2 1,0 0-1,1 0 0,20 12 1,-20-16-19,0-1 1,1 0-1,-1-1 0,1 0 1,-1-1-1,1 0 0,0-2 1,0 1-1,0-1 0,0-1 1,14-1-1,16-3 54,0-3 1,41-10-1,129-42-187,-76 6-2872,-76 25 1652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24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251 199 10338,'-6'-4'1191,"1"1"-1,-1-1 1,1-1-1,0 1 1,-5-6-1,7 6-855,0 1 0,0 0 0,-1 0 1,1 0-1,-1 0 0,0 1 0,1-1 0,-1 1 0,0 0 1,0 0-1,-1 0 0,-5-1 0,8 3-261,0 0 0,0 0 0,0 0 0,0 0 0,0 1 0,0-1 0,1 1 0,-1 0-1,0-1 1,0 1 0,1 0 0,-1 0 0,0 0 0,1 0 0,-1 0 0,1 1 0,-1-1 0,1 0 0,0 1 0,0-1 0,-1 1 0,0 1 0,-4 6 83,0 1-1,-7 15 1,0 3-14,2 0 0,1 2 0,2-1 0,-9 51 0,-4 126 192,17-161-294,-5 91 7,6 1 1,6 0-1,30 201 0,-24-290-46,1 0 0,19 52-1,-20-75 0,1-1-1,1 0 0,1-1 1,2 0-1,24 33 0,-29-45 4,1-1 1,0 0-1,0-1 0,1 0 0,1-1 0,-1 0 1,1-1-1,1 0 0,-1-1 0,1 0 0,0-1 1,0-1-1,1 0 0,0 0 0,-1-2 1,22 2-1,-18-2 49,0-2 0,0 0 1,0-1-1,0 0 0,0-2 0,0 0 1,-1-1-1,1 0 0,-1-2 0,0 0 1,-1 0-1,1-2 0,18-11 1,-13 4 45,-1-1 1,0-2 0,34-37 0,43-69 8,-63 80-65,17-22-8,50-68 367,-84 107-171,-1 0 1,-1 0 0,16-42-1,-16 24-143,-2-1 0,-1-1 0,-3 0 0,-2 0 0,-2-1 0,-2 1 0,-2-1 0,-2 0 1,-2 0-1,-2 0 0,-3 1 0,-1 0 0,-21-59 0,21 80-83,-2 0 0,-1 1 0,0 1 1,-2 0-1,-1 0 0,-1 2 1,0 0-1,-2 1 0,-26-25 1,20 24-2,-2 1 1,0 2 0,-2 0 0,0 2 0,0 0 0,-2 3 0,-46-18 0,35 18 6,0 3 1,-1 1-1,-74-8 1,83 16 28,1 1 0,0 1 0,-1 2 0,1 1 0,-49 11 0,58-8-143,-42 18 0,54-19-74,0 0 0,1 1 0,-1 1 0,1-1 0,-12 12 0,19-15 207,0 0 0,0 1 0,0 0 0,1-1 0,-1 1 0,1 0 0,-3 7 0,-8 24-238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27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561 48 11130,'-11'-9'677,"5"4"204,0 0 1,0 1-1,-14-8 0,17 11-644,-1 0-1,1 0 1,0 0 0,-1 0 0,1 0-1,-1 1 1,1 0 0,-1 0 0,0 0 0,1 0-1,-7 1 1,-1 1 174,0 1-1,0 1 1,1-1 0,-21 11-1,-39 27 805,64-37-1114,-13 7 108,1 1 0,1 1 0,0 1 0,1 0 0,0 1 1,1 1-1,1 0 0,1 1 0,-18 28 0,13-12 70,2 2-1,1 0 1,2 0-1,2 2 1,-10 45-1,5 9 210,-4 95 0,14-66-361,5-1 0,15 130-1,-7-195-76,2 0-1,31 102 0,-29-123-25,2-2 0,1 1 0,1-2 0,1 0 0,37 49 0,-40-63-25,1-1-1,0 0 0,1-1 0,0-1 0,1-1 0,34 20 1,-27-19 9,1-2 1,0-1-1,0-1 1,49 12 0,-34-14 65,0-2 1,1-2 0,-1-1 0,1-2-1,-1-1 1,1-3 0,47-9 0,-55 6-45,-1-1 1,0-2 0,0-1 0,45-22 0,-56 22-9,0-1-1,-1-1 1,0 0-1,-1-2 1,0 0-1,-1-1 1,19-23-1,-10 5 161,-1-1-1,-2-2 0,30-62 0,-29 44 86,-3-1 0,16-62 0,-28 77-233,-1-1-1,-2 0 1,-2 0 0,-2 0-1,-2-1 1,-8-63 0,-1 43-23,-3 1-1,-2 0 1,-38-101 0,32 112 80,-3 0 0,-1 1 0,-3 2 0,-2 0 0,-47-59 0,59 88-21,0 0-1,-1 2 0,-1 0 0,0 1 0,-2 1 0,1 1 0,-29-14 0,20 14-55,0 1 0,-1 2 0,-1 1 1,0 1-1,-38-6 0,-140-16-1729,175 26 67,11 5 537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36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0 10074,'-1'0'143,"0"0"0,-1 1 0,1-1-1,0 0 1,-1 0 0,1 1 0,0-1 0,0 1 0,0-1-1,-1 1 1,1-1 0,0 1 0,0 0 0,0-1 0,0 1-1,0 0 1,0 0 0,0 0 0,0 0 0,1 0 0,-1 0-1,0 0 1,0 0 0,1 0 0,-1 0 0,1 1 0,-1-1-1,1 0 1,-1 0 0,1 2 0,-1-1 8,1 0 0,0 0 0,-1 1 0,1-1 0,0 0-1,0 0 1,0 0 0,1 1 0,-1-1 0,1 0 0,-1 0 0,1 0 0,-1 0 0,1 0 0,0 0 0,0 0-1,2 3 1,0-2 55,1 1 0,-1-1 0,1 1 0,0-1-1,0 0 1,0 0 0,1-1 0,-1 1 0,1-1-1,-1 0 1,1 0 0,0-1 0,8 2 0,7 1 328,-1-1 0,25 1 0,59-3 1263,146-18 0,-33 1-425,482 22 2729,-230 4-2215,-422-10-1835,8-1-21,75 9 1,-121-7-50,-1 1 1,1 0-1,-1 0 1,14 7-1,-19-8 1,1 0-1,-1 0 0,0 1 0,0-1 1,0 1-1,-1-1 0,1 1 1,3 3-1,-5-4 5,1-1 1,-1 1 0,1 0-1,-1 0 1,0 0-1,1 0 1,-1 0-1,0 0 1,1 0-1,-1 0 1,0 0-1,0 0 1,0 0-1,0 0 1,0 0-1,0 0 1,0 0-1,0 0 1,0 0-1,-1 0 1,1 1 0,-1-2-104,1 1 1,0 0 0,-1-1 0,1 1 0,-1-1 0,1 1 0,0 0 0,-1-1 0,1 1 0,-1-1 0,0 0 0,1 1-1,-1-1 1,1 1 0,-1-1 0,0 0 0,1 1 0,-1-1 0,0 0 0,1 0 0,-1 0 0,0 1 0,1-1 0,-1 0-1,0 0 1,1 0 0,-1 0 0,0 0 0,-1 0 0,-1-1-195,0 1-1,1-1 0,-1 0 1,0 0-1,0 1 1,1-2-1,-4 0 1,-23-18-1207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37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12883,'28'1'1368,"11"7"953,7 7-161,23 0-16,21-1-183,30-2-297,11-6-87,6-4-417,-4 0-264,-18-1-328,-4 2-128,-11 2-256,-17 2-72,-13-1-40,-10 2-176,-11 4-1080,2 11 1984,-8 9-1016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8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 11218,'-3'-1'6018,"9"-1"-3538,9 2-135,5 2-73,10 4-279,4 3-225,7 5-448,2 4-255,-8 5-489,-2 0-216,-5-2-216,-7-4-224,-1-3-888,-7-5-865,-2-2-4472,-9-1 3792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9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24 13811,'18'-24'7798,"-24"35"-5570,-6 6-1466,1 1 1,1 1-1,1 0 0,1 0 1,1 1-1,0 0 0,-7 41 1,11-46-635,2 0 0,0 1 0,0-1 0,1 0 0,1 0 0,1 1 0,0-1 0,1 0 0,1 0 0,0-1 0,11 26 0,-11-33-96,-1-1-1,1 0 0,0 0 1,0-1-1,0 1 1,1-1-1,0 0 1,0 0-1,0 0 1,1 0-1,0-1 1,10 6-1,-8-6 15,1 0-1,-1-1 1,1 0 0,0 0-1,0-1 1,0 0-1,0-1 1,0 0-1,12 0 1,-11-1-175,0-1 1,0 1-1,1-2 0,-1 0 1,0 0-1,0 0 1,0-2-1,-1 1 0,1-1 1,-1 0-1,0-1 0,0 0 1,0-1-1,0 0 1,-1 0-1,0-1 0,-1 0 1,9-10-1,-12 13-343,-1 0 1,-1-1-1,1 0 1,-1 0-1,1 0 1,-1 0-1,-1 0 1,1 0-1,0-7 0,1-16-1116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03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725 2787 3969,'-1'0'56,"1"1"-1,0 0 1,-1-1 0,1 1-1,-1-1 1,1 1 0,-1-1-1,0 0 1,1 1 0,-1-1-1,1 0 1,-1 1 0,0-1-1,1 0 1,-1 0 0,0 1-1,1-1 1,-1 0 0,0 0-1,0 0 1,1 0 0,-1 0-1,0 0 1,1 0 0,-1 0-1,0 0 1,0 0 0,1-1-1,-1 1 1,0 0 0,1 0-1,-1-1 1,1 1 0,-1 0 0,0-1-1,1 1 1,-1 0 0,1-1-1,-1 1 1,1-1 0,-1 1-1,1-1 1,-1 1 0,1-1-1,-1-1 1,0 1 136,0-1 1,0 0-1,0 1 1,1-1-1,-1 0 1,0 0-1,1 1 1,0-1-1,-1 0 1,1 0-1,0 0 1,0 0-1,0 0 1,0 1-1,0-1 1,1-3-1,4-8-9,-4 11-126,0 0 1,0-1-1,0 1 1,0 0-1,-1 0 0,1 0 1,-1-1-1,1 1 1,-1 0-1,0 0 1,0-1-1,0 1 1,0 0-1,0-1 1,-1 1-1,1 0 1,-1 0-1,1-1 1,-1 1-1,0 0 1,-1-2-1,-4-8-94,-1 0-1,0 1 1,-1 0 0,-11-13-1,17 22 165,0 1-1,0 0 1,1 0-1,-1 0 1,0 0-1,0 0 1,0 0-1,-1 1 1,1-1-1,0 1 1,-3-1-1,3 1 105,0 0 0,0-1 0,0 1 0,1 0 0,-1-1 0,0 0 0,0 1 0,1-1 0,-1 0 0,0 0 0,1 0 0,-1 0 0,1 0 0,-1 0 0,1 0 0,-1-1 0,1 1 0,-2-2 0,-3-9 1018,0-1 0,1 1-1,-4-16 1,3 11-531,-10-22 0,14 32-558,-1 0 0,1 0 0,0-1 0,1 1 0,-2-14 1,-4-17 371,1 13-139,2 0 0,-2-28-1,0 7-80,-19-146 297,21 167-477,2 7-87,-1 2 0,-1-1 0,0 0 1,-7-17-1,6 21 18,1-1 1,0 0-1,1 0 1,1-1-1,-1-21 1,-2-8 106,1 5-59,3 25-79,0 1 0,-1-1 0,-1 1 0,0-1 1,-1 1-1,0 0 0,-11-22 0,7 19-28,1 0 1,0-1 0,-7-26-1,7 1 12,5 30-13,0 0 0,-6-22-1,-13-24 54,-18-84-1,15 56-50,15 60-10,2 0 1,-7-44 0,12 52-2,-1 1 1,0-1-1,-9-27 0,4 20 16,-6-40-1,0 4-16,2-11 17,-1-1-6,-47-123-10,54 177-17,1-1 0,1 0 0,-4-30 0,4-63 750,3 102-720,0 0 0,-1-1-1,0 1 1,-1 0 0,-6-17-1,8 23-5,0 1-1,1-1 1,-1 1 0,1-1-1,0 1 1,1-7 0,-1-2 1,4-10 2,-4 23-15,0 0 10,0 0 1,0 0 0,0 0-1,0 0 1,0 0-1,0 0 1,0 0 0,0-1-1,0 1 1,0 0-1,0 0 1,0 0 0,0 0-1,0 0 1,0 0-1,0 0 1,0 0-1,0 0 1,0-1 0,0 1-1,0 0 1,0 0-1,0 0 1,0 0 0,-1 0-1,1 0 1,0 0-1,0 0 1,0 0 0,0 0-1,0 0 1,0-1-1,0 1 1,0 0 0,0 0-1,0 0 1,0 0-1,0 0 1,-1 0 0,1 0-1,0 0 1,0 0-1,0 0 1,0 0-1,0 0 1,0 0 0,0 0-1,0 0 1,0 0-1,-1 0 1,1 0 0,0 0-1,0 0 1,0 0-1,0 0 1,0 0 0,0 0-1,0 0 1,0 0-1,-1 0 1,1 0 0,0 1-1,0-1 1,0 0 0,-1 0 0,1 0 0,0 0-1,0 1 1,0-1 0,-1 0 0,1 0 0,0 0-1,0 0 1,0 1 0,0-1 0,0 0 0,-1 0-1,1 1 1,0-1 0,0 0 0,0 0 0,0 1-1,0-1 1,0 0 0,0 0 0,0 1 0,0-1-1,0 0 1,0 0 0,0 1 0,0-1 0,0 0-1,0 0 1,0 1 0,0-1 0,1 0 0,-2 0-1,-1-1 6,1 2 11,1-1-16,-2 1-21,0 1 0,0 0 0,0 0-1,0 0 1,1 0 0,-1 0 0,1 0 0,0 0-1,-2 5 1,1-13-2601,2 4 2350,0 1 1,0-1-1,0 1 1,0-1-1,1 1 1,-1-1 0,0 1-1,1 0 1,0-2-1,13-21-1216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9.8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0 12003,'3'2'849,"-1"0"1,1-1 0,-1 1 0,0 0 0,0 0 0,0 0 0,0 1 0,0-1 0,0 0-1,0 1 1,-1-1 0,3 5 0,-2-2-344,-1-1 0,1 1 0,-1-1 0,0 1 0,0 0 0,-1-1 0,1 8 0,-2-2-346,1 0 0,-2 0 0,1-1-1,-1 1 1,-1 0 0,0-1 0,-4 11 0,-2 0-105,0-1 0,-1 0 0,-1 0 0,-15 18 0,25-36-54,0 1 0,0-1 0,0 0 0,0 0-1,0 0 1,0 1 0,-1-1 0,1-1 0,0 1 0,-1 0 0,1 0 0,-1 0 0,1-1 0,-1 1 0,1-1 0,-1 1 0,0-1 0,1 0 0,-1 1 0,-2-1-1,3-1 1,-1 1 0,1 0-1,-1-1 1,1 1-1,0-1 1,-1 0 0,1 0-1,0 1 1,-1-1-1,1 0 1,0 0 0,0 0-1,0 0 1,0 0-1,0 0 1,0-1 0,0 1-1,0 0 1,1 0-1,-1-1 1,0 1 0,0-2-1,-3-8-4,-1-1 1,2 0-1,0 0 0,0 0 0,1 0 0,0 0 1,1 0-1,1 0 0,0-1 0,0 1 1,3-16-1,-2 23 10,0-1 0,1 1 0,-1-1 0,1 1 0,0 0 0,4-9-1,-4 12 3,-1 0 0,0 0-1,1 0 1,-1 1-1,1-1 1,-1 0 0,1 1-1,0-1 1,0 1 0,-1 0-1,1 0 1,0-1-1,0 1 1,1 0 0,-1 1-1,0-1 1,0 0-1,0 1 1,0-1 0,3 0-1,1 1 66,-1 1 0,1-1 0,0 1 0,-1 0 0,1 0 0,-1 1 0,0 0 0,1 0 0,-1 0 0,0 0 0,0 1-1,0 0 1,0 0 0,-1 0 0,6 6 0,7 5 237,0 1 0,21 27 0,-30-32-247,1-1 1,0 1-1,19 14 1,-25-22-261,-1-1 1,1 1-1,0 0 1,0-1 0,0 1-1,0-1 1,0 0-1,0 0 1,0 0 0,0 0-1,1-1 1,-1 1 0,0-1-1,0 0 1,1 0-1,-1 0 1,0 0 0,1 0-1,-1-1 1,6-1-1,-5 0-109,-1 0 0,1 0 0,0 0 0,5-5-1,-8 6 239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51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57 397 8674,'0'1'401,"1"0"0,-1 1 0,0-1 0,0 1 0,-1-1-1,1 0 1,0 1 0,0-1 0,-1 0 0,1 1 0,-1-1 0,0 3 0,-3 10 4892,2-45-274,1 18-4135,1 1-1,0-1 1,3-18 0,12-41 654,4-25-251,-18 83-1123,0-1 0,0 0 0,-1 0-1,-4-25 1,3 35-133,0 0-1,-1 1 1,1-1-1,-1 1 1,0-1-1,0 1 1,-1-1-1,1 1 1,-6-6-1,8 9-55,-1 0 0,1 1 1,-1-1-1,0 0 0,0 0 0,1 1 0,-1-1 1,0 0-1,0 1 0,0-1 0,0 1 1,0-1-1,0 1 0,0-1 0,0 1 0,0 0 1,0-1-1,0 1 0,0 0 0,0 0 1,0 0-1,0 0 0,0 0 0,0 0 0,0 0 1,0 0-1,0 0 0,0 1 0,0-1 0,0 0 1,0 1-1,0-1 0,0 1 0,0-1 1,0 1-1,0-1 0,0 1 0,0-1 0,1 1 1,-1 0-1,0 0 0,0-1 0,1 1 1,-1 0-1,0 0 0,0 2 0,-8 14-1363,2 6 457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52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556 114 9058,'3'-5'900,"-1"-1"0,0 0 0,-1 1 0,1-1 0,-1 0 0,0 0 0,0-10 0,-1 14-713,-1 0 0,1 0 0,0-1 0,-1 1 0,0 0 0,1 0 0,-1 0 0,0 0 1,0 0-1,0 0 0,0 0 0,-1 0 0,1 0 0,0 0 0,-1 1 0,1-1 1,-1 1-1,0-1 0,1 1 0,-1-1 0,0 1 0,0 0 0,-2-1 0,-2-1 23,0 1 0,0 0 0,1 0 0,-1 1-1,0 0 1,0 0 0,0 0 0,0 1 0,-1 0-1,1 0 1,0 0 0,0 1 0,0 0 0,-11 3-1,-7 3 186,0 2 0,-29 14 0,35-15-268,-65 34-390,-132 89 0,208-126 135,1-1-240,-2 1-390,12-12-1487,14-16 827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53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20 435 14395,'-11'-2'1760,"2"-3"1681,9-5-376,14-16-633,9-11-351,13-16-801,5-6-344,-3-4-432,-2 8-376,-9 7-1360,-6 2-984,5 15 1079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3.5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174 48 12211,'0'-3'397,"0"0"1,0 1-1,0-1 1,-1 1-1,1-1 0,-1 0 1,0 1-1,1-1 1,-1 1-1,0-1 1,-2-2-1,2 4-233,0 0 0,0 0-1,0 0 1,0 0-1,0 0 1,0 0-1,0 1 1,0-1 0,0 0-1,0 1 1,-1-1-1,1 0 1,0 1-1,0-1 1,-1 1 0,1 0-1,0-1 1,-1 1-1,1 0 1,0 0 0,-1 0-1,1 0 1,-1 0-1,0 0 1,-3 1 26,0 0-1,0-1 1,0 1 0,0 1 0,1-1-1,-1 1 1,0 0 0,1 0-1,0 0 1,-1 1 0,1-1 0,0 1-1,0 0 1,-6 7 0,4-4 18,2 0 0,-1 1 0,1-1 0,-1 1 0,2 0 0,-1 0 0,1 0 0,-3 12 0,0 6 280,1 0 0,1 0 0,1 0 0,1 44-1,2-63-391,0 7 110,0-1-1,1 0 1,2 13 0,-2-22-166,-1 0 1,1 0 0,0 0 0,0 0 0,0-1 0,1 1 0,-1 0 0,0-1 0,1 1-1,0-1 1,0 1 0,0-1 0,0 0 0,0 0 0,0 0 0,0 0 0,1 0 0,2 1-1,1 0 3,0 0 0,0-1-1,1 0 1,-1-1 0,1 1-1,-1-1 1,1 0 0,0-1-1,-1 0 1,10 0 0,-1-2-3,0 0 0,0 0 1,21-7-1,-2-3-1618,41-21 0,-51 22-960,8-4 764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4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11586,'1'0'5874,"7"2"-3762,0 1 17,8 3-273,1 2-168,3 7-399,1 2-209,5 6-288,0 1-144,0 0-272,-2-1-120,-1 0-136,2 0-248,0-2-616,3-3-816,1-8 2240,-8-10-1104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4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169 24 14723,'-7'2'502,"1"0"0,-1 1 0,1 0 0,-1 1 0,1-1 0,1 1 0,-1 0 0,0 1 0,-5 5 0,0 1 130,0 0-1,2 1 1,-11 15 0,12-15-263,0 1-1,2 0 1,-1 0-1,-3 15 1,7-20-228,0 0 1,1 1-1,1-1 1,0 1 0,0 0-1,0 0 1,2 16-1,-1-22-109,0-1 0,0 0 0,1 1 0,-1-1-1,1 0 1,-1 0 0,1 1 0,0-1 0,0 0 0,0 0-1,0 0 1,0 0 0,0 0 0,1 0 0,-1 0-1,1-1 1,-1 1 0,1 0 0,0-1 0,0 1-1,-1-1 1,1 0 0,0 1 0,0-1 0,0 0 0,1 0-1,-1-1 1,0 1 0,0 0 0,0-1 0,1 1-1,-1-1 1,0 1 0,1-1 0,3 0 0,2-1 48,-1 0-1,1 0 1,-1-1 0,1 0 0,-1 0 0,0-1 0,0 1 0,0-2 0,12-6 0,-2-2 97,0 1 0,-1-2 0,21-21 0,-30 27-97,0-1-1,0 0 1,-1-1-1,1 0 1,-2 0 0,1 0-1,-2 0 1,6-15-1,-8 20-61,-1 0 0,0 0 0,-1 0 0,1-1 0,0 1 0,-1 0 1,0 0-1,0-1 0,-1 1 0,1 0 0,-1 0 0,0-1 0,0 1 0,0 0 0,0 0 0,-1 0 0,0 0 0,0 1 0,-3-7 0,0 5-152,1-1-1,-1 1 0,0 0 1,-1 0-1,1 0 0,-1 1 1,0 0-1,0 0 0,0 0 1,-12-4-1,13 6-279,1 0 0,0 1 0,-1 0 0,-7-2 0,11 3 231,0 0-1,0 0 1,0 0 0,0 0-1,0 0 1,0 0 0,0 0-1,0 0 1,0 0 0,0 0-1,0 0 1,0 1 0,0-1 0,0 1-1,0-1 1,0 0 0,0 1-1,0 0 1,0-1 0,0 1-1,0-1 1,1 1 0,-1 0-1,0 0 1,-1 1 0,2-1 69,0-1 0,0 1 0,0 0 0,0-1 0,-1 1 0,1 0 0,0-1 0,0 1 0,1 0 0,-1-1 0,0 1 0,0 0 0,0 0 0,1 0 0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5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0 152 15403,'7'-3'1409,"6"-8"1135,10-1-159,6-9-249,6-1-312,3 1-679,-3 1-377,-4 5-520,-1 3-128,-4 4-184,0 5-256,-6 1-1032,0 1-409,-4 1-1167,1 0 1391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5.6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14539,'-3'4'4948,"2"8"-3232,1-9-998,0 18 549,1-1 0,0 0 1,9 38-1,22 58-152,-28-102-1124,3 7-483,0-1 0,15 31 0,-21-50 139,6 9-1097,-6-9 43,-1-1 1251,1 0-1,-1 0 1,0 0 0,0 1-1,0-1 1,1 0 0,-1 0-1,0 0 1,0 0-1,1 0 1,-1 0 0,0 0-1,0 0 1,0 0 0,1 0-1,-1 0 1,0-1 0,0 1-1,1 0 1,7-5-1355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6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0 415 13099,'10'3'2176,"0"-3"2041,9-3-1912,-1-6-201,-1-3-680,2-4-279,-2 0-609,1-1-216,-1 0-216,1 2-88,-2 1-280,-4 3-216,-3 2-753,-3 0-391,-1 0-920,1-2-201,0-1 1481</inkml:trace>
  <inkml:trace contextRef="#ctx0" brushRef="#br0" timeOffset="1">218 1 16412,'0'6'1856,"3"4"1201,5 7-993,1 4-216,6 10-559,1 2-305,0 10-416,0 4-208,-4-1-184,-2-2-160,-5-6-896,0-4-632,-1-10 695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55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78 116 7610,'-29'-3'4311,"22"3"-2857,0 0 0,1-1 0,-1 0 0,-14-7 4641,27 20-4522,-5-7-1330,1 4 79,0-1 0,0 1 0,1-1 0,1 0 1,4 9-1,-7-16-282,0 1 1,0 0-1,1 0 1,-1-1-1,0 1 0,1-1 1,-1 1-1,1-1 1,0 1-1,0-1 1,-1 0-1,1 0 1,0 0-1,0 0 0,0 0 1,0-1-1,0 1 1,0 0-1,0-1 1,0 0-1,0 1 1,1-1-1,-1 0 0,0 0 1,0 0-1,4-1 1,-5 1-5,1 0 1,0 0-1,-1-1 1,1 1-1,-1-1 0,1 1 1,-1-1-1,1 1 1,-1-1-1,0 0 1,1 0-1,-1 0 0,0 0 1,0 0-1,1 0 1,-1 0-1,0 0 1,0 0-1,0-1 1,0 1-1,-1 0 0,1-1 1,0 1-1,0 0 1,-1-1-1,1 1 1,-1-1-1,1 1 0,-1-1 1,0 1-1,0-1 1,1 0-1,-1 1 1,0-1-1,0 1 1,-1-1-1,1 1 0,0-3 1,-2-2-17,1-1 0,-1 1 0,0 0 0,0 0-1,0 0 1,-1 0 0,0 0 0,-4-5 0,4 5-73,-8-10-2596,-15-30-1,14 16 814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7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237 11 12899,'0'0'295,"1"-1"0,-1 0 1,0 1-1,1-1 0,-1 1 1,0-1-1,1 0 0,-1 1 1,1-1-1,-1 1 0,1-1 1,0 1-1,-1 0 0,1-1 1,-1 1-1,1-1 0,0 1 1,-1 0-1,1 0 0,0-1 1,-1 1-1,2 0 0,-1 0-148,-1 0 0,1 1 0,-1-1 0,0 0 1,1 1-1,-1-1 0,1 0 0,-1 1 0,0-1 0,1 1 0,-1-1 0,0 1 0,1-1 0,-1 1 0,0-1 0,0 1 0,0-1 0,1 1 0,-1-1 0,0 1 1,0 0-1,1 7 319,0-1 0,0 0 0,-1 9 0,-1 7-218,-1-1-1,-1 1 1,0-1 0,-2 0 0,0-1 0,-2 1 0,0-1 0,-2 0 0,0-1 0,-21 34 0,26-48-236,-2 4 8,-1 0 0,-1 0 0,0 0-1,0-1 1,-1 0 0,0 0 0,-15 11 0,23-20-21,0 1 1,0-1 0,0 0-1,0 1 1,0-1 0,-1 0-1,1 1 1,0-1 0,0 0 0,0 0-1,0 0 1,0 0 0,0 0-1,0 0 1,0 0 0,-1-1-1,1 1 1,0 0 0,0 0 0,0-1-1,0 1 1,0-1 0,0 1-1,0-1 1,0 0 0,0 1-1,1-1 1,-1 0 0,0 1 0,0-1-1,0 0 1,1 0 0,-1 0-1,0-1 1,-4-4-18,1-1 0,1 1 0,-7-15 0,8 16 11,2 5 6,-10-24-38,-9-29-1,17 46 36,0 0-1,1 1 0,0-1 0,0 0 0,0-1 0,1 1 1,0 0-1,1 0 0,1-11 0,-2 16 5,1 1 1,-1 0-1,0-1 0,1 1 0,-1 0 1,1-1-1,-1 1 0,1 0 0,0-1 1,-1 1-1,1 0 0,0 0 0,0 0 0,0 0 1,0 0-1,0 0 0,0 0 0,0 0 1,0 0-1,1 0 0,-1 1 0,0-1 1,0 0-1,1 1 0,1-1 0,0 1 8,-1 0-1,1 0 1,-1 0-1,1 0 0,-1 0 1,1 1-1,-1 0 1,0-1-1,1 1 0,-1 0 1,0 0-1,1 0 1,-1 0-1,3 3 1,17 10 345,1-1-1,0-1 1,1-1 0,0-1 0,35 9 0,-38-12-54,0 1-1,-1 1 0,36 20 0,-23-11-90,-29-16-200,0 0 1,1 0 0,-1-1-1,1 1 1,-1-1 0,9 2-1,-12-3-26,-1 0-1,1 0 1,0 0-1,0 0 1,-1 0-1,1 0 1,0-1-1,0 1 0,-1 0 1,1 0-1,0 0 1,-1-1-1,1 1 1,0 0-1,-1-1 1,1 1-1,0-1 1,-1 1-1,1-1 1,0 0-1,-1 0-38,1 0 1,-1 0-1,1 0 1,-1 0-1,0 0 1,1 0-1,-1 0 1,0 0-1,0-1 1,0 1-1,0 0 0,0 0 1,0 0-1,0 0 1,0 0-1,0 0 1,-1 0-1,0-2 1,-2-9-835,2 8 755,0 0 0,0-1 1,0 1-1,0 0 0,1 0 0,-1-1 0,1 1 1,0 0-1,1-1 0,0-5 0,9-18-113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48.3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0 322 16724,'1'4'11372,"8"23"-9252,122 303 428,-124-303-2547,-1-1 0,4 54 0,-10-75-1,-3-7 0,-3-8 0,-11-40 0,-13-59 0,14 44 0,0 7 0,3 0 0,-10-114 0,23 159 0,1 0 0,0 0 0,0 0 0,1 0 0,1 0 0,0 0 0,1 0 0,7-18 0,-2 14 0,0 0 0,1 0 0,0 0 0,1 1 0,15-15 0,-20 25 0,-1 0 0,1 0 0,0 1 0,1 0 0,6-5 0,-11 9 0,0 0 0,1 0 0,-1 0 0,0 0 0,0 0 0,1 1 0,-1-1 0,0 1 0,1-1 0,1 1 0,-2 0 0,-1 0 0,0 0 0,1 0 0,-1 1 0,0-1 0,1 0 0,-1 1 0,0-1 0,1 1 0,-1-1 0,0 1 0,0 0 0,0 0 0,0-1 0,0 1 0,0 0 0,0 0 0,0 0 0,1 1 0,1 4 0,1-1 0,-1 0 0,0 1 0,-1 0 0,0-1 0,0 1 0,0 0 0,0 0 0,-1 0 0,0 0 0,0 1 0,-1-1 0,0 0 0,-1 10 0,-1 5 0,0-1 0,-2 0 0,-7 23 0,2-15 0,-1-1 0,-1 0 0,-1-1 0,-19 28 0,29-51 0,0 0 0,0 0 0,-1 0 0,1-1 0,-1 1 0,0-1 0,-4 3 0,7-4 0,-1-1 0,1 1 0,-1-1 0,1 1 0,-1-1 0,0 0 0,1 1 0,-1-1 0,1 0 0,-1 1 0,0-1 0,1 0 0,-1 0 0,0 0 0,1 0 0,-1 0 0,0 0 0,0 0 0,1 0 0,-1 0 0,0 0 0,1 0 0,-1 0 0,0 0 0,1 0 0,-1-1 0,0 1 0,1 0 0,-1 0 0,0-1 0,1 1 0,-1-1 0,1 1 0,-1 0 0,1-1 0,-1 1 0,1-1 0,-1 1 0,1-1 0,-1 0 0,1 1 0,0-1 0,-1 1 0,1-2 0,0 1 0,-1 0 0,1 0 0,0-1 0,0 1 0,1 0 0,-1 0 0,0 0 0,0 0 0,0 0 0,1-1 0,-1 1 0,1 0 0,-1 0 0,1 0 0,-1 0 0,1 0 0,0 0 0,-1 0 0,1 0 0,0 1 0,0-1 0,-1 0 0,1 0 0,0 1 0,2-2 0,26-18 0,-7 8-2,36-16 1,-50 25 1,0 0 0,0 1 0,0 0 0,0 0 0,0 1 0,0 0 0,1 0 0,13 1 0,-20 0 0,0 0 1,-1 0-1,1 1 0,0-1 0,-1 0 0,1 1 0,0-1 0,-1 1 0,1-1 0,0 1 1,-1 0-1,1 0 0,-1 0 0,1 0 0,-1 0 0,0 0 0,1 0 0,-1 0 1,0 1-1,0-1 0,0 0 0,1 2 0,-1-1 0,-1 0 0,1 0 0,-1 0 0,0 0 0,1 0 0,-1 0 0,0 0 0,0 0 0,-1 0 0,1 0 0,0 0 0,-1 0 1,1 0-1,-1 0 0,-1 3 0,-3 5 0,0 0-1,0 0 1,-1-1 0,-1 0 0,-10 12 0,-6 5-67,-1-2-1,-49 40 1,61-55-18,0-1 1,0-1-1,0 0 0,-1 0 1,0-1-1,-1-1 1,1 0-1,-1-1 0,-21 3 1,33-6-124,1-1 1,-1 1-1,0-1 0,0 0 1,0 0-1,0 0 0,0 0 1,1 0-1,-1 0 1,0 0-1,0-1 0,0 1 1,1-1-1,-1 1 0,0-1 1,0 0-1,1 0 1,-3-1-1,-1-13-1296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53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77 12131,'-1'6'1232,"1"-2"2089,7-10-1985,4-4-376,4-4-248,2-3-296,1 2-168,4 4-400,0-1-576,6 11 480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3:55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0 431 13963,'65'-11'2113,"327"-69"5805,121-71-1916,-149 41-3515,-260 81-2346,113-17 1,-215 45-149,32-1-136,-32 2-16,0 0 0,1 1 0,-1-1 0,0 1 0,0-1 0,1 1 0,-1 0 0,0 0 0,0 0 0,0 0 0,0 0 0,2 2 0,7 7-688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32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0 11899,'-4'1'608,"0"-1"0,-1 1 0,1 0 0,0 0 0,0 1 1,0-1-1,-6 3 0,9-3-537,0-1 1,0 1 0,1 0-1,-1-1 1,0 1 0,0 0-1,0-1 1,1 1 0,-1 0-1,0 0 1,1 0-1,-1 0 1,1 0 0,-1 0-1,1-1 1,0 1 0,-1 0-1,1 0 1,0 0 0,0 1-1,-1-1 1,1 0 0,0 0-1,0 0 1,0 0-1,0 0 1,0 0 0,1 0-1,-1 0 1,0 0 0,0 0-1,1 0 1,-1 0 0,0 0-1,2 1 1,0 4 33,1 0 0,1-1 1,-1 1-1,1-1 0,0 0 1,0 0-1,10 9 1,0-2 264,23 14 1,-8-7-91,-24-15-227,1 0 1,-1 0-1,-1 1 0,1 0 0,-1 0 0,1 0 0,-2 0 0,1 1 1,0-1-1,-1 1 0,0 0 0,0 0 0,-1 0 0,0 0 1,2 8-1,-3-9-48,-1 0 1,1 0-1,-1 1 0,0-1 1,0 0-1,-1 0 1,1 0-1,-1 0 0,0 0 1,-1 0-1,1 0 1,-1 0-1,0 0 1,0-1-1,-1 1 0,1-1 1,-1 1-1,0-1 1,-6 7-1,7-9-5,1-1-1,-1 1 1,0-1 0,1 1-1,-1-1 1,0 0 0,0 1-1,0-1 1,0 0 0,0 0-1,0-1 1,-1 1 0,1 0-1,0-1 1,0 1 0,-1-1-1,1 0 1,0 1-1,0-1 1,-1 0 0,1-1-1,0 1 1,-1 0 0,1-1-1,0 1 1,0-1 0,0 0-1,-1 1 1,1-1 0,0 0-1,0-1 1,0 1 0,0 0-1,0 0 1,1-1 0,-1 1-1,0-1 1,1 0 0,-1 1-1,1-1 1,-1 0-1,1 0 1,0 0 0,0 0-1,-1-3 1,-1 0 4,1 0-1,0-1 1,0 1 0,1 0-1,0-1 1,0 1 0,-1-8-1,2 10 24,0 1 0,1-1 0,-1 0 0,0 1 0,1-1 0,-1 1 0,1-1 0,0 1 0,0-1 0,0 1 0,0 0 0,0-1 0,1 1 0,-1 0 0,1 0 0,-1 0 0,5-4 0,-1 1-282,1 1 0,0-1 0,0 1 0,1 0 0,-1 0 0,14-5 0,-12 3-2146,1 4 1838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32.5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82 12507,'7'-8'1368,"2"0"1048,2 2-591,0 0-521,1 0-488,3-2-704,0-1-600,2-3 3553,6-6-2521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33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3 11026,'-6'-1'536,"1"0"361,0 1 1,0-1-1,0 1 1,0 0-1,-8 1 1,12-1-801,0 1 0,0-1 1,0 0-1,0 1 0,0-1 0,0 1 0,0-1 1,0 1-1,0-1 0,0 1 0,0 0 1,1-1-1,-1 1 0,0 0 0,0 0 0,1-1 1,-1 1-1,1 0 0,-1 0 0,1 0 0,-1 0 1,1 0-1,-1 0 0,1 0 0,0 0 1,-1 0-1,1 0 0,0 0 0,0 0 0,0 0 1,0 0-1,0 2 0,0 2-71,1-1 0,-1 1 0,1-1-1,0 1 1,0-1 0,0 1 0,1-1 0,0 0 0,-1 0 0,2 0-1,3 6 1,2 2 82,2 0-1,12 13 0,-14-18 66,0 1 0,-1 1 1,0 0-1,-1 0 0,9 15 0,-12-18-107,-1-1 0,-1 1 0,1 0 0,-1 0 0,0-1 0,0 1 1,-1 0-1,1 0 0,-1 0 0,-1 0 0,1 0 0,-1 0 0,-2 7 0,1-3-29,-2 0 1,0 0-1,0 0 1,0 0-1,-1-1 1,-10 13-1,14-20-36,-1 1 0,1-1 0,-1 0 0,0 0 0,1 0 0,-1-1 0,0 1 0,0 0 0,0-1 0,-1 1 0,1-1 0,0 0 0,-1 0 1,1 0-1,0 0 0,-1 0 0,1 0 0,-1-1 0,0 1 0,1-1 0,-1 0 0,1 1 0,-1-1 0,0-1 0,1 1 0,-1 0 0,1 0 0,-1-1 0,0 0 0,1 1 0,-1-1 0,1 0 0,0 0 0,-1-1 0,1 1 0,0 0 1,0-1-1,0 1 0,0-1 0,0 0 0,0 0 0,0 1 0,0-1 0,1-1 0,-3-1 0,3 2-11,0 1 0,0-1 1,0 0-1,1 0 0,-1 1 0,0-1 0,1 0 1,-1 0-1,1 0 0,-1 0 0,1 0 1,0 0-1,0 0 0,0 0 0,0 0 0,0 0 1,0 0-1,0 1 0,2-4 0,-1 3-25,0-1-1,0 1 0,0 0 1,1 0-1,-1 0 1,1 0-1,-1 0 1,1 0-1,0 0 0,0 1 1,0-1-1,0 1 1,0-1-1,4-1 0,1-2-1053,0 0-1,0 0 0,11-11 0,-5 4-206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33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88 14643,'11'-5'1144,"2"-3"681,4-1-129,-2 2-480,2-1-295,0 3-529,-3 1-136,-2-2-120,-2 3-48,-2 0-152,-2 0-192,-4-7-2041,-2 1 81,0 2 1023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33.8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10266,'9'9'1232,"-1"4"1233,-1 4-385,2 11-31,-3 2-249,4 4-495,-1 2-217,-3-4-512,3-4-104,-3-6-856,2-5-1080,-4-5 943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2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 12123,'6'-18'4085,"-6"17"-3997,0 1 0,0 0-1,0-1 1,0 1-1,0 0 1,0 0 0,1-1-1,-1 1 1,0 0 0,0 0-1,0-1 1,0 1 0,1 0-1,-1 0 1,0 0-1,0-1 1,0 1 0,1 0-1,-1 0 1,0 0 0,0 0-1,1 0 1,-1-1 0,0 1-1,0 0 1,1 0-1,-1 0 1,0 0 0,0 0-1,1 0 1,-1 0 0,0 0-1,0 0 1,1 0-1,-1 0 1,0 0 0,1 0-1,-1 0 1,0 0 0,0 0-1,1 0 1,-1 0 0,0 0-1,0 1 1,1-1-1,-1 0 1,0 0 0,0 0-1,1 0 1,-1 1 0,0-1-1,0 0 1,0 0 0,0 0-1,1 1 1,-1-1-1,0 0 1,0 0 0,0 1-1,0-1 1,2 5 353,0-1 1,0 1 0,-1 0-1,0 0 1,0 0-1,0 0 1,-1 0-1,0 7 1,1-6-179,-3 254 2730,-2-100-2760,3-141-325,1-19 66,0 0-1,0-1 1,0 1-1,0 0 1,0 0-1,0 0 1,0 0 0,0 0-1,0 0 1,0 0-1,0 0 1,0 0-1,0 0 1,0 0 0,0 0-1,0 0 1,0 0-1,0 0 1,0 0-1,0 0 1,0 0-1,0 0 1,0 0 0,-1 0-1,1 0 1,0 0-1,0 0 1,0 0-1,0 0 1,0 0 0,0 0-1,0 0 1,0 0-1,0 0 1,0 0-1,0 0 1,0 0-1,0 0 1,0 0 0,-6-30-2911,5 19 2275,-5-27-1884,1-5 931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56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9 565 9674,'-1'0'187,"1"0"-1,0 0 1,-1 0 0,1 0 0,0 0-1,-1 0 1,1 0 0,0 0-1,-1 0 1,1-1 0,0 1-1,-1 0 1,1 0 0,0 0-1,-1-1 1,1 1 0,0 0-1,0-1 1,-1 1 0,1 0 0,0 0-1,0-1 1,0 1 0,-1 0-1,1-1 1,0 1 0,0 0-1,0-1 1,0 0 0,5-9 3240,-1 5-3477,43-57 4121,66-68 0,-49 59-2860,-28 30-1193,48-57 1257,-69 78-3186,0-1-1,23-45 1,-27 49-1073,8 0 1008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2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 13091,'-1'1'466,"0"1"0,0-1 0,0 1 0,0-1 0,0 1 0,1-1 1,-1 1-1,0 0 0,1-1 0,0 1 0,-1 0 0,1-1 0,0 4 0,1 27 923,-1-19-552,3 21-284,1-1 0,1 0 0,2 0 0,1-1-1,1 0 1,15 32 0,-17-40-2612,-8-31-2278,-2-9 2825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3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0 421 14739,'8'-3'958,"-1"1"0,1-1 0,-1-1 0,0 0 0,13-9 0,31-28 2272,-21 15-2536,-17 16-572,-3 3-102,0-1 0,0-1 1,-1 0-1,0 0 0,10-14 1,-18 21-185,0 0 1,0 0-1,-1-1 1,1 1 0,0 0-1,-1 0 1,1-1 0,-1 1-1,0 0 1,0-1-1,0-3 1,-5-32-3068,1 7 873,4 9 335,-6-31 0,5 47 1864,0 0 1,0 0 0,-1 0-1,0 1 1,0-1 0,-1 0-1,1 1 1,-1 0 0,0 0-1,-6-8 1,9 13 202,0-1 0,-1 1 0,1 0-1,0-1 1,0 1 0,-1 0 0,1-1 0,0 1 0,-1 0-1,1-1 1,-1 1 0,1 0 0,0 0 0,-1-1 0,1 1-1,-1 0 1,1 0 0,0 0 0,-1-1 0,1 1 0,-1 0-1,1 0 1,-1 0 0,1 0 0,-1 0 0,1 0 0,-1 0-1,1 0 1,0 0 0,-1 0 0,1 0 0,-2 1-1,2 0 96,-1-1-1,1 1 0,-1 0 0,0 0 0,1 0 0,-1-1 0,1 1 0,0 0 0,-1 0 1,1 0-1,0 0 0,0 0 0,-1 0 0,1 1 0,-1 4 523,1-1 0,0 0 0,0 1 0,1 8 0,5 7 537,1-1 1,2 1-1,0-2 0,22 37 1,4 7-3,-27-46-1336,-1 1 0,0-1 0,5 27 0,-1-8-3335,-4-19 2122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1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167 110 8746,'9'-54'11638,"-9"54"-11548,0-1 0,0 1-1,0-1 1,0 1-1,-1 0 1,1-1-1,0 1 1,0-1 0,-1 1-1,1 0 1,0-1-1,-1 1 1,1 0 0,0-1-1,-1 1 1,1 0-1,-1 0 1,1-1 0,0 1-1,-1 0 1,1 0-1,-1 0 1,1-1-1,-1 1 1,1 0 0,-1 0-1,1 0 1,-1 0-1,1 0 1,-1 0 0,1 0-1,0 0 1,-1 0-1,1 0 1,-1 0-1,0 1 1,-18 3 695,11-1-650,1 0 0,0 1 0,0 1 0,0-1 0,0 1 0,1 0 0,0 0 0,0 1 0,0 0 0,0 0 0,1 0 0,0 1 0,1 0 0,-8 14-1,5-6-47,0 0-1,1 0 0,1 0 0,1 1 0,0-1 0,-3 28 0,6-35-64,0 4 1,0 0 1,1 0 0,0 15 0,1-24-22,-1-1 1,0 1 0,1 0 0,0 0 0,0 0 0,0 0 0,0 0 0,0-1 0,0 1 0,1 0 0,-1-1 0,1 1 0,0-1 0,0 0-1,0 1 1,0-1 0,0 0 0,3 2 0,7 3 36,-1 0 0,1-1-1,0-1 1,0 0 0,0-1-1,1 0 1,0-1 0,0 0-1,0-1 1,0 0 0,21-1-1,-28-2 48,-1 0 1,1 0-1,0 0 0,-1-1 0,1 0 1,-1 0-1,1 0 0,-1-1 0,0 0 0,0 0 1,5-4-1,6-6 339,26-28-1,-16 14-70,-20 20-272,0 1 0,-1-1 1,0 0-1,-1 0 0,1-1 0,-1 1 0,-1-1 1,1 0-1,-1 0 0,-1 0 0,0-1 0,0 1 1,1-18-1,-2 20-39,0-1 0,-1 0 0,0 0 0,-1 0 0,0 0 1,0 0-1,0 0 0,-1 0 0,0 1 0,0-1 0,0 1 0,-1-1 0,0 1 1,-1 0-1,1 0 0,-1 0 0,-8-9 0,9 13-25,0-1 0,0 1-1,0 0 1,0 0 0,0 0-1,-1 0 1,1 1 0,0-1-1,-1 1 1,0 0 0,1 0-1,-1 0 1,0 1 0,-4-1-1,-7 0 31,1 1 0,-22 4 1,-6-1-19,37-3-31,0 0 0,0 0 0,0-1 0,1 0 0,-1 0 0,0 0 0,0 0 0,0-1 0,-8-3 0,11 3-171,-1 0 1,1 0 0,-1 0 0,1 0 0,0 0 0,0 0-1,0-1 1,0 1 0,0-1 0,0 1 0,1-1-1,-1 0 1,1 0 0,0 1 0,0-1 0,-1-4 0,-1-6-2781,3 10 989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3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 9770,'2'-1'7242,"8"-4"-4244,-7 5-2609,0 1 1,0 0 0,0-1 0,0 1-1,0 0 1,0 0 0,0 1-1,0-1 1,-1 1 0,1-1 0,4 4-1,0 0 153,22 13 49,-1 0 0,-1 2 0,-1 2 0,27 26 0,-47-42-821,0 0-1,0-1 0,0-1 0,8 6 0,-12-9-106,0 1-1,0-1 1,0 0-1,0 0 1,1 0-1,-1 0 1,0-1-1,1 1 1,-1-1-1,0 1 1,1-1-1,-1 0 0,1 0 1,-1 0-1,1 0 1,-1 0-1,3-1 1,6-7-1445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4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13107,'0'6'1338,"1"0"1,-1 0 0,1-1-1,1 1 1,1 7 0,3 3 268,16 28 1,-5-10-594,-7-10-773,0 0 1,12 49-1,-18-57-808,-2 1 0,0 0 0,0 18 0,-3-26-233,2 11-4402,0-15 3896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4.8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1 145 9978,'9'-5'4268,"0"-3"-2785,0 0 1,7-10 0,-11 12-1055,0 0-1,0 0 1,0 1 0,1 0 0,0 0-1,0 1 1,0 0 0,11-6-1,-10 8-214,1-1 0,0 1-1,0 0 1,0 1 0,0 0-1,0 0 1,0 1 0,0-1-1,16 3 1,-23-1-338,0-1 1,1 0-1,-1 0 0,0 0 0,1 0 1,-1 0-1,0 0 0,1 0 1,-1-1-1,0 1 0,1 0 1,-1-1-1,0 1 0,0-1 0,0 0 1,1 1-1,-1-1 0,0 0 1,0 0-1,0 1 0,0-1 1,0 0-1,0 0 0,0 0 0,-1 0 1,1 0-1,0 0 0,-1-1 1,1 1-1,0 0 0,-1 0 1,1 0-1,-1-1 0,0 1 0,1 0 1,-1-2-1,1-14-419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5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15355,'20'9'1577,"-5"5"1047,-2 7-351,-2 14-761,-6 7-440,-5 6-568,3 4-168,-6-5-96,1-4-88,2-11-880,0-6-712,-1-11 800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5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30 7586,'-1'-5'4581,"1"4"-4274,-1-1 0,1 1 0,0-1-1,0 1 1,0-1 0,0 1 0,1-1 0,-1 1 0,0 0 0,0-1 0,1 1 0,0-2 0,-1 2-243,1 1 0,-1 0 0,1-1-1,-1 1 1,1 0 0,-1-1 0,1 1 0,-1 0 0,1 0 0,-1-1 0,1 1 0,-1 0 0,1 0 0,-1 0-1,1 0 1,0 0 0,-1 0 0,1 0 0,-1 0 0,1 0 0,-1 0 0,1 0 0,-1 0 0,1 0 0,0 0 0,-1 1-1,1-1 1,-1 0 0,1 0 0,-1 1 0,1-1 0,-1 0 0,1 0 0,-1 1 0,0-1 0,1 1 0,-1-1-1,1 0 1,-1 1 0,0-1 0,1 1 0,-1-1 0,0 1 0,4 5 330,-1-1 1,0 0-1,4 9 0,-1-2 7,-3-8-372,0 1 0,0-1 0,1 0 0,-1 0 0,1 0 0,0-1 0,7 6 0,-10-8-157,1-1 0,-1 1 0,0 0 0,1-1 0,-1 1 0,1-1 0,-1 1 0,1-1 0,-1 0 0,0 1 0,1-1 0,0 0 0,-1 0 0,1 0 0,-1 0 0,1-1 0,-1 1 0,1 0 0,-1-1 0,0 1 0,1-1 0,-1 1 0,1-1 0,-1 1 0,0-1 0,1 0 1,-1 0-1,0 0 0,0 0 0,2-2 0,8-7-1335,-1-1 597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6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11650,'1'-1'984,"0"1"-844,-1 0 1,0 0-1,0 0 1,0-1-1,1 1 1,-1 0-1,0 0 1,0 0-1,0 0 1,0 0-1,1 0 1,-1 0-1,0 0 1,0 0-1,0 0 1,1 0-1,-1 0 1,0 0-1,0 0 1,1 0-1,-1 0 0,0 0 1,0 0-1,2 2 1546,-2-2-1545,0 0-1,0 0 1,0 0-1,1 1 1,5 13 2349,-5-12-2450,-1 0 0,1-1-1,-1 1 1,1 0 0,0-1 0,-1 1-1,1-1 1,0 1 0,0-1 0,0 0-1,0 1 1,0-1 0,1 0 0,1 2 0,-2-3-194,0 0 1,0 0-1,0 1 0,1-1 1,-1-1-1,0 1 1,0 0-1,0 0 1,0 0-1,0-1 1,0 1-1,0 0 1,0-1-1,0 1 1,0-1-1,0 1 1,0-1-1,0 0 1,0 1-1,0-1 1,0 0-1,0 0 0,-1 0 1,2-1-1,6-6-860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16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79 11907,'9'0'1048,"0"2"696,-1 1-192,-4 0-239,-1 2-161,0-1-352,-3 1-168,2-2-328,-2 0-176,0-2-160,0 2 633,1-3-361</inkml:trace>
  <inkml:trace contextRef="#ctx0" brushRef="#br0" timeOffset="1">210 0 9714,'7'11'1344,"-2"1"1969,2 0-1353,1-1-359,0-3-233,1-4-760,1 1-192,-2-2-840,0-2-648,1 8 632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56.8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15059,'2'2'1705,"1"4"831,4 6-575,3 5-273,0 5-584,1 1-136,0 5-504,-1-5-159,2-2-201,1-4-24,-1-5-385,-3-5-447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26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397 6 11026,'0'0'39,"0"0"0,1 0 0,-1 0 0,0 0 0,0 0 0,0-1 0,0 1 0,0 0 0,0 0 0,0 0 0,0 0 0,0-1 0,0 1-1,0 0 1,0 0 0,0 0 0,0 0 0,0-1 0,0 1 0,-1 0 0,1 0 0,0 0 0,0 0 0,0-1 0,0 1 0,0 0 0,0 0 0,0 0-1,0 0 1,-1 0 0,1 0 0,0-1 0,0 1 0,0 0 0,0 0 0,0 0 0,-1 0 0,1 0 0,0 0 0,0 0 0,0 0 0,0 0 0,0 0 0,-1 0-1,1 0 1,0 0 0,0 0 0,-11 3 1296,6 0-1040,0 1 0,0 0 0,0 0 0,1 0 1,0 1-1,0-1 0,0 1 0,0 0 0,1 0 0,-5 9 1,-2 7 708,-11 34 0,3-4-31,-31 79 841,-7 16-721,43-118-958,2 0 0,1 1 0,2 1-1,0 0 1,3 0 0,0 0 0,-1 32 0,-29 246 290,18-189 129,12-66-329,2 56 0,-1 14 252,-12-14-156,4-30-152,6-34-46,0-5 258,-1 77 1,9 50 926,14-4 98,-14-139-895,8 36 1,-7-41-426,-3-17-83,1 1-1,-1-1 0,-1 1 0,1-1 0,0 1 0,-1-1 0,0 4 1,0-4 0,1 0 1,-1 0-1,1 1 1,-1-1-1,1 0 1,0 0 0,0 0-1,0 1 1,0-1-1,1 0 1,-1 2-1,0-3-4,0-1-1,0 0 0,0 0 1,0 0-1,0 0 0,0 0 1,1 0-1,-1 1 0,0-1 1,0 0-1,0 0 0,0 0 1,0 0-1,0 0 0,0 0 1,0 0-1,0 1 0,0-1 1,0 0-1,0 0 0,0 0 0,1 0 1,-1 0-1,0 0 0,0 0 1,0 0-1,0 0 0,0 0 1,0 0-1,0 0 0,1 0 1,-1 1-1,0-1 0,0 0 1,0 0-1,0 0 0,0 0 1,0 0-1,0 0 0,1 0 1,-1 0-1,0 0 0,0-1 1,0 1-1,0 0 0,0 0 0,0 0 1,1 0-1,-1 0 0,0 0 1,0 0-1,0 0 0,0 0 1,0 0-1,0 0 0,0 0 1,0 0-1,1-1 0,-1 1 1,0 0-1,3-6-414,1-9-1887,-2-1 0,0 1 0,0-20 0,-1 5-1325,2 13 2181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27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22 11578,'-4'-3'9307,"7"9"-6550,1 5-1574,4 29 315,-7-31-1316,1 0-1,0 0 1,0 0-1,1 0 1,6 14 0,-2-10-77,-2 0 0,1 0 1,-2 1-1,0 0 1,-1 0-1,0 0 1,-1 0-1,0 1 1,-1 16-1,1-30-100,2-5 4,2-5 20,9-16 11,2 1-1,0 0 1,1 2 0,25-24-1,-39 41-29,24-23 5,-17 17 15,0 0-1,0 0 1,15-24-1,-26 35-21,0 0 0,0-1 0,1 1 0,-1 0 0,0-1 0,0 1-1,0 0 1,0-1 0,0 1 0,0 0 0,0-1 0,1 1-1,-1-1 1,0 1 0,0 0 0,0-1 0,0 1 0,-1-1-1,1 1 1,0 0 0,0-1 0,0 1 0,0-1 0,0 1 0,0 0-1,-1-1 1,1 0 0,-12-6 158,-23 0 47,25 6-154,-19-7 155,19 5-130,-1 1 1,1 0 0,-15-1 0,22 3-69,-1 0 0,0 0 0,0 0-1,1 1 1,-1-1 0,1 1-1,-1 0 1,0 1 0,1-1 0,0 0-1,-1 1 1,1 0 0,-5 3-1,3-1-7,-1 0 0,1 0 0,0 0-1,1 1 1,-1-1 0,1 1 0,0 0-1,0 1 1,-5 9 0,9-15-35,0 1 1,0-1-1,0 0 0,0 0 1,-1 1-1,1-1 0,0 0 1,0 1-1,0-1 0,0 0 1,0 1-1,0-1 0,0 0 1,0 1-1,0-1 1,0 0-1,1 1 0,-1-1 1,0 0-1,0 1 0,0-1 1,0 0-1,0 0 0,1 1 1,-1-1-1,0 0 0,0 1 1,0-1-1,1 0 1,-1 0-1,0 0 0,0 1 1,1-1-1,-1 0 0,0 0 1,1 0-1,-1 1 0,14 2-1832,-11-2 1251,20 1-2204,5-9 925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36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25 13659,'1'-2'175,"3"-16"2081,-7 13-763,-6 8-161,3 2-960,0 0 1,0 0 0,1 1 0,0-1-1,0 1 1,0 0 0,1 1-1,-8 12 1,6-7-141,0 1-1,0 1 1,-7 26 0,11-33-227,1 1 0,0-1-1,0 1 1,1-1 0,-1 1 0,2-1 0,-1 1 0,1 0 0,0-1 0,1 0 0,4 15 0,-4-18-6,0 0 0,0 0-1,0 0 1,1 0 0,-1-1 0,1 1 0,0 0 0,0-1-1,0 0 1,0 0 0,1 0 0,-1 0 0,1 0 0,0-1-1,0 1 1,0-1 0,0 0 0,0-1 0,0 1-1,9 2 1,-13-4 2,1 0 0,-1 0 0,1 0 0,0 0 0,-1 0-1,1 0 1,-1 1 0,1-1 0,-1 0 0,1 0 0,-1 1 0,1-1-1,-1 0 1,1 1 0,-1-1 0,1 1 0,-1-1 0,1 1 0,-1-1-1,0 1 1,1-1 0,-1 1 0,0-1 0,0 1 0,1-1-1,-1 1 1,0-1 0,0 1 0,0 0 0,0-1 0,1 1 0,-1-1-1,0 1 1,0-1 0,0 1 0,0 0 0,0-1 0,-1 1 0,1-1-1,0 1 1,0 0 0,0-1 0,0 1 0,-1-1 0,1 2 0,-3 2-3,1 1 1,-1 0 0,0-1 0,-5 6 0,4-4-11,-1 0-4,-1 4-46,-1-1-1,-1 0 1,-13 13-1,19-20 47,0-1 0,1 1 0,-1-1 0,0 1 0,0-1 0,1 0 0,-1 0 0,0 0 0,0 0 0,-1 0 0,1-1 0,0 1 0,0-1-1,0 1 1,0-1 0,-1 0 0,1 0 0,0 0 0,0 0 0,0 0 0,-1 0 0,1 0 0,0-1 0,0 1 0,0-1 0,-3-1 0,5 2 14,-1 0 0,1 0 0,0 0 0,-1-1 1,1 1-1,-1 0 0,1 0 0,0-1 0,-1 1 0,1 0 1,0-1-1,0 1 0,-1 0 0,1-1 0,0 1 0,-1 0 1,1-1-1,0 1 0,0 0 0,0-1 0,0 1 0,-1-1 1,1 1-1,0 0 0,0-1 0,0 1 0,0-1 0,0 1 1,0-1-1,0 0 0,0 0 5,1 0-1,-1 0 1,1 0-1,-1 0 1,1 0-1,0 0 1,-1 0 0,1 1-1,0-1 1,-1 0-1,3-1 1,26-19-155,-27 19 56,38-27-5257,-28 25 4086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37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0 127 11138,'6'-6'1497,"8"-4"1087,3 0-735,5 1-17,3-2-448,1 0-239,-5 1-561,-1 1-232,-3 1-272,-8 2-16,1 3-224,-5-2-176,-2 1-448,2-2-441,-2-2-519,1 2-209,-2 1 977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37.9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10 7290,'12'-6'3037,"-6"2"-372,-10 16-1574,4-12-1004,0 0 0,-1 1 0,1-1 0,0 0-1,0 1 1,0-1 0,0 0 0,0 1 0,0-1 0,0 0 0,0 1 0,0-1-1,0 1 1,0-1 0,0 0 0,0 1 0,1-1 0,-1 0 0,0 1 0,0-1-1,0 0 1,0 1 0,0-1 0,1 0 0,-1 1 0,0-1 0,0 0 0,1 0-1,-1 1 1,0-1 0,1 0 0,-1 0 0,0 0 0,0 1 0,1-1 0,-1 0-1,0 0 1,1 0 0,-1 0 0,0 0 0,1 0 0,0 1 0,24 4 1962,-21-4-1822,0-1 1,-1 1-1,1 0 1,0 0-1,6 2 1,-9-2-203,0 0 0,0 0 0,-1-1 1,1 1-1,0 0 0,0 0 1,-1 0-1,1 0 0,0 0 1,-1 0-1,1 0 0,-1 0 0,1 0 1,-1 0-1,0 0 0,1 1 1,-1-1-1,0 0 0,0 0 1,0 0-1,0 0 0,0 1 1,0-1-1,0 0 0,0 0 0,0 0 1,-1 0-1,1 0 0,0 1 1,-1-1-1,1 0 0,-1 0 1,-1 2-1,1-1 3,-1 1-1,1 0 1,-1-1-1,0 1 1,0-1 0,0 0-1,0 0 1,0 0 0,-1 0-1,1 0 1,-6 3 0,0-2 21,0 0 1,0 0 0,-14 1-1,11-2-461,1 1 0,-14 4 0,19-3-2706,10 2 1957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38.4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11170,'1'0'769,"3"0"295,3 0 3953,8-1-3545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43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59 10146,'5'-15'1043,"-3"8"667,0-1 0,1 1 0,4-8 0,-7 14-1576,0 1 0,1 0-1,-1-1 1,0 1 0,1-1 0,-1 1-1,0 0 1,1-1 0,-1 1-1,1 0 1,-1 0 0,0-1 0,1 1-1,-1 0 1,1 0 0,-1-1 0,1 1-1,-1 0 1,1 0 0,-1 0-1,1 0 1,-1 0 0,1 0 0,-1 0-1,1 0 1,-1 0 0,1 0-1,-1 0 1,1 0 0,-1 0 0,1 0-1,-1 0 1,0 0 0,1 1 0,-1-1-1,1 0 1,-1 0 0,1 1-1,-1-1 1,0 0 0,1 1 0,17 16 2105,-15-15-1960,25 29 650,-1 1 0,-1 1-1,-2 1 1,39 73 0,-9 15-515,15 29-1786,-72-157-4054,-8-20 2348,2-3 1176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44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65 17228,'-1'0'407,"0"1"0,0 0 0,-1 0 0,1 0 0,0 0 0,0 0 0,0 0 0,0 1 0,0-1 0,-1 2 0,-11 28 1482,9-20-1212,-33 69 1586,48-111-1868,16-41-230,-22 62-154,0 0-1,1 0 0,0 0 1,0 1-1,8-8 0,-11 14 8,-1 0 0,1 0 0,1 1 0,-1-1 0,0 1 0,0 0-1,1 0 1,-1 0 0,1 1 0,0-1 0,-1 1 0,1 0-1,0 0 1,0 0 0,0 0 0,0 1 0,0-1 0,0 1-1,0 0 1,0 1 0,0-1 0,0 1 0,3 0 0,0 1-158,0 0 0,0 1-1,-1-1 1,1 1 0,-1 0 0,0 1 0,0 0 0,0 0 0,0 0 0,0 1 0,-1-1 0,5 7 0,16 18-2051,6 4 679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44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14643,'8'1'1841,"-2"7"1279,15 10-967,-1 8-249,3 12-680,1 6-367,-5 8-513,-1-2-120,-3-2-160,-3-9-24,-4-7-32,-1-4-200,-5-5-825,0-4-367,-4-6-1152,-1-6-193,-3-10 1537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45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0 512 10698,'65'-37'8094,"-43"25"-7050,1-1 0,-2-1 0,0-1 0,26-23 0,-43 33-1136,0 1 1,-1-1 0,1 0-1,-1 1 1,0-2-1,0 1 1,-1 0-1,0 0 1,0-1 0,0 0-1,0 1 1,-1-1-1,0 0 1,0 0-1,-1 1 1,1-1 0,-2-11-1,-1-5-754,-2 0-1,0 0 1,-11-29 0,8 26 568,-1-2 46,3 12 388,0-2-1,1 1 1,1 0 0,-2-22-1,5 38-132,0 0 0,0 0 0,0 0 0,0 0 0,0 0 0,0 0 0,0 0 0,0-1 0,0 1-1,0 0 1,0 0 0,-1 0 0,1 0 0,0 0 0,0 0 0,0 0 0,0-1 0,0 1 0,0 0-1,0 0 1,0 0 0,0 0 0,0 0 0,1-1 0,-1 1 0,0 0 0,0 0 0,0 0 0,0 0-1,0 0 1,0 0 0,0 0 0,0-1 0,0 1 0,0 0 0,0 0 0,0 0 0,1 0 0,-1 0-1,0 0 1,0 0 0,0 0 0,0 0 0,0 0 0,0 0 0,0 0 0,1-1 0,-1 1 0,0 0-1,0 0 1,0 0 0,0 0 0,0 0 0,0 0 0,1 0 0,-1 0 0,0 0 0,0 0 0,5 7 934,36 86 3305,-29-70-3572,9 19 202,2-2 0,55 74 0,-73-107-896,1-1 1,0-1-1,0 1 0,7 4 0,-10-8-170,-1 0-1,1-1 1,0 1-1,-1-1 1,1 0 0,0 0-1,0 0 1,0 0 0,0 0-1,0-1 1,0 1-1,0-1 1,5 0 0,-6 0 17,-1 0 1,0-1 0,1 1-1,-1 0 1,0-1 0,1 1-1,-1-1 1,0 0 0,0 1-1,1-1 1,-1 0 0,0 0-1,0 0 1,0 0 0,0 0 0,0 0-1,0 0 1,0 0 0,-1 0-1,1 0 1,0-1 0,0 0-1,7-15-1096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57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9 17124,'-2'-1'2792,"7"-1"-1888,3 1-487,2-2-489,2 1-1057,2 2-463,0 2 648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45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28 9738,'-5'-8'304,"1"1"-16,-1 4-160,-1-2-1568,0 0 1088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45.8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 12539,'-4'-3'5022,"4"10"-2484,5 16-141,-5-23-2293,50 168 5333,-25-99-4404,56 105-1,0-14-673,-88-186-4673,2-1-1,-4-36 1,9 61 4153,-5-33-1785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46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60 10650,'8'-9'5643,"12"-12"-3480,-18 19-1384,-2 2-754,0 0 0,0 0 0,0 0 0,0 0 0,0 0 0,0 0 0,0 0 0,0 0 0,0 0 0,0 0-1,0 0 1,0 0 0,0 0 0,0 0 0,0 0 0,0 0 0,0 0 0,0 1 0,0-1 0,0 0 0,0 0 0,0 0 0,0 0 0,0 0 0,0 0 0,0 0 0,0 0 0,0 0 0,0 0 0,0 0 0,0 0 0,0 0 0,0 0 0,0 0 0,0 0 0,0 0 0,1 0 0,-1 0 0,0 0 0,0 0 0,0 0 0,0 0 0,0 0 0,0 0 0,0 1 0,0-1 0,0 0 0,0 0-1,0 0 1,0 0 0,0 0 0,0 0 0,0 0 0,0-1 0,0 1 0,1 0 0,-5 11 283,4-10-308,-1 1 0,0 0-1,0-1 1,0 1 0,0-1 0,0 0 0,0 1-1,0-1 1,0 0 0,0 1 0,0-1 0,-1 0-1,-1 1 1,2-2 28,1 0 0,-1 0 0,0 0-1,1 0 1,-1 0 0,1 0 0,-1 0-1,1 0 1,-1 0 0,0-1 0,1 1 0,-1 0-1,1 0 1,-1-1 0,1 1 0,-1 0-1,1-1 1,-1 1 0,1 0 0,-1-1 0,1 1-1,0-1 1,-1 1 0,1-1 0,0 1 0,-1-1-1,1 1 1,0-1 0,-1 0 0,1-1 106,1 1-1,-1 0 1,1 0 0,-1 0 0,1 0 0,-1 0 0,1 0 0,0 0 0,-1 0 0,1 0 0,0 1 0,0-1 0,0 0-1,0 0 1,0 1 0,0-1 0,0 0 0,0 1 0,1-2 0,25-12 244,-26 13-355,4-1 36,0-1 0,1 1-1,0 0 1,-1 0 0,1 1 0,0-1 0,0 1 0,0 1-1,0-1 1,0 1 0,7 0 0,-10 1-9,1-1 0,-1 1 1,1 0-1,-1 0 0,1 0 0,-1 1 0,0-1 1,0 1-1,0 0 0,0 0 0,0 0 0,0 0 1,0 0-1,-1 1 0,1-1 0,-1 1 1,1 0-1,-1 0 0,0 0 0,1 3 0,0 0 7,0-1-1,0 1 1,-1 1-1,0-1 1,0 0-1,-1 0 0,0 1 1,0-1-1,0 1 1,-1-1-1,0 1 1,0-1-1,-1 1 1,0-1-1,0 1 0,0-1 1,-1 0-1,0 1 1,0-1-1,-1 0 1,1 0-1,-1-1 1,-1 1-1,1 0 0,-1-1 1,0 0-1,0 0 1,0 0-1,-1 0 1,0-1-1,0 0 1,0 0-1,-10 6 0,15-10-93,-35 17-2001,33-16 1441,-1 0 1,1 0 0,0-1 0,-1 1 0,1-1-1,-1 0 1,-4 0 0,2-1-1890,8-2 994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47.1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98 678 14307,'0'-2'84,"2"-1"341,0 0-1,-1 0 1,1 0-1,-1 0 1,0-1-1,0 1 1,0 0-1,1-6 1,-2 8-386,0 1 0,0 0 1,0 0-1,0 0 0,0 0 0,0 0 1,0 0-1,0 0 0,0-1 0,0 1 1,0 0-1,0 0 0,0 0 0,0 0 1,0 0-1,0 0 0,-1 0 0,1-1 1,0 1-1,0 0 0,0 0 0,0 0 1,0 0-1,0 0 0,0 0 0,0 0 1,0 0-1,0 0 0,-1 0 0,1 0 1,0 0-1,0 0 0,0-1 0,0 1 1,0 0-1,0 0 0,0 0 0,0 0 1,-1 0-1,1 0 0,0 0 0,0 0 1,0 0-1,0 0 0,0 0 0,0 0 0,-1 0 1,1 1-1,0-1 0,0 0 0,0 0 1,0 0-1,0 0 0,-10 6 863,-6 11 2,-2 6 153,-15 27 0,29-43-952,0 1 0,0 0-1,0 0 1,1 0 0,1 0 0,-1 0 0,1 1 0,-1 11 0,3-17-89,0 0 0,0 0 0,0 0 0,0-1 0,1 1 0,-1 0 0,1 0 0,0-1 0,0 1 0,0 0 0,0-1 0,0 1 0,1-1 0,-1 1 0,1-1 0,-1 0 0,1 1 0,0-1 0,0 0 0,0 0 0,0 0 0,0-1 0,1 1 1,-1 0-1,1-1 0,-1 0 0,1 1 0,-1-1 0,1 0 0,0 0 0,-1 0 0,1-1 0,0 1 0,5 0 0,-3-1 23,-1 1 0,1-1 0,0 0 0,-1 0 0,1-1 0,-1 1 0,1-1 0,-1 0 0,1 0 0,-1-1 0,0 1 1,0-1-1,1 0 0,-1 0 0,0 0 0,0-1 0,-1 0 0,1 1 0,-1-1 0,1 0 0,4-6 0,-8 8-35,1 0-1,-1 0 1,0 0 0,1 0 0,-1 0-1,0 0 1,1 0 0,-1 0 0,0 0-1,0 0 1,0 0 0,0 0 0,0 0-1,0-1 1,0 1 0,0 0 0,-1 0-1,1 0 1,0 0 0,-1 0-1,1 0 1,0 0 0,-1 0 0,0 0-1,1 0 1,-1 0 0,-1-1 0,-3-4 15,0 0 0,0 0 1,-7-5-1,2 2-10,-1-1-19,3 2-19,0 0 0,0 0-1,1-1 1,0 0 0,-10-16-1,17 24 24,-1 0 0,1 0 0,0 0 0,0 1 0,0-1 0,0 0 0,0 0 0,0 1 0,0-1 0,0 0 0,0 0 0,0 0 0,0 1 0,1-1 0,-1 0 0,0 0 0,1 1 0,-1-1 0,0 0 0,1 0 0,-1 1 0,1-1 0,-1 1 0,1-1 0,-1 0 0,1 1 0,0-1 0,21-16 23,-11 10-14,6-7 381,1 1 0,1 1 0,0 0 0,0 1 0,1 2 0,33-12 0,-48 19-272,-1 1 1,1 0 0,0 0 0,0 1 0,0-1 0,0 1-1,0 0 1,0 1 0,0-1 0,-1 1 0,1 0 0,0 0 0,7 3-1,-9-3-75,-1 1 0,1-1 0,0 1-1,-1 0 1,0 0 0,1 0 0,-1 0 0,0 0-1,0 0 1,0 1 0,0-1 0,0 1 0,-1-1-1,1 1 1,-1 0 0,0-1 0,1 1-1,-1 0 1,-1 0 0,1 0 0,0 0 0,0 4-1,0 8-15,0-1 0,0 0 0,-1 0 0,-3 17-1,1-21-10,0-9-10,0-6-4,0-3-10,1-1 0,0 0 0,1 0 1,0-16-1,6-37-137,-6 61 149,2-11-62,0-1 0,1 1 0,0 0 0,0 0 1,6-12-1,-7 21 48,-1 0 1,1 0 0,0 0 0,0 0-1,0 0 1,0 1 0,0-1 0,1 1 0,-1 0-1,4-3 1,-4 4 12,0 0 1,0 0-1,0 0 0,0 0 1,0 0-1,1 1 0,-1-1 0,0 1 1,0-1-1,0 1 0,1 0 1,-1 0-1,0 0 0,0 0 0,0 0 1,1 1-1,1 0 0,1 0 6,0 0 0,-1 1 0,0 0 0,1 0-1,-1 0 1,0 1 0,0-1 0,0 1 0,4 3 0,5 6-12,13 17 0,-19-21 11,0-1 0,0 1 0,0-1 0,1 0 1,15 9-1,-19-14 8,-1-1 1,0 1-1,0-1 1,1 0-1,-1 0 1,0 0-1,1-1 1,-1 0-1,1 1 1,-1-1-1,1 0 1,-1 0-1,1-1 1,-1 1-1,1-1 1,-1 0-1,0 0 1,1 0-1,-1 0 1,0 0-1,5-3 1,-3 0 29,0 1 0,0-1 1,0 0-1,0 0 0,-1 0 0,1-1 0,-1 1 1,0-1-1,-1 0 0,1 0 0,-1-1 0,0 1 0,3-10 1,3-7 143,-1 0 1,5-28-1,-7 17-54,-2 0 0,-2-1 0,-1-40-1,-1 64-125,-1 1-4,-1 8 0,-7 16 0,2 2 0,2 0 0,-1 1 0,2 0 0,-4 31 0,6-37 0,2 0 0,-1 0 0,2 0 0,-1 0 0,2-1 0,-1 1 0,2 0 0,4 16 0,-5-24 0,0 1 0,0-1 0,1 0 0,-1 1 0,1-1 0,0 0 0,3 4 0,-5-8 0,0 1 0,0 0 0,0 0 0,-1 0 0,1-1 0,0 1 0,0 0 0,0-1 0,0 1 0,0-1 0,0 1 0,0-1 0,0 1 0,0-1 0,1 0 0,-1 1 0,0-1 0,0 0 0,0 0 0,0 0 0,0 0 0,1 0 0,-1 0 0,0 0 0,0-1 0,0 1 0,0 0 0,0-1 0,0 1 0,0 0 0,0-1 0,0 1 0,0-1 0,0 0 0,2 0 0,1-3 0,-1 0 0,1 0 0,-1-1 0,0 1 0,0-1 0,0 0 0,0 1 0,-1-1 0,3-8 0,1-4 0,6-30 0,-8 28 0,-2 0 0,0 0 0,-1 0 0,-1 0 0,-5-36 0,-25-91 0,6 40 0,22 93 0,3 11 0,2 7 0,10 40 0,-7-19 0,-5-24 0,48 169 0,-37-137 0,1-1 0,1-1 0,21 34 0,-9-29 0,-24-34 0,0-1 0,0 0 0,1 0 0,-1 0 0,1 0 0,-1 0 0,1 0 0,-1-1 0,1 1 0,0-1 0,0 0 0,3 2 0,-5-3 0,0 0 1,0 0-1,0 0 1,0 0-1,0 0 0,0 0 1,0 0-1,0 0 0,0 0 1,0-1-1,0 1 1,0 0-1,0 0 0,0-1 1,0 1-1,0-1 1,-1 1-1,1-1 0,0 1 1,0-1-1,0 0 1,-1 1-1,1-1 0,0 0 1,-1 0-1,1 1 0,0-1 1,0-1-1,1-3-64,1 0-1,-1 0 1,0 0 0,2-6-1,-3 7-32,9-26-2414,6-36 1,-4-14 377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0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193 204 10442,'22'-89'3397,"-19"77"-2612,-2 0 0,1 0 0,-2 0-1,1-1 1,-3-14 0,2 26-693,0 0 0,0-1-1,0 1 1,0 0 0,0 0 0,0 0 0,-1 0 0,1 0-1,0 0 1,-1 0 0,1 0 0,-1 0 0,1 0 0,-1 0-1,1 1 1,-1-1 0,0 0 0,1 0 0,-1 0 0,0 1-1,0-1 1,1 0 0,-1 1 0,0-1 0,0 0 0,0 1-1,0-1 1,0 1 0,0 0 0,0-1 0,0 1 0,0 0-1,0 0 1,0-1 0,0 1 0,0 0 0,0 0-1,0 0 1,0 0 0,-1 0 0,1 1 0,-1-1 0,-3 2 95,1-1 1,0 1 0,0 0 0,-1 0 0,1 0-1,1 1 1,-1 0 0,0-1 0,-4 5 0,-6 7 51,1 1 1,0 0-1,1 1 1,0 0-1,2 1 1,0 0 0,1 1-1,0 0 1,1 0-1,2 1 1,-9 36-1,10-33-133,2-1-1,1 1 1,0 0-1,2 0 0,0 0 1,2 0-1,0 0 1,2 0-1,0 0 0,12 33 1,-4-25 129,1 0 1,2-1-1,21 33 0,64 78 292,-62-90-455,-1 2 0,35 68 0,2 64-551,-72-179 228,-1 0 0,1 1 0,-1-1 0,0 0 0,0 1-1,0 5 1,-1-10 53,-1 0 0,1 1 0,0-1 0,0 0 0,0 1 0,-1-1-1,1 0 1,-1 1 0,1-1 0,-1 0 0,1 0 0,-1 0 0,0 0-1,0 1 1,1-1 0,-1 0 0,0 0 0,0-1 0,0 1 0,0 0-1,0 0 1,0 0 0,0-1 0,-1 1 0,1 0 0,0-1 0,0 1-1,0-1 1,-1 1 0,0-1 0,-21 4-3067,-10-6 1348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1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1 258 16508,'0'9'1544,"5"-2"784,16-5-479,6-8-409,13-11-400,4-3-272,5-9-447,3-1-145,-4-4-128,1 1-385,-5-2-999,2 0-1056,-10-2 1103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1.6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105 409 15107,'-1'0'240,"0"0"-1,0 0 1,-1 0-1,1 1 1,0-1-1,0 0 1,0 1-1,0-1 1,0 1-1,0-1 1,0 1-1,0-1 1,0 1-1,1 0 1,-1-1 0,0 1-1,0 0 1,-1 1-1,-11 19 1154,6-8-530,-5 4-41,2 1 0,0 1 0,-11 30 0,19-42-681,-1 1 0,1-1 0,1 1 0,-1 0 0,1 0 0,0-1 0,1 1 0,0 0 0,1 0 0,-1 0 0,1 0 0,4 13 0,-5-19-132,1 0-1,0-1 1,0 1-1,-1 0 1,1 0-1,0-1 1,0 1 0,1-1-1,-1 1 1,0-1-1,0 1 1,1-1-1,-1 0 1,1 1-1,-1-1 1,1 0 0,2 1-1,-3-1-6,1-1 1,-1 0-1,1 1 1,-1-1-1,1 0 0,-1 0 1,1 1-1,-1-1 0,1-1 1,-1 1-1,1 0 0,-1 0 1,0 0-1,1-1 0,-1 1 1,1-1-1,-1 1 0,1-1 1,-1 0-1,0 1 0,0-1 1,3-2-1,0 0-10,0 0 1,-1-1-1,1 1 0,-1-1 0,0 0 1,0 0-1,0 0 0,3-6 1,14-40-139,-17 40 125,0 1-1,1-1 1,1 1-1,-1 0 1,1 0-1,8-10 1,-13 19 21,1 0 0,-1 0 0,0-1-1,1 1 1,-1 0 0,0 0 0,0 0 0,1 0 0,-1-1 0,1 1 0,-1 0 0,0 0 0,1 0 0,-1 0 0,0 0 0,1 0 0,-1 0 0,0 0 0,1 0-1,-1 0 1,0 0 0,1 0 0,-1 0 0,0 0 0,1 1 0,-1-1 0,0 0 0,1 0 0,-1 0 0,0 0 0,1 1 0,-1-1 0,0 0 0,1 0-1,-1 1 1,0-1 0,14 14 2,-6-5 11,-5-8-107,-1 1-1,0-1 1,1 0 0,0 0 0,-1 0 0,1 0 0,0 0 0,-1-1-1,1 1 1,0-1 0,0 0 0,0 0 0,-1 0 0,1 0 0,0 0-1,0-1 1,0 1 0,-1-1 0,1 0 0,0 0 0,-1 0 0,1 0-1,-1 0 1,1 0 0,2-3 0,6-3-601,-1 0 1,0 0-1,-1-1 0,12-13 0,-5 4 233,-2 0 0,-1-1 0,0 0 0,-1-1 0,13-28 0,-23 43 397,-1 1 178,1 0-1,-1 0 0,1 0 1,0 0-1,3-4 0,-4 7-50,-1-1 0,1 1 0,-1 0 0,1-1 0,-1 1 1,1 0-1,-1-1 0,1 1 0,-1 0 0,1 0 0,-1 0 0,1-1 0,0 1 0,-1 0 0,1 0 0,-1 0 0,1 0 0,-1 0 1,1 0-1,0 0 0,-1 0 0,1 0 0,-1 0 0,1 0 0,0 1 0,-1-1 0,1 0 0,-1 0 0,1 1 0,-1-1 0,1 0 0,-1 0 1,1 1-1,-1-1 0,1 1 0,0 0 0,14 12 1277,-7-5-913,0-1 0,1 0-1,0-1 1,0 0 0,0 0 0,1-1-1,13 5 1,-15-7-305,0 0 0,0-1 0,0-1 1,0 1-1,0-1 0,0-1 0,0 1 0,1-2 0,-1 1 1,0-1-1,15-3 0,-17 2-47,-1 0 0,0 0 0,0 0-1,-1 0 1,1-1 0,0 0 0,-1 0 0,1 0 0,-1 0 0,0-1-1,0 0 1,-1 0 0,1 0 0,-1 0 0,0 0 0,0-1 0,0 0-1,0 1 1,1-7 0,0 1 71,-1 0 0,0 0 1,0-1-1,-1 1 0,-1-1 0,0 0 0,0 1 0,-1-1 0,-1 0 0,0 0 1,0 1-1,-1-1 0,0 1 0,-6-18 0,3 15-173,0 1 0,-1 0 0,0 0-1,0 0 1,-1 1 0,-1 0 0,0 1 0,-1-1 0,0 1 0,0 1-1,-16-13 1,23 20 70,-19-11-1522,21 12 1385,-1 1 0,1-1 0,-1 1 1,0 0-1,0-1 0,1 1 0,-1 0 0,0-1 1,1 1-1,-1 0 0,0 0 0,0 0 0,1 0 0,-1 0 1,0 0-1,0 0 0,1 0 0,-1 0 0,0 0 1,0 0-1,1 0 0,-1 0 0,0 1 0,0-1 1,0 1-1,-1 4-485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2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16131,'6'22'1561,"4"7"783,9 10-535,-4 2-297,5-1-576,2 0-312,0-8-432,1-2-96,-4-9-168,-8-2-352,-5-10-992,-9-3-2049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2.5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14779,'1'0'608,"7"0"80,6 4-279,10 1-457,3 1-417,5-9 201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2.9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17 942 15419,'0'43'2709,"-2"0"-1,-11 61 1,15-133-2261,-3-53-1,0 33-439,0 10-43,3-89-300,-2 123 314,1 0 0,0 1 0,0-1 0,0 0-1,1 0 1,-1 1 0,4-7 0,-4 10 19,-1 0 0,1 0 0,-1 1 0,1-1 0,0 0 0,-1 0 0,1 1 0,0-1 0,-1 1 1,1-1-1,0 1 0,0-1 0,0 1 0,-1-1 0,1 1 0,0-1 0,0 1 0,0 0 0,0 0 0,0-1 0,0 1 1,0 0-1,0 0 0,-1 0 0,1 0 0,0 0 0,0 0 0,0 1 0,0-1 0,0 0 0,0 0 0,0 0 1,0 1-1,0-1 0,-1 1 0,1-1 0,0 1 0,0-1 0,0 1 0,-1-1 0,1 1 0,1 1 0,12 10-5,0 0-1,13 17 1,-16-16 20,0-1 1,1-1-1,0 0 0,19 13 0,-26-22-7,-1 1-1,0-1 1,0 0-1,1-1 1,-1 1-1,1-1 1,-1 0-1,1 0 1,0 0-1,-1 0 1,1-1-1,0 0 0,0 0 1,-1 0-1,1-1 1,0 1-1,-1-1 1,1 0-1,7-3 1,-6 1-4,0 0 0,-1 0 0,0 0 0,0-1 0,0 1 0,0-1-1,0-1 1,-1 1 0,0-1 0,0 1 0,0-1 0,0 0 0,-1-1 0,0 1 0,0-1 0,3-6 0,0-3 3,-1 0 0,0 0-1,-1-1 1,4-32 0,-5 12 7,-1 0 0,-3-1 0,-4-40 1,-24-106 1,26 169-14,3 14 0,-29-144 0,21 113 3,-1 1-1,-19-45 1,26 71 41,0 0 1,0-1-1,0 1 1,-1 0-1,1 0 1,-1 0-1,-5-5 1,17 35 818,50 135 1058,-37-95-1315,39 78 1,-31-88-383,64 91 1,-31-69-2496,-60-73 1614,1 0-3320,-8-7 2176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4:58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156 998 14067,'-3'-2'572,"-1"1"1,1 0-1,-1 0 0,1 1 0,-1-1 1,1 1-1,-1-1 0,1 1 0,-6 0 1,5 1-330,1 0 0,-1 0 1,0 0-1,1 0 1,-1 1-1,1-1 0,-1 1 1,1 0-1,0 0 0,-1 0 1,1 1-1,0-1 1,-3 5-1,-2 1 169,1 0 0,0 0 0,0 1 0,-10 19 0,14-23-319,1 0 0,-1 0 0,1 0 0,0 1 0,1-1 0,-1 0 0,1 1 0,0 0-1,0-1 1,1 1 0,0 7 0,0-12-81,0 0 0,0 0 0,0 0 0,0 0 0,1 0 0,-1 1 0,0-1 0,1 0 0,-1 0 0,1 0 0,-1 0 0,1 0 0,0 0 0,-1 0 0,1 0 0,0-1 0,0 1 0,-1 0 0,1 0 0,0-1 0,0 1 0,2 1 0,-2-2-4,1 1 0,0-1 0,-1 1 0,1-1 0,0 0 0,0 0 0,0 0 0,-1 0 0,1 0 0,0 0 0,0 0 0,3-1 0,1-1-2,0 0 0,-1 0 1,1-1-1,0 1 1,-1-1-1,0-1 1,6-3-1,-2-1 7,-1-1 1,0 0-1,0 0 0,-1 0 1,-1-1-1,1 0 0,-2 0 1,1-1-1,-1 1 0,-1-1 1,0 0-1,-1-1 0,0 1 1,3-18-1,-3 2 21,-1 0-1,-1 0 1,-1 0-1,-1 0 1,-7-33-1,5 40-27,-10-29 0,11 42-9,0 0 1,-1 0-1,0 1 1,-1-1 0,1 1-1,-1 0 1,-8-9-1,12 14 11,0 1-1,-1-1 0,1 0 0,-1 1 0,1-1 0,-1 1 0,1-1 1,-1 1-1,0 0 0,1-1 0,-1 1 0,0 0 0,1-1 0,-1 1 0,0 0 1,1 0-1,-1-1 0,0 1 0,1 0 0,-1 0 0,0 0 0,0 0 1,0 0-1,0 0 6,1 1 0,-1-1 0,1 0 0,-1 1 0,0-1 0,1 1 0,-1-1 0,1 1 0,0-1 0,-1 1 0,1-1 0,-1 1 0,1-1 0,0 1 0,-1 0 0,1-1 0,0 1 0,0 0 0,-1 0 0,0 3 55,0 1 0,1-1 0,-1 0 0,1 1-1,0 8 1,4 6 85,0-1 0,1 1 0,1-1 0,0 0 0,2 0 0,0-1 0,1 0 0,12 17 0,-17-28-131,0 0 0,0-1 0,1 0 0,-1 0 0,1 0 0,1 0 0,-1-1 0,1 0 0,-1 0 0,1 0 0,0-1 0,8 3 0,-10-4-13,0-1 0,0 0 0,-1 0 0,1 0 0,0-1 0,0 1 0,0-1 0,0 0 0,0 0 0,0 0 0,0-1 0,0 1 0,0-1 0,0 0 0,0 0 0,-1-1 0,1 1 0,0-1 0,-1 1 0,1-1 0,-1 0 0,4-3 0,-2 1-2,-1-1 1,0 0-1,1 1 0,-1-1 0,-1-1 1,1 1-1,-1 0 0,0-1 1,0 0-1,-1 0 0,0 0 1,0 0-1,0 0 0,-1 0 0,1 0 1,-2-1-1,1 1 0,-1 0 1,0-1-1,0 1 0,0-1 0,-1 1 1,0 0-1,-1 0 0,1-1 1,-1 1-1,-3-7 0,5 13-6,0-1-1,-1 0 1,1 1-1,0-1 1,0 0-1,-1 1 1,1-1-1,0 1 1,-1-1-1,1 1 1,0-1-1,-1 1 1,1-1-1,-1 1 1,1-1-1,-1 1 1,1-1-1,-1 1 1,1 0-1,-1-1 1,0 1-1,1 0 1,-1 0-1,0-1 1,1 1-1,-1 0 1,1 0-1,-1 0 1,0 0-1,1 0 1,-1 0-1,0 0 1,1 0-1,-1 0 1,0 0 0,1 0-1,-1 0 1,0 0-1,1 1 1,-2-1-1,1 1 1,0 0 1,0 0-1,-1 0 0,1 0 1,0 0-1,0 0 1,1 1-1,-1-1 0,0 0 1,0 0-1,1 1 0,-1-1 1,0 0-1,1 1 0,-1-1 1,1 1-1,-1 2 0,1-2-1,0 1 1,0-1-1,0 1 0,0-1 0,0 1 0,1-1 0,-1 1 0,1-1 0,-1 1 0,1-1 0,0 0 0,0 1 0,0-1 0,0 0 0,1 0 0,-1 0 0,0 0 0,1 0 0,0 0 0,-1 0 0,1 0 0,0 0 0,0-1 0,0 1 0,0-1 1,0 0-1,0 1 0,1-1 0,-1 0 0,5 1 0,-1 0 0,0 0 0,0 0 1,1-1-1,-1 0 1,0 0-1,1 0 0,-1-1 1,1 0-1,-1-1 0,13-1 1,-6-2 70,-1 0-1,1-1 1,-1 0 0,-1-1 0,1-1 0,-1 1 0,0-2 0,0 0 0,-1 0-1,0 0 1,-1-2 0,16-18 0,-10 8 167,0 0-1,-2-1 1,0-1 0,-2 0-1,17-42 1,-28 62-230,8-22 69,-7 22-72,-1 1-1,0-1 1,1 0-1,-1 1 1,0-1-1,0 1 1,0-1-1,0 1 1,0-1-1,0 1 1,0-1-1,-1-1 1,1 3-5,0 0 1,0 0-1,0-1 1,-1 1-1,1 0 0,0 0 1,0 0-1,0 0 1,0 0-1,0 0 0,0 0 1,0 0-1,0-1 1,0 1-1,-1 0 0,1 0 1,0 0-1,0 0 1,0 0-1,0 0 1,0 0-1,0 0 0,-1 0 1,1 0-1,0 0 1,0 0-1,0 0 0,0 0 1,0 0-1,-1 0 1,1 0-1,0 0 0,0 0 1,0 0-1,0 0 1,0 0-1,0 0 0,-1 0 1,1 0-1,0 1 1,0-1-1,-7 6 7,-3 9 4,3-3-6,1 1 0,0-1 0,1 1 0,-5 15 0,9-23-4,0 0 0,0-1-1,1 1 1,-1 0-1,1 0 1,0 0-1,0-1 1,1 1-1,-1 0 1,1 0 0,0-1-1,0 1 1,1-1-1,0 1 1,3 7-1,-5-12 1,1 1-1,-1 0 1,0 0-1,1-1 1,-1 1-1,1 0 1,-1-1 0,1 1-1,-1 0 1,1-1-1,-1 1 1,1-1-1,-1 1 1,1-1-1,0 1 1,-1-1-1,1 1 1,0-1-1,0 0 1,-1 1-1,1-1 1,0 0-1,0 1 1,0-1-1,0 0 1,0 0-2,0-1 1,0 1-1,0-1 1,0 1-1,-1-1 1,1 1-1,0-1 0,0 1 1,-1-1-1,1 0 1,0 1-1,-1-1 1,1 0-1,-1 1 0,1-1 1,-1 0-1,2-1 1,1-6-11,0 0-1,0 1 1,3-14 0,-1-3-146,0-1-1,-2 0 1,1-27 0,-4 50 30,0 4 33,0 1 87,1 0-1,0 0 1,-1 1-1,1-1 1,1 0-1,-1 0 1,0 0-1,1 0 0,-1 0 1,1 0-1,0 0 1,0-1-1,0 1 1,0-1-1,1 1 1,2 2-1,-3-4 8,0 0 0,-1 0 0,1 0 0,0 0 0,0-1 0,0 1 0,0 0 0,0-1 0,0 1 0,0-1 0,0 0 0,1 0 0,-1 0 0,0 0 0,0 0 0,0 0 0,0 0 0,0-1 0,0 1 0,0-1 0,0 0 0,0 1 0,0-1 0,0 0 0,0 0 0,0 0 0,2-3 0,6-3-4,-1-1 0,0 0 0,0 0 0,-1-1 0,0 0 0,0-1 0,7-13 0,0-2 76,22-50-1,-29 52-4,0 0-1,-1 0 1,-1 0 0,-1-1-1,2-30 1,-6 34-55,0 0-1,-1 1 0,-2-1 1,0 1-1,-1-1 1,-10-34-1,13 53-10,-2-6-1,0 1 0,-1-1 0,-4-7 0,7 14-1,0-1 1,-1 0-1,1 0 1,-1 0-1,1 1 1,-1-1-1,1 0 0,-1 0 1,1 1-1,-1-1 1,0 0-1,1 1 1,-1-1-1,0 1 1,1-1-1,-1 1 0,0-1 1,0 1-1,0-1 1,0 1-1,1 0 1,-1 0-1,0-1 1,0 1-1,0 0 1,0 0-1,0 0 0,0 0 1,0 0-1,1 0 1,-1 0-1,0 0 1,0 0-1,-2 1 1,1 1 0,0-1 0,0 1 0,-1 0 0,1 0 0,1 0 0,-1 0 0,0 1 0,0-1 0,1 0 0,-1 1 0,1-1 1,0 1-1,0 0 0,-2 5 0,-1 5 10,-3 23 0,6-34-9,-1 16 6,0-1 0,1 1 0,0 0-1,2 0 1,0 0 0,5 28 0,-3-35 21,-1 0-1,2 0 1,-1-1-1,1 1 1,1-1-1,0 0 1,1 0 0,-1 0-1,2-1 1,-1 0-1,14 14 1,-17-20-25,0 0 0,1 0 0,-1-1 0,1 1 0,0-1 0,0 1 0,0-1 0,0 0 0,0-1 0,0 1-1,1-1 1,-1 0 0,1 0 0,-1 0 0,1 0 0,-1-1 0,1 0 0,-1 0 0,1 0 0,-1 0 0,7-2 0,-5 0-1,0 0-1,-1 0 1,1 0 0,-1-1-1,0 0 1,0 0 0,0 0-1,0 0 1,0-1 0,0 0 0,-1 0-1,0 0 1,0-1 0,0 1-1,5-10 1,14-23-415,-2-1-1,-2-1 1,-2-1-1,13-42 1,-27 75-1133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3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1 220 17948,'12'-7'1320,"17"-8"729,7-5-369,12-7-632,-1-2-376,-1 0-536,-4 2-488,-2 4-1320,-7 0-657,-2 3 1009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4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1479 16355,'4'0'421,"-1"-1"-1,0 1 0,0-1 1,0 0-1,0 0 0,0 0 1,0 0-1,0 0 0,0-1 1,0 0-1,0 1 0,0-1 1,-1 0-1,1 0 0,-1 0 0,0-1 1,1 1-1,-1 0 0,2-5 1,4-4 81,-1-1 0,0 0 0,6-16 0,-6 13-358,-1-1 1,0-1-1,7-32 1,-12 44-142,-1 0 0,1 0 1,-1 0-1,0 0 0,-1 0 1,1-1-1,-3-8 0,2 11-5,0 0 0,0 1 0,0-1 1,-1 0-1,1 1 0,-1-1 0,1 1 0,-1-1 0,0 1 0,0 0 0,0 0 0,0 0 1,0 0-1,-5-3 0,5 4-2,1 0-1,0 0 1,-1 1 0,1-1 0,-1 0 0,1 1 0,-1-1-1,1 1 1,-1-1 0,0 1 0,1 0 0,-1-1-1,0 1 1,1 0 0,-1 0 0,0 0 0,1 0-1,-1 1 1,0-1 0,1 0 0,-1 1 0,1-1 0,-1 1-1,1 0 1,-1-1 0,1 1 0,-1 0 0,1 0-1,-1 0 1,1 0 0,0 0 0,0 0 0,0 0-1,-1 0 1,1 1 0,0-1 0,-1 2 0,0 1 1,0 0 0,0-1-1,0 1 1,0 0 0,1 0 0,0 0 0,0 0 0,0 1 0,0-1 0,0 0-1,1 0 1,0 1 0,0 5 0,1-6 3,-1 0 0,1-1 0,0 1-1,0 0 1,0-1 0,0 1 0,1-1-1,0 1 1,-1-1 0,1 0 0,0 0 0,1 0-1,-1 0 1,1 0 0,-1 0 0,1 0 0,0-1-1,0 1 1,5 2 0,-3-2 1,0-1 0,0 0 0,0 0-1,1 0 1,-1-1 0,0 0 0,1 0 0,-1 0 0,1 0 0,-1-1 0,1 0-1,-1-1 1,7 0 0,-4 0 1,-1-1 0,1 1 0,-1-1 0,0-1 0,0 0 0,0 0 0,0 0 0,0-1 0,0 0 0,-1 0 0,0 0 0,8-8 0,-3 1 3,-1-1 0,0 0 0,-1 0 0,0-1 0,9-17 0,-11 13 5,1 0 0,-2 0 1,7-27-1,8-23 2,-20 65-9,-1 1-1,1-1 1,0 0-1,0 1 1,0-1-1,0 0 0,0 1 1,0-1-1,1 1 1,-1 0-1,0-1 0,1 1 1,-1 0-1,3-2 1,-3 3 6,0-1 0,1 1 0,-1 0 0,0 0 0,0 0 0,0-1 0,0 1 1,1 0-1,-1 0 0,0 1 0,0-1 0,0 0 0,0 0 0,0 1 0,1-1 0,-1 0 1,0 1-1,0-1 0,0 1 0,0-1 0,0 1 0,0 0 0,0-1 0,1 2 1,5 4 69,0 1 1,-1 0 0,0 0 0,6 8-1,-8-9-21,1-1-1,-1 1 1,1-1-1,0 1 1,0-1-1,1-1 1,0 1-1,11 6 1,-12-9-37,-1 0 1,1 0-1,0-1 1,-1 0-1,1 1 1,0-2-1,0 1 1,0-1-1,0 1 1,0-1-1,0-1 1,-1 1-1,1-1 1,0 0-1,0 0 0,0 0 1,-1 0-1,1-1 1,-1 0-1,1 0 1,-1 0-1,1-1 1,3-3-1,3-2-233,0-1-1,0-1 1,-1 0-1,-1 0 1,1-1-1,13-22 1,-15 23-1236,0 1 0,1 0 0,0 0 1,1 1-1,-1 0 0,2 0 0,14-8 1,-11 8 89,-1-1-1,-1-1 1,24-22 0,-29 24 1622,0-1-1,-1 0 1,0 0 0,0-1-1,-1 0 1,7-18-1,-9 18 773,0 1-1,-1-1 1,0 1 0,1-15-1,-3 24-957,0-1 0,0 1 0,0 0 0,0-1 0,0 1 0,1 0 0,-1-1 0,0 1 0,0 0 0,0-1 0,0 1 0,0 0 0,-1-1 0,1 1 0,0 0 0,0-1 0,0 1 0,0 0 0,0-1 0,0 1 0,0 0 0,-1 0 0,1-1 0,0 1-1,0 0 1,0 0 0,-1-1 0,1 1 0,0 0 0,0 0 0,-1-1 0,1 1 0,0 0 0,-1 0 0,1 0 0,0 0 0,0-1 0,-1 1 0,1 0 0,0 0 0,-1 0 0,1 0 0,0 0 0,-1 0 0,1 0 0,0 0 0,-1 0 0,-14 7 1284,4 2-907,1 0 0,0 1-1,0 0 1,1 0 0,-13 20 0,9-10-136,1 1 0,-14 31 0,16-28-193,-8 28-1,16-43-115,0-1 1,0 0-1,1 1 0,0-1 1,1 1-1,0-1 0,1 11 1,-1-17-11,0-1 1,0 0-1,0 0 1,1 0-1,-1 0 1,0 0-1,1 0 1,-1 0-1,1 0 0,-1 0 1,1 0-1,0 0 1,-1 0-1,2 1 1,-2-2-1,1 0 0,-1 1-1,1-1 1,-1 0 0,1 0 0,-1 1 0,1-1 0,-1 0 0,1 0 0,-1 0-1,1 0 1,-1 0 0,1 0 0,-1 0 0,1 0 0,-1 0 0,1 0-1,0 0 1,-1 0 0,2 0 0,0-1-1,0 0 0,0 0 0,0 0-1,-1 0 1,1 0 0,0-1 0,0 1 0,-1-1 0,1 1-1,0-1 1,-1 1 0,2-3 0,3-6-11,0-1 0,-1 0 0,0 0-1,0 0 1,-1 0 0,-1-1 0,3-14 0,-2 11-159,0-1 0,1 1 0,7-16 0,-12 31 162,1 0 0,-1 0 0,0 0 0,0 0 1,0-1-1,0 1 0,1 0 0,-1 0 0,0 0 1,0 0-1,0 0 0,1 0 0,-1 0 0,0 0 1,0 0-1,0 0 0,1 0 0,-1 0 0,0 0 1,0 1-1,0-1 0,1 0 0,-1 0 1,0 0-1,0 0 0,0 0 0,0 0 0,1 0 1,-1 0-1,0 1 0,0-1 0,0 0 0,0 0 1,0 0-1,0 0 0,1 0 0,-1 1 0,11 9-99,1 2-24,-9-11 91,0 1 0,0-1-1,0 0 1,0 0 0,1 0 0,-1-1 0,0 1 0,1-1 0,-1 0 0,0 0 0,1 0 0,-1 0-1,4-1 1,6-1-80,1-2 0,12-4 1,-1 0 91,-9 5 22,-1-2 0,0 0 0,22-11 0,-31 12 11,1 0-1,-1 0 0,0-1 1,0 1-1,-1-1 1,0-1-1,0 1 1,0-1-1,8-12 1,25-43 217,36-55 718,-74 116-937,0 0 1,0 0-1,0 0 1,0 0-1,0-1 1,0 1-1,0 0 1,0 0-1,0 0 1,1 0-1,-1 0 1,0 0-1,0-1 1,0 1-1,0 0 1,0 0-1,0 0 1,0 0-1,0 0 1,0 0-1,0 0 1,0-1-1,1 1 1,-1 0-1,0 0 1,0 0-1,0 0 1,0 0-1,0 0 1,0 0-1,1 0 1,-1 0-1,0 0 1,0 0-1,0 0 1,0 0-1,0 0 1,0 0-1,1 0 1,-1 0-1,0 0 1,0 0-1,0 0 1,0 0-1,0 0 1,1 0-1,-1 0 1,0 0-1,0 0 1,0 0-1,0 0 1,1 0-1,-2 11 16,-6 17-32,5-21 15,-13 59 4,14-60-5,0 1 0,0 0 1,1 0-1,0 0 0,1 0 0,-1 0 1,3 11-1,-2-16 0,-1 0 0,1-1 0,-1 1 0,1 0 0,0 0 0,-1-1 0,1 1 0,0-1 0,0 1 0,0-1 0,1 1 0,-1-1 0,0 0 0,0 1 0,1-1 0,2 2 0,-3-3 0,1 1 0,-1-1 0,0 1 0,1-1 0,-1 0 0,1 1 0,-1-1 0,1 0 0,-1 0 0,1 0 0,-1 0 0,1 0 0,-1-1 0,1 1 0,-1 0 0,2-1 0,2-1 0,0-1 0,-1 1 0,1 0-1,-1-1 1,0 0 0,0 0-1,0-1 1,0 1 0,-1-1-1,5-4 1,7-13 1,-1 0 1,0-1-1,-2-1 0,0 0 0,-2-1 1,11-33-1,-11 22 11,-2 0 1,-1-1-1,5-71 1,-12 77-11,-1 0 1,-2 0-1,-8-45 1,-33-83-28,42 152 25,0-1 4,-1 0-1,1 1 1,-1-1-1,0 1 0,0 0 1,-8-11-1,10 16 0,1 1 1,0-1-1,0 1 0,-1-1 0,1 1 0,-1 0 1,1-1-1,0 1 0,-1-1 0,1 1 0,-1 0 1,1-1-1,-1 1 0,1 0 0,-1 0 1,1-1-1,-1 1 0,0 0 0,1 0 0,-1 0 1,1 0-1,-1 0 0,1 0 0,-1 0 0,0 0 1,1 0-1,-1 0 0,1 0 0,-1 0 0,1 0 1,-1 0-1,0 0 0,1 1 0,-1-1 1,1 0-1,-1 0 0,1 1 0,-1-1 0,1 0 1,-1 1-1,1-1 0,0 0 0,-1 1 0,1-1 1,-1 1-1,1-1 0,0 1 0,-1-1 0,1 1 1,0-1-1,0 1 0,-1 0 0,-1 4 30,0 0 0,0 0 0,0 0-1,0 0 1,0 6 0,-2 10 102,2 0 0,0 0 0,1 1 1,1-1-1,1 0 0,1 1 0,1-1 0,10 38 1,-7-41-75,0 0 0,1 0 0,1-1 0,1 0 0,0 0 0,1-1 0,1 0 0,0 0 0,1-1 0,17 15 0,-10-14-219,12 12-833,-18-9-2982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4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0 241 13563,'28'-8'1424,"4"1"1241,9-1-273,9-1-47,0 0-105,-4 4-295,-8 2-393,-15 9-744,-5 5-336,-6 10-360,-7 4-16,-8 5-456,-2-1-312,-4-5-1200,2-5-1329,3-19 1793</inkml:trace>
  <inkml:trace contextRef="#ctx0" brushRef="#br0" timeOffset="1">134 6 18676,'5'3'840,"4"-3"64,3 0-328,6-1-600,-2-4-296,5 2-1000,-1 3-240,-4 8 624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5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0 201 14771,'24'8'3639,"-17"-5"-2261,1 0 0,-1-1 1,14 3-1,-19-5-1243,1 0 0,0 0 0,0 0 0,-1 0 0,1 0 0,0-1 0,-1 1 0,1-1-1,0 0 1,-1 1 0,1-1 0,-1-1 0,1 1 0,3-2 0,9-9 379,-1 0 1,0 0-1,22-27 0,1-1 502,-20 24-74,32-25 1,-42 36-864,0 0 0,0 1 0,0 1-1,1-1 1,-1 1 0,1 0 0,0 1 0,14-3 0,14-1-2999,-27 7-54,-15 5 914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5.8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12 212 12547,'-8'-34'4002,"7"39"-530,-1 24-1791,2 32 1049,15 113 0,-13-164-2673,0 1 0,1-1 0,0 0 0,1 0 0,0-1 1,1 1-1,8 13 0,-10-20-54,-1 1 1,1-1-1,-1 0 1,1-1-1,0 1 0,0 0 1,0-1-1,0 0 1,1 1-1,4 1 1,-6-3-4,1 0 1,-1 0-1,1-1 0,-1 1 1,1-1-1,-1 0 1,1 1-1,-1-1 1,1 0-1,0 0 1,-1-1-1,1 1 0,-1-1 1,1 1-1,-1-1 1,1 0-1,2-1 1,1-1-14,0 0 0,0-1 0,0 0 0,0 0 1,-1-1-1,0 0 0,0 0 0,0 0 0,0 0 1,-1-1-1,0 1 0,7-13 0,2-7-374,17-51-1,-26 67 283,6-21-242,8-22-260,-16 47 529,0 1 1,1-1-1,-1 1 1,1-1-1,0 1 1,0 0-1,7-7 1,-9 11 72,-1-1 0,1 1 0,-1-1 0,1 1 0,-1 0 0,1-1 0,0 1 0,-1 0 0,1-1 0,-1 1 0,1 0 0,0 0 0,-1 0 0,1 0 1,0-1-1,-1 1 0,1 0 0,-1 0 0,1 0 0,0 0 0,-1 0 0,1 1 0,0-1 0,-1 0 0,1 0 0,0 0 0,-1 1 0,1-1 0,-1 0 0,1 0 0,-1 1 0,1-1 0,-1 0 0,1 1 0,-1-1 0,1 1 0,0 0 0,2 3 8,0 0 0,0 0 0,0 0 1,2 7-1,6 6 11,-9-15 1,-1 0 0,1-1 1,0 0-1,-1 1 0,1-1 0,0 0 0,0 0 0,0 0 0,0 0 0,0 0 0,0-1 0,0 1 0,0 0 0,0-1 0,0 0 0,4 1 1,-2-1-2,0-1 0,-1 1 0,1-1 1,0 1-1,-1-1 0,1 0 1,-1 0-1,1-1 0,4-2 0,-3 2-9,0-1 0,-1 0-1,1 0 1,-1-1 0,0 1-1,0-1 1,0 0 0,0 0-1,0 0 1,-1-1-1,0 1 1,0-1 0,3-6-1,-1-6 4,0 1 0,3-25-1,-5 26-3,0 0 0,0 1 0,2-1 0,5-14 0,-4 17 70,0 1 0,0 0 0,14-17 0,-18 26-6,0-1 0,0 1 0,0-1 0,1 1 0,-1 0 0,1 0 0,-1 0 0,1 0 0,0 0 0,0 0 0,0 1 0,0-1 0,0 1 0,0 0 0,1 0 0,-1 0 0,0 1 0,7-2 0,-7 3 15,1 0-1,-1 0 0,0 0 0,1 0 0,-1 0 0,0 1 0,0-1 1,0 1-1,0 0 0,0 0 0,-1 0 0,1 0 0,0 1 0,-1-1 1,3 3-1,3 5 155,0-1 1,11 21 0,-11-15-221,11 16 265,-18-29-450,1 0-1,-1 0 1,1 0-1,0 0 1,0 0-1,0 0 1,0-1-1,0 1 1,0-1-1,3 2 1,-5-3 47,1 0-1,-1 0 1,0 0 0,0 0-1,1 0 1,-1 0 0,0-1-1,0 1 1,1 0 0,-1 0 0,0 0-1,0 0 1,1-1 0,-1 1-1,0 0 1,0 0 0,0-1 0,0 1-1,1 0 1,-1 0 0,0-1-1,0 1 1,0 0 0,0 0-1,0-1 1,0 1 0,0 0 0,0-1-1,0 1 1,0 0 0,0 0-1,0-1 1,0 1 0,0 0-1,0-1 1,0 1 0,0-1 0,0 1-253,0-9-1437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6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5 258 18188,'-4'-5'872,"4"-1"352,10-2-728,15-4-784,2-3-760,10-8-824,-4 2 880</inkml:trace>
  <inkml:trace contextRef="#ctx0" brushRef="#br0" timeOffset="1">295 0 13907,'7'34'1624,"5"10"1257,10 8-505,4 9-743,0 1-457,1-1-568,-3-6-256,-1-8-248,-3-7-40,-8-14-664,-6-7-448,-6-9-1425,0-9 1241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6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1 377 15475,'24'-11'1085,"-1"0"0,1-2 0,27-20-1,-41 26-635,0-1-1,0-1 0,-1 0 1,0 0-1,0-1 0,-1 0 0,0 0 1,10-20-1,-16 25-370,0 1-1,0-1 0,0 0 1,-1 0-1,0 1 1,0-1-1,0 0 1,-1 0-1,1 0 0,-1 0 1,-1-9-1,-1 2-61,-1-1 0,0 1 0,-6-14 0,3 12 6,-5-28 1,11 42-23,0-1 1,-1 0-1,1 0 1,0 0-1,0 0 1,0 0-1,0 0 1,0 1-1,0-1 1,0 0-1,0 0 1,0 0-1,0 0 1,1 0-1,-1 0 1,0 1 0,1-1-1,-1 0 1,0 0-1,1 0 1,0 0-1,-1 1 4,1-1 0,0 1 1,-1 0-1,1 0 0,-1-1 0,1 1 0,0 0 0,-1 0 0,1 0 1,-1 0-1,1 0 0,0 0 0,-1 0 0,1 0 0,0 0 0,-1 0 1,1 1-1,-1-1 0,1 0 0,0 0 0,0 1 0,4 2 46,0-1-1,0 1 0,0 0 1,-1 1-1,5 4 0,16 16 360,0 2 0,-2 1-1,-1 0 1,29 48 0,-49-71-378,6 10 191,1 0 0,19 22 0,-25-32-178,0-1 0,0 0 0,0 0 0,0-1 0,1 1 0,0 0 0,-1-1 0,1 0 0,0 0 0,0 0 0,0-1 0,0 1 0,0-1 0,1 0 0,6 1 0,-2-2-44,1 0 0,-1 0 0,0-1-1,1 0 1,13-4 0,23-9-3957,-29 8 571,17-3 372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7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6 187 11723,'0'-1'144,"-1"-2"510,0 1 1,0-1 0,0 0-1,0 0 1,1 0 0,0 1-1,-1-1 1,1 0 0,1-5-1,-1 8-580,0 0-1,0-1 0,0 1 1,0 0-1,0 0 0,0 0 1,0 0-1,0-1 1,0 1-1,0 0 0,0 0 1,0 0-1,0 0 0,0 0 1,1-1-1,-1 1 1,0 0-1,0 0 0,0 0 1,0 0-1,0 0 0,0 0 1,1 0-1,-1 0 0,0 0 1,0-1-1,0 1 1,0 0-1,0 0 0,1 0 1,-1 0-1,0 0 0,0 0 1,0 0-1,0 0 1,1 0-1,-1 0 0,8 4 1316,6 10 17,-4-2-803,-1 2 0,0-1 0,-1 1 1,0 0-1,8 21 0,-4-1 15,10 47-1,-21-76-596,1 0-1,-1 0 1,1 0 0,0 0-1,0-1 1,0 1-1,1 0 1,0-1 0,0 0-1,0 1 1,0-1-1,8 6 1,-9-8-17,0-1 0,0 0 0,0 1 0,1-1 0,-1 0-1,1 0 1,-1 0 0,1-1 0,-1 1 0,1-1 0,-1 1 0,1-1 0,-1 0 0,1 0 0,0 0 0,-1 0 0,1 0-1,-1-1 1,1 1 0,-1-1 0,1 0 0,-1 0 0,1 0 0,-1 0 0,0 0 0,1 0 0,-1 0 0,2-2 0,5-4-5,0 0 1,0 0-1,-1-1 1,0 0-1,13-17 1,30-49-143,-32 42-20,-14 21 48,1 1 0,1 0 0,-1 0 0,12-11-1,-17 20 101,0-1-1,0 1 0,1 0 0,-1 0 0,1 0 0,-1 0 1,1 0-1,0 0 0,-1 0 0,1 0 0,0 1 1,-1-1-1,1 1 0,0-1 0,0 1 0,0 0 0,-1 0 1,1 0-1,0 0 0,2 0 0,2 1-4,0 0 0,0 1-1,-1 0 1,12 5 0,-13-5 44,0 0 1,1 0-1,0-1 0,-1 1 0,1-1 1,0 0-1,0 0 0,0 0 0,5-1 1,-5 0 46,0-1 1,0 0-1,0-1 0,0 1 1,0-1-1,0 0 1,-1 0-1,8-4 1,-9 4-40,-1 0 1,1 0 0,0 0-1,0-1 1,-1 1 0,0 0-1,1-1 1,-1 0 0,0 0-1,0 1 1,0-1 0,-1 0-1,3-5 1,-4 7-21,0-1 0,1 1 0,-1-1 1,0 1-1,0-1 0,0 1 0,0-1 0,0 1 0,-1-1 0,1 1 1,0-1-1,-1 1 0,1-1 0,-1 1 0,1 0 0,-1-1 1,0 1-1,1 0 0,-1-1 0,-1 0 0,-3-4 23,0 0 0,-11-9 0,7 7-8,-96-83-3377,105 91 3245,-1 0 0,1-1 1,-1 1-1,1 0 1,0 0-1,-1-1 0,1 1 1,0 0-1,-1-1 1,1 1-1,0 0 0,0-1 1,-1 1-1,1 0 1,0-1-1,0 1 0,0-1 1,-1 1-1,1 0 0,0-1 1,0 1-1,0-1 1,0 1-1,0-1 0,0 1 1,0-1-1,0 1 1,0 0-1,0-1 0,0 1 1,0-1-1,1 0 1,-1 0-135,1 1 1,0-1-1,0 1 1,0-1-1,0 1 1,0 0-1,0-1 1,1 1-1,-1 0 1,0 0-1,0-1 1,0 1-1,0 0 1,2 1-1,21-1-1253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7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181 609 11218,'0'0'349,"-1"-1"-1,1 1 0,-3-5 3831,2 5-3831,1-1 0,-1 1 1,1 0-1,-1-1 0,-10 2 2881,8-1-2904,1 1 1,-1 1-1,1-1 1,0 0-1,-1 1 1,-3 3-1,-1 0 104,-59 55 1971,55-49-2226,1 0 0,0 1 0,-15 23 0,23-31-163,0 1 0,0-1 0,1 0 0,0 1-1,-1-1 1,1 1 0,1 0 0,-1-1 0,1 6 0,0-9-16,-1 0 0,1 0 1,0 0-1,0 0 1,1 0-1,-1 0 1,0 0-1,0 0 1,0 0-1,1 0 0,-1 0 1,0 0-1,1 0 1,-1 0-1,1 0 1,-1-1-1,1 1 1,-1 0-1,1 0 1,0 0-1,-1-1 0,1 1 1,0 0-1,0-1 1,-1 1-1,1-1 1,0 1-1,0-1 1,0 1-1,0-1 0,0 1 1,0-1-1,0 0 1,0 0-1,0 1 1,0-1-1,0 0 1,0 0-1,0 0 0,0 0 1,0 0-1,0 0 1,0 0-1,0-1 1,0 1-1,0 0 1,0-1-1,1 1 0,4-3-120,0 0 0,1 0 0,-1 0 0,0-1 0,-1 1 0,1-2 0,-1 1-1,0 0 1,6-7 0,-5 5-85,0 0-1,0 1 0,1 0 1,-1 0-1,1 1 0,14-8 1,3 3 190,0-1 0,-1-1 0,39-24 0,-53 29 20,-1-1 0,1 0-1,-1 0 1,-1-1 0,1 0 0,-1 0 0,-1-1 0,0 0 0,0 0-1,0 0 1,6-16 0,-5 5 7,-2 0 0,0 0 0,0-1 1,-2 1-1,-1-1 0,0 0 0,-2-28 0,-3 8 13,-2-1 0,-15-67 1,19 108-21,-22-85 8,19 74 74,0 1 0,-1-1 0,-1 1 0,-12-20 0,18 30-57,-1 0-1,0 0 1,1 0-1,-1 1 1,0-1-1,0 0 1,0 0-1,1 1 0,-1-1 1,0 0-1,0 1 1,0-1-1,-1 0 1,1 1-13,1 0 0,0 0 1,-1 0-1,1 0 0,0 0 0,-1 0 1,1 0-1,0 0 0,-1 0 0,1 0 1,0 0-1,0 0 0,-1 1 0,1-1 1,0 0-1,-1 0 0,1 0 1,0 0-1,0 1 0,-1-1 0,1 0 1,0 0-1,0 0 0,-1 1 0,1-1 1,0 0-1,0 0 0,0 1 0,-2 1 30,2 1 0,-1-1-1,0 1 1,0-1-1,1 1 1,-1-1-1,1 1 1,0 4 0,0 15 148,1-1 1,2 0 0,7 35-1,25 59 525,-17-62-440,2-2 0,3-1-1,43 71 1,-65-119-286,23 32 102,-22-32-159,0 1-1,1-1 1,-1 0 0,1 1-1,-1-1 1,1-1-1,0 1 1,0 0-1,4 2 1,-7-4 6,0 0-1,1 0 1,-1 0 0,0 0 0,1 1-1,-1-1 1,0 0 0,1 0 0,-1 0-1,0 0 1,0 0 0,1 0-1,-1 0 1,0 0 0,1 0 0,-1 0-1,0 0 1,1 0 0,-1 0 0,0 0-1,1 0 1,-1 0 0,0 0 0,1 0-1,-1-1 1,0 1 0,0 0-1,1 0 1,-1 0 0,0 0 0,1-1-1,-1 1 1,0 0 0,0 0 0,0-1-1,1 1 1,-1 0 0,0 0 0,0-1-1,0 1 1,0 0 0,1-1-1,-1 1 1,0 0 0,0 0 0,0-1-1,0 1 1,0 0 0,0-1 0,0 1-1,0 0 1,0-1 0,-4-22-3417,-8-9 1516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8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95 17668,'3'6'1672,"6"-1"1129,9-5-553,11-5-984,0-6-319,3-4-473,-1 0-168,-1 0-464,-1-1-352,-2 4-1073,2-2-1015,-10 11 1320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44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246 29 12619,'-2'-2'362,"1"-1"-1,-1 1 1,0 0 0,0 0 0,1 0 0,-1 0 0,-1 0 0,1 0 0,0 0 0,0 1-1,-1-1 1,1 1 0,-3-2 0,4 3-227,-1 0 0,1 0 1,0-1-1,0 1 0,-1 0 0,1 0 0,0 0 1,0 0-1,-1 1 0,1-1 0,0 0 0,0 0 1,0 1-1,-1-1 0,1 1 0,0-1 0,0 1 1,0 0-1,0-1 0,0 1 0,0 0 0,0 0 1,0-1-1,0 1 0,0 0 0,0 0 0,1 0 1,-1 0-1,0 0 0,1 0 0,-2 2 0,-3 6 184,0 0 0,1 0 0,0 0 0,1 1 0,0-1 0,0 1 0,1 0 0,-2 15 0,3-10-45,1 0 0,0 0 0,1 0 0,6 30 0,3-5 24,3 0 1,1-1-1,21 42 1,24 39 164,39 96-127,-95-207-478,0-1-1,0 1 1,-1-1 0,0 1 0,-1 0 0,0-1-1,0 12 1,-1-19-6,0-1-1,0 1 1,0 0-1,-1 0 1,1-1-1,0 1 1,-1 0 0,1 0-1,0-1 1,-1 1-1,1 0 1,-1-1-1,1 1 1,-1 0-1,1-1 1,-1 1-1,1-1 1,-1 1 0,0-1-1,1 1 1,-1-1-1,0 0 1,1 1-1,-1-1 1,0 0-1,0 1 1,1-1-1,-1 0 1,0 0 0,0 0-1,0 0 1,1 0-1,-1 0 1,0 0-1,0 0 1,0 0-1,1 0 1,-3 0-1,-3-1-1050,0 0 0,0-1-1,-10-3 1,14 4 961,-20-6-1129</inkml:trace>
  <inkml:trace contextRef="#ctx0" brushRef="#br0" timeOffset="1">0 721 13043,'27'-25'6761,"15"-7"-3954,-11 9-1429,10-7 86,81-45-1,-5 18-4363,-79 35-3526,-34 19 5901,16-9-1185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02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2 528 11963,'-2'3'1136,"7"-3"1000,7-2 73,21-12-33,18-4 17,25-18-73,11-10-111,21-17-233,3-7-184,6 2-528,1 4-263,-23 15-433,-12 11-232,-33 12-72,-15 6-176,-17 10-840,-7 4-777,-3 19 809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8.6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37 188 12627,'3'-2'449,"8"-14"11967,-21 14-11836,-3 1-559,13 0-30,-1 1 0,0 0 0,1 0 0,-1-1 0,0 1 0,1 0 0,-1 0 0,0 0 0,1 0 0,-1 0 0,0 0 0,1 0 0,-1 0 0,0 0 0,1 0 0,-1 1 0,0-1 0,1 0 0,-1 0 0,0 0 0,1 1 0,-1-1 0,1 0 0,-1 1 0,0-1 0,1 1 0,-1-1 0,1 1 0,-1-1 0,1 1 0,0-1 0,-1 1 0,1-1 0,-1 1 0,1 0 0,0-1 0,0 1 0,-1-1 0,1 1 0,0 0 0,0-1 0,0 1 0,-1 1 0,0 2-11,0 1-1,0-1 0,0 1 0,1 0 0,0 0 1,0-1-1,0 1 0,0 0 0,1 0 0,-1-1 1,1 1-1,0 0 0,1-1 0,1 6 0,-2-8 34,1 0 0,-1 1 0,0-1 0,1 0 0,0 0-1,-1 0 1,1 0 0,0 0 0,0 0 0,0 0 0,0-1 0,0 1-1,0-1 1,1 0 0,-1 1 0,1-1 0,-1 0 0,1 0-1,-1 0 1,1-1 0,-1 1 0,1-1 0,-1 1 0,1-1-1,0 0 1,3 0 0,0-1 103,1 0-1,-1 0 1,0-1-1,1 0 1,-1 0-1,0 0 1,0-1-1,0 0 1,-1 0-1,1 0 1,7-7-1,7-6 610,26-28 0,-41 39-607,149-178 3616,-153 182-3714,5-8 37,-7 12-687,-8 12-1099,4-5-183,0 0 0,-5 18-1,2 6-235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9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22 591 17140,'-2'-3'237,"0"1"0,0 0 1,0-1-1,0 1 1,1-1-1,-1 0 0,1 1 1,-1-1-1,1 0 0,0 0 1,0 0-1,1 0 1,-1 0-1,0 0 0,1 0 1,0 0-1,0 0 1,0 0-1,0 0 0,0 0 1,0 0-1,1 0 0,0 0 1,0 0-1,-1 0 1,2 0-1,0-3 0,12-21 486,1 0 0,2 1-1,0 1 1,1 0 0,2 2-1,31-31 1,-40 44-583,-1 0 0,2 1 0,-1 1 0,1 0 1,0 0-1,26-11 0,-34 18-128,0-1 0,1 1 1,-1 0-1,0 0 0,0 1 0,0-1 0,1 1 1,-1 0-1,0 0 0,0 0 0,1 1 1,3 0-1,-5 0-9,0 1 0,0-1 0,1 0 0,-1 1 0,0 0 0,-1 0 0,1 0 0,0 0 0,-1 0 0,1 0 0,-1 1 0,1-1-1,-1 1 1,0 0 0,0 0 0,-1 0 0,3 3 0,0 4 2,0 1-1,0 1 1,-1-1-1,0 0 1,-1 1-1,0-1 1,0 18-1,-1-15-8,0 0 1,1 0-1,1 0 0,8 24 1,-10-34 4,0-1 0,1 0 0,-1-1 0,1 1 0,0 0 0,0 0 1,0-1-1,0 1 0,0-1 0,1 0 0,-1 1 0,1-1 0,0 0 0,-1 0 0,1-1 1,6 3-1,-5-2 0,1-1 1,-1 0-1,1 0 1,0 0-1,-1 0 1,1-1-1,0 0 1,0 0 0,0 0-1,7-2 1,-2 0-1,-1-1 1,0 1-1,0-2 0,0 1 1,0-1-1,-1-1 1,1 1-1,-1-1 1,-1-1-1,1 1 1,8-9-1,-10 7 1,-1 1-1,1-1 1,-1 1-1,-1-1 1,1-1-1,-1 1 1,0-1 0,-1 1-1,0-1 1,0 0-1,-1 0 1,0-1-1,0 1 1,0-13 0,-2 8-1,0-1 0,-1 1 0,0 0 0,-1 0 0,-1 0 0,0 1 0,-1-1 0,-8-19 0,-5-6 1,9 23 6,1 1-1,1-1 1,1 0-1,0-1 1,-3-15-1,8 29-6,0 0 0,0 1-1,0-1 1,0 0 0,1 0 0,-1 1-1,0-1 1,1 0 0,-1 1-1,1-1 1,0 0 0,0 1 0,-1-1-1,1 1 1,0-1 0,0 1 0,0 0-1,1-1 1,-1 1 0,0 0 0,0 0-1,1 0 1,-1 0 0,1 0 0,-1 0-1,1 0 1,-1 0 0,1 0-1,-1 1 1,1-1 0,3 0 0,5-2 2,0 1 1,0 0-1,0 1 1,11-1-1,-21 2-3,15-1 4,-1 1-1,1 1 0,0 0 1,-1 0-1,0 2 0,1 0 1,18 6-1,-27-7 0,1 1 1,0 0-1,-1 0 0,0 1 0,0-1 1,0 2-1,0-1 0,-1 0 0,0 1 1,0 0-1,0 0 0,0 1 1,-1-1-1,0 1 0,0 0 0,0 0 1,3 9-1,-2-1 35,-1 0 1,4 20 0,3 11 22,-10-43-91,0 0-1,-1 0 0,1 0 1,0-1-1,0 1 1,0 0-1,0-1 0,0 1 1,0 0-1,3 1 1,-4-3-11,0 1 1,1-1-1,-1 0 1,0 0 0,1 0-1,-1 1 1,0-1 0,1 0-1,-1 0 1,0 0-1,1 0 1,-1 0 0,0 0-1,1 0 1,-1 0-1,1 0 1,-1 0 0,0 0-1,1 0 1,-1 0-1,1 0 1,-1 0 0,1-1-70,0 1 0,-1 0 0,1-1 1,0 1-1,0-1 0,-1 0 1,1 1-1,-1-1 0,1 1 0,-1-1 1,1 0-1,-1 0 0,1 1 1,0-2-1,7-18-1904,2-9 691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9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18380,'-5'12'976,"4"-1"344,11-2-927,7-4-690,0-8-991,6-2-304,4-6 624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4:59.8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146 0 12371,'0'2'286,"-1"0"0,1 0 0,0-1 0,-1 1 0,1 0 0,-1 0 1,0-1-1,1 1 0,-1 0 0,0-1 0,0 1 0,0-1 0,0 1 0,0-1 1,-1 0-1,1 1 0,-2 0 0,-2 4 252,-25 31 1702,11-16-652,-26 41 0,40-55-1430,1 0 1,1 0-1,-1 1 1,1-1-1,1 1 0,-1 0 1,1-1-1,1 1 1,-1 0-1,1 14 0,0-21-152,1-1-1,0 1 1,0 0-1,0 0 1,0 0-1,0 0 0,0 0 1,0-1-1,1 1 1,-1 0-1,0 0 1,0 0-1,1 0 0,-1-1 1,0 1-1,1 0 1,-1 0-1,1 0 1,-1-1-1,1 1 0,-1 0 1,1-1-1,-1 1 1,1-1-1,0 1 1,-1 0-1,1-1 0,0 0 1,0 1-1,-1-1 1,1 1-1,0-1 1,0 0-1,0 1 0,0-1 1,-1 0-1,1 0 1,0 0-1,0 0 1,0 0-1,0 0 1,0 0-1,0 0 0,-1 0 1,2 0-1,3-1 1,-1-1-1,0 1 1,1-1-1,-1 1 0,0-1 1,0 0-1,6-5 1,-2 1 7,0-1 1,0 0-1,-1 0 1,0 0 0,7-10-1,26-45 63,-12 17 6,-25 42-33,-1-1 1,1 1-1,0-1 1,0 1-1,0 0 1,0 0-1,0 1 1,1-1-1,4-2 1,-7 4-12,1 0 0,0 1 0,-1-1 0,1 1-1,0-1 1,-1 1 0,1 0 0,0 0 0,-1 0 0,1 0 0,0 0 0,0 0 0,-1 0 0,1 0 0,0 1-1,-1-1 1,1 1 0,0-1 0,-1 1 0,1 0 0,-1-1 0,1 1 0,-1 0 0,0 0 0,1 0 0,1 2-1,3 2 58,-1 1-1,1 1 0,-1-1 0,0 1 0,5 10 0,-4-8-159,-1 0 0,2-1 0,6 9 1,-11-15-169,1 0-1,-1 0 1,1 0 0,-1 0-1,1 0 1,0 0 0,0-1-1,0 0 1,0 1 0,0-1 0,0 0-1,0 0 1,0 0 0,4 0-1,22 1-1259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00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15283,'0'29'1561,"7"11"1095,5 8-191,10 10-857,2 5-352,-1-4-592,-2-1-207,-4-8-305,-5 1-64,-4-4-48,-4-1-192,-4-10-1017,0-7-775,-1-15 3432,1-13-1984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00.6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0 490 15091,'14'-3'1443,"-1"-1"-1,0 0 0,25-11 1,35-24 1600,-56 29-2841,-12 7-147,11-5 78,-1-2-1,26-18 0,-37 24-232,0 0 0,0 0 0,0-1 0,0 1-1,-1-1 1,0 1 0,0-1 0,0 0-1,0 0 1,-1-1 0,0 1 0,3-11 0,-2-2-592,0 1 1,-1-1-1,-1 0 1,-1 0-1,-4-31 1,-1 15 73,-18-64-1,16 78 1256,7 20-611,0 0 0,0 0 0,0 0 0,0 0 0,0 0 0,0-1 0,0 1 0,0 0 0,0 0 0,0 0 0,0 0 0,0 0 0,0 0 0,0 0 0,0-1 0,0 1 0,0 0 0,0 0 0,0 0 0,0 0 0,0 0 0,0 0 0,0 0 0,0 0 0,0 0 0,-1-1 0,1 1 0,0 0 0,0 0 0,0 0 0,0 0 0,0 0 0,0 0 0,0 0 0,0 0 0,0 0 0,-1 0 0,1 0 0,0 0 0,0 0 0,0 0 0,0 0 0,0 0 0,0 0 0,0 0 0,0 0 0,-1 0 0,1 0 0,0 0 0,0 0 0,0 0 0,0 0 0,0 0 0,0 0 0,0 0 0,-1 0 0,1 0 0,0 0 0,-1 6 1131,3 10-89,-1 0 0,2 0 1,9 30-1,-7-28-532,5 17-234,1-1 0,1 0-1,2-1 1,2 0 0,37 58 0,-49-86-637,-1 0-1,1 0 1,0-1-1,0 1 1,1-1 0,-1 0-1,6 3 1,15 4-803</inkml:trace>
  <inkml:trace contextRef="#ctx0" brushRef="#br0" timeOffset="1">643 192 14859,'11'-4'2073,"3"-3"1711,4-7-1639,5-4-1249,3-3-424,-1-5-752,1-3-496,-6-5-1320,1 1 1071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01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14315,'1'30'2804,"2"1"0,9 49 0,24 59-288,-27-105-1865,36 107 859,-2-6-885,-38-117-783,-1 0 0,-1 1 1,0-1-1,-1 35 0,-4-45-1409,-2-11 241,-3-11-381,3-4 597,2-1 1,0 1 0,1 0 0,0 0 0,3-23 0,-1 17 441,0 15 531,-1 0 0,1 0 0,1-1 0,0 1 1,0 0-1,0 1 0,8-17 0,-8 21 228,0 0 0,1 0 0,0 0 0,-1 0 1,1 1-1,0-1 0,1 1 0,-1 0 0,1 0 0,-1 0 0,1 0 0,0 1 1,0-1-1,0 1 0,0 0 0,1 0 0,6-2 0,-2 2 364,-1 1 0,1-1 0,0 1 0,-1 1 0,1 0 1,0 0-1,0 1 0,-1 0 0,1 0 0,0 1 0,-1 0 0,1 0 0,-1 1 0,12 6 0,-15-7-274,0 1 0,-1-1 0,1 1 1,-1 0-1,0 1 0,1-1 0,-2 1 0,1 0 0,0 0 0,-1 0 0,1 0 0,-1 0 0,0 1 0,-1 0 0,1-1 0,-1 1 1,0 0-1,0 0 0,-1 0 0,1 1 0,-1-1 0,0 0 0,0 1 0,-1 8 0,-1-1-31,0-1 0,-1 1 1,-1-1-1,0 0 0,0 0 0,-1 0 0,-1 0 0,-7 13 0,7-16-214,0 0-1,-1 0 0,0 0 0,0-1 1,-1 0-1,0 0 0,0-1 0,-1 0 0,0 0 1,-10 7-1,15-13-162,0 1-1,0 0 1,0-1 0,0 0 0,0 0-1,0 0 1,0 0 0,0 0-1,-1 0 1,1-1 0,0 0 0,-1 1-1,1-1 1,0-1 0,0 1-1,-1 0 1,1-1 0,0 1 0,0-1-1,0 0 1,-1 0 0,1-1 0,0 1-1,0 0 1,-5-4 0,-18-19-1530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02.0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66 714 18068,'0'0'99,"-1"0"1,1 0-1,0-1 0,-1 1 0,1 0 1,-1 0-1,1 0 0,0 0 1,-1 0-1,1 0 0,-1 0 1,1 0-1,-1 0 0,1 0 1,0 0-1,-1 0 0,1 0 1,-1 0-1,1 0 0,0 0 1,-1 0-1,1 0 0,-1 1 1,1-1-1,0 0 0,-1 0 1,1 0-1,0 1 0,-1-1 0,1 0 1,0 1-1,-1-1 0,1 0 1,0 0-1,0 1 0,-1-1 1,1 1-1,0-1 0,0 0 1,0 1-1,-1-1 0,1 1 1,-9 17 361,8-17-372,-7 21 158,0 1 0,1 0 0,2 0 0,0 0 0,1 1 0,2 0 0,0-1 0,3 46 0,5-42-194,-6-25-50,0-1-1,1 0 0,-1 1 0,1-1 1,-1 0-1,1 0 0,-1 1 1,1-1-1,0 0 0,0 0 0,0 0 1,-1 0-1,1 0 0,0 0 1,0 0-1,2 1 0,-2-2-3,-1 0 1,1 0-1,-1 0 1,1 0-1,-1 0 1,1 0-1,-1 0 1,0 0-1,1 0 0,-1 0 1,1 0-1,-1 0 1,1 0-1,-1-1 1,0 1-1,1 0 0,-1 0 1,1 0-1,-1-1 1,0 1-1,1 0 1,-1-1-1,0 1 1,1 0-1,-1-1 0,0 1 1,1 0-1,-1-1 1,0 1-1,0 0 1,1-1-1,-1 1 0,0-1 1,7-16-26,-7 13 20,20-79-70,-15 53 35,13-36 1,-15 57 57,0 0 1,1 0 0,1 0-1,-1 1 1,1-1 0,1 1-1,0 0 1,7-7 0,-12 13 31,1 0 0,1 0 0,-1 0 0,0 0 0,0 0 0,1 1 0,-1-1 0,1 1 0,-1 0 0,1-1 0,0 1 0,-1 0 1,1 1-1,0-1 0,0 0 0,0 1 0,-1 0 0,1-1 0,0 1 0,0 0 0,0 1 0,0-1 0,0 0 0,-1 1 0,1 0 0,0-1 0,0 1 0,-1 0 1,1 1-1,0-1 0,-1 0 0,1 1 0,-1-1 0,0 1 0,1 0 0,-1 0 0,3 3 0,0 2 69,1 1 0,-1 0 1,0 0-1,-1 1 0,0-1 0,0 1 0,-1 0 0,0 0 0,0 0 0,-1 0 1,0 1-1,-1-1 0,0 1 0,-1-1 0,0 1 0,0-1 0,-1 1 0,-3 14 1,39-119-98,-30 79-34,27-77-154,-28 83 126,1 0 1,0 0 0,1 0-1,0 1 1,0 0 0,13-14-1,-18 22 34,1-1-1,-1 1 1,1-1-1,-1 1 0,1 0 1,0 0-1,0 0 1,0 0-1,-1 0 1,1 0-1,3 0 1,-4 1 3,0 0 1,0 0 0,0 0 0,0 0 0,0 0 0,0 0 0,0 0 0,0 0 0,0 0 0,0 1 0,-1-1 0,1 0 0,0 1-1,0-1 1,0 1 0,0-1 0,0 1 0,0-1 0,-1 1 0,1 0 0,0-1 0,-1 1 0,1 0 0,0 0 0,0 1-1,3 4-5,-1 1 0,0 0 0,0-1-1,-1 1 1,1 0 0,-2 1-1,2 8 1,0-4 8,0 0 1,4 11-1,-6-19 0,1-2 0,-1 1 0,1 0 0,-1 0-1,1 0 1,0-1 0,0 1 0,0-1 0,0 1 0,1-1 0,-1 0 0,4 3 0,-4-4 1,-1 0 1,1-1-1,0 1 1,0 0-1,-1 0 1,1-1-1,0 1 1,0-1-1,0 0 1,0 1-1,0-1 1,0 0-1,-1 0 1,1 0-1,0 0 1,3-1-1,-1 0 3,0 0 0,-1-1 0,1 1 0,0-1-1,-1 0 1,1 0 0,4-4 0,2-2 17,0 0 0,-1-1 0,15-20-1,-5 4 104,-2-1-1,0-1 0,13-32 1,32-90 478,-9 21-429,-49 118-163,-8 14-1,-7 14 1,-8 14 0,1 1 0,2 1 0,1 0 0,2 1 0,1 0 0,2 1 0,-8 53 0,17-83-9,0 0 3,0 1 0,1 0 0,-1 0 0,1 0 0,1 0 1,-1 0-1,1 0 0,3 10 0,-4-16-3,1 1 1,-1-1-1,0 0 1,1 0-1,-1 0 0,1 0 1,0 0-1,-1 0 1,1 0-1,0 0 1,0 0-1,-1 0 1,1 0-1,0-1 1,0 1-1,0 0 0,0 0 1,0-1-1,0 1 1,2 0-1,-2-1 1,0 0 0,0 0-1,0 0 1,1 0 0,-1 0-1,0 0 1,0 0-1,0 0 1,0 0 0,1-1-1,-1 1 1,0 0 0,0-1-1,0 1 1,0-1 0,2-1-1,2-2 4,1 0 0,-1 0-1,0-1 1,-1 0 0,9-10-1,2-8 8,0 1-1,-2-2 0,-1 0 0,-1 0 0,15-47 1,-15 33-5,-2 0 1,-2 0 0,3-56-1,-8 53 0,-3 0 0,-1 0-1,-2 0 1,-15-65-1,10 71-23,4 27 7,2 8 4,-2 14-1,-3 169-17,7-120 17,7 106-10,-3-144 43,1 0 0,1-1 0,1 0 0,16 40 0,-20-57-4,1-1 1,0 0-1,1 0 1,-1 0-1,1 0 1,1-1-1,-1 1 1,6 4-1,-8-8-12,0 0 0,1 0-1,-1-1 1,0 1-1,1-1 1,-1 0 0,1 0-1,0 0 1,-1 0 0,1 0-1,0 0 1,-1-1 0,1 1-1,0-1 1,0 0-1,0 0 1,-1 0 0,1 0-1,0 0 1,0-1 0,0 1-1,3-2 1,4-2-1,-1 1 0,1-2 0,-1 1 0,0-1 0,-1-1 0,1 0 0,8-7 0,52-54-329,-58 57 164,11-13-493,40-38-2912,-33 38 2345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02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0 24037,'-21'23'2441,"3"-3"1520,4-2-1745,5-4-2104,0-5-112,-3-7-296,4-4-136,-10-1 208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19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289 762 9002,'0'3'411,"0"1"0,0-1 0,0 1 0,1-1 0,0 1 0,-1-1 0,1 1 0,0-1 0,1 0 0,-1 0 0,1 1 0,-1-1 0,1 0 0,0-1 0,0 1 0,0 0 0,5 4 0,-2-3-136,0 0 0,0-1 0,1 0 1,-1 0-1,1 0 0,-1-1 0,1 1 1,0-1-1,9 1 0,26 4 928,1-1-1,78-1 1,-66-4-626,-11 0-382,1-2-1,-1-1 1,0-3 0,0-1-1,43-13 1,-62 11-129,0 0 1,0-1-1,-1-1 0,0-1 0,-1-1 0,0-1 1,-1-2-1,-1 1 0,0-2 0,18-19 0,-25 22-23,0-1-1,-1-1 1,-1 0-1,0-1 0,-1 0 1,15-32-1,-21 38-2,-1 1 0,0-1-1,0 0 1,-1 0 0,-1 0-1,1-1 1,-2 1 0,1 0-1,-1-1 1,-1 1 0,0 0 0,-1 0-1,1 0 1,-6-14 0,1 6-29,-2 0 0,0 0 0,-1 1 0,-1 0 1,0 1-1,-1 0 0,-1 0 0,-1 1 0,-28-25 1,16 18-2,0 2 1,-2 1 0,-1 1-1,0 1 1,-34-14 0,23 13 4,-55-16 0,77 29-10,0 1-1,-1 1 1,1 0-1,-1 1 1,0 1 0,-20 2-1,-23 6 13,-63 15-1,67-10-9,29-7-3,0 2-1,-43 16 0,56-17-2,1 1 0,0 1 0,0 0 0,1 0 0,0 2 1,-16 14-1,9-4-1,0 1-1,2 1 1,-26 40 0,-34 79 2,70-126 3,2 0 1,-1 1-1,2 0 0,-5 23 1,8-30 18,1 0 0,1 0 0,-1 0 1,2 0-1,-1 0 0,1 0 0,0 0 1,1 0-1,0 0 0,3 8 0,3 2 144,0-1 0,1-1 0,0 0 0,2 0 0,23 30 0,-16-27 19,0-1 0,1 0 0,42 31-1,-41-37-173,-1-1 0,2-1-1,-1-1 1,2-1 0,-1-1-1,25 7 1,-27-10-462,-1-2 0,1 1 0,0-2 0,0-1 0,1 0 0,-1-1 0,34-5 0,-28-1-316,35-13-1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34.5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93 6137,'10'-3'1814,"0"0"-1,16-8 0,-9 3-618,11-5 325,-21 9-1250,1 0-1,-1 1 0,1 0 1,0 0-1,0 1 1,0 0-1,14-1 1,50 2 138,86 9 1,-95-3-64,0-2-1,71-6 1,-19-12 31,85-5 65,166 30 37,-249-5-49,152-16 421,-51-1 40,-15 15-536,66-1 31,126 11 1395,-240-5-922,-28 5 88,-34-2 357,-74-11-931,0 0 0,27-4 0,16-1 215,-61 5-596,0 0 1,0 0 0,1 0 0,-1 1 0,0-1 0,0 0 0,0 0-1,1 1 1,-1-1 0,0 0 0,0 1 0,0-1 0,0 1 0,0 0 0,0-1-1,0 1 1,0 0 0,0 0 0,0-1 0,0 1 0,-1 0 0,1 0 0,0 0-1,0 0 1,-1 0 0,1 0 0,-1 0 0,1 1 0,-1-1 0,1 0-1,-1 0 1,1 2 0,-1 3-566,1 1-1,-1-1 1,0 0-1,0 1 1,-1 6-1,0-4-1016,1 12 19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20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1042 1706 11074,'1'6'231,"0"0"-1,1-1 0,0 1 1,0 0-1,0-1 0,1 1 0,0-1 1,0 0-1,0 0 0,1 0 1,0 0-1,0-1 0,0 1 0,0-1 1,1 0-1,-1 0 0,1-1 1,0 1-1,0-1 0,1 0 0,8 3 1,2 0 186,2 0 0,-1-2 0,0 0 0,21 2 1,73 1 966,-33-7-966,0-4 0,0-3 1,0-3-1,-1-4 0,78-24 1,-117 27-201,-1-2 0,-1-1 0,0-2 0,40-24-1,-54 27-40,-2-1-1,1-2 1,-2 0 0,0-1-1,-1 0 1,-1-2-1,23-31 1,-17 18 105,-3-1 0,22-46 0,-33 58-204,0-1 0,-2 0-1,0 0 1,-2-1-1,4-29 1,-4-14-43,-3 0-1,-3-1 1,-17-115 0,13 145-30,-3 0 1,-1 1-1,-2 1 1,-1-1-1,-25-48 1,-16-24 5,-47-89-5,91 181-6,-1 1 0,-1 0 0,0 1 0,-1 0 0,0 1 0,-1 1 0,0-1 0,-1 2 0,-1 0 0,0 1 0,-22-12 0,6 7 90,-1 2 0,-1 1 1,0 1-1,0 2 0,-1 2 0,-51-6 0,-213 1 341,295 12-435,-60 1 17,-1 3 0,1 2-1,1 3 1,0 3 0,-98 31 0,77-13-16,-145 73 1,186-80 1,2 2-1,1 2 1,1 1 0,2 2 0,-39 39 0,23-12 8,1 3 1,4 1-1,-52 89 0,81-119-6,2 2-1,1 0 0,1 1 0,3 0 0,0 1 0,2 1 1,2-1-1,-5 69 0,11-83 6,1-1 0,2 1 1,0 0-1,1 0 0,0-1 1,2 0-1,1 0 1,0 0-1,2-1 0,0 1 1,21 34-1,-2-11 62,3-2 1,1 0-1,2-2 1,2-1-1,1-2 1,2-2-1,71 50 1,-59-52 4,1-3 0,1-2-1,1-2 1,2-2 0,82 22 0,-71-28-591,83 9 0,71-12-4089,-86-15 2363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22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1482 2860 10426,'8'1'588,"1"-1"0,0 0 0,0-1 0,0 0 0,0-1 0,0 0 0,-1 0 0,1 0 0,-1-1 0,0-1 0,10-4 0,8-3 544,0 2-1,1 1 0,1 1 0,41-5 1,26-6-133,-64 10-800,1-2 0,-1 0 0,-1-3 0,0 0 0,-1-2 0,0-1 0,-2-1 0,0-2 0,0-1 0,-2 0 0,31-34 0,-10 1 202,43-61-1,32-67 38,-114 170-422,9-14 8,0 0 0,-2-2 1,-1 0-1,-2 0 0,0-2 0,-2 1 1,-1-1-1,8-53 0,-10 12 2,-4-74 0,-12-72-17,6 147-8,-19-175 35,15 194-13,-2 0-1,-31-90 1,12 69-9,-4 2 0,-53-84 0,63 115-5,-2 2-1,-2 0 0,-1 2 0,-1 1 1,-2 1-1,-1 2 0,-2 1 1,-1 1-1,-57-34 0,16 20-8,-3 3-1,-1 4 1,-2 3 0,-1 3-1,-1 5 1,-170-27-1,203 45 3,0 2 0,-1 2 0,-55 6 0,66 1-3,1 1 0,-1 2 1,1 1-1,-53 21 0,50-12 0,1 1 1,0 2-1,2 2 0,-52 38 0,64-40 1,1 2 0,2 0-1,0 2 1,2 1 0,0 0 0,-29 48 0,26-28-1,-28 66 0,-12 56-4,65-166 5,-38 106-6,5 2 0,-32 175-1,56-220 12,3 0 0,3 1 0,3 0 0,2 0 0,20 125 0,-4-113-7,51 140 0,54 64 85,-91-222-25,2-2 0,51 69 1,-57-92 18,2-1 0,1-1 0,1-2 0,51 39 0,-43-42 35,1-2 0,2-1 0,1-2 0,0-2 0,2-2 0,87 24 0,-81-30-63,0-3 0,1-2 0,1-2 0,-1-3 0,1-2 0,59-6 0,-71 0-380,73-19-1,37-23-1666,-151 47 1994,95-31-1029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23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705 1881 12803,'-11'0'2106,"15"0"381,19 0-676,11-6-976,-1-1 1,62-21-1,-40 11-322,41-12 395,2 5 0,142-16-1,130 29 95,-61 6-819,-255-1-80,-1-2 0,0-2 0,92-30 0,144-73 329,-207 78-342,99-60 0,-150 77-45,-1-2 0,-1-2-1,-1 0 1,-1-2 0,0-1 0,24-32-1,-40 42-18,0 0 0,0-1 0,-2 0 0,0-1-1,-1 0 1,-1-1 0,0 0 0,-1 0 0,3-19 0,-6 21-22,-1 1 0,-1-1 0,0 0 1,-1 1-1,-1-1 0,0 0 0,-1 1 1,-1-1-1,-1 1 0,0 0 0,-8-21 1,-2 5-2,-2 0 1,-1 1-1,-24-33 1,-70-77 16,73 96-16,-1 2 1,-3 2-1,-1 1 0,-2 3 0,-1 1 0,-79-43 1,61 43-11,-3 3 1,0 3 0,-2 3-1,-1 3 1,-1 3 0,-114-17-1,112 29-4,0 4-1,0 3 1,0 3-1,-1 3 1,2 4-1,-113 27 1,-179 75-33,292-82 26,0 3 0,-127 80 1,127-62 10,2 2 0,-112 111 1,134-113 6,2 2 1,3 2-1,2 2 1,-37 66-1,57-82 1,1 0 0,2 2-1,-17 57 1,28-76-2,2 0 0,0 0 0,2 1 0,0-1 0,2 1 0,1 0 0,0-1 0,5 29 0,0-33 8,0 0-1,1 0 1,1-1-1,0 1 1,2-2 0,0 1-1,1-1 1,1 0 0,0-1-1,1-1 1,18 18 0,-5-7 34,2-1 1,1-2-1,0-1 1,2-1-1,40 22 1,-33-25 6,1-1 0,0-1 0,1-3 1,1-1-1,59 10 0,-32-12-15,1-3 0,106-3 0,-121-6-823,-2-2 0,1-3-1,-1-2 1,96-28 0,-22-11-718,-125 47 1503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25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1186 2315 10506,'-4'9'204,"1"-5"-61,1 0 1,0 1-1,1-1 1,-1 0-1,1 0 0,-2 8 1,3-11-91,0 0 1,0 0 0,0 1-1,1-1 1,-1 0-1,0 0 1,0 1 0,1-1-1,-1 0 1,1 0-1,-1 0 1,1 1-1,-1-1 1,1 0 0,0 0-1,-1 0 1,1 0-1,0 0 1,0 0 0,0 0-1,0-1 1,0 1-1,0 0 1,0 0 0,0-1-1,0 1 1,0-1-1,0 1 1,2 0 0,12 4 680,0 0 0,30 5 1,61 7 763,0-5 1,141-2-1,-154-10-1121,0-4 1,97-17-1,-146 14-130,0-3-1,-1-2 1,0-1 0,-1-3 0,-1-1 0,57-33 0,-55 23-105,-2-2 1,-1-1 0,-1-2 0,-2-2 0,-1-2 0,-2-1-1,-2-1 1,-1-2 0,40-70 0,-50 71-110,-2 0 1,-2-2-1,-2 0 1,-1-1-1,-3-1 1,-1 0-1,-2 0 1,-2-1-1,1-76 1,-9 84-33,-1 0 1,-1 1-1,-15-54 0,-43-98-32,39 134 29,-2 1-1,-2 1 0,-51-70 0,-119-130-4,55 90 5,110 131-1,0 0 1,-70-47-1,60 52 0,-2 1-1,-1 3 1,0 1-1,-2 2 1,0 3 0,-73-15-1,54 18 1,-1 3 1,0 3-1,0 3 1,-88 7-1,107 1 4,0 1 0,1 2 0,0 2 0,0 3 0,2 1 0,-1 3-1,2 1 1,0 2 0,-54 35 0,41-18 2,1 3-1,3 2 0,1 2 1,2 3-1,2 2 1,3 2-1,1 1 0,3 3 1,-45 79-1,9 11 12,6 3 1,-81 252-1,131-335 43,3 1 0,3 1 0,-6 69 0,18-107-4,2-1 0,1 1 0,1-1 0,1 1 0,2-1 0,1 0 0,1 0 0,1 0 0,21 51-1,-16-54-20,2 0-1,0-1 0,1 0 0,2-1 1,1-1-1,35 34 0,-26-31-12,1-1-1,2-2 1,0-1-1,54 27 1,-33-23-212,1-3 0,77 22-1,113 9-1605,-42-28-302,21-10 688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26.0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1056 2482 11306,'25'-1'2039,"29"-5"-1,-9 1-1087,338-8 3082,-122 7-3235,-3-16-229,-205 14-202,-1-3 0,0-3 1,0-1-1,-2-3 0,0-2 0,-1-2 1,78-48-1,-47 20 218,-2-4 0,81-73 0,-140 109-548,-1 0 1,0-1-1,-2 0 1,0-2-1,-1 0 1,-1 0-1,-1-2 1,-1 1-1,-1-2 0,-1 1 1,-1-2-1,8-35 1,-7 9-34,-2-1-1,-3-1 1,-1 1 0,-3-1 0,-3 1-1,-1-1 1,-3 1 0,-2 0 0,-2 0-1,-32-91 1,26 99-20,-2 0 0,-3 1 0,0 2-1,-3 0 1,-1 1 0,-60-70 0,27 49 7,-2 3 0,-2 2 1,-3 3-1,-2 3 0,-83-46 1,82 59 15,-1 3 0,-106-37 0,-151-26-4,249 77-13,0 4 1,-126-10 0,157 24 0,-1 2-1,1 2 1,0 2 0,0 2 0,-79 20 0,-130 70 12,226-84-3,-23 11-2,0 1 1,-65 44 0,92-51 0,0 2 1,1 1-1,1 1 0,1 0 1,0 2-1,-17 25 1,-14 32 0,-56 111 0,83-139 1,2 2 0,2 1 0,3 1 0,2 0 0,-17 105 0,26-93 2,2 1 1,4 0 0,2 0-1,16 113 1,-9-132 4,3 0 1,2-1 0,3 0 0,1-2-1,28 58 1,-29-77-7,0 0 0,2-1 0,0 0 0,2-2 0,1 0 1,1-1-1,2-1 0,0-2 0,39 30 0,-35-34-234,0 0 1,2-2-1,0-1 0,0-2 1,1 0-1,51 11 0,-38-14-686,0-2 0,1-2 0,0-2 0,54-2 0,4-11-490,-77 7 1113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27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1009 2189 10594,'174'-3'2575,"0"-8"0,175-34 0,-327 42-2425,549-113 2027,-482 92-1854,0-4 1,-2-4 0,-2-4 0,105-60 0,227-192 2123,-400 275-2384,40-30 175,72-71 0,-107 92-216,-2-1 0,0-1 0,-1-1 0,-2 0 0,27-53 0,-33 54-19,-1 0 0,-2-1 0,0-1 0,-1 1 0,-2-1 0,2-27 0,-5 32 1,-2 0-1,0 0 1,-1 0 0,-1 0 0,-1 0-1,-1 1 1,-1 0 0,-9-24-1,1 9 3,-2 1-1,-2 1 0,0 0 0,-3 1 1,0 1-1,-3 0 0,0 2 0,-1 1 1,-2 1-1,-1 1 0,-1 1 0,-52-34 0,27 28-4,-2 2-1,-1 2 0,-1 4 0,-1 1 0,-118-26 0,-314-23-25,-690 19-7,1084 58 33,1 4-1,0 4 0,-185 54 1,256-61 5,0 1 1,0 2-1,1 0 1,-24 15 0,37-19-10,-1 2 0,1-1 0,0 2 1,0-1-1,1 1 0,0 1 0,1-1 1,0 1-1,1 1 0,-7 12 0,-2 11 2,2 1-1,2 1 0,-12 50 0,10-32 4,-111 294 19,55-169-17,51-127-4,3 0-1,1 1 0,3 1 1,-5 60-1,15-88 53,1 0 0,1 0 1,1 1-1,1-1 0,2 0 0,0-1 0,2 1 1,1-1-1,1 0 0,20 43 0,-15-44 74,0-1 1,2-1-1,0 0 0,2-1 0,0-1 0,2 0 0,0-1 1,0-1-1,2-1 0,1-1 0,0-1 0,39 20 1,-13-13-10,1-2 1,1-3 0,0-2 0,79 14 0,-19-13-91,120 3 1,232-26-2432,-159-20-3782,-95 3 3163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28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311 2271 11450,'0'-1'66,"0"1"-1,0 0 0,0 0 0,0-1 0,0 1 1,0 0-1,0 0 0,0-1 0,0 1 0,0 0 0,0 0 1,0-1-1,1 1 0,-1 0 0,0 0 0,0 0 1,0-1-1,0 1 0,0 0 0,0 0 0,1 0 1,-1-1-1,0 1 0,0 0 0,0 0 0,1 0 0,-1 0 1,0 0-1,0-1 0,0 1 0,1 0 0,-1 0 1,0 0-1,0 0 0,1 0 0,-1 0 0,0 0 1,0 0-1,1 0 0,-1 0 0,0 0 0,0 0 0,1 0 1,-1 0-1,0 0 0,0 0 0,1 0 0,-1 1 1,18 1 674,-14-1-439,112 13 2224,184-1-1,117-41-1162,-308 16-1177,200-27 376,-3-18 596,-263 46-957,0-2 1,-2-1-1,1-3 0,-2-1 1,0-2-1,-1-1 0,44-34 1,-17 7 77,-3-3-1,86-88 1,-133 122-241,-2-2-1,0 1 1,0-2-1,-2 0 1,-1 0-1,0-1 1,-1 0 0,-2-1-1,10-35 1,-14 38-28,0-1 1,-2 0 0,0-1-1,-1 1 1,-1 0 0,-1 0-1,0 0 1,-2 0 0,-1 0-1,0 0 1,-10-26 0,-20-36 5,-76-134 0,80 161-9,-23-43-8,-150-265-24,176 318 23,-2 1 0,-2 2 0,-71-74 0,82 97 2,-1 1-1,0 0 1,-1 2 0,-1 1 0,-1 1 0,0 0-1,-1 2 1,0 1 0,-35-10 0,20 11 5,1 2-1,-2 2 1,1 2 0,0 1 0,-72 5 0,11 8 8,-108 24 1,-54 27-16,184-37-2,-97 42 0,127-43 2,2 1 0,0 3-1,-42 32 1,56-34 0,2 2 0,0 1 0,2 1 0,-40 51-1,42-43 5,2 2-1,1 0 0,2 1 0,2 1 1,1 1-1,3 1 0,-14 55 0,21-60 5,1 1 1,3 0-1,1 0 0,2 1 0,1-1 0,2 1 0,2-1 0,14 70 0,0-48 55,2-1 0,3-1 0,2 0 0,3-2-1,45 72 1,-49-93 45,1-2 0,2-1 0,2 0 0,1-2 0,1-2 0,1 0 0,2-2 0,1-2 0,65 38 0,-66-46-44,1 0 0,1-3 0,0-1 0,1-1-1,1-2 1,-1-2 0,2-1 0,-1-2 0,1-1 0,-1-2 0,47-4 0,-42-2-100,1-3 0,-2-1 0,1-2 0,48-19 0,-32 6-255,0-2-1,60-38 1,-34 8-133,-84 55 426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5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23 16011,'-12'-4'313,"3"0"218,-1 0 1,-1 1 0,1 0-1,-15-1 1,22 3-410,1 1 0,-1 0 0,0 0 0,1 0 0,-1 1 0,0-1 0,1 0 0,-1 1 1,0 0-1,1 0 0,-1 0 0,1 0 0,0 0 0,-1 0 0,1 0 0,0 1 0,-1-1 0,1 1 0,0 0 0,0 0 0,0 0 0,1 0 0,-3 2 0,0 2 77,0 1-1,1 0 1,-1 0-1,1 0 1,1 1-1,-1-1 1,1 1-1,1-1 1,-2 15-1,1 1 156,2-1-1,2 27 0,2-17-103,1 0-1,1-1 1,1 0-1,2 0 1,2 0-1,0-1 1,16 28-1,-3-15-3,1-1-1,2-2 1,63 73-1,60 44 79,-105-115-1291,74 54 0,-110-90 312,-6-5 274,-1 1 0,0-1 0,0 1 0,0-1 0,1 1 0,-2 0 0,1 0 0,0 0 0,2 3 0,-5 4-1202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5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1 505 14275,'6'-5'2401,"6"-7"2864,18-20-2801,8-6-527,4-8-665,2-1-448,6-6-584,0 0-88,-2 1-384,-6 2-328,-10 7-1232,-6 3-945,-3 7 1441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5.9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1 334 13547,'5'104'6875,"-4"-88"-6327,2 0 0,0 1 0,1-1 0,7 18 0,-9-30-519,0 0 0,-1-1-1,1 1 1,1 0 0,-1-1 0,0 1-1,1-1 1,0 0 0,0 0-1,0 0 1,0 0 0,0 0 0,0-1-1,1 0 1,0 1 0,-1-1-1,1 0 1,0-1 0,0 1 0,0-1-1,0 0 1,0 0 0,0 0-1,0 0 1,0-1 0,0 1 0,1-1-1,-1 0 1,0 0 0,0-1-1,0 1 1,0-1 0,9-3-1,-8 2-26,1 0-1,0-1 0,0 1 0,-1-1 0,0-1 1,1 1-1,-1-1 0,-1 0 0,1 0 0,0 0 0,-1-1 1,0 1-1,0-1 0,4-7 0,-6 8-8,1 0 0,-2 1 0,1-1 0,0 0 0,-1 0 0,0 0 0,1 0-1,-2 0 1,1-1 0,0 1 0,-1 0 0,0 0 0,0 0 0,0-1 0,-1 1 0,1 0 0,-1 0 0,0 0-1,0 0 1,0 0 0,-1 0 0,-2-5 0,1 2-43,-1 1 0,-1 0 0,1 0 0,-1 0 1,0 1-1,0-1 0,-8-5 0,-5-2-229,-21-12 0,-9-6 169,48 30 111,0 1 0,0 0-1,-1 0 1,1 0 0,0 0-1,0 0 1,0 0 0,0 0 0,-1-1-1,1 1 1,0 0 0,0 0-1,0 0 1,0 0 0,0-1-1,0 1 1,-1 0 0,1 0 0,0 0-1,0-1 1,0 1 0,0 0-1,0 0 1,0 0 0,0-1-1,0 1 1,0 0 0,0 0 0,0 0-1,0-1 1,0 1 0,0 0-1,0 0 1,0 0 0,0-1-1,0 1 1,1 0 0,-1 0-1,0 0 1,0-1 0,0 1 0,0 0-1,0 0 1,0 0 0,1 0-1,-1-1 1,0 1 0,0 0-1,0 0 1,0 0 0,1 0 0,-1 0-1,0 0 1,0 0 0,0 0-1,1-1 1,-1 1 0,0 0-1,15-4 55,-15 4-51,133-37 601,11-3 607,-135 39-1058,-1-1 0,1 1 0,0 0 0,-1 1 0,16 1 1,-22-1-124,0 0 1,0 1 0,-1-1 0,1 1 0,0-1 0,0 1 0,0 0-1,0 0 1,-1 0 0,1 0 0,0 0 0,-1 0 0,3 2 0,-3-2-23,0 0 1,0 1-1,-1-1 1,1 0-1,-1 1 1,1-1-1,0 0 1,-1 1-1,0-1 1,1 0-1,-1 1 1,0-1-1,0 1 1,0-1-1,0 1 1,0-1-1,0 0 1,0 1-1,0-1 1,-1 1-1,0 0 1,1 1-7,-1-1 0,1 1 0,-1-1 0,0 1 1,0-1-1,0 0 0,0 0 0,0 1 0,0-1 0,-1 0 0,1 0 0,-1 0 0,0 0 1,1-1-1,-1 1 0,0 0 0,0-1 0,0 1 0,0-1 0,0 0 0,-1 1 0,1-1 1,0 0-1,0-1 0,-1 1 0,1 0 0,-1 0 0,1-1 0,-1 0 0,1 1 0,-1-1 1,1 0-1,-1 0 0,1-1 0,-5 0 0,3 0-1,1 1-1,-1-2 1,1 1-1,-1 0 0,1-1 1,0 1-1,0-1 1,0 0-1,0 0 1,0 0-1,0-1 1,0 1-1,1 0 1,-1-1-1,1 0 1,0 0-1,0 0 1,0 0-1,0 0 1,0 0-1,1 0 1,-1-1-1,1 1 1,-2-7-1,2 5-8,1-1-1,0 1 0,0-1 1,0 1-1,0-1 0,1 0 1,0 1-1,0-1 0,0 1 1,1 0-1,0-1 0,0 1 1,0 0-1,0 0 0,1 0 1,6-7-1,4-5-612,0 1 0,2 0 0,17-14-1,-10 9-998,2-3-631,2 0 770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38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23 519 7522,'-2'0'137,"-14"4"2643,12-5-786,7-7 56,-3 8-1933,0 0-1,1 0 1,-1 0 0,1 0-1,-1-1 1,1 1 0,-1 0-1,1 0 1,-1 0 0,1 0-1,-1 0 1,1 0 0,-1 0-1,1 0 1,-1 0 0,1 0-1,-1 1 1,0-1 0,1 0-1,-1 0 1,1 0 0,0 1-1,0-1-42,0 1 0,0-1 0,0 0 0,0 0 0,0 1-1,0-1 1,0 0 0,0 0 0,0 0 0,0 0 0,0 0 0,0 0-1,0 0 1,0-1 0,1 1 0,3-4 157,0 1 1,0-1-1,-1 0 1,6-6-1,6-5 107,161-158 2020,-37 34-787,-106 109-1323,0 1-1,56-33 1,-88 60-280,15-8 120,20-9 1,-33 17-201,0 0 0,1 1-1,-1-1 1,1 1 0,-1 0 0,1 0 0,-1 0 0,1 1 0,-1 0-1,8 0 1,-15 4-3317,-5 0 1860,-4-2 217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6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21 348 10690,'-21'-18'9983,"27"24"-7775,13 7-582,-9-5-855,0-1-1,11 12 1,-18-15-685,1 0 1,-1 0-1,0 0 1,0 0-1,-1 1 0,1 0 1,-1-1-1,3 9 1,7 36 7,-12-48-94,0-1 0,0 0 0,0 0 0,0 1 0,0-1 0,0 0 0,0 0 0,0 0 0,0 1 0,0-1 0,0 0 0,1 0 0,-1 0 0,0 1 0,0-1 0,0 0 0,0 0 0,0 0 0,0 1 0,1-1 0,-1 0 0,0 0-1,0 0 1,0 0 0,1 0 0,-1 0 0,0 1 0,0-1 0,0 0 0,1 0 0,-1 0 0,0 0 0,0 0 0,0 0 0,1 0 0,-1 0 0,0 0 0,0 0 0,1 0 0,-1 0 0,0 0 0,0 0 0,0 0 0,1 0 0,-1 0 0,0 0 0,0 0 0,0-1 0,1 1 0,5-12-8,-3 0 3,-1 0-1,-1 0 1,0-16 0,-1 15-3,1-1 0,0 0 1,4-12-1,-4 22 7,0 0 0,0 0 0,1 0 0,0 0 0,-1 0-1,1 1 1,0-1 0,1 1 0,-1 0 0,1-1 0,-1 1 0,1 0 0,0 1 0,5-5 0,-4 5 22,0-1 1,0 1 0,0-1-1,0 1 1,0 0-1,1 0 1,-1 1 0,1 0-1,0-1 1,-1 1-1,1 1 1,5-1 0,-7 1-3,0 0 0,0 0 0,1 1 0,-1-1 1,0 1-1,0 0 0,0 0 0,0 0 0,0 0 1,0 1-1,0-1 0,0 1 0,0 0 0,-1 0 1,1 0-1,-1 0 0,1 0 0,3 4 0,-2 1 41,1-1 0,-1 1 0,0 0-1,0 0 1,4 12 0,8 15 133,-16-34-190,0 1 0,0-1 0,0 1-1,1-1 1,-1 0 0,0 1-1,0-1 1,0 0 0,0 0-1,1 1 1,-1-1 0,0 0-1,0 0 1,1 1 0,-1-1 0,0 0-1,1 0 1,-1 1 0,0-1-1,1 0 1,-1 0 0,0 0-1,1 0 1,-1 0 0,0 1 0,1-1-1,-1 0 1,0 0 0,1 0-1,-1 0 1,1-1 0,-1 1 0,1 0-1,-1-1 1,1 1 0,-1-1 0,0 1 0,1-1-1,-1 1 1,0-1 0,1 1 0,-1-1 0,0 0-1,0 1 1,0-1 0,1 0 0,3-29 45,-2-23-15,-1 16-11,9-66 1,-9 99-19,3-14 53,0 0 0,12-33 1,-14 47-37,-1 0 1,1 1-1,0-1 0,0 1 1,0-1-1,0 1 0,1 0 1,-1 0-1,1 0 0,0 0 1,0 0-1,0 1 0,0-1 1,0 1-1,1 0 1,-1 0-1,1 0 0,-1 0 1,8-2-1,-7 4-7,0-1 0,0 1 0,0 0 0,0 0 0,0 0-1,0 0 1,0 1 0,-1-1 0,1 1 0,0 0 0,0 1 0,4 1 0,6 3-41,-1 1 1,12 9-1,8 4-342,-28-17 127,1 0 1,0 0-1,0-1 0,1 1 0,-1-1 1,0-1-1,1 1 0,-1-1 0,1 0 1,-1-1-1,10 1 0,-3-3-141,-1-1-1,20-6 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7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33 492 12827,'-7'-2'223,"5"1"352,0 1 1,-1-1 0,1 1 0,0 0-1,-1-1 1,1 1 0,-4 1 0,5-1-500,1 0 1,0 0 0,0 0-1,0 0 1,0 0 0,-1 0-1,1 0 1,0 0 0,0 0-1,0 1 1,0-1 0,0 0-1,-1 0 1,1 0 0,0 0-1,0 0 1,0 1 0,0-1-1,0 0 1,0 0 0,0 0-1,0 0 1,-1 1 0,1-1-1,0 0 1,0 0 0,0 0-1,0 1 1,0-1 0,0 0-1,0 0 1,0 0 0,0 1-1,0-1 1,1 0 0,7 15 1680,64 83 2088,24 58-2242,-23 8-1641,-59-128-517,-8-24-700,-6-18-1131,-8-22-438,-4 3 900,-23-37 0,20 40 1391,-19-45 0,32 63 634,1 1 0,0-1 1,0 0-1,0 0 1,0 0-1,0 0 0,1 0 1,0 0-1,0-7 1,0 10 20,1-1 0,-1 1 1,0-1-1,1 1 1,-1-1-1,1 1 0,0-1 1,-1 1-1,1-1 0,0 1 1,0 0-1,0 0 1,0-1-1,0 1 0,0 0 1,0 0-1,0 0 1,1 0-1,-1 0 0,0 0 1,1 1-1,-1-1 0,0 0 1,1 1-1,-1-1 1,3 0-1,21-5 628,-2-2 0,1 0-1,-1-1 1,0-2 0,-1 0 0,0-1 0,21-16 0,-32 19-717,1-1 0,-1 0 0,19-22 1,-25 26-336,-1 0 1,0 0 0,0-1 0,-1 1 0,0-1 0,0 0 0,-1 0 0,1 0 0,1-14 0,-1-1-632,-2 0 0,0 0 0,-1-1 0,-2 1 1,0 0-1,-1 0 0,-2 1 0,-7-27 1,-11-16 1375,-39-81-1,59 138-285,-3-5 1973,10 25 1415,10 25-1763,2-2 0,28 49-1,54 64-983,-78-123-1108,37 39 0,-44-53-834,0 0-1,22 14 1,-32-24 754,1 1-1,-1-1 1,1-1 0,0 1 0,-1 0 0,5 0-1,-6-1 207,0-1 0,0 0-1,0 0 1,0 0-1,0 0 1,0-1-1,0 1 1,0 0-1,3-2 1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7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 12827,'9'11'1048,"0"-1"1008,4 1-1255,-3-5-193,1-7-192,1-7-632,-4-13-800,2-11 663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8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14523,'10'34'2085,"2"0"0,2-1-1,25 46 1,64 83 969,-64-103-2380,71 140 15,-60-99-644,-57-122-463,0 0-1,1 0 1,-6-38-1,7 29 101,1 12 161,0 0-1,2-1 1,0 1 0,1-1-1,3-33 1,-1 48 159,0 0 0,0 0 0,0 0 0,1 0 0,-1 0 0,1 1 0,0-1 0,1 1 0,-1-1 0,1 1 0,0 0 0,0 0 1,0 0-1,0 0 0,1 1 0,-1-1 0,1 1 0,0 0 0,0 0 0,0 0 0,1 1 0,-1-1 0,1 1 0,-1 0 0,1 0 0,0 1 0,9-2 0,-6 1 110,1 1 0,-1 0 0,1 1 0,-1 0 0,0 0 0,1 1 0,-1 0 0,0 0 0,1 1 0,-1 0 0,0 0 0,0 1 0,-1 0 0,9 5 0,-10-5-23,-1 0 1,0 1-1,0-1 0,0 1 1,0 0-1,0 1 1,-1-1-1,0 1 1,0 0-1,0 0 1,-1 0-1,1 0 1,-1 1-1,0 0 1,-1-1-1,1 1 1,-1 0-1,-1 0 1,3 10-1,-2 3 61,-1 0 0,0 0 0,-1 1 0,-5 30 1,2-35-116,0 0 1,0 0 0,-1-1 0,-1 1 0,-1-1 0,-10 19 0,13-28-77,1-1 0,-1 1 1,-1-1-1,1 0 1,-1 0-1,1-1 1,-1 1-1,0-1 1,0 1-1,-6 2 1,8-5-81,0 0 0,0 0-1,0 0 1,-1 0 0,1 0 0,0-1 0,-1 1 0,1-1 0,-1 0 0,1 0 0,-1 0 0,1 0 0,0 0 0,-1 0 0,1-1 0,-1 1 0,1-1 0,0 1-1,-1-1 1,1 0 0,0 0 0,0 0 0,-4-2 0,2 0-226,0 0 0,0 0 0,1 0 0,-1-1 0,1 1-1,-3-5 1,-26-38-1150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8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8 611 15755,'1'10'2240,"-1"0"-1,0 0 1,-2 18 0,-2-2-1323,4-25-901,-1 3 0,0 0 0,1 0 0,-1 0 0,1 0 0,0 0 0,0 0 0,1 0 0,0 5 0,-1-9-16,0 0 0,0 0 0,0 0 0,0 0 0,0 1 0,0-1 1,0 0-1,0 0 0,0 0 0,0 0 0,0 0 0,0 0 0,1 0 0,-1 0 0,0 0 0,0 0 0,0 0 1,0 0-1,0 1 0,0-1 0,0 0 0,0 0 0,0 0 0,0 0 0,1 0 0,-1 0 0,0 0 1,0 0-1,0 0 0,0 0 0,0 0 0,0 0 0,0 0 0,0 0 0,0 0 0,1 0 0,-1 0 0,0 0 1,0 0-1,0 0 0,0 0 0,0 0 0,0-1 0,0 1 0,0 0 0,0 0 0,1 0 0,-1 0 1,0 0-1,0 0 0,0 0 0,0 0 0,0 0 0,0 0 0,0 0 0,0 0 0,0-1 0,0 1 1,5-9 3,1-11 1,-1 0 7,2 0 0,0 0 0,1 1 0,1 0 0,1 0 0,0 1 0,2 1 0,0-1 0,16-16 0,-26 32 7,0-1 0,0 1 1,0 0-1,0 0 0,1 0 1,-1 1-1,1-1 0,-1 1 1,1-1-1,3 0 0,-5 1-9,0 1 0,0 0 0,0 0 0,1-1 0,-1 1-1,0 0 1,0 0 0,1 1 0,-1-1 0,0 0 0,0 0-1,0 0 1,1 1 0,-1-1 0,0 1 0,0-1 0,0 1 0,0-1-1,0 1 1,0 0 0,0-1 0,0 1 0,0 0 0,0 0 0,0 0-1,0 1 1,18 24 72,-13-18-62,0 1-1,8 9 0,-12-17-15,0 1-1,-1 0 1,1-1-1,0 1 1,0-1 0,0 1-1,1-1 1,-1 0-1,0 0 1,0 0-1,1 0 1,-1 0 0,0-1-1,4 2 1,-5-2-4,1-1 1,0 1 0,-1 0-1,1 0 1,-1 0 0,1-1-1,-1 1 1,1-1 0,-1 1-1,1-1 1,-1 0-1,1 0 1,-1 0 0,0 1-1,0-1 1,1 0 0,-1 0-1,0-1 1,0 1 0,0 0-1,0 0 1,0-1 0,1-1-1,2-4 2,0-1 0,0 1 1,3-10-1,-6 14-2,137-313 505,-135 311-450,18-34 318,-19 37-344,-1 0 1,1 0-1,-1 0 1,1 0-1,0 0 1,0 0 0,0 1-1,0-1 1,0 1-1,0-1 1,0 1-1,0 0 1,1 0-1,3-1 1,-6 2-20,1 0 1,-1 0-1,1 0 0,-1 0 0,1 0 1,0 0-1,-1 0 0,1 0 1,-1 0-1,1 0 0,-1 0 0,1 1 1,-1-1-1,1 0 0,-1 0 1,1 1-1,-1-1 0,1 0 0,-1 1 1,1-1-1,-1 0 0,0 1 1,1-1-1,-1 1 0,1 0 0,7 15 113,-4-8-90,3 4 12,-4-6 38,1 0 0,-1 0 0,1-1 0,9 11 0,-13-16-71,0 0 0,1 0 0,-1 1 0,0-1 1,1 0-1,-1 0 0,1 0 0,-1 0 0,0 1 0,1-1 0,-1 0 0,0 0 1,1 0-1,-1 0 0,1 0 0,-1 0 0,0 0 0,1 0 0,-1 0 1,1 0-1,-1 0 0,0 0 0,1-1 0,-1 1 0,0 0 0,1 0 1,-1 0-1,1 0 0,-1-1 0,0 1 0,0 0 0,1 0 0,-1-1 1,0 1-1,1 0 0,-1-1 0,0 1 0,0 0 0,1-1 0,-1 1 1,0 0-1,0-1 0,0 1 0,0 0 0,0-1 0,1 1 0,-1 0 0,0-2 1,6-20 242,-5 21-242,2-22-2,0-1 1,-1 0-1,-2 0 1,0 0-1,-5-29 1,5 53-17,0 0 0,0 0-1,0 0 1,0 1 0,-1-1 0,1 0 0,0 0-1,0 0 1,0 0 0,0 0 0,0 1 0,-1-1-1,1 0 1,0 0 0,0 0 0,0 0 0,-1 0-1,1 0 1,0 0 0,0 0 0,-1 0 0,1 0-1,0 1 1,0-1 0,0 0 0,-1 0 0,1 0-1,0-1 1,0 1 0,-1 0 0,1 0-1,0 0 1,0 0 0,0 0 0,-1 0 0,1 0-1,0 0 1,0 0 0,0 0 0,-1-1 0,1 1-1,0 0 1,0 0 0,0 0 0,0 0 0,0 0-1,-1-1 1,1 1 0,0 0 0,0 0 0,0 0-1,0-1 1,0 1 0,0 0 0,0 0 0,0 0-1,0-1 1,0 1 0,0 0 0,-1 0 0,1-1-1,0 1 1,1 0 0,-1 0 0,0 0 0,0-1-1,0 1 1,0 0 0,0-1 0,-10 16-218,5-2-21,0 1 0,0 0-1,1 0 1,-2 18 0,4-23-161,1 1 0,1-1 0,0 0 1,0 1-1,1-1 0,0 1 0,4 15 1,7 11-782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9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35 301 14667,'-10'-11'1192,"-14"-18"4044,26 43-1519,18 34-1646,46 84 1,-16-39-1303,-47-86-722,2 4 29,1 1 0,1-1 0,15 21 1,-21-30-74,1-1 0,-1 1 1,1 0-1,0 0 1,-1-1-1,1 1 0,0-1 1,0 1-1,0-1 1,0 0-1,1 0 0,-1 0 1,0 0-1,0 0 1,1 0-1,-1 0 1,0-1-1,1 0 0,-1 1 1,1-1-1,-1 0 1,1 0-1,-1 0 0,1 0 1,-1-1-1,0 1 1,1-1-1,2 0 0,0-2-3,-1 1-1,1-1 0,-1 0 1,0 0-1,0-1 0,0 1 0,0-1 1,-1 0-1,1 0 0,-1 0 1,0 0-1,0-1 0,3-5 0,0-3-26,0 0-1,0-1 1,6-23-1,-7 12-172,-1-1 0,1-44-1,-1 2-304,-3 63 465,0 0 0,-1 0 1,1 0-1,1 0 0,1-5 1,-2 9 35,-1 0 1,0 0-1,1 1 0,-1-1 1,1 0-1,-1 0 1,1 1-1,-1-1 1,1 0-1,-1 1 0,1-1 1,0 1-1,-1-1 1,1 1-1,0-1 0,0 1 1,-1-1-1,1 1 1,0 0-1,0 0 1,0-1-1,0 1 0,-1 0 1,1 0-1,0 0 1,0 0-1,0 0 0,0 0 1,0 0-1,-1 0 1,1 0-1,0 0 1,0 0-1,0 0 0,1 1 1,6 3 1,0-1-1,0 1 1,8 6 0,-10-6-1,1 0 0,-1 0 1,1-1-1,0 0 0,7 3 0,-11-6 4,0 1 0,-1-1 0,1 0 0,0 0 0,-1 0 0,1 0 0,0 0 0,-1 0 0,1-1 0,-1 1 0,1-1 0,-1 0 0,1 0 0,-1 0 0,1 0 0,-1 0 0,1 0 0,3-3 0,0-1 4,-1 0-1,1-1 0,-1 1 1,0-1-1,0 0 1,-1 0-1,0-1 1,6-11-1,-1-3 5,13-36-1,-14 26 13,14-36-27,-20 61 11,1 0 0,0 0 0,0 0 0,0 1 0,1-1-1,0 1 1,0 0 0,5-5 0,-8 9 5,0 0-1,0 0 1,0 0 0,1 0-1,-1 0 1,0 0-1,0 0 1,1 1 0,-1-1-1,0 1 1,1-1-1,-1 1 1,1-1 0,-1 1-1,1 0 1,-1 0-1,1-1 1,-1 1 0,1 0-1,-1 0 1,1 1-1,-1-1 1,1 0 0,-1 0-1,0 1 1,1-1 0,-1 1-1,1-1 1,-1 1-1,0 0 1,1-1 0,-1 1-1,0 0 1,0 0-1,0 0 1,2 2 0,3 3 57,0 1 0,0 0 0,-1 1 0,9 15 1,-4-6-58,-8-14-50,27 36 61,-27-37-198,0 1 0,0-1 1,0 0-1,1 0 0,-1 0 1,1 0-1,-1-1 0,1 1 1,0 0-1,-1-1 0,1 0 0,0 0 1,3 1-1,-5-2 44,0 0-1,-1 1 1,1-1-1,0 0 1,-1 0-1,1 0 1,0 0 0,-1-1-1,1 1 1,0 0-1,-1 0 1,1 0-1,0 0 1,-1-1-1,1 1 1,1-1 0,2-9-1397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39.8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8 182 13411,'-6'-1'1944,"4"-7"2161,5-3-2809,8-6-919,2-2-201,7-7-465,2-2-591,-1-7-1104,0-1 992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0.3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99 12251,'24'46'2578,"2"-2"0,39 50 0,8 14-298,-59-84-2100,0 1 0,16 41 0,-26-53-337,-1-6-174,0 1 1,0-1 0,-1 1-1,0 0 1,-1 0-1,1 9 1,-2-17 283,0 0 0,1 0 0,-1 0 1,0 0-1,0 0 0,0 1 0,0-1 0,0 0 0,0 0 1,0 0-1,0 0 0,0 0 0,0 1 0,0-1 0,0 0 0,0 0 1,0 0-1,-1 0 0,1 0 0,0 1 0,0-1 0,0 0 1,0 0-1,0 0 0,0 0 0,0 0 0,0 0 0,0 0 0,0 1 1,0-1-1,-1 0 0,1 0 0,0 0 0,0 0 0,0 0 0,0 0 1,0 0-1,0 0 0,-1 0 0,1 0 0,0 0 0,0 0 1,0 0-1,0 0 0,0 0 0,-1 0 0,1 0 0,0 0 0,0 0 1,0 0-1,0 0 0,0 0 0,-1 0 0,1 0 0,0 0 1,0 0-1,0 0 0,0 0 0,0 0 0,-1 0 0,1 0 0,0 0 1,0 0-1,0-1 0,0 1 0,0 0 0,0 0 0,0 0 0,-1 0 1,-3-4-426,-1 0-1,0-1 1,1 1 0,0-1 0,0 1 0,-6-11 0,-19-35-659,25 40 1147,0-1 1,1 1-1,0-1 1,0 0-1,1 0 1,0 0-1,1 0 0,1-17 1,1-12 1224,8-40 0,-5 44-146,9-123 3851,-13 158-4937,0-2 141,0 0 1,1 0-1,0-1 1,0 1-1,1-5 1,-2 8-129,1-1 0,-1 1 0,0 0 0,0-1 0,1 1 0,-1 0 0,0-1 0,1 1 0,-1 0 0,0-1 0,1 1 0,-1 0 0,0 0 0,1-1 0,-1 1 0,1 0 0,-1 0 0,0 0 0,1 0 0,-1-1 0,1 1 0,-1 0 0,1 0 1,-1 0-1,1 0 0,-1 0 0,0 0 0,1 0 0,-1 0 0,1 0 0,-1 1 0,1-1 0,-1 0 0,1 0 0,-1 0 0,0 0 0,1 1 0,-1-1 0,0 0 0,1 0 0,-1 1 0,1-1 0,-1 0 0,0 1 0,0-1 0,1 1 0,6 5 166,0 0-1,-1 1 1,0-1-1,11 16 1,9 11 283,-17-24-268,0 0 0,1 0 0,0 0 1,0-2-1,1 1 0,0-1 0,0-1 1,1 0-1,12 5 0,-15-8-55,0-1 0,1 0-1,-1 0 1,1 0-1,-1-1 1,1-1 0,-1 0-1,1 0 1,-1-1 0,1 0-1,-1 0 1,0-1-1,12-4 1,98-42 909,-66 25-964,-41 17-592,0 0 0,18-12 1,-19 10-942,0 0 1,-1-1 0,0 0 0,17-21-1,0-6-975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0.7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16 297 19084,'-12'-4'1159,"12"4"-1137,0 0-1,0 0 1,0 0 0,-1 0-1,1 0 1,0 0 0,0 0-1,0 0 1,0 0-1,0 1 1,-1-1 0,1 0-1,0 0 1,0 0 0,0 0-1,0 0 1,0 0 0,-1 1-1,1-1 1,0 0 0,0 0-1,0 0 1,0 0 0,0 0-1,0 1 1,0-1 0,0 0-1,0 0 1,0 0 0,0 1-1,0-1 1,0 0 0,0 0-1,0 4 93,0-1-1,1 1 0,0-1 1,0 0-1,1 5 0,90 203 5227,-87-200-5139,3 6 175,12 18 0,-18-31-342,1 0 0,0-1-1,-1 1 1,1-1-1,1 0 1,-1 0 0,0 0-1,1 0 1,0-1-1,5 4 1,-7-5-33,0 0-1,0-1 1,-1 1-1,1-1 1,0 1-1,0-1 1,0 0 0,0 0-1,0 0 1,0 0-1,0 0 1,0 0-1,0 0 1,0-1 0,0 1-1,0-1 1,0 1-1,0-1 1,-1 0-1,1 0 1,0 0 0,0 0-1,-1 0 1,1 0-1,0 0 1,-1-1-1,0 1 1,1 0-1,-1-1 1,0 1 0,1-1-1,1-3 1,2-4-66,0 0 1,0 0 0,-1 0 0,0-1 0,2-10-1,0-3-336,-2 0-1,0-1 0,0-39 0,1-8-671,-4 66 1003,-1 1 1,1-1-1,0 1 0,0 0 1,0-1-1,1 1 1,0 0-1,-1 0 0,1 0 1,1 0-1,3-5 0,-5 7 57,1 1 0,0-1-1,0 1 1,0-1 0,0 1-1,0 0 1,0 0-1,0 0 1,1 0 0,-1 0-1,0 0 1,1 1 0,-1-1-1,0 1 1,1-1-1,-1 1 1,1 0 0,-1 0-1,0 0 1,1 0 0,3 1-1,9 2 22,-1 1-1,0 0 1,0 1-1,16 7 1,-11-3 249,24 5 0,-37-12-97,1 0 0,0-1 0,-1 0 0,1-1 0,0 1 0,-1-1 0,13-2 1,-16 2-101,0-1 0,1 0 1,-1 0-1,0-1 1,0 1-1,1-1 1,-1 0-1,0 1 1,-1-1-1,1 0 1,0-1-1,-1 1 0,1 0 1,-1-1-1,1 0 1,-1 1-1,0-1 1,0 0-1,-1 0 1,1 0-1,0 0 1,-1-1-1,0 1 1,0 0-1,0-1 0,0 1 1,0 0-1,-1-1 1,0 1-1,1-1 1,-1 1-1,0-1 1,-1 1-1,1-1 1,-1 1-1,1-1 0,-1 1 1,0 0-1,0-1 1,-1 1-1,-1-3 1,-7-9-78,0 1 1,-1 0-1,-1 1 1,0 1-1,-22-19 0,9 8-353,-57-46-3780,69 58 1698,10 1 787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1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208 729 19348,'-53'35'5830,"-20"26"-3465,68-56-2218,4-4-117,-13 11 214,-17 19 0,28-27-237,-1 0 1,1 1 0,0 0 0,0 0 0,0 0 0,0 0-1,1 0 1,-3 10 0,5-14-12,-1 0-1,1 1 1,0-1 0,0 0 0,-1 1-1,1-1 1,0 0 0,0 1 0,1-1-1,-1 1 1,0-1 0,0 0-1,1 1 1,-1-1 0,0 0 0,1 1-1,0-1 1,-1 0 0,1 0 0,0 1-1,-1-1 1,1 0 0,0 0-1,0 0 1,0 0 0,0 0 0,0 0-1,0 0 1,0-1 0,0 1 0,1 0-1,1 1 1,0-1-33,0 0 0,0 0 0,0-1 1,0 1-1,0-1 0,0 1 0,0-1 0,0 0 1,0 0-1,0-1 0,0 1 0,0 0 0,0-1 0,5-1 1,-1-1-80,0 0 0,0-1 0,-1 1 0,1-1 0,-1-1 0,7-5 1,35-35-807,-1 1-141,-28 29 600,-8 7 58,-1 0 0,0-1 0,0 0 0,0-1 0,-2 0 0,12-16 0,-11 13 394,-2-1 0,0 0 0,-1 0-1,0-1 1,-1 0 0,-1 0 0,0 0-1,-1-1 1,2-20 0,-5 16 21,0 0 0,-1 0 0,0-1 0,-2 1 0,-1 0 0,-11-35 0,-59-138 192,58 159 67,-2 1 1,-1 0-1,-33-42 1,25 45 421,13 20-68,9 10-195,4 9 202,6 13-246,1-1 0,1 0-1,1 0 1,13 24 0,-12-25-214,-7-15-136,24 53 588,67 110-1,-82-151-591,1-1 0,1 0 0,0-1 0,1 0 1,1-1-1,0-1 0,1 0 0,0-1 0,1-1 0,31 15 0,-44-24-87,-2-1-27,0 0 0,0 0-1,0 0 1,-1 0 0,1-1 0,1 1 0,-1-1 0,0 1 0,0-1 0,0 0 0,0 0-1,0 1 1,3-2 0,-5 1 29,0 0 0,0 0 0,1 0 0,-1 0 0,0 0 0,0 0 0,0 0 0,0 0 1,1 0-1,-1 0 0,0 0 0,0 0 0,0-1 0,0 1 0,1 0 0,-1 0 0,0 0 0,0 0 0,0 0 0,0 0 0,0-1 0,0 1 0,0 0 0,1 0 0,-1 0 0,0 0 0,0-1 0,0 1 0,0 0 0,0 0 0,0 0 0,0 0 0,0-1 0,0 1 0,0 0 0,0 0 0,0 0 0,0-1 0,-5-7-1815,-12-8-1183,-13-3-334,-6 0 1129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39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179 21 9506,'7'-20'6431,"-7"26"-4198,-1 5-1868,-1 6 123,0 1 1,-2 0-1,0-1 1,-10 27-1,-33 66-265,34-81-156,-38 63-45,21-39-9,27-47-6,1-3 1,1 0-1,0-1 0,-1 1 1,1-1-1,-1 1 0,-4 3 1,73-37 985,4 2-76,-44 19-643,0-1 1,0-1 0,25-17-1,-46 25-241,-1 0 0,1-1 0,-1 1 0,0-1 0,-1-1 0,1 1 0,-1-1 0,0 0 0,0 0 0,5-10 0,-9 14-1,1 0 0,0-1 0,0 1 0,-1 0 0,1 0 0,-1 0 0,0 0 0,0-1 0,0 1 1,0 0-1,0 0 0,0 0 0,-1-1 0,1 1 0,-2-3 0,1 3 20,0 0 1,0 0-1,-1 0 1,1 0 0,0 0-1,-1 1 1,0-1-1,1 1 1,-1-1 0,0 1-1,0-1 1,0 1 0,0 0-1,0 0 1,0 0-1,0 0 1,0 1 0,-3-2-1,-4 0-39,0 0 0,0 0 0,0 1-1,0 0 1,0 1 0,0-1 0,0 2-1,0 0 1,0 0 0,0 0 0,0 1-1,0 0 1,0 1 0,1 0 0,-15 8-1,29-13-3787,16-11 2227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1.7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56 200 10794,'-26'-7'1905,"3"-2"1231,17 4-591,6-4-449,21-11-863,8-4-425,14-11-528,4 1-64,-1 8-392,-4 5-464,-2 13-1369,-2 7 1177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2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11 436 17396,'0'0'131,"1"1"0,-1-1 0,0 0 0,1 0 0,-1 0 0,0 0 1,1 0-1,-1 0 0,1 0 0,-1 0 0,0 0 0,1 0 0,-1 0 0,0 0 0,1 0 1,-1 0-1,0 0 0,1 0 0,-1 0 0,1 0 0,-1-1 0,0 1 0,1 0 0,-1 0 1,0 0-1,0-1 0,1 1 0,-1 0 0,0 0 0,1-1 0,-1 1 0,0 0 0,0-1 1,0 1-1,1-1 0,9-12 1462,1-8-1020,-1-1 1,-1 0-1,-1 0 0,0-1 1,-2 0-1,-1-1 0,3-24 0,-8 40-566,1 0 0,-1-1 0,-1 1 0,1 0 0,-1 0-1,-1-1 1,-4-15 0,4 20-27,0-1-1,0 1 0,0-1 1,0 1-1,-1 0 0,0 0 1,1 0-1,-2 0 0,1 0 1,0 1-1,-1 0 1,1-1-1,-1 1 0,-8-4 1,12 6 4,-1 0 0,0 1 1,0-1-1,0 1 0,0 0 0,0-1 1,0 1-1,0 0 0,0-1 1,0 1-1,0 0 0,0 0 1,0 0-1,0 0 0,1 0 0,-1 0 1,0 0-1,0 0 0,0 0 1,0 1-1,0-1 0,0 0 1,0 1-1,-1 0 0,0 0 1,1 0 0,1 0 0,-1 0 1,0 0-1,0 0 0,0 0 0,0 0 0,1 1 0,-1-1 0,1 0 0,-1 1 0,1-1 0,-1 0 0,1 1 0,0 1 1,-1 2-8,0 1 0,1 0 0,0 0 0,0 0 0,1 0 0,-1 0 0,3 6 0,-1-5 40,1 1 1,0-1 0,0-1-1,1 1 1,0 0 0,0-1-1,1 0 1,0 0 0,0 0-1,0 0 1,0-1-1,1 0 1,0 0 0,0-1-1,1 1 1,-1-1 0,1-1-1,0 1 1,0-1 0,10 3-1,-12-4 54,1-1 1,0 1-1,0-1 0,-1 0 0,1-1 0,0 0 1,0 1-1,0-2 0,0 1 0,0-1 0,-1 0 1,1 0-1,0-1 0,0 1 0,-1-1 0,1 0 0,-1-1 1,0 0-1,0 1 0,0-2 0,0 1 0,0 0 1,-1-1-1,1 0 0,-1 0 0,7-9 0,-1-2 56,-1 0 1,-1 0-1,0-1 0,-1 0 0,-1 0 0,-1 0 0,0-1 1,-1 0-1,0 0 0,0-20 0,-4 36-166,1 0-1,-1 1 1,0-1 0,0 0-1,0 1 1,0-1 0,0 0 0,0 1-1,0-1 1,-1 0 0,1 1-1,0-1 1,0 0 0,0 1-1,-1-1 1,1 1 0,-1-2 0,1 2-23,0 0 0,-1 0 0,1-1 0,0 1 0,0 0-1,-1 0 1,1 0 0,0 0 0,-1 0 0,1 0 0,0 0 0,0 0 0,-1 0 0,1 0 0,0 0 0,-1 0 0,1 0 0,0 0 0,0 0 0,-1 0 0,1 1 0,0-1 0,0 0 0,-1 0 0,1 0 0,0 0 0,-1 1 0,0 0-235,-1 0 0,1 0 0,-1 1 0,1-1 0,-1 1 0,1-1 0,0 1 0,0-1 0,-2 4-1,0 0-472,2 1 0,-1-1 0,0 0 0,-1 11 0,3-15 612,0 0-1,0 0 0,-1 0 0,1-1 0,0 1 0,0 0 1,0 0-1,1 0 0,-1 0 0,0 0 0,0-1 0,0 1 1,0 0-1,1 0 0,-1 0 0,0 0 0,1-1 1,-1 1-1,1 0 0,-1 0 0,1-1 0,-1 1 0,1 0 1,0-1-1,-1 1 0,1-1 0,0 1 0,-1-1 0,1 1 1,0-1-1,0 1 0,-1-1 0,1 0 0,0 1 0,0-1 1,0 0-1,0 0 0,-1 0 0,3 1 0,7-1-554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2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1573 10082,'-6'-2'1776,"-8"-4"6557,14 1-4791,7-2-2172,3 1-1033,-6 4-315,-1 0-1,1 0 1,-1-1 0,0 1 0,1-1 0,-1 0-1,0 0 1,-1 0 0,1-1 0,0 1 0,2-5-1,19-47 40,-18 41 21,0-1 0,0 1-1,2 0 1,0 1-1,0 0 1,14-16 0,-20 27-17,-1 1 0,1-1 0,-1 1 0,1 0 1,-1-1-1,1 1 0,0 0 0,0 0 0,0 1 1,-1-1-1,1 0 0,0 0 0,0 1 1,0-1-1,0 1 0,0 0 0,0 0 0,3 0 1,-2 0 36,0 0 1,-1 1-1,1 0 1,0-1-1,0 1 1,0 0 0,-1 1-1,1-1 1,-1 0-1,1 1 1,-1-1 0,3 3-1,2 2 125,0 0 0,-1 1 0,7 9 0,-8-9-150,1-1 0,-1 1 0,1-1-1,9 7 1,-13-12-176,0 1 1,1-1-1,-1 0 0,0 0 0,1 0 1,-1 0-1,1 0 0,-1 0 0,1-1 1,-1 1-1,1-1 0,-1 0 0,1 0 1,0 0-1,-1 0 0,1 0 1,-1 0-1,5-2 0,-1 0-516,1 0 0,0 0-1,-1-1 1,0 0 0,1 0 0,-1 0-1,-1-1 1,10-7 0,-1-2-309,14-18 1,-28 31 917</inkml:trace>
  <inkml:trace contextRef="#ctx0" brushRef="#br0" timeOffset="1">543 203 16219,'-6'4'520,"-7"4"1980,14-6-1218,8-3-438,5-3-269,0-1 1,-1 0 0,1-1 0,19-11 0,-6 3 63,33-17 361,87-42 611,-112 58-1209,1 1 0,45-11 1,-74 23-346,0 0 1,0 1 0,0 0-1,1 0 1,-1 1-1,7 0 1,-12 1-50,0-1 1,0 0-1,0 1 0,0-1 1,0 1-1,0-1 1,-1 1-1,1 0 0,0 0 1,0 0-1,-1 0 1,1 0-1,-1 0 0,1 1 1,-1-1-1,1 0 0,-1 1 1,0-1-1,1 1 1,-1-1-1,0 1 0,0 0 1,0-1-1,-1 1 0,1 0 1,1 3-1,-1 2-2,0-1-1,0 0 1,0 0-1,-1 1 0,0-1 1,-1 1-1,1-1 1,-1 0-1,-2 9 1,-20 57 30,20-64-31,-8 23-16,4-16-204,1 2 1,1-1-1,0 0 0,1 1 1,1 0-1,-2 21 1,5-35-153,0-1 1,0 1 0,0 0 0,0-1 0,0 1 0,1 0-1,0-1 1,-1 1 0,1-1 0,0 1 0,0-1 0,0 1-1,0-1 1,1 1 0,-1-1 0,1 0 0,-1 0 0,1 0-1,0 0 1,4 4 0,9 1-1821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3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15595,'-6'15'2617,"-4"-4"3256,10-9-4809,0-9-1416,13-12 8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3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1 345 15939,'0'3'322,"0"0"0,0 0-1,1 0 1,-1 0-1,1-1 1,-1 1 0,1 0-1,0 0 1,0-1-1,0 1 1,0-1 0,1 1-1,-1-1 1,1 1-1,0-1 1,3 4 0,-2-3-9,1 0 1,-1-1-1,1 0 1,-1 1 0,1-1-1,0 0 1,0-1-1,0 1 1,0-1 0,6 2-1,1-1 55,0-1-1,0 0 1,1 0-1,-1-1 1,1-1 0,-1 0-1,20-4 1,-13 1-326,0-2 0,0 0 0,0 0 0,-1-2 0,0 0 0,26-17 0,-35 19-478,0 1-1,-1-2 0,0 1 0,0-1 1,0 0-1,-1 0 0,0-1 1,0 1-1,-1-2 0,0 1 0,0 0 1,-1-1-1,0 0 0,4-16 1,-6 18-46,-1 0 0,-1 0 1,1-1-1,-1 1 0,0 0 1,-1 0-1,0 0 0,0 0 1,0 0-1,-1 0 1,0 0-1,-1 0 0,1 1 1,-6-10-1,2 5 52,-1-1 1,-1 1-1,1 1 1,-2 0-1,1 0 1,-20-16-1,25 23 563,0 1-1,0-1 1,0 1-1,0 0 1,-1 0-1,1 1 1,-7-3-1,9 3-48,0 1 0,0 0 0,1 0 0,-1 0 0,0 0-1,0 0 1,1 0 0,-1 0 0,0 0 0,1 0 0,-1 0 0,0 1-1,0-1 1,1 0 0,-1 0 0,0 1 0,1-1 0,-1 0 0,0 1 0,1-1-1,-1 1 1,1-1 0,-1 1 0,0-1 0,1 1 0,-1-1 0,1 1 0,0 0-1,-1-1 1,1 1 0,0 0 0,-1-1 0,1 1 0,0 0 0,-1-1-1,1 1 1,0 0 0,0 0 0,0-1 0,0 1 0,0 0 0,0-1 0,0 2-1,0 6 530,0 1 1,0-1-1,1 1 0,0-1 0,0 0 0,1 1 0,0-1 0,4 9 0,-5-15-525,11 33 1565,2-1 1,30 54 0,48 62 1034,-8-13-1258,-26-22-968,5 8-681,-61-118 161,1 0-157,-1-1-1,1 1 1,0 0 0,1-1 0,-1 0 0,1 1-1,-1-1 1,1-1 0,8 7 0,-12-10 123,1 0 1,0 1-1,0-1 0,-1 1 1,1-1-1,0 0 0,0 0 1,0 1-1,-1-1 0,1 0 1,0 0-1,0 0 1,0 0-1,0 0 0,-1 0 1,1 0-1,0 0 0,0 0 1,0 0-1,1-1 0,0 0-65,0-1-1,0 1 0,0-1 1,-1 1-1,1-1 0,0 0 1,2-3-1,-4 5 156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3.9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145 541 21189,'5'-6'570,"-1"-1"0,1 0 0,-1 0 0,-1 0 0,1 0 1,-1-1-1,-1 1 0,1-1 0,1-12 0,0-2-311,-2-1 0,1-25 0,-3 38-244,-1 0 0,1 0 0,-1 0 0,-1 0 0,0 1 0,0-1 0,-1 0 0,-1 1-1,-4-12 1,6 17-18,0 1 1,0-1-1,-1 1 0,1-1 0,-1 1 0,0 0 0,0 0 0,0 0 1,0 0-1,0 1 0,-1-1 0,1 1 0,-1 0 0,0 0 0,1 0 0,-1 0 1,0 1-1,0-1 0,0 1 0,0 0 0,0 0 0,-1 1 0,1-1 0,-5 1 1,5 0-5,0 1 0,0-1 0,0 1 0,1 0 0,-1 0 1,1 0-1,-1 0 0,0 0 0,1 1 0,0 0 0,-1 0 1,1 0-1,0 0 0,0 0 0,-5 6 0,6-6 4,1-1-1,-1 1 1,1 0-1,-1 0 1,1 0-1,0 0 1,-1 0-1,1 1 1,0-1-1,1 0 1,-1 0-1,0 1 1,1-1-1,-1 1 1,1-1-1,0 0 1,0 1-1,0-1 1,0 1 0,0-1-1,0 0 1,1 1-1,-1-1 1,1 1-1,1 3 1,-1-4 1,1 0 1,-1 1 0,1-1-1,-1 0 1,1 0-1,0 0 1,0-1 0,0 1-1,0 0 1,0-1 0,0 1-1,0-1 1,1 0 0,-1 1-1,1-1 1,-1 0 0,1-1-1,-1 1 1,1 0 0,-1-1-1,5 1 1,1 0 0,0 0 0,0-1 0,0 0 0,0-1-1,0 0 1,9-2 0,-3 0 2,1-2 0,-1 0 0,0-1-1,0 0 1,-1-1 0,0 0 0,0-1 0,12-10-1,11-12 9,40-43 0,-48 44 203,2 2-1,37-28 0,-61 50-104,0 1 0,1 0 0,-1 0 0,1 0 0,0 1 0,0 0 0,0 1 0,0 0-1,0 0 1,0 0 0,1 1 0,-1 0 0,1 0 0,-1 1 0,12 0 0,-17 1-69,0-1 0,-1 0 0,1 1 0,0-1 0,0 1 0,-1-1 0,1 1 0,0 0 0,-1 0 0,1 0 0,-1 0 0,1 0 0,-1 0 0,1 0 0,-1 0 0,0 0 0,0 1 0,3 2-1,-3-2 0,-1 0-1,1 1 1,0-1-1,0 1 1,-1-1-1,1 0 0,-1 1 1,0-1-1,0 1 1,0-1-1,0 1 1,0-1-1,-1 1 0,1-1 1,-1 3-1,-4 11 69,0-1 0,0 1-1,-2-1 1,-11 21 0,-40 53 31,48-75-279,-19 24-346,26-35 225,1-1 1,-1 1-1,0 0 1,0-1-1,-1 0 1,1 1-1,0-1 1,-1-1 0,-5 3-1,8-3 22,-1-1 0,0 1 0,1-1-1,-1 0 1,0 1 0,0-1 0,1 0 0,-1 0-1,-3-1 1,-21-7-1321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44.9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1 743 18292,'10'-8'911,"1"-1"-1,1 1 1,-1 1 0,1 0-1,20-9 1,-27 14-704,0 0 1,0 0-1,0 1 1,0-1-1,0 1 1,1 0-1,-1 1 0,0-1 1,1 1-1,-1 0 1,0 0-1,1 1 1,-1 0-1,0 0 1,0 0-1,1 0 0,4 3 1,-6-2-161,-1 0 1,0 1 0,0-1-1,0 1 1,-1-1-1,1 1 1,-1 0 0,1 0-1,-1 0 1,0 1-1,0-1 1,0 0-1,-1 1 1,1-1 0,-1 1-1,0 0 1,1 4-1,2 6 28,-2 0 0,2 29 0,-4-37-58,0 0 0,0 0 0,-1-1-1,-2 12 1,3-16-16,-1 1 0,1-1 1,0 0-1,0 0 0,-1 0 0,1 0 0,-1 0 0,1 0 0,-1 0 0,1 0 0,-1 0 1,0 0-1,1 0 0,-1 0 0,0 0 0,0 0 0,0-1 0,1 1 0,-1 0 1,0 0-1,0-1 0,0 1 0,0-1 0,0 1 0,-1-1 0,1 1 0,0-1 1,0 0-1,-2 1 0,1-2 0,0 1 0,1-1 0,-1 0 0,1 0 0,-1 0 0,1 0 0,-1 0 0,1 0 0,-1 0 0,1 0 0,0-1 0,-1 1 0,1 0 1,0-1-1,0 1 0,0-1 0,0 1 0,-1-4 0,-6-10-16,1 0 0,0-1 1,1 1-1,1-1 0,-7-32 1,7 16-74,1 0 1,0-38-1,4 56 51,0-1 1,2 0-1,-1 0 0,7-24 0,-6 34 33,-1 0 0,1 0-1,0 1 1,0-1-1,0 1 1,0-1 0,1 1-1,0 0 1,0 0-1,0 0 1,0 0 0,1 0-1,0 1 1,-1 0-1,1-1 1,0 2 0,7-5-1,-9 6 10,1 0 0,0 0 0,0 0 0,0 0 0,0 1-1,0-1 1,0 1 0,0-1 0,0 1 0,0 0 0,1 1 0,-1-1-1,0 0 1,0 1 0,0 0 0,0-1 0,0 1 0,-1 0 0,1 1-1,0-1 1,0 0 0,2 3 0,6 4 104,1 0 1,-2 1-1,18 18 0,8 7 295,-31-29-344,1-1 0,0 0 0,0-1 0,0 1 0,1-1 0,-1-1 0,1 1 0,-1-1 0,9 2 1,-11-3-37,0-1 0,0 0 0,1 0 1,-1 0-1,0 0 0,0 0 0,1-1 1,-1 0-1,0 0 0,0 0 0,0 0 1,0-1-1,0 0 0,0 1 1,0-1-1,5-4 0,-1-1-1,1 0-1,-2-1 1,1 0-1,-1 0 1,0-1-1,0 0 1,-1 0-1,0 0 1,5-13-1,2-6-9,-2-1 0,9-31 0,11-64 47,-28 109-54,-1 1 0,0-1 1,-1 0-1,-1 1 0,0-1 0,-4-21 0,0 27-23,3 9 15,1 0 1,0 0 0,0 1-1,-1-1 1,1 0-1,0 0 1,0 0-1,-1 0 1,1 0 0,0 1-1,0-1 1,0 0-1,-1 0 1,1 1-1,0-1 1,0 0 0,0 0-1,0 1 1,0-1-1,-1 0 1,1 0-1,0 1 1,0-1 0,0 0-1,0 0 1,0 1-1,0-1 1,0 0-1,0 1 1,0-1 0,0 1-1,-2 12-11,0 0 1,1 1-1,1-1 0,0 1 1,2 16-1,-1-22 8,0 0 1,1 0-1,0-1 1,0 1-1,0-1 0,1 1 1,0-1-1,1 0 1,0 0-1,8 11 0,-9-14 10,0 0-1,1-1 1,-1 0 0,1 1-1,0-1 1,0-1-1,0 1 1,0-1-1,0 1 1,1-1-1,-1 0 1,1-1-1,0 1 1,-1-1-1,1 0 1,7 1-1,-5-2 13,0 0 1,0 0-1,0-1 0,-1 0 0,1 0 0,0-1 1,0 0-1,-1 0 0,1 0 0,10-6 1,-7 2 13,-1 1 0,0-1 1,-1 0-1,1-1 0,-1 0 1,0 0-1,-1-1 0,0 0 1,0 0-1,-1-1 0,1 0 1,-2 0-1,0 0 0,8-20 1,-11 24 27,-1-1 0,0 1 0,0 0 0,0-1 0,-1 1 0,1-1 0,-2 1 0,1 0 0,0-1 0,-3-9 0,2 11-23,-1 1 0,1-1 0,-1 0 0,1 0 0,-1 1 0,0-1 0,-1 1 0,1 0 0,0 0 0,-1 0 0,0 0 0,0 0 0,0 0 0,0 1 0,-6-4 0,1 2-12,0 0-1,0 1 1,0 0-1,0 0 1,-1 1-1,1 0 1,-1 0-1,1 1 1,-1 0-1,-14 1 1,-1 1-125,-1 1 1,-37 9 0,41-7-474,0 1 0,1 1 1,0 1-1,1 1 1,0 1-1,0 0 0,0 1 1,-25 19-1,26-11-968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55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903 1779 20188,'65'-41'500,"-2"-2"-1,-1-3 1,-3-2-1,92-98 1,-94 82 79,-4-3 0,-2-2 0,82-149 1,-130 214-560,23-45 182,-2-1 0,28-82 1,-47 117-195,-1 0 1,-1-1-1,0 0 1,-1 0-1,-1 0 1,0 0 0,-1 0-1,-1 0 1,-1 0-1,0 1 1,-1-1-1,0 0 1,-9-22 0,1 14 3,0 0 1,-25-36 0,-35-39 3,43 62 16,-98-115 615,103 127-419,-2 2 1,0 1-1,-51-34 1,67 50-186,0 2 1,0-1 0,0 1-1,-1 0 1,1 1 0,-1 0 0,0 1-1,0 0 1,-13-1 0,10 2-4,1 1 0,-1 1 0,0 0 1,0 1-1,1 1 0,-25 7 0,-162 73 171,131-52-171,-220 109 55,258-125-62,6-2 23,0 1 0,0 1 0,2 2 0,0 0 0,1 1 0,0 1 0,2 0 0,0 2 0,2 1 0,-24 36 0,11-7-39,1 2 0,4 1 0,1 1 0,3 1 0,3 1 0,1 1-1,4 1 1,2 0 0,3 0 0,2 1 0,3 92 0,4-120 46,2 0 0,1-1-1,1 1 1,2-1 0,13 36 0,-11-45 43,0-1 0,1 0 1,1 0-1,1-1 0,0-1 0,2 0 1,30 32-1,-23-30-13,2-2 0,0 0 0,2-1 0,0-2 0,0 0 0,2-2 1,0-1-1,0-1 0,1-1 0,0-2 0,1 0 0,0-2 0,1-2 0,-1 0 0,1-2 0,0-1 1,0-2-1,0 0 0,0-2 0,48-10 0,-50 6-94,-1-1 0,0 0-1,-1-3 1,1 0 0,-2-1 0,0-2 0,0 0 0,-1-2 0,-1-1-1,0-1 1,-2 0 0,1-2 0,-2 0 0,27-35 0,-18 14-1852,28-52-1,-28 34 289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58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1004 12923,'2'-7'6506,"8"-32"-3817,-3-14-1570,-3-1 1,-3-94-1,-1 143-1078,0-21 60,-2 0 0,0 1 1,-1-1-1,-2 1 0,-1-1 0,0 2 0,-16-38 0,18 58 115,5 10-71,18 42 352,-9-26-307,119 245 1505,-91-198-1213,84 113 0,-58-99-379,-58-78-82,-7-11 2,-11-16 11,-59-80-140,-18-25-281,46 57 62,-43-96 1,72 134 292,1 0-1,2-1 1,1-1 0,2 1-1,-7-64 1,14 75 48,0-1 0,2 0-1,0 1 1,2-1 0,1 1 0,0 0 0,2 0-1,8-23 1,-9 33 18,0 1-1,1-1 1,0 1-1,1 1 1,0-1 0,16-16-1,-16 20 14,0 1 0,0 0 0,0 0 1,1 1-1,0 0 0,0 0 0,0 1 0,1 0 0,-1 1 0,11-4 0,-15 6-24,0 0-1,0 0 1,0 0-1,0 1 1,0-1 0,1 1-1,-1 0 1,0 0-1,0 1 1,1-1 0,-1 1-1,0 0 1,0 0-1,0 0 1,0 0 0,0 1-1,0 0 1,0 0-1,-1 0 1,1 0 0,-1 0-1,1 1 1,-1 0-1,0 0 1,5 5 0,-3-1 2,0 0 1,0 0-1,-1 1 1,0-1 0,-1 1-1,1 0 1,-1 0-1,-1 0 1,0 0 0,0 1-1,1 15 1,-2-10-5,0 0 0,-1 0 1,-1-1-1,0 1 0,-1 0 0,-1 0 0,0 0 1,0-1-1,-2 0 0,0 0 0,-8 16 0,10-22-68,-2 0-1,1 0 1,-1 0-1,0-1 1,0 0-1,-1 0 1,1 0-1,-2-1 0,1 1 1,0-1-1,-1-1 1,0 1-1,0-1 1,0-1-1,-1 1 1,1-1-1,-1-1 0,0 1 1,0-1-1,-11 1 1,14-2-185,-1-1 1,1 1-1,0-2 1,-1 1-1,1-1 1,0 1-1,-9-3 1,13 2 57,-1 1 0,0-1 0,1 1 0,-1-1 0,1 0 0,-1 0 1,1 0-1,-1 0 0,1 0 0,0 0 0,-1 0 0,1 0 0,0 0 1,0 0-1,0-1 0,0 1 0,0 0 0,0-1 0,0 1 0,0-1 1,1 1-1,-1-1 0,0 0 0,1 1 0,0-1 0,-1 0 0,1-2 1,0-1-266,0 0 1,1 0-1,-1 1 1,1-1 0,0 0-1,1 1 1,-1-1-1,1 1 1,0-1 0,3-5-1,22-28-842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58.5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 0 14835,'1'26'1633,"-2"-1"0,-1 1-1,-7 31 1,5-36-1036,0 0-1,2 1 1,1-1-1,0 1 1,4 21-1,-3-41-543,0 1-1,1-1 1,-1 1-1,1-1 1,0 0-1,0 1 1,0-1 0,0 0-1,0 0 1,0 0-1,0 1 1,3 1-1,-3-3-34,0 0 0,0-1-1,0 1 1,0 0 0,0-1-1,1 1 1,-1 0 0,0-1 0,0 1-1,1-1 1,-1 0 0,0 1-1,1-1 1,-1 0 0,0 0 0,1 0-1,-1 0 1,0 0 0,1 0-1,-1 0 1,0 0 0,1-1-1,-1 1 1,2-1 0,4-2 17,-1 0 0,0 0 0,0 0 0,0 0 0,0-1 0,0 0-1,8-9 1,2-2 17,16-20 0,-17 17-38,-1-1 1,13-23-1,-21 31-6,0 0-1,-1 0 0,0-1 0,-1 0 0,4-21 0,-7 31-5,-1 0 0,1-1 0,-1 1 0,0 0 0,0 0 0,0-1 0,0 1 0,-1 0-1,1-1 1,-1 1 0,0-3 0,0 4-1,1 0 0,-1-1 0,0 1 0,0 0 0,0 0 0,0 0 0,1 0 0,-1 0 0,0 1 0,-1-1 0,1 0 0,0 0 0,0 1 0,0-1 0,0 0 0,-1 1 0,1 0 0,0-1 0,0 1 0,-1 0 0,1-1 0,-2 1 0,-12-1-49,0 1-1,0 1 1,0 0 0,0 1 0,-26 7 0,6-2-257,12-3-82,-59 8-2326,80-12 2547,1 0 0,0 0 0,0 0 0,0 0 0,0 0 1,-1 0-1,1 0 0,0 0 0,0-1 0,0 1 0,0 0 1,0-1-1,-1 1 0,-1-2 0,3 2 93,0 0 1,0 0-1,0-1 1,0 1-1,-1 0 0,1 0 1,0-1-1,0 1 1,0 0-1,0 0 0,0-1 1,0 1-1,0 0 1,0 0-1,0-1 0,0 1 1,0 0-1,0-1 1,0 1-1,0 0 0,0 0 1,0-1-1,0 1 1,0-1-1,7-10-1167,16-8 150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47.6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0 527 11130,'1'-10'657,"1"0"-1,-1 1 0,1-1 1,1 1-1,0 0 0,1-1 1,-1 1-1,2 1 0,-1-1 1,1 1-1,0-1 1,12-12-1,-17 21-621,1-1 1,-1 1-1,0-1 1,1 1-1,-1-1 1,1 1-1,-1 0 1,0-1-1,1 1 0,-1 0 1,1-1-1,-1 1 1,1 0-1,0 0 1,-1-1-1,1 1 1,-1 0-1,1 0 0,-1 0 1,1 0-1,-1 0 1,1 0-1,0 0 1,-1 0-1,1 0 1,0 0-1,0 0-5,-1 1-1,1-1 0,0 1 1,0 0-1,-1-1 1,1 1-1,0-1 0,-1 1 1,1 0-1,-1 0 1,1-1-1,-1 1 0,1 0 1,-1 0-1,1 1 1,2 5 35,-1 1 1,0 0 0,2 9 0,-2-9 15,1 9 6,2 0 0,0 0-1,1-1 1,1 1 0,1-1-1,0-1 1,1 0 0,0 0-1,21 24 1,-29-37-81,0-1 0,0 0 0,0 0-1,0 0 1,0 0 0,0 0 0,1 0 0,-1 0-1,0 0 1,1-1 0,-1 1 0,1 0 0,-1-1-1,1 1 1,-1-1 0,1 0 0,-1 1 0,1-1 0,-1 0-1,1 0 1,2 0 0,-3-1-4,1 1 0,-1-1-1,0 0 1,0 1 0,0-1 0,0 0 0,0 0-1,1 0 1,-2 0 0,1 0 0,0 0 0,0 0-1,0 0 1,0 0 0,0 0 0,-1 0 0,1 0-1,-1-1 1,1 1 0,-1 0 0,1-1 0,-1 1-1,0 0 1,1-1 0,-1-1 0,3-24 10,-1-1 1,-1 1 0,-3-34-1,1 24-12,-1 16 10,1 16-7,0 0-1,1 0 1,-1 0 0,1 0-1,1 0 1,-1 0 0,0 0-1,1 0 1,0 0 0,3-8-1,-2 15 10,-1-1 1,1 1-1,-1 0 0,0 0 0,0 0 0,0 0 1,0 0-1,1 2 0,-2-4-8,11 25 262,16 31 427,-23-50-638,-1-1 0,1 1 0,0-1 0,0 0 0,0-1 0,1 1-1,6 5 1,-10-9-53,0-1 0,0 1 0,0 0 0,0 0-1,1-1 1,-1 1 0,0 0 0,0-1 0,0 1 0,1-1-1,-1 0 1,0 1 0,1-1 0,-1 0 0,0 0-1,1 0 1,-1 0 0,1 0 0,-1 0 0,2 0-1,-2-1 2,0 0 1,0 1-1,0-1 0,1 0 0,-1 0 0,0 1 0,0-1 0,0 0 0,0 0 0,0 0 1,-1 0-1,1-1 0,0 1 0,0 0 0,-1 0 0,2-2 0,1-6 16,0 0 1,-1 0-1,0 0 0,1-15 1,-2 16-11,2-9 4,-1-1 26,0 1-1,2-1 1,7-21-1,-9 34 58,0 0 0,0 0 0,1 0 0,-1 0 1,1 1-1,1-1 0,-1 1 0,0 0 0,1 0 0,0 0 0,0 0 1,0 1-1,0-1 0,1 1 0,6-3 0,-8 4-11,1 0-1,0 0 0,-1 1 1,1-1-1,0 1 1,0 0-1,0 0 1,0 1-1,0-1 0,1 1 1,4 0-1,-6 0-54,-1 1 1,1-1-1,-1 1 0,1 0 1,-1 0-1,1 0 0,-1 0 0,1 1 1,-1-1-1,0 0 0,0 1 1,0 0-1,0 0 0,0-1 0,0 1 1,0 0-1,0 0 0,2 4 1,0 3-22,0 0 0,0 0 0,-1 0 0,0 0 0,0 0 0,-1 0 0,-1 1 0,2 14 1,1 4 21,-4-28-33,0 0 0,0 0 0,0 1 1,0-1-1,0 0 0,0 0 0,1 0 0,-1 1 0,0-1 1,0 0-1,0 0 0,0 0 0,1 0 0,-1 1 0,0-1 1,0 0-1,1 0 0,-1 0 0,0 0 0,0 0 0,1 0 1,-1 0-1,0 1 0,0-1 0,1 0 0,-1 0 0,0 0 1,0 0-1,1 0 0,-1 0 0,0 0 0,0 0 0,1-1 0,-1 1 1,0 0-1,0 0 0,1 0 0,-1 0 0,0 0 0,0 0 1,0 0-1,1 0 0,-1-1 0,0 1 0,0 0 0,0 0 1,1-1-1,9-6-93,-6 3-6,0 0 0,0-1 0,5-7 0,11-14-284,-18 25 384,0-1-1,-1 0 1,1 1 0,-1-1 0,0 0 0,0 0-1,0 0 1,1 0 0,-2 0 0,3-4 0,-1-25 25,-2 21-21,0-8 12,1-1 0,1 1-1,5-20 1,-6 37-10,-1 0 0,0 0 0,1 0 0,-1-1 0,1 1 0,-1 0 0,1 0 0,0 0 0,-1 0 0,1 1 0,0-1 0,0 0 0,0 0 0,0 0-1,0 0 1,-1 1 0,1-1 0,0 0 0,1 1 0,-1-1 0,0 1 0,0-1 0,0 1 0,0 0 0,0-1 0,0 1 0,1 0 0,-1 0 0,0 0 0,0 0 0,0 0 0,0 0 0,1 0 0,0 1 0,2-1 27,0 1 0,0 0 0,1 0 1,-1 0-1,-1 1 0,1-1 1,0 1-1,4 2 0,1 3 44,0 1-1,-1-1 1,-1 2-1,1-1 1,-1 1-1,6 9 1,-3-4 80,16 17-1,-26-31-157,1 1-1,-1-1 0,0 0 1,1 1-1,-1-1 1,1 0-1,-1 1 0,0-1 1,1 0-1,-1 0 1,1 1-1,-1-1 0,1 0 1,-1 0-1,1 0 0,-1 1 1,1-1-1,-1 0 1,1 0-1,-1 0 0,1 0 1,-1 0-1,1 0 1,-1 0-1,1 0 0,-1 0 1,1-1-1,-1 1 0,1 0 1,-1 0-1,1 0 1,-1-1-1,1 1 0,-1 0 1,1 0-1,-1-1 1,1 1-1,-1 0 0,0-1 1,1 1-1,-1 0 0,0-1 1,1 1-1,-1-1 1,0 1-1,1-1 0,-1 1 1,0-1-1,0 1 1,0-1-1,0 1 0,1-1 1,1-4-170,0-1 1,0 1-1,1-10 1,-2 13 71,3-29-547,0 0 0,-1-47-1,1-4 486,-1 69 373,-3 12-202,0 1 1,0 0-1,0 0 1,0 0-1,0 0 1,0 0-1,0 0 1,1 0-1,-1 0 1,0 0 0,0 0-1,0 0 1,0 0-1,0 0 1,0 0-1,1 0 1,-1 0-1,0 0 1,0 0-1,0 0 1,0 0-1,0 0 1,0 0-1,1 0 1,-1 0-1,0 0 1,0 0-1,0 0 1,0 0 0,0 0-1,0 0 1,0 0-1,1 0 1,-1 0-1,0 0 1,0 0-1,0 1 1,0-1-1,0 0 1,0 0-1,0 0 1,0 0-1,0 0 1,1 0-1,10 23 940,-6-11-701,4 2 137,18 25 1,-24-35-399,0-1 1,0 1 0,0-1 0,0 0 0,1 0-1,0 0 1,-1-1 0,1 1 0,0-1 0,0 0 0,0 0-1,5 1 1,-8-2-93,0-1 0,0 0-1,0 0 1,0 0 0,0 1 0,0-1-1,0 0 1,0 0 0,0 0 0,0-1-1,0 1 1,0 0 0,0 0 0,0 0-1,0-1 1,0 1 0,0-1-1,0 1 1,0 0 0,-1-1 0,1 0-1,0 1 1,0-1 0,0 1 0,-1-1-1,2-1 1,-1 0-397,1-1 0,-1 1 0,0 0 0,0-1 0,0 1 0,0-1 0,0 1 0,-1-1 0,1-5 1,2-18-933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58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36 14555,'5'10'926,"0"0"0,-1 1 0,0 0 0,-1 0-1,0 0 1,1 12 0,3 66 2952,-6-64-3073,-1-20-608,0 0 0,1 1 1,0-1-1,0 0 0,0 0 1,0 0-1,4 8 0,-5-13-165,1 1 0,-1 0 0,1 0-1,-1 0 1,1-1 0,0 1 0,-1 0 0,1 0-1,0-1 1,0 1 0,-1-1 0,1 1 0,0-1 0,0 1-1,0-1 1,0 1 0,-1-1 0,3 1 0,-2-1-15,1 0 1,-1 0-1,1 0 1,-1 0 0,1-1-1,-1 1 1,1 0-1,-1-1 1,1 1 0,-1-1-1,0 1 1,1-1 0,-1 0-1,0 0 1,3-1-1,1-1-10,0-1 1,0 0-1,-1 0 0,1 0 0,-1 0 0,0-1 0,0 0 0,-1 1 0,1-2 0,-1 1 1,0 0-1,0 0 0,-1-1 0,0 0 0,0 1 0,0-1 0,0 0 0,-1 0 0,0 0 1,-1 0-1,1 0 0,-1 0 0,0 0 0,0 0 0,-1 0 0,0 0 0,0 0 0,0 0 1,-1 0-1,0 0 0,0 0 0,-1 1 0,1-1 0,-1 1 0,-6-8 0,4 5 27,-2 0-1,1 1 0,-1 0 0,0 0 0,0 1 1,0 0-1,-1 0 0,-12-6 0,15 10-198,0-1 0,0 1 1,0 1-1,0-1 0,0 1 0,0 0 0,-7-1 1,8 2-355,0 0 1,0 0 0,0 0 0,0 1 0,0-1 0,0 1 0,0 0 0,0 0 0,0 1 0,-5 2 0,24-14-3429,6 2 2825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5:59.3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1 243 8794,'17'2'1404,"-1"2"0,1 0 0,-1 1 1,0 0-1,-1 1 0,1 1 0,-1 1 0,0 0 1,-1 1-1,0 0 0,14 13 0,-15-9-674,-5-6 771,-15-20-606,-8-15-640,1 0 1,1-2-1,-11-39 1,19 54-226,-1-1-16,-9-33 11,14 44-35,0-1 1,0 1-1,0 0 0,1 0 1,0 0-1,0 0 0,2-10 1,-1 13-46,-1 0 1,1 0-1,0 0 0,0 1 1,0-1-1,0 0 1,0 0-1,0 0 1,1 1-1,-1-1 1,0 1-1,1-1 0,0 1 1,-1 0-1,1-1 1,0 1-1,-1 0 1,1 0-1,0 0 1,0 0-1,0 0 0,4 0 1,3-2-657,1 1 1,-1 0 0,16 0-1,-19 1 273,33-2-2171,10-3 1046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0.1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18868,'3'3'1352,"9"11"585,5 5-129,10 16-568,-1 4-319,-2 5-465,1 1-144,-6-8-264,-2-2-200,-2-11-768,-5-7-385,-18-24-3888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0.6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60 15355,'-3'-1'3825,"9"-5"-3233,5-2-408,1-4-1208,2-2-552,7-4 704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1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18 981 15467,'7'9'879,"0"0"0,-1 0-1,-1 1 1,1 0-1,-2 0 1,1 0 0,-2 1-1,1 0 1,-1 0-1,2 16 1,-5-27-856,0 0-1,0 0 1,0 0-1,0 0 1,0 1-1,1-1 1,-1 0 0,0 0-1,0 0 1,0 0-1,0 0 1,0 1-1,0-1 1,0 0 0,0 0-1,0 0 1,0 0-1,0 0 1,0 1-1,0-1 1,0 0-1,0 0 1,0 0 0,0 0-1,0 0 1,0 1-1,0-1 1,-1 0-1,1 0 1,0 0 0,0 0-1,0 0 1,0 0-1,0 1 1,0-1-1,0 0 1,0 0 0,0 0-1,-1 0 1,1 0-1,0 0 1,0 0-1,0 0 1,0 0-1,-5-6 341,-4-14-247,3 2-75,-30-99 10,32 97-84,0 0-1,1 0 1,-1-39-1,4 53 24,0 0 0,1 0 0,-1 0 0,1 0 0,4-10 0,-5 14 9,1 0-1,0 0 1,0 0 0,0 0 0,0 1 0,0-1 0,1 0-1,-1 1 1,0-1 0,1 0 0,-1 1 0,1 0 0,0-1-1,-1 1 1,1 0 0,0 0 0,0 0 0,0 0-1,4-1 1,-2 1 0,0 0 0,0 0 0,0 1 0,1-1-1,-1 1 1,0 0 0,0 0 0,1 1-1,7 1 1,2 2-6,22 8-1,-26-8 5,1 0-1,0-1 1,21 4-1,-28-6 4,0-1 0,-1 0 0,1 0 0,0 0 0,-1-1 0,1 1 1,0-1-1,-1 0 0,1 0 0,-1 0 0,1-1 0,-1 1 0,0-1 0,1 0 0,-1 0 0,4-3 0,-2 1-10,-1 0 0,1 0 0,-1-1 0,0 0-1,0 0 1,0 0 0,-1 0 0,1 0-1,-1-1 1,3-10 0,-3 7-26,0 0 0,-1 0 0,0-1 0,-1 1 0,0 0 0,0-15 0,-2 1-35,-2-1 0,0 1 0,-2 0 0,-14-44 1,-2 6 23,-3 0 0,-3 1 0,-2 2 0,-3 1 0,-50-69 0,54 92 268,13 24 112,15 9-319,0 1 0,-1 0 0,1 0 0,0 0 0,0 0-1,-1 0 1,1 0 0,0 0 0,0 0 0,-1 0-1,1 0 1,0 0 0,-1 0 0,1 0 0,0 0-1,0 1 1,-1-1 0,1 0 0,0 0 0,0 0-1,-1 0 1,1 0 0,0 1 0,0-1 0,-1 0-1,1 0 1,0 0 0,0 1 0,0-1 0,0 0-1,-1 0 1,1 1 0,0-1 0,0 0 0,0 0 0,0 1-1,0-1 1,0 0 0,0 0 0,0 1 0,0-1-1,0 0 1,0 0 0,0 1 0,0-1 0,0 0-1,0 1 1,0-1 0,0 0 0,0 0 0,0 1-1,0 5 141,1 1 0,0-1 0,0 0 0,1 0 0,0 0-1,0 0 1,3 6 0,24 45 655,-16-34-509,13 25 252,3 0 1,34 43 0,-44-67-474,2-1 0,0-1 0,1-1 1,1-1-1,32 22 0,-36-29-507,0-1 0,1-1-1,0 0 1,41 13 0,-50-23-1052,-11-1 1427,0 0 0,0 0-1,0 0 1,0 0 0,1 0 0,-1 0 0,0 0-1,0 0 1,0 0 0,0 0 0,0 0-1,1 0 1,-1 0 0,0 0 0,0 0-1,0 0 1,0 0 0,0 0 0,0 0-1,1 0 1,-1 0 0,0 0 0,0 0 0,0 0-1,0-1 1,0 1 0,0 0 0,0 0-1,0 0 1,1 0 0,-1 0 0,0 0-1,0 0 1,0-1 0,0 1 0,0 0 0,0 0-1,0 0 1,0 0 0,0 0 0,0-1-1,0 1 1,0 0 0,0 0 0,0 0-1,0 0 1,0 0 0,0 0 0,0-1-1,0 1 1,0 0 0,0 0 0,0 0 0,0 0-1,0 0 1,0 0 0,-1-1 0,1 1-1,0 0 1,0 0 0,0 0 0,0 0-1,0 0 1,-14-13-1639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1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0 289 16932,'5'7'5905,"15"-24"-3777,1-8-231,12-15-921,2-3-312,-3-2-568,0 2-464,-3 6-1128,-3 8-633,-3 16-2272,-2 10 2377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1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133 832 18844,'1'0'223,"1"0"0,-1 0 0,0 0 0,1 0 0,-1 0 0,0-1 0,1 1 0,-1 0 0,0-1 0,0 1 0,1-1 0,-1 0 0,0 1 1,0-1-1,0 0 0,0 0 0,0 0 0,0 0 0,0 1 0,0-1 0,0-1 0,0 1 0,-1 0 0,2-1 0,2-5 485,0 0 1,5-13-1,-6 15-455,5-18-36,-1 1 1,-1-1-1,0 0 1,-2-1-1,-1 1 1,-1-1-1,0 0 1,-2 1-1,-1-1 1,-1 0-1,-1 1 1,-6-26-1,6 39-214,0 0 0,0 0 1,-1 1-1,0-1 0,-1 1 0,0 0 0,0 1 1,-8-11-1,10 16-5,1 0 1,-1 0-1,0 0 1,0 0-1,0 1 1,0-1-1,0 1 1,0 0-1,-1-1 1,1 2-1,-1-1 1,0 0 0,1 1-1,-1 0 1,0 0-1,0 0 1,0 0-1,0 0 1,0 1-1,0 0 1,0 0-1,0 0 1,-6 1-1,6 0 0,1 0 0,-1 0-1,1 1 1,-1-1 0,1 1-1,-1 0 1,1 0 0,0 0-1,0 0 1,0 0 0,0 1-1,1-1 1,-1 1 0,0 0-1,1 0 1,0 0 0,0 0-1,0 0 1,0 1-1,0-1 1,1 0 0,-1 1-1,1 0 1,0-1 0,0 1-1,0 4 1,0-3 2,0 1-1,0-1 1,1 1-1,0-1 1,0 1-1,1-1 1,-1 1-1,1-1 1,0 0-1,1 1 1,-1-1-1,1 0 1,0 0-1,1 0 1,-1 0-1,1 0 1,5 6-1,-4-6 6,0-1-1,1 1 0,-1-1 1,1 0-1,0-1 1,0 1-1,1-1 0,-1 0 1,1-1-1,-1 1 1,1-1-1,0 0 0,0 0 1,0-1-1,0 0 0,0 0 1,0 0-1,0-1 1,1 0-1,-1 0 0,11-2 1,-6 0-1,-1 0 0,0-1 1,-1 0-1,1 0 0,0-1 0,-1-1 1,0 1-1,0-2 0,0 1 1,-1-1-1,0 0 0,11-11 0,-10 7 3,1 0-1,-2-1 0,1 0 0,-1 0 0,-1-1 1,9-19-1,-12 23-8,-1 0 0,-1-1 0,1 1-1,-1-1 1,-1 1 0,1-1 0,-1 0 0,-1 1 0,0-1 0,0 0 0,-3-13 0,1 9-16,-2-15-16,4 28 33,0 0 0,0 0 1,0 0-1,0-1 0,0 1 0,0 0 0,0 0 0,0 0 1,0 0-1,1-1 0,-1 1 0,0 0 0,0 0 0,0 0 1,0 0-1,0 0 0,1 0 0,-1-1 0,0 1 0,0 0 1,0 0-1,1 0 0,-1 0 0,0 0 0,0 0 0,0 0 1,1 0-1,-1 0 0,0 0 0,0 0 0,0 0 0,0 0 1,1 0-1,-1 0 0,0 0 0,0 0 0,0 0 0,1 0 1,-1 0-1,0 0 0,0 1 0,0-1 0,0 0 0,1 0 1,-1 0-1,0 0 0,0 0 0,0 0 0,0 1 1,0-1-1,1 0 0,10 7-6,-10-6 8,5 2 22,0 0 1,1 0 0,0 0 0,0 0 0,0-1-1,0-1 1,0 1 0,0-1 0,0 0-1,1-1 1,-1 1 0,0-1 0,1-1 0,-1 0-1,0 0 1,0 0 0,0-1 0,12-4-1,-10 3-81,-1 0-1,0 0 1,0-1-1,0-1 1,0 1-1,-1-1 0,1 0 1,-1-1-1,-1 0 1,1 0-1,-1-1 1,0 1-1,0-1 0,8-14 1,-1-7-2843,-1 0-1,8-33 1,-17 54 2062,4-16-1011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2.7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51 862 13779,'-2'-1'553,"0"1"0,0 0 0,0 0 0,0 1 0,0-1 0,1 0 0,-1 0 0,0 1 0,0-1 0,0 1 0,0 0 0,0 0 0,1 0 0,-1-1 0,-1 3 0,1-2-250,1 1 1,0 0-1,-1 0 1,1 0-1,0 0 0,0 0 1,0 1-1,1-1 0,-1 0 1,0 0-1,1 1 1,-1 3-1,-2 19 42,1-1-1,1 1 1,1 0-1,5 38 1,-4-57-339,0 0 1,1 0-1,-1 0 1,1 0-1,1 0 0,-1-1 1,1 1-1,4 7 1,-5-11-27,0 1 0,0-1 0,0 1 0,0-1 0,1 0 0,-1 0 0,1 0 0,-1 0 0,1 0 0,0-1 0,-1 1 0,1-1 0,0 0 0,0 1 0,0-1 1,0-1-1,6 2 0,-8-2-8,0 0 0,0 0 0,0 0 0,0 0-1,0 0 1,0 0 0,0 0 0,0 0 0,0-1 0,0 1 0,0 0 0,0-1 0,0 1 0,0-1 0,0 1 0,0-1 0,0 0 0,-1 1 0,1-1 0,0 0 0,1-1 0,0 0-34,-1 0 1,1 0 0,-1-1-1,0 1 1,0-1-1,0 1 1,0-1-1,1-3 1,0-4-209,-1 0 1,1 0-1,-1-15 0,-3-22-847,2-35-537,0 81 1652,1 1 1,-1-1-1,0 0 0,0 1 0,0-1 1,1 1-1,-1-1 0,0 0 1,1 1-1,-1-1 0,0 1 1,1-1-1,-1 1 0,1-1 1,-1 1-1,1-1 0,-1 1 0,1 0 1,-1-1-1,1 1 0,0-1 1,-1 1-1,1 0 0,-1 0 1,1-1-1,0 1 0,-1 0 1,1 0-1,0 0 0,-1 0 0,1 0 1,1 0-1,26 2 70,-18-1-40,-3-1-22,-1-1 0,1 0 1,0 0-1,-1 0 0,1-1 0,-1 0 1,1 0-1,-1-1 0,0 1 0,0-1 1,0-1-1,-1 1 0,1-1 1,-1 0-1,1 0 0,-1-1 0,-1 0 1,1 1-1,-1-2 0,0 1 0,0 0 1,0-1-1,0 0 0,-1 0 0,4-11 1,13-37 202,-17 46-181,0 1 0,0 0 0,0 1 0,6-8-1,-5 8-25,-1 0-1,0 0 1,0-1-1,3-6 1,-6 27 17,1-1 0,0 1 0,1-1 1,6 21-1,-8-34-15,0 1 0,0 0 0,0-1 0,1 1 0,-1 0 0,0 0 0,1-1 0,-1 1 0,0-1 0,1 1 0,-1 0 1,1-1-1,-1 1 0,1-1 0,1 2 0,-2-2-7,0 0 0,0 0 0,1 0 1,-1 0-1,0 0 0,0 0 0,1 0 1,-1 0-1,0 0 0,0 0 0,1 0 0,-1 0 1,0 0-1,0 0 0,1 0 0,-1 0 0,0-1 1,0 1-1,1 0 0,-1 0 0,0 0 0,0 0 1,1 0-1,-1-1 0,0 1 0,0 0 0,1-1 1,0 0-24,-1 0 0,1 0 0,0 0 1,-1 0-1,1 0 0,0-1 0,-1 1 1,0 0-1,1 0 0,-1-1 0,0 1 0,1 0 1,-1-1-1,0 1 0,0-2 0,0 2 18,-1-1-1,1 1 1,-1 0-1,1-1 0,-1 1 1,1 0-1,-1 0 1,0 0-1,0-1 1,1 1-1,-1 0 0,0 0 1,0 0-1,0 0 1,0 0-1,0 1 1,0-1-1,-1 0 0,1 0 1,0 1-1,-3-2 1,3 2 20,0-1 0,0 0 0,-1 1 1,1-1-1,0 0 0,0 1 0,0-1 0,0 0 1,0 0-1,0 0 0,0 0 0,0 0 0,1 0 1,-1 0-1,0 0 0,0-1 0,1 1 0,-1 0 1,1 0-1,-1 0 0,1-1 0,-1-1 0,1-8 151,-1-14 165,1 24-298,0 0 0,-1 0 0,1 0 0,0 0 1,0 0-1,-1 0 0,1 0 0,-1 0 0,1 0 0,-1 0 1,1 0-1,-1 0 0,1 1 0,-1-1 0,0 0 0,0 0 1,-1-1-1,2 2-18,-1 0 0,1 0 0,-1 0 0,1 0 1,-1 0-1,1 0 0,0 0 0,-1 0 0,1 0 0,-1 0 1,1 0-1,-1 0 0,1 0 0,0 0 0,-1 1 0,1-1 1,-1 0-1,1 0 0,0 0 0,-1 1 0,1-1 0,0 0 0,-1 1 1,1-1-1,0 0 0,-1 1 0,1-1 0,0 0 0,0 1 1,-1-1-1,1 0 0,0 1 0,0-1 0,0 1 0,0-1 0,-1 0 1,1 2-1,-6 17 205,5-18-211,0 2 28,-15 73 701,15-68-639,0-1-1,0 1 1,1 0 0,1 0-1,-1 0 1,1 0-1,3 13 1,-3-19-86,-1 0 1,1 0-1,0 0 1,-1 0-1,1-1 1,0 1-1,0 0 1,0-1-1,0 1 0,1-1 1,-1 1-1,0-1 1,1 1-1,-1-1 1,0 0-1,1 0 1,0 0-1,-1 0 1,1 0-1,0 0 0,-1 0 1,1 0-1,0-1 1,0 1-1,0-1 1,0 1-1,-1-1 1,1 0-1,0 0 0,0 0 1,0 0-1,0 0 1,0 0-1,2-1 1,2 0-6,0 0 1,-1-1-1,1 0 1,-1 0-1,1-1 1,-1 0 0,0 1-1,0-2 1,0 1-1,6-6 1,-2 1-9,1-2-1,-1 1 1,-1-1 0,0-1 0,-1 0 0,0 0 0,9-18-1,-8 12-8,-2-1-1,0 1 0,-1-1 1,5-33-1,-7 16 13,-1 0 0,-2 0 0,-1-1 0,-2 2-1,-9-46 1,5 45 14,-3 0 1,0 1-1,-3 0 0,0 0 0,-3 2 0,0 0 0,-2 0 0,-38-49 0,53 77 11,-12-13 49,15 17-64,0-1-1,-1 1 0,1 0 0,-1-1 0,1 1 0,0 0 1,-1 0-1,1-1 0,-1 1 0,1 0 0,-1 0 0,1 0 1,0-1-1,-1 1 0,1 0 0,-1 0 0,1 0 0,-1 0 1,1 0-1,-1 0 0,1 0 0,-1 0 0,1 0 0,-1 0 1,1 0-1,-1 1 0,1-1 0,-1 0 0,1 0 0,-1 0 1,1 1-1,-1-1 0,1 0 0,-1 1 0,0 0 21,0 0 0,1 0 0,-1 0 0,0 0 0,0 1 0,1-1 0,-1 0 1,1 0-1,-1 1 0,1-1 0,0 0 0,0 1 0,-1-1 0,1 0 0,0 3 0,2 24 354,-1-22-277,2 16 49,2-1 0,0 1 0,1-1 0,1 0 0,0-1 0,2 0 0,1 0 0,0-1 0,2 0 0,0 0 0,0-2 0,2 1 0,23 21 0,-2-4-237,29 27-560,-22-23-3513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3.0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0 145 15531,'4'-4'917,"-1"0"-1,1 1 0,-1 0 0,1 0 1,0 0-1,0 0 0,7-3 1,6-5 335,6-5 34,51-34 1798,-62 43-2736,0 1 0,0 0 1,0 1-1,22-7 0,-33 12-342,1-1-1,-1 1 0,0 0 1,1-1-1,-1 1 0,0 0 1,1 0-1,-1 0 0,1 0 1,-1 0-1,1 0 1,-1 0-1,0 0 0,1 0 1,-1 1-1,0-1 0,1 1 1,-1-1-1,0 1 1,1-1-1,-1 1 0,0 0 1,0 0-1,0 0 0,0-1 1,0 1-1,0 0 0,0 0 1,0 0-1,0 1 1,0-1-1,0 0 0,0 0 1,-1 0-1,1 1 0,-1-1 1,1 0-1,0 3 1,0-2-10,6 16 5,1 1 1,13 19-1,-18-33-23,1 0 0,-1 0 0,1 0 0,0-1 0,0 0 0,1 1 0,-1-2 0,1 1 0,0 0 0,0-1 0,10 4-1,-15-6-29,1-1 0,-1 1 0,1-1-1,-1 0 1,1 0 0,-1 1 0,1-1-1,-1 0 1,1 0 0,0 0-1,-1 0 1,1 0 0,-1 1 0,1-1-1,0 0 1,-1 0 0,1-1 0,-1 1-1,1 0 1,-1 0 0,1 0-1,0 0 1,-1 0 0,1-1 0,-1 1-1,1 0 1,-1 0 0,1-1 0,-1 1-1,1 0 1,-1-1 0,1 1-1,-1-1 1,1 1 0,-1-1 0,0 1-1,1-1 1,0-2-639,0 0-1,0 1 1,-1-1-1,1 0 1,-1 0-1,0-5 1,1-3-1583,2 3 496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3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1 254 18364,'0'12'1368,"6"-1"481,5-2-681,5-6-832,1-4-544,3-10-856,0-3-777,0-1 985</inkml:trace>
  <inkml:trace contextRef="#ctx0" brushRef="#br0" timeOffset="1">405 231 17876,'2'27'4315,"6"28"0,-8-55-4255,0 0 0,0 1 0,0-1 0,0 1 0,0-1 0,0 0 0,0 1 0,0-1 1,1 0-1,-1 1 0,0-1 0,0 0 0,0 1 0,0-1 0,1 0 0,-1 1 0,0-1 0,0 0 1,1 0-1,-1 1 0,0-1 0,0 0 0,1 0 0,-1 0 0,0 1 0,1-1 0,-1 0 0,0 0 1,1 0-1,-1 0 0,0 0 0,1 0 0,-1 1 0,1-1 0,0-1 6,0 1 1,0 0-1,0-1 0,0 1 0,0-1 1,0 1-1,0-1 0,0 1 0,0-1 1,0 0-1,1-1 0,22-24 475,-11 4-312,0 0 0,14-36 0,-18 38-215,0 0 0,1 1 0,1 0-1,14-18 1,-17 28-54,0 0-1,1 1 1,-1-1-1,11-6 1,-16 13-202,0-1-1,1 1 1,-1 0 0,0 1 0,1-1 0,-1 0 0,1 1-1,-1 0 1,1 0 0,0 0 0,0 0 0,-1 0-1,1 1 1,0 0 0,0 0 0,4 0 0,-7 0-103,0 0 1,0 1 0,0-1 0,0 1-1,0-1 1,0 1 0,0-1 0,0 1 0,-1-1-1,1 1 1,0 0 0,0-1 0,0 1-1,-1 0 1,1 0 0,0 1 0,8 16-3238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48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67 339 8762,'-1'-65'4728,"-1"-25"-1843,1 79-2799,-1 0 0,0 0 0,-1 0 0,0 1 0,0-1 0,-6-10 0,1 3-41,4 8 164,-1 1-1,1 0 1,-1 0 0,-8-9-1,13 18-196,0 0-1,0 0 1,0 0-1,0 0 1,0 0-1,0 0 1,0 0-1,0 0 1,0 0-1,0 0 0,0 0 1,0 0-1,0 0 1,0 0-1,0 0 1,0 0-1,0 1 1,0-1-1,0 0 1,0 0-1,0 0 1,0 0-1,0 0 1,0 0-1,0 0 1,0 0-1,0 0 1,0 0-1,0 0 1,0 0-1,0 0 1,0 0-1,-1 0 0,1 0 1,0 0-1,0 0 1,0 0-1,0 0 1,0 0-1,0 0 1,0 0-1,0 0 1,0 0-1,0 0 1,0 0-1,0 0 1,0 0-1,0 0 1,0 0-1,0 0 1,0 0-1,0 0 1,0 0-1,0 0 1,0 0-1,0 0 0,0 0 1,-1 0-1,3 7 266,4 13-31,9 6 206,0-1 1,25 32-1,44 44 1019,-78-95-1393,197 205 2587,-122-129-1790,-63-64-748,-1 0 1,-2 2-1,0 0 1,0 0 0,17 37-1,-26-45-112,-1 0 0,-1 0 0,0 1 0,0-1 0,-1 1-1,-1 0 1,0 0 0,-1 1 0,0-1 0,-1 0 0,0 0 0,-3 16 0,2-25-14,0 1 1,0-1-1,-1 1 1,1-1-1,-1 1 1,0-1-1,0 0 1,-1 0-1,-3 5 1,4-6-3,0-1 0,0 0 0,0 0 0,0 0-1,0 0 1,-1 0 0,1-1 0,-1 1 0,1-1 0,-1 1 0,0-1 0,1 0 0,-1 0 0,0 0 0,0 0 0,-3 0 0,-1-1-3,0 0 0,1 0-1,-1-1 1,0 0 0,1 0 0,-1 0-1,0-1 1,1 0 0,0 0 0,0-1-1,-1 1 1,-9-8 0,3 2-13,0-1 1,1 0 0,0-1-1,-16-18 1,22 22-8,0-1 0,1 0 0,-1-1 0,2 1 0,-1-1 0,1 0 0,0 0 1,1 0-1,0 0 0,0-1 0,1 1 0,-2-15 0,3 10-7,1 0 0,0-1 0,0 1-1,2 0 1,0 0 0,0 0 0,9-24 0,18-44 31,41-77 0,-23 57 182,-43 91-142,0-1 0,0 1 0,2-14 0,-6 23-48,-2 4 5,-3 10 2,-1 17-10,-2 31 0,7-50 9,1 0 0,0 1 0,0-1 0,1 0 0,1 0 0,3 14 0,-4-22 5,0 1 0,1 0 0,0-1 0,-1 1 0,1-1-1,0 1 1,1-1 0,-1 0 0,1 0 0,-1 0 0,1 0 0,0 0-1,5 3 1,-7-6-2,0 1-1,1 0 0,-1 0 0,1-1 1,-1 1-1,1-1 0,0 1 0,-1-1 1,1 0-1,-1 1 0,1-1 0,0 0 1,-1 0-1,1 0 0,0 0 0,-1-1 1,1 1-1,-1 0 0,1-1 0,-1 1 1,1-1-1,0 1 0,-1-1 1,0 0-1,1 0 0,-1 0 0,1 1 1,-1-1-1,0-1 0,0 1 0,1 0 1,-1 0-1,0 0 0,0-1 0,1-1 1,1-2 11,1 0 1,-1 0-1,0-1 1,0 1 0,-1-1-1,0 0 1,0 0 0,0 0-1,0 0 1,-1 0-1,0 0 1,-1-1 0,1 1-1,-1 0 1,0 0 0,-1-1-1,0 1 1,0 0-1,-3-11 1,3 11-28,-2-1-1,1 1 1,-1 0 0,1 0-1,-2 0 1,1 0 0,-1 1-1,1-1 1,-2 1 0,1 0 0,-1 0-1,1 0 1,-1 1 0,0 0-1,-1 0 1,1 0 0,-1 0-1,-8-3 1,12 6-182,0 0 1,0 1 0,0-1-1,1 0 1,-1 0-1,0 0 1,1 0-1,-2-2 1,3 3 133,-1 0 1,1 0-1,0 0 1,0 0-1,0-1 1,0 1 0,0 0-1,0 0 1,0 0-1,0 0 1,0 0-1,0-1 1,0 1-1,0 0 1,0 0-1,0 0 1,0 0-1,0 0 1,0-1-1,1 1 1,-1 0 0,0 0-1,0 0 1,0 0-1,0 0 1,0 0-1,0-1 1,0 1-1,0 0 1,0 0-1,1 0 1,-1 0-1,0 0 1,0 0-1,0 0 1,12-6-1870,0 2 555,0-2-1,16-9 1,-22 11 1463,1 0 0,-1 0 0,1 1 1,0 0-1,0 0 0,0 1 0,0 0 0,0 0 0,0 0 0,1 1 0,-1 0 0,8 1 0,-8 0 556,1 1 1,-1 0-1,0 1 0,1 0 1,-1 0-1,12 6 0,-15-6-346,0 0 0,0 0-1,-1 0 1,1 1 0,-1 0 0,0 0-1,1 0 1,-1 0 0,0 0-1,-1 0 1,1 1 0,4 7-1,-6-35 366,-2-20-95,3-60-124,-2 102-436,0-1 0,0 0-1,1 1 1,-1-1 0,1 1 0,0-1 0,0 1 0,0-1-1,0 1 1,0-1 0,1 1 0,-1 0 0,0 0 0,1-1 0,0 1-1,0 0 1,3-3 0,-2 4-45,-1-1 0,1 1 0,0-1-1,0 1 1,0 0 0,0 0 0,0 0 0,0 0 0,0 1-1,0-1 1,0 1 0,1 0 0,-1 0 0,0 0 0,3 0-1,0 1-796,0 0 0,-1 0 0,11 4 0,3 2-471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4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23 295 16836,'-1'1'236,"0"-1"1,-1 1 0,1-1 0,0 1 0,0-1 0,0 1 0,-1 0 0,1 0 0,0 0-1,0 0 1,0 0 0,0 0 0,0 0 0,0 0 0,1 0 0,-1 0 0,0 1 0,1-1-1,-1 0 1,0 0 0,1 1 0,0-1 0,-1 0 0,1 1 0,0-1 0,-1 0 0,1 1-1,0-1 1,0 3 0,1 4 291,0 0-1,0 0 1,0 0 0,3 8-1,-3-12-343,3 12 226,1 0-1,0 0 1,1-1-1,0 0 1,1 0-1,15 21 1,-20-32-393,1 1 0,0-2 1,1 1-1,-1 0 1,1-1-1,0 1 0,0-1 1,0 0-1,0 0 0,0-1 1,0 1-1,1-1 1,0 0-1,-1 0 0,1-1 1,0 1-1,0-1 0,0 0 1,0 0-1,0-1 1,0 1-1,0-1 0,0 0 1,0 0-1,8-2 0,-7 0-38,1 1 0,-1-2 0,1 1 0,-1 0 0,0-1 0,0 0 0,0-1-1,0 1 1,-1-1 0,1 0 0,-1-1 0,0 1 0,0-1 0,0 0-1,-1 0 1,0-1 0,0 1 0,3-7 0,-1 1-157,-1 0 1,0 0-1,0-1 0,-2 1 1,1-1-1,-2 0 1,1 0-1,-2 0 0,1-16 1,-2 23 76,0 2 43,0 1-1,0-1 0,0 1 0,0-1 0,1 1 0,-1-1 0,1 1 1,-1 0-1,1-1 0,0 1 0,0 0 0,0-1 0,0 1 1,2-2-1,-3 4 53,0-1 0,1 1-1,-1 0 1,1 0 0,-1 0 0,1-1 0,-1 1 0,1 0 0,-1 0 0,0 0 0,1 0 0,-1 0-1,1 0 1,-1 0 0,1 0 0,-1 0 0,1 0 0,-1 0 0,1 0 0,-1 1 0,0-1 0,1 0-1,-1 0 1,1 0 0,-1 1 0,0-1 0,1 0 0,-1 0 0,1 1 0,10 9-13,-11-10 18,3 2 18,-1 1 0,1-1 0,-1 0-1,1 0 1,0 0 0,0 0 0,0-1 0,0 1 0,0-1 0,0 1 0,0-1-1,4 1 1,-5-2 10,1 0 0,-1 0 0,0 0 0,1 0 0,-1 0-1,1-1 1,-1 1 0,0-1 0,0 1 0,1-1 0,-1 0 0,0 0-1,0 0 1,0 0 0,0 0 0,0 0 0,0-1 0,2-1 0,2-2-7,-1 0 1,-1 0 0,1-1-1,-1 1 1,0-1 0,0 0-1,0 0 1,-1 0 0,0-1-1,0 1 1,2-11 0,1-6-32,7-49 0,-10 46 23,1-13 2,-2 24 8,-1 0-1,8-27 1,-9 41-8,0 0 0,0 0 0,1 1 0,-1-1 0,0 0 1,1 0-1,-1 0 0,0 1 0,1-1 0,-1 0 0,1 0 0,0 1 0,-1-1 0,1 0 1,0 1-1,-1-1 0,1 1 0,0-1 0,-1 0 0,1 1 0,0 0 0,0-1 0,0 1 1,0 0-1,1-1 0,-1 1 20,1 0 0,-1 0 0,1 0 1,-1 1-1,1-1 0,-1 0 0,1 1 1,-1-1-1,1 1 0,-1 0 0,0-1 1,1 1-1,1 1 0,3 3 91,0 0 0,-1 0 0,1 0 0,7 11 0,-6-6-77,-2-3-116,-1 0-1,1-1 1,1 0-1,-1 0 0,1 0 1,0-1-1,0 0 1,0 0-1,9 5 0,-14-9-66,-1-1 0,1 0 0,0 0-1,-1 1 1,1-1 0,0 0-1,0 0 1,0 0 0,-1 1-1,1-1 1,0 0 0,0 0-1,-1 0 1,1-1 0,0 1 0,0 0-1,-1 0 1,1 0 0,0 0-1,0-1 1,-1 1 0,1 0-1,0-1 1,-1 1 0,1-1 0,0 1-1,-1-1 1,1 1 0,-1-1-1,1 1 1,0-1 0,-1 1-1,0-1 1,2-1 0,1-6-1092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4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1 457 18476,'1'2'1272,"4"-4"617,4-4-929,3-9-864,-1-6-480,3-10-1313,1-2-575,6-1 1128</inkml:trace>
  <inkml:trace contextRef="#ctx0" brushRef="#br0" timeOffset="1">124 0 15707,'11'20'1681,"6"9"1391,5 4-559,10 6-641,0 2-423,2-2-777,-2-1-232,-6 2-312,3-2-208,-8 0-560,-6-3-537,-6-7-1623,-4-4-321,-16-15 1505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5.0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0 543 14227,'24'-20'1474,"-2"-2"1,0-1-1,-1 0 1,-2-2-1,0 0 1,15-29-1,-30 45-1400,0 0 1,-1 0-1,0-1 0,-1 0 1,0 0-1,0 1 1,-1-1-1,0 0 0,-1 0 1,0 0-1,-1 0 1,0 0-1,0 0 0,-1 0 1,0 0-1,-7-17 1,-1 1-17,-1 1 0,-2 1 1,0 0-1,-30-40 0,37 60 243,6 8-54,3 4-119,0 0 1,1-1-1,6 11 0,-1-1 11,10 19 300,2-2-1,32 41 0,-37-55-185,1-1 0,1-1 1,1 0-1,35 25 0,-50-40-225,-1-1 1,1 0-1,0 0 0,-1 0 0,1-1 1,0 1-1,8 1 0,-11-3-20,0 1-1,1-1 1,-1 0 0,0 0-1,0 0 1,1 0 0,-1 0-1,0-1 1,1 1 0,-1 0-1,0-1 1,0 1 0,0 0-1,1-1 1,-1 0 0,0 1-1,0-1 1,0 0 0,0 1-1,0-1 1,0 0 0,0 0-1,0 0 1,0 0 0,0 0-1,-1 0 1,1 0-1,0-1 1,3-7 27,0 0 0,-1 0 0,-1 0 0,4-17 0,-5 16-13,1 0 0,1 0 0,0 0 0,0 1 0,6-12 1,-8 18-1,1 1 0,-1 0 1,1 0-1,0-1 0,0 1 1,0 0-1,0 1 1,0-1-1,0 0 0,0 1 1,0-1-1,1 1 0,-1-1 1,1 1-1,-1 0 1,1 0-1,-1 0 0,1 1 1,0-1-1,-1 1 0,1-1 1,0 1-1,-1 0 1,4 0-1,-2 0-24,0 0-1,1 1 1,-1-1 0,0 1-1,0 0 1,0 1 0,0-1-1,0 0 1,0 1 0,0 0-1,0 0 1,-1 0 0,1 1-1,-1-1 1,1 1 0,-1 0-1,4 4 1,0 1-806,-1 0-1,0 0 1,-1 1-1,0 0 1,0 0-1,4 12 1,4 11-1190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5.7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14 276 14243,'-2'-7'539,"-7"-26"2393,7 27-344,2 20 987,38 176 1824,-37-185-5346,0 0 1,1 1-1,0-1 1,0 0 0,0 0-1,1 0 1,0 0-1,0 0 1,0-1-1,7 8 1,-8-10-39,0 0-1,0 0 1,1 0-1,-1-1 1,1 1 0,-1-1-1,1 0 1,0 1 0,-1-1-1,1 0 1,0-1-1,0 1 1,0 0 0,0-1-1,-1 0 1,1 1-1,0-1 1,0 0 0,0-1-1,0 1 1,0 0 0,4-2-1,-2 0-10,-1 0 0,1 0 0,0 0 1,-1 0-1,1-1 0,-1 0 0,0 0 0,0 0 0,0-1 0,-1 1 0,1-1 0,-1 0 0,1 0 0,-1 0 1,-1 0-1,1 0 0,3-8 0,0-1-100,0-1 0,-1 0 0,-1 0-1,6-27 1,-6 16-423,-2-1-1,0 1 0,-5-49 0,5 66 130,4 9 240,8 13 126,-12-12-5,3 3 60,0 0 0,0 0-1,1 0 1,0-1 0,0 0 0,0 0 0,1 0 0,-1-1 0,1 0 0,0 0 0,-1-1-1,1 1 1,1-2 0,-1 1 0,0-1 0,0 0 0,1 0 0,-1-1 0,0 0 0,1-1-1,-1 1 1,0-1 0,0-1 0,1 1 0,-1-1 0,0 0 0,0-1 0,-1 0 0,1 0-1,10-7 1,-10 5 27,0 0 1,-1 0-1,0-1 0,0 0 0,0 0 0,-1 0 0,0-1 1,9-14-1,-13 18-31,1 1 0,-1-1 0,0 0-1,0 1 1,0-1 0,-1 0 0,1 0 0,-1 0 0,1 0 0,-1 0 0,0 0 0,0 0 0,0 0 0,0 0 0,-1 1 0,1-1 0,-1 0-1,0 0 1,0 0 0,0 0 0,0 1 0,0-1 0,-1 0 0,1 1 0,-1-1 0,0 1 0,1 0 0,-4-3 0,-3-4-44,-2 1 0,1 0 0,-1 0 0,0 1 1,-1 0-1,0 1 0,0 0 0,0 1 1,-15-6-1,14 8-1193,0-1 1,-1 2-1,1 0 0,0 0 1,-18 0-1,26 3-1531,4 4 1120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6.4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193 705 16083,'-53'52'2890,"36"-34"-1503,1-2 0,-2 0 1,0-1-1,-1 0 0,-32 18 0,82-61-1869,-11 12 187,0-1 0,19-21-1,-26 23 188,0 2-1,2 0 1,-1 0-1,2 1 1,21-12-1,-30 20 104,0 1 0,-1-1 0,1-1 0,-1 1 0,0-1 0,0 0-1,8-9 1,-11 9 4,0 0 0,0 1 0,0-1 0,-1 0 0,0 0 0,0 0 0,0-1 0,0 1 0,-1 0 0,0-1 0,1-7 0,-1-5 8,-1 0 0,0-1 0,-2 1 0,0 0 0,-1 0 1,0 0-1,-2 0 0,-8-22 0,-1 4 33,-2 0 1,-39-63-1,27 56 186,-2 2 0,-58-62 0,65 83 320,13 16-53,10 4-470,-1 0 0,1 0 0,0 1 0,0-1 0,-1 0 0,1 0 0,0 1 0,0-1 0,0 0 0,-1 1 0,1-1 0,0 0 0,0 0 0,0 1 0,0-1 0,0 0 0,0 1 0,0-1 0,-1 0 0,1 1 0,0-1 0,0 0 0,0 1 0,0-1 0,1 0 0,-1 1 0,0-1 0,0 0 0,0 1 0,0 0 0,3 10 198,0 0-1,1 0 0,0 0 0,1-1 1,0 1-1,12 17 0,-10-16-52,22 38 162,3-2 0,2-1 0,2-1 1,1-2-1,3-2 0,61 51 0,-89-83-653,16 12-669,-15-5-3185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6.8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5 310 19412,'-5'5'1721,"8"-7"855,8-12-535,16-19-585,2-10-464,6-6-440,-4 2-120,-7 9-480,1 5-432,-10 7-1000,-3 6-513,-1 11-839,-1 12 1311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7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101 615 15491,'1'-2'223,"2"-10"2890,3-23 0,-6 33-2820,0 0 0,0 0 0,0 0 1,0 0-1,0-1 0,0 1 0,0 0 1,0 0-1,-1 0 0,1 0 0,-1 0 1,0 0-1,0 0 0,1 0 0,-1 0 0,-1 0 1,1 1-1,-2-5 0,1 6-235,1-1 1,-1 0-1,0 0 0,1 1 0,-1-1 1,1 1-1,-1-1 0,0 1 0,0-1 1,1 1-1,-1 0 0,0 0 0,1 0 0,-1 0 1,0 0-1,0 1 0,1-1 0,-1 0 1,0 1-1,1-1 0,-1 1 0,-1 1 1,-2 0-44,0 0 0,0 0 0,1 1 1,-1 0-1,-6 6 0,8-6-6,1 0 0,-1-1 0,1 1 0,0 1 1,0-1-1,1 0 0,-1 0 0,1 1 0,-1-1 0,1 1 0,0-1 0,0 1 0,1-1 0,-1 1 0,1 0 0,-1-1 0,1 1 1,0 0-1,1 0 0,-1-1 0,1 1 0,1 5 0,-2-7 4,1 0-1,0 0 1,-1 0 0,1 0 0,0 0-1,0 0 1,0 0 0,1 0-1,-1 0 1,0 0 0,1-1 0,-1 1-1,1 0 1,-1-1 0,1 1-1,0-1 1,0 0 0,0 0 0,0 1-1,0-1 1,0 0 0,0-1 0,0 1-1,0 0 1,0-1 0,0 1-1,0-1 1,1 1 0,-1-1 0,0 0-1,0 0 1,1 0 0,-1 0-1,0-1 1,0 1 0,0-1 0,4 0-1,0-1 8,0-1-1,0 1 0,0-1 0,0 0 0,0-1 1,0 0-1,-1 0 0,0 0 0,1 0 0,-2-1 0,1 0 1,0 0-1,-1 0 0,0 0 0,0-1 0,-1 1 1,6-13-1,1-5 90,-1-2 0,-1 1 0,6-33 1,-11 43-10,-2 12-53,-1-1 0,1 1 0,0 0 0,-1-1 0,1 1 1,0 0-1,1 0 0,-1 0 0,0 0 0,1 0 0,-1 0 0,1 0 0,-1 0 0,1 0 0,0 1 0,3-3 0,-2 2 6,0 1 1,0 0-1,0 0 0,0 0 0,1 0 1,-1 0-1,1 0 0,-1 1 0,0 0 1,7 0-1,8 0 167,-4 0-54,-1 0-1,17-3 1,-25 2-152,0 0 1,0 0-1,0-1 1,-1 1-1,1-1 0,0-1 1,-1 1-1,1-1 1,5-3-1,-4 0-14,-1 1 1,1-1-1,-1 0 0,0 0 0,0 0 0,-1-1 1,0 1-1,0-1 0,0 0 0,-1 0 0,0-1 0,-1 1 1,1-1-1,-1 1 0,-1-1 0,0 0 0,0 0 0,0 0 1,-1-9-1,0 5 0,-1 0 0,0 0 0,-1 0-1,0 0 1,-1 1 0,0-1 0,-1 1 0,0 0 0,-1 0 0,0 0 0,-1 0 0,-7-9 0,11 18-3,-25-32-794,25 32 648,-1-1-1,1 1 0,-1 0 0,0 0 1,1 0-1,-1 0 0,0 0 0,0 0 0,0 1 1,-4-2-1,6 3-127,0 0 0,0 0 0,0 0 0,0 0-1,0 0 1,0 0 0,0 1 0,0-1 0,0 0 0,0 0 0,0 1 0,0-1 0,0 1 0,0-1 0,0 0 0,1 1 0,-1 0-1,-1 0 1,-1 1-362,-12 8-1628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07.6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71 22181,'-6'0'2264,"-5"-3"1161,-3-2-905,0-2-1383,-1-6-721,3-2-1056,1-3-905,11 9 849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7.1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3 415 13547,'-1'-8'763,"1"5"-340,-1 0-1,1 0 1,0 0 0,0 0 0,0 0-1,0 0 1,0 0 0,1 0 0,-1 0-1,1 0 1,0 0 0,0 0 0,0 1-1,2-6 1,-2 8-338,-1-1 0,1 1 0,-1 0-1,1-1 1,-1 1 0,1 0 0,0 0 0,-1-1 0,1 1 0,-1 0-1,1 0 1,-1 0 0,1 0 0,0 0 0,-1 0 0,1 0 0,-1 0-1,1 0 1,0 0 0,-1 0 0,1 0 0,-1 0 0,1 1-1,0-1 1,-1 0 0,1 0 0,-1 1 0,1-1 0,-1 0 0,1 1-1,-1-1 1,1 0 0,-1 1 0,1-1 0,-1 1 0,0-1-1,1 2 1,19 20 783,-19-20-703,22 29 523,-9-9-172,2-1-1,33 34 1,-45-51-482,1 0 1,-1 0 0,1 0-1,0 0 1,1-1 0,-1 0 0,0 0-1,1 0 1,0-1 0,-1 0-1,1 0 1,0 0 0,0-1-1,0 0 1,0 0 0,0 0 0,9-1-1,-10 0-46,0-1 0,-1 0 0,1 0-1,0-1 1,-1 1 0,0-1 0,1 0-1,-1 0 1,0 0 0,0-1 0,0 1-1,0-1 1,0 0 0,-1 0 0,0-1 0,1 1-1,-1-1 1,0 1 0,0-1 0,-1 0-1,1 0 1,-1 0 0,0 0 0,2-8-1,1-1-78,-1-1 0,-1 1-1,0-1 1,-1 1-1,0-1 1,-1 0-1,-1-17 1,-6-29-243,3 45 198,2-1 0,-1-1-1,2 1 1,2-25 0,-2 40 129,0 0 0,0 1 0,0-1 0,0 0 0,1 0 0,-1 0 0,0 1 0,0-1 0,0 0 0,1 0 0,-1 0 0,0 1 0,1-1 0,-1 0 0,1 1 0,-1-1 0,1 0 0,-1 1 0,1-1 0,-1 0 0,1 1 0,0-1 0,-1 1 0,1-1 0,0 1 0,0 0 0,-1-1 0,1 1 0,0 0 0,0-1 0,-1 1 0,1 0 0,0 0 0,0 0 0,0 0 0,0-1 0,-1 1 0,1 0 0,0 1 0,0-1 0,0 0 0,-1 0-1,1 0 1,0 0 0,1 1 0,5 2-2,-1 0-1,1 1 0,-1-1 1,10 9-1,4 2 98,-17-13-56,0 0 0,0 1-1,0-2 1,0 1 0,0 0 0,0-1 0,0 1-1,1-1 1,-1 0 0,0 0 0,0 0 0,0 0-1,0-1 1,0 1 0,0-1 0,4-1-1,-3 1 28,0-1-1,1 0 1,-1-1-1,0 1 1,0-1-1,-1 0 1,1 0-1,0 0 0,5-7 1,-4 4 46,0 0 0,-1-1 0,1 1-1,-2-1 1,1 0 0,-1 0 0,0 0 0,0-1 0,-1 1 0,0-1 0,0 1 0,1-13 0,-3 18-71,0-1 0,0 1 0,0-1 0,-1 0 0,1 1 0,-1-1 0,1 1 0,-1 0 0,0-1 0,0 1 0,0-1 0,0 1 1,-1 0-1,1 0 0,-1 0 0,-1-2 0,0 1-11,0 0 0,0 0-1,0 1 1,-1-1 0,1 1 0,-1 0 0,0 0 0,1 0 0,-6-1 0,-4-1-510,-1 1 0,0 0 0,0 1 0,-24 0 0,11 3-3141,27 4 166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7.7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97 542 16972,'-1'1'468,"0"0"1,0 0 0,0 1 0,0-1 0,0 0-1,0 0 1,1 0 0,-1 0 0,1 1-1,-1-1 1,0 2 0,0 0 98,-27 70 3848,20-48-3781,-15 30-1,13-37-562,7-14-67,0 1 0,1 0 0,-1 1 1,1-1-1,-1 6 0,7-36-560,-3 13 297,1 0-1,1-1 1,0 1-1,6-15 0,-6 22 167,0-1-1,0 1 0,0 0 1,0 0-1,1 0 0,0 0 1,7-6-1,-10 10 84,1-1-1,-1 1 1,0 1-1,1-1 1,-1 0 0,1 0-1,-1 0 1,1 1 0,-1-1-1,1 1 1,0-1-1,-1 1 1,1 0 0,-1-1-1,1 1 1,0 0 0,0 0-1,-1 0 1,1 0-1,0 1 1,-1-1 0,1 0-1,-1 1 1,1-1 0,0 1-1,-1 0 1,1-1-1,-1 1 1,1 0 0,-1 0-1,3 2 1,3 3 22,0-1 0,1 0 0,0 0 0,0-1 0,15 7 0,-21-11-4,1 1-1,-1 0 1,0-1 0,1 0-1,-1 0 1,1 1 0,-1-1-1,1-1 1,-1 1 0,0 0-1,1-1 1,-1 1 0,1-1-1,-1 0 1,0 1 0,0-1-1,1 0 1,-1-1 0,0 1-1,0 0 1,0-1 0,0 1-1,0-1 1,0 1 0,-1-1-1,1 0 1,2-3 0,2-4-14,0 0 0,0-1 0,-1 1 0,0-1 0,0-1 0,-1 1 0,-1-1 0,1 1 0,1-18 0,-2 8 4,-1 0-1,0-1 1,-2 1 0,-3-28 0,0 27 9,-1 1 0,-1 0 0,-1-1 0,0 2 0,-2-1 0,0 1 0,-18-29 0,-1 4 308,-64-75-1,89 117-274,0-1 77,0 0 0,0 0-1,-1 0 1,0 0 0,1 1 0,-1-1 0,0 1 0,0 0 0,0 0-1,0 0 1,-8-3 0,11 5-104,0 0 1,0 0-1,0 0 1,0 0-1,0 0 1,0 0-1,0 0 0,-1 0 1,1 0-1,0 0 1,0 1-1,0-1 1,0 0-1,0 0 0,0 0 1,0 0-1,0 0 1,-1 0-1,1 0 0,0 0 1,0 0-1,0 1 1,0-1-1,0 0 1,0 0-1,0 0 0,0 0 1,0 0-1,0 0 1,0 1-1,0-1 1,0 0-1,0 0 0,0 0 1,0 0-1,0 0 1,0 0-1,0 1 1,0-1-1,0 0 0,0 0 1,0 0-1,0 0 1,0 0-1,0 0 0,0 0 1,1 1-1,-1-1 1,0 0-1,0 0 1,0 0-1,0 0 0,5 9 178,-5-8-101,7 10 120,0 0 0,0-1 0,1 0 0,0-1 0,1 0 0,9 8 0,64 45 553,-16-13-481,-25-14-676,48 50-1,-87-83 107,0 0 1,0 0-1,-1 1 1,1-1-1,-1 0 1,3 6-1,-4-8 154,0 1-1,0-1 1,0 0 0,0 1-1,0-1 1,1 1-1,-1-1 1,-1 1 0,1-1-1,0 1 1,0-1 0,0 0-1,0 1 1,0-1-1,0 1 1,0-1 0,-1 1-1,1-1 1,0 0 0,0 1-1,0-1 1,-1 1-1,1-1 1,0 0 0,-1 1-1,1-1 1,0 0 0,-1 0-1,1 1 1,0-1-1,-1 0 1,1 0 0,-1 1-1,1-1 1,0 0 0,-1 0-1,1 0 1,-1 0-1,1 0 1,-1 0 0,1 0-1,-1 0 1,1 0 0,0 0-1,-1 0 1,0 0 0,-12 1-3782,2-3 1480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49.4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0 176 11266,'2'-6'788,"-1"1"0,2-1-1,-1 1 1,0 0-1,1 0 1,0 0 0,5-5-1,-8 9-639,0 1-1,1-1 0,-1 1 1,1-1-1,-1 1 0,1-1 1,0 1-1,-1-1 0,1 1 0,-1 0 1,1 0-1,0-1 0,-1 1 1,1 0-1,0 0 0,-1 0 1,1-1-1,0 1 0,-1 0 1,1 0-1,0 0 0,-1 0 1,1 0-1,0 0 0,0 1 1,1 0-6,-1 0 0,0 0 0,1 0 1,-1 0-1,0 0 0,0 0 0,1 0 0,-1 1 1,0-1-1,0 0 0,-1 1 0,1-1 0,0 1 1,0-1-1,0 4 0,35 90 2321,-32-82-2292,-1 0-1,-1 0 0,0 1 0,0-1 1,-1 22-1,-4-21-139,3-14-28,0 0-1,0 0 0,-1 1 1,1-1-1,0 0 0,0 0 1,0 0-1,0 0 0,0 1 1,-1-1-1,1 0 0,0 0 0,0 0 1,0 0-1,0 0 0,-1 0 1,1 1-1,0-1 0,0 0 1,0 0-1,-1 0 0,1 0 1,0 0-1,0 0 0,-1 0 0,1 0 1,0 0-1,0 0 0,-1 0 1,0-1 1,1 1 1,-1-1-1,0 1 1,1-1-1,-1 0 1,0 1-1,1-1 1,-1 0-1,1 1 1,-1-1-1,1 0 1,0 0-1,-1 0 1,1 0-1,0 1 1,-1-1-1,1 0 1,0 0-1,0 0 1,0 0-1,0-2 1,-3-21 2,2-1 0,0 1 1,2-1-1,5-36 0,-4 49-7,1 0 1,0 0-1,0 0 1,1 1-1,1-1 1,0 1-1,0 0 1,1 0-1,1 0 1,14-17-1,-18 24 31,1 0 0,0 1 0,0-1-1,0 1 1,0 0 0,1 1 0,-1-1-1,1 1 1,-1-1 0,10-2 0,-12 5-5,0-1 1,0 1 0,1 0-1,-1-1 1,0 1 0,1 0-1,-1 0 1,0 0-1,1 1 1,-1-1 0,0 1-1,0-1 1,1 1 0,-1 0-1,0-1 1,0 1-1,0 0 1,0 1 0,0-1-1,0 0 1,0 0 0,0 1-1,-1-1 1,1 1-1,0 0 1,1 2 0,16 29 290,1 2-206,-18-33-418,0 0-1,-1 0 0,1 0 1,0 0-1,0-1 0,0 1 0,0 0 1,0-1-1,0 0 0,0 1 1,1-1-1,3 1 0,-4-1 51,-1-1-1,0 0 1,0 0-1,0 0 1,0 1-1,1-1 1,-1-1-1,0 1 1,0 0-1,2 0 1,19-9-1568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8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2 173 17460,'-2'-3'5153,"4"-5"-2265,7-8-767,6-1-625,1-6-808,2 0-352,-5 2-584,4 1-336,-2 3-1088,-1 3-513,0 8-1207,4 2 1647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8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36 483 13595,'2'-32'9076,"0"0"-4254,0-48-3915,-2 71-955,-1 0-1,0-1 1,-1 1-1,0 0 1,-1 0-1,-5-14 1,7 22 37,1 0 0,0 0 0,-1 0 0,1 0 0,-1 0 0,1 1 0,-1-1 0,0 0 1,1 0-1,-1 0 0,0 1 0,1-1 0,-1 0 0,0 1 0,0-1 0,0 0 0,0 1 0,0-1 0,0 1 1,1 0-1,-3-1 0,3 1 6,0 0 1,0 0-1,-1 0 1,1 0-1,0 0 1,-1 0-1,1 0 1,0 0-1,0 1 1,-1-1-1,1 0 1,0 0-1,0 0 1,-1 0-1,1 1 1,0-1 0,0 0-1,0 0 1,-1 0-1,1 1 1,0-1-1,0 0 1,0 0-1,0 1 1,0-1-1,-1 1 1,0 14-29,1-10 35,1 0 0,0-1-1,0 1 1,0-1 0,1 1-1,0-1 1,0 1 0,0-1-1,0 0 1,0 0 0,1 0-1,0 0 1,0 0 0,0-1-1,0 1 1,1-1 0,-1 0 0,1 0-1,0 0 1,0-1 0,0 1-1,0-1 1,0 0 0,0 0-1,6 2 1,-4-2-1,0-1 0,0 1 0,0-1 0,0 0 0,0-1 0,0 1 0,0-1 0,0-1 0,0 1-1,0-1 1,0 0 0,0 0 0,0 0 0,0-1 0,0 0 0,-1-1 0,1 1 0,-1-1 0,8-4 0,-11 5 6,0 0-1,0 1 1,0-1 0,0 0 0,-1 0-1,1 0 1,-1 0 0,1 0 0,-1-1-1,0 1 1,0 0 0,0 0 0,0-1-1,0 1 1,0-1 0,-1 1 0,1-1-1,-1-3 1,1-4 43,-1-1 0,-1 1 0,-2-15 0,1 15-8,1 1 0,0-20-1,2 22 12,1-1 0,-1 1-1,2-1 1,-1 1-1,1 0 1,0-1-1,0 2 1,1-1 0,0 0-1,9-11 1,-6 9 157,1 0 0,0 1 1,0 0-1,1 0 1,0 1-1,16-10 0,-21 15-117,0 0-1,0 1 1,0-1-1,0 1 1,0 0 0,8-1-1,10-3 173,-42-6-3521,6 4 784,7 2 874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1.1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16075,'2'6'622,"0"-1"-1,0 1 0,1-1 0,0 1 0,0-1 0,0 0 0,1 0 0,0-1 0,5 6 1,4 5 125,226 304 3808,-231-308-4509,13 20 59,1-1 0,1-1 0,34 31 0,-52-56-95,-4-2-7,0-1 1,1 0 0,-1 1 0,1-1 0,-1 0-1,1 0 1,-1 0 0,1 0 0,0 0-1,-1-1 1,5 2 0,-6-3 1,0 0-1,0 0 1,0 0 0,0 0 0,0 0-1,0 0 1,0 0 0,0 0-1,0-1 1,-1 1 0,1 0-1,0 0 1,-1 0 0,0-1 0,1 1-4,-9-25 56,0 1-53,1 0 0,1-1 0,-7-50-1,13 68 29,1 1-1,0-1 1,0 1-1,1 0 1,0-1-1,0 1 0,1-1 1,0 1-1,0 0 1,1 0-1,-1 0 1,2 0-1,-1 1 0,1-1 1,0 1-1,0 0 1,0 0-1,11-10 1,-10 11 57,1 0 1,0 0 0,0 0 0,1 1 0,-1 0 0,1 0 0,0 1 0,0-1 0,0 2 0,0-1 0,14-2 0,-15 4-84,0 0 0,1 1 0,-1 0 0,1 0 0,-1 0 0,1 1 1,-1 0-1,1 0 0,-1 1 0,0 0 0,0 0 0,0 0 0,0 1 0,7 4 0,-4-1-278,-7-5 20,0 1 0,0-1 0,0 0 0,0 1 0,0-1 0,0 0 0,0 0 0,1 0 0,-1-1 0,0 1 0,1 0 0,-1-1 0,0 0 0,3 1 0,-4-2 93,0 1 0,-1 0 1,1-1-1,-1 1 1,1-1-1,0 1 0,-1 0 1,1-1-1,-1 1 1,1-1-1,-1 0 0,0 1 1,1-1-1,-1 1 0,1-1 1,-1 0-1,0 1 1,0-1-1,1 0 0,-1 1 1,0-1-1,0 0 1,0 1-1,0-2 0,1-1-318,2-11-1102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1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51 18548,'4'8'931,"1"0"0,0-1 0,0 0 0,0 0 0,1 0 0,1-1 0,6 7 0,-10-11-854,0 0 0,0 1 0,0-2-1,1 1 1,-1 0 0,0 0 0,1-1 0,-1 0-1,1 0 1,-1 0 0,1 0 0,-1 0 0,1-1 0,0 0-1,-1 1 1,1-1 0,0-1 0,-1 1 0,7-2 0,-8 2-77,0-1 0,0 0 0,0 0-1,0 0 1,0 0 0,0 0 0,-1 0 0,1 0 0,0-1 0,-1 1 0,1-1 0,-1 1 0,0-1 0,1 0 0,-1 1 0,0-1 0,1-3 0,2-3-45,-1 0-1,5-17 1,-2 4-44,-5 17 77,1 1 0,-1-1 0,1 0 1,0 1-1,0-1 0,0 1 0,4-5 0,-5 7 11,0 0 1,1 0-1,-1 0 0,1 0 1,-1 0-1,1 0 0,0 1 1,-1-1-1,1 1 1,0-1-1,0 1 0,-1-1 1,1 1-1,0 0 0,0 0 1,-1 0-1,1 0 0,0 0 1,3 1-1,8 1 70,0 1 0,0 1 0,-1 0-1,1 0 1,21 12 0,-12-4 250,0 1 1,22 18-1,-36-25-225,0 1-1,0 0 1,-1 1 0,0-1 0,-1 1-1,0 1 1,0-1 0,0 1-1,-1 0 1,-1 0 0,0 0-1,5 14 1,-6-11-57,0-1-1,-1 1 1,-1 0-1,0 0 1,0 0 0,-1 0-1,-1 0 1,0 0-1,0 0 1,-5 16-1,2-12-72,-1 1-1,-1-1 0,0 0 0,-1 0 0,-1-1 0,-1 0 0,-13 18 0,18-27-86,-1 0 0,0-1 0,-1 0 0,1 0 0,-1 0 0,0 0 0,0-1 0,-11 5 0,13-7-42,-1 0 1,1 0 0,-1-1 0,0 0 0,0 0-1,1 0 1,-1 0 0,0-1 0,0 0-1,0 0 1,0 0 0,0-1 0,0 1 0,-5-2-1,6 0-110,-1 1-1,1-1 0,-1 0 0,1 0 1,0 0-1,0-1 0,0 1 0,0-1 1,0 0-1,0-1 0,1 1 0,-1 0 1,1-1-1,0 0 0,0 0 1,-3-6-1,1 2-256,1-1 1,0 0-1,1 0 1,0 0-1,0 0 1,1-1 0,-2-12-1,0-34-1042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2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43 12875,'0'-42'7797,"-5"50"-3706,0 3-3621,0 2-130,1 1-1,1 0 0,0 1 0,-1 19 1,4-23-316,-1-1 0,2 1 1,-1 0-1,1-1 1,1 1-1,5 17 0,-7-25-22,2-1 0,-1 1-1,0-1 1,0 1-1,1-1 1,0 1 0,-1-1-1,1 0 1,0 0-1,0 0 1,0 0-1,0 0 1,0-1 0,1 1-1,-1 0 1,0-1-1,6 3 1,-6-4-24,0 1 0,0-1 0,0 1 1,0-1-1,0 0 0,0 0 0,0 1 0,0-1 0,0-1 0,0 1 1,0 0-1,0 0 0,0-1 0,0 1 0,0-1 0,0 0 1,-1 0-1,1 1 0,0-1 0,0 0 0,0-1 0,-1 1 0,1 0 1,-1 0-1,1-1 0,1-1 0,-1 0-154,0 0 1,0 0-1,0 0 1,0 0-1,0-1 1,0 1-1,-1-1 1,0 1-1,0-1 0,0 0 1,0 1-1,0-1 1,-1 0-1,0 0 1,1 0-1,-2-5 0,0-2-905,0 1-1,-1-1 0,-1 1 0,-5-18 0,1 10 45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2.4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4 9210,'-3'-1'890,"0"1"1,-1-1-1,1 0 1,0 1-1,-1 0 0,1-1 1,-1 1-1,-5 1 0,8 0-749,0-1 0,0 1 0,0-1 0,0 1 0,0-1 0,0 1 0,0 0 0,0-1 0,1 1 0,-1 0 0,0 0 0,0-1-1,1 1 1,-1 0 0,1 0 0,-1 0 0,1 0 0,-1 0 0,1 0 0,-1 0 0,1 0 0,0 0 0,0 0 0,0 0 0,-1 0 0,1 1-1,0-1 1,0 0 0,0 0 0,1 0 0,-1 0 0,0 1 0,1 3 112,-1 0 1,1 0-1,1 0 0,-1-1 0,1 1 1,0 0-1,0-1 0,0 1 1,0-1-1,4 5 0,6 8 371,16 17-1,-10-12-123,22 28 239,17 23 316,91 89 1,-107-121-924,-22-21-350,0-2 0,39 30 0,-56-47 91,0 0 0,0 0-1,0 0 1,0 0-1,-1 0 1,1 0 0,0-1-1,1 1 1,-1-1-1,3 1 1,-5-1 16,1 0-1,0 0 1,0 0 0,0 0-1,0-1 1,0 1 0,0 0 0,-1-1-1,1 1 1,0 0 0,0-1-1,0 1 1,-1-1 0,1 1-1,0-1 1,-1 1 0,1-1-1,0 0 1,-1 1 0,1-1-1,-1 0 1,1 0 0,-1 1-1,1-1 1,-1 0 0,0 0 0,1-1-1,1-4-537,-1 0-1,0 0 1,0 0 0,-1 0-1,0 0 1,0 0 0,-1-6-1,1 10 477,-1-33-1432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2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1 177 13291,'14'18'3215,"1"0"0,23 21 0,-21-25-2384,1 0 1,0 0-1,1-2 0,30 15 0,19 4 103,25 14-507,-89-42-656,-11-4 25,-11-6-181,7 1 69,0-1-1,1 0 0,-1 0 1,2-2-1,-1 1 1,-12-15-1,-43-62-1294,51 65 1355,1 0 1,1 0-1,-10-23 1,20 37 248,0 1 0,-1-1 0,2 0 0,-1 0 0,1 0 0,0 0 0,0 0 0,0 0 0,1 0 0,0-1 0,0 1 1,1 0-1,0 0 0,0 0 0,0 0 0,1 0 0,2-7 0,-3 11-198,0 0 0,0 0-1,1 0 1,-1 0 0,1 0 0,-1 0 0,1 0 0,0 0-1,-1 1 1,1-1 0,0 1 0,0-1 0,0 1 0,0 0 0,1 0-1,-1 0 1,4-2 0,9 0-967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3.3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1 13683,'-13'7'4404,"12"-7"-4229,0 1-1,-1-1 0,1 1 0,0-1 0,0 0 1,0 1-1,0 0 0,0-1 0,0 1 0,0 0 0,1-1 1,-1 1-1,0 0 0,0 0 0,1 0 0,-2 1 1,-1 4 5,1 0 1,-1-1-1,2 1 1,-1 0 0,0 0-1,1 0 1,0 0 0,1 1-1,0 10 1,0-8-18,0 0 0,1 0-1,1 0 1,0 0 0,5 16 0,-5-20-91,0-1 0,0 1 1,0-1-1,1 0 1,-1 0-1,1 0 0,5 6 1,-6-8-48,-1-1 1,1 0-1,-1 1 1,1-1 0,0 0-1,0 0 1,-1 0 0,1-1-1,0 1 1,0 0 0,0-1-1,0 1 1,0-1 0,0 0-1,0 1 1,0-1-1,0 0 1,0 0 0,0 0-1,0 0 1,2-1 0,3-1 64,-1 0 1,1-1 0,-1 0 0,0 0 0,0 0 0,0 0-1,0-1 1,0 0 0,-1 0 0,0-1 0,0 0-1,0 0 1,-1 0 0,1 0 0,-1-1 0,0 1-1,-1-1 1,1 0 0,-1 0 0,0 0 0,3-14-1,-5 18-59,-1 0 0,0 0 0,1 0 0,-1 0-1,0 0 1,0 0 0,-1 0 0,1 0 0,0 0-1,-1 0 1,1 0 0,-1 0 0,1 0 0,-1 0-1,0 0 1,0 0 0,0 0 0,0 1 0,0-1-1,-2-1 1,0 0 9,1 1 0,-1 0 0,0 0 0,0 0 1,0 0-1,0 0 0,0 1 0,0-1 0,-1 1 0,-5-2 0,-5 1-86,1 0-1,0 0 1,-1 1 0,1 1-1,-15 1 1,-7 4-793,26-4-337,-1 1 0,1-1-1,-1-1 1,-11 0 0,20 0 1101,1 0 0,0 0 1,0 0-1,0 0 0,0 0 0,0 0 1,0-1-1,0 1 0,0 0 0,-1 0 1,1 0-1,0 0 0,0 0-224,0 0 224,0 0 1,0-1-1,0 1 0,0 0 0,0 0 1,0 0-1,0 0 0,-1 0 0,1 0 1,0 0-1,0-1 0,0 1 1,0 0-1,0 0 0,0 0 0,0 0 1,0 0-1,0 0 0,0 0 0,1-1 1,-1 1-1,0 0 0,0 0 0,0 0 1,0 0-1,0 0 0,0-16-1895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3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19 275 15555,'8'17'1367,"0"1"-1,1-1 0,1-1 0,14 18 0,-11-19-880,-1 0 0,2-1 0,0-1-1,1 0 1,0-1 0,1 0 0,18 9-1,2-2-133,-19-10-199,0 0 0,28 21 0,-44-29-148,1 0 1,-1 0-1,0 1 0,0-1 1,1 0-1,-1 0 0,0 1 1,0-1-1,0 1 0,-1-1 1,2 3-1,-2-4-5,0 0 0,0 0 1,0 0-1,0 1 0,0-1 0,0 0 0,0 0 0,0 0 0,0 0 1,0 0-1,0 1 0,0-1 0,0 0 0,0 0 0,0 0 0,-1 0 1,1 0-1,0 0 0,0 0 0,0 0 0,0 0 0,0 1 0,0-1 1,0 0-1,0 0 0,-1 0 0,1 0 0,0 0 0,0 0 0,0 0 1,0 0-1,0 0 0,0 0 0,-1 0 0,1 0 0,0 0 0,0 0 1,0 0-1,0 0 0,0 0 0,-1 0 0,1 0 0,0 0 0,0 0 1,0 0-1,0 0 0,0 0 0,0 0 0,0 0 0,-1 0 1,1-1-1,-9-2-7,-2-1-4,0-2-1,1 0 0,0 0 1,0-1-1,-14-12 0,2-1-30,-21-25 0,19 15-10,0 0-1,2-2 1,2 0 0,1-2 0,-26-60-1,38 77 38,1-1-1,1 0 0,-5-23 0,9 36 12,0 0-1,1 0 1,-1 0 0,1 1-1,0-1 1,0 0 0,1 0-1,0 0 1,0 0 0,0 0-1,0 0 1,1 0 0,-1 1-1,1-1 1,0 1 0,1-1-1,2-4 1,-3 7 15,1 0-1,-1-1 0,1 1 1,-1 0-1,1 0 1,0 1-1,-1-1 1,1 0-1,0 1 1,0 0-1,0 0 1,0 0-1,1 0 1,-1 0-1,0 1 1,0-1-1,0 1 1,1 0-1,-1 0 1,0 0-1,0 0 1,1 0-1,-1 1 1,4 1-1,-1-1 56,0 1-1,0 0 1,0 0-1,-1 1 1,1 0-1,0 0 1,-1 0-1,0 0 1,0 1-1,0 0 1,7 8-1,-6-4-1,0 0 0,-1 0 0,0 0 0,0 1 0,-1 0 0,0 0 0,-1 0-1,0 0 1,0 1 0,2 15 0,-3-10-197,0 1 1,-1 0-1,-1 0 0,-1-1 1,-3 27-1,3-37-167,0-1 0,0 0 0,0 0 0,-4 7 1,5-11 192,0 1 1,0-1-1,-1 1 0,1-1 1,0 1-1,0-1 1,-1 1-1,1-1 1,-1 1-1,1-1 1,0 1-1,-1-1 1,1 1-1,-1-1 0,1 0 1,-1 1-1,1-1 1,-1 0-1,1 0 1,-1 1-1,1-1 1,-1 0-1,0 0 1,1 0-1,-1 1 0,1-1 1,-1 0-1,1 0 1,-1 0-1,0 0 1,1 0-1,-1 0 1,1 0-1,-1-1 1,0 1-1,1 0 0,-1 0 1,0-1-1,-10-8-1584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4.2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16 17396,'-6'-3'2673,"10"13"211,65 74 1607,-10-12-3378,-9-4-657,126 154-37,-141-189-550,-28-30-24,-5-6-2,-4-13-105,1 10 193,-7-66-666,7 62 627,1 0 1,1 0-1,0 0 1,0 0-1,4-13 1,-5 22 103,0 0 0,0 0 0,0 1 0,1-1 0,-1 0 0,0 0 0,1 0 1,-1 0-1,1 0 0,-1 1 0,1-1 0,-1 0 0,1 0 0,-1 1 0,1-1 0,0 0 0,-1 1 1,1-1-1,0 1 0,0-1 0,-1 1 0,1-1 0,0 1 0,1-1 0,-1 1 2,0 0 0,0 0 0,1 1 1,-1-1-1,0 0 0,0 0 0,0 1 0,0-1 0,1 1 0,-1-1 0,0 1 0,0 0 0,0-1 0,0 1 1,0 0-1,0 0 0,1 1 0,1 0 16,0 1 1,1 0 0,-1-1-1,1 1 1,0-1 0,0 0-1,0-1 1,0 1 0,0-1-1,1 1 1,-1-1 0,0 0-1,1-1 1,3 1 0,-4-1 22,0 0 1,-1-1 0,1 1-1,-1-1 1,1 1 0,-1-1 0,0-1-1,1 1 1,-1 0 0,0-1-1,0 1 1,1-1 0,-1 0-1,-1 0 1,1-1 0,0 1 0,0 0-1,1-4 1,2 0-2,-1-1 1,0 0-1,0 0 0,-1-1 1,0 1-1,-1-1 1,1 0-1,-1 0 0,-1 0 1,0-1-1,2-8 0,-1-11 79,-1-1 0,-1-27 0,-1 54-109,3-21 25,-3 22-31,0 1 0,1-1 0,-1 1 0,0-1 0,0 0 0,1 1 0,-1-1 0,0 1 0,1-1-1,-1 1 1,1-1 0,-1 1 0,1-1 0,-1 1 0,1-1 0,-1 1 0,1 0 0,-1-1 0,1 1 0,-1 0 0,1-1 0,0 1 0,-1 0 0,1 0 0,-1-1 0,1 1 0,0 0 0,-1 0 0,1 0-1,0 0 1,-1 0 0,1 0 0,0 0 0,0 0 0,4 2 0,0 1 0,0-1 0,0 1 0,0-1-1,-1 1 1,1 1 0,-1-1 0,0 1 0,0 0 0,4 4-1,15 12 7,-16-15-8,-1-1 0,1 0 0,0 0 0,1 0 0,-1-1 0,1 0 0,-1-1 0,11 2 0,-16-3 38,0 0 0,0-1 1,0 0-1,0 0 0,1 1 0,-1-1 1,0-1-1,0 1 0,0 0 0,0 0 0,1-1 1,-1 1-1,0-1 0,0 0 0,0 0 1,0 0-1,0 0 0,0 0 0,0 0 0,-1 0 1,1 0-1,0-1 0,-1 1 0,1-1 1,-1 1-1,1-1 0,-1 0 0,0 0 0,1 1 1,-1-1-1,0 0 0,0 0 0,0 0 1,0-3-1,0 2 10,-1 0 1,1 0-1,-1 0 1,0 0-1,0 0 1,0 0-1,0 1 1,-1-1-1,1 0 1,-1 0 0,0 0-1,1 0 1,-1 0-1,-1 1 1,1-1-1,0 0 1,-1 1-1,1-1 1,-1 1-1,0-1 1,0 1-1,0 0 1,0 0-1,-3-3 1,-2-1-19,-1 0 1,0 0-1,0 1 0,0-1 1,-1 2-1,-11-5 0,10 5-130,0 0 0,-1 1 0,1 1-1,-1 0 1,0 1 0,1-1 0,-1 2-1,0 0 1,0 0 0,0 1 0,-13 3-1,13-2-440,1 1-1,-1 0 0,1 1 0,0 0 1,0 0-1,-16 11 0,23-14 148,0 1 0,0 0 0,0 1 0,1-1 0,-1 0 0,1 1 0,-1 0 0,1-1 0,0 1-1,0 0 1,-2 4 0,2 9-1175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0.2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121 459 13819,'-4'0'218,"0"-1"0,0 1 0,1 1 0,-1-1 0,0 0 0,0 1 0,1 0 0,-1 0 0,0 0 0,1 0 0,-1 1 0,1-1 0,-1 1 0,1 0 0,0 0 0,0 0-1,-1 1 1,2-1 0,-1 1 0,0-1 0,0 1 0,1 0 0,0 0 0,-1 0 0,1 1 0,-2 3 0,-1 3 48,1-1-1,-1 1 0,1 0 0,1 0 1,0 1-1,1-1 0,0 1 1,0-1-1,1 1 0,0 0 1,1-1-1,1 1 0,-1 0 1,2 0-1,-1-1 0,2 1 1,-1-1-1,8 18 0,-9-25-244,1 0-1,0 1 1,0-1-1,0 0 1,0 0-1,1 0 1,-1-1-1,1 1 1,-1-1-1,1 1 1,0-1-1,0 0 1,0 0-1,1 0 1,-1 0-1,0-1 1,1 1-1,-1-1 1,1 0-1,-1 0 1,1 0-1,0 0 1,-1-1-1,1 0 1,0 1-1,-1-1 1,1-1-1,0 1 0,-1 0 1,1-1-1,0 0 1,6-2-1,0-1-48,0 0 0,0-1 0,-1 0 0,0-1 0,0 0 0,0 0 0,0-1 0,-1 0 0,12-15 0,-8 10-199,-2-2 1,0 0-1,-1 0 0,0 0 1,10-25-1,-11 18-201,-1-1 0,-1 0 0,-1 0 0,-1 0 0,-1 0 0,-1 0 0,-1-46 0,-7-3-920,-16-81-1,17 126 1157,2 2 73,2 13 256,-1 0 0,0 0 0,-1 0 0,0 0 0,-8-20 0,3 22 759,8 9-867,-1 0-1,1 0 1,0 0 0,0 0-1,0 0 1,-1 0 0,1 0-1,0 0 1,0 0-1,0 1 1,-1-1 0,1 0-1,0 0 1,0 0 0,0 0-1,0 0 1,-1 0-1,1 0 1,0 1 0,0-1-1,0 0 1,0 0-1,-1 0 1,1 0 0,0 0-1,0 1 1,0-1 0,0 0-1,0 0 1,0 1-1,-4 18 1081,5 0-495,1-1 0,1 1 0,0-1 0,2 1 0,10 28-1,-6-19-102,13 43 107,3-1 0,38 76 0,-60-139-616,1 0-1,0-1 0,1 1 1,-1-1-1,11 10 1,-14-15-3,-1 0 0,1 0 0,0-1 0,0 1 0,0 0 0,0-1 0,0 1 0,0-1 0,0 1 0,0-1 0,0 1 0,0-1 0,1 0 0,-1 0 0,0 0 0,0 1 0,0-1 0,0 0 0,2-1 0,-1 1 2,-1-1-1,1 0 1,-1 0 0,1 0-1,-1 1 1,0-1-1,0-1 1,1 1-1,-1 0 1,0 0 0,0 0-1,0-1 1,0 1-1,0 0 1,-1-1-1,1 1 1,0-1 0,0-2-1,6-16 13,0 0 0,-2-1 0,0 0-1,2-36 1,2-6-18,-7 54 4,1-11-21,12-36-1,-14 51 23,1 1 0,-1 0-1,1 1 1,0-1 0,0 0 0,0 0-1,1 1 1,-1-1 0,1 1 0,0 0 0,0 0-1,0 0 1,0 0 0,1 1 0,3-4-1,-6 6 6,1-1-1,-1 1 0,0-1 0,0 1 0,1-1 0,-1 1 0,0 0 0,1 0 0,-1-1 0,0 1 0,1 0 0,-1 0 0,0 0 0,1 1 0,-1-1 0,0 0 0,1 0 0,-1 1 0,0-1 0,1 1 0,-1-1 0,0 1 0,0 0 0,0-1 0,1 1 0,-1 0 0,0 0 0,0 0 0,0 0 0,0 0 0,1 2 0,2 2-17,0 1 0,0 0-1,-1 1 1,5 11-1,-3-7-74,-1-2-503,0-1 1,0 0-1,1 0 0,0 0 1,1 0-1,0-1 0,8 9 1,-13-15 389,0 0-1,0 0 1,0 0 0,0-1 0,0 1 0,0-1 0,0 1 0,0 0-1,0-1 1,1 0 0,1 1 0,19-2-1310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4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25 14083,'-21'-19'3541,"21"19"-3478,0 0 1,0 0 0,0 0 0,-1 0-1,1 0 1,0-1 0,0 1 0,0 0-1,0 0 1,0 0 0,0 0 0,0 0-1,-1 0 1,1 0 0,0 0 0,0 0-1,0 0 1,0-1 0,0 1 0,0 0-1,0 0 1,0 0 0,0 0 0,0 0-1,0 0 1,0-1 0,0 1-1,-1 0 1,1 0 0,0 0 0,0 0-1,0 0 1,0-1 0,0 1 0,1 0-1,-1 0 1,0 0 0,0 0 0,0 0-1,0 0 1,0-1 0,0 1 0,0 0-1,0 0 1,0 0 0,0 0 0,16 7 2249,15 13-1375,-1 2 0,-1 1 0,0 1 0,42 48 0,86 129 372,-145-184-1274,-3-3-19,1-1 0,0 0 0,13 13 0,-22-26-17,-1 0 0,0 0 0,0 1 0,0-1 0,0 0-1,0 0 1,0 0 0,1 1 0,-1-1 0,0 0 0,0 0 0,0 0 0,0 1 0,1-1 0,-1 0 0,0 0 0,0 0 0,1 0 0,-1 0 0,0 0 0,0 0-1,1 0 1,-1 1 0,0-1 0,0 0 0,1 0 0,-1 0 0,0 0 0,0 0 0,1 0 0,-1 0 0,0 0 0,0-1 0,0 1 0,1 0 0,-1 0-1,0 0 1,0 0 0,1 0 0,-1 0 0,0 0 0,0 0 0,0-1 0,1 1 0,-1 0 0,0 0 0,0 0 0,1-1 0,0-14-18,-9-65-62,4 53 40,1 0 0,1-31 1,2 55 37,1-1 0,-1 1 1,1-1-1,-1 1 0,1 0 0,0-1 0,0 1 1,1 0-1,-1 0 0,1 0 0,-1 0 1,1 0-1,4-5 0,-5 7 8,1 0 0,-1-1 0,0 1 0,1 0 0,-1 0 0,1 1 0,-1-1 0,1 0 0,-1 0 0,1 1 0,0-1 0,-1 1 0,1-1 0,0 1 0,0 0 0,-1 0 0,1 0 0,0 0 0,0 0 0,-1 0 0,1 0 0,0 0 0,0 1 0,-1-1 0,1 1 0,0-1 0,-1 1 0,1 0 0,1 0 0,0 2 16,1-1 0,-1 1 0,0-1 0,0 1 0,0 0 0,-1 0 0,1 0 0,-1 0 0,1 0 0,-1 1 0,0-1 0,0 1 0,-1 0 0,1-1 0,-1 1 0,0 0 0,0 0 0,1 8 0,1 5 88,-1 0 0,-1 34 0,-1-31-32,-2 0 1,-4 25-1,5-39-165,0 0 0,-1 0 0,0 0 0,0 0 0,0-1 0,-1 1 0,0 0 0,0-1 0,0 0 0,-1 0 0,-6 7 1,10-11-26,-1 0 1,0-1-1,1 1 1,-1 0-1,0-1 1,0 1-1,0-1 1,1 1-1,-1-1 1,0 1-1,0-1 1,0 0-1,0 1 1,0-1-1,0 0 1,0 0-1,0 0 1,0 0-1,1 0 1,-1 0-1,0 0 1,0 0-1,0 0 1,0 0-1,0 0 1,0-1-1,0 1 1,0 0-1,0-1 1,0 1-1,1 0 1,-1-1-1,0 1 1,0-1-1,0 0 1,1 1-1,-1-1 1,0 0-1,1 1 1,-2-2-1,-1-2-394,1 1-1,-1-1 0,1 0 1,0 0-1,0 0 0,0-1 1,-2-6-1,-3-32-1232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5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143 226 17988,'25'22'2232,"6"2"1097,-1-4-1008,-1-1-585,-7-3-1000,-3-1-248,-8-4-312,1-2-152,-4-2-608,-5-4-592,2-4-1073,-5-5-775,-8-2 1575</inkml:trace>
  <inkml:trace contextRef="#ctx0" brushRef="#br0" timeOffset="1">2 39 13195,'-1'0'4473,"5"0"-3121,6-2-784,-1-1-544,4 2-768,1-4-368,4-1-777,5-2-2143,0-5 2527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5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12827,'1'13'1736,"0"1"0,-1-1 1,-1 0-1,0 0 0,-6 24 1,3-20-630,2 0 0,-2 31 0,4-43-948,1 0 0,-1 1 0,1-1 0,0 0-1,0 0 1,1 0 0,-1 0 0,1 0 0,0 0 0,1-1 0,-1 1 0,1-1 0,4 7 0,-3-7-83,0-1-1,0 1 0,0-1 1,0 1-1,1-1 0,-1 0 0,1-1 1,0 1-1,0-1 0,0 0 1,0 0-1,0-1 0,0 0 0,0 1 1,1-2-1,-1 1 0,0-1 0,1 1 1,-1-1-1,1-1 0,7-1 1,-7 2-121,-1-1 0,1 0 0,-1-1 1,1 0-1,-1 1 0,1-2 0,-1 1 1,0-1-1,0 1 0,0-1 0,-1-1 0,1 1 1,-1-1-1,0 1 0,0-1 0,0-1 1,0 1-1,0 0 0,-1-1 0,3-5 1,4-11-2045,1-8 644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19.8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9 876 12747,'-7'-14'3036,"5"10"51,6 10-543,92 136 4136,60 67-5004,-131-176-1497,41 62-98,-53-82-58,-13-12-23,0-1-1,1 0 0,-1 0 0,0 0 1,0 0-1,1 0 0,-1 0 1,0 0-1,0 0 0,0 0 0,1 0 1,-1 0-1,0 0 0,0 0 1,1 0-1,-1 0 0,0 0 0,0 0 1,1 0-1,-1 0 0,0 0 1,0 0-1,1 0 0,-1 0 0,0 0 1,0 0-1,0 0 0,1-1 1,-1 1-1,0 0 0,0 0 0,0 0 1,0 0-1,1-1 0,0-1-14,0-1 0,-1 1 0,1-1 0,0 1 0,-1-1 0,0 1 0,1-1 0,-1 0 0,0 1-1,-1-4 1,-1-23-280,-11-54 1,8 62 126,1 1 0,1-2 1,0 1-1,2 0 1,2-35-1,0 54 166,-1 0-1,1 0 0,-1 0 0,1 0 0,-1 0 1,1 1-1,0-1 0,0 0 0,0 1 0,0-1 1,0 0-1,0 1 0,1-1 0,-1 1 0,0 0 1,1-1-1,-1 1 0,1 0 0,-1 0 0,1 0 1,0 0-1,0 0 0,-1 0 0,1 1 0,0-1 1,0 0-1,0 1 0,0 0 0,2-1 0,7 0 63,-1 0-1,1 1 0,-1 1 0,15 1 0,-7 0 27,-15-2-100,11 2 120,0-1-1,1-1 1,-1-1-1,21-3 0,-31 4-181,-1-1-1,0 0 0,1 0 0,-1 0 0,0 0 0,0 0 0,0-1 0,0 1 0,0-1 0,-1 0 1,1 0-1,0 0 0,-1 0 0,1-1 0,-1 1 0,0-1 0,0 1 0,0-1 0,0 0 1,0 0-1,-1 0 0,1 0 0,-1 0 0,0 0 0,2-5 0,-1-2-1033,-1 0 0,0-1-1,0-11 1,0-14-1578,1 26 1915,4-58-2230,-6 60 3264,0 0 0,-1-1 0,0 1 0,0 0 0,-5-16 0,2 17 1237,0 10 574,-1 16-17,4 4-1112,-1-10-626,1 0 0,0-1 1,1 1-1,1 0 1,0 0-1,1-1 1,4 18-1,-6-28-300,1 0-1,0 0 1,0 0 0,0 0-1,0 0 1,0 0 0,1-1-1,-1 1 1,0 0 0,1-1-1,2 3 1,-4-4-16,1 0 1,-1 0-1,1 0 0,-1 0 0,1 0 1,-1-1-1,1 1 0,-1 0 0,0 0 1,1 0-1,-1-1 0,1 1 0,-1 0 1,0 0-1,1-1 0,-1 1 0,0 0 1,1-1-1,-1 1 0,0 0 0,0-1 1,1 1-1,-1 0 0,0-1 0,0 1 1,1-1-1,-1 1 0,1-3-1,0 0 0,0 0 0,0-1 0,0 1 0,0 0 0,-1 0 0,0 0 0,1-1 0,-1 1 0,-1-3 0,-4-33-91,0 12-258,-11-31-1,16 57 344,0 1 1,0 0-1,0 0 0,0 0 0,0-1 0,0 1 0,0 0 0,0 0 0,-1 0 0,1-1 1,0 1-1,0 0 0,0 0 0,1 0 0,-1-1 0,0 1 0,0 0 0,0 0 0,0 0 1,0-1-1,0 1 0,0 0 0,0 0 0,0 0 0,0 0 0,0-1 0,1 1 0,-1 0 1,0 0-1,0 0 0,0 0 0,0 0 0,0-1 0,1 1 0,-1 0 0,0 0 0,0 0 1,0 0-1,1 0 0,-1 0 0,0 0 0,0 0 0,0 0 0,1 0 0,-1 0 1,0 0-1,0 0 0,0 0 0,1 0 0,-1 0 0,0 0 0,0 0 0,0 0 0,1 0 1,-1 0-1,0 0 0,0 0 0,15 4-119,-13-3 85,3 1 28,1-1 0,-1 1 1,1-1-1,-1 0 1,1-1-1,-1 1 1,1-1-1,0 0 1,-1-1-1,1 1 1,-1-1-1,7-2 1,-8 2 10,1-1 0,-1 0-1,0-1 1,0 1 0,1-1 0,-1 0 0,-1 1 0,1-2 0,0 1-1,-1 0 1,0-1 0,1 0 0,-2 0 0,5-5 0,-2 0 4,-1 0 1,1-1 0,-2 1-1,1-1 1,-1 0 0,-1 0-1,1 0 1,-2-1 0,0 1-1,0 0 1,0-1 0,-2 1-1,0-11 1,-3-6 10,0 1 0,-2-1 0,-16-46-1,1 19 78,-3 1-1,-2 1 1,-40-60-1,56 96 58,0 1 1,-1 0-1,-1 1 1,-1 0-1,-15-13 1,26 25-44,-9-6 110,11 8-204,0-1-1,-1 1 1,1 0 0,0 0-1,0 0 1,0 0-1,0 0 1,-1 0-1,1 0 1,0 0 0,0 0-1,0 0 1,0 0-1,-1 0 1,1 0-1,0 0 1,0 0-1,0 0 1,-1 0 0,1 0-1,0 0 1,0 0-1,0 0 1,-1 0-1,1 0 1,0 0 0,0 0-1,0 0 1,0 0-1,0 0 1,-1 0-1,1 1 1,0-1-1,0 0 1,0 0 0,0 0-1,0 0 1,-1 0-1,1 1 1,0-1-1,0 0 1,0 0 0,0 0-1,0 0 1,0 1-1,0-1 1,0 0-1,0 0 1,0 0-1,0 1 1,0-1 0,0 0-1,0 0 1,0 0-1,0 4 32,0-1 0,0 0 1,0 0-1,1 0 0,0 0 0,-1 0 0,1 0 0,0 0 0,0 0 0,1-1 0,-1 1 1,1 0-1,2 3 0,3 7 67,28 54 679,53 78 0,-61-107-576,2-1-1,1-2 1,45 41-1,-52-57-328,-16-14-236,0 0-1,-1 1 1,0 0 0,0 0 0,0 0-1,-1 1 1,7 9 0,-12-16 215,0 0 1,0 1 0,0-1 0,1 0-1,-1 1 1,0-1 0,0 0 0,0 1-1,0-1 1,0 1 0,0-1-1,0 0 1,1 1 0,-1-1 0,0 0-1,-1 1 1,1-1 0,0 1 0,0-1-1,0 0 1,0 1 0,0-1 0,0 1-1,0-1 1,-1 1 0,1-1-117,-1 0 0,1 1 1,-1-1-1,0 0 0,1 1 0,-1-1 1,1 0-1,-1 0 0,0 0 0,1 1 1,-1-1-1,0 0 0,1 0 0,-1 0 1,1 0-1,-1 0 0,-1 0 0,-13-3-1566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20.2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0 295 11018,'1'-5'442,"1"1"-1,-1 0 0,0 0 0,1 0 1,0 0-1,0 0 0,0 0 1,1 0-1,-1 1 0,1-1 0,0 1 1,0 0-1,5-5 0,5-2 1148,0 0-1,19-10 1,-14 8-366,-10 7-550,1 0 1,-1 0 0,1 1-1,0 0 1,16-5-1,-21 8-530,0 0-1,0 1 0,1-1 1,-1 1-1,0 0 1,0 0-1,0 0 1,1 1-1,-1 0 0,0 0 1,0 0-1,0 0 1,0 0-1,0 1 1,6 3-1,-2 0-272,-1 0-1,1 0 1,-1 0 0,0 1-1,-1 0 1,0 1 0,0-1-1,0 1 1,-1 0 0,7 11-1,-12-26-5703</inkml:trace>
  <inkml:trace contextRef="#ctx0" brushRef="#br0" timeOffset="1">89 57 14507,'-11'6'1608,"2"-1"905,4-2-681,7-3-727,4-6-729,6-8-864,3-3-673,5-3 1337,3 7-632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20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0 312 13211,'3'1'1060,"-1"0"0,0 0 1,1 0-1,-1 1 0,0-1 1,0 1-1,3 2 0,9 15 2468,-10-9-2868,0-1 0,5 18 1,-5-19-377,-3-14-173,-2-17-30,0 12-63,-1-1 0,2 1 1,-1-1-1,1 1 0,3-17 1,-3 25 11,1 0 0,-1 1 1,1-1-1,0 0 1,0 0-1,0 0 1,0 1-1,0-1 1,1 0-1,-1 1 1,1 0-1,0-1 1,0 1-1,0 0 1,0 0-1,0 0 0,0 0 1,0 0-1,1 0 1,-1 1-1,1-1 1,-1 1-1,1-1 1,0 1-1,0 0 1,4-1-1,4 0 138,0 1 0,0 1 1,0 0-1,0 0 0,0 1 0,0 0 0,0 1 0,0 0 1,0 1-1,14 5 0,-23-7-229,-1 0 0,1-1 0,0 1 0,0-1-1,0 0 1,0 0 0,0 0 0,-1 0 0,4 0 0,-5 0-72,1 0 0,0 0 0,0-1 0,-1 1 0,1 0 0,0 0 0,-1-1 0,1 1 0,0-1 0,-1 1 0,1-1 0,-1 1 0,1-1 0,0 1 0,-1-1 0,1 1 0,0-2 0,0-1-345,0 0 0,0 0 0,0 0 1,0 0-1,0 0 0,-1-1 0,0 1 0,1 0 1,-1-5-1,-1-87-4025,-7 1 5815,7 85 753,1 13 1004,3 16-539,-1-14-2355,0 0 1,0-1-1,1 1 1,-1-1-1,1 0 1,0 0 0,1 0-1,-1 0 1,1 0-1,0-1 1,0 0-1,1 0 1,-1 0-1,1 0 1,9 5-1,5 1-28,0-1-1,0-1 1,27 7 0,-27-9-10,0 1 0,-1 0 0,27 16 0,-37-19-114,-1 2 0,0-1 0,0 1 0,-1 0 0,1 0 0,-1 1 0,-1 0 0,1 0 0,-1 0 0,0 1 0,-1-1 0,4 10 0,-4-6-16,0 0 0,-1 0-1,-1 0 1,0 0 0,0 0-1,-1 1 1,0-1-1,-1 1 1,-1 10 0,0-8-46,-1 0 1,0-1 0,0 0-1,-2 1 1,0-1 0,-6 15-1,8-24-202,1 0 1,-2 0-1,1-1 0,0 1 0,-1-1 0,1 1 0,-1-1 0,0 0 0,0 0 0,0 0 0,-1 0 0,1-1 0,-1 1 0,1-1 0,-1 0 1,0 0-1,0 0 0,0 0 0,0-1 0,0 0 0,0 0 0,-1 0 0,-6 1 0,-26-4-3477,-5-7 1304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21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1 447 21405,'13'-24'1664,"12"-7"336,7-4-279,7-3-1441,3-1-1048,0-4-1345,1 2-695,-8-9 1399</inkml:trace>
  <inkml:trace contextRef="#ctx0" brushRef="#br0" timeOffset="1">676 12 25237,'-23'7'833,"4"-7"-1802,19-18 857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35.3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 8362,'-7'12'264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35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227 223 8842,'-122'-87'2540,"32"22"1893,89 65-4319,0-1 0,0 0 0,0 0 0,-1 1 0,1-1 0,1 0 0,-1 0 0,0 0 0,0 0 0,0 0 0,0-1 0,1 1 0,-1 0 0,0-2 0,1 2-60,0 1 0,0-1-1,0 1 1,0-1 0,0 1 0,0-1 0,0 1-1,0-1 1,0 0 0,0 1 0,0-1-1,1 1 1,-1-1 0,0 1 0,0-1 0,1 1-1,-1-1 1,0 1 0,1 0 0,-1-1 0,1 1-1,-1-1 1,0 1 0,1-1 0,4-1 149,0-1 0,-1 1 0,1-1 1,0 2-1,0-1 0,10-2 0,27-4 437,1 1-1,74-2 0,98 10 492,502 41 1430,-556-30-1909,720 71 3738,-797-74-4106,-80-8-273,0-1 7,1 1 0,0-1 0,-1 1 0,1 0 0,4 2-1,-8-3-15,-1 1-1,1-1 1,-1 0-1,0 0 0,1 1 1,-1-1-1,1 0 0,-1 0 1,0 1-1,1-1 1,-1 0-1,0 1 0,0-1 1,1 0-1,-1 1 1,0-1-1,0 1 0,0-1 1,1 0-1,-1 1 0,0-1 1,0 1-1,0 0 1,0 0-2,0 0 0,0-1 0,-1 1 0,1 0 0,0 0 0,-1 0 0,1 0 0,0 0 1,-1-1-1,1 1 0,-1 0 0,0 0 0,1-1 0,-1 1 0,-1 1 0,-8 7-503,-1 0-1,-1-1 0,-20 11 1,16-10-1425,-17 14 1,6 2-28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36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5 133 9418,'1'-7'254,"0"7"-144,-1-1 0,0 0 0,1 0 0,-1 1 0,0-1 0,0 0 0,0 0 0,1 0 0,-1 1 0,0-1 0,0 0 0,0 0 0,-1 0 0,1 0 0,0 1 0,0-1 0,0 0 0,0 0 0,-1 0 0,1 1 0,0-1 0,-1 0 0,1 1 0,-1-1 0,1 0-1,-1 0 1,1 1 0,-1-1 0,1 1 0,-2-2 0,8-1 1230,1 0 0,-1 1-1,15-3 1,27 2 478,50 5 1,-1-1-288,307-32 2034,-195 10-2552,218-11-209,-305 28-996,-97 4-361,-1 2-1,1 2 1,24 5-1,16 10-345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1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97 493 12291,'-2'0'301,"1"-1"1,-1 0-1,1 1 1,-1-1 0,1 1-1,-1 0 1,1-1-1,-1 1 1,0 0 0,1 0-1,-1 0 1,1 0-1,-1 0 1,1 0 0,-1 1-1,0-1 1,1 0-1,-1 1 1,1-1-1,-3 2 1,1 0-3,0 0 0,0 0 0,1 0 0,-1 0 0,1 1 0,0-1 0,0 1 0,0-1 0,-3 6-1,0 0 68,0 1 1,1-1-1,1 1 0,-1 0 0,2 1 0,-4 12 0,4-6 152,-1 23 0,3-33-452,0 0 1,0 0-1,1-1 0,0 1 0,0 0 0,1 0 0,2 6 0,-4-11-65,0 0-1,0 0 0,1 0 0,-1 0 0,1 0 1,-1 0-1,1 0 0,-1 0 0,1 0 0,-1 0 0,1 0 1,0 0-1,0-1 0,-1 1 0,1 0 0,0-1 0,0 1 1,0 0-1,0-1 0,0 1 0,0-1 0,0 1 0,0-1 1,0 0-1,0 1 0,0-1 0,0 0 0,0 0 1,0 0-1,0 0 0,0 0 0,0 0 0,0 0 0,0 0 1,0 0-1,0 0 0,0-1 0,0 1 0,0 0 0,0-1 1,0 1-1,0-1 0,0 1 0,0-1 0,0 1 0,1-2 1,2-1-41,0 0-1,-1 0 1,0-1 0,0 1 0,1-1 0,-2 0 0,1 0-1,0 0 1,2-6 0,0 0-167,-1-1-1,-1 1 1,0-1-1,0 0 1,-1 1-1,1-19 1,-3 28 203,0 1 1,1 0-1,-1 0 0,0 0 1,0 0-1,0-1 0,0 1 1,0 0-1,0 0 0,0 0 1,1 0-1,-1 0 1,0 0-1,0-1 0,0 1 1,0 0-1,1 0 0,-1 0 1,0 0-1,0 0 1,0 0-1,0 0 0,1 0 1,-1 0-1,0 0 0,0 0 1,0 0-1,0 0 0,1 0 1,-1 0-1,0 0 1,0 0-1,0 0 0,1 0 1,-1 0-1,0 0 0,0 0 1,0 0-1,0 0 1,1 1-1,-1-1 0,13 4 152,-5-1-14,-3-3-112,1 0 0,-1-1 0,1 0 0,-1 0-1,1 0 1,-1 0 0,0-1 0,0 0 0,0 0 0,0-1 0,0 1 0,0-1-1,0 0 1,-1 0 0,1-1 0,3-3 0,7-7-3,-2 0 1,0 0-1,14-21 1,23-40 686,-49 73-649,1 1-1,-1 0 0,0-1 0,0 1 0,1 0 0,-1 0 0,1 0 0,-1 0 1,1 0-1,-1 0 0,1 0 0,0 0 0,-1 1 0,1-1 0,0 1 0,0-1 1,-1 1-1,1 0 0,0 0 0,0-1 0,2 1 0,-3 1-3,0-1-1,1 0 1,-1 1 0,1-1-1,-1 1 1,0-1-1,1 1 1,-1-1-1,0 1 1,0 0 0,0 0-1,1 0 1,-1 0-1,0-1 1,0 1 0,0 1-1,0-1 1,-1 0-1,1 0 1,0 0-1,0 0 1,-1 1 0,1-1-1,0 0 1,0 3-1,0-1-110,0 0 0,0 0 1,0 0-1,0-1 0,1 1 0,0 0 0,-1-1 0,1 1 0,0-1 0,0 0 0,0 0 0,0 0 1,1 0-1,-1 0 0,0 0 0,1 0 0,0-1 0,-1 1 0,1-1 0,0 0 0,0 0 0,-1 0 1,1 0-1,0 0 0,0-1 0,0 1 0,0-1 0,0 0 0,0 0 0,0 0 0,0 0 0,0 0 1,0-1-1,0 1 0,0-1 0,0 0 0,0 0 0,0 0 0,0 0 0,-1-1 0,1 1 0,0-1 1,-1 1-1,1-1 0,-1 0 0,0 0 0,3-3 0,3-4-328,-1 0 1,0 0-1,0-1 0,-1 0 0,0 0 1,4-13-1,22-68-581,-10 23 1272,-19 58 188,-6 13 160,-10 18-83,10-14-423,0 0 0,0 1-1,0 0 1,1-1 0,0 1 0,1 0-1,-1 0 1,1 13 0,1-17-100,0-1 0,0 1 1,0-1-1,1 1 1,-1-1-1,1 1 0,0-1 1,0 1-1,0-1 0,1 0 1,-1 0-1,1 0 0,0 1 1,0-2-1,0 1 1,0 0-1,0 0 0,0-1 1,1 1-1,0-1 0,-1 1 1,5 1-1,10 5 30,-1-2 0,1 0-1,22 5 1,21 9 270,-51-17-285,-1-1 0,0 2 1,0-1-1,0 1 0,-1 0 1,0 0-1,9 9 0,-13-11-53,0 0-1,-1 0 0,1 1 0,-1-1 0,0 1 0,0 0 0,0-1 0,0 1 0,-1 0 0,1 0 0,-1 0 0,0 0 0,-1 0 0,1 0 1,0 0-1,-1 1 0,0-1 0,-1 5 0,0 2-24,-1-1 0,-1 1 0,1-1-1,-2 0 1,0 0 0,0 0 0,0 0 0,-1-1 0,-1 0 0,0 0 0,0 0 0,-1-1 0,0 1 0,0-2 0,-1 1 0,0-1-1,-13 10 1,17-15-13,0 0 0,0 0-1,0-1 1,0 1-1,0-1 1,0 0-1,-1 0 1,1-1-1,0 1 1,-1-1 0,1 0-1,0 0 1,-1 0-1,1-1 1,0 1-1,-9-3 1,11 2 11,-1 0 1,1 0-1,-1 0 0,1-1 1,-1 1-1,1-1 1,0 1-1,-1-1 0,1 0 1,0 0-1,0 0 0,0 0 1,1 0-1,-1 0 1,0-1-1,1 1 0,0 0 1,-1-1-1,1 0 1,0 1-1,0-1 0,0 1 1,1-1-1,-1 0 0,1 0 1,-1-4-1,1 0-10,0 0 0,1 0 1,0 0-1,0 0 0,0 0 0,1 0 0,0 0 0,0 1 0,1-1 0,7-12 0,2-2 32,30-35 0,-20 28-25,78-118 692,-83 116-285,-1 0 0,-1-1 0,11-38 0,-22 57-312,0 0-1,-2 0 1,1-1-1,-1 1 0,0-16 1,-2 25-71,0-1-1,0 1 1,0 0 0,-1-1 0,1 1 0,-1 0 0,0 0 0,0 0-1,0 0 1,0 0 0,0-1 0,-1 2 0,1-1 0,-1 0 0,0 0-1,0 0 1,0 1 0,0-1 0,0 1 0,0 0 0,-1 0 0,1 0-1,-1 0 1,0 0 0,-3-2 0,5 3-6,-1 1 0,1-1 0,0 1 0,-1-1 0,1 1 1,0-1-1,-1 1 0,1 0 0,-1-1 0,1 1 0,-1 0 0,1 0 0,-1 0 0,1 0 0,0 1 0,-1-1 1,1 0-1,-1 1 0,1-1 0,0 0 0,-1 1 0,1 0 0,0-1 0,-1 1 0,1 0 0,0 0 0,0-1 1,0 1-1,0 0 0,0 0 0,0 0 0,0 1 0,0-1 0,0 0 0,0 0 0,0 0 0,1 1 0,-1-1 1,0 0-1,0 3 0,-1 4 2,-1-1 0,2 1 0,-1 0 0,1 0-1,0 0 1,1 12 0,0-7 7,0 1 0,2-1 0,0 0 1,0 1-1,1-1 0,1 0 0,0 0 0,12 23 0,-13-30-95,0 0 1,1 0-1,0-1 1,0 1-1,0-1 1,0 0-1,1 0 1,0-1-1,0 1 1,0-1-1,1 0 1,0 0-1,-1-1 1,1 0-1,0 0 1,0 0-1,1-1 0,-1 0 1,1 0-1,6 1 1,-2-2-566,1-1 0,-1 0 0,0 0-1,1-1 1,-1-1 0,0 0 0,19-5 0,24-14-1236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38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28 7906,'0'0'39,"0"0"0,0 0 0,-1 0 1,1 0-1,0 0 0,0 0 0,0 0 0,0 0 1,0 0-1,-1 0 0,1-1 0,0 1 1,0 0-1,0 0 0,0 0 0,0 0 0,0 0 1,0-1-1,-1 1 0,1 0 0,0 0 1,0 0-1,0 0 0,0-1 0,0 1 0,0 0 1,0 0-1,0 0 0,0-1 0,0 1 1,0 0-1,0 0 0,0 0 0,0 0 0,0-1 1,0 1-1,0 0 0,0 0 0,0 0 1,0 0-1,1-1 0,-1 1 0,0 0 0,0 0 1,0 0-1,0 0 0,0 0 0,0-1 0,0 1 1,1 0-1,-1 0 0,0 0 0,0 0 1,0 0-1,0 0 0,1 0 0,-1 0 0,0-1 1,0 1-1,15-5 968,-13 5-856,16-5 480,0 2 0,0 0 0,27-1-1,59 5 553,-77 0-864,417 20 3643,-210-8-2508,-139-9-1189,105 7-1744,-185-7-45,-11 5 408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38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87 14403,'88'-10'1544,"13"-3"369,24-5 303,9 0-415,-12 7-825,-7 2-272,-20 9-800,-10 0-1208,3-8 880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41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84 12067,'-2'-15'837,"0"6"442,1 0 0,0 1 0,0-1 0,1 0 0,2-15 0,5 36 1229,-1 4-2036,-1 1 0,0 1 0,2 17 0,5 57 230,-9-69-524,0 12-1,4 30 47,17 68-1,-19-113-229,0-1-1,2 1 0,0-1 0,2 0 1,0-1-1,0 0 0,22 29 0,-27-43-134,-1 1 1,1-1-1,0-1 0,0 1 0,0 0 0,1-1 0,8 5 0,-12-7 3,1 0 0,-1-1 0,0 1 1,1 0-1,-1-1 0,1 0 0,-1 1 0,1-1 0,-1 0 0,1 0 0,-1 0 0,1 0 0,-1 0 0,1 0 0,-1 0 0,0 0 0,1-1 1,-1 1-1,1-1 0,-1 1 0,0-1 0,1 1 0,-1-1 0,0 0 0,1 0 0,-1 0 0,0 1 0,0-1 0,0 0 0,0-1 0,0 1 0,0 0 1,0 0-1,1-2 0,9-18-2008,2 0 666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42.0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3 310 12171,'-1'-9'332,"0"-1"1,0 1 0,1 0 0,0-1 0,1 1-1,0-1 1,1 1 0,0 0 0,0 0 0,1 0-1,0 0 1,1 0 0,0 1 0,0-1 0,0 1-1,1 0 1,1 0 0,-1 1 0,12-12 0,-5 7 9,0 0 1,1 1-1,1 1 1,0 0 0,0 1-1,1 0 1,0 1-1,0 1 1,1 0 0,0 1-1,0 1 1,1 0-1,-1 2 1,1-1 0,0 2-1,0 1 1,27 0-1,-39 1-280,0 1 0,0-1 0,0 1 0,0 0 0,-1 1 0,1-1 0,0 1 1,-1 0-1,1 0 0,-1 1 0,6 3 0,-7-3-37,0-1 1,0 1 0,0 0 0,-1 0 0,1 0 0,-1 0 0,0 0 0,0 1-1,0-1 1,-1 1 0,1-1 0,-1 1 0,1-1 0,0 8 0,0 0 4,-1 1 1,0-1 0,-1 1 0,0-1 0,-1 1 0,0 0 0,-1-1 0,-5 18 0,3-14-7,-1-1-1,-1 1 1,0-1 0,-1 0 0,-17 25 0,18-30-16,-1 0 0,-1 0 1,0-1-1,0 0 0,0-1 0,-1 0 1,0 0-1,-1-1 0,1 0 0,-1 0 1,-1-1-1,1-1 0,-1 0 0,1 0 1,-1-1-1,-13 2 0,54 7 24,170 69 1551,33 8-951,-209-83-2422,-13-4-3075,-17-2 2798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42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56 14339,'-5'-1'1856,"6"-4"945,30-4-424,9-3-353,17-2-832,6 4-128,-5 5-1304,-3 7-1576,-28 7 1160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45.7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84 9898,'0'-2'177,"0"1"0,1-1 0,-1 0 0,1 1-1,0-1 1,-1 0 0,1 1 0,0-1 0,0 1 0,0-1 0,0 1-1,0 0 1,0-1 0,0 1 0,1 0 0,-1 0 0,0 0 0,1 0-1,-1 0 1,1 0 0,2-1 0,6-3 401,0 0 1,13-4-1,-17 7-328,14-4 439,1 0-1,0 2 1,36-4-1,71 2 935,-85 5-1174,906 13 4691,-922-11-4993,179 14 940,-164-10-816,-1 2 1,76 23 0,-104-26-237,-1 1 1,1 0-1,-1 1 1,0 0-1,0 1 1,21 17-1,-29-20-115,1 1-1,-1-1 0,0 1 0,0 0 0,0 0 0,0 0 0,-1 1 0,0-1 1,0 1-1,-1 0 0,0-1 0,0 1 0,0 1 0,0-1 0,-1 0 0,0 0 1,0 8-1,-1-5 200,0-1 1,-1 0 0,-1 10-1,-11 25-173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52.2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76 9794,'-3'-1'4337,"9"0"-2007,16 3-691,-13-1-752,22 0 1400,39-3-1,26 0 360,-40 5-1463,0-2-1,74-8 1,-8-9-534,98-10-770,-216 26 95,2-1-630,0 1-1,1-1 1,-1 0-1,0 0 1,0-1-1,0 0 1,9-4-1,10-9-990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53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10 10362,'-9'-3'673,"7"1"-256,-1 1-1,0 1 1,1-1 0,-1 0 0,0 1 0,-4-1-1,7 1-369,0 0 0,0 0 0,0-1 0,0 1 0,0 0 0,0 0 1,-1 0-1,1 0 0,0 0 0,0 0 0,0 0 0,0 0 0,0 0 0,0 0 0,0 1 0,-1-1 0,1 0 0,0 0 0,0 0 0,0 0 0,0 0 0,0 0 0,0 0 0,0 0 0,0 0 0,0 0 0,-1 0 0,1 0 0,0 0 0,0 0 0,0 1 0,0-1 0,0 0 0,0 0 0,0 0 0,0 0 0,0 0 0,0 0 0,0 0 0,0 0 0,0 1 1,0-1-1,0 0 0,0 0 0,0 0 0,0 0 0,0 0 0,0 0 0,0 0 0,0 1 0,0-1 0,0 0 0,0 0 0,0 0 0,0 0 0,6 6 1275,6 0-727,1 0-1,-1-1 1,1-1 0,0 0-1,0-1 1,22 3 0,86 2 1472,-94-8-1582,434 3 2544,-249-4-2764,-150-1-1481,-4 1-4543,-29 1 2901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54.9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7 241 10698,'-3'-1'5113,"3"1"-5036,-2 9 1925,0 12-511,3-12-1059,0 1 0,0-1 0,1 0-1,0 1 1,1-1 0,0 0 0,1 0-1,-1 0 1,2-1 0,5 10-1,-9-16-361,0 0-1,1-1 0,-1 1 1,0-1-1,1 0 0,-1 1 1,0-1-1,1 0 0,0 0 1,-1 0-1,1 0 0,0 0 0,-1 0 1,1 0-1,0-1 0,0 1 1,0-1-1,0 1 0,0-1 1,0 0-1,-1 0 0,1 0 0,0 0 1,0 0-1,0 0 0,0 0 1,0-1-1,0 1 0,0-1 1,0 1-1,-1-1 0,5-1 0,4-4 146,0 1-1,0-1 0,0-1 0,13-11 1,131-131 666,-105 98-296,68-56 1,-56 61-97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55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17 370 13059,'-3'10'978,"-1"1"1,2 0-1,-1-1 1,2 1 0,-2 12-1,3 55 1250,0-64-1732,0-5-107,0 1 0,1-1 1,0 0-1,0 0 0,4 11 0,-4-19-325,-1 0 1,0 0-1,1 0 1,-1 0-1,0 0 0,1-1 1,-1 1-1,1 0 0,0 0 1,-1 0-1,1-1 0,0 1 1,-1 0-1,1-1 1,0 1-1,0-1 0,0 1 1,-1-1-1,1 1 0,0-1 1,0 1-1,0-1 0,0 0 1,0 1-1,0-1 1,0 0-1,0 0 0,0 0 1,0 0-1,0 0 0,0 0 1,0 0-1,0 0 0,0 0 1,0-1-1,0 1 1,0 0-1,0 0 0,-1-1 1,1 1-1,1-1 0,11-6 363,0-1-1,-1-1 0,0 0 1,15-14-1,-15 12-210,118-103-56,160-182 1,-221 219-2280,-5 14 779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2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173 420 14211,'-1'-8'901,"-1"1"1,-1-1-1,1 0 1,-1 1-1,-7-14 0,9 20-776,0 0 0,1 0-1,-1 0 1,0 0-1,0 0 1,1 0-1,-1 1 1,0-1 0,0 0-1,0 0 1,0 1-1,0-1 1,0 1 0,0-1-1,0 1 1,0-1-1,0 1 1,0 0-1,0-1 1,-2 1 0,1 0-46,1 1 0,-1-1 0,0 1 0,1-1 0,-1 1 0,1-1 0,-1 1 0,1 0 0,-1 0 0,1 0 0,-1 0 0,1 0 0,0 0 0,0 0 0,-1 1 0,1-1 0,0 0 0,-1 3 0,-7 8 245,2 0 0,-1 1 1,-8 21-1,-15 46 537,26-66-722,-2 4-3,4-10-77,-1 1 0,1 0 0,1 0 0,0 0 0,0 1 0,-1 15 0,3-25-57,0 1 0,0 0 0,0-1 0,0 1 0,0 0 0,0-1 0,0 1 0,0-1 0,0 1 0,0 0 0,0-1 0,1 1 0,-1 0 0,0-1 0,0 1 0,1-1 0,-1 1 1,0-1-1,1 1 0,-1-1 0,0 1 0,1-1 0,-1 1 0,1-1 0,-1 1 0,1-1 0,0 1 0,0-1-1,0 0 0,0 0 0,0 0 0,0 0 0,0 0 0,-1 0 0,1-1 0,0 1 0,0 0 0,0 0 0,0-1 0,0 1 0,0 0 0,-1-1 0,1 1 0,1-1 0,4-4 1,-1 1 1,1 0 0,-1-1-1,6-7 1,1-3-25,0-1 0,-1 0 0,-1-1 0,-1 0 0,0-1 0,-1 0 0,-1 0 0,-1-1 0,-1 0 0,0 0 0,2-22 0,-4 12-24,-1 0 1,-1 0-1,-1 0 0,-2 0 0,-1 0 0,-12-53 1,14 80 43,-17-58-45,16 54 44,0 0 0,-1 0 0,0 0 0,0 1 0,0-1 0,-1 1 0,-5-7 1,8 11 2,1 1 1,0-1 0,-1 1 0,1-1 0,0 1 0,-1 0 0,1-1 0,0 1 0,-1 0 0,1-1 0,-1 1 0,1 0 0,-1 0 0,1-1 0,-1 1 0,1 0-1,-1 0 1,1 0 0,-1 0 0,1 0 0,-1-1 0,1 1 0,-1 0 0,1 0 0,-1 0 0,1 0 0,-1 1 0,1-1 0,-1 0 0,1 0 0,-1 0-1,1 0 1,-1 0 0,1 1 0,-1-1 0,1 0 0,-1 0 0,1 1 0,0-1 0,-1 0 0,1 1 0,-1-1 0,1 0 0,0 1 0,-1 0 0,0 1 10,0 0 1,0 0 0,0 0-1,0 0 1,0 0 0,1 0-1,-1 0 1,0 5 0,0 4 55,1 0 1,0 1-1,1-1 1,0 1 0,1-1-1,0 0 1,4 11 0,0-5 79,0 0 1,1-1-1,16 30 0,-19-40-115,1 1-1,-1-1 1,1 0-1,0-1 1,1 1-1,-1-1 1,1 0-1,0 0 1,1 0-1,-1-1 1,1 0-1,0-1 1,0 1-1,14 4 1,-16-7-31,1 1 0,0-1 0,0-1 0,-1 1 1,1-1-1,0 0 0,0 0 0,-1-1 0,1 1 1,0-1-1,-1 0 0,1-1 0,0 0 0,-1 0 1,0 0-1,1 0 0,-1-1 0,0 0 1,0 0-1,7-6 0,-6 4 1,-1 0 0,1-1 1,-1 0-1,0 0 0,0-1 0,-1 1 0,0-1 1,0 0-1,-1 0 0,0 0 0,3-8 0,1-9-6,-1 0 0,2-29 0,-3 23-30,-5 28 30,0 0 1,1 0-1,-1 0 0,1 1 1,-1-1-1,1 0 0,-1 0 1,1 0-1,0 1 0,0-1 1,0 0-1,0 1 0,2-3 1,-2 3 3,0 1 1,0 0 0,0-1-1,0 1 1,0 0-1,0 0 1,-1 0-1,1 0 1,0 0 0,0 0-1,0 0 1,0 0-1,0 0 1,0 0 0,0 0-1,0 1 1,0-1-1,0 0 1,0 1 0,0-1-1,-1 1 1,1-1-1,0 1 1,0-1-1,0 1 1,-1-1 0,2 2-1,13 10 30,-2 0-1,1 1 1,11 15-1,-14-15-105,0-1 1,1-1-1,0 0 1,18 13-1,-29-23-26,0-1-1,-1 1 0,1-1 1,-1 0-1,1 1 0,0-1 1,0 0-1,-1 0 0,1 1 1,0-1-1,-1 0 0,1 0 1,0 0-1,0 0 0,-1 0 1,1 0-1,0 0 0,1 0 1,-1 0-43,-1-1 1,0 1 0,1 0 0,-1 0-1,1-1 1,-1 1 0,0-1 0,1 1 0,-1 0-1,0-1 1,0 1 0,1-1 0,-1 1 0,0 0-1,0-1 1,0 1 0,1-1 0,-1 1 0,0-1-1,0 1 1,0-1 0,0-2-463,1-1-1,-1 1 1,0 0 0,-1 0-1,1 0 1,-1-1-1,0-2 1,-6-15-1589,-4-5 998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6:56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11 193 13579,'1'-9'4550,"-1"30"-2967,-3 3-1125,-1-1 196,0 25 0,4-42-487,0 0-1,0 0 1,1 1 0,0-1 0,0 0 0,0 0 0,1 0 0,5 12 0,-6-16-105,0 0 0,0 0 0,1 0 1,-1 0-1,1 0 0,-1 0 1,1 0-1,0-1 0,0 1 1,0-1-1,0 1 0,0-1 1,0 0-1,0 1 0,3 0 1,-1-1 26,0 0 0,0 0 1,0 0-1,0 0 0,0-1 1,0 0-1,0 0 1,6 0-1,2-2 71,0 0 0,0-1 0,0 0 0,0-1 0,14-7 1,0-2 24,-1 0 0,-1-2 0,-1-1 0,28-23 0,80-86-2620,-66 51-2186,-14-4 1707,-50 77 2885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12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1030 1047 10530,'-9'0'2331,"13"0"245,18 1-361,7-3-1022,0-1 1,48-11-1,-13 2-399,-16 5-462,0 3 0,0 3 0,0 1 0,0 2-1,0 3 1,66 13 0,-89-12-271,224 41 287,3-20 97,77-28 644,0-21-579,69-3-442,-225 15-51,250-48 0,-252 30 34,54-10-31,-197 31-16,0 0-1,0-2 1,48-24-1,-59 25-1,-1-1 0,0-1-1,-1-1 1,0 0 0,-1-1 0,0 0-1,14-17 1,-25 24 1,1 0-1,0 1 1,-1-1-1,0-1 1,0 1 0,0 0-1,-1-1 1,0 0-1,0 1 1,0-1-1,-1 0 1,0 0 0,0 0-1,0 0 1,-1 0-1,0 0 1,0 0-1,0 0 1,-1 0 0,0 0-1,0 0 1,-1 0-1,0 0 1,0 1-1,0-1 1,0 1 0,-7-11-1,0 0-1,-2 0 0,1 1 0,-2 0 0,0 1-1,-24-22 1,16 19-1,-2 0-1,1 2 1,-34-17-1,-11 0-2,-136-43-1,195 72 4,-321-89 12,-5 18-20,177 41 20,-378-52-20,225 71-1,-2 18-20,221-1 35,-134-3 9,-13 0-11,-1 19 0,72 9-12,-187 56 1,268-54 6,-149 73 0,143-59 7,45-22-10,0 1 0,-71 50 0,104-64 10,0 1 0,1 1 0,0 0 0,1 0 0,0 1 0,1 1 0,0 0 0,1 0 0,1 1 0,0 0 0,1 1 0,-11 27-1,16-35 20,1 0 0,-1 0 0,1 0 0,1 0 0,-1 0 0,1 0 0,1 0 0,-1 0 0,1 0 0,2 10 0,0-8 50,0 1-1,1-1 1,0 0-1,0 0 1,1 0-1,10 13 1,5 2 203,1 0 0,2-2 0,40 32 0,-46-39-175,9 7 344,50 31 1,-60-44-238,0-1-1,1 0 1,0-1 0,35 9 0,-28-10-32,0-2 1,0-2-1,30 1 1,75-9-174,-119 6-201,0-1-486,0 0-1,19 2 1,6 5-284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13.9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313 747 8642,'0'2'5120,"73"9"-40,39 7-2824,-6 0-1277,1-5-1,127 0 1,215-34 826,-369 12-1739,1-5-1,-2-3 1,123-42 0,10-12 71,-199 66-126,1 0 1,-2-2-1,1 1 1,-1-2-1,0 0 1,13-10-1,-20 13-4,0 1 0,-1-1 0,1 0 0,-1 0-1,0 0 1,0 0 0,0-1 0,-1 0 0,0 1-1,0-1 1,-1-1 0,1 1 0,-1 0 0,-1-1 0,2-7-1,-2 8-1,0-1-1,-1 0 1,1 0-1,-1 1 1,-1-1-1,0 0 1,0 0-1,0 1 1,-1-1-1,1 1 1,-2-1-1,1 1 1,-1 0-1,0 0 1,0 0-1,-1 0 1,1 0-1,-1 1 1,-1-1-1,1 1 1,-10-8-1,-7-5 3,0 2-1,-1 0 1,-1 2 0,-45-23 0,-106-31 10,106 43-20,59 21 4,-233-80 29,196 71-32,0 3 0,-1 1 1,-65-3-1,-40 7 15,-169 17-1,220-1-10,0 4 1,-159 45-1,227-49 0,-1 1-1,1 2 1,1 1-1,-48 32 1,71-41-2,0 1 0,0 0 0,1 0 0,0 1 0,0 0 0,1 0 0,-9 13 0,11-14 4,1 0-1,1 1 0,-1 0 0,1 0 1,0-1-1,1 2 0,0-1 0,0 0 1,1 0-1,-1 12 0,1-8 19,2 0-1,-1-1 1,1 1 0,1-1 0,0 1-1,1-1 1,0 1 0,1-1-1,0 0 1,1 0 0,0-1 0,0 0-1,1 0 1,1 0 0,-1 0-1,2-1 1,9 10 0,8 8 92,2-1 1,0-1 0,45 31-1,-54-44 5,0-1 1,1-1-1,0-1 0,1 0 0,0-2 1,0 0-1,32 6 0,-4-6 416,1-2-1,66-1 1,99-14 203,-210 10-737,17-2-263,-1 2-1,1 1 0,0 0 0,-1 1 1,1 1-1,34 11 0,-18-3-553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20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200 1036 10178,'0'-1'174,"0"0"1,1 0-1,-1 0 0,1 0 0,-1 0 0,1 0 0,0 0 1,0 1-1,-1-1 0,1 0 0,0 0 0,0 0 1,0 1-1,0-1 0,0 0 0,0 1 0,0-1 1,0 1-1,0-1 0,1 1 0,1-1 108,0 0 0,0 1 0,0-1 0,0 1 0,0 0-1,0 0 1,5 0 0,3 2 404,0 0 0,-1 0 0,14 6 0,0 0 77,14 6-108,1-2 0,45 8 0,4-9 123,93 0 0,90-12-112,-218 0-647,78-2 48,154-1 458,-1 19 430,-160-1-572,262 17 531,-122-49 77,-2-21 62,-180 25-783,2 1-17,152-31 469,-198 34-619,296-63 45,-278 64-148,0-1 0,0-3 1,65-24-1,-116 35 36,0 0 0,-1-1 0,1 1 0,0-1 0,-1 0 0,0 0 0,0 0 0,0-1 0,0 1 0,0-1 0,-1 0 0,0 0 0,1 0 0,-2-1 0,1 1 0,0-1 0,-1 1 0,0-1 0,0 0 0,0 0 0,-1 0 0,0 0 0,0 0 0,0-1 0,0 1 0,-1 0 0,0 0 0,0-1 0,0 1 0,-1 0 0,1 0 0,-1 0 0,-2-6 0,-1-2 0,-25-83 82,24 84-125,0 0 1,0 1-1,-1-1 1,-1 1 0,-13-18-1,-65-56-160,39 41 134,35 33 28,0 0 0,0 1 0,-2 1-1,1 0 1,-1 0 0,0 1 0,-1 1 0,0 0 0,0 1 0,0 1-1,-1 0 1,1 1 0,-23-3 0,-244-18-73,70 10-57,-25-25 115,20 3-54,185 33 62,-289-41-36,187 19 54,-224-38-33,0 27-129,276 36 67,-1 3 0,-95 16 1,-157 53 63,299-62 25,1 2 0,1 2 0,0 1 0,1 1 0,0 2 0,2 1 0,0 1 0,-42 36 0,29-17-4,2 3-1,2 1 1,2 1-1,2 3 1,1 0-1,3 2 1,2 2 0,-32 72-1,53-103 13,1 0 1,1 1-1,-7 37 0,12-45 2,0 0-1,0 0 1,1 0-1,0 0 1,1 0-1,0 0 1,6 22 0,-2-20 4,0 0 1,1-1-1,1 0 1,0 0-1,0 0 1,1-1-1,13 15 1,-5-9 0,0-1 0,1-1 0,35 26 0,-28-26-26,-1-2 0,2-1 0,0 0 0,1-2 0,0-1 0,1-1 1,50 9-1,-8-7-722,135 4 0,143-22-4244,-177-6 2925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21.7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9266,'6'-2'808,"6"1"368,-1-2-263,3 3-65,-2 0-304,-2 3-104,1 3-40,-3 0 0,-2 2 72,-2-2 32,1 0 88,0-2 1,1 1-97,0 3-64,3-4-200,2 4-32,11-8 3489,10-9-2721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24.2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448 827 13163,'0'0'73,"-1"0"0,1 1 0,0-1 0,0 0 0,-1 0 0,1 1 0,0-1 0,0 1 0,0-1 0,0 0 0,0 1 0,0-1 0,0 0 0,-1 1 0,1-1 0,0 1 0,0-1 0,0 0 0,0 1 0,1-1 0,-1 0 0,0 1 0,0-1 0,0 1 0,0-1 0,0 0 0,0 1 0,1-1 0,-1 0 0,0 1 0,0-1 0,0 0 0,1 0 0,-1 1 0,0-1 0,0 0 0,1 0 0,-1 1 0,0-1 0,1 0 0,-1 0 0,0 0 0,1 1-1,-1-1 1,0 0 0,1 0 0,-1 0 0,1 0 0,-1 0 0,0 0 0,1 0 0,-1 0 0,0 0 0,1 0 0,-1 0 0,1 0 0,-1 0 0,0 0 0,1 0 0,-1 0 0,1 0 0,29-6 2150,-26 4-1919,29-7 874,1 1 1,-1 2-1,2 1 1,39-1-1,117 22-309,-1 16-561,147 14 70,-226-44-37,-1-5 1,0-5-1,0-4 1,211-53-1,-296 59-329,-1-1 0,0-2 1,0 0-1,28-16 0,-46 21-9,0 0 0,0 0 1,0 0-1,-1-1 0,1 0 0,-1 0 0,-1 0 0,8-11 0,-10 12 4,1 0-1,-1-1 0,0 1 0,-1-1 0,1 1 1,-1-1-1,0 0 0,0 0 0,0 0 1,-1 0-1,1 1 0,-1-1 0,0 0 0,-1-5 1,-3-10 60,0 0 1,-1 0 0,-1 1-1,-16-37 1,-46-68 10,61 113-86,-11-19 62,-25-29 0,36 50-4,0 1 1,-1 0 0,0 0-1,-1 1 1,0 0 0,0 1-1,-16-10 1,-85-28 89,12 6-130,68 26-4,0 1 0,-1 1 0,0 2 0,-56-8 0,-131-1 11,209 16-16,-360-32-8,318 29 28,-89 3-1,-51 18 88,158-12-89,0 2 0,0 1 0,-51 19 0,33-6-9,-71 42-1,79-37-11,1 1-1,2 3 1,0 1 0,2 2 0,-49 56 0,75-75 17,0 2 1,1-1 0,0 1 0,1 1 0,1 0 0,1 0 0,-7 21 0,12-28 16,0 0 1,1 0 0,0 1-1,0-1 1,1 1 0,1-1-1,0 1 1,0 0 0,1-1 0,0 1-1,1-1 1,0 0 0,1 1-1,5 13 1,0-8 32,0-1 0,1 0 0,1 0 0,0-1 0,1 0 0,0 0 0,1-2 0,1 1 0,0-2 0,0 1 0,1-2 0,26 15 0,-16-12-15,0-1 0,1-1 1,0-1-1,1-1 0,0-1 0,0-2 1,43 6-1,-20-8-27,1-3 0,85-7 0,97-28-1562,-86 15-3186,-72 13 2814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33.2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93 34 7162,'-17'-12'3933,"13"9"-3330,0 0 1,0 0 0,0 1 0,-1-1-1,-8-3 1,11 6-522,1-1 1,0 1-1,-1 0 0,1 0 1,0 0-1,-1 0 0,1 0 0,-1 0 1,1 0-1,0 0 0,-1 0 0,1 1 1,0-1-1,0 1 0,-1-1 1,1 1-1,0-1 0,0 1 0,-1 0 1,1-1-1,0 1 0,0 0 1,0 0-1,0 0 0,0 0 0,0 0 1,0 1-1,0-1 43,1-1 0,-1 1-1,1-1 1,-1 1 0,1-1 0,-1 1-1,1 0 1,0-1 0,-1 1 0,1 0 0,0-1-1,0 1 1,-1 0 0,1-1 0,0 1-1,0 0 1,0 1 0,0-2-20,1 1-1,-1 0 1,1 0 0,-1 0-1,1 0 1,-1-1 0,1 1-1,0 0 1,-1-1 0,1 1-1,0 0 1,0-1 0,-1 1-1,1-1 1,1 1 0,7 4 258,-1-1 0,1 0 0,1-1 0,-1 0 0,0-1 1,1 0-1,16 2 0,0 0 21,47 7 806,87 2 1,75-11 1157,-41-12-453,-118 5-1502,-64 4-351,-6 0-25,1 1 0,0-1 0,0 1 0,0 0 1,-1 1-1,1 0 0,0 0 0,-1 0 0,1 1 1,8 3-1,-14-5-75,0 1 1,-1-1 0,1 1 0,0-1-1,-1 1 1,1-1 0,0 1-1,-1 0 1,1-1 0,-1 1 0,1 0-1,-1 0 1,1-1 0,-1 1-1,0 0 1,1 0 0,-1 0-1,0 0 1,0-1 0,0 1 0,1 0-1,-1 0 1,0 0 0,0 0-1,-1 1 1,2 3-1137,0 6 293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37.2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1264 1685 10818,'0'0'106,"0"-1"0,1 1-1,-1-1 1,0 1 0,1 0-1,-1-1 1,1 1 0,-1 0-1,1-1 1,-1 1 0,1 0-1,-1 0 1,1-1 0,-1 1-1,1 0 1,-1 0 0,1 0-1,-1 0 1,1-1 0,0 1 0,-1 0-1,1 0 1,-1 0 0,1 0-1,-1 1 1,1-1 0,0 0-1,-1 0 1,1 0 0,0 1-1,23 3 803,-22-4-763,32 7 893,0-3-1,1 0 1,0-2 0,47-4-1,140-25 667,-6 1-1325,5 25-299,47-4 510,-56-23 40,102-8 233,-276 34-857,-1-2 0,0-1 0,0-2 0,-1-2 0,0-1 0,0-2 0,39-18 0,84-48 59,76-34 30,-206 99-20,-2-1 0,1-1 0,-2-2 0,37-29 0,-48 33-25,0 0-1,-1-2 1,-1 0-1,0 0 1,-1-1-1,-1-1 1,-1 0-1,10-19 0,-12 17-16,-1-1 0,0 0 0,-1 0 0,-2 0 0,0 0 0,-1-1 0,-1 0 0,0 0 0,-2 0 0,-4-38 0,1 46-29,0 1 0,0 0 0,-1 0 0,0 0 0,-1 0 0,-1 1 0,0 0 0,0 0 1,-1 0-1,0 1 0,-1 0 0,-11-11 0,-13-10 57,-2 1 0,-40-29 0,40 34-7,-21-15-26,-118-67 0,121 80 5,-1 2 0,-111-37 1,-221-46 16,318 89-50,-2 3 0,-89-9 0,-424-2 0,374 23 7,52-6-31,-43 0 27,147 12 9,1 3 1,-63 15 0,28-5-19,-159 29-4,189-31 9,1 3 0,-72 30-1,54-10 3,1 4 0,-110 78 0,147-91 2,1 1-1,1 2 1,2 1 0,1 2-1,2 1 1,-40 59 0,56-73-3,1 0 1,1 0 0,0 1 0,2 0-1,0 1 1,1 0 0,2 0 0,-4 27-1,4-19 29,1 0 0,2 1 0,2 0 0,3 45 0,-1-66 25,0 0 0,1 1 1,0-1-1,0 0 0,1-1 0,0 1 1,7 11-1,-7-15 23,1 1 1,0-1 0,0 0-1,0 0 1,1-1 0,0 1-1,0-1 1,0 0-1,1-1 1,12 7 0,15 4 275,0-2 0,56 15 1,-9-4-167,231 105 276,-302-124-437,277 102 689,10-26 568,-264-75-1208,-1-1 0,1-2 1,-1-1-1,1-1 1,48-6-1,-39 2-45,0 1 0,0 3 0,1 1 0,53 10 1,-81-8-99,29 12-1,-22-7-747,-20-9 620,1 1-1,-1-1 1,0 1-1,0-1 0,0 0 1,0 0-1,1 0 0,-1 0 1,0 0-1,0-1 1,0 1-1,1-1 0,-1 1 1,0-1-1,0 0 1,0 1-1,0-1 0,0 0 1,0-1-1,0 1 0,-1 0 1,1 0-1,0-1 1,-1 1-1,1-1 0,-1 0 1,2-1-1,6-9-382,12-20-1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41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13339,'5'5'664,"7"6"144,-1-2-184,8 3-96,4 0-160,2-1-856,2-1 4577,8 4-3049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41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 12339,'32'0'928,"-2"-1"288,2-1-40,0 2-608,0 2-215,-3 1-393,-3 0-329,-2 2 257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45.4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48 385 11827,'3'-16'9450,"-9"23"-8525,2-1-672,0 1 0,1-1 0,0 1 0,1-1 0,-1 1 0,-1 9 0,-7 47 486,7-38-446,1-6-5,-1 31 0,4-43-257,0 0 1,1 0 0,0 1 0,0-1-1,0 0 1,1 0 0,4 10 0,-6-16-32,0-1 0,0 1-1,0 0 1,1 0 0,-1-1 0,0 1 0,1 0 0,-1 0 0,1-1 0,-1 1-1,1 0 1,-1-1 0,1 1 0,-1-1 0,1 1 0,0-1 0,-1 1 0,1-1-1,0 1 1,-1-1 0,1 0 0,0 1 0,0-1 0,-1 0 0,1 0 0,0 1-1,0-1 1,0 0 0,0 0 0,1-1 0,-1 1 1,0-1-1,1 1 0,-1-1 1,1 0-1,-1 1 1,0-1-1,0 0 0,0 0 1,0 0-1,1 0 0,-1 0 1,0 0-1,1-2 0,3-5 8,0 0 0,0 0-1,6-14 1,6-20-4,-9 21-1,2-1 0,21-36 0,-31 57-3,0 0 1,1 1-1,-1-1 0,1 1 1,-1-1-1,0 1 0,1-1 0,-1 1 1,1-1-1,-1 1 0,1 0 0,-1-1 1,1 1-1,0-1 0,-1 1 1,1 0-1,-1 0 0,1-1 0,0 1 1,-1 0-1,1 0 0,0 0 0,-1 0 1,1 0-1,0 0 0,-1 0 0,1 0 1,0 0-1,-1 0 0,1 0 1,0 0-1,-1 1 0,1-1 0,-1 0 1,1 0-1,0 1 0,-1-1 0,1 0 1,-1 1-1,1-1 0,-1 0 1,1 1-1,-1-1 0,1 1 0,-1-1 1,1 1-1,0 0 0,3 5-9,0-1 0,0 1 0,6 10 0,-6-8-29,10 10-722,-13-18 667,-1 0 0,0 1 0,0-1 1,1 0-1,-1 1 0,1-1 0,-1 0 0,0 0 0,1 1 0,-1-1 0,0 0 0,1 0 0,-1 0 1,1 1-1,-1-1 0,1 0 0,-1 0 0,0 0 0,1 0 0,-1 0 0,1 0 0,-1 0 0,1 0 1,-1 0-1,1 0 0,-1 0 0,1 0 0,-1 0 0,0-1 0,1 1 0,-1 0 0,1 0 0,-1 0 1,0-1-1,1 1 0,-1 0 0,1 0 0,-1-1 0,0 1 0,1 0 0,-1-1 0,0 1 0,0 0 1,1-1-1,-1 0 0,5-9-2090,4-6 704</inkml:trace>
  <inkml:trace contextRef="#ctx0" brushRef="#br0" timeOffset="1">298 245 12915,'6'8'1832,"1"0"0,1 0 0,8 7 0,-3-5-31,20 13 0,-11-11-921,0 0 0,34 12-1,-53-23-861,-1 0-1,0 0 0,1-1 1,-1 1-1,1 0 0,-1-1 0,1 0 1,-1 1-1,1-1 0,-1 0 1,1 0-1,-1-1 0,5 0 1,-6 0-16,1 0 0,0 0 0,0 0 0,-1 0 0,1 0 0,-1-1 0,1 1 0,-1 0 0,1-1 0,-1 0-1,0 1 1,0-1 0,0 0 0,0 1 0,0-1 0,2-4 0,0-4 6,1 0 0,-1 0-1,-1 0 1,0-1-1,0 1 1,-1-1 0,0 1-1,-1-15 1,-2 4 21,0 0 0,-1 0 1,-7-25-1,-9-4 38,13 35-313,-8-28 1,14 41 208,-1-7-3655,9 7-1282,-4 1 4347,9-1-1322</inkml:trace>
  <inkml:trace contextRef="#ctx0" brushRef="#br0" timeOffset="2">842 80 16388,'15'-1'2688,"0"-2"1785,-6 1-1872,-4 1-401,-4-1-1352,1 0-232,-13-5-3344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2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67 10778,'-26'-10'1193,"4"2"967,6 2-240,11 4-615,5-1-321,11 2-712,9-2-568,5-8-936,9 1-2273,6-3 2073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42.3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 12891,'23'0'1096,"-1"-2"552,3 2-7,-4 2-625,-1 1-320,-5 4-456,-3 1-184,-4 0-856,0-1-224,-2 7 464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42.8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15235,'18'-10'1481,"-3"2"791,-2 5-672,-1 5-895,-2 2-185,6 7-1313,5 6 609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48.3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283 857 10546,'0'-1'98,"0"1"-1,0 0 0,-1 0 1,1-1-1,0 1 0,0 0 1,0 0-1,0-1 0,0 1 0,1 0 1,-1 0-1,0-1 0,0 1 1,0 0-1,0 0 0,0-1 1,0 1-1,0 0 0,0 0 1,1-1-1,-1 1 0,0 0 1,0 0-1,0 0 0,0 0 1,1-1-1,-1 1 0,0 0 1,0 0-1,0 0 0,1-1 1,8-6 973,-7 6-836,2-1 93,-1-1 0,1 1 1,0 0-1,0 0 0,0 0 0,1 0 0,4 0 0,-7 1-245,-1 1-1,1 0 0,0-1 1,0 1-1,-1 0 0,1 0 1,0 0-1,-1 1 0,1-1 1,0 0-1,-1 1 1,1-1-1,0 1 0,-1-1 1,1 1-1,-1 0 0,1 0 1,-1 0-1,0 0 0,1 0 1,2 2-1,-1 0 116,3 4 8,-1-1 1,1-1-1,0 1 1,1-1-1,-1 0 1,1 0-1,0-1 1,0 0-1,1 0 0,-1-1 1,9 3-1,-3-3-1,0 0 0,1-1-1,-1-1 1,18 0 0,57-7 261,-18 1-175,-43 4-195,0 1 0,0 1 0,1 1 0,-1 2 0,-1 1 0,46 13 0,-50-9-91,1-1-1,0-2 1,0 0 0,1-2 0,0 0-1,28 0 1,-15-5 1,-1-3 0,1-1 0,-1-1 0,0-2 0,-1-2 0,0-1 0,60-28 0,-89 36-3,-1 1-1,1-2 0,-1 1 1,0-1-1,0 1 0,-1-1 1,1-1-1,-1 1 0,0 0 1,0-1-1,0 0 0,-1 0 1,5-8-1,-5 6 1,0 0 1,0-1-1,-1 1 0,0 0 1,-1-1-1,0 1 0,0-1 1,0 0-1,-1 1 0,-1-12 1,-3-20 25,-12-43 0,2 12-10,10 47-23,-11-36 0,12 49 3,-1 0 0,0 0 0,-1 0-1,-1 0 1,-10-14 0,-32-34 107,-97-89 0,101 99 124,29 31 121,-24-22 0,33 34-288,0 0 0,0 1 0,-1-1 1,0 1-1,1 1 0,-2-1 0,1 1 0,-8-2 1,-22-4-37,0 1 0,0 3 1,-1 0-1,0 3 1,0 1-1,-39 4 0,21 3 36,1 2 1,1 2-1,-81 27 0,69-12-55,1 3 1,-115 67-1,157-82-7,2 1 0,-1 1 0,2 1 0,-26 26 0,39-36 1,1 2 0,0-1 0,0 1 0,0 0 0,1 0 0,1 0-1,-1 1 1,1 0 0,1 0 0,0 0 0,0 0 0,1 0 0,0 1 0,0-1 0,0 12 0,3-6 13,0 0 0,1 0-1,0 0 1,1 0 0,1-1-1,1 1 1,0-1 0,0 0 0,2 0-1,-1-1 1,2 0 0,10 15 0,-5-11 81,0 0 1,1-1-1,1-1 1,0 0-1,1-1 1,1 0-1,0-1 1,21 11-1,-14-12 177,0 0 0,1-2 0,0-1 0,1-1 0,0-1 0,49 6 0,2-6-1534,84-3 1,-137-4 109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54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224 683 7354,'-15'1'2105,"8"-2"-253,6 1-1811,1 0 0,0 0 0,0 0 0,0 0 0,0 0 0,0 0 0,0 0 0,0 0 0,0 0 0,0 0 0,0 0 0,-1 0 0,1 0 0,0 0 0,0 0 1,0-1-1,0 1 0,0 0 0,0 0 0,0 0 0,0 0 0,0 0 0,0 0 0,0 0 0,0 0 0,0 0 0,0 0 0,0 0 0,0-1 0,0 1 0,0 0 1,0 0-1,0 0 0,0 0 0,0 0 0,0 0 0,0 0 0,0 0 0,0 0 0,0-1 0,0 1 0,0 0 0,0 0 0,0 0 0,0 0 0,0 0 0,0 0 1,3-6 1069,-3 5-884,1 0-1,-1 1 1,0-1-1,1 0 1,-1 0-1,0 1 1,1-1-1,-1 0 0,1 0 1,-1 1-1,1-1 1,-1 1-1,1-1 1,0 0-1,-1 1 1,1-1-1,0 1 0,-1 0 1,1-1-1,0 1 1,0-1-1,-1 1 1,1 0-1,0 0 1,0-1-1,0 1 0,-1 0 1,1 0-1,0 0 1,0 0-1,0 0 1,0 0-1,-1 0 1,1 0-1,0 0 0,0 1 1,0-1-1,-1 0 1,1 0-1,0 1 1,0-1-1,0 1 1,39 11 340,-1-2 1,2-1 0,51 4 0,-59-9-204,102 11 259,225-5 1,-130-10-570,144-8 964,-343 4-926,0-1 0,0-1-1,-1-2 1,0-1 0,-1-1 0,1-2 0,36-20 0,-57 27-54,-1 0 0,0-1 0,0 1 1,-1-2-1,0 1 0,0-1 0,0 0 1,-1 0-1,0-1 0,0 0 0,7-15 1,-10 18-22,-1 0 0,0-1 0,0 1 0,0-1 0,-1 0 0,1 1 0,-2-1 0,1 0 0,0 0 0,-1 0 0,0 0 0,-1 1 0,1-1 0,-1 0 0,0 0 0,-1 1 0,1-1 0,-1 0 0,0 1 0,-5-8 0,-5-7 5,-2 0 1,0 1-1,-18-19 0,-1 0-28,15 16 5,-1 2 1,-1 0-1,0 2 1,-1 0 0,-1 1-1,-26-15 1,18 15 3,-1 2 0,0 0 1,-1 3-1,-51-14 0,-73-11 12,117 31-8,0 1-1,-44 1 1,-50 7-17,-49-2-3,124-3 24,30 0-5,-1 1 0,-52 5 0,38 5-24,-77 26-1,67-18 39,31-9-19,0 1 0,0 1 0,1 1 0,0 1 0,1 1 0,0 0 0,-35 33 0,7-6-5,-36 34 7,75-64-3,0 0 1,0 1-1,1 0 1,1 0-1,0 1 1,-7 18 0,9-21 31,2 1 1,-1 0-1,2-1 1,-1 2-1,1-1 0,1 0 1,0 0-1,0 14 1,1-19-5,1 1 1,0 0-1,0-1 0,0 1 1,1 0-1,0-1 1,0 0-1,0 1 0,1-1 1,0 0-1,0 0 1,0 0-1,0-1 0,1 1 1,0-1-1,6 6 0,1-1 110,1 0-1,0-1 0,0 0 1,1-1-1,0 0 0,22 7 0,-5-3-9,61 12 0,-62-18-134,0-1 0,1-2 0,0 0 1,-1-2-1,1-1 0,-1-2 0,1-1 0,47-12 1,-62 12-82,47-13-1899,-23 8-2153,-24 6 1746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57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36 10282,'0'-7'2830,"1"0"-1,0 0 1,3-7 0,-9 26-2239,1 1-1,0 1 1,1-1 0,0 0 0,1 1 0,1-1 0,0 1 0,1 0 0,2 20 0,1-14-503,1 1-1,0 0 1,2-1 0,0 1 0,13 26 0,-18-44-166,0-2 16,0 1 0,-1-1-1,1 0 1,-1 0-1,1 0 1,-1 0 0,0 1-1,1-1 1,-1 0 0,0 0-1,0 1 1,0-1 0,0 0-1,0 0 1,0 1-1,0 0 1,-1-3-512,0 0 0,0-1-1,0 1 1,0-1 0,0 1 0,0-1 0,0 0 0,0-2-1,-14-36-610,7 19 1483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57.6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31 12339,'2'-3'546,"1"0"0,-1 1 0,1-1 0,0 0 0,0 1 1,0 0-1,1 0 0,-1 0 0,0 0 0,8-2 0,-9 3-308,0 1-1,1-1 1,-1 1-1,0 0 1,1 0 0,-1 0-1,0 0 1,0 0-1,1 0 1,-1 0-1,0 1 1,0 0-1,0-1 1,1 1-1,-1 0 1,0 0-1,0 0 1,0 0-1,3 2 1,31 26 1845,-26-21-1748,0 0-1,0 0 0,1-1 1,-1 0-1,2-1 1,-1 0-1,23 8 0,-21-11-443,0 0 0,0-1 0,0-1 0,0 0 0,1 0 0,-1-1 0,0-1 0,25-4 0,-37 5-74,0-1-1,0 1 1,-1 0 0,1 0 0,0 0-1,0-1 1,0 1 0,0-1 0,-1 1-1,1 0 1,0-1 0,0 1 0,-1-1-1,1 0 1,0 1 0,-1-1 0,1 0-1,-1 1 1,1-1 0,-1 0 0,1 1-1,-1-1 1,1 0 0,-1 0 0,0 0 0,1 0-1,-1 1 1,0-1 0,0-1 0,1-3-1206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58.0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14091,'1'-1'230,"0"1"0,0-1-1,0 1 1,0 0 0,-1-1 0,1 1-1,0 0 1,0 0 0,0-1 0,0 1-1,0 0 1,0 0 0,0 0 0,0 0 0,0 0-1,0 0 1,0 1 0,0-1 0,0 0-1,0 0 1,0 1 0,1 0 0,-1 0-42,1 0-1,-1 0 1,0 0 0,0 0 0,0 0 0,0 0-1,0 1 1,-1-1 0,1 0 0,0 1 0,-1-1-1,1 1 1,0 1 0,1 5 260,0 0 1,0 1-1,-1-1 0,0 10 1,-1 65 1743,-1-58-1617,0-1 1,2 1 0,1-1-1,8 40 1,7-13 9,1 0-4751,-16-41 2587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58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 9978,'1'-5'857,"0"1"0,0-1 0,1 1 0,-1 0 0,1 0 0,3-5 0,-5 8-675,1 0 0,-1 1-1,1-1 1,-1 0 0,1 1-1,-1-1 1,1 1 0,0-1-1,-1 0 1,1 1 0,0-1-1,0 1 1,-1 0 0,1-1-1,0 1 1,0 0 0,0-1-1,-1 1 1,1 0-1,0 0 1,0 0 0,0-1-1,0 1 1,-1 0 0,1 0-1,0 1 1,0-1 0,0 0-1,0 0 1,0 0 0,-1 0-1,1 1 1,0-1 0,0 0-1,0 1 1,-1-1 0,1 1-1,0-1 1,0 1 0,4 3 118,-1-1 0,1 1 0,-1 0 0,-1 0 0,1 1 0,0-1 0,-1 1 0,0-1 0,0 1 0,0 0 0,-1 1 0,0-1 0,3 9 0,1 7 93,-1 1-1,2 25 1,-4-28-194,18 162 117,-19-160-445,-2-12-161,1-6-50,-1 0 0,0 0-1,1 0 1,-1 0 0,1 0 0,0 0-1,2 5 1,1-28-7040,-4 1 5840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59.1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0 246 14035,'7'2'602,"-1"1"-1,1-1 1,-1-1-1,1 1 1,0-1-1,0-1 1,-1 1-1,1-1 1,0 0-1,0 0 1,0-1-1,0 0 1,7-2-1,4-2-101,0 0 0,0-1 0,25-12 0,-42 17-546,1 0-1,-1 0 1,1 1-1,0-1 1,-1 0 0,0 0-1,1-1 1,-1 1-1,0 0 1,1 0 0,-1-1-1,0 1 1,0-1-1,0 1 1,0-1 0,0 1-1,0-1 1,0-2-1,0 0-362,0-1 0,-1 1 0,0-1 0,0 1 0,0-1 0,-1-4-1,1 8 394,-2-113-3732,3 73 4831,-5 44 1706,2 3-2244,1 0 0,0 1 0,1-1 1,-1 0-1,1 1 0,1 7 0,0 0 158,0 16 112,2-1 0,1 0-1,12 47 1,-10-55-1148,0-1 0,2-1 0,0 1 0,2-1 0,21 33 0,-26-45-789,1-1 1,-1 0 0,7 6 0,2 2-676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7:59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68 15131,'-14'8'7090,"20"-12"-6532,16-10 170,1 2 0,0 0 1,1 1-1,28-10 0,-51 21-725,-1 0 0,1 0 0,0-1 1,-1 1-1,1 0 0,-1 0 0,1 0 0,-1 0 0,1-1 0,0 1 0,-1 0 0,1 0 0,0 0 0,-1 0 0,1 1 0,-1-1 0,1 0 0,0 0 0,-1 0 1,1 0-1,-1 0 0,1 1 0,-1-1 0,1 0 0,-1 1 0,1-1 0,-1 0 0,1 1 0,-1-1 0,1 1 0,-1-1 0,1 1 0,-1-1 0,0 1 0,1-1 0,-1 1 1,0-1-1,1 1 0,-1-1 0,0 1 0,0-1 0,0 1 0,0 0 0,1-1 0,-1 1 0,0-1 0,0 1 0,0 0 0,0-1 0,0 1 0,0-1 0,0 1 1,-1 0-1,1-1 0,0 1 0,-1 0 0,0 5-1,0-1 0,-1 0 0,0 0-1,-4 9 1,0-3-3,1-1-16,-10 22-1,14-29 13,0 0-1,1 0 1,-1 1-1,0-1 0,1 0 1,0 0-1,-1 0 0,1 0 1,1 1-1,-1-1 0,0 0 1,2 4-1,-2-6 6,1 0-1,-1 1 1,1-1 0,0 0-1,0 0 1,-1 0 0,1 0-1,0-1 1,0 1 0,0 0-1,0 0 1,0 0 0,0-1-1,0 1 1,0 0 0,0-1-1,0 1 1,0-1 0,1 0-1,0 1 1,29 5 20,-17-4-8,-11-1 3,1-1 0,-1 1 1,0 0-1,1 0 0,-1 1 0,0-1 0,0 1 0,0 0 0,0-1 0,0 1 0,4 4 0,-6-4 20,1-1-1,-1 1 0,0-1 1,0 1-1,-1-1 0,1 1 1,0 0-1,0-1 1,-1 1-1,1 0 0,-1 0 1,0 0-1,1-1 0,-1 1 1,0 0-1,0 0 1,0 0-1,0-1 0,0 1 1,-1 0-1,1 0 0,0 0 1,-1-1-1,0 3 1,-1 0-16,1-1 0,-1 0 0,0 0 0,0 0 0,0 0 0,0 0 1,0-1-1,-1 1 0,1-1 0,-1 1 0,0-1 0,0 0 0,0 0 1,0 0-1,0-1 0,-5 3 0,-6 2-821,0-1 0,-23 5 0,32-8 315,-21 5-389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2.9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117 419 11506,'-103'129'9597,"101"-127"-9345,0 0 0,1 0-1,-1 1 1,1-1 0,-1 0 0,-1 5 0,3-6-216,0-1 0,0 1 1,0-1-1,0 1 0,0-1 1,0 1-1,0-1 0,0 1 1,0-1-1,0 1 0,0-1 1,0 1-1,0-1 1,1 1-1,-1-1 0,0 1 1,0-1-1,1 1 0,-1-1 1,0 1-1,0-1 0,1 1 1,-1-1-1,1 0 1,-1 1-1,0-1 0,1 0 1,-1 1-1,1-1 0,-1 0 1,1 0-1,-1 1 0,1-1 1,-1 0-1,1 0 0,-1 0 1,1 0-1,-1 1 1,1-1-1,13 2 151,-1 0 0,0 0 0,1-1 0,-1-1 0,23-2 0,-4 0 227,-19 2-199,30 0 493,-41 0-665,0 0-1,0 0 1,0 0 0,0 1-1,0-1 1,0 1-1,0-1 1,-1 1 0,1 0-1,0 0 1,0 0-1,-1 0 1,1 0 0,0 0-1,-1 0 1,1 1-1,0 0 1,-1-1-35,-1 0 1,1 1-1,-1-1 1,0 0-1,1 0 1,-1 0-1,0 0 1,0 0-1,0 0 1,0 0-1,0 0 1,0 0-1,0 1 0,0-1 1,-1 0-1,1 0 1,0 0-1,-1 0 1,1 0-1,-1 0 1,1 0-1,-1 1 1,-14 21-28,10-18-210,0 1 1,0-1-1,0 0 0,0 0 0,-1-1 1,0 1-1,-7 3 0,10-7-88,1 1 1,-1-1-1,0 1 0,0-1 1,0 0-1,0-1 0,0 1 0,0 0 1,0-1-1,0 1 0,0-1 0,0 0 1,0 0-1,0-1 0,0 1 0,0 0 1,-1-1-1,1 0 0,-3-1 1,-13-11-1326</inkml:trace>
  <inkml:trace contextRef="#ctx0" brushRef="#br0" timeOffset="1">123 1 19140,'3'9'1592,"3"9"801,3 8 47,9 13-1023,2 4-209,5 1-504,2 2-216,-3-5-240,1-1-112,-2-8-112,-4-3-16,-2-5-400,0-3-320,-11-2-1088,-3-4-529,-4-6-1079,-5-1 2479,1-5 169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0.1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1 178 12355,'7'0'2487,"0"0"1,0-1-1,13-4 1,42-16 908,-35 10-2314,15-4-604,-1-2 0,55-31 0,-92 46-585,0-1 1,0 0-1,-1 1 1,1-1 0,-1-1-1,6-5 1,-9 8 4,1 1 1,-1-1-1,1 0 1,-1 1-1,0-1 1,0 0-1,1 0 1,-1 1-1,0-1 1,0 0 0,1 0-1,-1 1 1,0-1-1,0 0 1,0 0-1,0 1 1,0-1-1,-1-1 1,1 1-93,-1 0 0,1 0-1,-1 1 1,1-1 0,-1 0 0,1 0 0,-1 0 0,0 1 0,1-1 0,-1 1-1,0-1 1,0 0 0,0 1 0,1-1 0,-1 1 0,0-1 0,0 1-1,-1-1 1,-16-4-2518,-5 4 1117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0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11634,'-2'20'2337,"2"5"2424,2 8-2176,1 5-305,2 0-760,4 5-335,3-2-681,3 2-160,3-2-304,-2-3-488,2-5-1881,-4-2 1497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1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1 501 9578,'3'3'6687,"-2"-3"-6535,8-3 3106,7-8-342,34-27 2076,40-33-2267,176-151-1108,-190 168-2146,26-19-4063,-74 55 2092,4 4 961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1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244 1 17492,'-8'0'462,"0"0"0,0 0 0,0 1 1,0 0-1,0 0 0,1 1 0,-1 0 1,0 1-1,1-1 0,-1 1 1,1 1-1,0 0 0,0 0 0,0 0 1,1 0-1,-1 1 0,1 0 0,-10 11 1,6-5-135,0 1 0,1 0 0,0 0 1,1 0-1,0 1 0,1 1 0,1-1 0,0 1 1,-5 16-1,8-19-160,1-1-1,0 0 1,1 1-1,0-1 1,0 1-1,1-1 1,0 1-1,4 18 1,-3-24-108,0 1 0,0-1 0,1 0 0,0 0 0,0 0 0,0 0 0,1 0 0,0-1 0,0 1 0,0-1 0,0 1 0,1-1 0,0 0 0,-1-1 0,1 1 0,1-1 0,-1 1 0,8 3 1,-3-2-11,1-1 1,-1-1 0,1 0 0,0 0-1,0-1 1,0-1 0,0 1 0,0-1-1,16-1 1,-8-1-48,0-1 1,0 0-1,0-2 0,24-6 1,-27 5-191,-1-1 0,0 0 1,-1 0-1,14-9 1,-19 10-334,-1-1 0,0 1 0,0-1 0,0 0 0,-1-1 0,0 0 1,0 0-1,5-8 0,5-19-1297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2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0 13155,'-6'0'1832,"2"3"1761,2 2-872,2 4-361,5 5-271,1 7-425,1 5-256,1 9-480,0 3-239,-5 0-329,0-4-136,0-2-304,-2-4-336,2-5-1265,2 0-623,6 3 1119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2.8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37 203 9250,'-1'1'73,"-24"14"5508,24-14-5310,0-1-1,0 1 0,1-1 0,-1 1 1,0 0-1,1-1 0,-1 1 0,1-1 1,-1 1-1,1 0 0,-1 0 0,1-1 1,-1 1-1,1 0 0,0 0 0,-1 0 1,1 0-1,0-1 0,0 1 0,-1 0 1,1 0-1,0 0 0,0 0 0,0 0 1,0 0-1,0-1 0,1 1 1,-1 0-1,0 0 0,0 1 0,1-2-70,0 0-1,0 0 1,0-1-1,0 1 0,0 0 1,0 0-1,0-1 1,0 1-1,0-1 0,0 1 1,0-1-1,0 1 1,0-1-1,-1 1 1,2-2-1,-1 2 40,144-112 4367,-23 16-4168,-114 90-437,-2 2-112,-1 0 0,0 0 0,1 1 1,7-4-1,-33 26-5889,2-2 2747,-4 8 1123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3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242 34 9522,'0'-3'955,"0"1"0,-1 0 0,1-1 0,0 1 1,-1 0-1,1-1 0,-1 1 0,-1-4 0,2 6-760,-1-1 0,1 1 0,0-1 0,-1 0 0,1 1 0,-1-1 0,1 1 0,-1-1 0,1 1 0,-1-1 0,1 1 0,-1 0 0,0-1 0,1 1 0,-1 0 0,0-1 0,1 1 0,-1 0 0,0 0 0,1 0 0,-1-1 0,0 1 0,0 0 0,1 0 0,-1 0 0,0 0 0,0 0 0,1 1 0,-1-1 0,0 0 0,1 0 0,-2 1 0,-13 4 323,1 1-1,0 0 1,0 1 0,1 1-1,0 0 1,0 1 0,-13 12-1,15-11-295,1-1-1,1 1 1,-1 0 0,2 1-1,-1 0 1,-11 22 0,17-28-152,1 0 1,0 0-1,0-1 0,0 1 1,0 1-1,1-1 1,0 0-1,0 0 0,1 0 1,-1 1-1,1-1 1,0 0-1,1 0 0,-1 1 1,1-1-1,0 0 1,0 0-1,1 0 0,-1 0 1,5 9-1,-2-7-46,0-1-1,1 1 0,0-1 1,0 0-1,0 0 1,0-1-1,1 1 0,0-1 1,0-1-1,12 8 1,-8-7 19,0 0 1,0-1-1,1 0 1,-1 0-1,1-1 1,0-1-1,12 2 1,-9-2-8,1-2 0,-1 1 1,1-2-1,0 0 1,-1 0-1,0-2 1,1 0-1,-1 0 1,0-1-1,0-1 1,25-12-1,-36 15-198,0 0 0,1 0 0,-1-1 0,0 1 0,0-1 0,0 1 0,0-1 0,-1 0 0,1 0-1,-1 0 1,0 0 0,0-1 0,0 1 0,0-1 0,2-6 0,-3 7-46,0-1-1,-1 1 1,1 0 0,-1-1-1,0 1 1,0 0-1,0-1 1,-1 1 0,1 0-1,-1-1 1,0 1 0,0 0-1,0-1 1,0 1-1,0 0 1,-1 0 0,1 0-1,-4-4 1,-7-6-1898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4.1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0 397 15427,'3'-8'6519,"4"1"-3369,11-4-1712,-7 6-211,160-105 1746,-122 74-1957,61-55 1,20-26-1382,-124 109-272,-7 4-1382,1 4 1817,0 0 0,-1 0 0,1 0 0,0 0 1,0 0-1,-1 0 0,1 0 0,0 0 0,-1 0 0,1 0 0,0 0 0,0 1 1,-1-1-1,1 0 0,0 0 0,0 0 0,-1 0 0,0 9-5258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4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278 107 15803,'-7'-3'599,"0"0"-1,0 1 1,0 0-1,-1 1 0,1-1 1,-1 1-1,1 1 1,-1 0-1,1 0 0,-1 0 1,1 1-1,-1 0 1,1 0-1,-1 1 0,-10 3 1,7-1-284,0 0-1,0 1 1,0 0 0,1 1 0,0 0 0,0 1 0,1 0-1,-1 0 1,-8 10 0,14-13-230,0 1 0,1-1-1,-1 1 1,1 0 0,0-1 0,0 1-1,1 0 1,-1 1 0,1-1 0,1 0 0,-1 1-1,-1 6 1,3-9-59,0 0-1,0 0 1,0 0-1,0 0 0,0 1 1,1-1-1,-1 0 1,1 0-1,0-1 1,0 1-1,0 0 1,0 0-1,1 0 1,-1-1-1,1 1 1,-1 0-1,1-1 1,0 1-1,0-1 1,0 0-1,0 0 1,1 0-1,-1 0 1,3 2-1,3 0 18,-1 1 0,1-2 0,0 1 0,0-1 0,0 0 0,1-1 0,-1 1 0,1-2 0,12 2 0,3-1 69,0-2 0,30-2 0,-36 0-25,0 0 0,-1-1 0,1-1 0,18-7 1,-30 9-31,0 0 1,0-1-1,0 0 1,0 0-1,-1 0 1,1 0-1,-1-1 1,0 0-1,0 0 1,0-1-1,-1 1 1,1-1-1,-1 0 1,0 0-1,3-6 1,-6 8-49,1 0 0,-1 0 0,0 0 0,0-1 0,-1 1 0,1 0 0,0-1 0,-1 1 0,0-1 0,0 1 0,0 0 0,0-1 0,-1 1 0,0-5 0,-1 3 6,0-1 0,0 0 1,0 1-1,-1 0 0,0-1 0,0 1 1,-6-7-1,0 1 3,0 1-1,-1 0 1,0 1-1,0 0 1,-1 0-1,-15-7 1,10 7-334,0 1-1,-27-8 1,-6-4-834,48 20 933,-13-8-1153,14 8 1209,-1 0-1,1 0 1,-1 0-1,1-1 1,0 1-1,-1 0 0,1 0 1,0-1-1,0 1 1,-1 0-1,1 0 1,0-1-1,-1 1 1,1 0-1,0-1 1,0 1-1,0 0 0,-1-1 1,1 1-1,0 0 1,0-1-1,0 1 1,0-1-1,0 1 1,0 0-1,0-1 1,0 1-1,-1-1 0,1 1 1,1 0-1,-1-1 1,3-4-1170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5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23 10290,'4'-7'1425,"-1"0"1359,-4 0 857,-9 5-2545,-2 4-680,2 2-160,1 6-216,2-1-208,4 3-912,3-1-328,3 4 656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3.4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1 358 14515,'69'-24'6760,"-36"14"-4699,-13 3-963,0 1 0,0 1 0,28-2 0,-41 6-1001,0 0 0,0 1 1,0 0-1,0 1 0,-1-1 1,1 1-1,0 1 0,0-1 1,-1 1-1,1 0 0,-1 1 1,0 0-1,0 0 0,7 4 1,-2 6-58,-10-12-39,0 0 0,-1 0-1,1 0 1,0 0 0,0 1 0,0-1-1,0 0 1,0-1 0,0 1-1,0 0 1,0 0 0,1 0 0,1 1-1,-3-15-49,-23-63-386,21 70 389,-12-78-479,13 75 387,0-1-1,1 0 1,0 0-1,1 0 1,0 0-1,4-14 1,-5 22 21,1-1 1,0 1-1,0-1 1,0 1-1,0 0 0,0 0 1,0-1-1,0 1 1,1 0-1,0 0 1,-1 0-1,1 0 1,0 1-1,0-1 0,-1 0 1,2 1-1,2-3 1,-2 3-211,0 0 0,1 0 0,-1 0 0,0 0 0,0 1 0,1-1 0,-1 1 1,0 0-1,0 0 0,1 0 0,-1 1 0,0-1 0,4 1 0,-2 0-364,1 0 0,-1-1 0,0 0 0,1 0-1,-1 0 1,1-1 0,-1 0 0,0 0 0,1 0 0,-1 0 0,0-1-1,0 0 1,0 0 0,0-1 0,-1 1 0,1-1 0,0 0 0,-1 0 0,0 0-1,5-6 1,-8 8 913,0 0 0,0 0 0,0 1 0,0-1 0,0 0 0,0 1 0,0-1 0,0 0 0,1 1 0,-1-1 0,0 1 0,0 0 0,0-1 0,1 1 0,-1 0 0,0 0 0,0 0 0,1 0 0,-1 0 0,0 0 0,0 0 0,1 0 0,-1 0 0,0 0 0,0 1 0,0-1 0,1 1 0,-1-1 0,0 1 0,0-1 0,1 2-1,4 2 936,-2 0 0,1 0 0,0 0 0,-1 1 0,5 6 0,8 9 1323,-13-17-2245,-1 1 0,1-1 0,0 0 0,0 0 0,0 0 0,0-1 0,0 0 0,1 1 0,-1-1 0,1-1 0,-1 1 0,1-1 0,9 2 0,-13-3-364,-1 0-1,1-1 1,-1 1 0,1 0-1,-1-1 1,0 1-1,1 0 1,-1-1-1,1 1 1,-1 0 0,0-1-1,1 1 1,-1-1-1,0 1 1,0-1-1,1 1 1,-1-1 0,0 1-1,0-1 1,0 1-1,1-1 1,-1 1 0,0-1-1,0 1 1,0-1-1,0 1 1,0-1-1,0 1 1,0-2 0,0-1-871,4-9-562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6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46 15843,'3'-5'608,"11"-19"3989,-14 23-4114,1 0 0,-1 0 0,0 0 0,0 0-1,1 0 1,-1 0 0,0 0 0,0 0-1,0 0 1,0 0 0,0 0 0,-1-1 0,1 0-1,-1 10 2974,-1 1-3202,2 4-65,1 1 0,0-1 0,0 0 0,2 0 0,4 18 0,27 62-68,-1-3-210,-28-61-606,-5-27 438,0-1 1,0 0-1,0 1 1,0-1-1,0 0 1,0 1-1,-1-1 0,1 1 1,0-1-1,-1 0 1,1 1-1,-1-1 1,1 0-1,-1 0 1,0 1-1,1-1 0,-2 1 1,1-1-81,1-1 0,-1 0 0,1 0 0,-1 0 1,1 0-1,-1 1 0,1-1 0,-1 0 0,1 0 0,-1 0 0,1 0 0,-1 0 1,1 0-1,-1 0 0,1 0 0,-1-1 0,1 1 0,-1 0 0,0 0 0,-5-4-1747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7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0 379 12715,'8'-1'1500,"0"1"0,0-1 0,-1-1 0,9-1 0,-4-1 231,23-10-1,-13 3-24,38-27-1,-49 30-1433,-2 1-1,1-1 1,-1-1 0,0 0-1,-1 0 1,0-1 0,12-18-1,-15 20-250,-1 0 0,0-1 0,-1 1 0,0-1 0,0 1 0,-1-1 0,0 0 0,-1 0 0,1 0 0,-2 0 0,0-14 0,0 6-4,-2 1 0,0-1 1,-6-19-1,8 36-2,0-1 1,0 0-1,0 0 0,0 1 1,-1-1-1,1 0 0,0 0 1,-1 1-1,1-1 0,0 0 1,-1 1-1,1-1 0,-1 1 1,1-1-1,-1 0 0,1 1 0,-1-1 1,-1 0-1,2 1 4,0 0 0,-1 0 0,1 0 0,0 0 0,-1 1-1,1-1 1,0 0 0,-1 0 0,1 0 0,0 0 0,-1 1 0,1-1 0,0 0 0,-1 0-1,1 0 1,0 1 0,0-1 0,-1 0 0,1 1 0,0-1 0,0 0 0,0 1-1,-1-1 1,1 0 0,0 1 0,0-1 0,-2 5 124,0-1 0,1 0 1,-1 1-1,1-1 0,0 7 0,-2 27 104,2 1 0,2-1 0,2 0 0,1 0 0,10 42 0,-9-61-607,2-1-1,0 1 1,0-2-1,2 1 1,17 26-1,-4-7-2297,-1 7 858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7.4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13155,'0'0'5203,"0"4"-3503,2 1-973,-1-1 1,0 0-1,1 1 0,0-1 1,0 0-1,0 0 1,1-1-1,-1 1 1,5 5-1,-1-3-51,-1-1 0,1 1-1,1-1 1,11 8 0,-1-4-229,0 0 1,1-1-1,28 9 0,266 70-181,-287-83-1122,29 1 1,-17-1-1401,-3 1 783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7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 1 13355,'1'0'5423,"-4"5"-3169,-8 8-374,1-3-1017,-13 13 474,2 1 0,0 0-1,1 2 1,-20 35-1,36-53-1181,0 0-1,0 1 0,1-1 1,0 1-1,1 0 1,0 0-1,0 0 0,0 14 1,2-17-104,0 1 1,1 0-1,0-1 0,0 1 1,0-1-1,1 1 0,0-1 1,0 0-1,1 1 0,0-1 1,0-1-1,0 1 1,5 6-1,-2-5-52,0 0 1,0-1-1,0 0 1,1 0-1,0 0 0,0-1 1,1 0-1,0 0 1,-1-1-1,1 0 0,1 0 1,-1-1-1,0 0 1,1-1-1,0 0 0,0 0 1,-1-1-1,19 1 1,-13-2-615,1 0 1,-1-1 0,1-1-1,-1 0 1,0-1-1,0 0 1,0-2 0,0 1-1,-1-2 1,26-13 0,-34 16 5,1 0 0,-2-1 1,1 1-1,8-9 0,-9 6 105,0 0 0,0 0-1,5-8 1,-9 14 499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8.2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0 107 15275,'25'-5'1777,"2"-2"1415,-1-1-39,-2-3-1121,2 4-439,-3-2-985,-5-1-344,2 3-264,-9-4-184,-2 4-512,2-1-480,-5 0-689,1 1-799,6 5 1511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8.6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173 8 18460,'0'0'65,"0"0"-1,0 0 1,0 0-1,0 0 1,1 0-1,-1 0 1,0-1 0,0 1-1,0 0 1,0 0-1,0 0 1,0 0-1,1 0 1,-1-1-1,0 1 1,0 0 0,0 0-1,0 0 1,0-1-1,0 1 1,0 0-1,0 0 1,0 0 0,0 0-1,0-1 1,0 1-1,0 0 1,0 0-1,0 0 1,0-1 0,0 1-1,0 0 1,0 0-1,0 0 1,0 0-1,0-1 1,-1 1 0,1 0-1,0 0 1,0 0-1,0 0 1,0-1-1,0 1 1,0 0 0,0 0-1,-1 0 1,1 0-1,0 0 1,0 0-1,0 0 1,0 0 0,-1-1-1,1 1 1,0 0-1,0 0 1,-15 5 2507,3 1-1947,0 2-1,0 0 1,1 0 0,0 1 0,0 0-1,-16 20 1,20-20-521,0-1 1,0 1-1,1 0 1,1 1-1,0-1 0,0 1 1,0 0-1,2 1 1,-5 14-1,7-22-72,1 1 1,-1 0-1,1-1 0,0 1 1,0 0-1,0-1 0,0 1 1,0 0-1,1-1 1,0 1-1,0 0 0,0-1 1,0 1-1,1-1 0,-1 0 1,1 1-1,2 2 0,-1-2 11,0 0 0,1-1 0,-1 1 0,1-1 0,0 0 0,0 0 1,0 0-1,0 0 0,0-1 0,1 0 0,6 3 0,2-1 37,0-1 0,0 1 0,1-2 0,-1 0 1,1-1-1,0 0 0,-1-1 0,18-2 0,-18 1-36,-1-1-1,1-1 1,-1 0-1,0 0 0,0-2 1,0 1-1,13-8 1,-21 10-36,0 0 1,-1 0 0,0-1 0,1 1 0,-1-1 0,0 1 0,0-1 0,0 0 0,-1 0 0,1-1 0,-1 1 0,1 0 0,-1-1 0,0 1-1,-1-1 1,1 0 0,-1 0 0,1 0 0,-1 1 0,0-1 0,0 0 0,-1-1 0,1 1 0,-1 0 0,0 0 0,-1-4 0,0 0-128,-1-1 0,0 1 1,-1 0-1,0 0 1,0 1-1,0-1 1,-1 0-1,0 1 0,-1 0 1,0 0-1,0 0 1,-9-9-1,5 8-772,1 0 0,-2 0 0,1 0-1,-1 1 1,0 1 0,0-1 0,-1 2 0,-14-7 0,-4 4-1433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9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51 15875,'26'-9'2265,"3"0"2000,0 1-2321,-3-1-367,5 3-929,-3-2-392,-3 7-1200,-2 1-849,-10 14 921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9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17788,'-1'17'2256,"4"4"1585,9 6-1640,5 4-297,9 1-1032,1-2-200,2-2-672,0-2-408,0-3-1288,-1-1-1265,7 4 1593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09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193 22 14099,'0'-17'2421,"0"17"-2353,0 0-1,0 0 1,0-1 0,0 1 0,0 0-1,0 0 1,-1-1 0,1 1-1,0 0 1,0 0 0,0 0 0,0 0-1,0-1 1,-1 1 0,1 0 0,0 0-1,0 0 1,0 0 0,0 0-1,-1-1 1,1 1 0,0 0 0,0 0-1,-1 0 1,1 0 0,0 0 0,0 0-1,0 0 1,-1 0 0,-11 6 1819,1 4-1278,0 1 0,0 1 0,1 0 0,1 0 0,-12 19 1,-34 75 1468,43-80-1454,-12 37 1,21-52-473,0-1 0,1 1 0,0-1 0,1 1 1,0 0-1,2 20 0,-1-27-113,1 1 0,0-1 0,0 0 0,0 0 0,0 0 0,1 0 0,-1 0 1,1 0-1,0 0 0,0 0 0,0-1 0,1 1 0,0-1 0,-1 1 0,7 4 0,-4-4 2,0 0 0,0-1-1,1 0 1,-1 0 0,1 0 0,0 0 0,0-1-1,0 0 1,11 2 0,-1-2 49,0 0 0,0-1 0,0-1 0,0 0 0,0-1 0,0-1 0,28-7-1,-25 4 13,-1-1 0,0 0-1,29-16 1,-38 17-81,-1 0 0,0 0 0,1-1 0,-2 0 0,1-1 0,-1 0 0,0 0 1,12-16-1,-18 21-20,1-1 0,-1 0 0,1 0 0,-1 0 1,0 0-1,0 0 0,-1 0 0,1 0 0,-1 0 1,1-1-1,-1 1 0,0 0 0,0 0 0,0 0 1,-1-1-1,1 1 0,-1 0 0,0 0 0,1 0 0,-2 0 1,1 0-1,0 0 0,0 0 0,-1 0 0,0 1 1,-3-5-1,-5-6-152,0 0-1,-1 1 1,-25-21 0,36 32 146,-44-36-3118,-89-59-1,72 62 1279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11.1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2 12931,'-14'-2'1824,"-1"2"1689,4 2-504,4 10-241,2 3-303,11 7-489,2 2-344,13 4-679,3 2-353,4-3-400,1-1-232,1-7-832,5-6-665,2 9 769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3.8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2 217 12235,'-1'0'1008,"5"-2"680,6-4-1128,8-10-136,6-4-432,-1-12-568,-3-2-456,10-8 488</inkml:trace>
  <inkml:trace contextRef="#ctx0" brushRef="#br0" timeOffset="1">242 1 11835,'8'14'368,"61"97"3764,-58-95-3346,1-1-1,0-1 1,1 0-1,28 22 1,-7-12 223,15 12 76,-44-32-901,0 0 0,0 1-1,-1 0 1,1 0 0,-1 0 0,5 10 0,-4-2 196,-5-13-375,0 1 1,0-1-1,-1 0 0,1 0 1,0 0-1,0 0 0,0 0 0,0 0 1,0 1-1,0-1 0,0 0 1,0 0-1,0 0 0,-1 0 0,1 0 1,0 0-1,0 0 0,0 0 1,0 0-1,0 0 0,0 0 0,-1 0 1,1 0-1,0 0 0,0 0 1,0 0-1,0 1 0,0-1 0,-1-1 1,1 1-1,0 0 0,0 0 1,0 0-1,0 0 0,0 0 0,-1 0 1,1 0-1,0 0 0,0 0 1,0 0-1,0 0 0,0 0 0,-2-1 3,0 0-1,1 0 0,-1 0 0,1 0 0,-1-1 1,1 1-1,-1 0 0,1-1 0,0 1 0,-2-3 1,-2-5-76,0-1 0,1 1 1,1-1-1,0 1 1,0-1-1,0 0 1,2 0-1,-1 0 0,1 0 1,1 0-1,0-11 1,0 19 55,0 0 0,0 1 1,1-1-1,-1 0 1,0 0-1,1 1 0,0-1 1,-1 0-1,1 1 0,0-1 1,0 0-1,0 1 0,0-1 1,0 1-1,0 0 1,1-1-1,0 0 0,-1 2 7,-1-1 0,1 1 1,-1 0-1,1 0 0,-1-1 0,0 1 0,1 0 0,-1 0 0,1 0 0,0 0 0,-1 0 0,1 0 1,-1 0-1,1 0 0,-1 0 0,1 0 0,-1 0 0,1 0 0,-1 0 0,1 0 0,-1 0 1,1 1-1,0-1-21,0 1 0,0 0 0,0 0 1,0-1-1,0 1 0,0 0 0,0 0 0,-1 0 1,1 0-1,0 0 0,-1 0 0,1 0 1,0 2-1,5 17-789,-5-17 503,-1 0-1,1 0 1,0 0-1,0 0 0,0-1 1,0 1-1,0 0 1,0-1-1,1 1 1,2 3-1,6 0-603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13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1 235 27150,'58'-28'3024,"21"-9"-2143,-8 5-233,-7-2-392,-10 6-240,-12 2-480,-7 0-745,-22 3 641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16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65 10690,'0'0'1145,"5"4"1335,11 2-207,18 3-57,15 2 113,31 0-105,19-1-112,26-2-143,9-8-121,17-8-399,1-4-281,-14-5-632,-20-2-208,-35 0-328,-27 0 0,-26 2-448,-14 5-584,-16 21 600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42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272 237 13779,'-2'-132'8188,"2"125"-7896,-1 0 0,1 0 0,-1 0 0,-1 0 0,0 1 0,1-1 0,-2 1 0,1-1 0,-7-10 0,8 15-251,0 0 1,0 0-1,-1 0 0,1 1 0,-1-1 0,1 0 0,-1 1 1,0-1-1,0 1 0,1 0 0,-1 0 0,0 0 0,0 0 1,0 0-1,0 0 0,0 0 0,-1 0 0,1 1 0,0-1 1,0 1-1,0 0 0,-1 0 0,1-1 0,0 1 0,0 1 1,-1-1-1,1 0 0,0 0 0,0 1 0,0 0 0,-1-1 1,1 1-1,-3 2 0,-3 1-20,1 0 0,0 0-1,0 1 1,0 0 0,1 1 0,0 0 0,0 0-1,0 0 1,0 0 0,1 1 0,-8 14 0,-4 9 1,-19 48 1,34-76-19,-9 25 69,-9 32-1,17-51-39,1 0 0,0 1 0,1-1 0,0 1 0,1-1 0,-1 0 0,2 1 0,1 13 0,-2-20-26,0 0-1,1 0 1,-1 0-1,1 0 1,0 0-1,0 0 0,-1 0 1,1-1-1,0 1 1,1 0-1,-1-1 1,0 1-1,0 0 1,1-1-1,-1 0 0,1 1 1,-1-1-1,1 0 1,-1 0-1,1 0 1,2 2-1,-1-2-1,0-1-1,1 1 1,-1 0 0,0-1-1,0 1 1,1-1-1,-1 0 1,0 0 0,1-1-1,-1 1 1,6-2 0,5-2-3,0 0 1,-1-2 0,1 1-1,19-13 1,-17 8 1,-2 1 0,1-2 0,-1 0 0,-1-1 0,0 0 0,-1-1 0,0 0 0,-1-1 0,0 0 0,-1-1 0,-1 0 0,0 0 0,12-33 0,-20 47 5,7-27-29,-7 27 30,-1 0 0,0 0 1,0 0-1,1 0 1,-1 0-1,0 0 1,0 0-1,0 0 1,0 0-1,0 0 1,0 0-1,-1 0 1,1 0-1,0 0 1,0 0-1,-1 0 1,1 0-1,-1 0 1,1 0-1,-1 1 1,1-1-1,-1 0 1,0-1-1,1 2 28,0 0-1,0 0 1,0 0 0,0 0-1,1 1 1,-1-1-1,0 0 1,0 0-1,0 0 1,0 0 0,0 1-1,1-1 1,-1 0-1,0 0 1,0 0 0,0 1-1,0-1 1,0 0-1,0 0 1,0 0 0,0 1-1,0-1 1,0 0-1,0 0 1,0 0-1,0 1 1,0-1 0,0 0-1,0 0 1,0 1-1,0-1 1,0 0 0,0 0-1,0 0 1,-1 0-1,1 1 1,0-1-1,0 0 1,0 0 0,0 0-1,0 0 1,-1 1-1,1-1 1,0 0 0,0 0-1,0 0 1,0 0-1,-1 0 1,1 0-1,0 1 1,0-1 0,0 0-1,-1 0 1,1 0-1,0 0 1,0 0 0,0 0-1,-1 0 1,1 0-1,13 5 604,0 2-1,15 8 0,-22-11-579,-1 1-1,0-1 0,0 1 0,0-1 0,0 2 0,-1-1 0,5 6 0,3 9 30,-1 0 0,-1 0 0,15 39 0,13 69 5,-26-81-70,-2-8 2,15 40 1,-24-77-28,0 1-21,0 1 1,0-1 0,1 0-1,-1 0 1,1 0-1,0 0 1,0 0-1,5 5 1,-7-8 4,0 0 0,0 0 0,0 0 0,0 0-1,0 0 1,0 0 0,0 0 0,0 0 0,0 0 0,1 0 0,-1 0 0,0 0 0,0 0 0,0 0 0,0 0-1,0 1 1,0-1 0,0 0 0,0 0 0,0 0 0,0 0 0,1 0 0,-1 0 0,0-1 0,0 1-1,0 0 1,0 0 0,0 0 0,0 0 0,0 0 0,0 0 0,0 0 0,0 0 0,1 0 0,-1 0 0,0 0-1,0 0 1,0 0 0,0 0 0,0 0 0,0 0 0,0 0 0,0 0 0,0-1 0,0 1 0,0 0-1,0 0 1,0 0 0,0 0 0,0 0 0,0 0 0,0 0 0,0 0 0,0 0 0,0-1 0,2-8-681,-4-12-627,-10-53-4379,12 25 3774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42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21557,'-3'2'2120,"-1"3"1177,1 0-1897,0 0-304,-1 0-944,3-2-424,1-1-1136,15 1-3545,6 9 3281</inkml:trace>
  <inkml:trace contextRef="#ctx0" brushRef="#br0" timeOffset="1">135 304 17508,'-5'9'2096,"-1"-5"1969,1-2-1680,2-5-1025,-2-7-568,5-11-856,-2-6-296,2-10-1072,7-3-1081,7 2 1297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43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5 223 17092,'-5'-6'8493,"5"5"-8269,2-11 1601,-1 7-1133,1-3-303,0-1 0,0 1 0,1 0 0,0 0 0,0 0 0,1 0 0,0 1 1,8-13-1,47-53 161,-54 67-492,30-29-577,-36 43-4096,-3 4 2249,-11 17-3925,7-10 4498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43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1 15739,'-17'20'7865,"14"-16"-7272,-1 0-1,1 1 1,0-1-1,0 0 1,-3 6-1,1 1-475,0 0 0,1 1 0,0-1 0,1 1 0,1 0 1,-1-1-1,2 1 0,-1 14 0,2-24-117,0 0 0,0 0 1,1 0-1,-1 1 0,1-1 1,-1 0-1,1 0 1,0 0-1,0 0 0,0 0 1,0 0-1,0 0 0,0-1 1,0 1-1,1 0 0,-1 0 1,1-1-1,-1 1 1,1-1-1,-1 0 0,1 1 1,0-1-1,3 2 0,-2-2 1,-1 0-1,1 0 1,0-1-1,-1 1 1,1 0 0,0-1-1,0 0 1,-1 0-1,1 0 1,0 0-1,0 0 1,0 0-1,-1-1 1,1 1-1,0-1 1,-1 0-1,1 0 1,4-2-1,46-26-13,10-5 169,-54 31 18,0-1 1,0 1-1,0 1 1,0-1-1,15-1 1,-21 4-99,0 0 1,0 0-1,0 0 0,0 0 0,0 0 1,0 1-1,0-1 0,0 1 1,0 0-1,0 0 0,0 0 0,-1 0 1,1 1-1,0-1 0,-1 1 1,1-1-1,-1 1 0,4 3 0,-3-2-27,-1 0 0,1 0 0,-1 1-1,0-1 1,0 1 0,-1-1 0,1 1-1,-1-1 1,1 1 0,-1 0-1,0 0 1,-1-1 0,1 1 0,0 4-1,-1 3-3,0 0 0,0 1-1,-1-1 1,-1 0-1,0 0 1,0 0 0,-6 14-1,1-6-24,-1-1-1,-1 0 1,-13 21-1,19-34-68,-1 1 0,0-1 0,0 0 0,-8 7 0,11-11-1,0 0 0,0 0-1,0 0 1,1 0 0,-1-1 0,0 1 0,0 0 0,0-1 0,0 1-1,0-1 1,-1 1 0,1-1 0,0 0 0,0 1 0,0-1 0,0 0 0,0 0-1,0 0 1,-1 1 0,1-1 0,0-1 0,0 1 0,0 0 0,0 0 0,-1 0-1,1-1 1,0 1 0,0 0 0,0-1 0,0 1 0,0-1 0,0 1 0,-2-2-1,0-2-338,0 0-1,-1 0 1,1 0-1,1-1 1,-1 1-1,1-1 0,-1 1 1,1-1-1,1 0 1,-1 0-1,0-6 1,-1-1-787,1 0 1,0-1 0,0-21 0,8-23-772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44.0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26 100 16299,'-5'11'1231,"1"0"0,0 1 0,1-1 0,0 1-1,0 0 1,2 0 0,-2 21 0,4-30-1162,-1 0 0,0-1 0,1 1 0,0 0 0,0-1 0,0 1 0,0-1 0,0 1 0,0-1 0,1 0 0,-1 1 0,1-1 0,-1 0 0,1 0 0,0 0 1,0 0-1,0 0 0,0-1 0,0 1 0,0-1 0,1 1 0,-1-1 0,1 0 0,-1 0 0,5 2 0,6 1 5,0 0 0,0-1-1,23 4 1,-35-7-69,86 8 270,-59-7-14,0 1 1,0 2-1,43 11 0,-67-14-204,-1 1 0,0-1 0,1 0 1,-1 1-1,0 0 0,0 0 0,0 0 0,0 0 0,5 5 0,-7-5-19,1 0-1,-1 0 1,1 0-1,-1 0 1,0 0-1,0 0 1,0 1-1,0-1 1,0 0-1,-1 1 1,1-1-1,-1 1 0,1-1 1,-1 0-1,0 5 1,-1-1-5,0 1 1,0 0-1,0-1 0,-1 1 0,0-1 1,-1 0-1,1 0 0,-1 1 1,0-2-1,0 1 0,-1 0 1,0-1-1,0 1 0,0-1 1,-1 0-1,0-1 0,0 1 1,0-1-1,-10 7 0,9-7-28,0-1 0,0 0 0,0 0 0,0 0 0,0-1 0,0 0 0,0 0 0,-1-1 0,-7 1 0,10-1 1,-1-1-1,1 0 1,-1 0-1,1-1 1,-1 1-1,1-1 1,-1 0-1,1 0 1,-1 0-1,1-1 1,0 0-1,0 0 1,-7-4-1,4 1-2,0-1 0,0 0 0,1 0 0,0-1-1,0 0 1,0 0 0,1 0 0,0-1 0,1 0-1,-1 0 1,2 0 0,-1 0 0,1 0 0,-4-17-1,2 4-11,2-1-1,0 0 0,1 0 0,2-43 1,3 28-93,2-1 0,2 0 0,1 1 0,17-45 0,-47 158-8676,17-36 6815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1:58:44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13 870 21581,'-3'12'370,"0"2"480,1 0 0,0-1 0,0 1 0,2 15 1,0-28-784,0-1 0,-1 1 0,1 0 1,0-1-1,0 1 0,0 0 1,0-1-1,1 1 0,-1 0 0,0-1 1,0 1-1,0-1 0,1 1 1,-1 0-1,0-1 0,0 1 1,1-1-1,-1 1 0,0 0 0,1-1 1,-1 1-1,1-1 0,-1 0 1,1 1-1,-1-1 0,1 1 0,-1-1 1,1 0-1,-1 1 0,1-1 1,0 0-1,-1 1 0,1-1 0,0 0 1,-1 0-1,1 0 0,0 0 1,-1 0-1,1 0 0,-1 1 0,2-2 1,3 0 141,-1 0 1,0-1 0,0 1-1,0-1 1,7-4 0,-10 5-142,29-18 418,-2-2 0,0 0 0,36-38 0,104-117-193,-14-12-148,-32 39-114,60-57-31,-169 191 0,2-1 0,0-1 0,-1 0 0,12-22 0,-16 19 0,-10 20-10,0 0 0,0 0 0,0 0 0,1 0 0,-1-1 0,0 1 0,0 0 0,0 0 0,0 0 0,0-1 0,0 1 0,0 0 0,0 0 0,0-1 0,0 1 0,0 0 0,0 0 0,0 0 0,0-1 0,0 1 0,0 0 0,0 0 1,-1 0-1,1 0 0,0-1 0,0 1 0,0 0 0,0 0 0,0 0 0,0 0 0,-1-1 0,1 1 0,0 0 0,0 0 0,0 0 0,0 0 0,-1 0 0,1 0 0,0-1 0,0 1 0,0 0 0,0 0 0,-1 0 0,1 0 0,0 0 0,0 0 0,0 0 0,-1 0 0,1 0 0,-14 1-1107,10-1 557,-17 1-369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4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12283,'12'-9'1608,"-7"0"969,2-1-553,-2 4-296,-5 2-639,4 2 23,-5 7-1008,1 1-112,-5 3-400,5 0-296,-1 0-1073,-7-1-303,8-7 1104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4.5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1 157 15131,'26'-43'7265,"4"3"-4145,-23 31-2775,0 1 0,1 0 0,0 0-1,1 1 1,0 0 0,16-10 0,-22 16-301,-1 0 0,0-1 1,1 1-1,0 0 0,-1 0 1,1 0-1,-1 1 0,1-1 0,0 1 1,0-1-1,-1 1 0,1 0 0,0 0 1,0 0-1,-1 1 0,1-1 0,0 1 1,-1-1-1,1 1 0,0 0 0,-1 0 1,4 1-1,-3 0-36,-1 0 0,0 0 0,0 0 1,0 0-1,0 0 0,0 0 0,0 0 0,0 1 1,-1-1-1,1 1 0,-1-1 0,0 1 0,0-1 0,0 1 1,0 0-1,0 0 0,0-1 0,-1 1 0,1 0 0,-1 4 1,0 2-102,-1-1 0,1 0 0,-1 0 0,-1 0 0,0 0 0,0 0 0,0 0 0,-1 0 0,0 0 0,-1-1 1,0 0-1,0 0 0,0 0 0,-1 0 0,0 0 0,-1-1 0,-6 7 0,11-13-81,1 1-1,-1 0 1,0 0-1,0 0 0,0-1 1,0 1-1,1 0 1,-1-1-1,0 1 1,0 0-1,0-1 1,0 0-1,-1 1 0,1-1 1,0 0-1,0 1 1,0-1-1,0 0 1,0 0-1,0 0 1,0 0-1,-1 0 1,1 0-1,0 0 0,0 0 1,0 0-1,0-1 1,0 1-1,0 0 1,0-1-1,0 1 1,0-1-1,0 1 0,-2-2 1,-6-9-1328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4.9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1 559 14419,'10'8'3178,"-1"0"0,11 12 0,-7-7-1486,-11-9-1732,-1-4-424,-1-9 64,1-42-1297,-1 29 803,5-35-1,-5 55 847,0 0 0,0 0-1,1 0 1,-1 0 0,1 0-1,0 0 1,0 0 0,-1 0-1,1 0 1,0 0 0,1 0-1,-1 0 1,0 1 0,0-1-1,1 0 1,-1 1 0,1-1-1,0 1 1,-1 0 0,1 0-1,0-1 1,3 0 0,-2 1 42,0 0 1,1 0 0,-1 1 0,0 0-1,0-1 1,1 1 0,-1 0-1,0 1 1,0-1 0,1 1-1,-1-1 1,0 1 0,6 2 0,8 4 92,-10-5 48,-1 1 0,1-1 1,-1 0-1,1-1 0,8 2 0,-12-3-82,-1 0 1,1-1-1,-1 1 0,1 0 0,-1-1 1,1 1-1,-1-1 0,1 0 0,-1 0 0,1 0 1,-1 0-1,0 0 0,0 0 0,1-1 0,-1 1 1,0-1-1,0 0 0,2-2 0,3-4 20,0 0 1,0-1-1,-1 0 0,0 0 0,0-1 0,-1 0 0,0 0 0,-1 0 0,0 0 0,-1-1 0,0 1 0,0-1 1,-1 0-1,-1 0 0,1-14 0,-2 10-92,-1 0 1,0-1-1,-1 1 1,0 0-1,-1 0 1,-1 1-1,0-1 1,-2 1-1,1-1 0,-13-20 1,5 12-128,-20-26 0,26 44 116,4 9 59,1 12 104,2-15-113,1 18 111,0 0 0,1-1 0,1 0 0,1 1 0,0-1 1,2-1-1,0 1 0,0-1 0,2 0 0,0 0 0,1-1 0,22 29 0,16 15-227,-13-24-3581,-31-35 1493,1-3 828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5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0 189 10226,'13'-8'1219,"0"0"1,1 1-1,0 1 0,25-9 0,-31 13-641,0 0-1,0 0 0,0 1 0,0 0 0,0 1 1,0 0-1,0 0 0,0 1 0,0-1 0,14 5 1,-19-4-362,1 0 0,0 1 0,-1 0 0,0-1 0,1 1 0,-1 1 1,0-1-1,0 0 0,0 1 0,0-1 0,0 1 0,-1 0 1,1 0-1,-1 0 0,0 0 0,0 1 0,0-1 0,0 0 1,-1 1-1,3 6 0,-2-2-173,0 0 1,0 1-1,0-1 0,-1 1 0,-1 0 1,1-1-1,-1 1 0,-2 10 1,-3 0-1045,0-16-1027,-2-10-1187,1-8 557,3-7 1091</inkml:trace>
  <inkml:trace contextRef="#ctx0" brushRef="#br0" timeOffset="1">131 9 12419,'6'-1'800,"0"1"488,10 0-1016,4-2-216,-1 2-664,4-3-240,2 2-680,-1-1 727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5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0 149 11034,'8'12'1686,"0"-1"0,-1 2 0,0-1 0,-1 1 0,7 22 0,-13-34-1517,1 1 0,-1-1 1,1 1-1,-1-1 0,1 1 0,-1-1 1,1 1-1,0-1 0,0 0 0,0 0 1,0 1-1,0-1 0,0 0 0,0 0 0,0 0 1,1 0-1,-1 0 0,0 0 0,0 0 1,1-1-1,-1 1 0,1 0 0,1 0 1,-2-1-27,1-1 0,-1 1 0,1 0 0,0-1 1,-1 1-1,1-1 0,-1 1 0,1-1 0,-1 0 1,0 1-1,1-1 0,-1 0 0,0 0 0,1 0 1,-1 0-1,0 0 0,0 0 0,0-1 0,0 1 1,0 0-1,1-3 0,13-19 593,-1 0 1,13-34-1,-19 39-888,1 0 0,0 1 0,1 0 0,1 0 1,24-29-1,-34 45-111,1-1 1,-1 1-1,1-1 1,0 1-1,-1 0 1,1 0-1,0 0 1,0 0-1,-1 0 1,1 0-1,0 0 1,0 0 0,0 1-1,0-1 1,3 0-1,-4 2 206,-1-1 0,0 0 1,0 0-1,0 0 0,1 1 0,-1-1 0,0 0 1,0 0-1,0 0 0,0 1 0,0-1 0,1 0 0,-1 0 1,0 1-1,0-1 0,0 0 0,0 0 0,0 1 0,0-1 1,0 0-1,0 0 0,0 1 0,0-1 0,0 0 1,0 0-1,0 1 0,0-1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6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251 173 17580,'-31'16'1473,"1"1"0,0 1 0,-29 24 1,38-24-1096,1 0 0,-24 28 0,31-28-200,12-18-174,1 0 0,0 0 0,0 0 0,0 0 0,0 1 0,0-1 0,0 0-1,-1 0 1,1 0 0,0 0 0,0 1 0,0-1 0,0 0 0,0 0 0,0 0 0,0 1 0,0-1-1,0 0 1,0 0 0,0 0 0,0 1 0,0-1 0,0 0 0,0 0 0,0 0 0,0 1 0,0-1-1,0 0 1,0 0 0,0 0 0,0 1 0,0-1 0,1 0 0,-1 0 0,0 0 0,0 0 0,0 1-1,0-1 1,1 0 0,8 0 74,12-7-1,-7-1-64,-1-1 0,-1 0 0,1-1 0,-1 0 0,-1-1 0,0 0 0,-1-1 0,0 0 0,0 0 0,14-27 0,-13 18 0,-1-1 0,0 0 0,-2 0 0,-1-1 0,0 0-1,4-35 1,-11 57-11,1-1-1,-1 0 1,1 0-1,-1 0 0,0 0 1,0 1-1,0-1 1,0 0-1,0 0 1,-1 0-1,1 0 0,0 1 1,-1-1-1,0 0 1,0-2-1,0 4-2,1 0 1,0 0-1,0 0 0,-1 0 0,1 1 1,0-1-1,0 0 0,0 0 0,-1 0 1,1 1-1,0-1 0,0 0 1,0 0-1,-1 0 0,1 1 0,0-1 1,0 0-1,0 0 0,0 1 0,0-1 1,0 0-1,0 1 0,0-1 1,-1 0-1,1 0 0,0 1 0,0-1 1,0 0-1,0 0 0,0 1 0,1-1 1,-1 0-1,0 1 0,0-1 0,-1 16-12,3 40 140,2-1-1,3 1 1,2-2-1,2 1 1,25 71-1,-28-103-1,1-1-1,1 0 0,1-1 1,17 25-1,-22-37-47,1 0 1,0-1-1,0 1 0,0-1 0,1-1 0,1 0 1,-1 0-1,1 0 0,0-1 0,1 0 0,14 6 1,-20-10-6,-1-1 1,1 0 0,0 0 0,-1 0 0,1 0 0,0-1 0,0 0 0,-1 1 0,1-1 0,0-1 0,0 1 0,0 0-1,-1-1 1,8-2 0,-9 2-31,0 0-1,0 0 1,0 0-1,0 0 1,0-1-1,-1 1 0,1-1 1,0 0-1,-1 1 1,1-1-1,-1 0 1,1 0-1,-1 0 0,0 0 1,0 0-1,0 0 1,0 0-1,0-1 1,0 1-1,-1 0 1,1 0-1,-1-1 0,1 1 1,-1-5-1,0 1-19,0 1 0,-1-1 0,0 0 0,0 1 0,0-1 0,0 1-1,-1 0 1,0-1 0,0 1 0,-1 0 0,1 0 0,-1 0 0,0 0 0,-1 1-1,1-1 1,-1 1 0,0 0 0,-5-5 0,-8-6-306,0 1-1,-1 1 1,-23-13 0,-73-39-4178,57 33 1752,2 1 929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42.7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0 143 8234,'1'-2'458,"-1"0"0,0 1 0,1-1 1,-1 0-1,1 0 0,0 0 0,-1 0 0,1 0 1,0 1-1,0-1 0,0 0 0,3-2 1,17-19 1118,-14 16-599,-3 5-750,0-1-1,0 1 0,0 0 1,0 0-1,0 0 0,1 0 1,-1 1-1,0 0 1,1 0-1,-1 0 0,6 0 1,11-3 145,1-3 42,0-1 0,24-12 0,12-4-51,-49 21-885,-24 11-5554,12-6 5838,-6 2-760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7.4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1174 13451,'-2'8'605,"-4"25"2127,6-31-2360,-1 0-1,1 1 0,0-1 1,0 1-1,0-1 0,1 1 0,-1-1 1,0 0-1,1 1 0,1 3 0,-2-6-309,1 1 0,-1-1 0,0 0 0,0 1 0,1-1-1,-1 0 1,0 0 0,1 1 0,-1-1 0,0 0 0,1 1 0,-1-1-1,1 0 1,-1 0 0,0 0 0,1 0 0,-1 1 0,1-1-1,-1 0 1,1 0 0,-1 0 0,1 0 0,-1 0 0,0 0-1,1 0 1,-1 0 0,1 0 0,-1 0 0,1 0 0,-1-1-1,0 1 1,1 0 0,-1 0 0,1 0 0,-1 0 0,1-1 0,-1 1-1,0 0 1,1 0 0,-1-1 0,0 1 0,1 0 0,-1-1-1,1 0 1,16-17 1246,1-8-846,-1-1 0,-1-1 0,-2-1 1,16-42-1,-26 59-457,0 0 0,-1 0 0,0 0 0,-1-1-1,1-14 1,-3 21-28,0 0 0,0 0-1,0 0 1,-1 0 0,0 0 0,0 0-1,0 0 1,-1 0 0,0 0-1,0 1 1,-1-1 0,-5-9-1,8 14 13,-1 1-1,1-1 0,0 0 1,-1 1-1,1-1 0,-1 1 1,1-1-1,-1 1 0,1-1 1,-1 1-1,0-1 0,1 1 1,-1-1-1,0 1 0,1 0 1,-1-1-1,0 1 0,1 0 1,-1 0-1,0-1 0,0 1 1,1 0-1,-1 0 0,-1 0 0,1 0 3,0 1-1,0-1 0,0 0 0,0 1 0,0-1 0,1 1 0,-1 0 0,0-1 0,0 1 0,1 0 0,-1-1 0,0 1 0,1 0 0,-1 0 0,1 0 1,-1 0-1,-2 5-19,0 0 1,1-1-1,-1 1 1,-1 12 0,2-8 29,0 0 0,1 1 0,0-1 0,1 1 1,1-1-1,-1 1 0,1-1 0,1 1 0,3 10 1,-4-17 1,0-1 0,1 0 0,-1 1 0,1-1 0,0 0 0,0 0 0,0 0 0,0 0 0,0 0 0,0 0 0,1-1 0,4 5 0,-4-6 1,0 1 0,-1-1 0,1 0 0,0 1-1,0-2 1,0 1 0,0 0 0,0 0 0,0-1 0,0 1 0,0-1 0,0 0 0,0 0-1,0 0 1,0-1 0,0 1 0,4-2 0,2 0-1,-1-1 0,0 0 1,0-1-1,0 0 0,0 0 0,0 0 0,-1-1 1,0-1-1,0 1 0,0-1 0,0 0 0,7-10 1,0-1-11,-1 0 0,-1-1 0,20-38 1,-20 31-6,-2 0-1,-1 0 1,0-1 0,-2 0 0,5-41 0,-9 48 17,-2-1 0,0 0 1,-1 1-1,-1-1 0,-1 0 0,0 1 1,-2 0-1,-7-24 0,9 37-6,0 0-1,-1 0 0,0 0 0,0 0 1,0 1-1,-1-1 0,-6-6 1,9 11-2,0-1 1,0 1 0,0 0 0,0 0 0,-1 0-1,1 0 1,-1 0 0,1 0 0,0 0 0,-1 0 0,0 0-1,1 1 1,-1-1 0,1 1 0,-1-1 0,0 1 0,1-1-1,-1 1 1,0 0 0,0 0 0,1 0 0,-1 0-1,0 0 1,1 0 0,-1 1 0,0-1 0,1 1 0,-1-1-1,0 1 1,-2 1 0,1 0 4,0 0 0,0 0 0,1 0 0,-1 1 0,1-1 0,0 1 0,-1-1 0,1 1 0,1 0 0,-1 0 0,0 0 0,1 0 0,-1 0 0,0 5 0,-2 4 43,0 1 1,-2 18 0,2-4 98,1 1 0,2-1 0,0 1 1,2-1-1,1 1 0,10 52 0,-10-70-91,1-1-1,0 0 1,1 0-1,0-1 1,0 1 0,7 9-1,-8-13-29,1-1 0,0 1 0,0-1 0,0 1 0,1-1 0,-1-1 0,1 1 0,0 0-1,0-1 1,11 5 0,-5-4-15,0 0-1,1 0 1,-1-2-1,1 1 0,0-1 1,0-1-1,0 0 0,0-1 1,0 0-1,0-1 1,-1 0-1,1-1 0,0 0 1,0-1-1,12-5 1,-13 5-14,-1-2 1,0 1-1,-1-1 0,1-1 1,-1 0-1,0 0 1,0-1-1,-1 0 1,0 0-1,0-1 1,-1 0-1,0 0 1,0-1-1,-1 0 0,0 0 1,8-17-1,-12 20-5,0 0-1,0 0 0,0 0 0,-1 0 1,0-1-1,-1 1 0,1 0 0,-1-10 0,0 13-2,-1 0-1,1 0 1,0 0-1,-1 0 0,0 0 1,0 0-1,0 0 0,0 0 1,0 0-1,0 0 0,-1 0 1,0 1-1,1-1 0,-1 0 1,0 1-1,0 0 1,0-1-1,-3-1 0,4 3 8,0 1-1,0-1 1,1 1-1,-1-1 1,0 1-1,0-1 1,0 1-1,0-1 1,0 1-1,0 0 0,0 0 1,0 0-1,0-1 1,0 1-1,0 0 1,0 0-1,0 0 1,0 0-1,0 1 1,0-1-1,0 0 1,0 0-1,-1 1 1,1 0-8,-1 0 1,1 0 0,-1 0 0,1 0-1,0 0 1,-1 0 0,1 0 0,0 1-1,0-1 1,0 1 0,0-1 0,-1 2-1,0 2-11,0 0-1,0-1 1,0 1-1,0 0 0,1 0 1,0 0-1,0 0 0,0 6 1,1-8 24,0 0 0,0 0 0,1 1 0,-1-1 0,1 0 0,0 0 0,0 0 0,0 0 0,0 0 0,1-1 0,-1 1 0,1 0 0,-1-1 0,1 1 0,0-1 0,0 1 0,0-1 1,0 0-1,1 0 0,-1 0 0,1 0 0,-1 0 0,1 0 0,0-1 0,-1 1 0,1-1 0,4 2 0,-3-2-74,1 0 0,0 0 0,-1 0 0,1 0 0,-1-1 0,1 1 0,0-1 0,0-1 1,-1 1-1,1 0 0,-1-1 0,1 0 0,0 0 0,-1-1 0,1 1 0,-1-1 0,0 0 0,5-3 0,4-3-443,-1-2 0,-1 1-1,0-1 1,0-1 0,-1 0 0,0 0 0,-1-1-1,14-24 1,1-9-716,24-59 1,-33 69 1575,-14 33-151,0-1 0,0 0 0,0 0 0,0 0 0,0-6 0,-1 9-153,0 0 1,0 0 0,0-1-1,0 1 1,0 0 0,0-1-1,0 1 1,0 0 0,0-1-1,0 1 1,0 0 0,0 0-1,-1-1 1,1 1 0,0 0-1,0-1 1,0 1 0,0 0-1,-1 0 1,1-1 0,0 1 0,0 0-1,0 0 1,-1-1 0,0 1-1,1 0 1,-1 0-1,1 0 1,-1 0 0,0 0-1,1 0 1,-1 0 0,1 0-1,-1 0 1,0 0-1,1 1 1,-1-1 0,1 0-1,-1 0 1,1 1-1,-1-1 1,1 0 0,-2 1-1,-1 2 115,-1 0 0,0 0 0,1 0-1,-1 0 1,1 1 0,0-1 0,0 1 0,1 0-1,-1 0 1,1 0 0,-3 7 0,0-2 152,2 1 1,-1 0-1,1 0 0,-1 11 1,3-18-249,1 0 0,-1-1 0,1 1 0,0-1 1,0 1-1,0-1 0,0 1 0,0 0 0,1-1 1,-1 1-1,1-1 0,0 1 0,0-1 0,0 0 0,0 1 1,0-1-1,0 0 0,1 1 0,2 2 0,-2-3-37,0-1-1,-1 1 1,1-1-1,0 0 0,0 0 1,0 0-1,1 0 1,-1 0-1,0-1 0,0 1 1,0-1-1,1 1 1,-1-1-1,0 0 0,0 0 1,1 0-1,-1 0 1,0 0-1,1 0 0,-1-1 1,0 1-1,3-2 1,6-1-17,-1-1 0,0 0 0,-1 0 1,1-1-1,-1-1 0,13-9 0,-2 0-44,29-31-1,-40 37 43,0 0-1,-1-1 0,0 0 0,0 0 1,-1-1-1,-1 0 0,0 0 0,0-1 1,-1 0-1,0 0 0,-1 0 0,-1 0 1,0-1-1,-1 1 0,0-1 0,-1 0 1,0-16-1,-2 6-24,-2-1 0,0 1 0,-2 0 0,0 0 0,-2 0 0,-1 0 0,0 1-1,-2 1 1,-13-25 0,20 41 15,0 0-1,0 0 0,-1 0 0,1 1 0,-1-1 1,0 1-1,-1 0 0,1 0 0,-1 0 0,-5-3 1,9 6 9,0 1 1,1-1 0,-1 1 0,0-1 0,0 1 0,1 0 0,-1-1 0,0 1-1,0 0 1,0 0 0,0-1 0,0 1 0,1 0 0,-1 0 0,0 0-1,0 0 1,0 0 0,0 1 0,0-1 0,0 0 0,1 0 0,-1 0 0,0 1-1,0-1 1,0 1 0,1-1 0,-1 0 0,0 1 0,0-1 0,1 1-1,-1-1 1,0 1 0,1 0 0,-1-1 0,0 2 0,-1 1 15,1 0 0,-1 0 0,1 0 1,0 1-1,0-1 0,0 0 0,0 1 0,0 5 1,-2 15 207,2-1 0,0 0 0,2 0 0,1 1 1,0-1-1,2 0 0,11 39 0,-10-45-249,1-2 0,0 1 0,1-1-1,1 0 1,0 0 0,1-1 0,1 0-1,0 0 1,1-1 0,0-1 0,22 19 0,2-9-2843,-25-16-17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7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0 247 11995,'4'-5'804,"1"1"0,0 0 1,0 0-1,0 0 0,0 0 0,0 1 1,1 0-1,-1 0 0,13-4 1,0 1 398,0 1 0,20-3 1,-26 5-723,0 2 1,0 0-1,0 0 1,0 1-1,-1 1 1,1 0-1,13 2 1,-19-1-419,0-1 0,0 1-1,0 0 1,0 1 0,0 0 0,0 0 0,-1 0 0,1 0 0,-1 1 0,0 0 0,0 0 0,0 1 0,-1-1 0,7 9-1,-2-4-53,-8-9-9,-1 0-1,0 0 1,0 0 0,0 0 0,0 0 0,0 1 0,0-1 0,0 0 0,0 0 0,1 0 0,-1 0 0,0 0 0,0 0 0,0 0-1,0 0 1,0 0 0,0 0 0,0 0 0,1 0 0,-1 0 0,0 0 0,0 0 0,0 0 0,0 0 0,0 0 0,0-1 0,0 1-1,1 0 1,-1 0 0,0 0 0,0 0 0,0 0 0,0 0 0,0 0 0,0 0 0,0 0 0,0 0 0,0 0 0,0-1-1,1 1 1,-1 0 0,0 0 0,0 0 0,0-2-3,0 1 1,0-1-1,0 1 0,0-1 0,0 1 0,0-1 0,-1 0 0,1 1 1,0-1-1,-1 1 0,0-2 0,-22-50-76,13 33-125,-8-25 0,16 38-19,0 0 1,1 0 0,0 1-1,0-1 1,0 0 0,1 0-1,0 0 1,1-8 0,-1 13-50,0 1 1,0-1 0,1 0 0,-1 1-1,1-1 1,-1 0 0,1 1 0,0-1-1,-1 1 1,1-1 0,0 1 0,0-1-1,0 1 1,0 0 0,0 0 0,1-1-1,-1 1 1,0 0 0,0 0 0,1 0-1,-1 0 1,3-1 0,16-7-1260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8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9 293 17180,'-2'11'1297,"0"-7"-524,1 1 0,0-1 0,0 1 0,0 0 0,1 0 0,0-1 0,0 1 0,0 0 0,1 5 0,-1-10-737,0 0 0,1 0 0,-1 1 0,0-1 0,0 0 0,0 0 0,0 0 0,1 1 0,-1-1 0,0 0-1,0 0 1,0 0 0,1 0 0,-1 0 0,0 1 0,0-1 0,1 0 0,-1 0 0,0 0 0,0 0 0,1 0 0,-1 0 0,0 0 0,0 0 0,1 0 0,-1 0 0,0 0 0,0 0 0,1 0 0,-1 0 0,0 0 0,0 0 0,1 0-1,-1 0 1,0-1 0,0 1 0,1 0 0,-1 0 0,0 0 0,0 0 0,1 0 0,-1-1 0,0 1 0,0 0 0,0 0 0,0 0 0,1-1 0,-1 1 0,10-11 230,-10 10-227,20-29 275,-1 0 0,20-48 0,-22 42-207,32-48 0,-43 75-17,1-1-1,1 1 1,0 1 0,14-13-1,-18 18-13,0 0 0,0 0 0,0 0 0,0 1-1,1-1 1,0 1 0,-1 0 0,1 1 0,0-1-1,0 1 1,0 0 0,8-1 0,-11 2-57,-1-1-1,1 1 1,-1 0-1,1 0 1,-1 1-1,1-1 1,-1 0 0,1 0-1,-1 1 1,1-1-1,-1 1 1,1-1-1,-1 1 1,0 0 0,1 0-1,-1-1 1,0 1-1,1 0 1,-1 0-1,0 0 1,2 2 0,-2-1-11,0 0 0,-1 0 0,1 0 1,0 0-1,0 0 0,-1 0 1,0 0-1,1 0 0,-1 0 0,0 0 1,0 0-1,0 0 0,0 4 1,-2 3-1,0 0 0,0-1 0,0 0 1,-1 1-1,0-1 0,-6 10 1,0-1-579,-1-1 0,0 0 0,-1-1 0,-1 0 0,-25 26 0,35-39 256,0-1 0,1 0 0,-1 0 0,0 1 0,0-1-1,0 0 1,1 0 0,-4 0 0,-11 0-1633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5:58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79 0 26014,'-7'22'1904,"-7"1"641,-3 1-689,4-4-1536,2-6-296,8-8-1632,1 0-1489,-10 0 1665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10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0 14275,'-2'2'3273,"10"4"-1265,10 12-463,10 8-241,4 18-232,1 7-240,-1 8-280,-3 2-136,-1-8-264,-4-6-40,-3-9-72,-4-4-40,-5-10-560,-4 1-352,-8-12-1360,-2-3-465,-2-4 1489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10.4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1 436 14899,'18'-14'1769,"14"-11"1703,9-10-1183,6-11-641,5-3-480,-6-1-607,-7-2-417,9 5-833,-10 0-495,1 7-1544,6 10 1359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10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9 360 12747,'24'-44'7289,"4"-26"-3590,-17 42-2718,-11 28-980,29-86 1460,-25 73-1354,-1 1-1,0-1 1,-2 0-1,2-24 1,-3 34-107,-1 1 0,1 0 0,0 0 0,-1 0 0,1 0 0,-1 0 0,0-1 0,1 1 1,-1 0-1,0 0 0,0 0 0,0 1 0,-1-1 0,1 0 0,0 0 0,-3-1 0,3 2-22,0 0 0,0 0 0,0 1 0,0-1 0,0 0 0,0 1-1,0-1 1,0 1 0,-1 0 0,1-1 0,0 1 0,0 0 0,0 0 0,-1-1 0,1 1 0,0 0 0,0 0 0,-1 1-1,1-1 1,0 0 0,0 0 0,0 0 0,-1 1 0,1-1 0,0 1 0,0-1 0,0 1 0,0-1 0,-2 2 0,-1 1-64,0 1 0,1-1 0,0 1 0,-1 0 0,1-1 0,1 1 0,-1 1 0,0-1 0,1 0 1,0 1-1,-3 8 0,-1 4-51,-6 34 0,9-35 140,1 0 1,1 1-1,0-1 0,2 20 0,0-27 40,0-1 0,0 0 0,1 0 0,0 0 0,0 0 0,1 0 0,0-1 0,1 1 0,-1-1-1,6 8 1,-6-12-12,-1 0-1,1 0 0,-1-1 1,1 1-1,0-1 0,0 0 1,0 0-1,0 0 0,0 0 1,0-1-1,1 1 0,-1-1 0,0 0 1,1 0-1,-1 0 0,1 0 1,0-1-1,-1 1 0,1-1 1,-1 0-1,1 0 0,0 0 1,-1-1-1,5 0 0,2-1-41,-1 0 0,0-1 0,0 0 0,0 0-1,0-1 1,-1-1 0,1 1 0,9-8 0,-6 3-596,0-1 0,-1 0 0,-1-1 0,0 0 0,0-1 0,11-18 0,-2-4-839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11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0 567 16636,'12'13'2331,"-1"1"0,10 14 0,-17-20-1956,0-1 0,0 1 0,-1 0 0,0 0 0,0 0 0,1 10 0,4 10-126,-18-71-194,9 28-58,0 0 0,1-1 0,0 1 0,1 0 0,4-22 0,-4 33 3,0-1 0,0 1 0,0-1 0,1 1 0,0 0 0,0 0 0,0-1 0,0 2 0,1-1 0,-1 0 0,1 0 0,0 1 0,0-1 0,0 1-1,1 0 1,-1 0 0,1 0 0,-1 1 0,1-1 0,0 1 0,0 0 0,7-3 0,-8 4 13,-1 0-1,1 1 1,-1-1-1,1 1 1,-1 0-1,1 0 1,-1 0-1,1 0 1,-1 0-1,1 0 1,-1 1-1,1-1 1,-1 1-1,0-1 1,1 1-1,-1 0 1,0 0-1,1 0 1,3 3-1,-3-2 7,-1 0 0,1 1 0,-1-1 0,0 0-1,0 1 1,0 0 0,0-1 0,0 1 0,-1 0 0,1 0 0,-1 0 0,0 0-1,0 0 1,0 0 0,1 4 0,0 7 11,0 0 0,0 0-1,-2 0 1,0 1 0,-2 15 0,2-29-29,0-1-1,0 0 1,0 1 0,0-1 0,0 0-1,0 0 1,0 1 0,0-1 0,0 0-1,0 1 1,0-1 0,0 0 0,0 0-1,0 1 1,-1-1 0,1 0 0,0 1-1,0-1 1,0 0 0,-1 0 0,1 0-1,0 1 1,0-1 0,0 0 0,-1 0-1,1 0 1,0 1 0,0-1 0,-1 0-1,1 0 1,0 0 0,-1 0 0,1 0-1,0 0 1,0 0 0,-1 0 0,1 0-1,-1 0 1,0 0-1,0 0 0,1-1 1,-1 1-1,0-1 0,1 1 1,-1-1-1,1 1 1,-1-1-1,1 1 0,-1-1 1,1 1-1,-1-1 0,1 1 1,-1-1-1,0-1 1,-4-8-41,1 0 0,0 0 1,0 0-1,1 0 0,1-1 1,-1 1-1,2-1 1,-1 0-1,2 0 0,0-13 1,0 9-262,1-1-1,1 1 1,1 0 0,0 0-1,1 0 1,10-24 0,-13 35 194,1 0 1,0 0-1,0 0 0,1 1 1,-1-1-1,1 1 0,0-1 0,0 1 1,0 0-1,0 0 0,0 0 1,1 1-1,-1-1 0,1 1 1,0-1-1,0 1 0,0 1 1,0-1-1,0 0 0,5 0 0,-1-2 100,0 0 0,0 0-1,-1 0 1,1-1-1,-1 0 1,11-11 0,-13 11 24,1 1 0,-1-1 0,1 1 0,0 0 0,0 0 0,0 1 0,0 0 0,0 0 0,1 0 0,-1 1 0,9-2 0,-9 3 136,0 0 0,0 0 1,1 1-1,-1 0 0,0 0 1,0 1-1,0 0 0,0 0 1,0 0-1,0 1 1,0 0-1,0 0 0,0 0 1,-1 1-1,1 0 0,-1 0 1,0 0-1,0 1 0,0-1 1,0 1-1,0 1 1,4 5-1,13 13 78,-1 1 0,-1 1 0,-2 1 0,0 0 0,-2 2 1,21 45-1,-35-62-234,-2-11 3,0 0 1,0 0-1,0 0 0,0 0 1,-1 0-1,1 0 0,0 1 1,0-1-1,0 0 0,0 0 0,0 0 1,-1 0-1,1 0 0,0 0 1,0 0-1,0 0 0,0 0 0,0 0 1,0 0-1,-1 0 0,1 0 1,0 0-1,0 0 0,0 0 0,0 0 1,0 0-1,-1 0 0,1 0 1,0 0-1,0-1 0,0 1 0,0 0 1,0 0-1,0 0 0,-1 0 1,1 0-1,0 0 0,0 0 0,-17-17 24,-118-174-65,118 164 20,-28-48-26,39 64 39,1-1-1,0 0 1,1 0-1,-5-20 1,9 28 8,-1 0 1,1 0-1,-1 0 1,1 0-1,0 1 1,1-1-1,-1 0 1,1 0-1,-1 0 1,1 0-1,0 0 1,1 1-1,-1-1 1,1 0-1,-1 1 1,1-1-1,0 1 0,1 0 1,-1 0-1,0 0 1,1 0-1,0 0 1,-1 0-1,1 0 1,0 1-1,1 0 1,-1-1-1,0 1 1,1 0-1,3-1 1,0 0 32,0 0 0,0 1 1,0 0-1,1 0 0,-1 1 1,0 0-1,1 0 0,-1 1 1,0 0-1,1 0 0,-1 1 1,1-1-1,-1 2 0,14 3 1,-17-4 17,0 1 0,0 0 1,0-1-1,0 1 0,0 1 1,-1-1-1,1 1 0,-1-1 1,0 1-1,0 0 0,0 0 1,0 0-1,0 0 0,-1 1 1,1-1-1,-1 1 0,3 6 1,-3-6-24,-1 0 0,0 1 0,0-1 0,0 1 1,-1-1-1,1 1 0,-1-1 0,0 1 0,0-1 0,-1 1 1,1-1-1,-1 1 0,0-1 0,0 0 0,-1 1 0,-2 6 1,0-3-15,0 0 0,0-1 0,-1 0 1,0 0-1,0 0 0,0 0 0,-1-1 0,0 0 1,-11 9-1,14-13-130,0 0 0,1 0 0,-1 0-1,-1-1 1,1 1 0,0-1 0,0 1 0,0-1 0,-1 0 0,1-1 0,0 1 0,-1 0-1,1-1 1,-1 0 0,1 0 0,-1 0 0,1 0 0,-1 0 0,1-1 0,-1 0 0,1 1 0,0-1-1,-1 0 1,1-1 0,0 1 0,-4-3 0,4 2-305,0 1 1,1-1-1,-1-1 0,1 1 0,-1 0 1,1 0-1,0-1 0,0 0 1,0 1-1,0-1 0,0 0 0,1 0 1,-1 0-1,1 0 0,0 0 0,0 0 1,0 0-1,-1-5 0,3-11-1500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11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86 13579,'11'-6'1708,"-10"6"-1626,-1 0 0,0 0-1,0 0 1,1 0-1,-1 0 1,0 0-1,0 0 1,0 0-1,1 0 1,-1 0 0,0 0-1,0 0 1,1 0-1,-1 0 1,0 0-1,0 1 1,0-1 0,1 0-1,-1 0 1,0 0-1,0 0 1,0 0-1,1 1 1,-1-1-1,0 0 1,0 0 0,0 1-1,1 1 305,0 0 0,-1 0 0,0 0 0,1 0 0,-1 0 0,0 0 0,0 0 0,0 3 0,0 4-322,0 4 531,5 58 1498,-5-64-1908,2 0 0,-1 0 1,1-1-1,0 1 0,0 0 0,1-1 1,6 12-1,-8-17-158,0 0 0,0 1 0,0-1 1,1 0-1,-1 0 0,0 0 0,1 0 1,-1 0-1,0 0 0,1 0 0,-1 0 1,1-1-1,-1 1 0,1 0 0,0-1 0,-1 0 1,1 1-1,0-1 0,-1 0 0,1 0 1,0 0-1,-1 0 0,1 0 0,0 0 1,-1 0-1,1-1 0,0 1 0,-1 0 1,3-2-1,1 1 30,1-2 0,-1 1 0,0 0 1,0-1-1,0 0 0,9-7 0,-11 7-11,1-1 0,-1 1 0,1-1 0,-1 0 0,-1 0 0,1 0 0,0 0 0,-1 0 0,0-1 0,0 1 0,0-1 0,1-6 0,-2 7-22,0 0 0,-1 1 0,1-1 0,-1 1 0,0-1 0,0 0 0,0 1 0,0-1-1,-1 0 1,0 1 0,1-1 0,-1 1 0,-1-1 0,1 1 0,0 0 0,-1-1 0,-2-3 0,-4-2-158,1 0 1,-2 1-1,1 0 1,-1 0 0,0 1-1,-1 0 1,1 1 0,-1 0-1,-1 1 1,1 0 0,-1 0-1,0 1 1,-21-5-1,16 2-4059,15 7 4141,1 0-1,0 0 0,0 0 0,0-1 0,-1 1 0,1 0 0,0 0 0,0-1 0,0 1 0,0 0 1,0-1-1,0 1 0,0 0 0,-1 0 0,1-1 0,0 1 0,0 0 0,0-1 0,0 1 1,0 0-1,0 0 0,1-1 0,-1 1 0,0 0 0,0-1 0,0 1 0,0 0 0,0 0 0,0-1 1,0 1-1,1 0 0,-1 0 0,0-1 0,0 1 0,0 0 0,0 0 0,1 0 0,-1-1 0,0 1 1,0 0-1,1 0 0,-1 0 0,0 0 0,0-1 0,1 1 0,-1 0 0,1 0 0,12-10-300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12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1 186 10378,'6'2'602,"-1"0"-1,1 0 0,-1 1 1,0 0-1,1 0 0,-1 0 1,0 0-1,-1 1 0,1 0 1,-1 0-1,1 0 0,-1 1 1,-1-1-1,1 1 0,0 0 1,-1 0-1,0 0 0,0 1 1,-1-1-1,0 0 0,0 1 1,3 10-1,-6-14 104,-1-4-193,-4-10 106,2 1-492,1-1-1,0 1 0,0-1 1,2 0-1,-1 0 1,2 0-1,0 0 0,0 0 1,1 0-1,0 0 1,1 0-1,4-14 0,-3 14-738,1 0-1,1 1 1,0-1-1,0 1 1,1 0-1,1 1 1,9-14-1,-9 18 1162,2 5-353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3:23.9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292 364 7778,'-11'-5'530,"-1"-1"0,1 0 1,-19-15-1,19 13-149,-1 0 0,1 1 0,-19-8-1,10 7-127,3 0-90,1 2 0,-1 0 0,0 1-1,0 0 1,-21-2 0,37 7-161,0 0 0,0 0 0,0 0 0,1 0 0,-1 0 0,0 0 0,0 0 1,0 0-1,1 0 0,-1 0 0,0 1 0,0-1 0,1 0 0,-1 0 0,0 1 0,0-1 0,1 1 0,-1-1 0,0 1 0,1-1 0,-1 1 0,1-1 1,-1 1-1,-1 1 0,2-1-3,0 0 1,-1 0 0,1 0 0,0 0 0,0 0-1,0 1 1,0-1 0,0 0 0,0 0-1,0 0 1,0 1 0,0-1 0,0 0-1,1 0 1,0 2 0,2 5-15,1 0 0,0 1-1,8 11 1,-10-16 11,32 45-103,2-2 0,47 50 0,-60-71 122,-14-16 63,0-1 0,1 1 0,0-2 0,0 1 0,1-1-1,0-1 1,1 0 0,0 0 0,0-1 0,0-1 0,1 0 0,-1-1-1,1 0 1,0-1 0,26 3 0,-10-3 29,-1-2 1,1-1-1,-1-1 1,1-2-1,-1 0 1,0-2-1,0-2 1,0 0-1,38-17 1,114-64 443,-3-16-158,-97 56-274,25-14-28,297-161-364,-364 206-239,2 1 0,75-17 0,-49 23-56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43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90 8042,'0'0'201,"-1"1"0,1-1 0,0 1 0,-1 0 0,1-1 1,0 1-1,0-1 0,-1 1 0,1-1 0,0 1 0,0 0 0,0-1 0,0 1 1,0-1-1,0 1 0,0 0 0,0-1 0,0 1 0,0-1 0,0 1 1,0 0-1,0-1 0,1 1 0,-1-1 0,0 1 0,1 0 0,-1 0-36,1-1-1,0 0 1,-1 1 0,1-1-1,0 0 1,0 1-1,-1-1 1,1 0-1,0 0 1,0 0 0,-1 0-1,1 0 1,0 1-1,0-1 1,-1-1-1,1 1 1,1 0-1,3-1 217,0 0-1,0 0 0,1 0 0,-2-1 1,7-3-1,54-32 1229,-49 26-1694,1 1 1,0 1-1,1 0 0,0 1 0,22-6 0,-40 14 20,0 1 0,0-1 0,0 0 0,0 0 0,0 0 0,0 0 0,0 0 0,0 1 0,0-1 0,0 0 0,0 0 0,0 0 0,0 0 0,0 0 0,0 1 0,0-1 0,0 0 0,0 0 0,0 0 0,0 0 0,0 0 0,0 1 0,0-1 0,0 0 0,0 0 0,0 0 0,0 0 0,0 0 0,0 1 0,0-1 0,0 0 0,-1 0 0,1 0 0,0 0 0,-22 18-3198,1-3 2332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14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140 285 9314,'0'0'89,"-1"0"0,1 0-1,0 0 1,-1-1 0,1 1 0,0 0 0,0 0-1,-1 0 1,1 0 0,0-1 0,-1 1 0,1 0 0,0 0-1,0 0 1,-1-1 0,1 1 0,0 0 0,0-1-1,0 1 1,-1 0 0,1 0 0,0-1 0,0 1-1,0 0 1,0-1 0,0 1 0,0 0 0,0-1 0,0 1-1,0 0 1,0-1 0,0 1 0,0 0 0,0-1-1,0 1 1,0 0 0,0-1 0,0 1 0,0 0-1,0-1 1,0 1 0,1-1 0,5-19 1732,-3 12-673,-3 7-983,0 1 0,0-1 1,0 0-1,1 0 0,-1 0 0,0 0 0,0 0 0,0 1 1,0-1-1,0 0 0,-1 0 0,1 0 0,0 0 0,0 1 1,-1-1-1,1 0 0,0 0 0,-1 0 0,1 1 0,-1-1 1,1 0-1,-1 0 0,1 1 0,-1-1 0,1 1 0,-1-1 1,0 0-1,1 1 0,-1-1 0,-1 0 0,1 1-22,-1-1 0,1 1-1,0 0 1,-1 0 0,1-1-1,-1 1 1,1 0 0,0 0-1,-1 0 1,1 0 0,0 1-1,-1-1 1,1 0 0,0 1-1,-1-1 1,1 1 0,0-1-1,-1 1 1,0 0 0,-6 4-23,1 1-1,0-1 1,1 1 0,-1 0-1,1 0 1,0 1 0,1 0-1,-1 0 1,1 0 0,1 1-1,0-1 1,0 1 0,0 0 0,1 0-1,-3 10 1,1 1-11,1 0 1,0 1-1,2-1 0,0 1 1,1 33-1,2-46-77,-1 0-1,1 0 1,0 1 0,0-1 0,1 0-1,0 0 1,4 11 0,-5-16-29,0 0 1,0-1-1,0 1 1,0 0-1,1-1 1,-1 1-1,1-1 1,-1 1-1,1-1 1,-1 1-1,1-1 1,0 0-1,-1 0 1,1 0-1,0 0 1,0 0-1,0 0 1,0-1-1,0 1 1,0-1-1,0 1 1,0-1-1,0 0 1,0 0-1,0 0 1,0 0-1,0 0 0,0 0 1,0 0-1,0-1 1,3 0-1,-1 0-2,0 0 0,1 0 0,-1-1-1,0 0 1,0 0 0,0 0 0,0 0 0,0-1-1,0 1 1,-1-1 0,1 0 0,5-5-1,-5 2 3,0 1 0,0-1 0,0 0-1,-1 0 1,0 0 0,0 0-1,4-12 1,-4 7-1,0 0 0,-1 0 0,-1 0 0,0 0-1,0 0 1,-1 0 0,0-1 0,-1 1 0,0 0 0,-4-12-1,4 18 2,-1 0-1,1 0 0,-1 0 1,-1 0-1,1 0 0,-1 0 0,0 0 1,0 1-1,-7-9 0,3 9-5,5 9 10,6 13 50,-2-14-28,0 0-1,0 0 0,1 0 0,-1-1 0,1 1 0,0-1 0,0 1 0,0-1 0,1 0 0,-1 0 0,1-1 0,-1 1 0,1-1 0,0 0 0,0 0 0,0 0 0,0 0 0,1-1 0,5 2 0,-7-2-84,0-1-1,0 1 0,1-1 0,-1 0 0,0 0 1,0 0-1,0 0 0,0 0 0,0-1 0,0 0 1,0 1-1,0-1 0,0 0 0,0 0 0,0-1 1,-1 1-1,1-1 0,0 1 0,-1-1 0,1 0 1,-1 0-1,0 0 0,0 0 0,1 0 1,-1-1-1,-1 1 0,1-1 0,0 1 0,1-4 1,0 0-580,-1 1 0,-1 0 0,1-1 0,-1 1 0,0-1 0,0 1 1,0-1-1,-1 0 0,0 1 0,0-1 0,-2-9 0,2 5-149,-1 0-1,1 1 0,2-16 1,4 34 3565,0 1-1248,1 0 0,0 0 0,10 9 0,-12-15-1207,1 0 0,-1 0 0,1-1 1,0 0-1,0 0 0,0-1 0,0 0 0,8 2 0,-14-4-314,0 0 1,1 0-1,-1 0 0,0 0 0,1 0 0,-1 0 1,0 0-1,0 0 0,1 0 0,-1 0 0,0 0 1,1 0-1,-1 0 0,0 0 0,1 0 0,-1 0 1,0 0-1,0-1 0,1 1 0,-1 0 0,0 0 1,0 0-1,1 0 0,-1-1 0,0 1 1,0 0-1,0 0 0,1-1 0,-1 1 0,0 0 1,0 0-1,0-1 0,0 1 0,0 0 0,0-1 1,1 1-1,-1-1 0,1-12 238,-1 11-186,-2-24 396,-7-42 0,0 1-285,9 62-175,-2-49 39,2 49-62,0-1-1,1 1 1,-1 0-1,1-1 1,1 1-1,-1 0 1,4-8-1,-5 12-41,1 0-1,-1 1 1,0-1 0,1 1-1,-1-1 1,1 1-1,-1-1 1,1 1 0,-1-1-1,1 1 1,-1-1-1,1 1 1,-1-1 0,1 1-1,0 0 1,-1 0-1,1-1 1,0 1 0,-1 0-1,1 0 1,0 0-1,-1-1 1,1 1 0,0 0-1,-1 0 1,1 0 0,0 0-1,0 0 1,-1 0-1,1 1 1,0-1 0,-1 0-1,2 0 1,22 12-3862,-16-7 2153,6 0-750,4-4 1092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14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1 200 14115,'0'7'2096,"0"-1"1,1 1-1,0 0 1,4 12-1,-3-13-1657,0 0 0,0 0 0,1-1 0,0 0 0,5 9 1,-5-11-458,0 1 0,0-1 0,0 1 0,1-1 0,-1 0 0,1 0 0,0 0 1,0-1-1,-1 1 0,2-1 0,-1 0 0,0 0 0,0-1 0,1 1 0,-1-1 0,1 0 1,7 1-1,3-2 23,0 0 1,0-1-1,0 0 1,18-5 0,-13 2-9,23-1 0,-35 5 3,-1 0 0,0 0 0,0 1 0,1 0 0,-1 0 0,14 5 0,-14-4 39,0 1 0,1 1 0,-1-1 0,0 1 0,-1 0 0,1 1 0,8 7 0,-12-9-21,0 0 1,-1 0 0,1 0 0,-1 0 0,0 0-1,0 0 1,0 1 0,0-1 0,0 1-1,-1-1 1,0 1 0,1 0 0,-1-1 0,-1 1-1,1 0 1,0 0 0,-1 4 0,-1 3-3,0 0 0,0-1-1,-1 1 1,-1-1 0,1 0 0,-2 0 0,0 0 0,0 0 0,0 0-1,-11 14 1,8-13 52,0 0 0,-1-1 0,-1 0 0,0 0 1,0-1-1,-1-1 0,0 1 0,-15 8 0,18-12 28,0-2 0,0 1 0,-1-1 0,1 0 0,-1-1 0,-11 3 0,15-4-33,-1-1 1,1 1-1,-1-1 0,1 0 1,-1 0-1,1-1 0,-1 1 1,1-1-1,0 0 0,-1 0 1,1 0-1,0-1 0,-5-2 1,3 1-19,1-1 1,0 0 0,0 0 0,0 0-1,0-1 1,1 1 0,0-1 0,0 0-1,0-1 1,0 1 0,1-1-1,0 1 1,0-1 0,1 0 0,-1 0-1,1 0 1,1 0 0,-1-1 0,0-8-1,0 1-34,1 1-1,0-1 1,1 0-1,1 0 1,0 1 0,1-1-1,0 0 1,6-15-1,6-10-315,2 0-1,2 1 1,1 0 0,2 2-1,1 0 1,45-52-1,-64 84 187,50-66-4668,-37 44 3035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17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410 54 11154,'-5'-52'4749,"5"52"-4712,0 0-1,1 0 0,-1 0 1,0 0-1,0 0 1,0 0-1,0 0 0,0 0 1,0 0-1,0 0 0,-1 0 1,1-1-1,0 1 1,0 0-1,0 0 0,0 0 1,0 0-1,0 0 0,0 0 1,0 0-1,0 0 0,0 0 1,0 0-1,0 0 1,0 0-1,0 0 0,0 0 1,0 0-1,0-1 0,0 1 1,0 0-1,0 0 0,-1 0 1,1 0-1,0 0 1,0 0-1,0 0 0,0 0 1,0 0-1,0 0 0,0 0 1,0 0-1,0 0 0,0 0 1,0 0-1,0 0 1,-1 0-1,1 0 0,0 0 1,0 0-1,0 0 0,0 0 1,0 0-1,0 0 0,0 0 1,0 1-1,0-1 1,0 0-1,0 0 0,0 0 1,0 0-1,0 0 0,-1 0 1,1 0-1,0 0 0,-5 8 923,-6 13-538,10-19-220,-57 106 1631,33-63-1224,-35 84 0,33-48-497,4 1 1,-19 131-1,-6 28-105,12-69 18,23-104-5,-21 150-16,29-158-2,-8 187 15,13-200-12,2 0-1,3 0 1,12 58-1,-11-81-4,63 242-120,-55-222 94,2-1-1,3 0 1,45 77-1,-59-112 26,11 18-16,1-1-1,1-1 1,22 23-1,-33-40 17,0-1-1,0 1 0,0-2 1,1 1-1,0-1 0,0 0 1,1-1-1,0 0 0,-1 0 0,1-1 1,0 0-1,1 0 0,18 2 1,-12-3 10,1-1 1,0-1 0,-1-1 0,1 0-1,0-1 1,-1 0 0,0-2 0,1 0-1,-1 0 1,0-2 0,-1 0 0,0-1 0,15-8-1,22-16 9,-29 19-20,-2-1 0,40-31 0,-31 16 35,53-42 78,-71 60-84,0 1-1,0-2 1,-1 1 0,0-2 0,-1 0 0,0 0 0,-1 0 0,-1-1 0,0-1 0,0 1-1,7-21 1,33-82 69,9-24-60,29-140 1802,-60 176-1611,16-75 66,-37 138 120,0-56 1,-4 42-159,1-28-152,-3 1 0,-21-145 1,13 190-100,-1-1 1,-24-56 0,18 53-9,-6-15-9,-53-94 0,68 139 12,0 0 0,-1 0 0,0 1 0,-15-14-1,-42-32-20,4 5 61,32 24-245,-1 1 0,-35-23 0,54 42 159,-1 0-1,0 0 1,0 1 0,-1 1 0,0 0-1,0 0 1,0 2 0,0-1-1,-23-1 1,-131 1 367,112-3 369,41 4-234,0 1 0,-23-1 0,31 4-458,1-1-1,0 1 0,-1 0 1,1 0-1,0 0 1,0 1-1,0-1 1,0 1-1,0 1 1,-7 3-1,11-5-11,-5 2-533,1 0-1,-1 1 0,1 0 1,0 0-1,0 0 1,0 1-1,0 0 0,1-1 1,-6 10-1,1 5-843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22.0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1212 2648 8490,'-1'0'191,"1"1"0,0 0 0,-1-1 0,1 1 0,-1-1 0,1 1 0,-1-1 0,1 1 0,-1-1 1,1 1-1,-1-1 0,1 0 0,-1 1 0,1-1 0,-1 0 0,0 1 0,1-1 0,-1 0 0,0 0 0,1 1 0,-1-1 0,0 0 0,1 0 1,-2 0-1,1 0 7,0-1-1,0 1 1,1 0 0,-1-1 0,0 1 0,1-1 0,-1 1 0,0-1 0,1 1 0,-1-1 0,0 1 0,1-1 0,-1 1 0,1-1 0,-1 0 0,1 1 0,0-1 0,-1 0 0,1 0 0,-1-1 0,-1-4 351,1-1 1,0 0-1,0 0 1,1 0-1,0 0 1,0-1-1,1-10 0,0 3-157,7-74 555,-3 47-638,-1-44 0,7-94 255,-8 147-519,2 0-3,2 0-1,11-35 0,4-16 22,3-6 44,-14 59 89,7-46 0,25-170 580,-34 208-748,1 0 0,22-57 0,-20 66-25,0-8 20,0-1 0,8-59 0,40-175 119,-48 220-108,-6 29-32,3-9 10,-2 1-1,2-37 1,0-172 645,-9 212-427,0 5-27,-1-1 0,-1 0 0,-9-45 0,8 60-154,1 0 0,-2-1 1,1 1-1,-2 1 0,1-1 0,-1 1 1,-1 0-1,1 0 0,-1 0 1,-1 1-1,-11-12 0,13 16-14,-1 0-1,1 0 1,0 1 0,-1 0-1,0 0 1,0 0 0,0 1-1,0 0 1,-7-2 0,-11-1 34,-26-2 1,26 4-46,-160-16 19,151 18-38,0 0 0,0 3 0,-53 8 1,39 2-14,-89 35 1,108-37 11,-37 18-9,2 2 1,-64 42 0,96-51 7,1 1 0,1 2 0,0 1 0,2 1 0,1 2 0,2 0 0,-41 62 0,37-44-7,2 2 0,2 1 0,2 1 1,-24 86-1,-6 91-7,35-142 17,6-17-10,3 1 0,2-1 0,7 116 0,9-77-2,36 159 1,-20-139 13,-20-91-15,66 311 50,-65-323-43,1 0 0,20 44 1,31 40 3,-47-88-2,1 1-2,1-1 0,2-1 1,0 0-1,0-1 0,2 0 1,20 15-1,-28-26 7,1 1 0,0-1 0,0 0 1,19 7-1,50 16 144,-77-29-142,14 5 57,0-1 0,1-1-1,-1-1 1,1 0 0,30 0-1,-35-3 22,-1-1-1,0 0 0,1-1 1,-1-1-1,0 0 0,0 0 1,-1-1-1,1-1 0,11-5 1,-5-1 87,0 0 0,0-1 0,-1-1 0,0 0 0,-1-1 0,27-32-1,-42 45-206,3-5-144,1 1 0,0 0 0,0-1 0,0 2-1,11-8 1,-16 12-58,0-1 1,0 1-1,1-1 0,-1 1 0,0-1 0,0 1 0,0 0 1,1-1-1,-1 1 0,0-1 0,0 1 0,0-1 0,0 1 0,0-1 1,0 1-1,0-1 0,0 1 0,0-1 0,0 1 0,-1-2 1,1-1-1331,-1-13-295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27.3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1107 26 10322,'1'-1'302,"1"-1"0,-1 0 0,1 1 0,-1 0 0,1-1-1,0 1 1,0 0 0,0 0 0,-1 0 0,1 0 0,0 0 0,0 0 0,0 0-1,1 1 1,-1-1 0,3 0 0,17-5 2165,-22 6-2261,0 1-1,0-1 0,0 1 1,0-1-1,0 1 1,0-1-1,0 1 1,0-1-1,0 1 1,0-1-1,0 1 0,-1-1 1,1 1-1,0-1 1,0 1-1,0-1 1,-1 1-1,1-1 0,0 1 1,0-1-1,-1 0 1,0 1-1,-11 9 1800,9-8-1871,0 0 0,1 0 0,-1 0 0,1 0 0,0 1 0,-3 3 0,-11 10 97,-23 16-56,-38 41 0,-6 5 57,-296 235 317,152-112-412,174-151-26,14-17 18,0-1-1,-52 31 1,21-17 27,57-40-2874,25-16-4053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28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257 17 11723,'1'-1'135,"0"-14"7487,-6 18-6111,1 1-1224,1 1 0,0-1 0,0 1 1,1 0-1,-1 0 0,1 0 0,0 0 0,-1 6 0,-4 8 108,-6 13-131,-2-1-1,-1 0 1,-1-1 0,-25 33-1,8-16 218,15-20-145,-24 27-1,21-34 101,29-19-427,0-1-1,0 0 1,0 0-1,0 0 1,0-1-1,0-1 0,10-2 1,48-18-23,-60 20 18,36-17 289,0-2-1,-2-1 1,0-2 0,47-39 0,-85 62-238,0 0 1,0 1-1,0-1 0,0 0 1,0 0-1,0 0 0,0 0 1,0 0-1,0 0 0,-1-1 1,1 1-1,0 0 0,-1 0 1,1 0-1,-1-1 0,1 1 1,-1 0-1,0-1 0,1-1 1,-1 2-24,-1 0 1,1 0-1,0 0 1,-1 0-1,1 0 0,-1 0 1,1 0-1,-1 0 1,1 0-1,-1 0 1,0 0-1,1 1 1,-1-1-1,0 0 1,0 0-1,0 1 1,1-1-1,-1 1 0,0-1 1,0 1-1,0-1 1,0 1-1,0-1 1,0 1-1,0 0 1,-2-1-1,-5-1 63,-1 0 0,-1 0 0,1 1 1,0 0-1,-15 1 0,-47 7 114,70-7-323,0 1 0,-1-1 0,1 0 1,0 0-1,0 0 0,0 0 0,0 0 0,0 0 0,-1 0 0,1 0 0,0 0 0,0-1 0,0 1 0,0 0 0,-2-2 0,2 2-173,1-1 0,0 0 0,-1 0 0,1 1-1,0-1 1,0 0 0,-1 0 0,1 0 0,0 1 0,0-1 0,0 0 0,0 0-1,0 0 1,0 0 0,0 1 0,0-1 0,0 0 0,1 0 0,-1 0-1,0 1 1,0-1 0,1 0 0,-1 0 0,1 1 0,-1-2 0,13-28-2838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9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12779,'2'-2'1544,"1"2"969,4 0-409,1 2-136,6 7-407,4 5-209,3 5-344,2 7-160,5 3-359,-1-3-129,-4-1-232,-2-3-56,-7 0-296,-4-2-256,-3-2-753,-3-3-479,-5-7-1049,-4-4 1377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9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0 163 14731,'2'-5'4770,"12"-13"-2718,-1 1-1162,1 2 1,1 0-1,0 1 0,27-19 1,-33 27-745,0 0 0,0 1 0,1 0 1,-1 1-1,1 0 0,0 0 0,0 1 0,0 1 1,1-1-1,-1 2 0,11-1 0,-20 2-138,1-1 1,-1 1-1,0 0 0,1 0 0,-1 1 1,0-1-1,0 0 0,1 0 0,-1 0 0,0 1 1,0-1-1,0 1 0,0-1 0,1 1 1,-1 0-1,0-1 0,0 1 0,0 0 0,0-1 1,0 1-1,0 0 0,-1 0 0,2 1 1,-1 1 6,0-1 0,0 0 1,0 1-1,0-1 1,-1 1-1,1-1 1,-1 0-1,0 1 1,0-1-1,0 1 1,0 3-1,-1 1 1,0 1 0,0 0 0,-1 0 0,0-1 0,0 1 0,-1-1 0,0 1-1,0-1 1,-1 0 0,0 0 0,0-1 0,-6 8 0,-1-1-587,0-1 0,0 0 0,-2-1 0,-22 18-1,32-27 66,2-1 312,1-1 1,-1 1 0,1-1-1,-1 1 1,0-1-1,1 1 1,-1-1 0,1 0-1,-1 1 1,0-1 0,0 0-1,1 1 1,-1-1-1,0 0 1,0 0 0,1 0-1,-1 0 1,0 0 0,-1 0-1,1-2-1497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40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2 15579,'-2'0'321,"1"-1"1,-1 1-1,0 0 0,1 0 0,-1 0 0,0 0 0,1 0 0,-1 0 0,1 0 0,-1 0 0,0 1 0,1-1 1,-1 1-1,0-1 0,1 1 0,-1 0 0,-1 0 0,1 1-114,0-1 1,0 1-1,0 0 1,1-1-1,-1 1 0,0 0 1,1 0-1,-1 0 0,1 1 1,-2 2-1,-1 5-63,1 0 0,-1 0 0,1 1 0,-1 12-1,2-15 122,-3 17-106,-9 58 203,14-82-357,0 1-1,0-1 0,0 1 1,0-1-1,0 1 0,0-1 1,0 1-1,1-1 0,-1 1 1,0-1-1,1 1 0,-1-1 1,1 1-1,0-1 0,-1 1 1,1-1-1,0 0 0,0 0 1,0 1-1,0-1 0,0 0 1,0 0-1,0 0 0,1 0 1,-1 0-1,0 0 0,0-1 1,1 1-1,-1 0 0,1-1 1,-1 1-1,1-1 0,-1 1 1,1-1-1,1 1 0,6 0 8,0 0-1,0 0 1,0-1-1,17-1 1,-12 0 64,-1 0 17,-6 0 92,0 1-1,-1 0 1,1 0 0,13 3 0,-18-3-130,0 1 1,0-1 0,-1 1 0,1-1-1,0 1 1,-1 0 0,1 0 0,-1 0 0,1 0-1,-1 0 1,1 1 0,-1-1 0,0 0-1,1 0 1,-1 1 0,0-1 0,0 1-1,0 0 1,0-1 0,0 1 0,0-1-1,-1 1 1,1 2 0,0-2-10,-1 0 0,0 0 1,0-1-1,0 1 0,0 0 0,0 0 1,0 0-1,-1 0 0,1-1 0,0 1 1,-1 0-1,0 0 0,1-1 0,-1 1 0,0 0 1,0-1-1,0 1 0,0-1 0,0 1 1,-3 2-1,-3 4 89,-1 0 0,-13 9 1,10-7-107,-46 39-1650,53-45 52,4-17-5889,6-12 4769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41.0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0 212 14051,'2'-10'3990,"6"-4"-2371,-3 5-944,9-21 552,-6 15-714,-1 0 0,0-1-1,-1 0 1,-1-1 0,4-18 0,-9 34-489,0-1 0,1 1 1,-1-1-1,0 1 1,0-1-1,0 1 1,-1-1-1,1 0 1,0 1-1,-1-1 0,1 1 1,-1-1-1,1 1 1,-1 0-1,-1-3 1,2 4-21,-1-1 0,0 0 0,1 0 0,-1 1 0,0-1 0,0 0 0,1 1 0,-1-1 0,0 1 0,0-1 0,0 1 0,0 0 0,0-1 0,0 1 0,1 0 0,-1-1 0,0 1 0,-2 0 0,1 0-5,0 0 0,1 0 1,-1 1-1,0-1 1,0 0-1,1 1 0,-1 0 1,0-1-1,1 1 0,-1 0 1,1 0-1,-1 0 1,1 0-1,-1 0 0,1 0 1,0 0-1,-1 0 0,1 0 1,0 1-1,0-1 1,0 1-1,0-1 0,0 1 1,0-1-1,-1 4 0,0 1 64,0 0 0,0 0-1,1 0 1,0 0 0,0 0-1,1 0 1,0 1 0,0-1-1,0 0 1,1 0 0,-1 0-1,2 1 1,-1-1 0,1 0-1,-1 0 1,4 6 0,-3-8-26,0-1 0,0 1 0,0-1 1,0 1-1,0-1 0,1 0 0,-1 0 0,1 0 1,0 0-1,0-1 0,0 1 0,0-1 0,0 0 1,1 1-1,-1-2 0,1 1 0,0 0 0,-1-1 1,1 1-1,0-1 0,0 0 0,0 0 0,0-1 1,-1 1-1,1-1 0,6 0 0,-7 0-194,1-1 1,0 1-1,-1-1 0,1 0 0,-1 0 1,0-1-1,1 1 0,-1-1 0,0 1 1,0-1-1,1 0 0,-1 0 0,-1-1 1,1 1-1,3-4 0,3-4-1631,0-1-1,13-20 1,-15 20 597,11-15-364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43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35 119 10602,'6'-3'4253,"84"-70"319,-86 70-4541,0-1-26,0 0 0,1 0-1,0 0 1,-1 1 0,2-1 0,-1 1-1,0 1 1,0-1 0,1 1-1,0 0 1,6-2 0,-12 4-56,1 0 0,-1-1 0,0 1 0,1 0 0,-1 0 0,1 0 0,-1 0 1,0 0-1,1 0 0,-1 0 0,1 0 0,-1 0 0,0 0 0,1 0 0,-1 1 0,1-1 0,-1 0 0,0 0 0,1 0 1,-1 0-1,0 1 0,1-1 0,-1 0 0,0 0 0,1 1 0,-1-1 0,0 0 0,0 1 0,1-1 0,-1 0 1,0 0-1,0 1 0,1-1 0,-1 1 0,0-1 0,0 0 0,0 1 0,0-1 0,0 0 0,0 1 0,0-1 1,0 1-1,0-1 0,1 0 0,-2 1 0,1-1 0,0 1 0,0-1 0,0 0 0,0 1 0,0-1 0,0 1 0,-9 21-2275,8-21 2188,-8 17-627</inkml:trace>
  <inkml:trace contextRef="#ctx0" brushRef="#br0" timeOffset="1">0 314 10154,'0'-1'1192,"2"-4"601,5-5-233,4-3-256,7-2-383,5-3-169,-2 0-368,2 1-136,-5 5-176,-2 4-120,-4 5-504,-1 1-200,-7 4-601,-2 4-975</inkml:trace>
  <inkml:trace contextRef="#ctx0" brushRef="#br0" timeOffset="2">47 354 10218,'-7'8'1657,"1"-1"3448,16-8-3225,12-8-696,2-7-384,9-2-583,1 0-426,1 6 313,-6-1-184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41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4 10962,'-6'8'3559,"1"1"0,-10 17 0,13-20-2765,-1 1 1,1-1-1,0 0 0,1 1 1,-2 9-1,2-13-687,1 0 0,0 0-1,0 0 1,0 0 0,0 0 0,1 0 0,-1 0-1,1 0 1,0 0 0,0 0 0,0 0 0,0 0-1,0-1 1,0 1 0,1 0 0,0-1 0,-1 1-1,1-1 1,0 1 0,0-1 0,0 0 0,0 0-1,1 0 1,-1 0 0,1 0 0,-1-1 0,1 1-1,0-1 1,4 2 0,-2-1-15,0 0 0,0-1 0,1 1 0,-1-1 0,0-1 0,0 1 1,1-1-1,-1 0 0,0 0 0,1 0 0,-1-1 0,0 0 0,0 0 0,0 0 0,1-1 0,-1 0 0,-1 1 0,1-2 1,0 1-1,7-5 0,-6 2-149,0 1-1,0-1 1,-1 1 0,0-1 0,0-1 0,0 1 0,0-1-1,-1 0 1,0 0 0,0 0 0,-1-1 0,0 1 0,0-1-1,3-10 1,3-12-2341,-2-5 877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00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12 466 9114,'-1'0'153,"1"0"0,0 0 0,-1 0 0,1 0 0,0 0 0,-1 0 0,1 0 0,0 0 0,-1 0 0,1 0 0,-1 0 0,1 0 0,0 0 1,-1 0-1,1 0 0,0 0 0,-1-1 0,1 1 0,0 0 0,-1 0 0,1 0 0,0-1 0,0 1 0,-1 0 0,1 0 0,0-1 0,0 1 0,-1 0 0,1 0 0,0-1 0,0 1 0,0 0 0,0-1 0,-1 1 0,1 0 0,0-1 0,0 1 1,0-1-1,0 1 0,0 0 0,0-1 0,0 1 0,0 0 0,0-1 0,0 1 0,0 0 0,0-1 0,0 1 0,0 0 0,0-1 0,1 1 0,-1-1 0,0 1 0,0 0 0,0 0 0,0-1 0,1 1 0,-1 0 0,0-1 0,0 1 0,1 0 0,-1 0 1,1-1-1,16-19 2087,59-52 1251,38-39-1240,-56 44-1519,62-70-389,-105 119-633,-12 14-124,0 1 0,0-1 0,0 0 0,1 1 0,5-4 0,-16 12-2747,1 10 3567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00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1 12683,'-9'14'3254,"-13"29"1,-13 49-752,19-46-1739,8-26-356,3-9 82,1 0 1,0 1 0,-2 15-1,6-27-469,0 0-1,0 1 0,0-1 1,0 0-1,0 0 0,0 0 1,0 1-1,0-1 1,0 0-1,0 0 0,0 0 1,0 1-1,0-1 0,1 0 1,-1 0-1,0 0 0,0 1 1,0-1-1,0 0 1,0 0-1,1 0 0,-1 0 1,0 0-1,0 1 0,0-1 1,1 0-1,-1 0 0,0 0 1,0 0-1,1 0 1,-1 0-1,0 0 0,0 0 1,0 0-1,1 0 0,-1 0 1,0 0-1,0 0 0,1 0 1,-1 0-1,0 0 1,12-2 349,-4 0-231,119-33 1494,-108 28-1439,-1 0-1,1-2 1,-2 0 0,28-18-1,-42 25-236,-1 1-1,-1-1 1,1 1-1,0-1 1,0 0-1,-1 0 0,1 0 1,-1 0-1,3-4 1,-3 4-313,-1 1 1,1-1-1,-1 0 1,1 0-1,-1 0 1,0 1-1,1-1 1,-1-2-1,0 1-959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04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1519 8650,'0'-11'8247,"4"-32"-5933,0 4-1310,-1-4-131,6-91 1464,-8 99-1423,-7-62-1,5 88-820,-1 0 0,0 0 0,0 0-1,-1 0 1,0 1 0,-1-1 0,-9-15 0,13 23-88,0 0 0,-1 0 1,1 1-1,-1-1 0,1 0 0,-1 1 1,1-1-1,-1 0 0,1 1 0,-1-1 0,1 1 1,-1-1-1,0 1 0,1-1 0,-1 1 1,0 0-1,0-1 0,1 1 0,-1 0 1,0-1-1,0 1 0,-1 0 0,1 0-2,0 0 0,1 0 0,-1 1 0,0-1-1,0 0 1,1 1 0,-1-1 0,0 1 0,1-1 0,-1 1-1,0-1 1,1 1 0,-1-1 0,1 1 0,-1 0-1,1-1 1,-1 1 0,1 0 0,-1-1 0,1 1 0,0 0-1,-1 1 1,0 0 2,0 1 0,1-1 0,-1 0 0,0 1 0,1 0-1,0-1 1,0 1 0,-1-1 0,2 1 0,-1-1 0,0 1 0,0 0-1,1-1 1,-1 1 0,1-1 0,1 3 0,2 5 12,1 1-1,9 13 1,-2-1 8,7 21 8,-13-30-18,-1-1-1,2 0 0,14 24 0,-20-36-8,0 1 1,0-1-1,1 1 0,-1-1 0,0 0 0,1 1 0,-1-1 0,1 0 0,-1 0 0,1 0 1,0 0-1,-1-1 0,1 1 0,3 1 0,-3-2 4,-1 0 0,0 0 0,1 0 0,-1 0 0,1 0 0,-1 0 0,0 0 0,1-1 0,-1 1 0,0 0 0,1-1 0,-1 1 0,0-1 0,0 0 0,3-1 0,-1-1 12,1 0-1,-1 0 1,0 0 0,1-1-1,-2 1 1,1-1-1,0 0 1,-1 0 0,0 0-1,3-7 1,4-11 19,-2-1 0,0 0 0,-1 0 0,-2-1 0,0 1 0,-2-1 0,0 0 0,-2 0 0,-2-24 1,2 47-25,0 0 0,0 1 1,0-1-1,0 0 1,0 1-1,0-1 1,-1 0-1,1 1 1,0-1-1,0 1 1,0-1-1,-1 0 0,1 1 1,0-1-1,-1 1 1,1-1-1,0 1 1,-1-1-1,1 1 1,-1-1-1,1 1 1,-1 0-1,1-1 0,-1 1 1,1 0-1,-1-1 1,1 1-1,-1 0 1,0-1-1,0 1 1,1 0-5,-1 0 0,1 0 0,0 1 0,-1-1-1,1 0 1,0 0 0,-1 1 0,1-1 0,0 0 0,-1 0 0,1 1 0,0-1 0,-1 0 0,1 1 0,0-1 0,0 0 0,0 1 0,-1-1 0,1 1 0,0-1 0,0 0 0,0 1 0,0-1 0,0 1 0,-1-1 0,1 0 0,0 1 0,0-1 0,0 1 0,0-1 0,0 0-1,1 1 1,-1-1 0,0 1 0,0-1 0,0 0 0,0 1 0,0-1 0,0 1 0,1-1 0,-1 1 0,4 10 66,1-1 0,0 0 0,1 1 0,0-2 0,0 1 1,1-1-1,0 0 0,1 0 0,13 11 0,-19-18-77,0 0 1,0 0 0,1 0-1,-1-1 1,0 1-1,1-1 1,-1 0-1,1 1 1,0-1-1,-1 0 1,5 0 0,-5 0-3,-1-1 0,1 0 0,-1 0 0,1 0 0,-1 0 0,1-1 0,-1 1 0,1 0 1,-1-1-1,0 1 0,1-1 0,-1 1 0,1-1 0,-1 1 0,0-1 0,0 0 0,1 0 0,-1 0 1,0 0-1,0 0 0,0 0 0,0 0 0,0 0 0,1-2 0,5-8 8,-1 0 0,0-1 0,-1 0 0,0 0 0,-1 0 0,4-19 0,5-13 99,-9 33-61,0-2 179,1 0 0,0 0 0,1 1 0,14-23 0,-20 34-195,1 0 0,-1 0-1,1 1 1,-1-1 0,1 0 0,0 1 0,-1-1 0,1 0-1,0 1 1,0-1 0,-1 1 0,1-1 0,0 1 0,0-1 0,0 1-1,0 0 1,0-1 0,1 1 0,-1 0-16,-1 0 1,1 0-1,0 0 1,-1 1-1,1-1 1,0 0-1,-1 0 0,1 1 1,-1-1-1,1 0 1,-1 1-1,1-1 1,-1 1-1,1-1 0,-1 1 1,1-1-1,-1 1 1,0-1-1,1 1 1,0 0-1,2 5 25,-1 0 0,1 1 0,-1-1 0,2 10 0,-1-3 20,9 11 26,-3-15-50,-9-9-34,0 0-1,0 0 0,1 1 0,-1-1 1,0 0-1,0-1 0,0 1 0,1 0 1,-1 0-1,0 0 0,0 0 0,1 0 1,-1 0-1,0 0 0,0 0 0,1 0 1,-1 0-1,0 0 0,0-1 0,0 1 1,1 0-1,-1 0 0,0 0 0,0 0 1,0-1-1,0 1 0,0 0 0,1 0 1,-1 0-1,0-1 0,0 1 0,0 0 1,0 0-1,0-1 0,0 1 0,0 0 1,0 0-1,0-1 0,0 1 0,0 0 1,0-1-1,7-23 28,4-45 0,-2 15-75,-5 31 14,7-37-57,-9 53 72,0 0 0,1 0 1,-1 0-1,1 1 0,7-12 1,-10 17 14,0 1 1,1 0 0,-1-1 0,0 1-1,0 0 1,1-1 0,-1 1-1,0 0 1,1-1 0,-1 1 0,0 0-1,1-1 1,-1 1 0,0 0-1,1 0 1,-1 0 0,1-1-1,-1 1 1,0 0 0,1 0 0,-1 0-1,1 0 1,-1 0 0,1 0-1,-1 0 1,1 0 0,-1 0 0,0 0-1,1 0 1,-1 0 0,1 0-1,-1 0 1,1 0 0,-1 0 0,0 0-1,1 0 1,-1 1 0,1-1-1,-1 0 1,0 0 0,1 1-1,0-1 1,12 18-43,-8-12 34,-2-2 12,0-1 0,0 0 0,0 0 0,1 0 0,-1 0 0,1 0 0,0-1 0,0 0-1,0 0 1,0 0 0,0 0 0,0 0 0,5 0 0,-6-1-2,0-1-1,0 1 1,-1-1 0,1 0-1,0 0 1,0 0-1,0 0 1,0 0 0,0-1-1,-1 0 1,1 1 0,0-1-1,0 0 1,-1 0-1,1 0 1,-1-1 0,1 1-1,-1-1 1,1 1-1,-1-1 1,4-4 0,0 0-26,-1 0 1,-1 0-1,1-1 1,-1 0-1,0 0 1,0 0-1,-1-1 1,0 1-1,0-1 1,-1 0-1,0 0 0,-1 0 1,2-8-1,-1-15-91,-1-1-1,-3-33 1,1 21-2,0 23 51,0 0 0,-1-1 0,-8-34 0,8 49 61,0 0 1,0 0 0,-1 1 0,0-1-1,0 1 1,0 0 0,-1 0 0,0 0-1,0 0 1,-1 1 0,1 0 0,-1 0-1,0 0 1,-1 0 0,-6-4 0,-6-3-51,17 12 59,1 0 0,0-1 0,-1 1 0,1-1-1,0 0 1,0 1 0,0-1 0,-1 1-1,1-1 1,0 1 0,0-1 0,0 1-1,0-1 1,0 0 0,0 1 0,0-1-1,0 1 1,0-1 0,0 1 0,0-1 0,1 0-1,-1 1 1,0-1 0,0 1 0,1-1-1,-1 1 1,0-1 0,0 1 0,1-1-1,-1 1 1,1 0 0,-1-1 0,2-1 1,0-7-2,0 1-1,0 0 0,-1-1 1,0 0-1,0 1 0,-1-1 1,0 1-1,-1-1 0,-3-16 1,4 24-1,0 1 0,0-1 0,0 0 0,0 0 0,-1 0 0,1 1 0,0-1 0,0 0 0,-1 0 0,1 1-1,-1-1 1,1 0 0,0 1 0,-1-1 0,1 1 0,-1-1 0,0 0 0,1 1 0,-1-1 0,1 1 0,-1-1 0,0 1 0,1 0 0,-1-1 0,0 1 0,0 0 0,1-1 0,-1 1 0,0 0 0,0 0 0,1 0 0,-1-1 0,0 1 0,0 0 0,1 0 0,-1 0 0,0 0 0,0 1 0,0-1 0,-1 0 0,1 1 6,0-1 0,0 1 0,-1-1 0,1 1 0,0 0 0,0-1 0,0 1 0,0 0 0,0 0 0,0 0 0,1 0 0,-1 0 1,0 0-1,0 0 0,1 0 0,-1 0 0,0 0 0,1 0 0,-1 0 0,1 1 0,0-1 0,-1 0 0,1 0 0,0 0 0,0 1 0,-1 1 0,-2 3 122,3-6-125,-1 0 0,1 0 0,0 1 0,-1-1 0,1 1 1,0-1-1,-1 0 0,1 1 0,0-1 0,0 1 0,-1-1 0,1 0 0,0 1 1,0-1-1,0 1 0,0-1 0,-1 1 0,1-1 0,0 1 0,0-1 1,0 1-1,0-1 0,0 1 0,0-1 0,0 1 0,0-1 0,1 1 0,-1-1 1,0 1-1,0-1 0,0 0 0,0 1 0,1 0 0,-5-16 560,5 6-540,0 8-23,-1 1 0,0-1 1,0 0-1,0 1 1,1-1-1,-1 1 1,0-1-1,0 0 1,0 1-1,0-1 0,0 1 1,0-1-1,0 0 1,0 1-1,-1-1 1,1 1-1,0-1 1,0 0-1,0 1 1,-1-1-1,1 1 0,-1-1 1,1 0 8,0-1 0,0 1 0,-1 0-1,1 0 1,0 0 0,0-1 0,0 1 0,0 0 0,0 0 0,0 0 0,1-1 0,-1 1-1,0 0 1,1 0 0,-1 0 0,0 0 0,1 0 0,-1 0 0,1 0 0,0 0-1,-1 0 1,1 0 0,1-1 0,3-7 58,-9 12 35,3-3-103,1 1 0,-1-1 1,1 0-1,-1 1 0,0-1 1,1 1-1,0-1 0,-1 1 1,1-1-1,-1 1 0,1-1 0,0 1 1,-1-1-1,1 1 0,0-1 1,-1 1-1,1 1 0,0-1-313,0-1-1,0 1 0,0 0 1,0 0-1,0-1 0,0 1 1,0 0-1,0 0 0,1-1 1,-1 1-1,0 0 0,0-1 1,1 1-1,-1 0 0,1-1 1,0 2-1,3 5-4132,-3-3 2237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04.9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12835,'0'-3'3657,"3"1"-1393,3 4-176,6 2-199,2 10-369,-1 4-224,1 8-303,-3 3-313,-1 5-376,3-4-104,-6-6-224,2-4-200,-3-11-856,-7-15-3209,-4-10 1216,-10-6 1673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05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15387,'2'11'872,"2"-4"113,2-4-153,5-3-1264,3-1-568,1-4 519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05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14219,'0'14'819,"1"0"1,1 0-1,1 0 1,5 18-1,-5-23-365,0 0-1,1 0 1,0-1-1,1 0 1,0 0 0,0 0-1,9 10 1,13 10 1225,57 45 1,-12-11-462,59 71 452,-115-113-1504,1 1 0,-2 1 0,-1 0 0,-1 1 0,11 25 0,-15-27-225,-1-1 1,-1 1-1,-1 1 1,0-1-1,4 38 1,-10-56-100,0 1 1,0-1-1,0 0 1,-1 1-1,1-1 1,-2 6-1,2-8 24,-1-1 0,1 1 0,-1 0-1,1 0 1,-1 0 0,1 0-1,-1 0 1,1-1 0,-1 1 0,0 0-1,1 0 1,-1-1 0,0 1-1,0-1 1,0 1 0,1 0 0,-1-1-1,0 0 1,0 1 0,0-1-1,0 1 1,0-1 0,0 0 0,0 0-1,0 0 1,0 1 0,-1-1-1,-17-4-2672,1-4 892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06.0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1 488 11594,'-1'-3'670,"1"-1"-1,0 1 0,0-1 0,1 1 0,-1 0 0,1-1 1,0 1-1,0-1 0,0 1 0,0 0 0,1 0 0,-1 0 1,3-4-1,3-5 919,19-21 0,-13 17-502,62-86 1546,-31 31-4881,-36 60-116,-7 11 2338,-1 0-1,0-1 1,0 1-1,0 0 1,0 0 0,0 0-1,0 0 1,0 0-1,0 0 1,0 0-1,1 0 1,-1 0-1,0 0 1,0 0 0,0 0-1,0 0 1,0 0-1,0 0 1,1 0-1,-1 0 1,0 0-1,0 0 1,0 0-1,0 0 1,0 0 0,0 0-1,1 0 1,-1 0-1,0 0 1,0 0-1,0 0 1,0 0-1,0 0 1,0 0 0,0 0-1,1 0 1,-1 0-1,0 0 1,0 0-1,0 1 1,0-1-1,4 20-156,-2-4 413,0-9-116,-1 1 226,1 1 0,0-1 0,0 0 0,1 0 1,5 9-1,-8-15-279,1 0 1,0-1 0,0 1 0,0-1-1,0 0 1,1 1 0,-1-1-1,0 0 1,0 0 0,1 0 0,-1 0-1,1 0 1,-1 0 0,1 0-1,-1 0 1,1 0 0,0-1 0,-1 1-1,1-1 1,0 1 0,0-1-1,-1 0 1,1 1 0,0-1 0,0 0-1,0 0 1,-1-1 0,1 1-1,0 0 1,0 0 0,2-2 0,-1 1-27,0 1 0,-1-1 0,1-1 0,-1 1 0,1 0 0,-1-1 0,1 1 0,-1-1 1,0 0-1,1 0 0,-1 0 0,0 0 0,0 0 0,-1 0 0,1 0 0,0-1 0,-1 1 1,1-1-1,-1 1 0,0-1 0,0 0 0,0 1 0,0-1 0,-1 0 0,1 0 0,-1 0 0,1 1 1,-1-1-1,0 0 0,0-4 0,-1-1 49,1-1 0,-2 1 0,1-1 0,-1 1 0,0-1 0,-1 1 0,0 0 0,-8-15 0,7 16-242,0 1 1,0-1-1,0 1 0,-1 0 0,0 1 1,-1-1-1,-7-6 0,5 8-1879,16 3-639,-2-1 2298,0-1 1,0 0 0,-1 1 0,1-2-1,0 1 1,-1-1 0,0 0-1,0 0 1,0 0 0,0 0 0,-1-1-1,6-7 1,15-14 377,-24 25 58,1 0 0,-1 0 0,1-1 0,0 1-1,-1 0 1,1 0 0,0 1 0,0-1 0,0 0 0,0 1-1,0-1 1,0 1 0,0-1 0,0 1 0,0 0 0,0 0-1,0 0 1,0 0 0,0 0 0,0 0 0,0 1 0,-1-1-1,4 1 1,-1 1 47,0 0 0,0-1 0,-1 1 0,1 0 0,-1 1 0,1-1 0,-1 1 0,0 0 0,0-1 0,4 6 0,1-2-773,-7-6 625,-1 0 1,0 0 0,0 0 0,0 0 0,1 0-1,-1 0 1,0 0 0,0 0 0,0 0-1,0 0 1,1 0 0,-1 0 0,0 0 0,0 0-1,0-1 1,0 1 0,0 0 0,1 0-1,-1 0 1,0 0 0,0 0 0,0 0 0,0-1-1,0 1 1,0 0 0,0 0 0,0 0 0,0 0-1,1-1 1,-1 1 0,0 0 0,1-21-2543,-1 18 2436,0-10-405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06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1 323 16884,'4'3'677,"0"0"0,0-1 0,0 1 0,0 1 0,-1-1 0,1 0 0,-1 1 0,0 0 0,0 0 0,0 0 1,0 0-1,2 7 0,-3-6-448,0 0 0,-1 0 1,1 0-1,-2 0 0,1 0 1,0 1-1,-1 6 1,-5 92 59,10-117-613,-2-11 211,14-84-81,-15 97 211,1 1-1,1-1 1,0 0-1,0 1 1,1 0-1,0 0 1,10-14-1,-13 22 24,0 0-1,0 0 1,-1 0-1,1 1 0,0-1 1,0 1-1,1-1 1,-1 1-1,0 0 1,0 0-1,1 0 1,-1 0-1,0 0 1,1 1-1,-1-1 0,1 1 1,-1-1-1,1 1 1,-1 0-1,1 0 1,-1 0-1,1 0 1,4 1-1,-4 0 14,0 0 0,0 0 0,0 0 0,0 0 0,-1 0 0,1 0 0,0 1 0,-1-1 0,1 1-1,-1 0 1,1 0 0,-1 0 0,0 0 0,0 0 0,0 0 0,0 1 0,0-1 0,0 1 0,1 3 0,26 79 351,-24-78-354,0-17-16,4-23-5,17-42 0,-20 61-13,0 1 0,1 0-1,1 1 1,0 0-1,18-21 1,-14 20 126,0 1 0,1 1 0,0 0 0,17-11 0,-25 19-194,1 0 0,-1 0 0,1 0 0,0 0 0,0 1 0,0 0 0,0 1 0,0-1 0,0 1 1,1 0-1,-1 0 0,0 1 0,1 0 0,9 1 0,-13-1-358,0 1 0,-1-1 0,1 0-1,0 0 1,0 0 0,0-1 0,-1 1 0,1-1 0,0 1 0,-1-1 0,1 0 0,0 0 0,-1 0 0,1 0 0,-1-1 0,1 1 0,-1-1-1,3-2 1,2-2-1417,0-1-1,-1 0 0,1-1 0,4-8 0,-7 11 1334,-3 3 331,1 1 0,-1-1 0,1 0 0,0 1 0,-1-1 0,1 1 0,0-1 0,3-1 0,-3 3 368,0-1 1,-1 0-1,1 0 0,0 1 1,0-1-1,0 1 1,0-1-1,0 1 1,3 0-1,-4 0 19,0 0 0,1 0 0,-1 0 0,0 1-1,1-1 1,-1 0 0,0 1 0,0-1 0,0 1 0,0-1 0,1 1 0,-1-1-1,0 1 1,0 0 0,0 0 0,0 0 0,0-1 0,0 1 0,-1 0 0,1 0-1,0 0 1,0 0 0,-1 1 0,1-1 0,-1 0 0,1 0 0,-1 0 0,1 0 0,-1 1-1,1-1 1,-1 0 0,0 0 0,0 1 0,0 1 0,-2 3-326,-9 3-142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09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1762 241 8578,'-1'1'303,"0"0"0,0 0 1,-1-1-1,1 1 0,0-1 0,-1 1 0,1-1 1,-1 1-1,1-1 0,-1 0 0,1 1 1,0-1-1,-1 0 0,1 0 0,-1 0 1,-2 0-1,-23-9 1996,0 1-1526,-73-3 955,54 5-1419,1 1-1,-1 3 0,-49 3 0,59 0-123,16-1 75,-1-2 0,1 0 0,-35-8 0,-59-25 1242,82 24-1090,-1 1 1,-37-6-1,51 14-370,1 0 1,0 1-1,-1 0 0,1 2 0,-31 4 1,-61 18-6,69-13 122,1-1 1,-2-3-1,-48 3 1,78-10-49,1-1 0,-1 1 0,1-2 0,0 1 1,0-2-1,-14-5 0,10 3-35,1 1-1,-25-4 1,9 6 6,0 1-1,-35 3 0,17-1 83,38 0-62,0-1-1,0-1 0,-18-4 0,21 4-85,0 0 0,0 0 0,-1 1 0,1 0 0,-1 0 0,1 1-1,-15 1 1,22-1-16,-1 0 0,0 0-1,0 0 1,1 0 0,-1 0 0,0 0-1,0 1 1,0-1 0,1 0-1,-1 0 1,0 1 0,1-1-1,-1 0 1,0 1 0,1-1 0,-1 1-1,0-1 1,1 1 0,-1-1-1,1 1 1,-1-1 0,1 1-1,-1 0 1,1-1 0,-1 1 0,1 0-1,0-1 1,-1 1 0,1 0-1,0 0 1,0-1 0,-1 1-1,1 0 1,0 0 0,0 0 0,0-1-1,0 1 1,0 1 0,1 0-1,-1-1 0,1 1 0,0 0 1,-1-1-1,1 1 0,0-1 1,0 1-1,0-1 0,0 0 0,0 1 1,0-1-1,1 0 0,-1 0 1,0 0-1,1 0 0,1 2 0,4 0 54,0 1 0,0-1 0,1-1 0,-1 1 0,1-1 0,14 2 0,48 0 546,-52-4-465,0 0 1,0 2 0,23 4 0,-101-14 83,-28-14-185,54 12-3,34 10-27,-1 0 1,0 0-1,1 0 1,-1 0-1,1 0 0,-1-1 1,1 1-1,-1 0 1,1 0-1,-1-1 0,1 1 1,-1 0-1,1 0 0,-1-1 1,1 1-1,-1-1 1,1 1-1,0 0 0,-1-1 1,7-8 91,-2 6-50,13-14 175,1 1-1,1 0 1,0 2-1,33-19 0,-40 26-462,0 1-1,1 1 1,0 0-1,0 0 1,0 2-1,1-1 1,-1 2-1,1 0 1,20-1-1,5 3-694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46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58 272 9906,'-25'-36'6113,"26"39"-5583,1 0 0,-1-1 0,0 1 0,0 0-1,0 0 1,0 0 0,0 3 0,2 5 88,2 9-238,0 0-1,-2 0 0,0 0 1,-1 0-1,-1 0 1,-1 1-1,-1-1 0,-4 29 1,4-44-355,0-1 1,0 1 0,0-1-1,-1 1 1,1-1 0,-5 8 0,5-12-26,1 1 1,0-1-1,0 0 1,0 0-1,0 0 1,-1 0 0,1 0-1,0 0 1,0 0-1,0 0 1,-1 0-1,1 0 1,0 0-1,0 0 1,0 0 0,0 0-1,-1 0 1,1 0-1,0 0 1,0 0-1,0 0 1,-1 0 0,1 0-1,0 0 1,0 0-1,0 0 1,-1 0-1,1 0 1,0-1-1,0 1 1,0 0 0,0 0-1,0 0 1,-1 0-1,1 0 1,0-1-1,0 1 1,0 0 0,0 0-1,0 0 1,0 0-1,0-1 1,0 1-1,0 0 1,0 0 0,-1-1-1,-4-8-9,-2-11-121,1 0 1,1 0-1,1 0 1,-2-32-1,2-84-877,4 110 814,4-79-476,-2 91 628,0-1 1,1 1-1,0 0 0,1 0 1,7-16-1,-10 29 50,-1 1-1,0-1 0,0 1 0,0-1 1,1 1-1,-1-1 0,0 1 1,1-1-1,-1 1 0,0-1 1,1 1-1,-1 0 0,1-1 0,-1 1 1,1-1-1,-1 1 0,0 0 1,1 0-1,-1-1 0,1 1 0,0 0 1,-1 0-1,1 0 0,-1-1 1,2 1-1,-1 0 11,0 0 0,-1 1 0,1-1 0,0 0 0,0 1 0,0-1 0,0 0-1,0 1 1,0-1 0,0 1 0,-1-1 0,1 1 0,1 1 0,3 2 113,-1 1 0,0 0 0,6 9 0,-8-11-55,10 14 225,111 162 874,-118-172-1386,0 1 0,-1 0 0,7 16 0,-10-21-223,0-1 0,-1 1 0,1-1 0,-1 1 0,1 0 0,-1-1 0,0 1 0,0 0 0,0-1 0,0 1 0,0-1 0,-1 1 0,1 0 0,-1-1 0,0 1 0,0-1 0,-2 5 0,-3 3-813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52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7434,'3'0'7596,"10"1"-5132,-12-1-2407,0-1 44,1 1 0,-1-1 0,0 1-1,1-1 1,-1 1 0,1-1 0,0 1-1,-1 0 1,1 0 0,-1 0 0,1 0 0,-1 0-1,1 0 1,0 0 0,-1 0 0,1 1-1,-1-1 1,1 1 0,-1-1 0,1 1-1,0 0 1,4 2-90,-4-2-113,0 0-1,0 0 0,0 0 1,0 0-1,0 0 1,0-1-1,0 1 0,0-1 1,0 0-1,4 1 1,1-1-449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53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6 295 11634,'-5'3'3193,"6"-9"-1048,7-5-249,6-3-24,6-5-263,4-3-145,5-4-344,3-2-239,1-3-425,6 1-112,2 2-440,-3 4-416,0 4-1009,-5 2-1031,-5-2 1271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53.9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5 10938,'-2'0'183,"1"-1"-1,-1 0 1,1 1 0,-1-1-1,0 1 1,1-1-1,-1 1 1,0-1-1,1 1 1,-1 0 0,0 0-1,1 0 1,-1 0-1,0 0 1,1 1-1,-1-1 1,0 0 0,1 1-1,-1-1 1,1 1-1,-1 0 1,1-1-1,-1 1 1,1 0-1,-1 0 1,1 0 0,0 0-1,-1 0 1,1 0-1,-2 2 1,-3 4 221,-1 0 1,1 0-1,1 1 1,-6 9-1,-2 3 563,-17 41 0,25-50-742,1 1 0,0 0 1,1-1-1,1 1 1,-3 17-1,5-27-192,0 0 0,1 0 0,-1 1 0,0-1-1,1 0 1,-1 0 0,1 0 0,-1 0 0,1 0 0,0 0 0,0 0 0,0-1 0,0 1-1,0 0 1,1 0 0,-1-1 0,0 1 0,1-1 0,-1 1 0,1-1 0,0 1 0,-1-1-1,1 0 1,0 0 0,0 0 0,0 0 0,0 0 0,3 1 0,5 1 121,1 0-1,-1 0 1,1-1 0,13 1 0,23 0 547,-24-3-193,30 6 0,-47-5-428,0 0 1,0 1 0,0 0-1,0 0 1,-1 0 0,1 1-1,-1-1 1,1 1 0,8 7-1,-12-9-62,0 1 0,0 0 0,0 0 0,0 0-1,-1 0 1,1 1 0,0-1 0,-1 0 0,0 1 0,1-1-1,-1 1 1,0 0 0,0-1 0,-1 1 0,1 0 0,0 4-1,-1-3-6,0 0 0,0 1-1,0-1 1,-1 0 0,0 0-1,0 0 1,0 0-1,0 0 1,-1 0 0,-2 5-1,0-1-3,-1 0-1,0-1 1,-1 1-1,1-1 0,-1 0 1,-1 0-1,0 0 1,0-1-1,-10 7 0,7-7 1,0-1 0,-1 0 0,0 0 0,1-1 0,-16 3 0,-1-1 79,-28 4 0,54-10-86,1 0 1,0 0-1,0 0 1,0 0-1,0 0 1,-1 0-1,1 0 1,0 0 0,0 0-1,0 0 1,0 0-1,0 0 1,-1 0-1,1 0 1,0 0-1,0 0 1,0 0-1,0 0 1,-1 0-1,1 0 1,0 0 0,0 0-1,0 0 1,0 0-1,-1 0 1,1 0-1,0-1 1,0 1-1,0 0 1,0 0-1,0 0 1,0 0-1,0 0 1,-1 0-1,1-1 1,0 1 0,0 0-1,0 0 1,0 0-1,0 0 1,0 0-1,0-1 1,0 1-1,0 0 1,0 0-1,0 0 1,0 0-1,0-1 1,0 1 0,0 0-1,0 0 1,0 0-1,0 0 1,0 0-1,0-1 1,0 1-1,5-9-144,19-20-2514,28-28 1,-22 32 1264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54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82 11763,'0'-11'1536,"0"0"736,2 2-279,0 3-345,4 1-600,0-1-280,1-1-455,-1-2-113,1 2-640,-3 3-713,4-2 657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55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6 150 8922,'-6'-2'5513,"8"-4"-3152,1-3-185,6-5-536,3-3-263,8-1-665,1-2-240,4-1-1064,1 0-1065,-5-1 913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55.5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91 12115,'3'0'1704,"4"-4"1009,3 0-705,-6-1-256,11-1-687,-4-1-273,10-1-400,5-1-128,-4 3-160,-4-2-72,-3 1-296,-4 0-216,-4 0-721,-1-1-511,-4 4 880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55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13435,'8'12'1696,"-2"5"785,3 4-393,2 5-207,-1 1-465,7 1-160,4-1-448,1-1-232,-3-3-391,-3-3-482,-1-7-1671,3-5 1344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12.5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0 731 6097,'3'-9'4663,"8"-2"-2188,0 0-1550,1-7 106,13-30-1,-16 28-453,21-31-1,5 7-1341,77-76-1,-27 33-653,4-31 392,-63 82 993,-15 17-518,0 0 0,-1-1-1,9-28 1,-8 22-1960,0 0 960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13.3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1275 1372 5217,'3'-77'2082,"-13"-128"1,4 126-259,-50-297 2886,45 317-4363,-56-220 614,61 260-876,-2 0 0,0 1 0,-1 0 0,-1 0 0,-1 1 0,-1 0 0,0 1 0,0 0 1,-2 1-1,0 1 0,-27-22 0,30 28-36,-1-1 0,0 2-1,0-1 1,-1 2 0,0 0 0,0 0 0,0 1 0,-1 1-1,1 0 1,-1 1 0,0 0 0,-1 1 0,1 1 0,0 0 0,0 1-1,0 0 1,-19 4 0,22-1-47,0-1-1,1 2 1,0 0 0,-1 0-1,-15 10 1,-46 34-3,41-26 0,1 0-20,2 1-1,0 2 1,1 1-1,2 1 1,1 1-1,1 2 1,1 0-1,-32 60 1,21-24-38,4 1 1,2 1-1,-27 108 0,14-9-392,8 2 0,-12 198-1,34-169 399,23 316 0,10-325 63,-16-157 66,0-1 1,3 1-1,22 53 1,-26-73 13,1 0 1,0-1-1,0 0 1,1 0-1,0 0 1,1-1-1,0-1 1,0 1-1,21 13 1,-14-12 123,0-1 1,1-1-1,1-1 0,-1 0 1,2-1-1,19 5 1,84 24 1413,-93-29-1105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19.2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1326 15 9322,'6'-15'3660,"-8"28"-1036,-5 1-1287,6-12-1033,0 0 0,-1 1 0,1-1 0,0 0 0,1 1 1,-1-1-1,0 0 0,1 1 0,-1 3 0,-1-7 52,1 1 0,0 0-1,-1 0 1,1 0 0,0-1 0,-1 2-1,1-1 1,-1 0 0,1 0-1,-3 1 1,-18 4 1296,-46 6 0,19-5-927,27-3-441,-1-1 0,-22-2-1,20 0-62,-31 3 1,-21 2 78,-1-1 29,57 1-266,0 0 1,-37 14-1,4-1-46,28-12 42,0-1 0,-1 0 1,-45 0-1,-82-9 255,135 2-29,-34-8 1,-9-2-18,55 11-264,0 1 0,0 0-1,0 0 1,-1 1 0,1-1-1,-12 4 1,-50 16 299,68-20-253,1 1-33,0-1 0,0 0 0,0 1 0,0-1-1,0 1 1,0-1 0,0 0 0,0 1 0,0-1-1,0 1 1,0-1 0,-1 0 0,1 1-1,0-1 1,0 1 0,0-1 0,-1 0 0,1 1-1,0-1 1,0 0 0,-1 1 0,1-1 0,0 0-1,0 1 1,-1-1 0,1 0 0,-1 0-1,1 1 1,0-1 0,-1 0 0,1 0 0,0 0-1,-1 0 1,1 0 0,-1 1 0,1-1 0,0 0-1,-1 0 1,1 0 0,-1 0 0,1 0-1,0 0 1,-1 0 0,1 0 0,-1 0 0,1-1-1,-1 1 1,0 0 0,-3 0 39,4-1-54,0 1 1,0 0-1,0-1 0,0 1 0,0 0 0,0-1 0,0 1 0,0-1 0,0 1 0,0 0 0,0-1 0,0 1 0,0 0 1,0-1-1,0 1 0,0-1 0,1 1 0,-1 0 0,0-1 0,0 1 0,0 0 0,1-1 0,-1 1 0,0 0 1,0 0-1,1-1 0,-1 1 0,0 0 0,1-1 0,1 2-2,-1-1 0,1 1 0,-1-1 0,1 1 0,-1-1 0,1 1 0,-1 0 0,0 0 0,1 0 0,-1 0 0,0 0 0,0 0 0,0 0 0,2 2 0,4 3 0,7 4 0,-2 1 0,1 0 0,11 13 0,14 13 0,-37-35 0,10 4 0,-52-30 0,0-2 0,-39-33 0,73 54 0,-20-16 0,25 20 0,0-1 0,0 1 0,-1 0 0,1 0 0,-1 0 0,1 0 0,-1 1 0,1-1 0,-1 0 0,-3 1 0,6 0 0,0 0 0,0 0 0,-1 0 0,1 0 0,0 0 0,0 0 0,-1 0 0,1 0 0,0 0 0,0 0 0,-1 0 0,1 0 0,0 0 0,0 0 0,0 0 0,-1 0 0,1 0 0,0-1 0,0 1 0,-1 0 0,1 0 0,0 0 0,0 0 0,0 0 0,0-1 0,-1 1 0,1 0 0,0 0 0,0 0 0,0 0 0,0-1 0,0 1 0,-1 0 0,1 0 0,0 0 0,0-1 0,0 1 0,0 0 0,0 0 0,0-1 0,0 1 0,0 0 0,1-4 0,1 0 0,0 1 0,1 0 0,-1 0 0,1 0 0,-1 0 0,1 0 0,0 0 0,0 0 0,0 1 0,0 0 0,1 0 0,-1 0 0,6-3 0,1 1 0,0 0 0,0 0 0,18-4 0,-11 5 0,79-20 0,-105 60 0,9-33 0,-1 1 0,1-1 0,0 1 0,1-1 0,-1 1 0,1-1 0,0 1 0,0-1 0,0 0 0,1 1 0,3 6 0,-4-10 0,-1-1 0,1 1 0,-1 0 0,0 0 0,1-1 0,-1 1 0,0 0 0,1 0 0,-1 0 0,0 0 0,0 0 0,1-1 0,-1 1 0,0 0 0,0 0 0,0 0 0,0 0 0,0 0 0,-1 0 0,1-1 0,0 1 0,0 0 0,0 0 0,-1 0 0,1 0 0,-1-1 0,1 1 0,0 0 0,-1 0 0,1-1 0,-1 1 0,0 0 0,1-1 0,-1 1 0,1 0 0,-1-1 0,0 1 0,0-1 0,-1 1 0,1 1 0,-1 0 0,1-1 0,0 1 0,0 0 0,0 0 0,0 0 0,0 0 0,0 0 0,0 4 0,-3 5 0,-5 5-23,6-11-45,0 1 0,0-1-1,1 0 1,0 1 0,0 0 0,0-1 0,1 1 0,-2 8 0,3-13-309,1 1 0,-1-1 0,1 0 0,-1 0 0,1 1 0,-1-1-1,1 0 1,0 0 0,-1 0 0,1 0 0,0 0 0,0 0 0,0 0 0,0 0 0,0 0 0,0 0 0,0 0 0,0-1 0,2 2 0,2 2-1280,4 5-1264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47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5 166 11674,'-1'5'1529,"-2"-2"719,10-9-431,13-6-377,8-10-680,7-1-224,6-4-544,0-3-512,5 2-1168,1 2 1024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25.6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57 12659,'-1'-4'329,"0"1"1,0-1-1,0 0 1,0 1-1,-1-1 1,0 1-1,1 0 1,-1-1-1,0 1 1,-1 0-1,1 0 1,-5-4-1,6 6-208,-1 0 0,1 0 0,-1 0 0,1 0 0,-1 0 0,1 1 0,-1-1 0,0 1 0,1-1 0,-1 1 0,0-1 0,0 1 0,1 0 0,-1 0 0,0 0 0,0 0 0,1 0 0,-1 0 0,0 1 0,0-1-1,1 1 1,-1-1 0,0 1 0,1-1 0,-1 1 0,1 0 0,-1 0 0,0 0 0,-1 1 0,-4 3 66,0 1 0,0 0 0,1 0 0,0 0 0,0 1 0,0 0 0,1 0 0,-5 9 0,-32 63 688,41-77-856,-5 11 141,1 0 1,0 0-1,1 0 1,0 1-1,1 0 1,0-1-1,1 1 1,1 1-1,0-1 1,2 23-1,0-33-111,0 0 0,0 0-1,0 0 1,1 0-1,0 0 1,0-1 0,0 1-1,0-1 1,0 1 0,0-1-1,1 0 1,0 0 0,0 0-1,-1 0 1,2-1-1,-1 1 1,0-1 0,0 0-1,5 3 1,8 3 107,1 0-1,0-1 1,19 5 0,2 1 147,-37-12-287,10 3 85,-1 0 1,0 1 0,13 8 0,-20-11-89,-1 0 1,0-1-1,0 1 1,0 0-1,0 0 1,0 0-1,0 0 0,0 0 1,-1 1-1,1-1 1,-1 0-1,0 1 0,0-1 1,0 1-1,0 0 1,0-1-1,0 1 0,-1 0 1,1 2-1,-1 4 0,0 0-1,-1 0 1,0 0 0,-1-1-1,0 1 1,0-1-1,-1 1 1,0-1-1,0 0 1,-6 9 0,3-5-39,-2 0 0,1 0 0,-2-1 0,1 0 0,-19 17 0,22-24-2,0 0 0,0 0-1,0-1 1,0 0 0,-1 0 0,0 0 0,1-1 0,-1 0 0,0 0-1,0 0 1,0-1 0,0 0 0,0 0 0,-7 0 0,9-1 15,0 0 1,0 0-1,1 0 1,-1-1-1,0 0 1,0 1-1,1-1 1,-1 0-1,1-1 1,-1 1-1,1-1 1,-1 0-1,1 0 1,0 0-1,0 0 1,0 0-1,0 0 1,0-1-1,1 0 1,-1 0-1,1 1 1,0-1-1,-1-1 1,-1-3-1,3 4 7,-1 0 0,1 0 1,0 0-1,0 0 0,1 0 0,-1 0 0,1-1 0,-1 1 1,1 0-1,0 0 0,0-1 0,0 1 0,1 0 0,-1 0 1,1-1-1,0 1 0,0 0 0,0 0 0,0 0 1,1 0-1,-1 0 0,1 0 0,-1 1 0,1-1 0,3-3 1,5-6-141,1 1 1,0 0 0,0 1 0,15-10 0,-10 7-380,18-16-1264,30-22-3716,-40 37 4102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26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0 127 16524,'14'-12'1568,"0"-2"1048,1 2-311,0-3-1025,-3-1-400,4 3-648,0-3-696,1 3-1632,1-3 1360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26.6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0 12915,'-5'2'264,"1"0"1,0 0-1,-1 0 1,1 0-1,0 0 1,0 1-1,0 0 1,1 0-1,-1 0 1,1 0-1,-1 1 1,1-1-1,0 1 1,1 0-1,-1 0 1,0 0-1,1 0 1,0 0-1,-2 6 1,2-3-243,-1 1 0,1 0-1,0-1 1,1 1 0,0 0 0,0 0 0,0 0 0,1 0 0,1 1-1,1 12 1,-1-17 10,0 0-1,0-1 0,0 1 1,0 0-1,1 0 0,0-1 1,0 1-1,0-1 0,0 1 1,0-1-1,0 0 0,1 0 1,0 0-1,0 0 0,0-1 1,0 1-1,0-1 0,4 3 1,4 1 128,1 0 0,0-1 0,0-1 0,16 4 1,-18-5-76,0 0 0,0 0 0,0 1 0,0 1-1,0 0 1,10 7 0,-17-10-76,-1 0-1,0 0 0,0 0 1,0 0-1,0 1 1,-1-1-1,1 1 0,-1-1 1,1 1-1,-1 0 1,0 0-1,0 0 0,0-1 1,0 1-1,-1 0 0,1 0 1,-1 0-1,1 0 1,-1 0-1,0 0 0,-1 6 1,-1 2-6,0 0 0,-1 0 1,0 0-1,-7 14 1,7-17-3,0-1 1,-1 1-1,0-1 1,-1 0-1,0-1 1,0 1 0,0-1-1,-8 7 1,11-11 0,0-1 0,-1 1 0,1 0 0,0-1 1,-1 1-1,0-1 0,1 0 0,-1 0 0,0 0 1,1 0-1,-6 1 0,6-2 2,0 0-1,0 0 1,0 0-1,0-1 1,0 1-1,0 0 0,0-1 1,0 1-1,0-1 1,1 0-1,-1 0 1,0 1-1,0-1 1,1 0-1,-1-1 1,0 1-1,1 0 1,-3-3-1,1 2-10,1-1-1,-1 1 1,1-1-1,0 0 0,0 0 1,0 0-1,0 0 1,0 0-1,1 0 0,0-1 1,-1 1-1,1 0 1,0-1-1,1 1 1,-1-1-1,1 1 0,-1-1 1,1 1-1,0-1 1,0 1-1,1-1 0,-1 0 1,1 1-1,-1-1 1,1 1-1,0 0 0,2-4 1,2-3 120,0 0-1,0 1 1,1-1 0,0 1 0,1 1-1,0-1 1,14-12 0,0 1 642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27.0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0 213 14931,'20'-10'1184,"-3"-6"609,7-2-193,-2-3-776,-4-2-272,2-1-400,-2 1-216,-3 0-520,-1 3-640,-5 2-752,3 1 951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27.4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11202,'2'34'1649,"-2"2"999,6 7-687,2-1-353,2-5-808,1-5-296,4-12-936,1-3-576,8 2 536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0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401 144 7842,'-13'5'896,"0"0"-1,0 0 1,1 2 0,0 0 0,0 0 0,-18 14 0,-58 61 376,69-61-1019,0 1 1,1 1 0,1 1 0,2 0-1,0 1 1,1 1 0,2 0-1,1 1 1,1 0 0,1 0 0,-10 54-1,6-5 67,4 0-1,3 1 1,5 112-1,4-142-291,2 0 0,2 0-1,2-1 1,3 0 0,1-1 0,36 82 0,-38-105-31,1-1 1,1 0 0,1-1 0,1 0 0,1-1 0,0-1 0,1-1-1,1 0 1,1-1 0,0-1 0,1-1 0,41 22 0,-34-22 0,0-1 1,1-1-1,46 12 0,-54-19 14,0-1-1,1 0 0,0-2 0,-1-1 0,1-1 0,23-2 1,12-6 142,55-15 0,-34 6 92,94-13 290,-54 11-299,-97 14-183,-1 0 0,-1 0 1,1-2-1,-1 0 1,0-2-1,-1 0 1,32-22-1,-14 5 314,-1-2 1,44-48-1,-59 56-170,0-2 0,-1 0 1,-2-1-1,0-1 0,-2 0 0,0-1 0,-2 0 1,0-1-1,-2-1 0,8-34 0,4-11 303,-15 51-381,-1 0 1,0 1 0,4-38-1,-4-124 130,-6 161-140,-1 0 1,-1 0 0,-1 0 0,0 1 0,-2-1-1,-1 1 1,0 0 0,-1 0 0,-2 0 0,0 1-1,-1 1 1,-21-32 0,30 49-109,-21-30 90,-1 1 1,-2 0-1,-51-46 0,-97-80-84,156 139-10,-1 1 1,-1 1-1,0 0 1,-1 2-1,0 0 1,-1 1 0,0 1-1,-1 2 1,0 0-1,-1 1 1,0 1-1,-30-5 1,-256-26-19,289 36 30,0 2-1,-24 2 1,36-1-21,0 0 0,-1 1 0,1 0 0,0 1 0,1 0 0,-1 0 0,-14 8 0,10-3 1,0 1 0,0 0 0,1 1-1,1 0 1,-1 0 0,-16 23 0,-42 78-1268,52-79 339,-3-4-697,15-21 201,0 1 1,0 0-1,-5 10 0,6-8 115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1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21 20012,'-2'8'1809,"1"0"1207,1-1-1415,3-2-657,6-5-648,1-2-480,9-16-2137,2-11 1529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2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25 10578,'0'4'1217,"2"1"1071,1-1-336,7-4-271,4 2-137,9-2-416,0-2-247,3-2-417,-5-1-176,2-2-152,0 1-32,-2-1-384,-1 3-296,-2 4-985,-4-2-375,6-1 984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3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67 11819,'-2'-4'1360,"5"-2"1056,0 0-503,10 0-313,-3-2-360,6 0-367,-1 2-257,-3 0-328,6 2-64,-7-1-424,0 1-248,-4 2-929,-2 0-343,4 2 880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3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71 11050,'4'-3'4745,"2"-2"-2784,2-1-129,3-5-392,-1 2-95,2-1-481,-1 0-216,0 3-288,-4 2-168,1 4-336,-2-2-216,-3 3-728,0 0-656,-3 6-729,2 0 1137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47.6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 10482,'-2'2'590,"0"0"0,-1 1-1,1-1 1,1 1 0,-1 0-1,0-1 1,1 1 0,-1 0-1,1 0 1,0 0 0,0 0-1,-1 4 1,2-4-329,-1 1 0,1 0 1,0 0-1,0-1 0,1 1 0,-1 0 1,1-1-1,0 1 0,0 0 1,2 4-1,8 21 358,1 0 0,2-1 0,1 0 0,26 37 0,-38-62-3381,-10-19-911,-3-4 4714,3-1-408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3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7 8042,'-2'3'904,"4"0"768,-1 0-303,5-3-113,2 0-40,-1 0 208,-1 0-23,2-1-25,-2-2-88,2-1-528,1 1-175,0 0-377,-1 2-88,-2 1-344,-2 1-289,1 2-1039,-4 2-440,7 0 1015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4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95 11290,'1'2'993,"4"1"439,4-3 48,3 0-135,8-6-113,0 0-48,7-3-336,-1-2-120,-2 2-304,-2 1-135,-5 2-249,-5 0-176,-2 1-473,3-1-551,-7-1-720,3-4-1881,-12 2 2233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5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13019,'2'17'1608,"1"1"881,3 7-513,4 0-264,0 3-671,-3 1-257,2-5-376,-4-2-128,3-4-240,-2-3-192,0-4-664,0-4-801,1-5 1305,-7-5-464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5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1 177 14139,'4'0'1296,"1"-5"817,3 1-217,2-5-536,7-5-183,3-1-321,0-4-184,2 1-224,-5 0-136,1 3-152,1-1-128,-4 6-520,0-1-264,-7 2-1064,-4 1-337,3 2 1209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5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13939,'0'12'1456,"2"3"913,2 4-281,5 0-623,4 4-361,-1-1-496,3-1-200,0 0-408,-3-2-208,7 0-592,-3 3-440,-6-4-1017,2-1-2720,-6-2 3097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6.3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2 240 10954,'-2'5'5337,"10"-14"-3920,2-4-129,7-5-120,-2-3-103,5-1-289,-3 1-136,4 1-280,-2 5-152,-4 0-120,-3 3-128,-3 3-440,-4-2-344,-4 5-1145,2 0-311,3 0 1168</inkml:trace>
  <inkml:trace contextRef="#ctx0" brushRef="#br0" timeOffset="1">55 1 13451,'8'18'1600,"-1"1"977,4-1-833,0 2-304,2-2-711,-1 0-249,2 0-336,-3-1-200,-2-2-664,0 1-689,5-6 4050,3 4-2585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6.7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1 187 11626,'7'5'1905,"1"-2"1928,2-7-2105,3-6-104,0-6-623,1-4-193,1 0-416,2 0-144,-5 2-352,-1 0-232,-2-1-584,-1 3-689,-7-1-623,2 0 1048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6:37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14635,'3'26'1504,"0"3"937,6 0-169,2-3-479,3 1-297,2-4-384,1-1-303,5-6-457,0-4-80,0-7-552,-3-5-585,-5-14 577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29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 13651,'0'-2'516,"3"-14"6618,6 46-5336,7 56 1,-7-32-1162,34 165 665,53 359-200,-70-262-919,4 38-371,-14-241-394,-11-94-1030,0 0 0,0-1 0,15 32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29.8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18 11346,'-1'1'228,"-1"0"-1,1-1 0,0 1 1,0 0-1,0 0 1,0 0-1,0 0 0,0 1 1,0-1-1,0 0 0,1 0 1,-1 0-1,0 1 0,1-1 1,-1 0-1,0 4 1,-4 24 1476,4-22-1284,-1 53 1348,1-40-1232,0 0 0,-5 29-1,8-92 773,0 18-1037,1 1 13,6-25-1,-8 42-153,1 1-1,0-1 0,0 1 1,1 0-1,-1 0 0,1 0 1,1 1-1,7-11 0,-10 14-85,0 1-1,1-1 1,-1 1 0,1 0-1,-1-1 1,1 1-1,-1 0 1,1 0-1,-1 0 1,1 0 0,0 0-1,0 0 1,0 1-1,-1-1 1,1 1 0,0-1-1,0 1 1,0 0-1,0-1 1,0 1 0,0 0-1,0 0 1,0 1-1,0-1 1,-1 0 0,1 1-1,0-1 1,0 1-1,0-1 1,0 1-1,0 0 1,-1 0 0,1 0-1,0 0 1,2 2-1,4 4-193,1 0 0,-1 1 0,-1 0-1,1 0 1,5 10 0,-8-12-199,19 22-1209,4-1 453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48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5 171 11506,'-1'-1'209,"0"0"0,1 0 0,0 1 0,-1-1 0,1 0 0,-1 0 0,1 0 0,0 0 0,0 0 0,0 0 0,-1 0 0,1 1 0,0-1 0,0 0-1,0 0 1,0 0 0,0 0 0,1 0 0,-1 0 0,0 0 0,0 0 0,1 1 0,-1-1 0,0 0 0,1 0 0,-1 0 0,1 0 0,-1 1 0,1-1-1,-1 0 1,2 0 0,3-6 240,1 0-1,9-9 0,-6 7 233,3-5-268,1 1-1,1 0 1,0 1 0,0 0 0,2 1 0,24-14 0,-39 25-406,-1-1 1,1 1-1,0-1 1,0 1 0,-1 0-1,1-1 1,0 1-1,0 0 1,-1 0-1,1 0 1,0 0 0,0 0-1,0 0 1,-1 0-1,1 0 1,0 0 0,0 0-1,0 0 1,-1 0-1,1 0 1,0 0-1,0 1 1,1 0 0,-2-1-9,1 1 0,-1-1 0,0 1 0,1 0 0,-1 0 0,0-1 0,1 1 0,-1 0 0,0 0 0,0-1 0,0 1 0,1 0 0,-1 0 0,0-1 0,0 1 0,0 0 0,0 0 0,-1 0 0,1 0 0,-1 6-64,-1 0-1,0 0 0,0-1 1,-3 8-1,-13 26-645,-28 44-1,45-83 699,1 0 0,-1-1 0,1 1 0,0 0 0,-1-1-1,1 1 1,0 0 0,-1 0 0,1-1 0,0 1 0,0 0 0,0 0 0,-1 0-1,1 0 1,0-1 0,0 3 0,1-3 8,-1 0 0,0 0 0,0 1 0,0-1 1,1 0-1,-1 0 0,0 0 0,0 1 0,1-1 0,-1 0 0,0 0 0,1 0 0,-1 0 1,0 1-1,1-1 0,-1 0 0,0 0 0,0 0 0,1 0 0,-1 0 0,0 0 0,1 0 1,-1 0-1,0 0 0,1 0 0,-1 0 0,1-1 0,28-8-79,-27 8 86,16-6 7,-1 1 1,25-5-1,-34 9 58,1 1 0,-1 0-1,0 0 1,1 1 0,-1 0 0,1 0 0,11 3-1,-17-3-24,-1 1-1,0-1 0,0 1 1,0-1-1,0 1 0,0 0 1,0 0-1,0 0 0,0 0 1,0 0-1,0 0 0,-1 0 0,1 1 1,0-1-1,-1 1 0,1-1 1,-1 1-1,0 0 0,1-1 1,-1 1-1,0 0 0,0 0 1,0 0-1,0 0 0,0 0 1,-1 0-1,1 0 0,-1 0 1,1 1-1,-1-1 0,0 0 1,0 0-1,0 0 0,0 0 1,0 3-1,-1 1 57,0 1 0,-1-1 1,0 1-1,0-1 0,0 0 1,-1 0-1,0 0 0,0 0 0,-1 0 1,-5 7-1,-13 12 100,-1-1-1,-35 29 1,30-29-1407,-39 43 0,63-63 811,1 1 1,0-1-1,0 1 0,-3 6 0,4-6 123,0 0 0,1 0 0,0 0 0,-1 5 0,2-10 268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0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121 240 10234,'-7'-15'741,"-12"-25"3481,-23-76 0,36 95-3205,4 11-235,0 1 1,-6-13 0,8 22-747,0-1 1,0 1-1,-1 0 1,1-1-1,0 1 1,0 0-1,0-1 1,-1 1-1,1 0 1,0-1-1,-1 1 1,1 0-1,0-1 1,-1 1 0,1 0-1,0 0 1,-1-1-1,1 1 1,0 0-1,-1 0 1,1 0-1,-1 0 1,1-1-1,0 1 1,-1 0-1,1 0 1,-1 0 0,1 0-1,0 0 1,-1 0-1,1 0 1,-1 0-1,1 0 1,-1 0-1,1 1 1,0-1-1,-1 0 1,1 0-1,-1 0 1,1 0 0,0 1-1,-1-1 1,1 0-1,0 0 1,-1 1-1,1-1 1,0 0-1,-1 0 1,1 1-1,0-1 1,0 0-1,-1 1 1,1-1-1,0 1 1,0-1 0,0 0-1,-1 1 1,-2 5 90,1 1 0,0-1 1,0 1-1,0-1 0,0 1 0,1 0 1,0-1-1,1 1 0,0 0 1,0 0-1,1 7 0,1 9 152,2 0 0,6 24 0,0-12 24,2-1-1,17 36 1,39 65 320,-27-55-312,98 227-96,-138-304-413,0 1 0,0-1 1,0 1-1,0-1 0,0 1 1,-1-1-1,0 1 0,1 0 1,-2 6-1,1-9 0,-1 1 1,1-1-1,-1 0 0,1 0 1,-1 1-1,0-1 0,1 0 0,-1 0 1,0 0-1,0 0 0,0 0 1,0 0-1,0 0 0,0 0 1,0 0-1,0 0 0,0-1 1,-1 1-1,1 0 0,0-1 0,0 1 1,-1-1-1,1 1 0,0-1 1,-1 0-1,1 0 0,0 1 1,-3-1-1,-20 3-2420,-3 2 1058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0.9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0 462 14715,'2'-6'1600,"5"-9"1337,7-8-224,11-14-425,5-3-375,7-4-769,2 2-368,2 4-592,-3 0-72,-6 2-336,-4 3-256,-5 2-864,-2 4-481,-4 3-1007,-4 5-177,7 10 1673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1.4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96 385 14459,'-26'40'6984,"-3"10"-4525,21-35-2034,1 0 1,0 1-1,1 1 0,-7 28 0,14-34-156,-1-11-264,0 1 1,0-1-1,0 0 1,0 0-1,1 0 1,-1 1-1,0-1 1,0 0-1,0 0 1,0 0-1,1 0 1,-1 0-1,0 0 1,0 1-1,0-1 1,1 0-1,-1 0 1,0 0-1,0 0 1,0 0-1,1 0 1,-1 0-1,0 0 1,0 0-1,0 0 0,1 0 1,-1 0-1,0 0 1,2 0 1,-1-1 0,0 1 0,0-1 1,1 1-1,-1-1 0,0 0 0,0 0 0,0 1 0,0-1 1,0 0-1,0 0 0,0 0 0,1-2 0,8-11 20,-1-1 0,0 0 0,-2 0 0,8-19 0,-6 14-9,0 0-1,14-21 0,-22 39-10,0 1-1,0-1 1,0 1 0,0-1-1,0 1 1,1-1 0,-1 1-1,0 0 1,1 0 0,-1 0-1,1 0 1,0 0 0,-1 0-1,4-1 1,-4 2 19,1 0 1,-1 0-1,0 0 0,0 0 0,0 0 1,1 0-1,-1 0 0,0 1 1,0-1-1,0 0 0,0 1 0,1-1 1,-1 1-1,0-1 0,0 1 1,0 0-1,0-1 0,0 1 0,0 0 1,0 0-1,-1 0 0,1 0 1,1 1-1,-1-1 0,11 14 38,0-1 0,1-1 0,1 0 0,0 0 1,31 19-1,-44-31-215,0-1 0,0 1 1,0-1-1,0 1 1,0-1-1,1 1 1,-1-1-1,0 0 0,0 0 1,0 1-1,1-1 1,-1 0-1,0 0 0,0 0 1,1-1-1,-1 1 1,0 0-1,0 0 0,0-1 1,3 0-1,-3 0-160,1 0 1,0 0-1,-1-1 0,1 1 0,0 0 0,-1-1 1,0 1-1,1-1 0,-1 0 0,0 1 0,2-4 1,0-1-630,0 0 0,-1 0 0,0 0 0,0-1 0,0 1 1,1-13-1,-2-1-1913,-1 0 1,-3-22-1,1 8 2056,1 2 3421,1 31-2440,0 1 1,0-1-1,0 1 0,0-1 1,0 1-1,0-1 0,0 1 1,0-1-1,1 1 0,-1-1 1,0 1-1,0 0 0,0-1 1,0 1-1,1-1 0,-1 1 1,0 0-1,0-1 0,1 1 0,-1-1 1,0 1-1,1 0 0,-1-1 1,0 1-1,1 0 0,-1 0 1,0-1-1,1 1 0,-1 0 1,1 0-1,-1-1 0,1 1 1,-1 0-1,0 0 0,1 0 1,-1 0-1,1 0 0,-1 0 1,1 0-1,-1 0 0,1 0 1,-1 0-1,1 0 0,22 9 3442,-16-6-2813,6 3-7,1-1-1,0 0 0,1-1 0,-1-1 0,1 0 1,-1-1-1,1-1 0,18 0 0,-33-1-785,1 0 0,0 0 0,-1 0 0,1 0 0,0-1 0,-1 1 0,1 0 0,-1 0 0,1-1 0,0 1 0,-1-1 0,1 1 0,-1 0 0,1-1 0,-1 1 0,1-1 0,-1 1 0,1-1 0,-1 1-1,0-1 1,1 0 0,-1 1 0,0-1 0,1 1 0,-1-1 0,0 0 0,0 1 0,1-1 0,-1 0 0,0 1 0,0-1 0,0 0 0,0 1 0,0-1 0,0 0 0,0 0 0,-5-27 316,4 25-287,-8-22 0,0 0-1,-1 1 1,-2 0-1,0 1 1,-2 0-1,0 1 1,-2 1-1,-26-29 1,22 30-1818,20 20 1689,0 0 0,0 0-1,0 0 1,0-1 0,0 1-1,0 0 1,0 0 0,0 0-1,0 0 1,0 0 0,0 0 0,0-1-1,0 1 1,0 0 0,0 0-1,0 0 1,0 0 0,0 0-1,0 0 1,0-1 0,0 1 0,0 0-1,0 0 1,0 0 0,0 0-1,0 0 1,0 0 0,1 0-1,-1 0 1,0 0 0,0-1-1,0 1 1,0 0 0,0 0 0,0 0-1,0 0 1,0 0 0,1 0-1,-1 0 1,0 0 0,0 0-1,0 0 1,0 0 0,0 0 0,0 0-1,1 0 1,-1 0 0,0 0-1,0 0 1,0 0 0,0 0-1,0 0 1,1 0 0,-1 0 0,0 0-1,16 0-1528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3.2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1526 11522,'-15'25'6622,"16"-27"-5218,7-12-8,15-33 1361,28-82 0,5-55-524,-49 160-2045,2-7 6,-1 0 0,-1-1-1,3-41 1,-10 68-189,1 1 1,-1 0-1,0-1 0,0 1 0,-1-1 0,1 1 0,-1 0 0,0-1 0,0 1 0,-3-6 0,4 10-8,0-1-1,0 1 0,0-1 1,-1 1-1,1-1 1,0 1-1,0 0 0,0-1 1,-1 1-1,1-1 0,0 1 1,0 0-1,-1-1 1,1 1-1,0 0 0,-1 0 1,1-1-1,-1 1 0,1 0 1,0 0-1,-1-1 0,1 1 1,-1 0-1,1 0 1,0 0-1,-1 0 0,1 0 1,-1 0-1,1-1 0,-1 1 1,1 0-1,0 0 1,-1 0-1,1 1 0,-1-1 1,1 0-1,-1 0 0,1 0 1,-1 0-1,1 0 0,0 0 1,-1 1-1,1-1 1,-1 0-1,1 0 0,0 1 1,-1-1-1,1 0 0,0 0 1,-1 1-1,1-1 1,-2 3-32,0 0 1,0-1 0,0 1 0,0 0 0,1 0-1,-3 5 1,-1 8-27,0 0-1,2 0 1,-1 0-1,2 1 1,0-1-1,1 19 1,2-1 35,9 67 1,-8-89 28,0 0 1,1 0-1,1-1 1,-1 0-1,2 1 1,6 11-1,-10-20-2,1 0 0,0 0 0,-1-1 0,1 1 0,0 0 0,1-1 0,-1 0 0,0 0 0,1 1 0,-1-2 0,1 1 0,-1 0 0,1 0 0,0-1 0,0 1 0,0-1 0,0 0 0,0 0 0,0 0 0,0 0 0,1-1 0,-1 1 0,0-1 0,0 0 0,0 0 0,1 0 0,-1 0 0,4-1 0,-2-1 1,-1 1 0,1-1 0,0 1 0,0-1 0,-1-1 0,1 1 0,-1-1 1,0 0-1,0 0 0,0 0 0,0 0 0,0-1 0,-1 1 0,1-1 0,-1 0 0,0 0 0,3-5 0,2-6 3,0-1 0,0 1-1,9-32 1,-5 8 4,-1-2 1,-2 1-1,-2-1 0,-2 0 0,-1 0 1,-3-1-1,-1 1 0,-2-1 0,-1 1 0,-3 0 1,-11-45-1,12 69-2,-3-19 6,-3 0-1,-16-38 1,24 68-10,0 0 1,0 0-1,-1 1 0,0-1 0,-8-8 0,10 12-2,1 1 0,0-1-1,-1 1 1,1 0 0,-1-1 0,0 1-1,1 0 1,-1 0 0,0 0 0,0 0-1,0 1 1,0-1 0,0 0 0,0 1-1,1-1 1,-1 1 0,0 0 0,-1 0-1,1-1 1,0 1 0,0 1-1,-3-1 1,4 1 1,-1-1 1,1 1-1,0 0 0,0 0 0,-1-1 0,1 1 1,0 0-1,0 0 0,0 0 0,0 0 0,0 0 1,1 1-1,-1-1 0,0 0 0,0 0 0,1 0 1,-1 1-1,1-1 0,-1 0 0,1 1 0,-1-1 1,1 0-1,0 1 0,0 1 0,-1 7 33,0-1 1,1 16-1,0-4 14,-1-14-21,1 0 0,0-1 0,0 1 0,1 0 0,-1 0 0,2-1 0,-1 1 0,1 0 0,2 7 0,1-2 9,1 1 1,0-1 0,8 14-1,-8-16 22,-1 0-1,-1 0 0,5 16 0,2 5-23,8 22 107,-11-27 63,13 24 0,-18-43-160,1 0 0,0 0 0,0 0 0,1 0 0,0-1 0,0 0 1,12 10-1,-14-14-25,0 0 1,0 0 0,1 0 0,-1 0 0,1-1 0,-1 1 0,1-1 0,0 0 0,0 0 0,0 0-1,-1-1 1,1 0 0,0 1 0,0-1 0,0-1 0,0 1 0,0 0 0,-1-1 0,1 0 0,0 0-1,0 0 1,-1 0 0,6-3 0,1-1-11,-1 1-1,0-1 1,0-1-1,0 0 1,-1 0-1,0-1 1,12-12-1,-16 14-11,1-1-1,-1 0 1,0-1-1,0 1 1,-1-1-1,0 0 1,0 0-1,0 0 1,1-10-1,-2 7 1,0 0 1,-1-1-1,0 1 1,0 0-1,-1 0 1,-2-15-1,1 22 6,0 0-1,0-1 1,0 1 0,-1 0-1,1 0 1,-1 0-1,1 0 1,-1 0 0,0 0-1,0 1 1,0-1-1,-1 0 1,1 1 0,-1 0-1,-3-3 1,3 3-6,1 0 1,0 1-1,-1-1 1,1 1-1,-1 0 1,1-1-1,-1 1 0,1 1 1,-1-1-1,0 0 1,0 1-1,0-1 0,1 1 1,-1 0-1,0 0 1,0 0-1,0 0 1,-4 1-1,5 0 3,0 0-1,1 0 1,-1 0 0,0 0-1,1 0 1,-1 0 0,1 1-1,-1-1 1,1 1 0,0-1-1,0 1 1,0-1 0,-1 1-1,1-1 1,1 1-1,-1 0 1,0 0 0,0 0-1,1-1 1,-1 1 0,0 3-1,-1 5-4,1-1 0,-1 19-1,2-21 4,0 0 0,1 0-1,-1-1 1,2 1 0,-1 0-1,1-1 1,0 1 0,0-1-1,1 0 1,-1 0-1,1 0 1,1 0 0,-1 0-1,9 9 1,-9-11 0,0-1 0,1 1 1,-1-1-1,1 0 0,0 0 0,0 0 0,0-1 0,1 1 1,-1-1-1,0 0 0,1 0 0,0-1 0,-1 1 0,1-1 1,0 0-1,0 0 0,-1-1 0,1 1 0,0-1 0,0 0 1,6-1-1,-4-1-127,1 1 1,-1-1 0,0 0-1,0 0 1,0-1 0,0 0-1,0-1 1,0 1 0,-1-1-1,0-1 1,0 1 0,0-1-1,0 0 1,-1 0 0,1-1-1,3-5 1,7-11-900,-2 0 0,-1-1 1,15-32-1,-17 31 227,1 0-1,25-35 1,-26 45-89,22-31-958,-30 41 2003,-1 0 0,0 0 0,0 0 0,-1 0 0,1 0-1,-1 0 1,0 0 0,0 0 0,0 0 0,-4-4 2992,-1 15-2641,-1 2-151,1 0 0,1 0 0,0 1 0,0-1 1,1 1-1,0 0 0,-1 16 0,2-21-291,1 0 1,0 0-1,0 0 1,1 0-1,0 0 1,0 0-1,0 0 1,0 0-1,1 0 1,-1 0-1,1-1 1,0 1-1,1 0 1,-1-1-1,1 0 1,0 0-1,4 5 1,-6-8-61,1 1 0,0 0 1,0-1-1,0 1 0,0-1 1,0 0-1,0 0 0,0 0 1,0 0-1,1 0 0,-1 0 1,0 0-1,1-1 0,-1 1 1,0-1-1,1 0 0,-1 0 1,1 1-1,-1-2 0,1 1 1,-1 0-1,0 0 0,1-1 1,-1 1-1,0-1 0,1 0 1,-1 0-1,0 0 0,0 0 1,0 0-1,0 0 0,4-3 1,2-3-11,0 1 1,0-1-1,-1 0 1,0-1 0,-1 0-1,9-13 1,-3 3-25,-1-1 0,0 0 1,-2-1-1,0 0 0,7-25 1,-12 30 13,0-1 0,-2 0 0,1 0 0,-2 0 0,0 0 0,-1 0 0,-4-30 0,-2 13 17,-1 0 0,-2 1 1,-14-32-1,-49-89 17,59 134-15,12 19-4,1 0 1,0 0-1,0 0 0,-1-1 1,1 1-1,0 0 0,0 0 1,-1 0-1,1 0 0,0-1 1,0 1-1,-1 0 0,1 0 0,0 0 1,-1 0-1,1 0 0,0 0 1,-1 0-1,1 0 0,0 0 1,0 0-1,-1 0 0,1 0 1,0 0-1,-1 0 0,1 0 1,-1 1 0,1-1 0,-1 1 0,1 0 1,-1-1-1,1 1 0,-1-1 0,1 1 0,0 0 1,0-1-1,-1 1 0,1 0 0,0 0 0,0-1 1,0 1-1,-1 0 0,1 0 0,0 0 1,0 11 68,-1 0 0,1 0 1,1 0-1,0 0 1,4 13-1,16 62 511,-19-83-550,1 10 44,0-1-1,2 0 0,-1-1 0,2 1 0,0-1 0,0 0 0,1 0 0,14 17 0,86 79-1257,-98-100-3137,-19-12-3726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3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2 356 11723,'-1'0'157,"1"0"0,0 0 0,0-1 0,0 1 0,0 0 0,0 0 0,-1-1 0,1 1 0,0 0 0,0 0 0,0-1 0,0 1 0,0 0 0,0-1 0,0 1 0,0 0 0,0-1 0,0 1 0,0 0 1,0 0-1,0-1 0,0 1 0,0 0 0,1-1 0,-1 1 0,0 0 0,0 0 0,0-1 0,0 1 0,0 0 0,1 0 0,-1-1 0,0 1 0,0 0 0,0 0 0,1 0 0,-1-1 0,12-8 1878,-9 8-1429,66-42 4237,-17 12-2580,-40 23-1782,1 1 0,0 0 1,0 0-1,16-5 0,-24 11-427,-1 0 0,0 0 0,1 0 0,-1 0 0,1 1 0,-1 0 0,1-1 0,-1 2 0,1-1 0,-1 1 0,0-1-1,1 1 1,-1 0 0,0 1 0,1-1 0,-1 1 0,0 0 0,4 2 0,0 2-37,0 0-1,0 0 1,-1 1-1,0 0 1,-1 1-1,0-1 1,7 11 0,2 2 2,-21-29-28,1 0 0,1-1 1,-1 1-1,1-1 0,1 1 0,0-1 1,0 0-1,-1-12 0,1-2-290,0 0 1,1-48-1,2 66 0,1-1 0,-1 0 1,2 0-1,-1 1 0,1-1 0,0 0 0,6-11 0,-7 15-29,0 1-1,0 0 1,0 0 0,1 1-1,-1-1 1,1 0-1,-1 0 1,1 1-1,0-1 1,0 0-1,-1 1 1,1 0-1,0 0 1,0-1-1,1 1 1,-1 0-1,0 0 1,0 1-1,0-1 1,1 0-1,-1 1 1,0 0-1,1-1 1,-1 1-1,0 0 1,5 0-1,10 3-1931,4 2 970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4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97 8418,'13'-11'8064,"-13"11"-7985,-1 22 6034,-1-9-5961,1-1 701,0-1-315,0 0 0,0 1-1,1-1 1,2 13 0,-2-22-496,0 0 1,0 0-1,1 0 0,-1-1 0,1 1 0,-1 0 1,1-1-1,-1 1 0,1 0 0,0-1 0,0 1 1,0-1-1,0 1 0,0-1 0,0 1 0,0-1 1,1 0-1,-1 0 0,0 1 0,1-1 1,-1 0-1,1 0 0,-1 0 0,1-1 0,-1 1 1,1 0-1,0-1 0,-1 1 0,1-1 0,0 1 1,0-1-1,-1 0 0,4 1 0,-1-2 3,-1 1 0,0-1-1,0 1 1,1-1 0,-1 0 0,0-1-1,0 1 1,0 0 0,0-1-1,0 1 1,-1-1 0,1 0 0,0 0-1,-1 0 1,1-1 0,-1 1-1,0 0 1,0-1 0,0 0 0,0 1-1,0-1 1,-1 0 0,3-4-1,-1 0 61,0 0-1,0 0 1,0-1-1,-1 1 1,0 0-1,-1-1 1,0 0-1,0 1 1,0-9-1,-2 9-55,0-1 0,0 1 0,-1 0 0,1 0 0,-2 0 0,1 0 0,-1 0 0,-4-8 0,6 13-100,-1-1 0,1 0 0,-1 1-1,1-1 1,-1 1 0,0 0 0,0-1 0,0 1-1,0 0 1,-1 0 0,1 0 0,0 0 0,-1 1 0,1-1-1,-1 1 1,0-1 0,0 1 0,1 0 0,-1 0-1,0 0 1,0 1 0,-4-2 0,-13 7-2588,20-5 2573,-1 0 0,1 0 0,0 0 0,-1 0 0,1 1-1,-1-1 1,1 0 0,0 0 0,-1 0 0,1 0 0,-1 1 0,1-1 0,0 0 0,-1 1 0,1-1 0,0 0 0,0 0 0,-1 1 0,1-1 0,0 1 0,0-1 0,-1 0 0,1 1 0,0-1 0,0 0 0,0 1 0,0-1 0,-1 1 0,1-1 0,0 1 0,0-1 0,0 0 0,0 1 0,0-1 0,0 1 0,0-1 0,0 1 0,0-1 0,1 0 0,-1 1 0,0 0 0,8 7-510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4.5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144 552 14475,'-1'0'268,"0"-1"0,0 1-1,0-1 1,-1 1 0,1-1 0,0 1-1,0 0 1,0 0 0,-1-1-1,1 1 1,0 0 0,0 0 0,-1 0-1,1 0 1,0 0 0,0 1 0,-1-1-1,1 0 1,0 1 0,0-1 0,0 0-1,-2 2 1,-27 13 1861,28-14-1973,-9 6 571,1 0 1,-17 14-1,23-18-623,1 0 0,0 0 1,0 1-1,0-1 0,0 1 1,0 0-1,1 0 0,0 0 0,0 0 1,-3 8-1,5-10-93,-1-1-1,1 1 1,0-1 0,0 1 0,0-1 0,0 1-1,0-1 1,1 1 0,-1-1 0,0 1-1,1-1 1,-1 0 0,1 1 0,0-1 0,-1 0-1,1 1 1,0-1 0,0 0 0,-1 1-1,1-1 1,0 0 0,0 0 0,1 0-1,-1 0 1,0 0 0,0 0 0,0 0 0,3 1-1,4 2 108,-1 0 0,1-1-1,14 5 1,-18-7-48,25 6 348,-23-6-264,1 1 1,-1-1-1,0 1 0,1 0 1,-1 0-1,0 1 0,10 6 1,-16-9-140,1 1 0,0 0 1,-1 0-1,1 0 0,-1-1 0,1 1 1,-1 0-1,0 0 0,1 0 0,-1 0 1,0 0-1,1 0 0,-1-1 0,0 1 1,0 0-1,0 0 0,0 0 0,0 0 1,0 0-1,0 0 0,0 0 0,-1 0 1,1 0-1,0 0 0,0 0 0,-1 0 1,0 1-1,0 1-42,-1 0 0,1 0 1,-1 0-1,0 0 0,-4 6 1,2-6-331,0 1 0,0-1 1,0 0-1,-1 0 1,1-1-1,-1 1 0,1-1 1,-1 0-1,0 0 1,0 0-1,0-1 0,0 0 1,0 0-1,0 0 1,0 0-1,0-1 0,-11 0 1,-10-3-1168</inkml:trace>
  <inkml:trace contextRef="#ctx0" brushRef="#br0" timeOffset="1">12 19 15483,'-12'-18'8509,"16"25"-8009,0 1 1,0-1 0,0 0 0,1-1-1,0 1 1,0-1 0,11 10-1,-1-1 12,-11-10-406,33 34 582,-2 2 1,42 62-1,-57-69-972,-1 1-1,-1 0 1,-2 1 0,18 62-1,-33-93-338,0-1 0,-1 0-1,1 0 1,0 1 0,-1 5-1,-4 10-5718,0-9 3201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4.9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1 172 13635,'10'-15'2088,"3"-5"2377,6-7-2752,9-1-209,-4 2-792,1 5-280,-4 7-744,-6 4-256,3 4-1136,1 1-521,-3 5 1217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5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95 638 14723,'-4'9'1240,"0"0"0,-1 0 0,0-1 0,0 1 0,-10 10 0,-12 21 355,20-28-1329,4-7-202,0 0 0,0 0 0,0 1 0,1-1 0,0 1 0,0 0 0,-2 9 0,4-15-65,0 0 0,0 0 0,0 0 0,1 0 0,-1 0 0,0-1 0,0 1 0,0 0 0,0 0 0,1 0 0,-1 0 0,0 0 0,0 0 0,0 0 0,1 0 1,-1 0-1,0 0 0,0 0 0,0 0 0,1 0 0,-1 0 0,0 0 0,0 0 0,0 0 0,1 0 0,-1 0 0,0 0 0,0 0 0,0 0 0,0 0 0,1 0 0,-1 0 0,0 1 0,0-1 0,0 0 0,0 0 0,1 0 0,-1 0 0,0 0 0,0 1 1,0-1-1,0 0 0,0 0 0,0 0 0,1 0 0,-1 1 0,0-1 0,0 0 0,0 0 0,0 0 0,0 1 0,0-1 0,0 0 0,0 0 0,0 0 0,0 1 0,0-1 0,0 0 0,0 0 0,0 1 0,11-15-143,1-4-66,37-51-454,-43 62 625,1 0 1,-1 0-1,1 1 0,1 0 0,-1 0 0,17-9 1,-20 13 41,1 0 0,-1 1 0,1 0 0,0 0 0,0 0 1,-1 0-1,1 1 0,6 0 0,-7 0 32,-1 0 0,1 0 0,0 0 0,-1 0 0,1-1 1,0 1-1,-1-1 0,1 0 0,-1 0 0,1-1 0,-1 1 0,0-1 0,1 0 0,-1 0 0,3-2 0,2-5 65,-1 1 0,-1-2-1,0 1 1,0-1 0,-1 1 0,0-2 0,-1 1-1,0 0 1,0-1 0,-1 0 0,3-20 0,-5 19-74,-1-1 0,0 0 0,0 0 0,-1 0 0,-1 0 0,0 1 0,-1-1 0,-4-12 0,-6-12-99,-24-46 0,9 26-225,-71-104 1,99 160 293,-19-21 49,19 22-41,0 0 0,0-1 0,0 1 0,-1 0 0,1 0 0,0 0 0,0 0 0,0-1 0,-1 1 0,1 0 0,0 0 0,0 0 0,0 0 0,-1 0 0,1 0 0,0 0 0,0 0 0,-1 0 0,1 0 0,0 0 0,0 0 0,-1 0 0,1 0 0,0 0 0,0 0 0,-1 0 0,1 0 0,-1 0 0,1 1 6,0-1 1,0 1-1,-1-1 1,1 1-1,0 0 1,0-1-1,-1 1 1,1-1-1,0 1 0,0 0 1,0-1-1,0 1 1,0 0-1,0-1 1,0 1-1,1 1 1,1 16 167,1 1 1,1-1 0,11 32-1,26 52 441,-24-67-282,1-1 0,1 0-1,37 47 1,-38-59-661,36 34 1,-38-41-1203,1-2 1,34 22-1,-47-33-1079,-2 2 771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5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1 272 15043,'164'-41'9903,"-105"25"-7282,-54 14-2336,1 0 0,0 1-1,0 0 1,0 0 0,11 1-1,-15 0-247,0 0 0,0 1 0,0-1-1,0 1 1,0-1 0,0 1 0,0 0-1,0 0 1,0 0 0,0 0 0,0 0-1,0 0 1,-1 0 0,1 1 0,-1-1-1,1 1 1,-1-1 0,1 1 0,1 2-1,1 3-53,0 1-1,0-1 0,-1 1 1,0 0-1,0 0 0,2 12 0,3 26-3534</inkml:trace>
  <inkml:trace contextRef="#ctx0" brushRef="#br0" timeOffset="1">243 10 15691,'-15'0'1753,"2"-2"983,4 2-719,5 2-1017,4 0-640,9-1-736,6-1-408,9-1-1121,2-4-311,9-1 1112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59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387 1394 8642,'-32'1'6871,"37"-1"-6604,0-1 1,0 1 0,0 0-1,0 1 1,0-1 0,0 1-1,0 0 1,0 0-1,-1 0 1,1 1 0,0-1-1,6 5 1,1-2-34,1 0-1,-1-1 1,1 0 0,-1-1 0,16 1-1,66-2 396,-39-1-274,228 28 1182,-133-10-691,113-1 139,-61-6-294,-161-8-460,0-1-1,1-3 1,-1-1-1,57-11 1,-39-1 9,-1-3 0,-1-3 0,67-32 0,-109 45-207,-1 0 1,0-2 0,-1 1-1,0-1 1,23-21-1,-9 5 59,-1 0-1,43-58 1,6-31-65,-62 90-18,0 0 0,18-51 1,-29 69-3,-1 0 0,1-1 0,-1 1 0,0-1 0,0 1 0,-1-1 0,0 1 0,0-1 0,-1 0 0,1 1 0,-2-1 0,-2-11 0,-1 7 5,0-1 0,0 1 0,-1 0 0,-1 0 0,-14-17-1,-35-51 11,48 66-20,1-1 1,0 1 0,1-1-1,-6-20 1,8 19 0,-1 0-1,-1 1 1,0 0-1,-1 0 1,0 0-1,-1 1 1,0 0-1,-1 1 1,-16-18-1,7 13 18,0 0-1,0 1 1,-1 1-1,-1 1 0,-1 1 1,0 1-1,0 1 1,-33-13-1,-95-47 90,97 44-131,-98-36 0,39 32 85,-144-19 0,101 23 49,136 23-102,-137-23 9,121 23-28,-1 1-1,-50 3 1,30 4 6,-85 18-1,127-19 10,1 1-1,0 0 0,0 1 1,0 1-1,-14 8 0,-54 40-10,43-27-4,10-8-8,6-6 7,0 2 0,-20 20 0,-43 33 25,10-9-35,64-50 19,1 1-1,0 0 1,1 0 0,0 1 0,-8 15 0,1 3 30,1 1 0,2 0 0,-9 35 0,-19 98 221,35-140-201,1-3-8,1 0 0,1 1 1,0-1-1,2 0 0,0 1 0,2-1 0,0 0 1,1 0-1,1 0 0,10 31 0,-13-47-27,14 43 244,25 53 1,-33-86-185,0 0 0,1 0 0,1-1 0,0-1 0,1 1 0,0-1 1,0-1-1,13 11 0,1-4 92,1-1 0,0-1 1,1-1-1,43 19 0,-29-18 159,1-2 0,65 13 0,-88-23-304,75 12 75,-82-15-88,1 0-1,0-1 0,-1 0 0,1-1 1,21-5-1,-31 6-111,0-1 0,0 0 0,0 1 1,0-1-1,0 0 0,-1 0 0,1 0 0,3-3 0,-2 1-327,-3 3 324,0 0 0,1 0 0,-1 0-1,0 0 1,0 0 0,0 0 0,1 0-1,-1 1 1,0-1 0,0 0 0,0 0-1,0 0 1,0 0 0,1 0 0,-1 0-1,0 0 1,0 0 0,0 0 0,0 0-1,0 1 1,1-1 0,-1 0 0,0 0-1,0 0 1,0 0 0,0 0 0,0 1-1,0-1 1,0 0 0,0 0 0,0 0-1,0 0 1,0 1 0,1-1 0,-1 0-1,0 0 1,0 0 0,0 0 0,0 1-1,0-1 1,0 0 0,0 0 0,-1 0-1,1 0 1,0 1 0,0-1 0,0 0-1,0 0 1,0 1 0,-3 14-1927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6.1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0 13491,'-8'35'2408,"-6"5"2001,5 2-1136,3 3-144,6-10-1009,6-8-455,6-12-977,2-7-288,6-10-256,4-8-80,2-13-136,5-1-288,1-11-793,1 3-831,-9 1 1056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6.4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133 177 14387,'6'15'1896,"2"5"1593,10 10-1480,0 4-41,3-1-648,-1-2-327,-1-11-513,-3-4-192,-4-5-216,1-3-136,-6-8-744,1-7-465,-7-6-1455,-1-4 951,0 2 665</inkml:trace>
  <inkml:trace contextRef="#ctx0" brushRef="#br0" timeOffset="0.99">9 0 13035,'-9'5'7001,"18"-2"-5976,1-2-329,5 1-584,-1-1-272,4-2-1257,-1-2-511,15-5 872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6.9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1 679 12859,'7'13'1336,"0"0"-1,-1 1 1,0 0 0,-1 0 0,0 0-1,-1 1 1,2 21 0,-6-27 3,-4-14-743,-2-18-382,6 23-213,-3-22-35,-1-23 0,3 40-5,1 0-1,0 0 0,1 0 0,-1 0 0,1-1 0,0 1 1,0 0-1,1 1 0,0-1 0,4-9 0,-5 12 21,1 0 0,0 0-1,0 0 1,1 0-1,-1 0 1,0 1 0,0-1-1,1 1 1,-1-1 0,1 1-1,-1 0 1,1 0-1,0 0 1,-1 1 0,1-1-1,0 1 1,0-1 0,3 1-1,9-1-41,-1 1-1,19 2 1,-19-2-20,-1 1-22,1 0 0,-1-2 1,0 1-1,20-5 0,-27 4 70,0-1 1,-1 0-1,1 0 0,-1-1 0,1 1 0,-1-1 1,0 0-1,0-1 0,0 1 0,-1-1 0,1 0 1,6-7-1,-4 2-7,-1 0 0,0 0 0,-1-1 0,1 0 0,-2 0 0,1 0 0,-2 0 0,1-1 1,-1 1-1,-1-1 0,0 0 0,0 0 0,-1 0 0,-1-15 0,-1 3 38,0 1 0,-2-1 0,0 1 0,-2 0 0,0 0-1,-10-24 1,-37-78 154,43 104 103,-2 1 0,0 0-1,-28-34 1,39 52-223,-1 1-1,1-1 1,0 1 0,-1-1-1,1 1 1,0-1 0,-1 1-1,1 0 1,-1-1 0,1 1-1,-1-1 1,1 1-1,-1 0 1,1 0 0,-1-1-1,1 1 1,-1 0 0,1 0-1,-1 0 1,0-1 0,0 1-1,1 1-1,-1-1 1,1 0-1,0 1 0,0-1 0,-1 1 0,1-1 0,0 1 0,0-1 1,0 0-1,0 1 0,0-1 0,0 1 0,0-1 0,0 1 1,0-1-1,0 1 0,0-1 0,0 1 0,0-1 0,0 1 0,9 35 874,1-8-441,1-1 0,1 0 1,2-1-1,0-1 0,22 30 0,-7-18-26,1-2 0,55 51 0,-68-69-438,-8-9-286,-1 0 0,15 10 0,-14-14-1342,-8-4 1500,-1-1 1,0 1-1,0 0 0,0 0 0,1 0 0,-1 0 0,0-1 0,0 1 1,0 0-1,1 0 0,-1 0 0,0-1 0,0 1 0,0 0 1,0 0-1,0-1 0,0 1 0,0 0 0,0 0 0,1-1 1,-1 1-1,0 0 0,0-1 0,0 1 0,0 0 0,0 0 0,0-1 1,-1 1-1,1 0 0,0 0 0,0-1 0,0 1 0,0 0 1,0-1-1,-3-6-1610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7.3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0 163 13795,'3'3'1904,"3"-3"1465,17-9-1537,1-9-119,10-10-833,2-1-248,-5 5-608,4 3-408,-11 6-928,-2 2-753,2 4 1057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8.7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1566 14651,'2'-2'437,"1"0"0,-1 0-1,1 0 1,-1 0 0,0 0-1,0 0 1,0-1 0,0 1 0,0-1-1,-1 1 1,1-1 0,-1 0 0,0 0-1,1 1 1,0-5 0,2-6 645,4-27 0,-7 37-892,2-15 178,-1 0 0,-1 0 0,0-1-1,-1 1 1,-3-20 0,1 29-358,1 1-1,-1 0 1,0 0-1,0 0 1,-1 0-1,-1 0 1,1 0-1,-1 1 1,0 0-1,-1 0 1,1 0 0,-2 0-1,-6-7 1,11 13-14,0-1 0,-1 1 0,1 0 0,0 0 1,-1 0-1,1 0 0,-1 0 0,1 0 0,-1 1 1,1-1-1,-1 0 0,0 1 0,1-1 0,-1 1 1,0 0-1,0-1 0,-2 1 0,3 0 2,0 1-1,1-1 0,-1 1 0,0-1 1,0 0-1,0 1 0,1-1 1,-1 1-1,0 0 0,0-1 1,1 1-1,-1 0 0,1-1 1,-1 1-1,1 0 0,-1 0 0,1-1 1,-1 1-1,1 0 0,-1 0 1,1 0-1,0 0 0,0 0 1,-1-1-1,1 1 0,0 0 0,0 0 1,0 0-1,0 0 0,0 0 1,0 0-1,0 0 0,1 1 1,-1 5-2,1 0 1,0 1 0,1-1-1,0 0 1,0 0 0,0 0-1,1 0 1,0 0 0,6 9-1,-3-7 31,0 1 1,1-1-1,-1-1 0,2 0 0,15 15 0,-20-21 11,1 1 1,0 0-1,0-1 1,0 0-1,0 0 1,0 0-1,0 0 1,1-1-1,-1 0 1,0 0-1,1 0 1,-1 0-1,1-1 1,-1 0-1,1 1 1,0-2-1,-1 1 1,1-1-1,-1 1 1,1-1-1,-1 0 1,0-1-1,1 1 1,-1-1-1,0 0 1,0 0-1,6-4 1,0 0 17,-1 0 0,0-1 1,0-1-1,-1 0 1,0 0-1,0 0 0,-1-1 1,0 0-1,12-20 1,-13 17-41,0-1 1,-1 0-1,0 0 1,4-23-1,5-55 25,-8 39-6,-5 47-32,0 0-1,0 1 0,0-1 1,0 0-1,1 1 0,3-9 0,-4 12-2,-1 1 0,1-1-1,-1 1 1,1-1 0,-1 0-1,1 1 1,-1-1-1,1 1 1,-1-1 0,1 1-1,0 0 1,-1-1 0,1 1-1,0-1 1,-1 1 0,1 0-1,0 0 1,0-1-1,-1 1 1,2 0 0,-1 0 0,0 0 0,1 1 0,-1-1 1,0 0-1,0 1 0,1-1 0,-1 1 0,0-1 1,0 1-1,0-1 0,0 1 0,0 0 1,0 0-1,0-1 0,0 1 0,1 1 0,27 32 159,-23-25-86,0-1 1,1 0 0,0-1 0,1 1 0,8 6-1,-13-12-62,-1-1-1,0 0 0,0 0 0,0 0 1,1 0-1,-1 0 0,1 0 0,-1 0 1,0-1-1,1 1 0,-1-1 1,1 0-1,-1 0 0,1 0 0,0 0 1,-1 0-1,1 0 0,-1-1 1,1 1-1,-1-1 0,0 1 0,1-1 1,-1 0-1,0 0 0,5-3 1,-2 0 1,0 0 1,1 0 0,-2-1-1,1 1 1,-1-1 0,1 0-1,-1-1 1,-1 1 0,1-1 0,3-8-1,3-6 15,11-36 0,0-26-9,-17 61-7,1 0 0,2 0-1,13-34 1,-14 45 25,-2 9 20,-4 1-46,1 1 0,-1 0 0,0 0 0,1-1 1,-1 1-1,0 0 0,0 0 0,1 0 1,-1 0-1,0 0 0,0-1 0,0 1 0,0 2 1,-3 32 228,0-18-157,-9 28 1,4-17-47,7-27-65,1 0 0,0 1 0,-1-1 0,1 0-1,-1 1 1,0-1 0,1 0 0,-1 0 0,0 0 0,0 0 0,0 0-1,0 0 1,0 0 0,0 0 0,0 0 0,0 0 0,0 0 0,0-1-1,-1 1 1,1 0 0,0-1 0,0 1 0,-1-1 0,1 1 0,0-1-1,-1 0 1,1 0 0,-1 1 0,1-1 0,0 0 0,-1 0 0,-1-1 0,0 0-222,0-1 0,1 0 1,-1 1-1,0-1 1,0-1-1,1 1 0,0 0 1,-1-1-1,-2-3 1,1 1 104,9 15 141,-1 2 103,0-1 0,1 0 0,0 0 0,1-1 0,10 15 0,-15-23-74,1 0 0,-1 0 0,1 0 0,-1-1 0,1 1 0,0 0 0,0-1 0,0 1-1,0-1 1,0 0 0,0 0 0,0 0 0,0 0 0,0 0 0,1 0 0,-1 0 0,0-1 0,1 1 0,-1-1 0,1 0 0,-1 0 0,0 0-1,1 0 1,-1 0 0,1 0 0,-1 0 0,0-1 0,1 0 0,-1 1 0,0-1 0,0 0 0,1 0 0,-1 0 0,3-2 0,0-1-9,1 1 0,-1-2 1,0 1-1,0 0 0,-1-1 1,0 0-1,1 0 0,3-7 1,-2 3-11,-1 0 0,0-1 0,-1 0 0,5-12 1,6-42 7,-3 7-4,-10 53-12,0 1 0,-1 0 0,1 0 0,0 0 0,0 0 0,1 0 0,-1 0 0,1 0 0,2-2 0,5-5-7,17-13 11,-15 13 36,-10 8 17,-1 0 0,1-1 1,-1 1-1,0 0 0,0-1 1,0 0-1,0 1 0,-1-1 1,2-3-1,1-6 5,-2 8-55,-1 0 0,1 0-1,-1 0 1,1-7-1,-1 10-5,0 0-1,0 0 0,0 0 0,0 0 0,0 1 0,0-1 0,0 0 0,0 0 1,0 0-1,-1 0 0,1 1 0,0-1 0,0 0 0,-1 0 0,1 0 1,-1 1-1,1-1 0,0 0 0,-1 1 0,0-1 0,1 0 0,-1 1 0,1-1 1,-1 1-1,0-1 0,1 1 0,-1-1 0,0 1 0,-1-1 0,1 1-9,0 0 0,1 1 0,-1-1 0,0 0 0,0 1 0,0-1 0,0 1 0,0-1 0,0 1 0,1-1 0,-1 1 0,0 0 0,0-1 0,1 1 0,-1 0 0,0 0 0,1-1 0,-1 1 0,1 0-1,-1 0 1,1 0 0,0 0 0,-1 0 0,1 0 0,0 0 0,-1-1 0,1 1 0,0 2 0,-7 29-319,4-14 87,2-10 52,-1 0 1,0 17-1,2-23 162,0-1 0,0 1-1,1 0 1,-1-1 0,0 1 0,1 0 0,-1-1 0,1 1-1,-1 0 1,1-1 0,0 1 0,-1-1 0,1 1-1,0-1 1,0 1 0,0-1 0,0 0 0,1 1 0,1 1-1,-2-3 22,0 1 0,0-1-1,0 1 1,0-1-1,0 1 1,0-1 0,1 0-1,-1 1 1,0-1-1,0 0 1,0 0 0,0 0-1,0 0 1,1 0-1,-1 0 1,0 0 0,0 0-1,0-1 1,0 1-1,0 0 1,0-1 0,0 1-1,0-1 1,1 1-1,-2-1 1,1 1 0,2-2-1,2-2-8,0 0-1,-1 0 1,8-10-1,-9 12 15,5-9 8,1 0-1,-2 0 1,1-1 0,-2 0-1,0-1 1,0 1 0,-1-1 0,6-22-1,-2-7 18,6-62 0,-10 73-15,-2 12 36,0-27-1,-2 37 91,0 0 1,1 0-1,0 1 1,1-1-1,0 0 1,0 1-1,0-1 1,10-15-1,-5 10 126,8-23 0,-16 35-254,1 0-1,-1-1 0,0 1 0,0 0 1,0 0-1,0 0 0,0 0 0,0 0 1,-1 0-1,1 0 0,-1-1 0,1 1 1,-1 0-1,-1-2 0,-16-29 5,8 15-15,-28-46-3,34 58 6,-1-1 0,0 1 0,0 0 0,-1 1 0,1-1 0,-1 1 0,-8-5 0,13 9 4,0 0 1,0 1-1,-1-1 0,1 1 0,0-1 0,0 1 0,0-1 1,-1 1-1,1 0 0,0 0 0,-1 0 0,1 0 1,0 0-1,0 0 0,-1 0 0,1 0 0,0 0 0,0 0 1,-1 1-1,1-1 0,0 1 0,0-1 0,0 1 0,-1-1 1,1 1-1,0 0 0,0-1 0,0 1 0,0 0 0,0 0 1,0 0-1,0 0 0,1 0 0,-1 0 0,0 0 0,-1 2 1,-2 3 23,0 1 0,1 1 0,-1-1 0,-2 12 0,0-2 69,1 0 0,1 1 1,1-1-1,0 1 0,2 0 0,0 0 1,2 29-1,0-36-42,0 0 0,1-1 1,1 1-1,0-1 0,0 0 1,1 0-1,0 0 0,1 0 0,0-1 1,0 0-1,1 0 0,0 0 0,1-1 1,9 10-1,-3-7-127,0-1 1,1 0-1,1 0 0,-1-2 0,26 11 1,0 2-2954,-36-20 2030,4 4-3652,-7-2 2527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9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1 125 14787,'16'-16'1671,"1"1"0,0 1 0,2 0 0,-1 1 0,2 2 0,32-16 0,-47 24-1306,0 1-1,0 0 1,1 0 0,-1 1-1,1 0 1,-1 0-1,1 0 1,6 0-1,-11 1-296,1 0 0,0 0-1,0 0 1,0 1-1,-1-1 1,1 0 0,0 1-1,-1-1 1,1 1-1,0 0 1,-1 0 0,1-1-1,-1 1 1,1 0-1,-1 0 1,1 1 0,-1-1-1,0 0 1,0 0-1,1 1 1,-1-1 0,0 0-1,0 1 1,0-1-1,0 1 1,-1 0 0,1-1-1,0 1 1,0 3-1,2 8-351,-1 0 0,0 0 0,-1 0-1,-2 27 1,1-16-3034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9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0 144 17724,'3'6'760,"1"0"0,-1 1 0,1-2 0,0 1-1,0 0 1,1-1 0,0 0 0,6 6 0,8 5-100,22 12-1,-17-11-1257,-19-13 502,-1-1 0,1 0 0,1 0 0,-1-1 0,0 1 0,1-1 0,-1-1 0,1 1 1,0-1-1,-1 1 0,1-2 0,0 1 0,0-1 0,7 0 0,-8 0 143,0-1-1,0 0 1,-1 0 0,1-1-1,0 1 1,-1-1 0,0 0-1,1 0 1,-1-1 0,0 1-1,0-1 1,0 0 0,0 0-1,-1 0 1,1 0 0,-1-1 0,5-5-1,-2 0 255,0-1 0,0 1 0,-1-1 0,0 0 0,-1 0 0,0-1 0,0 1 0,-1-1 0,-1 0 0,3-20 0,-5 26-128,0-1 1,0 1-1,0 0 0,-1-1 0,0 1 0,0 0 0,0 0 0,-1 0 1,1 0-1,-5-8 0,4 9-77,0 1 1,0 0-1,-1 0 0,1 0 0,-1 0 1,0 0-1,0 0 0,0 1 0,0-1 1,0 1-1,-1 0 0,1 0 1,-1 0-1,0 0 0,-5-1 0,-11 0 107,19 3-515,4 0-349,-1 0 411,25 3-4844,-21 0 3148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39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27 11514,'-3'-16'2073,"3"6"1168,10 13-681,10 12-31,6 17-761,5 8-224,4 7-455,3 5-249,1-1-448,2-2-160,-10-3-112,-4-5-112,-5-11-448,-9-4-472,-2-13-1001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40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0 261 15003,'25'-32'2128,"0"1"0,50-46 0,-55 60-1473,0 0-1,1 1 1,1 2-1,0 0 1,26-11 0,-41 22-519,0 0-1,0 0 1,1 1 0,-1 0 0,12-2 0,-17 4-117,0 0 1,0 0-1,0 0 0,0 0 1,0 0-1,0 0 0,0 0 1,-1 1-1,1-1 0,0 1 1,0-1-1,0 1 0,0 0 1,0 0-1,0 0 1,-1 0-1,1 0 0,0 0 1,-1 0-1,1 1 0,-1-1 1,1 1-1,-1-1 0,0 1 1,0-1-1,2 3 0,-1 1-3,0 0 0,0 0 0,-1 0 0,1 1 0,-1-1 0,0 0 0,-1 1 0,1-1 0,-1 0 0,0 1 0,-1 6 0,-1 4 24,-1-1-1,-7 27 1,2-18-10,-1-1 0,-1 0 0,-14 25 0,17-36-101,-1 0 0,0 0 0,0-1 0,-1-1 0,-1 1 0,0-1 0,-13 10 0,19-17-152,-1-1 0,1 1 0,-1-1 0,1 0 0,-1 0 0,-6 2 1,9-4 76,1 0 0,0 1 0,-1-1 1,1 0-1,0 0 0,-1 0 0,1 0 0,-1 0 1,1 0-1,0-1 0,-1 1 0,0-1 1,1 1 23,0 0 0,1-1 0,-1 1 0,1-1 0,-1 1 0,0 0 0,1-1 0,-1 1 0,1-1 0,0 0 0,-1 1 0,1-1 0,-1 1 0,1-1 0,0 0 0,-1 1 0,1-1 0,0 0 0,0 1 0,0-1 0,-1 0 0,1 0 0,0 1 0,0-2 0,3-17-1212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40.9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62 820 16003,'2'-6'845,"-1"3"-240,0 0-1,0 0 0,0 0 1,0 0-1,-1 0 0,0 0 1,1 0-1,-1-4 0,0 7-556,0 0-1,0 0 1,-1-1-1,1 1 1,0 0-1,0 0 1,0 0-1,0 0 1,0 0-1,0-1 1,0 1-1,0 0 1,0 0-1,0 0 1,-1 0-1,1 0 1,0 0-1,0-1 1,0 1-1,0 0 1,0 0-1,0 0 1,-1 0-1,1 0 1,0 0-1,0 0 1,0 0-1,0 0 1,-1 0-1,1 0 1,0 0-1,0 0 1,0 0-1,0 0 1,-1 0-1,1 0 1,0 0-1,0 0 1,0 0-1,0 0 1,-1 0-1,1 0 1,0 0-1,0 0 1,0 0-1,0 0 1,0 0-1,-1 1 1,1-1-1,0 0 1,0 0-1,0 0 1,0 0-1,0 0 1,0 0-1,-1 1 1,-7 6 725,2 2-541,0-1-1,0 1 1,1-1-1,0 1 0,1 1 1,0-1-1,0 1 1,-4 19-1,6-21-215,1 1-1,0-1 1,0 1-1,1-1 0,0 1 1,0-1-1,1 1 1,0-1-1,0 1 1,1-1-1,3 10 1,-5-18-22,1 1 0,-1 0 1,0 0-1,0-1 0,1 1 1,-1 0-1,0 0 0,1-1 1,-1 1-1,1-1 0,-1 1 1,1 0-1,-1-1 0,1 1 1,-1-1-1,1 1 0,0-1 1,-1 1-1,1-1 0,0 0 1,-1 1-1,1-1 0,0 0 1,0 1-1,-1-1 0,1 0 1,0 0-1,0 0 0,-1 0 0,1 0 1,0 0-1,0 0 0,-1 0 1,1 0-1,0 0 0,0 0 1,0 0-1,-1-1 0,1 1 1,0 0-1,-1 0 0,1-1 1,0 1-1,-1-1 0,1 1 1,1-1-1,1-2-66,1 0 0,0 0 0,-1 0 0,0 0 0,0-1 0,4-5 0,1-4-28,0-1-1,-1 0 1,-1-1 0,-1 1 0,0-1 0,0 0 0,3-26-1,-7 38 157,-1 1-1,1-1 1,0 1 0,0-1-1,1 1 1,-1 0-1,0-1 1,1 1-1,0 0 1,2-3 0,24-20 98,-18 16-98,45-44-15,-32 29 4,2 1-1,40-30 1,-64 53-35,0-1 1,0 1 0,0-1 0,0 1 0,0 0 0,0 0 0,0-1 0,0 1-1,0 0 1,0 0 0,-1 0 0,1 0 0,0 0 0,0 0 0,0 1 0,0-1 0,2 1-1,19 8 12,-6-2-29,-11-5 9,0-1-1,0 0 0,0 0 1,1 0-1,-1-1 0,0 0 1,0 0-1,7 0 0,-9-1 1,0 0 1,0 0-1,0 0 0,0 0 0,0 0 0,0-1 0,-1 1 1,1-1-1,0 1 0,-1-1 0,1 0 0,-1 0 0,0 0 1,0-1-1,3-2 0,2-5 8,0 0-1,-1-1 1,-1 1 0,0-1-1,0 0 1,-1 0 0,4-14-1,0-9 45,4-40 0,-9 48-7,-1 0 0,-1 1-1,-1-1 1,-2 0-1,-5-32 1,3 38-35,-1 0-1,-1 1 1,0-1 0,-1 1 0,-2 1-1,0-1 1,-13-19 0,18 32-11,0-1 0,-1 1 0,0 0 0,0 1 0,0-1 1,-10-6-1,15 12 0,-1-1-1,1 1 1,0 0 0,-1-1 0,1 1 0,-1 0 0,1-1-1,0 1 1,-1 0 0,1 0 0,-1 0 0,1 0 0,-1-1-1,1 1 1,-1 0 0,1 0 0,-1 0 0,1 0 0,-1 0 0,1 0-1,-1 0 1,1 0 0,-1 0 0,1 0 0,-1 1 0,1-1-1,-1 0 1,1 0 0,-1 0 0,1 1 0,-1-1 0,1 0-1,-1 0 1,1 1 0,0-1 0,-1 0 0,1 1 0,0-1 0,-1 0-1,1 1 1,0-1 0,-1 1 0,1-1 0,0 1 0,0-1-1,0 1 1,-1-1 0,1 1 0,0-1 0,0 0 0,0 1-1,0 0 1,0 0 0,-1 3 9,1 1-1,-1-1 1,1 1-1,1 6 1,0 4 56,2 0 1,0 0-1,1-1 0,0 1 0,1-1 0,1 1 1,8 14-1,60 94 495,-60-103-522,77 105-1430,-90-124 1263,12 21-2351,-7-7-2176,-5-9 2796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00.9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21 8538,'-4'0'1476,"-8"-2"3548,12 2-4935,0-1-1,0 1 1,0-1-1,-1 1 1,1 0-1,0-1 1,0 1-1,0-1 1,0 1-1,0-1 1,0 1-1,0-1 1,0 1-1,0-1 1,0 1-1,0-1 1,0 1-1,1-1 0,-1 1 1,0 0-1,0-1 1,0 1-1,0-1 1,1 1-1,-1-1 1,0 1-1,1-1 1,-1 1-28,0 0 0,0 0 0,0 0 0,0 0 0,1 0 1,-1 0-1,0 0 0,0 0 0,0 0 0,0-1 0,0 1 0,0 0 1,0 0-1,1 0 0,-1 0 0,0 0 0,0 0 0,0 0 0,0 0 1,0 0-1,0 0 0,1 0 0,-1 0 0,0 0 0,0 0 0,0 0 1,0 0-1,0 1 0,0-1 0,1 0 0,-1 0 0,0 0 1,0 0-1,0 0 0,0 0 0,0 0 0,0 0 0,0 0 0,0 0 1,1 0-1,-1 1 0,0-1 0,0 0 0,0 0 0,0 0 0,0 0 1,0 0-1,0 0 0,0 0 0,0 1 0,6 8 445,-2-3-36,-2-5-387,-1 0 1,1 0-1,0 0 0,-1 0 1,1-1-1,0 1 1,0 0-1,0-1 0,-1 1 1,1-1-1,0 0 0,0 0 1,0 0-1,0 0 0,0 0 1,3 0-1,33-9 955,-27 6-690,-3 1-375,62-13 1876,-34 13-2547,-29 3-373,0-1 0,-1 1 0,10 2 0,-5 0-330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41.3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1 146 11474,'18'-16'1827,"71"-57"5439,-76 64-6350,0 1 0,1 0-1,0 0 1,0 2 0,17-7 0,-28 12-750,0 0 0,0 1 0,0-1 0,0 0 0,0 1 0,0 0 0,0 0 0,0 0 0,0 0 0,1 0 0,-1 1 0,4 0 0,-5 0-113,-1 0 1,1 0-1,0 0 0,0 0 1,-1 0-1,1 0 0,-1 0 1,1 1-1,-1-1 0,1 0 1,-1 1-1,0-1 0,0 1 0,0 0 1,0 0-1,0-1 0,0 1 1,0 0-1,1 3 0,2 12-442,0 0-1,-1 1 1,0-1 0,-2 1-1,0 23 1,-2-53-4207,0-5 4071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41.7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54 11194,'-6'-11'6634,"8"2"-4122,8 4-1087,3-2-553,5-2-792,-1 3-280,-2 1-688,-1 3-697,-5 6 3906,3 9-2321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42.1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164 488 13779,'1'-2'410,"-1"0"0,0 0 1,0 0-1,-1 0 0,1-1 1,0 1-1,-1 0 0,0 0 0,1 0 1,-1 0-1,-1-2 0,2 4-258,0-1-1,-1 1 1,1 0 0,-1-1-1,1 1 1,0 0 0,-1-1 0,1 1-1,-1 0 1,1 0 0,-1-1-1,1 1 1,0 0 0,-1 0-1,1 0 1,-1 0 0,1-1-1,-1 1 1,0 0 0,-1 0-14,1 0-1,0 1 1,-1-1 0,1 0 0,-1 1 0,1-1 0,0 0 0,0 1-1,-3 1 1,-9 6 334,1 1 0,0 0 0,1 1-1,0 0 1,0 1 0,1 0 0,-11 17-1,16-22-376,1 1 1,0 0-1,0 0 0,-6 13 0,9-16-74,0-1-1,0 0 1,0 1 0,1-1 0,-1 1 0,1-1-1,0 1 1,-1-1 0,2 1 0,-1-1 0,0 1 0,1-1-1,1 6 1,-2-9-22,0 1 0,0 0-1,1 0 1,-1-1-1,0 1 1,0 0 0,1-1-1,-1 1 1,1 0 0,-1-1-1,0 1 1,1-1 0,-1 1-1,1 0 1,0-1-1,-1 1 1,1-1 0,-1 0-1,1 1 1,0-1 0,-1 1-1,1-1 1,0 0 0,-1 0-1,1 1 1,0-1 0,0 0-1,-1 0 1,1 0-1,0 0 1,0 0 0,-1 0-1,1 0 1,0 0 0,0 0-1,-1 0 1,1 0 0,0 0-1,0-1 1,-1 1 0,2-1-1,0 0-38,1 0 0,-1 0 0,0-1 0,0 1 0,0-1 0,0 0 0,-1 1 0,1-1 0,0 0 0,-1 0 0,2-2 0,8-16-652,10-27 1,-14 28-113,21-35-1,-28 53 798,0 1 0,1 0 0,-1-1-1,0 1 1,0 0 0,0-1-1,1 1 1,-1 0 0,0-1-1,0 1 1,1 0 0,-1 0-1,0-1 1,1 1 0,-1 0-1,0 0 1,1-1 0,-1 1 0,1 0-1,-1 0 1,0 0 0,1 0-1,-1 0 1,0 0 0,1 0-1,-1 0 1,1 0 0,-1 0-1,0 0 1,1 0 0,-1 0-1,1 0 1,-1 0 0,0 0-1,1 0 1,-1 0 0,1 0 0,-1 1-1,0-1 1,1 0 0,-1 0-1,0 1 1,1-1 0,-1 0-1,0 0 1,0 1 0,1-1-1,12 19 24,-9-13-21,-2-3 44,0 1-1,1-1 0,0 1 0,-1-1 0,1 0 1,0 0-1,1-1 0,-1 1 0,1-1 0,-1 1 1,1-1-1,0 0 0,-1 0 0,1-1 0,0 1 1,0-1-1,0 0 0,1 0 0,-1 0 0,0 0 1,0-1-1,0 0 0,1 0 0,-1 0 0,0 0 1,0-1-1,1 0 0,-1 1 0,0-2 0,0 1 1,0 0-1,0-1 0,0 0 0,0 0 0,-1 0 1,1 0-1,-1 0 0,1-1 0,-1 0 0,0 1 1,5-7-1,-1-1 56,-1 1 1,0-1 0,-1 0 0,0 0-1,0 0 1,-1-1 0,-1 0-1,3-11 1,0-10 168,4-49 1,-8 57-204,-1 1 1,-1 0 0,-2-1-1,0 1 1,-7-30-1,6 41-58,0 1 0,0 1 0,-2-1 0,1 0 0,-1 1 0,-1 0 0,0 0-1,0 1 1,-1-1 0,0 2 0,0-1 0,-15-13 0,20 21-2,1 0 0,0 0 0,-1 0 1,1 0-1,0 0 0,-1 0 0,1 0 1,-1 0-1,0 0 0,1 1 0,-1-1 1,0 0-1,1 1 0,-1 0 0,0-1 0,1 1 1,-1 0-1,0 0 0,-2 0 0,3 0 7,0 1-1,0 0 0,-1-1 0,1 1 1,0 0-1,0-1 0,0 1 0,0 0 0,1 0 1,-1 0-1,0 0 0,0 0 0,0 0 1,1 0-1,-1 0 0,1 0 0,-1 0 0,1 0 1,-1 0-1,0 2 0,-1 4 50,1 1-1,0-1 0,0 0 1,0 1-1,1-1 1,0 1-1,1 9 1,4 11 94,2-1 0,0 1 0,2-2 0,1 1 0,1-1 0,1-1 0,1 0 0,27 38 1,-31-51-188,0 0 0,0-1 1,1 0-1,20 15 1,-26-23-231,0 1 0,1-1 0,-1 0 1,1-1-1,0 1 0,0-1 0,0 0 0,0 0 1,0-1-1,0 1 0,0-1 0,1 0 0,-1-1 1,0 1-1,1-1 0,5 0 0,19-8-1281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42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49 208 11682,'2'-5'772,"-1"0"0,0 0 0,-1 0 0,1-5-1,-1 9-528,1-1 0,-1 1-1,-1 0 1,1 0 0,0-1-1,0 1 1,0 0 0,-1-1 0,1 1-1,0 0 1,-1 0 0,1 0-1,-1 0 1,0-1 0,1 1-1,-1 0 1,0 0 0,0 0-1,1 0 1,-2-1 0,1 2-176,1 0 0,0 0 0,-1 0 1,1 0-1,0-1 0,-1 1 0,1 0 1,0 0-1,-1 0 0,1 0 0,-1 0 1,1 0-1,0 0 0,-1 0 0,1 0 0,-1 0 1,1 0-1,0 0 0,-1 0 0,1 0 1,0 1-1,-1-1 0,1 0 0,-1 0 1,1 0-1,0 0 0,0 1 0,-1-1 1,1 0-1,0 0 0,-1 1 0,1-1 0,0 0 1,0 1-1,-1-1 0,1 0 0,0 1 1,0-1-1,0 0 0,-1 1 0,1 0 1,-7 18 924,6-16-781,-6 21 730,-6 34-1,12-50-845,0 0 1,0 1-1,1-1 0,0 0 1,1 0-1,0 0 1,0 0-1,4 12 1,-5-17-91,1-1 1,0 1 0,0-1-1,0 1 1,1-1 0,-1 1-1,0-1 1,1 0 0,0 0-1,-1 0 1,1 0 0,0 0 0,0 0-1,0 0 1,1 0 0,-1-1-1,0 1 1,1-1 0,-1 0-1,0 1 1,1-1 0,0 0 0,-1-1-1,1 1 1,-1 0 0,1-1-1,0 0 1,0 1 0,-1-1-1,1 0 1,0 0 0,0-1-1,4 0 1,1-1-129,0 0 0,1 0 0,-2-1 0,1 0 0,0-1 0,-1 1 0,1-1 1,-1-1-1,-1 0 0,8-5 0,-3-1-466,0 0 0,0 0 1,-2-1-1,1 0 0,-1-1 0,-1 0 1,-1 0-1,7-15 0,-5 6-483,-1 0-1,0-1 0,-2 0 0,5-37 0,-5-16-187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43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5 12275,'0'0'80,"0"0"0,0 0 1,-1-1-1,1 1 0,0 0 1,0 0-1,0-1 1,0 1-1,0 0 0,0 0 1,0 0-1,0-1 0,-1 1 1,1 0-1,0 0 0,0 0 1,0-1-1,0 1 1,-1 0-1,1 0 0,0 0 1,0 0-1,0 0 0,-1 0 1,1-1-1,0 1 0,0 0 1,-1 0-1,1 0 1,0 0-1,0 0 0,0 0 1,-1 0-1,1 0 0,0 0 1,0 0-1,-1 0 0,1 0 1,1 14 2454,23 77 1717,-3-13-2119,-4 11-599,6 99-1,-17-121-1367,-4-50-144,-2-7-17,1-1 0,0 1 1,1 0-1,0-1 0,1 0 0,5 14 1,-8-23-7,0 0 0,0 1 0,0-1 0,0 0 0,0 0 0,0 1 0,1-1 1,-1 0-1,0 1 0,0-1 0,0 0 0,0 0 0,1 0 0,-1 1 1,0-1-1,0 0 0,1 0 0,-1 0 0,0 1 0,0-1 0,1 0 0,-1 0 1,0 0-1,0 0 0,1 0 0,-1 0 0,0 0 0,1 0 0,-1 1 1,5-8-42,1-18-69,2-46-297,6-39-471,-12 99 755,1 0 0,0 1-1,1-1 1,0 1 0,1-1 0,0 1 0,9-14-1,-13 22 112,1 0-1,-1 0 0,1 0 0,0-1 1,-1 2-1,1-1 0,0 0 0,0 0 1,1 1-1,-1-1 0,0 1 0,0-1 1,1 1-1,-1 0 0,1 0 0,-1 0 1,1 0-1,-1 1 0,1-1 1,0 1-1,-1-1 0,1 1 0,0 0 1,-1 0-1,1 0 0,0 0 0,-1 1 1,1-1-1,-1 1 0,1 0 0,0-1 1,3 3-1,4 2-18,0 1 0,0 1 0,0 0 0,-1 0 0,16 15 0,-23-20 17,17 18-313,-10-11-125,0 0 0,15 12 1,-21-19 250,-1 0-1,0-1 1,0 1 0,1-1 0,-1 0 0,1 0 0,-1 0 0,1 0-1,-1 0 1,1-1 0,0 1 0,-1-1 0,1 0 0,0 1 0,-1-1-1,1 0 1,4-1 0,-5 0 75,1 0 1,-1 0-1,0 0 1,0 0-1,1 0 0,-1-1 1,0 1-1,0-1 1,0 1-1,0-1 0,-1 0 1,1 0-1,0 0 1,2-3-1,8-18-274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44.0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77 485 11146,'1'-5'908,"1"-14"1435,-2 19-2137,0-1 1,0 0-1,0 1 0,0-1 1,0 1-1,0-1 1,0 1-1,0-1 0,0 0 1,0 1-1,0-1 0,0 1 1,-1-1-1,1 1 0,0-1 1,0 1-1,-1-1 1,1 1-1,0-1 0,-1 0 1,-4 5 1916,-6 12-1275,1 0 1,1 1-1,1 0 1,1 1 0,0 0-1,-6 26 1,11-36-724,0 1 0,1-1 0,0 0 1,0 0-1,2 13 0,-1-18-102,0 1-1,1-1 0,-1 1 1,1-1-1,0 0 1,0 0-1,0 1 0,1-1 1,-1 0-1,1 0 1,-1 0-1,1 0 0,0-1 1,0 1-1,1 0 1,2 2-1,-4-4-22,-1-1 0,1 1 0,0 0 0,0-1 0,1 1 0,-1-1 0,0 1 0,0-1 0,0 1 1,0-1-1,0 0 0,0 0 0,1 1 0,-1-1 0,0 0 0,0 0 0,0 0 0,1 0 0,-1 0 0,0-1 0,0 1 0,0 0 0,1 0 0,-1-1 0,0 1 0,0-1 0,0 1 1,0-1-1,0 0 0,0 1 0,0-1 0,0 0 0,0 0 0,0 1 0,1-3 0,1 0-33,-1 0 0,1 0 0,-1 0 0,0-1 0,0 1 0,0-1 0,0 1 0,-1-1 0,3-6 0,0-14-369,-1-1-1,0-24 1,-2 24-85,8-43-1,-9 67 483,0 0 0,0 1 0,1-1 0,-1 0-1,0 0 1,0 1 0,0-1 0,1 0 0,-1 1 0,0-1 0,1 0-1,-1 1 1,1-1 0,-1 0 0,1 1 0,-1-1 0,2 0 0,-2 1 5,1 0 0,-1 0 0,0 0 0,1 0 1,-1 0-1,0 0 0,1 0 0,-1 0 0,0 0 1,1 0-1,-1 0 0,0 0 0,1 0 1,-1 1-1,0-1 0,1 0 0,-1 0 0,0 0 1,1 0-1,-1 1 0,0-1 0,0 0 0,1 0 1,-1 1-1,0-1 0,14 23 158,-14-23-154,3 6 71,-1-1 1,1 0 0,0 0 0,1 0-1,-1-1 1,1 1 0,5 5-1,-8-9-63,1 0 0,-1 0-1,0 0 1,1 0 0,-1 0-1,0-1 1,1 1 0,-1 0-1,1-1 1,0 1 0,-1-1-1,1 0 1,-1 1 0,1-1-1,-1 0 1,1 0 0,0 0-1,-1 0 1,1 0 0,0 0-1,-1 0 1,1-1 0,-1 1-1,1-1 1,-1 1 0,1-1-1,-1 0 1,1 1 0,-1-1-1,1 0 1,0-1 0,3-2-10,0 0 0,0-1 0,0 1 0,-1-1 0,0 0 0,0 0 0,4-6 0,21-44-438,-17 30-15,-9 20 335,30-51-1168,-29 50 1240,-1 1 0,1 1 1,0-1-1,1 0 0,-1 1 0,1 0 0,0 0 0,6-4 0,-10 8 73,0-1 0,0 1 0,0 0 0,0 0 1,0-1-1,-1 1 0,1 0 0,0 0 0,0 0 1,0 0-1,0 0 0,0 0 0,0 0 0,0 1 1,0-1-1,0 0 0,0 1 0,0-1 0,0 0 0,-1 1 1,2 0-1,19 14 586,-9-6-380,-10-8-202,0 1 0,1-1 0,-1 0 0,1 0 0,-1 0 0,1 0 0,0 0 0,-1 0 0,1-1 0,0 1 0,-1-1 0,1 0 0,0 0 0,0 0 0,-1 0 0,6-1 0,-5 0 0,1-1 0,-1 1-1,1-1 1,-1 1 0,1-1-1,-1 0 1,0 0 0,0 0 0,0-1-1,0 1 1,2-4 0,2-2 78,0-1 0,0-1 0,-1 1 0,0-1 1,-1 0-1,0-1 0,4-12 0,-7 17-67,-1 0 0,0 0 0,0 0 0,-1 0 0,0 0 0,0-10 0,-1 11-30,1-1 0,0 1 0,0-1 0,1 1 1,-1 0-1,1-1 0,1 1 0,1-7 0,-3 12-15,1-1 0,0 0 1,-1 0-1,1 0 0,-1 0 0,1 0 0,0 1 1,0-1-1,0 0 0,-1 0 0,1 1 0,0-1 1,0 1-1,0-1 0,0 1 0,0-1 0,0 1 1,0 0-1,0-1 0,0 1 0,0 0 1,0 0-1,0 0 0,0 0 0,0-1 0,1 2 1,-1-1-1,0 0 0,0 0 0,0 0 0,0 0 1,0 1-1,0-1 0,1 1 0,3 1-3,0 0 0,0 0 0,0 1 0,0-1 0,6 6 0,0 1 50,0 1 0,-1 0 0,0 1 1,-1 0-1,0 0 0,-1 1 0,12 22 0,-7-9 244,-1 1-1,16 53 0,-23-58-177,0-1-1,-2 1 0,-1 0 1,0 0-1,-1 0 0,-1 0 0,-2 0 1,-3 26-1,4-43-103,0-1 0,0 1 1,0-1-1,-1 1 0,1-1 0,-1 0 0,0 1 0,-2 2 0,3-5-6,1 0 0,-1 0-1,1-1 1,-1 1 0,1 0-1,-1-1 1,0 1 0,1-1-1,-1 1 1,0-1-1,1 1 1,-1-1 0,0 1-1,0-1 1,0 0 0,1 0-1,-1 1 1,0-1 0,0 0-1,0 0 1,0 0 0,1 0-1,-1 0 1,0 0-1,0 0 1,0 0 0,0 0-1,1 0 1,-1 0 0,0 0-1,0-1 1,0 1 0,0 0-1,1-1 1,-1 1-1,0 0 1,1-1 0,-2 0-1,0-1-6,0 0 1,0-1-1,0 1 0,0 0 0,0-1 0,1 1 0,-1-1 0,1 1 0,0-1 0,-1-4 0,-9-32-153,9 29 102,-5-24-131,2-1-1,1 0 1,2 0 0,3-47-1,26-137-23,-25 197 229,-1 15-17,0 0 0,0-1-1,1 1 1,0 0 0,3-9 0,-4 14 3,0 0 1,0 0-1,1 0 0,-1 1 1,0-1-1,1 0 1,-1 1-1,1-1 0,0 1 1,-1-1-1,1 1 1,0 0-1,0 0 0,0 0 1,0 0-1,0 0 1,0 0-1,0 0 1,0 1-1,0-1 0,0 1 1,3-1-1,18 0 338,1 0 1,-1 2-1,0 1 1,34 7-1,-22-4 361,-16-3-331,26 4 357,-41-5-662,0 0 0,1 0 1,-1 1-1,0-1 0,0 1 1,0 0-1,4 2 0,-7-3-64,-1-1-1,1 1 0,-1-1 0,1 0 1,-1 1-1,1-1 0,-1 1 1,1-1-1,-1 1 0,0-1 0,1 1 1,-1 0-1,0-1 0,1 1 1,-1-1-1,0 1 0,0 0 0,0-1 1,0 1-1,1 0 0,-1-1 1,0 1-1,0 0 0,-1 0 0,1 1 1,0-1 0,-1 0 0,1 1 0,-1-1 0,1 0 0,-1 0 0,0 1 0,0-1 0,0 0 0,-1 2 0,-3 2 1,-1 0 0,1-1 1,-9 6-1,-31 18-1657,-2-2 1,0-3-1,-53 19 0,66-32-394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4.5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 8610,'10'0'7776,"-5"3"-4519,-4-2-3133,0 0-1,-1 0 0,1 1 1,-1-1-1,0 0 1,1 1-1,-1-1 0,0 1 1,0-1-1,0 3 0,19 232 1962,-8 37-1771,-3-19 327,12 515 426,-38-560-905,18-203-199,-1 0-1,0 0 0,0-1 0,-1 1 0,0 0 1,0-1-1,0 1 0,-1-1 0,0 0 1,0 0-1,-6 9 0,9-14-6,0 0-1,-1 0 1,1 0 0,0 1-1,0-1 1,-1 0 0,1 0-1,0 0 1,-1 0-1,1 0 1,0 0 0,0 1-1,-1-1 1,1 0 0,0 0-1,-1 0 1,1 0 0,0 0-1,-1 0 1,1 0 0,0 0-1,0 0 1,-1 0 0,1-1-1,0 1 1,-1 0 0,1 0-1,0 0 1,0 0 0,-1 0-1,1 0 1,0-1-1,0 1 1,-1 0 0,1 0-1,0 0 1,0-1 0,-1 1-1,1 0 1,0 0 0,0-1-1,0 1 1,0 0 0,0 0-1,-1-1 1,1 1 0,-7-19-2019,3 10 605,-4-4-447,-1 0 730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4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13323,'0'29'1552,"1"0"1369,4 5-169,2-2-407,4 0-257,0-5-535,1-5-273,3-10-496,2-5-232,6-13-280,1-9-88,5-17-552,-6-11-560,9-10-2025,4-3 1665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6.3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85 342 6169,'-2'1'164,"-1"0"-1,0 0 0,1 0 1,-1 0-1,1 0 0,-1 0 0,1 1 1,0-1-1,-1 1 0,1-1 1,0 1-1,0 0 0,0 0 1,0 0-1,0 0 0,1 1 0,-1-1 1,1 0-1,-1 1 0,1-1 1,0 1-1,0-1 0,0 1 1,0-1-1,0 1 0,1 0 1,-1 0-1,1-1 0,0 1 0,0 5 1,-3 35 1486,-10 56 0,5-51-1374,2 1-1,3 0 0,1 1 0,3-1 1,10 73-1,9-4 527,37 126 1,48 64-47,24-10-77,-110-258-450,35 56 0,-40-75-133,1-1 1,1-1-1,0 0 0,24 20 0,-5-11 63,0-1-1,59 32 1,84 33 359,-140-74-448,0-2 1,1-1 0,0-2-1,1-2 1,1-2 0,0-1-1,51 2 1,-41-9 185,0-2 1,0-2-1,81-16 0,-67 4 224,0-3 1,79-32-1,-83 26-320,95-43 81,-139 58-217,0-1-1,-1-1 1,-1 0 0,0-1-1,0 0 1,22-26 0,-21 18 91,-1-1-1,-1-1 1,0 0 0,-2-1 0,10-27 0,38-125 835,-50 142-814,8-35-47,-3 0 0,-3 0 1,-3-1-1,-4-1 0,-3-91 1,-4 124-79,-2 0 1,-1 0-1,-2 1 0,-2 0 1,-14-36-1,-7-7 41,-45-81 0,50 111 81,-3 2 1,-2 1-1,-1 1 1,-3 2-1,-1 1 1,-3 2-1,0 1 1,-3 2-1,-1 2 1,-58-37-1,-265-135 554,332 192-685,0 1 0,-1 1 0,-47-10 1,55 17-3,0 2 1,0 1 0,-1 1 0,1 1 0,-37 4-1,15 3-5,0 3-1,-48 14 1,-92 38-9,160-50 9,0 1 1,1 1 0,0 1-1,1 2 1,0 0-1,2 2 1,0 0 0,1 2-1,0 1 1,-33 41 0,-43 67-29,76-96-17,-35 71-1,55-96-63,-1-1 0,1 1 0,1 0 0,-1 0 0,1 0 0,1 0-1,0 0 1,0 0 0,0 14 0,2-18-92,-1-1 0,1 1 1,0 0-1,0-1 0,0 1 0,0 0 0,1-1 0,-1 0 0,1 1 1,0-1-1,0 0 0,0 0 0,0 0 0,1 0 0,-1 0 0,1 0 0,0-1 1,0 0-1,0 1 0,0-1 0,0 0 0,6 2 0,0 0-711,0 0 1,0-1-1,0 0 0,1-1 0,17 2 0,22 2-729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6.7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58 20092,'-7'8'2161,"-1"-2"647,3-3-1015,2-3-585,6-7-1280,7-7-472,9-8-2009,-5-10 1585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01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48 8362,'0'-3'6337,"6"0"-4624,1 0-217,6-3-376,2-3-232,6 3-472,2-2-216,-2 5-408,-1 0-256,-5 3-832,-1-3-424,1 6 863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7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11530,'0'8'1425,"3"-2"1239,3 0-135,3-3-73,2-3-271,6-4-401,1-2-231,2-4-577,1 4-344,-1 3-456,-2 0-80,-3 3-344,-2 2-272,-3 2-1137,-1 1-975,-1 0 1424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7.6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53 14211,'10'3'1280,"6"-3"713,2 0-97,2-6-560,1-3-311,0 0-433,1 0-160,1 1-264,-7 1-224,-1 2-616,-1 4-897,-6-1 857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8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12691,'0'6'1352,"2"0"896,-1-2-39,5 1-313,3-1-359,3-2-473,7-2-200,1 0-424,-1-5-152,4 1-176,-3-1-24,-3 2-360,3 0-272,-8 3-656,0 3-609,-7 3-495,-4-1 1104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8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 14539,'6'8'1568,"3"1"921,2-3-321,4 0-663,0-3-609,2-4-488,0-1-304,-1-5-1392,7-6-161,2-8 497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9.1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0 122 12915,'11'3'1368,"7"-1"873,0 0-57,8-2-120,5-4-431,2 0-481,2-2-216,-1-2-472,-4-1-176,-5-3-216,-2 1-168,-7-2-704,0-1-352,-10 0-1121,-3 0-343,-3-5 1464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9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15051,'10'29'1697,"5"0"479,5-3-352,-1 1-631,3-3-793,-5 2-160,-1-1-264,-4-2-256,1 1-1009,0-1-447,3 6 800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7:59.9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0 182 15019,'14'0'1793,"6"3"647,5-5-439,6-2-377,1-4-936,0-3-208,1-2-360,-1-1-56,2-1-448,-5-1-320,-8 0-1336,-4 0-481,-19-6 1297</inkml:trace>
  <inkml:trace contextRef="#ctx0" brushRef="#br0" timeOffset="1">85 0 15363,'3'22'1433,"3"0"591,5 1-216,4 0-743,4-1-457,2-4-328,-3 0-216,1-3-608,-4 2-368,-3 3-1185,0 3 1113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00.2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1 147 14107,'4'-2'1496,"7"1"913,4-7-121,9 1-415,5-3-449,5-3-528,2 0-232,-1-2-384,-3 3-160,-7-2-504,-2 2-416,-11 2-1128,-3-3-521,-9-3 1233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00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15035,'6'15'1793,"3"2"647,10 0-527,4-2-497,5-3-872,6 0-160,-8 0-376,-3 1-296,-7-1-656,-3 5-857,-3-1 2602,-8 12-1234</inkml:trace>
  <inkml:trace contextRef="#ctx0" brushRef="#br0" timeOffset="1">101 587 15995,'9'0'1521,"8"-1"759,2-2-431,7 0-593,3-2-536,-3-1-456,-2 0-72,1 0-224,-11 1-288,1 1-640,-5 1-656,-3-2-881,3-2 1233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01.1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14243,'10'27'2201,"0"4"1247,10 2-1135,-2 4-313,7 0-1096,-4-4-312,3-4-311,2-2-698,5-10-767,5-6 720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01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 16051,'21'0'1409,"2"0"455,-3-1-168,0-3-1135,1 0-489,0 5 2256,-3-7-1768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04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710 162 11490,'0'0'218,"-1"0"0,0 0 0,0 1 0,1-1 0,-1 0 0,0 0 0,0 0-1,1 0 1,-1 0 0,0 0 0,0-1 0,1 1 0,-1 0 0,0 0 0,0 0-1,1-1 1,-1 1 0,0 0 0,1-1 0,-1 1 0,0-1 0,1 1 0,-1-1-1,1 1 1,-1-1 0,-12-6 726,11 7-870,0 1 1,0-1-1,0 0 1,-1 1 0,1-1-1,0 1 1,0-1 0,0 1-1,0 0 1,0 0-1,0 0 1,0 0 0,-2 3-1,-25 21 420,18-15-289,-53 45 352,-64 60-40,97-85-477,-51 67-1,35-27-38,-50 104-1,92-165 0,-20 40 2,2 0-1,2 2 0,3 0 1,1 2-1,3 0 0,-14 107 1,23-97 1,3 0 0,2 1 0,12 79 0,-5-91 140,2-1 0,2-1 1,3 0-1,36 87 0,-34-103 29,1-1-1,40 57 1,-42-71-72,1 0 1,1-1-1,0 0 0,1-2 0,28 20 0,19 5 902,118 55 0,-131-71-579,-12-6-122,1-1-1,1-2 1,1-2-1,45 9 0,-61-19-203,-1 0 0,0-1 0,1-2 0,0-1 0,-1-1 0,1-1 0,-1-1 1,29-8-1,112-38 836,-137 37-834,0 0-1,-1-2 1,38-26 0,-65 39-99,238-154 105,-219 141-81,-1 0-1,-1-2 1,-1 0 0,28-30-1,54-83 115,-86 109-126,-1-2-1,-1 0 1,-2 0-1,10-26 1,25-98 31,-41 133-42,2-10 24,0 0 1,-2-1 0,0 1 0,0-34 0,0-60 102,-1 68-66,-2 0 0,-11-96 1,7 127 30,-2 1 0,0 0 0,-1 0 0,-11-23 0,1 10 205,-26-38 0,23 36-198,1-1 0,-18-48 0,-12-22 50,25 63-110,-32-44 0,43 67-23,-2 1 0,0 0 0,-1 1 0,-31-24 0,36 31-17,-25-16 32,2-2-1,-45-45 1,25 8-14,32 37-25,-1 1 0,-49-44 0,63 64 12,-1-1 0,1 2 0,-1-1 0,0 1 0,0 0 0,-13-3 0,-60-12 66,30 9-26,5-1-22,-1 2 0,0 2 1,-77-1-1,101 8-67,0 1-1,1 2 1,-1 0 0,1 1-1,0 2 1,0 0-1,0 1 1,1 2-1,-29 14 1,30-12-366,12-7-55,2 0 1,-1 0-1,0 0 0,1 1 1,0 0-1,0 1 0,0-1 0,1 1 1,-6 7-1,11-12 290,0 0-1,1 0 1,-1 1-1,0-1 1,1 0 0,-1 0-1,1 1 1,-1-1 0,1 0-1,0 1 1,-1-1 0,1 0-1,0 2 1,0-1-27,1 1 0,-1-1 0,1 1 0,0-1 0,0 1 0,2 3 0,-3-5 141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05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0 10338,'-1'1'181,"-1"-1"0,1 1 0,0 0-1,0-1 1,-1 1 0,1 0 0,0 0 0,0 0-1,0 0 1,0 0 0,0 0 0,0 0 0,1 0-1,-1 0 1,0 1 0,0-1 0,1 0 0,-1 0 0,1 1-1,-1-1 1,1 0 0,0 1 0,-1-1 0,1 1-1,0 1 1,-1 4 270,1 0 0,0 0-1,1 13 1,10 65 960,6 60-86,-17-126-1781,0-1 1,-1 0-1,0 0 0,-2 0 0,-8 33 1,2-38-2274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06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8850,'-6'12'1120,"-1"4"905,4-1-225,3 2-264,3 1-167,5-1-217,0-2-80,-1-1-304,2-2-120,-1-3-208,-2-3-119,5-4-153,1-2-240,3-16-1153,3-2 841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0.1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1 130 12035,'14'4'3346,"-13"-3"-3198,0 0 0,1-1 0,-1 1 0,0-1 0,0 1 0,0-1 0,0 0 0,1 0 0,-1 1 0,0-1 0,0 0 0,1 0 0,-1 0 0,2 0 0,34-10 3067,-31 8-2850,0-1 0,0 2-1,0-1 1,1 1 0,-1 0 0,1 0-1,-1 1 1,0 0 0,1 0 0,-1 0 0,13 3-1,-8 0 201,0-1-1,20 2 0,-21-3-340,0 0 0,0 0 0,0 1 0,14 5 0,-6-1-118,0 0-1,0-2 1,1 0 0,-1-1-1,1-1 1,0-1 0,26-1-1,7-4 23,70-15-1,-117 18-120,89-14 69,-78 14-50,1 0 1,0 1-1,26 4 0,9 6 11,-36-6-2,1-1-1,0-1 1,0 0-1,0-1 1,0-1-1,25-2 1,-31 1 37,0-1 0,0-1 0,0 1 0,0-2-1,-1 1 1,1-2 0,-1 1 0,0-1 0,16-11 0,-14 6 133,23-12 0,-31 19-277,0 1 0,0 0 0,1 0-1,0 1 1,-1-1 0,1 1 0,0 0 0,-1 0 0,8 0 0,-12 1-81,1 0-1,-1 0 1,0-1-1,1 1 1,-1 0 0,0-1-1,1 1 1,-1 0-1,0-1 1,1 1 0,-1 0-1,0-1 1,0 1-1,1-1 1,-1 1-1,0-1 1,0 1 0,0-1-1,0 1 1,0-1-1,1 1 1,-1 0 0,0-1-1,0 1 1,0-2-1,0-13-3216,-1 1 663,-2-4 1044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0.5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 12059,'3'0'603,"0"0"1,1 1 0,-1 0-1,0-1 1,1 1 0,-1 1-1,0-1 1,0 0 0,0 1-1,0-1 1,0 1 0,0 0 0,4 3-1,-2 0-34,1 1-1,0-1 0,-1 1 0,7 10 1,-10-13-426,-1-1 0,0 1 0,0-1 1,0 1-1,0-1 0,0 1 0,-1 0 0,1-1 1,-1 1-1,0 0 0,1-1 0,-1 1 1,0 0-1,-1 0 0,1-1 0,0 1 0,-2 4 1,-1 3 153,0 0 1,-1 0-1,-6 10 1,8-16-250,-1 1-23,0 1-1,-1-1 0,0 0 0,0 0 0,0 0 1,0 0-1,-1-1 0,-8 7 0,10-9-283,0 1 0,-1-1 0,1 0-1,-1 0 1,1-1 0,-1 1 0,0 0 0,1-1-1,-1 0 1,0 0 0,0 0 0,0-1 0,0 1 0,-7-1-1,11 0 180,-1 0-1,1 0 0,-1 0 0,0-1 1,1 1-1,-1 0 0,1 0 1,-1 0-1,1-1 0,-1 1 0,1 0 1,-1-1-1,1 1 0,-1 0 1,1-1-1,0 1 0,-1-1 0,0 0 1,-7-15-1177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1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13 168 11955,'3'2'7102,"8"-3"-4553,13-4-1178,-17 2-1152,1 1 1,-1-1-1,0-1 1,0 1-1,0-1 1,-1 0-1,1-1 1,-1 0-1,7-6 0,-10 9-196,0-1 0,-1 0-1,1 0 1,-1 0-1,1 0 1,-1 0-1,0-1 1,0 1 0,0-1-1,-1 1 1,1-1-1,-1 0 1,0 1-1,0-1 1,0 0 0,-1 0-1,1 0 1,-1 0-1,0 0 1,0-4-1,0 6-22,-1 0 0,1 0-1,-1 0 1,1 0-1,-1 1 1,0-1 0,0 0-1,0 0 1,0 0-1,0 1 1,0-1-1,0 0 1,-1 1 0,1-1-1,-1 1 1,1-1-1,-1 1 1,1 0-1,-3-2 1,1 2-23,0 0-1,0 0 1,0 0 0,0 0-1,0 0 1,0 0 0,0 1-1,0-1 1,0 1 0,0 0-1,-6 1 1,5-1-6,-1 0-1,1 1 1,0 0 0,-1 0-1,1 0 1,0 1-1,0 0 1,0-1 0,0 1-1,0 1 1,0-1-1,0 0 1,1 1 0,-1 0-1,1 0 1,0 0-1,-6 7 1,7-5 32,-1 1 1,1-1-1,0 1 1,0 0-1,1 0 0,-1 0 1,1 0-1,0 11 1,1-3 98,0 1 1,4 23 0,-2-30 10,0 1 1,0 0-1,1-1 1,0 1 0,1-1-1,0 0 1,0 0-1,0-1 1,1 1-1,1-1 1,-1 0-1,8 7 1,-9-11 53,1 0 0,0 0 0,0 0-1,1-1 1,-1 0 0,0 0 0,1 0 0,0-1 0,7 2 0,-1-1 78,0-1 1,0-1 0,19 0-1,-27-1-281,0 0 0,0 0 0,0 0-1,0 0 1,-1-1 0,1 1 0,0-1 0,0 0 0,-1 0-1,1-1 1,-1 1 0,0-1 0,0 0 0,0 1-1,3-5 1,-1 2-1082,1 0-1,0 0 1,11-7-1,1 4-621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1.6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177 1 9202,'0'0'198,"0"0"-1,-1 0 1,1 0 0,0 0 0,-1 0-1,1 0 1,0 0 0,0 0 0,-1 0-1,1 0 1,0 0 0,-1 0 0,1 0-1,0 0 1,-1 0 0,1 0 0,0 0-1,0 0 1,-1 1 0,1-1 0,0 0-1,-2 1 990,2-1-989,0 1-1,0-1 1,0 0 0,0 0 0,-1 1-1,1-1 1,0 0 0,0 0 0,0 1-1,0-1 1,0 0 0,0 1 0,0-1-1,0 0 1,0 0 0,0 1 0,0-1-1,0 0 1,0 1 0,0-1 0,0 0-1,0 1 1,0-1 0,0 8 1271,-2 3-789,0-1 0,-1 0 0,1 0 0,-2 0 0,0-1 0,-9 17 0,-38 55 607,7-15-49,11-5-592,28-56-992,5-5 327,0 0-1,0 0 1,0 0-1,0 0 1,0 0-1,-1 0 1,1 0-1,0 0 1,0 0-1,0 0 1,0 0-1,0 0 1,0 0-1,-1 0 1,1 0-1,0 0 1,0 0-1,0 0 1,0 0-1,0 0 1,0 0-1,-1 0 1,1 0-1,0 0 1,0 0-1,0 0 1,0-1-1,0 1 1,0 0-1,0 0 1,0 0-1,0 0 1,-1 0-1,1 0 1,0 0-1,0-1 1,0 1-1,0 0 1,0 0-1,0 0 1,0 0-1,0 0 1,0 0-1,0-1 1,0 1 0,0 0-1,0 0 1,0 0-1,0 0 1,-1-17-548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5.0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 11258,'0'-6'9829,"8"15"-7543,-7-8-2208,-1 0 0,1-1-1,0 1 1,0 0 0,-1 0-1,1 0 1,0-1 0,0 1 0,0 0-1,0-1 1,0 1 0,0-1-1,0 1 1,2 0 0,21 6 128,0-2 1,1 0-1,0-2 1,0-1-1,26 0 1,-47-2-242,-1 0 0,1 0 0,0-1 0,-1 1 0,1-1 0,-1 0 0,0 0 0,7-2 0,-9 2-228,0 0-1,1 0 0,-1 0 0,1 0 0,-1 0 0,0 0 0,0 0 0,2-3 0,-2 3-581,0-1 1,0 0-1,0 1 0,0-1 0,-1 0 0,1 0 0,0 1 0,0-5 1,-1-5-2006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5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14763,'0'7'1480,"1"5"913,7 2-385,-2 6-599,0 0-377,3 3-352,-1-4-200,-1 3-256,4-2-104,0-5-472,-2 2-296,-2-5-1328,-2 1-529,-5 6 1273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5.8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 10354,'4'2'8089,"6"-2"-5208,11-2-789,9 0-990,37 1 0,23-1-1317,-89 2 56,0 0 0,0 1 0,0-1 0,0-1 0,0 1-1,0 0 1,0 0 0,0 0 0,0-1 0,0 1 0,0 0-1,0-1 1,0 1 0,0-1 0,0 1 0,0-1 0,-1 1-1,1-1 1,0 0 0,0 1 0,-1-1 0,1 0 0,0 0-1,-1 1 1,1-1 0,-1 0 0,1 0 0,-1 0 0,1 0-1,-1 0 1,1 0 0,-1 0 0,0 0 0,0 0 0,0 0-1,1-2 1,-1-7-1089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15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0 124 4609,'25'-48'5695,"-25"49"-5596,0-1 0,-1 1 0,1-1 1,0 1-1,0-1 0,-1 1 1,1-1-1,0 1 0,0 0 1,0-1-1,0 1 0,0-1 0,0 1 1,0 0-1,0-1 0,0 1 1,0-1-1,0 1 0,0 0 1,0-1-1,0 1 0,1-1 1,-1 1-1,0-1 0,0 1 0,1 0 1,-1-1-1,0 1 0,1-1 1,-1 1-1,1-1 0,-1 0 1,1 1-1,-1-1 0,0 1 0,1-1 1,-1 0-1,2 1 0,2 2 56,1-1 0,0 1 0,0-1 0,0 0 0,0-1 1,0 1-1,0-1 0,1 0 0,-1 0 0,9 0 0,9 0 295,26-4 1,-30 2-216,54-7 683,125-29 0,20-4-392,-187 38-486,1 0-1,0 3 1,-1 0 0,1 2 0,32 7 0,0 3-35,1-2 1,0-3-1,122-3 0,-71-14 35,59-3-36,2 10 12,141-6 18,69 10 6,-57 2-11,-203-7-9,470-7 1979,-500 11-1446,-6 0 560,134 16-1,-148 1-949,-76-17-232,-1 0 1,1 0 0,0 0 0,0 0 0,-1 0 0,1 0 0,0 0-1,-1-1 1,1 1 0,0 0 0,-1-1 0,1 1 0,0 0 0,-1-1-1,1 1 1,-1-1 0,1 1 0,-1-1 0,1 1 0,-1-1-1,1 1 1,-1-1 0,1 0 0,4-4-601,15-13-1479,9-2 642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05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96 5713,'17'-37'5579,"-15"30"-4499,1 1 0,0-1 0,1 0 0,0 1 0,0-1 0,8-9 0,-12 16-1035,0 0-1,0 0 1,0 0-1,0-1 1,0 1-1,0 0 1,1 0-1,-1 0 1,0 0-1,0-1 1,0 1-1,0 0 1,1 0-1,-1 0 1,0 0-1,0 0 1,1 0-1,-1 0 1,0 0-1,0 0 1,0 0-1,1 0 1,-1 0-1,0 0 1,0 0-1,0 0 1,1 0-1,-1 0 1,0 0-1,0 0 1,1 0-1,-1 0 1,0 0-1,0 0 1,0 0-1,1 0 1,-1 0-1,0 0 1,0 1-1,0-1 1,1 0-1,-1 0 1,0 0-1,0 0 1,0 0-1,0 1 1,0-1-1,1 0 1,-1 0-1,0 0 1,0 1-1,0-1 1,0 0-1,0 0 1,0 1-1,4 15 631,-4-12-479,9 53 821,49 242 1350,-50-268-2214,2-1 1,1 0-1,2 0 1,1-2-1,1 0 1,1 0 0,30 37-1,-36-53-95,0-2 0,0 0 0,1 0 0,0-1-1,1 0 1,0-1 0,1 0 0,-1-1 0,2 0 0,-1-1 0,0-1 0,1 0-1,0-1 1,0-1 0,1 0 0,-1 0 0,1-2 0,-1 0 0,1 0 0,-1-1 0,1-1-1,0-1 1,-1 0 0,29-8 0,7-10-3003,-35 16 1645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6.2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 12691,'-3'6'1528,"0"6"1273,3 0-657,4 5-440,5 1-519,0 1-569,5 2-144,-3-3-232,1 2-144,-3-5-528,-1 0-392,-4-4-945,-2 0-335,7-2 1056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6.6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1 159 11250,'1'1'4606,"7"1"-2704,10-1 702,24-2 0,48-10-285,-82 10-2531,-1 0 0,1-1 0,8-4 0,9-7-5536,-14 8 4871</inkml:trace>
  <inkml:trace contextRef="#ctx0" brushRef="#br0" timeOffset="1">121 1 14379,'-2'12'1224,"4"8"641,-1 3-169,4 9-416,-3 3-295,-1 4-337,2 1-160,2-4-296,4-1-72,-5-6-224,1-3-216,0-9-424,-4-5-665,2-6-679,5-6 1072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7.0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76 14411,'2'-1'1352,"1"-5"833,3 0-153,6-3-583,0-1-377,8 6-376,-2 1-272,-2 1-280,2 1-32,-4 1-176,-2 0-128,-5-2-368,6-1-312,-7-4-1025,-2-3-335,11-2 1120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17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15051,'2'32'1377,"2"1"679,4 4-152,0 0-375,5 2-409,0-8-352,-1-2-224,-2-11-520,-5-4-448,9-11 584,5-3-312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3.6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63 12515,'-6'-10'1190,"-20"-43"7403,39 97-4259,202 379-968,-208-410-3300,53 101 280,-30-53-197,73 106 0,-82-142-253,1-1 1,1-1-1,1-1 1,40 28-1,-61-48-41,1 1-208,-1-1-1,1 1 1,-1-1 0,0 1-1,0 0 1,0 0-1,-1 1 1,1-1-1,3 7 1,-6-10 283,0 0 0,0 0 0,0 1 0,0-1 0,0 0 0,0 0 0,0 0 0,0 0 0,0 0 0,0 1 0,0-1 0,0 0 0,0 0 0,0 0 0,0 0-1,-1 0 1,1 0 0,0 0 0,0 1 0,0-1 0,0 0 0,0 0 0,0 0 0,0 0 0,-1 0 0,1 0 0,0 0 0,0 0 0,0 0 0,0 0 0,0 0 0,0 0 0,-1 0 0,1 0 0,0 0 0,0 0 0,0 1 0,0-2 0,0 1 0,-1 0 0,1 0 0,0 0 0,0 0 0,0 0 0,0 0 0,0 0 0,-1 0 0,1 0-1,0 0 1,0 0 0,-8-2-1404,-1-4-387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4.0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47 121 11987,'-14'-28'6502,"20"65"-50,-4 19-5892,-2-43 114,-23-62 331,18 31-933,-5-29 0,9 41-48,0 0 0,1 0 0,0 1 1,0-1-1,0 0 0,1 0 0,-1 1 0,1-1 1,3-8-1,-3 12-5,0 1 0,0 0 0,0 0 0,0-1 0,0 1 0,0 0 1,0 0-1,0 0 0,0 0 0,1 0 0,-1 0 0,0 1 0,1-1 0,-1 0 0,1 1 0,-1-1 0,1 1 1,-1-1-1,1 1 0,-1 0 0,1 0 0,-1-1 0,1 1 0,-1 0 0,1 0 0,2 1 0,6 0 61,-1 0 0,1 1 0,9 4 0,-13-5-55,184 47-1552,-149-40 1434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4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44 150 13059,'-2'-12'350,"0"-9"1024,-1 1 0,-1 0 0,-1 0 0,-10-25 0,7 33 695,4 14-704,3 8-367,3 5-524,0-1 1,0 1 0,1-1 0,11 27 0,28 56 522,51 65 234,5 10-744,-19 26-458,-52-122-1461,-27-76 1356,1 0 0,-1 0 1,0 0-1,0 1 1,0-1-1,1 0 0,-1 1 1,0-1-1,0 0 0,0 0 1,0 1-1,0-1 0,0 0 1,0 1-1,0-1 0,1 0 1,-1 1-1,0-1 1,0 0-1,0 0 0,-1 1 1,1-1-1,0 0 0,0 1 1,0-1-1,0 0 0,0 1 1,0-1-1,0 0 0,0 0 1,-1 1-1,1-1 1,0 0-1,0 0 0,0 1 1,-1-1-1,1 0 0,0 0 1,0 1-1,0-1 0,-1 0 1,1 0-1,0 0 0,-1 0 1,1 0-1,0 1 1,0-1-1,-1 0 0,1 0 1,-1 0-1,-17-5-4091,4-2 2359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5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0 410 16692,'4'-19'5894,"10"-9"-3863,-8 17-1200,17-32 743,2 2 0,55-72 1,-66 97-1791,0 1 0,0 1 0,2 0 0,-1 0 1,2 2-1,0 0 0,0 1 0,1 1 0,27-12 1,-14 14-3925,-16 5 1045,1-1 1193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5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49 436 10562,'1'1'8355,"-2"7"-6050,-2 0-1218,-1-1 0,0 0 0,-6 9 1,-9 17-289,17-29-764,1-3-32,0 1-1,1 0 0,-1-1 0,0 1 0,1 0 0,-1 0 0,1-1 0,-1 1 0,1 0 1,0 0-1,0 0 0,0 0 0,0 2 0,0-4-7,0 0-1,1 0 1,-1 0-1,0 0 1,0 0-1,0 0 1,0 0-1,1 0 1,-1 0-1,0 0 1,0 0-1,0 0 1,0-1 0,1 1-1,-1 0 1,0 0-1,0 0 1,0 0-1,0 0 1,0 0-1,0 0 1,1-1-1,-1 1 1,0 0 0,0 0-1,0 0 1,0 0-1,0 0 1,0-1-1,0 1 1,0 0-1,0 0 1,0 0-1,0 0 1,0-1 0,1 1-1,-1 0 1,0 0-1,0 0 1,0 0-1,-1-1 1,1 1-1,0 0 1,4-11-135,-2-14-74,-1 20 195,-1-1 1,1 0-1,0 1 1,0-1-1,1 1 0,2-8 1,-4 12 20,1 0 0,-1 1 0,0-1 0,1 1 0,-1-1 0,1 1 0,-1 0 0,1-1 0,-1 1 0,1-1 0,-1 1 0,1 0 0,-1-1 0,1 1 0,-1 0 0,1 0 1,-1-1-1,1 1 0,0 0 0,-1 0 0,1 0 0,0 0 0,-1 0 0,1 0 0,-1 0 0,1 0 0,0 0 0,-1 0 0,1 0 0,0 0 0,-1 0 0,1 1 0,0-1 0,23 13 108,-16-9-57,6 3 51,1 0 0,28 7 1,-37-12-135,0-1 0,0 0 1,0 0-1,0-1 0,0 1 1,0-1-1,0 0 0,0-1 1,0 0-1,9-2 1,-13 2-77,0 0 0,0 1 0,0-1 1,0 0-1,0-1 0,0 1 1,-1 0-1,1 0 0,0-1 1,-1 1-1,1-1 0,-1 1 1,1-1-1,-1 0 0,2-3 1,-2 2-32,1-1 0,-1 1 1,0-1-1,0 1 0,0-1 1,0 0-1,0 0 1,-1-4-1,0-5 10,-1 0 1,0 1-1,-1-1 0,-3-14 0,-7-15 786,12 42-641,0-1 1,0 1-1,0 0 0,0 0 0,0 0 1,0 0-1,0 0 0,0 0 0,0 0 1,0 0-1,0-1 0,0 1 0,0 0 1,0 0-1,0 0 0,0 0 0,0 0 0,0 0 1,1 0-1,-1 0 0,0 0 0,0 0 1,0 0-1,0 0 0,0-1 0,0 1 1,0 0-1,0 0 0,0 0 0,0 0 1,1 0-1,-1 0 0,0 0 0,0 0 1,0 0-1,0 0 0,0 0 0,0 0 0,0 0 1,0 0-1,1 0 0,-1 0 0,0 0 1,0 0-1,0 0 0,0 0 0,0 0 1,0 0-1,0 0 0,0 1 0,1-1 1,-1 0-1,0 0 0,0 0 0,11 5 524,10 6-61,-5-1-195,1 0 0,20 7 0,-31-14-219,1-1 0,-1 0 0,1 0 0,-1-1 1,1 0-1,0 0 0,-1 0 0,1-1 0,11 0 1,-17-1-38,1 1 1,-1 0-1,0-1 1,1 1-1,-1-1 1,1 1-1,-1-1 1,0 0-1,0 1 1,0-1-1,1 0 1,-1 0-1,0 0 1,0 0-1,0 0 1,0 0-1,0 0 1,-1 0-1,1-1 1,0 1-1,0 0 1,-1-1 0,1 1-1,-1 0 1,1-1-1,-1 1 1,1-3-1,0-4 129,0 1 0,-1-1-1,0 1 1,0-10 0,-1 9-24,0-7 60,-1 1-1,0 0 1,-2 0 0,1 0 0,-1 0 0,-1 0 0,-12-22-1,-5-4-190,-30-40 0,29 46-663,23 34 601,0 0-1,0 0 1,-1 0 0,1 0 0,0-1 0,0 1 0,0 0 0,0 0 0,0 0 0,0-1 0,0 1 0,0 0 0,0 0 0,0-1 0,0 1 0,0 0 0,0 0-1,0 0 1,0-1 0,0 1 0,0 0 0,0 0 0,0-1 0,0 1 0,0 0 0,0 0 0,0 0 0,0-1 0,0 1 0,1 0 0,-1 0 0,0 0 0,0 0-1,0-1 1,0 1 0,0 0 0,1 0 0,-1 0 0,0 0 0,0 0 0,0-1 0,1 1 0,-1 0 0,0 0 0,0 0 0,0 0 0,1 0 0,-1 0 0,0 0-1,0 0 1,0 0 0,1 0 0,-1 0 0,18 4 200,7 3-470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6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15091,'2'0'1617,"6"3"1215,2 2-151,15 7-673,0 2-431,4 4-745,2 2-288,-8 2-376,1 1-128,-10-4-368,-2-3-344,-7-5-969,-5-3-703,-2-7 1240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07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17124,'0'26'1144,"2"2"160,2 5-16,3 5-263,0 2-353,2-4-304,2-2-80,0-11-240,-1-6-152,-2-10-256,-4-5-280,0-8-945,-4-7-295,0-6 960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6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12547,'0'12'1552,"3"0"1817,8-2-2697,1-4-112,0-5-1296,5 5-560,5-1 639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6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21 863 14171,'6'11'4938,"-8"-18"-838,-4-14-3162,-2-22-579,5 31-322,1-1-1,0 0 1,0 0 0,1 0-1,1 0 1,2-25 0,-2 36-28,0 1 1,0 0 0,0-1 0,1 1 0,-1-1-1,0 1 1,1 0 0,-1-1 0,1 1 0,0 0-1,-1 0 1,1 0 0,0-1 0,0 1 0,0 0-1,0 0 1,0 0 0,0 0 0,0 0 0,0 0-1,0 1 1,0-1 0,0 0 0,1 0-1,-1 1 1,0-1 0,1 1 0,-1-1 0,0 1-1,1 0 1,-1-1 0,0 1 0,1 0 0,-1 0-1,1 0 1,-1 0 0,0 0 0,1 0 0,-1 1-1,2-1 1,5 3 35,0 0-1,0 0 1,-1 0 0,1 1-1,9 7 1,-13-8-45,2 0 7,0 0 1,0 0-1,0-1 0,0 1 1,0-1-1,7 1 0,-10-2-4,1-1 0,-1 1 0,0-1-1,0 0 1,0 0 0,0 0 0,0 0 0,0-1-1,0 1 1,0-1 0,0 0 0,0 0 0,0 0 0,0 0-1,4-3 1,1-2 1,-1 0 0,0 0 0,0 0-1,-1-1 1,1 0 0,-2-1 0,10-14 0,-7 8-8,-1 1 1,0-1 0,-1 0 0,4-18 0,-7 20-1,0-1 1,-2 1-1,0-1 1,0 1 0,-1-1-1,0 0 1,-1 1-1,-1-1 1,-3-14-1,-6-14-85,-23-55-1,19 54 25,-5-17-3,13 35 92,-1 0 0,-1 1 0,-1 0 0,-20-35 0,19 46 557,16 23 170,33 68 648,-25-50-745,33 55-1,-15-43-479,1 0 0,2-3-1,64 57 1,-37-51-3483,-55-40 275,-14-11 3266,-15-10-245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7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4 229 13523,'-3'3'1808,"3"-7"1985,10-10-1304,10-12-649,4-6-384,5-4-760,-1 0-207,-7 8-385,-1 2-280,-5 10-873,-1 4-431,-3 11-1201,7 5 3090,-9 12-762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8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1271 13323,'2'-2'534,"-1"0"-1,0 0 1,1 0 0,-1 0-1,0 0 1,0 0 0,0-1 0,0 1-1,0 0 1,-1 0 0,1-1-1,0-4 1,0-32 2225,-2 18-1579,2 8-747,-1 1-1,-1-1 1,0 1 0,-1 0-1,0-1 1,-7-22 0,7 30-395,0 0-1,0 0 1,-1 0 0,1 0 0,-1 0-1,0 1 1,0-1 0,-1 1 0,0 0-1,1 0 1,-1 0 0,0 0 0,-1 1-1,1 0 1,-1 0 0,0 0 0,1 0-1,-7-2 1,10 5-35,0-1 1,1 1-1,-1 0 0,0-1 0,0 1 1,0 0-1,0-1 0,0 1 0,0 0 1,0 0-1,0 0 0,0 0 1,0 0-1,0 0 0,0 0 0,0 0 1,0 0-1,0 1 0,0-1 1,0 0-1,0 1 0,0-1 0,-1 1 1,2 0-1,-1 0 0,0 0 0,1 0 1,0-1-1,-1 1 0,1 0 0,0 0 0,-1 0 1,1 0-1,0 0 0,0 0 0,0 0 1,0 0-1,0 0 0,0 0 0,0 0 1,0 0-1,0 2 0,2 3 4,-1 1 0,1-1 0,0 1 0,1-1-1,5 9 1,-3-6 3,0-1 1,1 0-1,0 0 0,1 0 0,-1-1 0,10 8 0,-13-12 6,1-1 1,0 1-1,-1 0 0,1-1 1,0 0-1,0 0 0,1 0 1,-1-1-1,0 1 0,1-1 1,-1 0-1,0 0 0,1 0 1,-1-1-1,8 0 0,-8 0 6,-1-1-1,0 0 0,0 1 0,0-1 0,0-1 1,-1 1-1,1 0 0,0-1 0,0 1 0,-1-1 1,1 0-1,-1 0 0,0 0 0,1 0 0,-1 0 0,0-1 1,3-4-1,2-2 38,-2 0 1,0-1-1,7-17 0,-5 9 0,8-38 0,-12 38-47,2 0 0,10-27 0,-14 44-11,-1 0 0,1-1 1,-1 1-1,1 0 1,0 0-1,0 0 0,-1 0 1,1 0-1,0 0 0,0 0 1,0 0-1,0 1 1,0-1-1,0 0 0,0 0 1,0 1-1,1-1 1,-1 1-1,0-1 0,0 1 1,1-1-1,-1 1 1,0 0-1,0 0 0,1-1 1,-1 1-1,0 0 1,1 0-1,-1 0 0,0 1 1,1-1-1,-1 0 0,0 0 1,3 2-1,3 0 6,0 1 1,0 1-1,0-1 0,11 9 0,-9-7 3,-3 0-54,1-1-1,0-1 0,1 1 1,-1-1-1,1 0 0,-1-1 1,1 0-1,0 0 0,8 1 1,-12-3-87,0 0 0,0 0 1,-1-1-1,1 1 0,0-1 0,0 0 1,-1 0-1,1 0 0,0 0 1,-1 0-1,1-1 0,-1 0 1,0 0-1,1 0 0,-1 0 0,0 0 1,0-1-1,0 1 0,-1-1 1,1 0-1,2-3 0,-2 2-61,0 0-1,-1-1 0,1 0 1,-1 1-1,0-1 1,0 0-1,0 0 1,-1 0-1,2-9 0,-1-6-485,0-25 0,0 4 93,3-5 687,-5 46-88,0 0-1,0 0 1,0 0-1,0 0 1,0 0-1,0 0 1,0-1-1,0 1 1,0 0-1,0 0 1,0 0-1,0 0 1,0 0-1,0-1 1,0 1-1,0 0 1,0 0-1,0 0 1,0 0-1,0 0 1,0-1-1,0 1 1,0 0-1,0 0 1,0 0-1,0 0 0,0 0 1,0 0-1,0 0 1,-1-1-1,1 1 1,0 0-1,0 0 1,0 0-1,0 0 1,0 0-1,0 0 1,-1 0-1,1 0 1,0 0-1,0 0 1,0 0-1,0 0 1,0 0-1,-1 0 1,1 0-1,0 0 1,0 0-1,0 0 1,0 0-1,0 0 1,0 0-1,-1 0 1,1 0-1,0 0 1,0 0-1,0 0 0,0 0 1,0 0-1,-1 0 1,1 0-1,0 0 1,0 0-1,0 0 1,0 1-1,0-1 1,0 0-1,-8 8 393,3 2-199,0 0 0,0 0 0,1 0 0,1 1 0,-1 0 0,-2 21 0,5-27-155,1-1-1,0 1 0,0 0 1,0 0-1,0-1 0,1 1 1,0 0-1,0 0 0,0-1 0,0 1 1,1-1-1,0 1 0,0-1 1,0 0-1,0 0 0,1 0 1,0 0-1,0 0 0,4 4 1,-7-8-52,0 1 0,1-1 1,-1 0-1,0 1 0,0-1 1,1 0-1,-1 1 0,1-1 1,-1 0-1,0 1 0,1-1 1,-1 0-1,1 0 1,-1 1-1,0-1 0,1 0 1,-1 0-1,1 0 0,-1 0 1,1 0-1,-1 0 0,1 0 1,-1 0-1,1 0 0,-1 0 1,1 0-1,-1 0 0,1 0 1,-1 0-2,1-1 1,-1 1-1,1-1 1,-1 0-1,1 1 0,-1-1 1,0 1-1,0-1 1,1 0-1,-1 1 1,0-1-1,0 0 0,0 1 1,1-1-1,-1 0 1,0 0-1,-1-31-30,-5 2-108,4 23-7,0 0 0,1 0-1,0 0 1,0-1 0,0 1-1,2-11 1,-1 17 118,0 0 0,0 1 1,1-1-1,-1 0 0,0 0 1,1 1-1,-1-1 0,1 0 0,-1 1 1,1-1-1,-1 0 0,1 1 0,0-1 1,-1 1-1,1-1 0,0 1 0,-1-1 1,1 1-1,0-1 0,-1 1 1,1 0-1,0-1 0,0 1 0,0 0 1,-1 0-1,1 0 0,0-1 0,1 1 1,25 2-447,10 6 71,-25-4 333,0-2 0,19 3 0,-27-5 94,0 0 1,0 0-1,1 0 0,-1 0 1,0-1-1,0 0 0,0 0 1,0 0-1,0 0 0,-1-1 1,8-3-1,-5 1 122,0-1 1,-1 1-1,1-1 0,-1 0 0,0 0 1,0-1-1,0 0 0,-1 1 1,0-2-1,0 1 0,-1 0 0,0-1 1,5-13-1,-3 5 33,-1 1 0,-1-1 0,0 0 0,-1 0 0,0-27 0,-4 29-165,1 9-32,0 7-93,1 7 90,1-1-1,0 1 1,5 14 0,-5-20 15,0 1 1,0-1 0,1 1 0,0-1 0,0 1 0,0-1-1,1 0 1,0 0 0,3 5 0,-5-8 5,0 0 0,0 0 0,0 0-1,1-1 1,-1 1 0,0 0 0,0 0 0,1 0 0,-1-1 0,0 1 0,1-1 0,-1 1-1,1-1 1,-1 0 0,1 1 0,-1-1 0,1 0 0,-1 0 0,2 0 0,0-1-1,-1 1 1,1-1-1,-1 0 1,0 1-1,0-1 1,1 0 0,-1 0-1,0-1 1,0 1-1,3-3 1,1-1-1,-1 0 0,0-1 1,0 1-1,0-1 0,-1 0 1,6-11-1,0-2 14,0-1 1,-2 0-1,-1-1 1,0 0-1,-2-1 1,0 1-1,-1-1 1,-2 0-1,0 0 1,-1 0-1,-1 0 1,-1 1-1,-1-1 1,-1 0-1,-1 0 1,-7-21-1,3 15-39,0 0 0,-2 1 0,-1 1 0,-27-46 0,23 54-6,15 17 30,0 1 1,-1 0 0,1 0-1,0-1 1,0 1-1,0 0 1,-1 0 0,1 0-1,0 0 1,0-1 0,-1 1-1,1 0 1,0 0 0,0 0-1,-1 0 1,1 0-1,0 0 1,0 0 0,-1 0-1,1 0 1,0 0 0,-1 0-1,1 0 1,0 0 0,0 0-1,-1 0 1,1 0 0,0 0-1,0 0 1,-1 0-1,1 0 1,0 0 0,-1 1-1,1-1 1,0 0 0,0 0-1,0 0 1,-1 0 0,1 1-1,0-1 1,0 0 0,-1 1-1,-2 13-47,3 0 40,1 1 1,1 0 0,0 0 0,6 20 0,1 6 39,-4-13 4,2 19 41,3 0-1,29 84 1,-36-124-63,0 0 1,0-1-1,1 1 1,0-1 0,5 6-1,-8-10-87,1-1-1,-1 1 1,0-1-1,0 0 1,1 1-1,-1-1 1,1 0-1,-1 0 1,1 0-1,0 0 1,-1 0 0,1-1-1,0 1 1,-1 0-1,1-1 1,0 1-1,0-1 1,0 0-1,0 1 1,-1-1-1,1 0 1,0 0-1,0 0 1,3-1-1,-4 0-130,0 1 0,0-1 0,1 1-1,-1-1 1,0 0 0,0 0 0,0 0 0,0 0 0,0 0-1,0 0 1,0 0 0,0 0 0,0 0 0,0 0-1,-1 0 1,1-1 0,0 1 0,-1 0 0,1 0-1,-1-1 1,1 1 0,-1-1 0,0 1 0,0 0-1,1-3 1,-1-5-698,1 0-1,-2 1 0,0-10 1,0 11 420,1-1 82,-2-8-1070,2-1 1,1-22-1,-1 34 1497,1 1-1,-1 0 1,1 0 0,0 0 0,0 0-1,1 0 1,-1 0 0,1 0 0,0 1-1,0-1 1,0 0 0,0 1-1,1 0 1,0-1 0,3-2 0,-4 5 262,0-1 1,0 1-1,0 0 1,0 0 0,0 0-1,0 1 1,1-1-1,-1 0 1,0 1 0,0-1-1,1 1 1,-1 0-1,1 0 1,-1 0 0,0 0-1,4 1 1,1 0 548,0 0-1,0 1 1,0 0 0,7 3 0,-4-1 24,-1 1 1,0 0-1,-1 1 1,1 0-1,-1 0 1,0 1-1,9 9 1,-6-4-392,-1 1 1,0 0-1,15 26 0,-15-22-1348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8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0 226 12851,'3'9'5937,"11"-6"-4889,3-3-304,1 0-720,0 0-312,-1-4-720,1 1-360,-1 3 664</inkml:trace>
  <inkml:trace contextRef="#ctx0" brushRef="#br0" timeOffset="1">253 282 15227,'7'15'1357,"-4"-7"-105,0 0-1,1 0 1,0 0 0,0-1 0,1 1-1,0-1 1,9 9 0,-14-15-1183,1-1 1,0 1 0,0 0 0,0-1 0,0 1-1,0-1 1,0 0 0,0 1 0,0-1-1,0 0 1,0 0 0,0 1 0,0-1 0,0 0-1,0 0 1,0 0 0,0 0 0,0 0-1,0 0 1,0-1 0,0 1 0,0 0-1,0 0 1,0-1 0,0 1 0,0-1 0,0 1-1,-1-1 1,1 1 0,0-1 0,0 1-1,0-1 1,1-1 0,2-2 84,1-1 1,-1 0-1,0-1 0,4-5 0,-5 7-65,26-42 303,32-67-1,-10 3-4620,-36 78 1085,2 4 989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29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0 20212,'-6'20'2809,"-3"2"1864,-1-1-2185,1-3-671,2-10-1625,2-7-1008,2-5 448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38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6 258 13027,'-4'-1'1688,"2"-4"849,14-6-137,13-5-47,14-10-377,7-8-159,13-4-481,-1 0-336,2 5-528,-4 5-384,-16 8-1016,-2 13-544,-12 7 663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45.2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3300 12 6689,'4'-5'8043,"12"7"-3636,-22-3-791,-44-3-2213,-29 2-558,35 0-410,-79 8-1,56 2-378,-217 34-33,157-21 29,-14 2 22,107-16-69,0 2 1,-34 15 0,-109 49 29,-144 54 66,146-52 35,126-53-142,37-16 10,-215 90 20,-3 2-1,161-67-31,33-15 13,-44 25 1,36-15-12,-17 10 10,-60 48 0,0-5-43,22-15-4,-86 71-47,172-126 115,0-1 0,-28 11 0,25-12-3,-26 15 0,29-14-9,-1-1 0,0-1 1,-23 7-1,19-7 74,17-5-172,-1 0 0,1-1-1,-1 1 1,0-1 0,1 0 0,-1 1 0,0-1-1,1 0 1,-1 0 0,0 0 0,1 0-1,-1 0 1,0-1 0,1 1 0,-1 0 0,0-1-1,1 1 1,-3-2 0,4 2 37,0 0 1,0 0-1,0 0 0,0 0 0,0 0 1,0 0-1,0 0 0,-1 0 0,1 0 1,0 0-1,0 0 0,0-1 0,0 1 1,0 0-1,0 0 0,0 0 0,0 0 1,0 0-1,0 0 0,0 0 0,0-1 1,-1 1-1,1 0 0,0 0 0,0 0 1,0 0-1,0 0 0,0 0 0,0-1 1,0 1-1,0 0 0,0 0 0,0 0 1,1 0-1,-1 0 0,0 0 1,0-1-1,0 1 0,0 0 0,0 0 1,0 0-1,0 0 0,0 0 0,0 0 1,0 0-1,0-1 0,0 1 0,0 0 1,1 0-1,-1 0 0,0 0 0,0 0 1,0 0-1,0 0 0,0 0 0,0 0 1,0 0-1,1 0 0,-1 0 0,0 0 1,0 0-1,0 0 0,0 0 0,0 0 1,0 0-1,1 0 0,-1 0 0,0 0 1,0 0-1,2-1-954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48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3096 0 7050,'-5'2'1147,"0"1"0,1-1 0,-1 1 0,1-1 0,-6 6 0,7-5-640,-1-1 0,1 0 1,0 1-1,-1-1 0,1 0 0,-1-1 1,0 1-1,1-1 0,-1 1 0,0-1 1,-6 1-1,0 0-207,-1 0 0,1 1 1,0 1-1,0-1 0,0 2 1,1-1-1,-15 10 0,8-5-132,5-2 80,1 0-1,0 1 1,1 0 0,-1 1-1,-9 12 1,10-11 19,0-1-1,0 0 1,-1 0-1,-18 11 1,8-7 77,1 1 0,-24 22-1,29-23-96,-1-1-1,-1 0 0,0 0 1,-24 12-1,-45 20 240,-113 60 498,170-89-961,-37 26 1,17-9 45,-117 82 673,-7 4-615,151-105-128,-19 11 40,-63 30 1,46-32 327,-72 18 1,-83 28 256,68-20-527,109-35-71,0 2 0,-58 34 0,27-14-49,-35 14 35,-80 46 13,171-90-23,0 0 0,-1-1 0,1 0 0,-1 0 0,1-1 0,-15 2 0,-15 4 32,-2 0-35,29-7 17,0 1 1,-14 5-1,19-5 23,-1-1 1,1 1-1,-1-2 0,1 1 1,-1-1-1,0 0 0,-13-1 0,7-2 108,0 0 0,0 0 0,-23-8 0,27 7-145,0 1 0,0 0 0,-1 1 0,1 1 0,-1 0 1,1 0-1,-22 4 0,12-3-52,17-1 20,1 0 0,-1 0 0,1 1 0,-1-1-1,1 1 1,-1 0 0,1-1 0,-4 3 0,-1 0-1023,0-1 0,0 0 0,0 0 1,-13 1-1,24 4-3924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3.3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30 10290,'-1'-12'1164,"1"-5"3343,2 25-1777,14 80 1046,8 155 0,-19 93-2734,-3-71-588,-1-237-458,0-7-209,-2 29 0,1-49 170,0-1 1,0 1 0,0 0 0,0-1 0,0 1 0,-1-1 0,1 1 0,0 0-1,0-1 1,0 1 0,0 0 0,-1-1 0,1 1 0,0-1 0,-1 1 0,1-1 0,-1 2-1,1-2-21,-1 0 0,1 0 0,0 0 0,-1 0 0,1-1-1,0 1 1,0 0 0,-1 0 0,1 0 0,0 0-1,0 0 1,-1 0 0,1-1 0,0 1 0,0 0-1,-1 0 1,1 0 0,0 0 0,0-1 0,0 1 0,0 0-1,-1 0 1,1-1 0,0 1 0,0 0 0,0-1-1,-11-22-2702,2-3 548,1-3 864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08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10 14995,'-9'0'904,"3"-2"65,1 1-257,5-1-280,3-1-416,5 2-728,1 1-385,2 1 521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3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78 11763,'-4'22'8672,"-9"38"-6206,-1 6-1793,9-29-437,-4 12-154,8-86-448,0 19 309,0-29-64,1 1-1,7-47 1,-7 88 117,1 0 0,0 0 0,1 0 0,-1 0-1,1 0 1,0 0 0,0 1 0,5-8 0,-6 10 29,1 0 1,-1 1-1,0 0 0,1-1 0,-1 1 1,1 0-1,-1 0 0,1-1 0,0 1 1,0 0-1,-1 1 0,1-1 1,0 0-1,0 1 0,0-1 0,0 1 1,0-1-1,0 1 0,0 0 0,0 0 1,0 0-1,0 0 0,-1 0 1,1 0-1,3 1 0,-1 0 78,1 0 1,0 1-1,-1-1 0,1 1 0,-1 1 0,1-1 1,-1 0-1,0 1 0,6 5 0,6 6 332,14 16 0,10 9-392,3-5-2689,-20-16 1491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4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5 273 10626,'-1'-2'409,"1"-1"-1,-1 1 1,0 0 0,1 0-1,-1-1 1,1 1-1,0 0 1,0-1 0,0 1-1,0 0 1,0-1 0,1 1-1,-1 0 1,1-1-1,-1 1 1,1 0 0,0 0-1,0 0 1,0 0-1,0-1 1,0 1 0,0 0-1,1 1 1,-1-1-1,1 0 1,-1 0 0,1 1-1,0-1 1,-1 1-1,4-3 1,-5 4-336,0 0 1,1 0-1,-1 0 0,0 0 0,1 0 1,-1 0-1,0 0 0,1 0 0,-1 0 1,1 0-1,-1 0 0,0 0 1,1 0-1,-1 0 0,0 0 0,1 0 1,-1 0-1,0 0 0,1 0 0,-1 1 1,0-1-1,0 0 0,1 0 1,-1 0-1,0 1 0,0-1 0,1 0 1,-1 0-1,0 1 0,1-1 0,7 11 475,-7-10-369,79 113 1857,-60-88-1871,2-1 0,31 28 0,-53-53-165,4 4 18,0 0-1,0-1 1,1 0-1,5 4 1,-9-7-15,0 1 1,0-1 0,0 0-1,0 1 1,0-1-1,0 0 1,0 1-1,0-1 1,0 0 0,0 0-1,0 0 1,0 0-1,0 0 1,0 0 0,0 0-1,0 0 1,0 0-1,0-1 1,0 1-1,0 0 1,0 0 0,-1-1-1,1 1 1,0-1-1,0 1 1,0-1 0,0 1-1,0-1 1,-1 0-1,2-1 1,1-1 10,-1-1 0,1 0 1,-1 0-1,0 0 0,0 0 0,-1-1 1,1 1-1,-1 0 0,0-1 0,0-5 1,2-7 46,-1-24 0,-3 4-32,-2-1 1,-1 0-1,-1 1 1,-13-42 0,7 51-163,8 22-370,1 0 0,-1-1 0,1 1 0,-2-13 1,3 18 225,1-1 0,0 0 1,0 1-1,0-1 0,0 1 1,0-1-1,1 1 1,-1-1-1,0 1 0,1-1 1,-1 1-1,1-1 0,-1 1 1,1 0-1,0-1 0,0 1 1,0 0-1,-1-1 1,1 1-1,0 0 0,1 0 1,-1 0-1,0 0 0,0 0 1,3-2-1,14-5-1183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5.2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99 198 14843,'-29'66'4143,"17"-42"-2974,-9 27 1,18-42-920,0 0-1,1 0 1,0 0 0,1 1 0,0-1 0,1 19 0,0-26-200,1 1 1,-1-1-1,1 1 0,0-1 0,-1 0 0,1 1 0,0-1 1,0 0-1,1 1 0,-1-1 0,0 0 0,1 0 0,0 0 1,-1 0-1,4 2 0,-5-3-45,1-1 0,0 1 0,0 0 0,0-1 0,0 1 0,0-1 0,0 0 0,0 1 0,0-1 0,0 0 0,0 1 0,0-1 1,0 0-1,0 0 0,0 0 0,0 0 0,0 0 0,1 0 0,-1 0 0,0 0 0,0 0 0,0-1 0,0 1 0,0 0 0,0-1 0,0 1 0,0-1 0,0 1 0,0-1 0,0 1 0,-1-1 0,1 0 0,0 1 0,0-1 0,0 0 0,-1 0 0,1 0 0,0 0 0,0-1 0,2-2-4,-1 0-1,0 0 1,1 0-1,-1 0 1,-1-1 0,1 1-1,-1-1 1,1 1-1,0-10 1,0-4 22,-1-23 1,-1 31-11,-2-113 55,0 100-57,-1 0-1,-1 1 1,-9-31 0,10 44-9,-1 0 1,1 1-1,-9-14 1,10 18 43,-1 0-1,1 1 1,-1-1 0,0 1-1,0 0 1,0 0-1,-1 0 1,1 1 0,-8-5-1,11 6-12,-1 1 0,1 0 0,-1-1 0,1 1-1,-1 0 1,0 0 0,1-1 0,-1 1 0,1 0-1,-1 0 1,0 0 0,1 0 0,-1 0 0,0 0 0,1 0-1,-1 0 1,0 0 0,1 0 0,-1 0 0,1 0-1,-1 0 1,0 0 0,1 1 0,-1-1 0,0 1 0,0-1 11,0 1 0,1 0 0,-1 0 1,1 0-1,-1-1 0,1 1 0,-1 0 1,1 0-1,0 0 0,-1 0 1,1 0-1,0 0 0,0 0 0,0 0 1,-1 1-1,1 3 80,0 0 1,0-1 0,1 1-1,-1 0 1,1 0 0,2 5-1,6 12 192,0-1-1,2-1 1,18 28-1,7 13-30,-25-39-222,2-1 0,18 24-1,-26-38-265,0-1-1,1 1 0,0-1 0,0-1 0,1 1 0,0-1 0,0 0 0,0 0 0,14 6 0,-20-10 47,0-1 0,0 0-1,0 1 1,0-1 0,0 0 0,0 1 0,0-1-1,-1 0 1,1 0 0,0 0 0,0 0 0,0 0-1,0 0 1,0 0 0,0 0 0,0 0-1,0-1 1,0 1 0,0 0 0,0-1 0,0 1-1,0-1 1,0 1 0,0-1 0,-1 1 0,1-1-1,0 1 1,0-1 0,0-1 0,1-1-405,0 0 1,0 0 0,0-1-1,0 1 1,-1 0 0,2-6-1,6-17-1047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5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1 382 13667,'19'23'6915,"4"16"-3304,-1-2-1870,-17-29-1459,52 68 1163,-57-75-1441,1 0 1,0 0-1,0 0 1,-1-1 0,1 1-1,0 0 1,0 0 0,0-1-1,0 1 1,0 0 0,0-1-1,0 1 1,0-1-1,0 1 1,0-1 0,1 0-1,-1 1 1,0-1 0,2 0-1,-2 0-3,0 0-1,-1 0 1,1-1-1,0 1 1,0-1-1,-1 1 1,1 0-1,0-1 1,0 1-1,-1-1 0,1 0 1,-1 1-1,1-1 1,0 1-1,-1-1 1,1 0-1,-1 0 1,0 1-1,1-1 1,0-1-1,1-4-15,0-1-1,0 1 1,0 0-1,-1-1 0,1-9 1,1-41-180,-2 33 10,0-1-1,6-25 1,-1 37 11,-6 13 169,0-1 0,0 1 0,0 0 0,1 0 0,-1 0 0,0 0 0,0 0 0,1-1 0,-1 1 0,0 0 0,0 0 0,1 0 0,-1 0 0,0 0 0,0 0 0,1 0 0,-1 0 0,0 0 0,0 0 0,1 0 0,-1 0-1,0 0 1,1 0 0,-1 0 0,0 0 0,0 0 0,1 0 0,1 2-8,0-1 1,0 1-1,0-1 0,0 1 0,0 0 0,-1 0 1,3 3-1,-2-3 22,3 3-3,-1 0 0,0 0 0,1-1-1,0 0 1,0 0 0,1 0 0,-1 0 0,12 5 0,-15-8 21,0-1-1,1 1 1,-1 0 0,1-1 0,-1 1 0,1-1 0,-1 0-1,1 1 1,0-1 0,-1-1 0,1 1 0,-1 0 0,1-1 0,-1 1-1,1-1 1,-1 0 0,0 1 0,1-1 0,-1 0 0,0-1-1,1 1 1,-1 0 0,0-1 0,0 1 0,0-1 0,1-2-1,1 0 37,0-1-1,0 1 0,-1-1 1,0 0-1,0-1 0,-1 1 1,1 0-1,-1-1 0,0 1 1,-1-1-1,1 0 0,-1 0 0,0 1 1,0-1-1,-1 0 0,0 0 1,0 0-1,-1-9 0,-2-3 1,0 1-1,0-1 0,-2 0 0,-11-30 0,-16-19-195,20 42-1828,-14-37 1,26 55-406,5 5 735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6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124 401 10402,'4'-16'755,"0"3"530,-1 0 1,0 0-1,-1 0 0,-1-1 0,1-25 0,-2 37-1121,-1 1 1,1-1-1,0 0 1,-1 0-1,1 1 1,-1-1-1,0 0 0,1 0 1,-1 1-1,-1-3 1,1 4-123,1-1 1,-1 1-1,1 0 1,-1-1-1,1 1 1,-1 0-1,1-1 1,-1 1-1,1 0 1,-1-1-1,1 1 1,-1 0 0,1 0-1,-1 0 1,0 0-1,1 0 1,-1 0-1,1-1 1,-1 1-1,0 0 1,1 1-1,-1-1 1,1 0-1,-1 0 1,0 0-1,1 0 1,-1 0-1,1 1 1,-1-1 0,1 0-1,-1 0 1,1 1-1,-1-1 1,1 0-1,-1 1 1,1-1-1,-1 1 1,-6 5 166,1 0 0,1 1 0,-1 0 0,1 0 0,0 0 0,0 0 0,1 1 0,0-1 0,-3 10 0,1-3-5,-4 5-37,1 1 1,2 1 0,0 0 0,1 0 0,1 0 0,1 1 0,-2 23 0,6-41-149,0 0 0,0 0 1,0 0-1,0 0 1,1 0-1,0-1 0,-1 1 1,2 0-1,-1 0 1,3 5-1,-4-8-16,1 1 1,0-1-1,0 0 1,0 0-1,-1 0 0,1 0 1,1 0-1,-1 0 1,0 0-1,0 0 1,0 0-1,0-1 0,1 1 1,-1 0-1,0-1 1,1 1-1,-1-1 0,0 0 1,1 1-1,-1-1 1,0 0-1,1 0 1,-1 1-1,1-1 0,-1-1 1,1 1-1,-1 0 1,0 0-1,1 0 0,-1-1 1,3 0-1,0-1-3,0 1-1,0-1 1,0-1-1,0 1 1,-1 0-1,1-1 1,-1 0-1,0 0 1,1 0-1,-1 0 1,-1 0-1,1-1 1,0 1-1,-1-1 1,3-5-1,2-5 1,0 0 0,-1 0 0,4-16 0,-3 4 7,0 0 0,-3 0-1,0-1 1,-1 0-1,-2-36 1,-3 21 0,-2 1 0,-15-70-1,14 92 2,0 1-1,-9-19 1,14 36 1,0 0 0,0 0 0,-1 0 1,1 0-1,-1 0 0,1 0 0,-1 0 0,1 0 0,-1 0 0,1 0 1,-1 1-1,0-1 0,0 0 0,1 0 0,-1 1 0,0-1 1,0 0-1,0 1 0,0-1 0,0 1 0,0-1 0,0 1 0,0-1 1,0 1-1,0 0 0,-1-1 0,1 2 10,0-1 1,0 1-1,0-1 0,0 1 0,0 0 1,1-1-1,-1 1 0,0 0 0,1 0 1,-1-1-1,0 1 0,1 0 0,-1 0 1,1 0-1,-1 0 0,1 0 0,-1 0 1,1 0-1,0 0 0,-1 0 0,1 0 1,0 0-1,0 0 0,0 0 0,0 0 1,0 1-1,-1 9 100,1 1 0,0-1-1,1 0 1,0 0 0,1 1 0,6 19 0,26 66 414,-29-83-485,1 0-1,1-1 1,0 0-1,0 0 0,19 22 1,-24-32-45,1 0-1,0 0 1,0 0 0,1 0 0,-1 0 0,1 0-1,-1-1 1,1 0 0,0 0 0,0 0 0,0 0 0,0-1-1,0 1 1,0-1 0,0 0 0,1 0 0,-1-1-1,0 1 1,1-1 0,-1 0 0,0 0 0,1 0 0,-1-1-1,8-1 1,-7 0-1,0 0 0,0 0 1,-1 0-1,1 0 0,0-1 0,-1 0 0,0 0 1,0 0-1,0 0 0,0-1 0,0 1 0,-1-1 0,1 0 1,-1 0-1,5-9 0,1-5 24,0 0-1,11-36 1,-1 4 41,-18 50-62,-1-1 0,0 0 1,1 0-1,-1 0 0,1 0 0,-1 0 1,1 1-1,0-1 0,-1 0 1,1 0-1,0 1 0,-1-1 0,1 0 1,0 1-1,0-1 0,0 1 0,0-1 1,-1 1-1,1-1 0,0 1 1,0 0-1,0 0 0,0-1 0,0 1 1,0 0-1,0 0 0,0 0 0,0 0 1,0 0-1,0 0 0,0 0 0,0 0 1,0 0-1,0 1 0,0-1 1,0 0-1,0 1 0,0-1 0,1 1 1,5 3 42,-1 0 0,0 0 1,0 0-1,8 8 0,0 0-47,-11-10-82,1 0-1,-1 0 0,0 0 0,1-1 1,-1 1-1,0-1 0,1 0 0,0 0 0,5 1 1,-7-1-252,0-1 0,0 0-1,-1 0 1,1-1 0,0 1 0,0 0 0,-1-1 0,1 1 0,0 0 0,-1-1-1,1 0 1,-1 1 0,1-1 0,0 0 0,-1 0 0,0 0 0,1 0 0,-1 0 0,1-1-1,-1 1 1,0 0 0,2-2 0,3-8-1654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6.9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48 11450,'-4'-2'4713,"8"-2"-4024,5-2-313,8-5-1024,5-1-553,5 0 577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7.3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0 12915,'-4'12'1787,"1"-1"0,-9 16 0,5-12-247,6-14-1402,1 0-1,-1 1 1,1-1-1,-1 0 1,1 0-1,-1 0 1,1 1-1,0-1 1,0 0-1,-1 0 0,1 1 1,0-1-1,0 0 1,0 1-1,0-1 1,1 0-1,-1 0 1,0 1-1,0-1 1,1 0-1,0 2 1,1-2-37,-1 1 0,1 0-1,0-1 1,0 0 0,0 1 0,-1-1 0,1 0 0,1 0 0,-1 0 0,0 0 0,3 1 0,8 2 365,0-1 0,18 3-1,4 1 596,-34-7-1042,-1 0 0,0 0 1,1 0-1,-1 0 0,1 0 1,-1 0-1,0 0 0,1 0 0,-1 1 1,1-1-1,-1 0 0,0 0 1,1 0-1,-1 0 0,1 1 1,-1-1-1,0 0 0,1 0 0,-1 1 1,0-1-1,0 0 0,1 1 1,-1-1-1,0 0 0,1 1 1,-1-1-1,0 0 0,0 1 1,0-1-1,0 0 0,1 1 0,-1-1 1,0 1-1,0-1 0,0 1 1,0-1-1,0 0 0,0 1 1,0-1-1,0 1 0,0-1 1,0 0-1,0 1 0,0-1 0,0 1 1,-1-1-1,1 0 0,0 1 1,0-1-1,0 1 0,0-1 1,-1 0-1,1 1 0,0-1 0,0 0 1,-1 1-1,1-1 0,0 0 1,-1 0-1,0 1 0,-2 2 25,0 0-1,0-1 0,0 1 0,-7 3 0,4-3-223,-1 0 0,1 0 0,-1-1 0,0 0 0,-9 2 0,-18-1-7487,40-3 6195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7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3 11506,'-1'-1'147,"1"1"0,0 0 0,0 0 0,0 0 0,-1-1 0,1 1 0,0 0 0,0 0 0,-1 0 0,1 0 0,0 0 0,0-1 0,-1 1 0,1 0 0,0 0 0,0 0 0,-1 0 0,1 0 0,0 0 0,0 0 0,-1 0-1,1 0 1,0 0 0,-1 0 0,1 0 0,0 0 0,0 0 0,-1 0 0,1 1 0,0-1 0,0 0 0,-1 0 0,1 0 0,0 0 0,0 0 0,-1 1 0,1-1 0,0 0 0,0 0 0,0 0 0,0 1 0,-1-1 0,1 0 0,0 0-1,0 1 1,0-1 0,0 0 0,0 0 0,0 1 0,-1-1 0,1 0 0,0 1 0,2 16 3548,-1-13-3628,31 116 4667,-11-51-3559,10 40-78,17 69-5,-37-126-2463,8 75 0,-20-114-946,-7-14-3692,2-10 4150</inkml:trace>
  <inkml:trace contextRef="#ctx0" brushRef="#br0" timeOffset="1">25 516 14923,'14'-11'1689,"1"-1"847,10-3-936,3 0-479,0-1-769,-2 3-224,-6 2-520,-4 0-344,1 2-1009,0 3 41,-3 5 816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8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20 13027,'0'-16'3572,"0"15"-3471,0 1 0,0 0 0,0 0 0,-1 0 0,1-1 0,0 1 0,0 0 0,0 0 0,0 0 0,0 0 0,-1-1 0,1 1 0,0 0 0,0 0 0,0 0 0,0 0 0,-1 0 0,1 0 0,0 0 0,0 0 0,0-1 0,-1 1 0,1 0 0,0 0 0,0 0 0,0 0 0,-1 0 0,1 0 0,0 0 0,0 0 0,0 0 0,-1 0 0,1 0 0,0 0 0,0 1 0,-1-1 0,-1 1 254,-1 1 1,1-1-1,-1 1 1,1 0-1,0 0 0,0 0 1,0 0-1,-2 3 0,-5 6-14,0 2 0,1-1 0,0 1 0,1 0 0,1 1 0,0-1 0,1 1 0,0 1 0,1-1 0,-3 18-1,7-27-309,-1 0 0,1 0 0,0 0-1,1 1 1,0 6 0,0-11-36,-1 0 0,0 1 0,1-1 0,-1 1 0,1-1-1,-1 1 1,1-1 0,-1 0 0,1 0 0,0 1 0,0-1 0,0 0 0,0 0 0,0 0 0,0 0 0,0 0 0,0 0 0,0 0 0,0 0 0,0 0 0,1 0 0,2 0 0,-4 0-17,1-1 1,0 0-1,0 0 1,0 0-1,-1 0 1,1 0-1,0 0 1,0 0-1,-1 0 1,1-1-1,0 1 1,0 0-1,-1 0 1,1-1 0,0 1-1,-1 0 1,1-1-1,0 1 1,-1 0-1,1-1 1,0 1-1,-1-1 1,1 0-1,-1 1 1,1-1-1,-1 1 1,1-1-1,-1 0 1,0 1 0,1-1-1,-1 0 1,1 0-1,9-29-558,-8 22 471,13-30-90,-14 35 204,0 0 0,1 1 0,0-1-1,-1 0 1,1 1 0,0 0 0,0-1 0,0 1 0,1 0 0,4-4 0,-5 6 15,1-1 0,0 0 0,0 1 1,0-1-1,0 1 0,0 0 1,0 0-1,0 0 0,-1 1 1,5 0-1,10 0-23,9-2-1010,-23 1 458,0-1-1,0 0 0,1 0 1,-1 0-1,0 0 0,-1 0 1,1-1-1,0 1 1,0-1-1,3-3 0,9-5-825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8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 11955,'3'0'609,"0"0"0,0 0 1,-1 1-1,1-1 0,0 1 1,0-1-1,0 1 1,-1 0-1,1 1 0,-1-1 1,1 0-1,-1 1 0,1-1 1,3 4-1,-3-2-91,1 0-1,-1 1 1,0 0-1,0 0 1,0 0-1,-1 0 1,5 9-1,-2 0-48,0 1-1,-1 0 1,-1 0-1,4 26 1,-3 17-98,-5-87-690,3-44 0,-1 60 201,1 0 1,0 0-1,1 0 1,1 1-1,10-27 1,-13 37 112,0 1 0,1 0 1,-1-1-1,1 1 0,-1 0 1,1 0-1,0 0 0,0 0 1,0 0-1,0 1 0,0-1 1,0 1-1,0-1 0,0 1 1,5-2-1,-5 2 8,-1 1 0,1 0 0,-1-1 0,0 1 0,1 0 0,-1 0 0,1 0 0,-1 0 0,1 0 0,-1 0 0,0 1 0,1-1 0,-1 1 0,1-1 0,-1 0 0,0 1 0,1 0 0,-1-1 1,0 1-1,0 0 0,0 0 0,0 0 0,1 0 0,-1 0 0,0 0 0,0 0 0,-1 0 0,1 0 0,1 2 0,13 24-17,6 9-235,-20-34-38,1 0 0,0 0 0,-1 0 0,1 0-1,0 0 1,0-1 0,0 1 0,1 0 0,-1-1 0,0 0 0,0 0-1,5 2 1,3-2-1955,6-3 822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09.0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0 489 13323,'14'34'2744,"-8"-21"-1991,-1 0 0,0 0 0,-1 0 1,0 1-1,-1 0 0,0 0 0,0 19 1,-4 5 113,0-23-333,1-1 0,0 1 0,4 23 0,-3-64-234,0 3-268,0 0 1,8-42-1,-6 53-34,0 1 1,1-1-1,0 1 1,0 0-1,1 0 0,1 0 1,7-12-1,-11 21 5,-1 0-1,1 0 0,0 0 1,-1 1-1,1-1 1,0 0-1,0 1 1,0-1-1,0 1 1,0-1-1,0 1 1,1 0-1,-1 0 0,5-1 1,-6 1 8,1 1-1,0 0 1,-1 0 0,1 0 0,0 0-1,-1 0 1,1 1 0,0-1 0,-1 0-1,1 1 1,-1-1 0,1 1 0,0 0-1,-1 0 1,1-1 0,-1 1 0,0 0-1,1 0 1,-1 0 0,0 0 0,1 1-1,0 0 1,9 11 107,-1 0-1,-1 0 1,0 1 0,9 20-1,-11-19-153,1-1 0,1 0 0,0 0 0,13 14 0,-21-27-45,0 1 0,1-1-1,-1 0 1,0 0 0,1 0-1,-1 0 1,1 0 0,0 0-1,1 1 1,-2-2-27,-1 0 1,1 0-1,0 0 0,-1 1 1,1-1-1,0 0 0,-1 0 0,1 0 1,-1 0-1,1 0 0,0-1 1,-1 1-1,1 0 0,-1 0 1,1 0-1,0 0 0,-1-1 0,2 1 1,0-2-393,0 0 0,0-1-1,0 1 1,0 0 0,-1 0 0,1-1 0,0 1 0,1-6 0,3-2-192,9-14-912</inkml:trace>
  <inkml:trace contextRef="#ctx0" brushRef="#br0" timeOffset="1">372 0 14995,'2'24'2091,"2"-1"-1,1 0 0,12 38 1,33 63 1133,-31-79-2407,2-2 29,32 52 0,-9-18-618,-31-52-122,-9-16-1732,-12-20-6616</inkml:trace>
  <inkml:trace contextRef="#ctx0" brushRef="#br0" timeOffset="2">376 424 16155,'19'-8'1305,"3"-4"487,6-3-248,5-5-311,2-1-481,-3 1-656,-1-2-296,-8 6-896,-2 0-697,-4 7-1848,-8 2 1961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8:58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 14875,'1'14'1315,"1"0"0,0 0 0,1-1 0,0 1 0,6 16 0,-8-28-1207,0 1-1,0 0 1,1 0 0,-1-1 0,1 1 0,0-1-1,-1 1 1,1-1 0,0 0 0,0 0 0,0 0 0,1 0-1,-1 0 1,1 0 0,-1 0 0,1-1 0,-1 1-1,1-1 1,0 0 0,-1 0 0,1 0 0,0 0 0,0 0-1,0-1 1,0 0 0,0 1 0,0-1 0,0 0-1,0 0 1,0 0 0,3-1 0,-1 0-87,0 0 0,0-1-1,0 1 1,-1-1 0,1 0 0,0 0 0,-1-1-1,1 1 1,-1-1 0,0 0 0,0 0-1,0-1 1,0 1 0,-1-1 0,0 0 0,1 0-1,-1 0 1,0 0 0,-1 0 0,4-8 0,-2 4-17,-1 0 0,1-1 0,-2 0 0,1 1 0,-1-1 0,-1 0 0,0 0 0,0 0 0,0 0 0,-2-15 0,1 22-12,0 1 1,-1 0-1,1-1 0,0 1 0,0 0 0,-1 0 0,1-1 0,-1 1 0,1 0 1,-1 0-1,0 0 0,1-1 0,-3 0 0,3 1 4,0 1 0,0 0 0,-1 0 0,1 0 0,0 0 0,-1-1 0,1 1 0,0 0 0,0 0 0,-1 0 0,1 0 0,0 0 0,-1 0 0,1 0 0,0 0 0,-1 0 0,1 0 0,0 0 0,-1 0 0,1 0 0,0 0 0,-1 0 0,1 0 0,-11 9-132,5 1-342,0 0 1,0 1 0,1 0-1,1 0 1,0 0 0,0 0 0,1 1-1,1-1 1,-3 20 0,8 12-780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9:00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535 373 8626,'0'0'218,"0"-1"0,-1 1 0,1-1 0,0 1 0,-1-1 0,1 1 0,0-1 0,-1 1 0,1 0 0,0-1 0,-1 1 0,1 0 0,-1-1 1,1 1-1,-1 0 0,1-1 0,-1 1 0,1 0 0,-1 0 0,1-1 0,-1 1 0,1 0 0,-1 0 0,1 0 0,-1 0 0,1 0 0,-1 0 0,0 0 0,1 0 0,-1 0 0,1 0 0,-1 0 0,1 0 0,-1 0 1,1 1-1,-1-1 0,0 0 0,1 0 0,-1 1 0,1-1 0,0 0 0,-1 0 0,1 1 0,-1-1 0,0 1 0,0 0 41,0 0 1,0-1-1,0 1 0,-1-1 1,1 1-1,0-1 0,0 1 0,-1-1 1,1 0-1,0 0 0,0 1 1,-1-1-1,-1 0 0,-1-1-167,0 1-1,0 0 1,0 1-1,0-1 1,0 1 0,0 0-1,0 0 1,0 0-1,0 0 1,0 1-1,0-1 1,0 1 0,1 0-1,-1 0 1,1 0-1,-5 4 1,-11 6 10,14-10-10,0-1-1,-1-1 0,1 1 1,0-1-1,0 0 1,-1 0-1,1 0 1,-8-2-1,8 0 27,0 0 0,0 0 0,0-1 0,0 1 0,0-1 0,1 0 0,-1 0 0,1 0 0,-5-6 0,3 4 113,-1-1 0,-13-7-1,13 9-82,0 0 0,1-1 0,0 1 0,0-1-1,0-1 1,0 1 0,1-1 0,-9-12 0,5 5 48,2 0 1,0-1 0,-9-23 0,11 26-31,-1 0 1,0 0-1,0 1 0,-1 0 0,-1 0 1,0 0-1,0 1 0,-10-8 0,-13-20 279,23 27-448,0-1 1,-11-9 0,15 17-274,1 0 0,0 0 0,0-1 0,-3-4 0,5 6-136,0 1-1,1 0 0,-1-1 1,0 1-1,1 0 1,0-1-1,-1 1 0,1-1 1,0 1-1,-1-3 0,1-1-1451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9:02.9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1301 7370 6985,'5'7'7283,"-11"-4"-6653,-4 3 439,9-5-824,0-1 0,0 1 0,-1 0 0,1-1 0,0 1 0,0-1 0,0 1 0,0-1 0,-1 0 0,-1 1 0,1-1-164,1-1-1,-1 1 1,1 0 0,0-1-1,-1 1 1,1-1 0,-1 0-1,1 1 1,0-1 0,-1 0-1,1 0 1,-2-1 0,-21-16 952,8 7 20,-21-18 1,33 24-927,-1 1 0,1-1 0,0 0 0,0 0 0,1 0 0,0 0 0,0 0 0,-4-11 0,-37-128 400,32 113-433,-18-34-1,5 9 107,-16-30 198,24 52-249,2 0-1,0-1 1,-13-53-1,-25-147 455,13 59 220,-30-103-372,46 173-296,-8-28-122,13 71 34,-13-78 0,0-67 235,25 158-232,3 18-21,2 12-15,-9-37-1,6 41-30,1-1 0,1 0-1,0-1 1,0-25 0,3-10-19,1 2 17,-2 0-1,-2-1 1,-10-50-1,0 24 5,-3-143 1,12 146-6,3-11 48,-2-24 28,-6-56 76,-1-11-41,7-31 46,2 187-144,-1-1 0,0 1 0,-11-39 0,-2-24 35,7-127 307,6 98-316,1 63-50,1 22 18,-1 1-1,-1-1 1,-10-47 0,-8-17 2,-10-109 0,21 125-18,-6-46-4,-7-55 18,15 115-9,2-1 0,6-93 0,-1 111 19,-9-63 0,0-23-5,9 80-9,-20-438-11,18 470-7,-45-269 155,39 254 60,-1 1 1,-2 0-1,-2 1 0,0 0 1,-3 1-1,-25-40 0,31 57-144,1-1-1,0 0 0,1 0 1,0 0-1,1-1 0,1-1 1,1 1-1,0-1 0,1 0 1,-2-26-1,-15-135 376,1-3-180,20 181-247,0 0 1,0-1-1,0 1 1,0 0-1,0-1 1,0 1 0,0-1-1,0 1 1,0 0-1,0-1 1,0 1-1,0-1 1,0 1-1,0 0 1,-1-1 0,1 1-1,0 0 1,0-1-1,0 1 1,-1-1-1,1 1 1,0 0-1,0 0 1,-1-1 0,-3 10-228,-1 20-1096,5-26 1040,0 0 0,0-1 0,0 1 1,1-1-1,-1 1 0,1-1 0,-1 1 0,1-1 1,0 1-1,0-1 0,0 0 0,3 5 0,0-1-426,1-1 0,0 1-1,6 5 1,-8-8 550,34 32-1805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13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 9962,'0'-3'225,"2"-12"4627,-2 15-4710,0-1 1,1 1 0,-1 0 0,0-1-1,0 1 1,1-1 0,-1 1 0,0 0-1,1-1 1,-1 1 0,1 0 0,-1-1 0,0 1-1,1 0 1,-1 0 0,1 0 0,-1-1-1,1 1 1,-1 0 0,0 0 0,1 0-1,-1 0 1,1 0 0,-1 0 0,1 0 0,-1 0-1,2 0 1,109-2 2680,75 2-1642,67 9 336,206 4 505,-4-21-235,-415 6-1652,-10 1-25,-1-1-1,1-1 1,43-11 0,-73 14-156,0 0 0,1 0 1,-1 0-1,0 0 1,0 0-1,1 0 1,-1 0-1,0 0 1,0 0-1,1 0 1,-1 0-1,0 0 1,0 0-1,0-1 1,1 1-1,-1 0 1,0 0-1,0 0 1,0 0-1,1 0 1,-1 0-1,0-1 1,0 1-1,0 0 1,0 0-1,1 0 1,-1-1-1,0 1 1,0 0-1,0 0 1,0 0-1,0-1 0,0 1 1,0 0-1,0 0 1,1-1-1,-1 1 1,0 0-1,0 0 1,0 0-1,0-1 1,0 1-1,0 0 1,0 0-1,-1-1 1,1 1-1,0 0 1,0 0-1,0-1 1,0 1-1,0 0 1,0 0-1,0 0 1,0-1-1,0 1 1,-1 0-1,1 0 1,0 0-1,0 0 1,0-1-1,0 1 1,-1 0-1,1 0 0,0 0 1,0 0-1,0 0 1,-1 0-1,1-1 1,-2 8-1173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19.6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460 541 10170,'0'-1'201,"-1"1"1,1-1-1,0 1 0,-1-1 0,1 1 1,0-1-1,0 0 0,0 1 0,-1-1 0,1 1 1,0-1-1,0 0 0,0 1 0,0-1 1,0 0-1,0 1 0,0-1 0,0 0 1,0 1-1,0-1 0,1 1 0,-1-1 0,0-1 1,1 2-84,-1 0 0,1-1-1,-1 1 1,1 0 0,-1-1 0,1 1 0,0 0 0,-1 0 0,1 0 0,-1-1 0,1 1 0,-1 0 0,1 0 0,0 0 0,-1 0-1,1 0 1,-1 0 0,1 0 0,1 0 0,1 1 80,0-1-1,0 1 1,0 0-1,0 0 1,0 0-1,0 1 1,0-1 0,3 3-1,8 7 103,-2 1 0,1 1 0,-2 0 0,0 1 0,0 0 0,-1 0 1,-1 1-1,-1 0 0,0 1 0,-1 0 0,0 1 0,6 26 0,-9-21-177,-1 1 0,-1 0 1,-1 0-1,-4 35 0,2-45-68,-1 1-1,0-1 1,-1 0-1,-9 24 0,-26 48 140,31-72-173,-1 4 1,-2-1-1,0-1 1,-1 0 0,0 0 0,-1-1 0,-1-1-1,0 0 1,-23 17 0,-10 3 29,-73 38 0,-7 4 148,112-63-182,0 0 0,1 1 0,1 0 0,0 1 0,0 1 0,-14 25 0,16-25-22,1 0 0,-12 28 1,18-36 5,1 1 1,-1 0-1,1 0 1,1 0 0,0 0-1,0 0 1,0 0-1,1 9 1,-1 158 210,-3-40 282,5-104-408,2 0-1,7 41 1,7 3-15,9 45 65,5 33 117,-22-123-192,0-1-1,2 0 1,15 30 0,13 24 24,-23-46-6,35 57 1,-25-50-20,-18-28-59,1-2 0,0 1 1,1-1-1,1-1 0,22 23 1,-28-32 6,1 0 0,0-1 0,-1 0 0,1 0 0,0-1 1,0 1-1,1-1 0,-1-1 0,0 1 0,1-1 0,-1 0 0,1-1 0,-1 1 1,1-1-1,-1 0 0,1-1 0,-1 0 0,11-2 0,2-2 25,0 0-1,-1-1 1,1-1 0,32-19-1,-39 19-29,0-1 0,0 0 0,-1-1 0,0-1 0,-1 0 0,12-13 0,48-72-43,-65 86 32,-1 1 0,0 0 0,0-1 0,-1 0 0,0 0 0,0 0 0,-1 0-1,1-14 1,0-10 5,-2-34 0,-1 57 5,-2-39-68,-11-62 1,11 104 53,-6-35-7,-19-58 0,15 62-29,-12-69-1,22 94 41,1-1-1,0 1 1,1 0-1,1 0 1,0-1-1,1 1 1,0 0-1,1 0 1,5-16-1,1 5 0,13-27 0,-18 43 15,1 1 0,0-1-1,1 1 1,-1-1-1,1 2 1,12-12 0,0 3 20,1 0 0,1 0 1,0 2-1,27-13 1,4-3 301,-2-2 0,63-50 0,-105 75-297,0-1-1,0 0 1,0 0 0,-1 0-1,9-13 1,21-44 184,-25 42-152,19-27 0,1 7 40,-15 22-44,0-1 0,-2-1 0,17-34 0,-22 31-52,-2 1 1,0-1-1,5-48 0,-7 38 4,-2 0-1,-1-1 1,-2 0-1,-1 1 1,-11-63-1,-9-4-17,16 79 9,-2 1 0,-13-31 0,10 28-8,-9-34 0,5 11-58,-25-58 0,3 14 61,23 49 0,4 13-3,-17-37 0,22 59 0,0-1 0,-1 1 0,0 0 0,0 1 0,-1-1 0,0 1 0,0 0 0,-13-11 0,-11-10 3,26 23-1,-1 0 0,-1 0-1,1 0 1,-1 0 0,1 1-1,-1 0 1,-13-6-1,1 3 2,0 1 0,-1 0 0,0 2 0,0 0 0,0 1 0,0 1 0,-36 1 0,42 2 1,0 0-1,0 1 1,1 0-1,-1 1 1,0 1-1,1 0 0,0 0 1,0 2-1,0-1 1,0 1-1,1 1 1,-16 12-1,19-11 1,-1 0 1,1 0-1,1 1 1,-1 0-1,2 1 0,-10 16 1,2 0 8,-14 40 0,18-39 7,-10 44 0,18-60-63,0-1 0,1 0 0,0 1 0,0-1 0,1 0 0,1 1 0,2 18 0,-1-24-126,-1 0 0,1 0 1,0-1-1,0 1 0,1-1 1,-1 1-1,1-1 0,0 0 1,0 0-1,1 0 0,6 6 1,0-2-484,0 0 1,1-1-1,15 9 0,27 10-835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21.8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1544 11026,'6'-12'2782,"-6"12"-2723,0 0 1,0 0 0,0 0-1,0 0 1,0 0 119,0-1-119,0 1-1,1 0 1,-1 0 0,0 0-1,0 0 1,0 0 0,0 0-1,0 0 1,0 0 0,0 0-1,0 0 1,0 0 0,0 0-1,1 0 1,-1 0 0,0 0-1,0 0 1,0 0 0,0 0-1,0 0 1,0 0 0,0 0-1,0 0 1,0 0 0,1 0-1,-1 0 1,0 0 0,0 0-1,0 0 1,0 0-1,0 0 1,0 0 0,0 1 119,0-1-120,0 0 1,1 0 0,-1 0-1,0 0 1,0 0 0,0 0-1,4 22 3226,-3-17-3489,1 18 1032,1 3-217,1 0 1,1 0-1,8 25 1,54 105 643,-44-108-844,-3 0 0,29 99 0,-11 39 169,11 43 5,-46-215-572,1-1 0,0 0 0,1 1-1,1-1 1,10 18 0,-13-26-5,1 0 0,-1 0-1,1 0 1,0-1 0,0 0 0,1 0-1,-1 0 1,1 0 0,0-1 0,0 1-1,0-1 1,0-1 0,0 1 0,1-1-1,9 3 1,-8-3-5,0-1 0,0 0 0,0 0 0,0-1-1,0 0 1,0 0 0,10-2 0,5-3-4,22-6-1,13-4 27,-41 13 5,81-19 25,-83 17-60,-1-1 0,1 0-1,-1-1 1,24-15 0,-22 11 14,-1 0-1,0-1 1,-1-1 0,19-19-1,-27 25-4,0 0 0,-1-1-1,1 1 1,-1-1 0,-1 0-1,1 0 1,-1 0 0,0 0-1,-1-1 1,0 1 0,0-1-1,1-13 1,-1-6 0,1-17 35,12-68-1,-8 58-27,-6 36 13,5-21 0,-3 23-20,-1 0 0,-1 0 0,-1-30 0,0-11 1,1 8 35,-7-64 0,0 30-86,-7-75 34,13 153 9,-1 0 1,1 0-1,0 0 1,1 0 0,-1 0-1,1 0 1,0 0 0,0 0-1,3-6 1,-2 7-4,0 0-1,0 1 1,0-1 0,1 1 0,-1 0-1,1 0 1,0 0 0,0 0 0,0 0-1,0 1 1,7-5 0,13-6 9,0 1 0,1 1 0,1 1 1,36-9-1,-26 8 189,47-21 0,-55 19-142,63-33 289,-76 38-294,-1-1-1,0 0 1,-1-1-1,16-16 1,-10 7-35,0-1 1,-2 0-1,-1-1 1,18-33-1,-22 34 3,-2-1-1,0 0 1,-1 0 0,-2-1-1,0 0 1,-1 0 0,4-40-1,-8 42-5,1 2-6,0 1 0,-2 0 0,0 0 0,-1-1-1,-6-32 1,-23-83 11,13 48-50,-3-31-31,16 79 52,-2 1 0,-2 0-1,-12-37 1,-31-77-35,49 144 44,0-1-1,0 1 1,0 0-1,-1 1 1,-6-12-1,7 15 7,1 0-1,-1 0 0,0 1 1,0-1-1,0 0 0,0 1 1,0 0-1,0-1 0,0 1 1,0 0-1,0 0 1,-1 0-1,1 0 0,0 0 1,-1 1-1,1-1 0,-1 1 1,-4-1-1,-56-1 4,0 3 0,-71 10 0,118-9-13,1 0 1,-1 2-1,1 0 1,0 0 0,0 2-1,-16 7 1,20-7 3,1 0 0,0 1 1,0 0-1,0 0 0,1 1 0,1 0 1,-1 1-1,-12 16 0,1 6 23,2 0 0,1 1 0,-17 45 0,-22 44 8,-22 26-29,-40 69 48,76-140-43,-6 9-5,41-73 9,-1-1 1,-1 0-1,0-1 1,0 0-1,-12 9 0,16-15 2,-1 0 0,1-1 0,-1 0 0,0 0 0,1-1 0,-1 0 0,0 0-1,-1 0 1,1 0 0,0-1 0,0 0 0,-1-1 0,1 1 0,0-1 0,-1 0 0,1-1-1,-1 0 1,1 0 0,0 0 0,-7-2 0,2-1-8,-2 0-1,1 1 0,0 1 1,-17-1-1,25 2 3,0 2-1,-1-1 0,1 0 0,0 1 0,0 0 0,-1 0 0,1 0 0,0 0 1,0 1-1,0-1 0,1 1 0,-1 0 0,0 0 0,1 1 0,-1-1 1,-3 5-1,0 0-3,0 0 0,1 1-1,0-1 1,0 2 0,1-1 0,0 0 0,0 1 0,1 0 0,0 0 0,1 1 0,0-1 0,-2 13 0,-1 12 15,2-1 1,1 44-1,1-32 2,2 38 158,4 0 0,19 109-1,-21-175-143,2-1-1,0 1 1,0-1-1,11 23 0,-11-31-245,0 1 0,1-1 0,0 0 0,1 0-1,-1-1 1,2 1 0,-1-1 0,1 0 0,13 10-1,22 8-605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24.2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847 414 8890,'-4'-3'748,"0"-1"0,0 2-1,0-1 1,-1 0 0,-4-2 0,5 3-37,-1 0-1,1 0 0,1-1 1,-1 0-1,-3-4 1809,9 10-1977,3 13-1,-1 0 0,0 1 0,-1-1 0,-1 1 0,-1 0 0,0 0 0,-3 31 0,-25 120 500,25-159-971,-48 211 320,46-201-359,-2 1 1,1-1 0,-2-1-1,-1 1 1,-12 22-1,17-35-17,-1-1 0,0 1-1,0-1 1,-1 0-1,1 0 1,-1 0 0,0 0-1,-1-1 1,1 0-1,-1 0 1,1-1 0,-1 1-1,0-1 1,0-1-1,-1 1 1,1-1-1,-1 0 1,1 0 0,-9 0-1,9-1-15,0 0 0,0 1-1,0-1 1,0 1 0,0 0 0,0 0-1,1 1 1,-1 0 0,1 0-1,-1 0 1,1 1 0,0 0 0,-6 6-1,-15 12 5,0 0 16,2 0 1,0 1-1,-39 52 0,20-12 57,4 2 0,-44 97 0,-17 97 384,86-214-316,3 1 0,1 0 0,-6 89 0,14-91-80,3 0 0,1 1 0,14 70 0,-2-20-36,4 16 4,-15-95-20,2 0 1,0 0-1,1 0 1,14 26-1,-11-27 7,1 0-1,0 0 1,1-1-1,0 0 1,2-1-1,-1 0 1,2-1-1,-1-1 1,2 0 0,-1-1-1,26 14 1,-16-12-11,93 44-2,-97-48 1,0-1 0,1 0 0,42 6 0,7-7-37,75-3 1,-129-3 13,-8 0 17,0 0-1,0 0 1,1-1-1,-1 0 0,0-1 1,0 0-1,0 0 1,-1-1-1,1 0 1,0 0-1,-1-1 0,0 1 1,0-2-1,0 1 1,0-1-1,-1 0 0,0-1 1,0 1-1,0-1 1,-1 0-1,1-1 1,6-10-1,4-12 13,-1-1 0,21-57 0,-35 84-12,4-12 2,-1 0 1,0 0-1,-1 0 1,0-1-1,-2 1 1,1-21-1,-12-94 34,9 124-36,-3-72 24,5 61-23,-2 0-1,1 0 1,-2 0 0,-1 0-1,0 1 1,-10-33-1,-8 5 19,14 32-4,1-1 0,1 0 0,0 0 0,0-1 0,1 0 0,-2-17 0,5 24-9,1 1 0,0-1 0,0 0 0,0 0 0,1 1 0,0-1 0,1 0 0,-1 1 0,4-7 0,-1 3 3,0 1-1,1 0 1,0 1-1,0-1 1,11-11-1,-1 2 6,2 1 1,-1 1-1,2 1 1,0 0-1,25-14 1,104-52 295,-86 51-107,-33 15-150,0-2 0,-1 0 0,43-38 0,-56 42-40,-1 0 0,0-1 0,-1 0 0,-1-1 0,0-1 0,-1 1 0,15-33 0,32-87-35,76-271 0,-121 358 12,4-16 18,16-126 1,-32 179-13,0-1 0,0 1 1,-1-1-1,-1 1 0,0-1 0,0 1 0,-1 0 1,0 0-1,-1 0 0,-1 0 0,0 1 1,0 0-1,-1 0 0,0 0 0,0 0 0,-1 1 1,-11-11-1,-28-29 2,24 27 4,-34-44 1,15 6 13,16 21-16,-1 2-1,-48-52 1,63 79-6,0-1-1,-1 1 1,0 1-1,0 0 0,-1 1 1,0 0-1,-1 1 1,0 1-1,0 0 1,0 1-1,-26-6 1,16 6 4,0 1-1,-1 1 1,1 1-1,-28 2 1,43 2 9,0 0 1,0 1-1,0 0 0,0 0 1,1 1-1,0 0 1,-1 1-1,1 0 0,-7 6 1,-9 3 3,-8 7-70,0 1 0,2 1 0,0 2 0,1 0-1,2 2 1,1 2 0,-33 45 0,55-68-180,0-1 1,1 1 0,0 0-1,-5 13 1,7-16 13,0 1 0,0-1 0,1 1 0,-1-1 0,1 1 0,0-1 0,0 1 1,0-1-1,1 1 0,1 6 0,1-1-287,0 0 0,7 13 0,-9-20 450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25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11771,'1'0'206,"-1"0"0,0-1 0,1 1 0,-1 0 0,0 0 0,1-1 0,-1 1 1,0 0-1,1 0 0,-1 0 0,0-1 0,1 1 0,-1 0 0,1 0 1,-1 0-1,0 0 0,1 0 0,-1 0 0,1 0 0,-1 0 0,1 0 1,-1 0-1,0 0 0,1 0 0,0 0 0,16-1 1215,150 15 3357,-52-2-3222,311-3 2049,1-29 437,-323 14-3807,-59 3-510,-45 3 239,0 0 0,0 0 0,0 0 0,0 0-1,0 0 1,0 0 0,0 0 0,0 0 0,0 0 0,0-1-1,0 1 1,0 0 0,0 0 0,0 0 0,0 0 0,0 0-1,0 0 1,0 0 0,0 0 0,0 0 0,0 0 0,0 0-1,0 0 1,0 0 0,0 0 0,0-1 0,0 1 0,0 0-1,0 0 1,0 0 0,-1 0 0,1 0 0,0 0 0,0 0-1,0 0 1,0 0 0,0 0 0,0 0 0,0 0 0,0 0-1,0 0 1,0 0 0,0 0 0,0 0 0,0 0 0,-1 0-1,1 0 1,0 0 0,0 0 0,0 0 0,0 0 0,0 0-1,0 0 1,0 0 0,0 0 0,0 0 0,0 0-1,-1 10-831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30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34 237 13491,'0'-12'3422,"0"20"-310,-1 22-876,-12 54-180,5-39-1008,-3 85 1,11-141-1114,3-302-2808,-3 303 2808,1-15-174,6-43 0,-6 62 266,0 1-1,1-1 1,0 0-1,-1 0 1,2 1-1,-1-1 1,1 1 0,0 0-1,0-1 1,0 2-1,1-1 1,-1 0-1,6-4 1,-7 7 28,0 1-1,0-1 1,0 1-1,0-1 1,0 1-1,1 0 1,-1 0-1,0 0 1,1 0-1,-1 0 1,1 1 0,-1-1-1,1 1 1,-1-1-1,1 1 1,-1 0-1,4 0 1,-2 1 34,0 0 1,-1 0 0,1 0-1,-1 0 1,1 0-1,-1 1 1,0 0-1,1-1 1,-1 1-1,0 1 1,5 3-1,143 142 2519,-64-60-1694,-77-79-864,6 7-39,1 0 0,-2 1 0,0 1 1,12 20-1,-26-37-114,0 0 0,0 0 0,-1 0 0,1 1 0,-1-1 0,1 0 0,-1 0 1,1 0-1,-1 0 0,0 1 0,1-1 0,-1 0 0,0 1 0,0-1 0,0 0 0,0 0 0,0 1 0,0-1 0,0 0 0,-1 0 1,1 1-1,0-1 0,-1 0 0,1 0 0,-1 1 0,1-1 0,-1 0 0,0 0 0,1 0 0,-1 0 0,0 0 0,0 0 0,0 0 1,0 0-1,0 0 0,0-1 0,0 1 0,0 0 0,0-1 0,0 1 0,0 0 0,0-1 0,0 1 0,-1-1 0,-1 1 1,-48 18-4978,16-5 3381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31.0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1 164 16652,'0'0'1568,"12"-6"1160,6-5-495,17-6-761,14-4-167,1 1-609,8-1-184,2 4-640,-4 3-560,-4-1-1097,-10 2-951,9 5 1431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09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0 413 12347,'3'5'5640,"-2"-5"-5483,8-2 2195,8-8-350,-2-1-1396,-1-1-1,0 0 1,0 0 0,-2-1-1,1-1 1,-2-1 0,19-29-1,-28 41-610,-1 1 0,0-1 0,0 0-1,0 0 1,0 1 0,0-1 0,-1 0 0,1 0-1,-1 0 1,0 0 0,0 0 0,0 0 0,0 0 0,-1-5-1,0 7-11,1-1 0,-1 1 0,1 0 0,-1 0 0,1 0 0,-1 0 0,1 0-1,-1-1 1,0 1 0,0 0 0,0 1 0,0-1 0,1 0 0,-1 0 0,0 0 0,-1 0 0,1 1-1,0-1 1,0 0 0,0 1 0,0-1 0,0 1 0,-1 0 0,1-1 0,0 1 0,0 0-1,-1 0 1,1-1 0,0 1 0,0 0 0,-1 0 0,1 0 0,0 1 0,0-1 0,-1 0-1,-1 1 1,0 0 3,0 0 0,0 1-1,0-1 1,0 1 0,1-1-1,-1 1 1,1 0 0,-1 0-1,1 0 1,-1 0 0,1 0-1,0 1 1,0-1 0,0 1-1,1-1 1,-1 1 0,1 0-1,-2 3 1,-3 6 69,1 0 0,-6 24-1,9-28 22,1-1-1,-1 1 0,1 0 0,1 0 1,0 0-1,0-1 0,0 1 0,1 0 1,0 0-1,1-1 0,2 10 0,-3-14-38,0 0 0,1 0 0,-1 1 0,1-2 0,-1 1 0,1 0 0,0 0 0,0-1 0,0 1 1,1-1-1,-1 1 0,1-1 0,-1 0 0,1 0 0,0 0 0,0 0 0,0-1 0,0 1 0,0-1 0,0 0 0,0 1 0,0-1 0,0-1 0,1 1 0,-1 0 0,0-1 0,1 0 0,3 0 0,0 0-126,0 0 0,-1-1-1,1 0 1,-1 0 0,1-1 0,-1 1 0,0-1 0,0-1 0,0 1 0,0-1 0,0 0-1,0-1 1,-1 1 0,1-1 0,-1 0 0,0 0 0,0-1 0,-1 0 0,8-9 0,-4 3-813,-1 0 1,-1-1-1,0 0 1,0 0-1,-1 0 1,-1-1-1,0 1 1,4-27-1,-3 7-503,3-55 0,-8 89 1988,0 1-1,0-1 0,1 0 0,-1 1 1,1-1-1,0 0 0,0 1 1,0-1-1,0 0 0,0 0 0,0 0 1,4 4-1,-1-1 59,0 0-1,1 0 1,0-1 0,9 7 0,-3-4-361,0 0 0,1-1 0,0 0 0,0 0 0,13 3 0,-25-9-277,1 0 0,-1 0 1,1 0-1,-1 0 1,0 0-1,1 0 0,-1 0 1,0 0-1,1 0 0,-1-1 1,1 1-1,-1 0 0,0 0 1,1 0-1,-1 0 1,0-1-1,1 1 0,-1 0 1,0 0-1,0 0 0,1-1 1,-1 1-1,0 0 1,0-1-1,1 1 0,-1 0 1,0-1-1,0 1 0,0 0 1,1-1-1,-1 1 0,0 0 1,0-1-1,0 1 1,0 0-1,0-1 0,0 0 1,3-18 16,-2 14-11,2-15 27,1 0 1,0 0-1,2 0 1,13-32-1,-15 45-254,0 0-1,0 0 1,1 0-1,-1 0 1,1 1-1,9-9 1,-10 12-288,0 0 1,0 0-1,0 0 1,0 0 0,0 1-1,1-1 1,0 1-1,-1 0 1,1 1 0,0-1-1,7-1 1,0 3-2052,2 6 1052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31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74 12451,'5'-6'2136,"4"0"2057,6 0-1712,7-2-553,-1 0-760,0 1-416,1-2-496,5 1-136,-3 2-528,-4 0-376,-5 3-1416,-13 9-1809</inkml:trace>
  <inkml:trace contextRef="#ctx0" brushRef="#br0" timeOffset="1">101 275 16436,'3'5'1408,"5"-2"968,2-3-447,10-5-801,7-3-304,4-2-664,4-1-424,-6-1-824,-2-3-656,-2-5-817,4 2 1193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31.7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17156,'2'15'1553,"1"0"1,0 0 0,1-1-1,1 1 1,6 14 0,38 69 224,-29-62-1361,37 78-1129,-56-112 637,8 13-2315,-9-14 2264,0-1 0,1 0 0,-1 0 0,0 0 0,1 1 0,-1-1 0,0 0 0,1 0 0,-1 0 0,0 0 0,1 1 0,-1-1 0,0 0 0,1 0 0,-1 0 0,0 0 0,1 0 0,-1 0 0,0 0 0,1 0 1,-1 0-1,0 0 0,1 0 0,-1-1 0,1 1 0,-1 0 0,0 0 0,0 0 0,1 0 0,-1 0 0,0-1 0,1 1 0,-1 0 0,0 0 0,1-1 0,-1 1 0,0 0 0,0 0 0,0-1 0,1 1 0,-1 0 0,0-1 0,6-7-1405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32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17316,'3'2'566,"0"-1"1,0 1-1,0-1 1,0 1-1,0 0 1,0 1-1,-1-1 1,1 0-1,-1 1 1,5 5-1,20 32 1728,-17-23-1500,90 172 2506,-92-173-3245,7 13 28,-7-15-130,-1 1 0,5 15 0,-7-19-359,1 2-996,-5-4-3046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32.5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0 162 12115,'1'0'219,"-1"0"0,0 0 1,1-1-1,-1 1 1,0 0-1,0 0 1,1 0-1,-1 0 0,0 0 1,1 0-1,-1 0 1,0 0-1,1 0 1,-1 0-1,0 0 0,0 0 1,1 0-1,3 3 3512,-4-3-3512,0 0 1,1 1-1,-1-1 0,8 9 972,-1 0 0,1 0-1,5 11 1,30 60 1085,-37-67-1872,17 39 507,25 86-1,-26-67-1296,-17-61-956,-1-14-1645,1-17-1300,-5 21 4289,3-22-1502</inkml:trace>
  <inkml:trace contextRef="#ctx0" brushRef="#br0" timeOffset="1">333 5 16211,'4'-1'785,"0"0"0,1 0-1,-1 1 1,0-1-1,6 1 1,-10 0-617,1 0 1,0 0 0,-1 0 0,1 0 0,0 0 0,-1 0 0,1 0 0,-1 1 0,1-1 0,0 0 0,-1 0 0,1 1 0,-1-1-1,1 0 1,-1 1 0,1-1 0,-1 1 0,2 0 0,-2 0-68,0-1 0,0 1 0,0-1-1,1 1 1,-1 0 0,0-1 0,0 1 0,0 0-1,0 0 1,0-1 0,0 1 0,-1 0 0,1-1 0,0 1-1,0-1 1,0 1 0,-1 0 0,1-1 0,0 1 0,-1 0-1,1-1 1,-1 2 0,-9 11 273,-1 0 1,0 0-1,0-1 1,-1 0-1,-20 14 1,-1 3-219,12-10-121,1 1-1,-23 30 1,36-42-35,1 1 0,1 0 0,-1 0 0,2 0 1,-1 0-1,1 1 0,1 0 0,-1-1 0,-2 20 1,5-27 6,1 0 1,0 1-1,0-1 1,0 1-1,0-1 1,0 0-1,0 1 1,0-1 0,1 1-1,-1-1 1,1 0-1,0 0 1,0 1-1,0-1 1,0 0-1,0 0 1,0 0 0,1 0-1,-1 0 1,1 0-1,-1 0 1,3 1-1,-1 0 18,1-1-1,0 0 1,0 0-1,0 0 0,0 0 1,0-1-1,0 1 1,1-1-1,-1 0 0,0-1 1,6 1-1,36 3 189,-26-3-91,-1 1 1,1 0-1,32 10 0,6 11 29,-18-5-993,-39-18 626,0 0 0,1 1 0,-1-1 0,1 0-1,-1 0 1,0 0 0,1 0 0,-1 0 0,1 0 0,-1 0 0,1-1 0,-1 1 0,0 0 0,1-1 0,-1 1-1,0-1 1,1 1 0,-1-1 0,0 0 0,0 0 0,2-1 0,4-2-798,21-11-662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32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21365,'16'5'2440,"-3"-2"1369,-1 0-888,-6-3-1745,0-2-512,0-2-664,0-2-456,0-10 296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47.2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1295 12451,'12'-10'996,"0"0"-1,0 2 1,1-1 0,1 2 0,21-10 0,-9 4-263,25-13 229,195-105 1918,-236 125-2790,520-286 3373,-54 94-1593,-165 73-889,318-171 965,-599 280-1784,0-2 0,32-25 0,-60 42-148,1-1 0,-1 0 0,0 0 0,0 0-1,0 0 1,0-1 0,0 1 0,-1-1 0,1 1-1,-1-1 1,1 1 0,-1-1 0,2-5 0,-3 8-12,0-1 0,0 0 0,0 0 0,0 0 0,0 0 0,0 0 0,0 0 0,0 1 0,-1-1 0,1 0 1,0 0-1,0 0 0,-1 0 0,1 1 0,-1-1 0,1 0 0,-1-1 0,0 1-16,-1 0 0,1 0-1,0 0 1,-1 0 0,1 0 0,-1 0 0,1 0-1,-1 0 1,1 0 0,-1 1 0,-2-2-1,-4 1-452,0-1-1,0 1 0,0 0 0,0 1 1,0 0-1,0 0 0,0 1 0,0 0 0,0 0 1,0 1-1,0 0 0,-14 6 0,-42 15-1727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51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1 108 5697,'14'-5'3328,"22"-5"0,16 1-469,56 3-2502,-35 3 830,340-17 1945,31-1-1487,-430 20-1618,341-22 326,0 19-271,-20 2 773,-117-2-27,107 29-428,-111-4-321,136-14 84,-96-5 204,62 29 147,51 1 1383,-366-32-1954,-1 0 1,1 0 0,0 0-1,0 0 1,0 0 0,0 0-1,0 0 1,-1 0-1,1-1 1,0 1 0,0 0-1,0 0 1,-1-1 0,1 1-1,0-1 1,0 1 0,-1 0-1,1-1 1,0 1-1,-1-1 1,1 0 0,0 1-1,-1-1 1,2 0 0,-2 0-124,0 0 0,-1 1 1,1-1-1,0 0 1,0 1-1,0-1 1,0 0-1,0 1 1,-1-1-1,1 0 0,0 1 1,-1-1-1,1 1 1,0-1-1,-1 0 1,1 1-1,-1-1 0,1 1 1,0-1-1,-1 1 1,0 0-1,1-1 1,-1 1-1,1-1 1,-1 1-1,1 0 0,-1-1 1,0 1-1,0 0 1,-12-5-1535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52.3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82 9002,'1'0'69,"-1"-1"-1,1 0 1,-1 1 0,1-1-1,0 1 1,-1-1 0,1 0-1,0 1 1,0 0 0,-1-1 0,1 1-1,0-1 1,0 1 0,0 0-1,0 0 1,-1-1 0,1 1-1,0 0 1,0 0 0,1 0-1,22-1 876,131 11 2068,-78-3-2202,34 1 6,466 31 2064,5-36-892,-54-51 90,-1-31 73,-522 78-2144,24-4 61,40-2 1,-65 7-121,0 0 1,-1 1 0,1-1-1,0 0 1,-1 1 0,1 0 0,6 2-1,-9-2-10,0-1 0,-1 0 0,1 1 0,0-1 0,0 1 0,-1-1 0,1 1 0,0-1 0,-1 1-1,1 0 1,-1-1 0,1 1 0,-1 0 0,1-1 0,-1 1 0,1 0 0,-1 0 0,1 0 0,-1-1 0,0 1 0,0 0 0,1 0 0,-1 0-1,0 0 1,0-1 0,0 1 0,0 0 0,0 0 0,0 0 0,0 0 0,0 0 0,0 0 0,-1-1 0,1 1 0,0 0 0,-1 0 0,1 0 0,-1 0-1,-1 3-135,0-1-1,0 0 1,0 0 0,-1 0-1,-3 4 1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46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1036 11739,'0'11'507,"-1"17"858,1-27-1227,0 0 0,0 0 0,0 0 0,0 0 0,0 0-1,0 0 1,0 0 0,1 0 0,-1 0 0,0 0 0,1 0-1,-1 0 1,1 0 0,-1 0 0,1 0 0,-1 0-1,1 0 1,1 1 0,-2-3-59,1 1 0,0 0 1,0 0-1,-1-1 0,1 1 0,0 0 0,-1-1 1,1 1-1,0-1 0,-1 1 0,1-1 0,-1 1 0,1-1 1,0 1-1,-1-1 0,0 0 0,1 1 0,-1-1 1,1 0-1,-1 1 0,1-2 0,1-1 178,13-22 138,-1 0 0,0 0 0,-2-2 0,9-30 0,-9 20-198,-2-1 0,-1-1 0,-2 1 0,-2-1 0,-1-1 0,-2 1-1,-7-79 1,4 114-173,1-1 1,0 1 1,-1-1-1,1 0 0,-1 1 0,-1-1 1,1 0-1,-1 1 0,1-1 0,-1 1 0,-5-7 1,7 10-18,0 1 1,-1-1 0,1 1-1,-1-1 1,1 1-1,-1-1 1,1 1-1,-1-1 1,1 1 0,-1-1-1,1 1 1,-1 0-1,1-1 1,-1 1 0,0 0-1,1 0 1,-1-1-1,0 1 1,1 0 0,-1 0-1,0 0 1,1 0-1,-1 0 1,0 0 0,1 0-1,-1 0 1,0 0-1,0 0 1,1 0-1,-1 0 1,0 1 0,1-1-1,-1 0 1,1 0-1,-1 1 1,0-1 0,0 1-1,-2 1 20,1 0 0,0 0-1,0 0 1,0 1 0,0-1 0,0 0-1,0 1 1,-1 3 0,-4 7 99,1 0 0,0 0 0,1 1 0,1 0 0,0 0 0,-3 23 0,4-8 201,1 1 0,2 39 1,0-57-228,2 0 0,-1 0 0,1 0 0,1 0 0,7 19 1,-9-28-88,0 0 0,1 1 0,-1-1 1,1 0-1,0 0 0,0 0 1,0 0-1,0 0 0,0-1 0,1 1 1,-1 0-1,1-1 0,0 0 0,0 0 1,0 0-1,0 0 0,0 0 0,0 0 1,0-1-1,1 0 0,-1 0 1,0 0-1,8 2 0,-4-3-9,1-1 0,0 1 0,-1-1 0,1 0 0,-1-1 0,1 0 0,-1 0 0,0-1 0,1 0 1,-1 0-1,-1 0 0,1-1 0,12-9 0,-7 4-4,1-1 0,-2-1 0,0 0 0,0 0 0,-1-1-1,9-14 1,-9 11 2,-1-1 0,-1-1 0,-1 0 0,0 0-1,-1 0 1,-1-1 0,6-34 0,-6 6-19,0-89 0,-9 60-208,-3 2 0,-23-101 0,28 163 199,-8-31-22,9 40 46,0 0 0,1 0-1,-1 0 1,0 0 0,0 0 0,-1 0-1,1 0 1,0 0 0,-1 0 0,1 0-1,-1 0 1,1 1 0,-1-1 0,-3-1-1,5 2 3,-1 1 0,0 0 0,1 0 1,-1 0-1,0 0 0,1 0 0,-1 0 0,0 0 0,1 0 0,-1 0 0,0 0 0,1 0 0,-1 0 0,0 0 0,1 1 0,-1-1 0,1 0 0,-1 0 0,0 1 1,1-1-1,-1 0 0,1 1 0,-1-1 0,1 1 0,-1-1 0,1 1 0,-1-1 0,1 1 0,0-1 0,-1 1 0,1-1 0,-1 1 0,1-1 0,0 1 0,0 0 1,-1-1-1,1 2 0,-9 23 82,7-13 13,0 1-1,0 0 0,1 0 1,1 0-1,0 0 0,3 18 0,19 79 851,-15-81-697,-7-28-239,5 23 180,1-1-1,1 0 1,1 0-1,11 21 1,-17-38-173,1-1 1,0 0-1,0-1 1,0 1-1,1 0 1,-1-1-1,1 0 1,0 0-1,1 0 1,-1 0-1,1-1 1,-1 1-1,1-1 1,0-1-1,0 1 1,1 0-1,-1-1 1,0 0-1,1-1 1,-1 1-1,1-1 1,9 1-1,-8-2-11,0 0-1,0 0 1,0-1-1,0 0 1,-1-1-1,1 1 1,0-1-1,0 0 0,-1-1 1,11-5-1,-9 3-6,1 0 0,-1-1 1,0 0-1,0 0 0,-1-1 0,0 0 0,8-10 0,-9 9-1,0 0 0,0-1 0,-1 0 0,0 0 1,-1 0-1,7-20 0,-9 22 6,-1 0 0,1 0 0,-1 0 0,-1 0 0,1 0 0,-1 0 0,0-1 0,-1 1 0,0 0 0,-1-8 0,1 11 0,-1 0 0,1 0 0,-1 0 0,1 0 0,-1 0 0,0 0 0,-5-6-1,6 10-2,1-1-1,-1 0 0,0 0 0,1 1 0,-1-1 0,0 0 1,0 1-1,1-1 0,-1 1 0,0-1 0,0 1 0,0-1 1,0 1-1,0 0 0,0-1 0,0 1 0,1 0 0,-1 0 0,0 0 1,0 0-1,0-1 0,0 1 0,0 1 0,0-1 0,0 0 1,0 0-1,0 0 0,0 0 0,0 1 0,0-1 0,0 0 0,0 1 1,0-1-1,1 1 0,-1-1 0,0 1 0,0 0 0,0-1 1,0 2-1,-2 1-1,0 0-1,0 0 1,1 0 0,0 0 0,-1 1 0,1-1 0,0 1 0,1-1 0,-1 1-1,1 0 1,0 0 0,-1 0 0,2 0 0,-1 0 0,0 0 0,1 7 0,-1-4 5,2-1 0,-1 1 1,1 0-1,0-1 1,0 1-1,1 0 1,-1-1-1,2 0 1,3 10-1,-2-9-48,-1-1 1,2 1-1,-1-1 0,1 1 0,0-1 1,0-1-1,1 1 0,-1-1 1,1 0-1,0 0 0,1-1 0,-1 0 1,1 0-1,0 0 0,0-1 0,0 0 1,1 0-1,-1-1 0,1 0 1,-1 0-1,1-1 0,0 0 0,-1 0 1,1-1-1,0 0 0,0 0 0,-1-1 1,1 0-1,0 0 0,-1-1 1,1 0-1,14-6 0,-12 3-529,0 0 1,0-1-1,0-1 1,0 1-1,-1-1 0,0-1 1,10-11-1,-5 3-981,-2 0 0,0-1 0,13-23 0,-4 3 103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47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29 609 11290,'-1'0'277,"-1"1"0,1 0 0,0-1 0,0 1 0,0 0 0,-1 0 0,1 0 0,0 0 0,0 0 0,0 0 0,0 0 0,1 0 0,-1 0 0,0 0 0,0 1 0,1-1-1,-1 0 1,1 1 0,-1-1 0,1 0 0,-1 1 0,1-1 0,0 2 0,-2 7 606,1-1 0,0 14 0,1-13-238,-2 10 176,1-6-514,0 0-1,1 1 1,0-1 0,3 15-1,-3-26-298,1 0-1,0 0 1,0 1-1,0-1 1,0 0 0,0 0-1,0 0 1,1-1-1,-1 1 1,1 0-1,0-1 1,0 1-1,0-1 1,0 1 0,1-1-1,-1 0 1,0 0-1,1 0 1,0 0-1,-1 0 1,1-1-1,0 1 1,5 1-1,-3-1-9,0-1 0,0 0 0,0 0 0,1 0-1,-1 0 1,1-1 0,-1 0 0,0 0 0,1 0-1,-1-1 1,1 0 0,7-2 0,-6 0-67,1 0 0,-1 0 0,0 0 0,0-1 0,-1 0 0,1 0-1,10-11 1,-2 1-139,-2-1 0,0 0 0,-1 0-1,-1-2 1,0 1 0,8-20-1,-8 13 104,-1 0-1,-1 0 0,-1-1 1,-1-1-1,-2 1 0,5-43 1,-7 37 87,-2-1 1,-2 1 0,0 0 0,-2 0 0,-9-36-1,4 34 3,-1 1 0,-2 0 0,-1 0 0,-1 1 0,-33-52 0,29 59 168,16 22-141,1 1-1,0 0 0,0-1 1,-1 1-1,1 0 0,0 0 1,-1-1-1,1 1 0,0 0 1,-1 0-1,1 0 1,-1 0-1,1-1 0,0 1 1,-1 0-1,1 0 0,-1 0 1,1 0-1,0 0 0,-1 0 1,1 0-1,-1 0 1,1 0-1,0 0 0,-1 0 1,1 0-1,-1 0 0,1 1 1,0-1-1,-1 0 0,1 0 1,-1 0-1,1 0 1,0 1-1,-1-1 0,1 1 1,-8 12 426,5-4-224,0 1 1,1-1-1,1 0 1,0 1-1,0-1 1,1 1-1,0 9 1,1-4 37,1 0 0,0 0 0,1-1 0,5 15 1,-4-17-142,2 0 1,-1-1 0,1 1 0,1-1-1,0-1 1,13 16 0,57 54 18,-7-8-148,-54-54-63,-8-10-304,-1 1-1,0-1 1,0 1-1,-1 1 1,10 18 0,-16-27 275,0-1 0,0 0 0,1 1 1,-1-1-1,0 1 0,0-1 0,0 0 0,0 1 1,0-1-1,1 1 0,-1-1 0,0 1 1,0-1-1,0 1 0,0-1 0,0 0 1,-1 1-1,1-1 0,0 1 0,0-1 0,0 1 1,0-1-1,-1 1 0,-7-2-1539,-13-14-37,-10-11 1188,2-2 0,-41-47-1,69 74 516,-1-2 95,-1 0-1,1 0 1,0-1-1,0 1 1,-3-6-1,5 8-42,0 0 0,-1 1 0,1-1 0,0 0 0,0 0 0,0 0 1,-1 0-1,1 0 0,0 0 0,0 0 0,0 0 0,1 0 0,-1 0 0,0 0 0,0 0 0,1 0 0,-1 0 0,0 0 0,1 0 0,-1 0 0,1 0 0,-1 1 1,1-1-1,-1 0 0,1 0 0,0 0 0,-1 1 0,2-2 0,2-1 188,0 1 1,-1 0-1,1 0 1,0 0-1,0 0 1,0 1-1,7-2 1,32-6 1190,-34 8-1127,2-1 116,1 0 1,-1 1-1,1 1 1,-1 0-1,1 1 1,-1 0-1,1 1 1,21 5-1,-27-5-360,-1 0 0,1 0 1,-1 1-1,0 0 0,0 0 0,0 0 0,0 1 0,0-1 0,-1 1 0,1 0 0,-1 0 1,0 1-1,0-1 0,-1 1 0,1 0 0,-1 0 0,0 0 0,4 11 0,-6-8-46,-8-15-26,1-2 2,0-1-1,1 0 0,0 0 1,1-1-1,-4-13 0,1 0 14,-5-35 0,11 51-18,0 0 0,0 1 1,1-1-1,0 0 0,1 0 1,0 0-1,3-14 0,-2 17-18,-1 0-1,2 0 1,-1 0-1,0 0 1,1 0-1,0 0 1,0 1-1,0-1 1,1 1-1,0 0 1,-1 0-1,6-4 1,5-2-803,0 0-1,1 1 1,-1 1 0,2 0 0,30-11 0,-18 11 962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10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235 148 9794,'1'-28'1297,"0"-25"1693,-2 49-2619,1-1 0,-1 1 0,0-1 0,0 1 0,0 0 0,0-1 0,-1 1 0,-3-7 0,4 9-229,-1 1 1,1-1 0,0 0-1,-1 1 1,1 0-1,-1-1 1,1 1 0,-1 0-1,0 0 1,0 0 0,1 0-1,-1 0 1,0 0-1,0 1 1,0-1 0,0 0-1,0 1 1,0 0 0,0-1-1,0 1 1,0 0 0,0 0-1,0 0 1,0 1-1,0-1 1,0 0 0,0 1-1,0-1 1,0 1 0,-3 1-1,-3 1 178,1 0-1,-1 1 0,1-1 1,0 1-1,0 1 1,-8 6-1,8-4-137,0-1 0,0 1-1,1 0 1,0 0 0,0 1 0,0 0-1,1 0 1,1 0 0,-1 1 0,1 0-1,1 0 1,-1 0 0,1 0-1,-1 11 1,2-8-105,1 0-1,0 0 0,1 0 1,1 0-1,0 0 0,0 0 1,1 0-1,1-1 1,0 1-1,9 21 0,-2-9-9,2-1 0,0 0-1,16 20 1,50 60 80,-55-74-123,-15-19-41,-1 0 0,0 1-1,-1 0 1,10 22 0,-6 3-2594,-10-36 2483,0 1-1,1-1 1,-1 0 0,0 1-1,0-1 1,0 0 0,0 1-1,-1-1 1,1 1 0,0-1-1,0 0 1,0 1 0,0-1-1,0 0 1,0 1-1,-1-1 1,1 0 0,0 1-1,0-1 1,0 0 0,-1 1-1,1-1 1,0 0 0,0 1-1,-1-1 1,1 0 0,0 0-1,-1 0 1,1 1 0,0-1-1,-1 0 1,1 0-1,0 0 1,-1 0 0,1 0-1,-1 1 1,1-1 0,0 0-1,-1 0 1,1 0 0,-1 0-1,-2 1-53,-2 1-777</inkml:trace>
  <inkml:trace contextRef="#ctx0" brushRef="#br0" timeOffset="1">1 585 13659,'3'-2'1832,"4"-1"1641,13-6-1665,2-2-7,13-4-609,-3-2-208,6-1-520,-2 3-160,-8 1-520,-1 0-344,-9 7-704,-1 2-608,0-2-753,3 5 2137,1-1-152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47.6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62 16436,'-3'6'814,"-1"0"0,1-1 1,0 1-1,1 0 1,-1 0-1,1 1 1,0-1-1,1 0 1,-2 10-1,3-14-722,0 1 0,0-1 0,0 1 0,0-1 0,0 1 0,1-1 0,-1 1 0,1-1 0,0 1 0,-1-1 0,1 1 0,0-1 0,0 0 0,1 0 0,-1 1 0,0-1 0,1 0 0,0 0-1,-1 0 1,1 0 0,0-1 0,0 1 0,0 0 0,0-1 0,0 0 0,4 3 0,-3-3-82,0 1 1,0-1-1,1 0 1,-1 0-1,1 0 0,-1-1 1,1 1-1,-1-1 1,1 0-1,-1 0 0,1 0 1,0 0-1,-1 0 0,1-1 1,4-1-1,-3 0 2,0 1-1,-1-1 1,1 0-1,0-1 0,-1 1 1,0-1-1,0 0 1,1 0-1,-2 0 1,6-6-1,-6 6-1,0-1 0,0 1 1,-1-1-1,1 1 0,-1-1 0,0 0 0,0 0 0,0 0 0,-1 0 0,0 0 0,2-9 1,-2 10-3,-1 0 0,0 0 1,0-1-1,0 1 1,0 0-1,-1 0 1,1 0-1,-1 0 1,0 0-1,0 0 0,0 0 1,0 0-1,-1 0 1,1 0-1,-1 0 1,0 1-1,-3-5 1,0 2-9,1 0 0,-2 1 0,1-1 0,0 1 0,-1 0 0,0 1 0,0-1 0,0 1 0,-12-4 1,14 5-274,-1 1 0,1 0 0,0 0 0,-1 0 0,1 0 0,-1 1 0,1 0 0,-1 0 0,1 0 0,-1 0 0,1 1 0,-1-1 0,1 1 0,-1 0 0,-7 3 0,6 0-2097,10-2 818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48.0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99 8 13995,'-1'-1'373,"-1"0"1,1 0-1,-1 0 1,1 0-1,-1 1 1,0-1-1,1 1 1,-1-1-1,0 1 1,0-1-1,1 1 1,-1 0-1,0 0 1,0 0-1,0 0 1,1 0-1,-1 1 1,-2 0-1,1-1-129,0 1-1,1 1 1,-1-1-1,1 0 1,0 1-1,-1-1 1,1 1-1,0-1 1,0 1-1,0 0 1,-2 3-1,1-2-188,0 1-1,1-1 0,0 1 0,0-1 1,0 1-1,0 0 0,0 0 0,1 0 1,-1 0-1,1 0 0,0 0 0,1 1 1,-1-1-1,1 0 0,-1 8 0,3-6-55,-1 1 0,1-1 0,0 1 0,1-1 0,-1 0 0,1 0 0,1 0 0,-1 0-1,1-1 1,0 1 0,0-1 0,6 6 0,3 1 38,0 1-1,1-2 1,19 12-1,-30-21 36,-1-1-1,0 0 1,0 1 0,0 0-1,0 0 1,0-1-1,0 1 1,0 0-1,-1 1 1,1-1 0,0 0-1,-1 0 1,0 1-1,0-1 1,0 0-1,0 1 1,1 3 0,-2-4-35,0 1 1,0-1 0,0 0 0,-1 0 0,1 1 0,-1-1-1,1 0 1,-1 0 0,0 0 0,0 0 0,0 0 0,0 0 0,0 0-1,0 0 1,-1 0 0,1 0 0,-1 0 0,1-1 0,-1 1 0,-3 2-1,1-1-100,0 0-1,0 1 0,-1-1 1,0-1-1,1 1 1,-1-1-1,0 1 0,0-1 1,-8 1-1,10-2-252,-1 0 0,0 0 0,0-1 1,0 0-1,0 0 0,0 0 0,0 0 0,0-1 0,0 1 0,0-1 1,0 0-1,0 0 0,-5-3 0,-13-7-1350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48.5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20260,'5'6'1625,"2"8"1015,4 9-191,4 9-769,5 3-280,3 4-695,0-1-153,-1 1-288,3-4-88,-1-3-112,2 1-24,-6-1-200,-3 2-288,-11-5-769,-2-2-679,-8-10-1345,-5-7-351,-7-13 1839</inkml:trace>
  <inkml:trace contextRef="#ctx0" brushRef="#br0" timeOffset="1">70 329 14523,'11'-7'1816,"6"-6"1217,15-5-1136,7-5-393,1-1-728,2-2-248,-4 5-560,-4 2-448,0 3-1264,-4 5-473,-7 0 1785,-2 4-592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48.9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49 534 13371,'1'4'700,"-1"-1"1,0 0-1,0 0 1,0 1 0,-1-1-1,1 0 1,-1 0-1,1 1 1,-1-1-1,-2 4 1,-15 30 2750,14-32-3358,1 0 0,0 0 0,0 1 0,1-1 0,0 1 0,0 0 0,0-1 0,0 1 0,1 0 0,-1 6 0,9-26-371,-3-2-24,-3 9 96,1 1 0,0-1 0,0 1 0,0 0 0,5-9 0,-5 13 166,-1 1 0,0-1 1,1 0-1,-1 0 1,1 1-1,0-1 0,-1 1 1,1 0-1,0-1 0,0 1 1,0 0-1,0 0 0,0 0 1,0 0-1,0 1 0,0-1 1,1 0-1,-1 1 1,0 0-1,4-1 0,1 1-42,15-2-155,40-7-1,-54 7 238,-1-1-1,1 1 0,-1-1 1,0 0-1,1-1 0,-1 0 1,-1 0-1,13-10 0,-12 8 0,0 0-1,-1-1 0,1 0 1,-1-1-1,-1 1 0,0-1 1,0 0-1,0-1 0,-1 1 1,0-1-1,3-10 0,-4 6 25,0 0-1,0 0 0,-2 0 1,1-1-1,-2 1 0,0 0 1,-2-16-1,-3-5 22,-2 1 1,-1 0-1,-2 0 1,-1 1-1,-20-41 1,31 72-45,-8-16 120,-14-23 0,22 39-99,0 1 0,0 0-1,0-1 1,-1 1 0,1-1 0,0 1-1,0 0 1,-1-1 0,1 1 0,0-1 0,-1 1-1,1 0 1,-1 0 0,1-1 0,0 1 0,-1 0-1,1 0 1,-1-1 0,1 1 0,-2 0 0,2 0-1,0 0 1,0 0 0,-1 1 0,1-1 0,0 0-1,0 0 1,-1 0 0,1 1 0,0-1 0,0 0 0,0 0-1,0 1 1,-1-1 0,1 0 0,0 1 0,0-1-1,0 0 1,0 0 0,0 1 0,0-1 0,0 0-1,0 1 1,0-1 0,-1 26 719,5 9-230,1-1 0,2 0 0,1-1 0,2 0 0,1 0 0,1-1 0,32 58 0,-37-78-625,1 0 0,0 0 0,0-1 1,1 0-1,0 0 0,1-1 0,1 0 0,-1-1 0,14 9 1,-41-45-9471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49.3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0 261 12627,'29'0'1688,"3"0"1049,12-3-393,5-5 121,3-1-297,0 3-207,-16 6-521,-5 7-384,-13 10-664,-4 3-192,-1 1-184,-5 2 0,0-3-480,-5-6-368,0-7-1152,1-24-2449</inkml:trace>
  <inkml:trace contextRef="#ctx0" brushRef="#br0" timeOffset="1">243 136 15939,'24'0'833,"8"-6"119,0-3-48,9-8-448,2-2-256,4-3-1120,0 0-424,-1 3-2129,-1-3 1809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49.7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0 10370,'-10'29'2329,"-6"3"1752,0 5-649,-1-1-55,8 3-720,1-7-337,14-5-984,8-6-407,4-13-593,6-5-200,4-11-288,2-5-512,-1-10-2425,-4 3 1977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0.1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1 15835,'-13'17'1233,"-2"10"631,-1 11 24,3 20-383,3 6-201,18 6-352,6-1-88,15-5-191,4-5-185,7-10-232,4-3-48,6-15-472,7-8-480,1-18-1169,1-5-743,-12-12 1311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0.8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81 13987,'-1'-1'251,"0"1"0,-1 0 1,1-1-1,-1 1 0,1 0 0,0 0 0,-1 0 1,1 0-1,-1 0 0,1 0 0,0 1 0,-1-1 1,1 0-1,0 1 0,-1-1 0,1 1 1,0-1-1,-2 2 0,0 0 75,0 0 0,0 1 0,1-1 0,-1 1 0,1-1 1,-1 1-1,-1 3 0,-3 4 240,1 1 1,0-1 0,-5 15 0,7-13-330,0-1 1,1 1-1,0 0 1,1 0 0,1 0-1,-1 13 1,2-19-163,-1 0 0,2 0-1,-1 0 1,1 0 0,0 0 0,0-1 0,1 1 0,-1 0 0,1-1-1,0 1 1,1-1 0,0 0 0,-1 1 0,7 6 0,-7-10-63,0 1 1,0-1 0,1-1-1,-1 1 1,1 0 0,-1 0-1,1-1 1,0 0-1,-1 1 1,1-1 0,0 0-1,0 0 1,0-1 0,0 1-1,0-1 1,0 1 0,0-1-1,0 0 1,0 0 0,0 0-1,0 0 1,0-1 0,0 1-1,0-1 1,0 0 0,-1 0-1,1 0 1,3-2-1,7-2-13,-2-2 0,1 1-1,-1-2 1,21-16 0,-19 13-5,-1 0 0,0-1 0,-1-1 0,16-23 0,-21 28-64,-1-1 1,0 0-1,-1 0 0,1-1 0,-2 1 0,1-1 0,-2 0 0,4-19 0,-7 6-402,1 23 465,0 0 0,0-1-1,0 1 1,0 0-1,0-1 1,0 1-1,0 0 1,0-1 0,0 1-1,0 0 1,0 0-1,0-1 1,0 1-1,-1 0 1,1-1 0,0 1-1,0 0 1,0 0-1,0-1 1,-1 1-1,1 0 1,0 0 0,0 0-1,-1-1 1,1 1-1,0 0 1,0 0-1,-1 0 1,1 0 0,0-1-1,0 1 1,-1 0-1,1 0 1,0 0-1,-1 0 1,1 0 0,0 0-1,-1 0 1,1 0-1,0 0 1,-1 0-1,1 0 1,0 0 0,0 0-1,-1 0 1,1 0-1,0 0 1,-1 0-1,1 1 1,0-1 0,0 0-1,-1 0 1,1 0-1,0 0 1,0 1-1,-1-1 1,1 0 0,0 0-1,0 0 1,-1 1-1,1-1 1,0 0-1,0 1 1,-2 1 10,1 0-1,-1 0 1,1 0 0,0 0-1,0 0 1,0 0-1,0 1 1,0-1 0,0 0-1,1 1 1,-1-1 0,1 1-1,0-1 1,-1 0 0,1 1-1,0-1 1,0 1-1,1-1 1,-1 1 0,1-1-1,-1 0 1,1 1 0,0-1-1,-1 0 1,1 1-1,0-1 1,1 0 0,-1 0-1,0 0 1,1 0 0,-1 0-1,1 0 1,-1 0 0,1 0-1,0-1 1,2 2-1,-1-1 14,1-1-1,0 1 0,-1-1 0,1 0 0,0-1 0,0 1 0,0-1 0,0 1 1,-1-1-1,1 0 0,0 0 0,0-1 0,0 1 0,0-1 0,0 0 1,-1 0-1,1 0 0,0-1 0,-1 1 0,1-1 0,3-2 0,-1 1-10,0 0 0,-1-1 0,1 0 0,-1 0 0,0 0 0,0-1 0,0 0 0,0 0 0,-1 0 0,0 0 0,5-10-1,-7 12 2,-1 1-1,1-1 1,-1 0-1,0 0 0,0 0 1,-1 0-1,1 0 1,-1-1-1,1 1 0,-1 0 1,0 0-1,0 0 1,0 0-1,-1 0 0,1 0 1,-1-1-1,0 1 1,1 0-1,-1 0 0,-3-4 1,2 3-14,0 1 0,-1-1 0,0 1 0,1 0 0,-1 0 0,0 0 0,0 1 0,-1-1 0,1 1 0,-1 0 0,1-1 0,-1 2 0,1-1 0,-1 0 0,-6-1 0,4 1-265,0 1 0,-1-1-1,1 1 1,-1 1 0,1-1 0,0 1 0,-1 0 0,1 1-1,-1-1 1,1 1 0,-1 0 0,1 1 0,0 0 0,0 0 0,0 0-1,0 1 1,0 0 0,0 0 0,1 0 0,-1 1 0,-8 7 0,12-9 47,0 0 0,1 0 0,-1-1 1,1 1-1,-1 1 0,1-1 1,-2 3-1,3-3 106,-1 0 0,1 0 0,0 0 0,0 0 0,-1-1 0,1 1 0,1 0 0,-1 2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1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0 508 15707,'2'1'456,"-1"0"0,1 0 0,-1 0 0,1 0-1,-1 0 1,0 1 0,0-1 0,0 0 0,1 0-1,-1 1 1,0-1 0,0 1 0,-1-1-1,1 1 1,1 2 0,-1 0-32,0-1-1,0 1 1,0 0-1,-1 0 1,1 0-1,-1 6 1,-1 2-214,0 0 0,-1 0 0,-5 16 1,6-23-196,1-4-13,0 0 0,0 1 0,0-1 1,-1 0-1,1 1 0,0-1 1,-1 0-1,1 0 0,-1 1 0,0-1 1,1 0-1,-1 0 0,-1 2 0,2-3-2,-1-1 1,1 1-1,0 0 0,0 0 0,0 0 0,-1-1 0,1 1 0,0 0 0,0-1 0,0 1 0,0 0 0,0 0 0,-1-1 0,1 1 0,0 0 0,0-1 0,0 1 0,0 0 0,0-1 0,0 1 0,0 0 1,0 0-1,0-1 0,0 1 0,0 0 0,0-1 0,1 1 0,-1 0 0,0-1 0,0 1 0,0-1 0,3-16-4,-2 15 2,1-11-37,2-1-1,0 1 0,0 0 0,1 1 0,13-24 0,-15 30 27,1 1 1,-1-1-1,1 1 0,0 0 0,1 0 1,-1 0-1,1 1 0,0 0 0,0 0 0,1 0 1,-1 0-1,1 1 0,0 0 0,9-4 1,-14 7 14,1-1 0,-1 1 1,1-1-1,-1 1 1,1 0-1,0 0 0,-1 0 1,1 0-1,0 0 0,-1 0 1,1 0-1,-1 0 1,4 1-1,-4 0-1,0-1 0,0 1-1,0-1 1,0 1 0,-1 0 0,1-1-1,0 1 1,0 0 0,0 0 0,-1-1 0,1 1-1,0 0 1,-1 0 0,1 0 0,-1 0 0,1 1-1,1 4 2,-1 0-1,1-1 0,-1 1 1,-1 0-1,1 0 1,-1 7-1,2 17 31,2-25-7,-1-10-18,0-13-19,-2-4-208,2 1 0,1 0 0,0 1 1,14-39-1,-2 16-608,27-47-1,-42 89 826,-1-1 0,1 1 0,-1 0 0,1 0-1,-1 0 1,1 0 0,0 0 0,-1 0-1,1 0 1,0 1 0,0-1 0,0 0 0,0 0-1,0 1 1,0-1 0,0 0 0,0 1-1,0-1 1,1 0 0,-1 1 6,0 0 0,0 0 0,-1 1-1,1-1 1,0 0 0,0 0 0,-1 0 0,1 1 0,0-1 0,-1 0-1,1 1 1,0-1 0,-1 0 0,1 1 0,-1-1 0,1 1 0,0-1-1,-1 1 1,1 0 0,-1-1 0,1 2 0,3 4 86,0 1 1,-1 0-1,0-1 1,4 12-1,-6-14-14,3 6 85,0 1 1,0-1 0,1 0-1,1 0 1,9 13 0,-13-20-150,1 0 1,-1 0-1,1 0 1,0 0 0,0-1-1,0 1 1,1-1-1,-1 0 1,0 0 0,1 0-1,0 0 1,-1 0-1,1-1 1,0 0-1,0 0 1,0 0 0,0 0-1,6 0 1,-1-1-14,-1-1-1,1-1 1,-1 1 0,1-1-1,-1 0 1,11-5 0,-12 4-112,-1 0-1,1 1 1,0 0 0,0 0-1,0 1 1,0 0 0,0 0-1,0 1 1,13 1 0,-19-1 75,1 1 0,0-1 0,0 1 0,-1 0 0,1 0 0,-1-1 0,1 1 0,0 0 0,-1 1 1,0-1-1,1 0 0,-1 0 0,0 1 0,0-1 0,1 0 0,-1 1 0,0 0 0,-1-1 0,1 1 0,0-1 0,0 1 0,-1 0 0,1 0 0,-1-1 0,1 1 1,-1 2-1,2 6 28,-1 1 0,0 0 1,-1 14-1,0-8-1,3 106 303,-10-192-260,-3-1 1,-3 1-1,-35-111 0,42 163-27,-4-14-1,-11-60 1,20 88 11,1-1-1,-1 1 1,1-1-1,0 1 1,0-1-1,1 0 1,-1 1-1,1-1 1,0 1-1,0-1 1,2-4-1,-2 6 3,0 0 1,0 0-1,1 0 0,-1 1 1,1-1-1,-1 0 0,1 1 1,-1-1-1,1 1 0,0 0 0,0-1 1,0 1-1,-1 0 0,1 0 1,0 0-1,0 0 0,1 1 1,-1-1-1,3 0 0,-1 0 68,1 0 0,0 1 1,0-1-1,0 1 0,-1 0 0,1 1 0,0-1 1,0 1-1,-1 0 0,1 0 0,0 0 0,-1 1 0,1 0 1,-1 0-1,1 0 0,-1 0 0,0 1 0,0-1 0,0 1 1,0 0-1,-1 0 0,6 7 0,-4-5-2,-1 0-1,0 1 1,0 0-1,-1-1 1,0 1-1,0 1 1,0-1-1,-1 0 1,0 1-1,0-1 1,0 1-1,-1 0 1,0-1-1,0 1 1,-1 11 0,-1-9-29,0 1 1,0-1-1,-1 0 1,-1 0-1,1 0 1,-5 9-1,5-13-67,-1 0 0,1 0 0,-1 0 0,0 0 0,0-1 0,0 1 0,-1-1 0,0 0 0,0 0 0,0-1 0,-7 6 0,10-8-64,-1 0 1,1-1-1,0 1 1,-1 0 0,1-1-1,0 0 1,-1 1-1,1-1 1,-1 0-1,1 1 1,-1-1-1,1 0 1,-1 0-1,1 0 1,-1 0-1,1-1 1,-1 1-1,1 0 1,-1-1-1,1 1 1,0-1-1,-1 1 1,1-1 0,0 1-1,-1-1 1,1 0-1,0 0 1,0 0-1,0 0 1,-2-1-1,-2-3-659,0-1 1,0 0-1,1 1 0,-7-12 1,10 15 605,-18-30-1653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2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1 249 18228,'3'1'417,"0"0"-1,0 1 1,-1-1 0,1 1 0,0 0-1,-1 0 1,1 0 0,-1 0 0,1 0-1,-1 0 1,0 1 0,0-1 0,2 4-1,3 5 552,-2 0-1,7 14 0,-3-5-325,1 3-159,84 188 1201,-56-124-1545,-32-77-140,-1-1 0,1 0-1,1 0 1,-1 0 0,1-1 0,13 11 0,-19-18-7,0 0 1,0 0-1,0 0 1,0 0-1,0 0 1,0 0-1,1 0 1,-1-1-1,0 1 1,1 0-1,-1-1 1,0 1-1,1-1 1,-1 0-1,1 1 1,-1-1-1,0 0 0,1 0 1,-1 0-1,1 0 1,-1 0-1,1 0 1,-1 0-1,1 0 1,-1-1-1,0 1 1,1-1-1,-1 1 1,0-1-1,1 1 1,-1-1-1,0 0 1,0 0-1,1 1 1,-1-1-1,0 0 1,0 0-1,0 0 1,0 0-1,0-1 1,0 1-1,0 0 1,-1 0-1,2-3 1,2-3-121,0-1-1,-1 0 1,0 0 0,0 0 0,-1-1 0,2-9 0,-1 0-199,0-1 1,-2 1-1,0-1 1,-1 1-1,-4-29 1,0 33 175,3 14 150,1 0 0,0 0 0,0 0 0,0 0-1,0 0 1,0 0 0,0 0 0,-1 0 0,1 0 0,0 0 0,0 0 0,0 0 0,0 0 0,0 0 0,0 0 0,-1 0 0,1 0 0,0 0 0,0 0 0,0 0 0,0 0-1,0 0 1,0 0 0,-1 0 0,1 0 0,0 0 0,0 0 0,0 1 0,0-1 0,0 0 0,0 0 0,0 0 0,0 0 0,0 0 0,0 0 0,0 0 0,-1 0 0,1 1-1,0-1 1,0 0 0,0 0 0,0 0 0,0 0 0,0 0 0,0 0 0,0 1 0,0 1 1,-1 1 1,0-1-1,1 1 1,0-1-1,-1 1 1,1-1-1,1 6 0,-1-6 6,0 0 0,1 0 0,-1 0 0,1 0 0,0 0-1,0 0 1,0 0 0,0 0 0,0 0 0,0 0 0,0 0 0,1-1-1,-1 1 1,0-1 0,1 1 0,0-1 0,2 3 0,0-2 1,-1 0 0,0-1 0,0 1 0,1-1 0,-1 0 1,1 0-1,-1 0 0,1-1 0,7 1 0,-3 0-5,0-2-1,0 1 1,0-1-1,0 0 1,0-1-1,0 0 1,0 0 0,14-7-1,-12 4-3,0-1 1,-1 0-1,0 0 0,0-1 0,-1 0 0,0-1 1,0 0-1,-1 0 0,8-10 0,-7 5 23,0 1 0,-1-1 0,0-1 0,-1 1 0,-1-1-1,6-19 1,-7 13 28,0 0 0,-1 0 0,-1-1 1,0 1-1,-2-1 0,-1 1 0,0 0 0,-1-1 0,-2 1 0,-6-23 0,6 29-38,-1 0 1,0 1-1,-11-20 0,13 28-7,0 1 0,0-1-1,0 0 1,-1 1-1,1 0 1,-1 0-1,0 0 1,-1 0-1,1 0 1,-1 1 0,-7-5-1,10 7 13,1 1 1,0-1-1,0 0 0,-1 1 0,1-1 0,0 1 0,-1 0 0,1-1 1,0 1-1,-1 0 0,1 0 0,-1 0 0,1 0 0,0 0 0,-1 0 1,1 0-1,0 1 0,-1-1 0,1 0 0,0 1 0,-1-1 0,1 1 1,-2 0-1,2 1 22,-1-1 0,1 0 0,0 1 0,0-1 0,0 1 0,-1 0 0,1-1 0,1 1 1,-1 0-1,0-1 0,0 1 0,1 0 0,-1 0 0,0 3 0,0 4 121,0 1-1,0-1 1,1 0 0,1 1 0,1 12-1,0-9-48,2 0 0,-1 0 0,2-1-1,-1 1 1,2-1 0,0 0 0,0-1-1,15 21 1,-2-7 47,2-2 0,38 36 0,-50-50-196,1 0-1,1-1 1,-1 0-1,1-1 1,1 0-1,-1-1 1,1 0-1,0-1 1,23 7 0,-34-12-63,0 1 0,0-1 0,0 0 0,0 0 1,0 0-1,0 1 0,0-1 0,0 0 1,0 0-1,0 0 0,0-1 0,0 1 1,0 0-1,0 0 0,0-1 0,0 1 1,0 0-1,0-1 0,0 1 0,0-1 1,0 1-1,0-1 0,0 1 0,0-1 0,-1 0 1,2 0-1,-1-1-160,-1 1-1,0 0 1,1-1-1,-1 1 1,0 0-1,0-1 1,0 1-1,0 0 1,0-1 0,0 1-1,0-1 1,0 1-1,0 0 1,-1-1-1,1 1 1,-1 0-1,1-1 1,-1 1 0,-1-2-1,-10-21-1851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11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40 12419,'2'-5'472,"7"-16"2976,-9 20-3313,0 1 1,0-1 0,0 1-1,0-1 1,0 1 0,0-1-1,0 1 1,-1-1-1,1 1 1,0-1 0,0 1-1,0 0 1,0-1-1,0 1 1,-1-1 0,1 1-1,0-1 1,0 1-1,-1 0 1,1-1 0,0 1-1,-1 0 1,1-1-1,0 1 1,-1 0 0,1-1-1,-1 1 1,1 0 0,0 0-1,-1 0 1,1-1-1,-1 1 1,1 0 0,-1 0-1,1 0 1,-1 0-1,1 0 1,-1 0 0,1 0-1,-1 0 1,1 0-1,-1 0 1,-4 0 136,1 0-1,0 1 1,-1 0-1,1 0 1,-1 0-1,1 0 1,0 1-1,0-1 1,0 1 0,0 0-1,0 1 1,0-1-1,0 1 1,1-1-1,-1 1 1,-3 4-1,0 0-138,-1 1 0,2 0-1,-1 0 1,1 0 0,0 1 0,-4 10-1,3-6-22,1 1-1,-7 24 1,11-31-99,1 1 0,-1-1 0,2 0 0,-1 1 0,1-1 1,0 0-1,1 11 0,-1-16-15,0 0 1,0 0 0,1-1 0,-1 1-1,1 0 1,-1-1 0,1 1 0,0 0-1,-1-1 1,1 1 0,0-1 0,0 1-1,0-1 1,0 1 0,0-1 0,1 0-1,-1 0 1,0 1 0,1-1-1,-1 0 1,0 0 0,1 0 0,0 0-1,-1-1 1,1 1 0,-1 0 0,1-1-1,0 1 1,-1-1 0,1 0 0,0 1-1,0-1 1,-1 0 0,1 0 0,0 0-1,0 0 1,-1 0 0,1 0 0,0-1-1,0 1 1,-1-1 0,1 1 0,0-1-1,-1 0 1,1 1 0,-1-1-1,1 0 1,-1 0 0,1 0 0,-1 0-1,0 0 1,1-1 0,1-1 0,7-8-64,0-1 0,0-1 0,15-25 1,-5 6-22,-18 29 84,0 1 0,0-1 0,0 1 0,0 0 0,0 0 0,0 0 0,0 0 1,1 0-1,-1 0 0,5-2 0,-5 4-4,-1-1 1,1 0 0,0 1-1,-1 0 1,1-1 0,0 1-1,0 0 1,-1 0-1,1 0 1,0 0 0,0 0-1,-1 0 1,1 1-1,0-1 1,-1 1 0,1-1-1,0 1 1,-1-1 0,3 3-1,6 2-364,25 11-2826,-32-15 2806,0 0 1,0-1-1,0 1 0,0-1 0,1 0 0,-1 0 0,0 0 0,0 0 1,0 0-1,5-2 0,13-5-839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3.0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0 286 12443,'26'-6'512,"3"-3"40,3-3-56,1 0-216,3 1-184,-6 3-80</inkml:trace>
  <inkml:trace contextRef="#ctx0" brushRef="#br0" timeOffset="1">401 235 13587,'7'-10'951,"0"1"1,-1-1-1,0 0 1,-1 0 0,0-1-1,0 1 1,3-13-1,-7 16-598,1 0 0,-1 0 0,0-1 0,0 1 1,-1-1-1,0 1 0,-1 0 0,1-1 0,-1 1 0,-1 0 0,-4-14 0,6 18-269,-2-1 113,1-1-1,-1 1 0,0 0 0,0 0 0,-5-8 1,7 12-170,0-1 1,-1 1 0,1 0 0,-1-1 0,1 1-1,0 0 1,-1-1 0,1 1 0,-1 0 0,1-1 0,-1 1-1,1 0 1,-1 0 0,1 0 0,-1-1 0,1 1 0,-1 0-1,1 0 1,-1 0 0,1 0 0,-1 0 0,1 0-1,-2 0 1,1 1 16,0-1-1,0 1 1,0-1-1,0 1 1,0 0-1,0-1 1,0 1-1,0 0 1,0 0-1,1 0 1,-1 0-1,0 0 1,0 0-1,0 2 1,-3 4 6,0 0 0,1 0 1,-1 0-1,2 0 0,-1 1 0,1 0 1,1-1-1,-1 1 0,1 0 0,0 0 1,1 0-1,0 0 0,0 0 0,2 11 1,0-8-129,0-1 0,1 1 0,0-1 0,1 0 0,0 1 0,0-1 0,1-1 0,1 1 0,-1-1 0,10 10 0,-8-10-536,1 0 0,1-1 0,0 0 0,0 0 0,1-1 0,10 6 0,25 9-1101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3.4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4 13443,'-12'-3'1128,"-5"10"656,-3 8 9,-5 19 7,2 6-119,4 8-209,6 4-184,13-6-392,7-7-287,18-14-281,8-13-128,13-15-88,6-12-136,1-20-849,2-5-343,-3-13-1304,-2-2-265,-10 2 1569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3.8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15971,'4'21'1279,"1"-1"0,1 0 0,1 0-1,1 0 1,0-1 0,18 28-1,78 100 1989,-62-92-2819,-40-52-434,25 30 94,-25-32-105,-1 1-1,1 0 1,-1-1-1,1 0 1,0 1-1,-1-1 0,1 0 1,0 0-1,0 0 1,0 0-1,0 0 1,0-1-1,0 1 0,0-1 1,0 1-1,3 0 1,-4-2-3,0 1 1,0 0-1,0-1 1,-1 1-1,1 0 1,0-1-1,0 1 1,0-1-1,-1 1 1,1-1 0,0 1-1,-1-1 1,1 0-1,0 1 1,-1-1-1,1 0 1,-1 0-1,1 1 1,-1-1-1,1 0 1,-1 0-1,0 0 1,1 1-1,-1-1 1,0 0-1,0 0 1,1-1-1,2-30-7,-3 29 5,2-55-92,-2 15-152,9-60 1,-9 102 243,0 0 0,1-1 0,-1 1 1,0 0-1,1-1 0,-1 1 0,0 0 0,1-1 1,0 1-1,-1 0 0,1 0 0,1-2 0,-2 3 3,0 0-1,0 0 0,0 0 0,1 0 0,-1 0 1,0 0-1,0 0 0,0 0 0,0 0 1,1 0-1,-1 0 0,0 0 0,0 0 0,1 0 1,-1 0-1,0 0 0,0 0 0,0 0 1,0 0-1,1 0 0,-1 0 0,0 0 0,0 0 1,0 0-1,1 0 0,-1 0 0,0 1 0,0-1 1,0 0-1,0 0 0,9 11 2,10 25-213,-11-19 285,0-1-1,2 0 1,0-1-1,21 26 1,-28-38-203,0 0 0,0 0 0,0 0 0,0-1 0,1 1 0,-1-1 0,1 0 0,-1 0 0,1 0 0,0-1 0,0 1 0,0-1 0,0 0 0,0 0 0,0 0 0,0-1 1,0 1-1,0-1 0,0 0 0,0 0 0,0-1 0,0 1 0,0-1 0,0 0 0,0 0 0,0 0 0,4-2 0,-2 1-233,-1-1 1,1 0-1,-1-1 1,0 1-1,0-1 0,0 0 1,-1 0-1,1 0 1,-1-1-1,0 1 0,-1-1 1,1 0-1,4-8 1,12-25-61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4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73 425 12283,'-2'-7'812,"-8"-18"2475,9 23-2961,1 1 1,-1 0-1,0 0 0,0-1 1,1 1-1,-1 0 0,0 0 1,0 0-1,0 0 0,0 0 1,0 0-1,0 1 0,0-1 1,-1 0-1,-1 0 0,3 0-215,-1 1 0,1 0 0,-1 0 0,1 0 0,-1 0-1,1 0 1,-1 1 0,1-1 0,-1 0 0,1 0 0,-1 0 0,1 0 0,-1 1-1,1-1 1,-1 0 0,1 0 0,-1 1 0,1-1 0,0 0 0,-1 1-1,1-1 1,-1 0 0,1 1 0,0-1 0,0 1 0,-1-1 0,1 0-1,0 1 1,0-1 0,-1 2 0,-6 17 908,6-15-768,-5 14-59,2 0 0,0 0 0,0 0 0,2 1 1,1-1-1,0 1 0,1-1 0,3 23 0,-2-38-190,-1-1-1,1 1 1,-1 0-1,1 0 0,0 0 1,0 0-1,1-1 1,-1 1-1,0-1 0,1 1 1,0-1-1,-1 1 1,1-1-1,0 0 1,0 0-1,1 0 0,-1 0 1,0 0-1,5 2 1,-6-3-2,1 0 0,0-1 1,0 1-1,0-1 0,0 1 1,0-1-1,0 0 0,0 0 1,0 0-1,0 0 0,0 0 1,0 0-1,0 0 0,0-1 1,0 1-1,0-1 1,0 0-1,0 1 0,0-1 1,-1 0-1,1 0 0,0 0 1,0 0-1,-1-1 0,1 1 1,-1 0-1,1-1 0,-1 1 1,2-3-1,2-2-1,1-1 1,-2 0-1,1-1 0,-1 1 1,6-14-1,13-44-7,-13 34 4,-2-11 1,-7 42 5,0 1 0,-1-1 0,1 0-1,-1 0 1,1 1 0,0-1 0,-1 0-1,1 1 1,-1-1 0,1 1 0,-1-1 0,1 1-1,-1-1 1,0 1 0,1-1 0,-1 1-1,1 0 1,0 1 1,2 0-4,-1 1 1,0-1-1,1 0 0,0 0 1,-1 0-1,1-1 0,0 1 0,0-1 1,0 1-1,0-1 0,0 0 1,0 0-1,0 0 0,1 0 1,4 0-1,-4-2 0,0 1 0,0 0-1,-1-1 1,1 0 0,0 0 0,0 0 0,-1 0-1,1 0 1,-1-1 0,1 0 0,-1 0-1,0 0 1,4-3 0,10-9 2,0-1 0,-1 0 0,27-35 0,-27 30-16,1 0 1,25-21-1,-42 41 13,0 0 0,1-1 0,-1 1 1,0 0-1,1 0 0,-1-1 0,0 1 0,0 0 0,1 0 1,-1 0-1,0-1 0,1 1 0,-1 0 0,1 0 0,-1 0 1,0 0-1,1 0 0,-1 0 0,0 0 0,1 0 0,-1-1 1,1 2-1,-1-1 0,0 0 0,1 0 0,-1 0 0,0 0 0,1 0 1,-1 0-1,1 0 0,-1 0 0,0 0 0,1 1 0,6 11-8,-7-11 12,1 1-1,-1-1 0,1 0 0,0 1 0,-1-1 0,1 0 0,0 1 0,0-1 1,2 2-1,-2-2-1,0 0 1,1-1-1,-1 1 0,1 0 1,-1 0-1,1-1 1,0 1-1,-1-1 1,1 1-1,0-1 1,-1 0-1,1 1 1,0-1-1,-1 0 1,1 0-1,0 0 1,1-1-1,0 0 1,0 1 0,0-1 0,0-1 0,0 1 0,-1 0 0,1-1 1,0 1-1,-1-1 0,3-2 0,4-3 2,-1-2 1,0 1-1,12-19 1,-18 25-4,9-16 1,-8 13-1,1-1 1,-1 1-1,1 0 1,0 0-1,6-6 1,-9 10-1,0 0 0,0 1 0,0-1 0,0 0 0,0 0 0,1 1 0,-1-1 0,0 1 0,0-1 0,1 1 0,-1 0-1,0-1 1,1 1 0,-1 0 0,0 0 0,1 0 0,-1 0 0,0 0 0,1 0 0,-1 0 0,0 1 0,1-1 0,-1 0 0,0 1 0,0-1 0,1 1 0,-1-1 0,0 1 0,0 0 0,2 0 0,4 4 3,-1 1 0,1 0 0,-1 0-1,0 0 1,0 0 0,-1 1 0,0 0 0,5 8 0,2 7 35,16 36-1,-21-39 13,0 0 0,-1 1 0,-1 0 0,-1 0 1,-1 0-1,0 0 0,-2 1 0,0-1 0,-1 1 0,-2-1 0,-5 31 0,7-46-38,-1-1-1,0 0 1,0 0-1,0 0 1,-1 0-1,-3 6 0,5-9-10,0-1 0,-1 0 0,1 0 0,0 0-1,0 0 1,0 0 0,0 0 0,0 0 0,-1 0-1,1 0 1,0 0 0,0 0 0,0 0 0,0 0-1,-1 0 1,1 0 0,0 0 0,0 0 0,0 0-1,0 0 1,0 0 0,-1 0 0,1 0 0,0 0-1,0 0 1,0 0 0,0 0 0,0 0 0,-1 0-1,1 0 1,0 0 0,0-1 0,0 1 0,0 0-1,0 0 1,0 0 0,0 0 0,-1 0 0,1 0-1,0-1 1,0 1 0,0 0 0,0 0 0,0 0-1,0 0 1,0 0 0,0-1 0,0 1 0,0 0-1,0 0 1,0 0 0,0 0 0,0-1 0,0 1-1,0 0 1,-3-12 2,-1-36-222,3 1-1,7-80 0,0 37-67,-5 70 249,0-18-4,-3-48 0,1 76 40,0-1 0,-1 1 0,0-1 0,-1 1 0,0 0 0,-1 0 0,0 0 0,0 0 0,-8-11 0,11 20 2,0 0 0,0-1 0,0 1 0,0 0 1,0 0-1,0 0 0,-1 0 0,1 0 0,0 0 0,-1 0 0,-1 0 0,3 0 0,-1 1 1,1 0-1,0 0 0,0 0 0,0 0 1,0 0-1,0 0 0,-1 0 1,1 0-1,0 0 0,0 0 0,0 0 1,0 0-1,0 0 0,-1 0 1,1 0-1,0 0 0,0 0 1,0 0-1,0 0 0,0 0 0,0 0 1,-1 0-1,1 1 0,0-1 1,0 0-1,0 0 0,0 0 0,0 0 1,0 0-1,0 0 0,-1 0 1,1 0-1,0 1 0,0-1 0,0 0 1,0 0-1,2 11 22,0-9-20,0 1 0,0 0 0,0 0 0,0-1 0,0 1 0,0-1 0,1 0 0,-1 0 0,1 0 0,-1 0 0,1 0 0,0 0 0,0-1 0,0 1 0,0-1 0,0 0 0,0 0 0,0 0 0,0 0 0,1 0 0,-1-1 0,0 0 0,5 1 0,3-1-1,0-1-1,0 1 1,-1-2 0,1 1-1,20-7 1,95-39 153,-81 29 200,-40 16-264,-2 0-28,-1 1 0,1 0 0,-1 0 0,1 0 0,-1 1 0,1-1-1,-1 0 1,1 1 0,0 0 0,-1-1 0,1 1 0,0 0-1,-1 1 1,1-1 0,2 1 0,-4-1-51,-1 0 0,1 1 1,-1-1-1,1 0 0,-1 0 0,0 1 0,1-1 1,-1 1-1,0-1 0,1 0 0,-1 1 0,0-1 1,1 1-1,-1-1 0,0 1 0,0-1 0,0 0 1,1 1-1,-1-1 0,0 1 0,0-1 0,0 1 1,0-1-1,0 1 0,0-1 0,0 1 0,0-1 1,0 1-1,0-1 0,0 1 0,0-1 0,0 1 1,-1-1-1,1 1 0,0-1 0,0 1 0,0-1 1,-1 1-1,1-1 0,0 1 0,-1-1 0,1 1 1,-17 20 151,-9 4-275,-1-1-1,-1-2 0,0 0 0,-38 20 0,64-41 158,-7 5-765,0-1-1,-19 7 1,26-11 608,1 0 0,-1-1 0,1 1 0,-1-1-1,0 1 1,1-1 0,-1 0 0,1 0 0,-1 0 0,0 0 0,1 0 0,-1 0-1,0 0 1,1 0 0,-1 0 0,1-1 0,-1 1 0,1-1 0,-1 1 0,1-1-1,-1 0 1,1 0 0,-1 1 0,1-1 0,0 0 0,-1 0 0,0-2 0,-10-16-550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5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20300,'67'34'2193,"0"4"1592,3 3-441,-9 6-1527,-4 3-649,-22 11-1008,-13 5-160,-26 10 0,-14 5 0,-20 6 0,-10-7 0,9 0-3081,4-10 2265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6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0 248 12379,'0'-2'341,"0"1"1,0-1 0,0 1 0,0 0 0,1-1-1,-1 1 1,0-1 0,1 1 0,-1 0-1,1-1 1,-1 1 0,1 0 0,-1 0 0,1-1-1,0 1 1,0 0 0,0 0 0,-1 0 0,3-2-1,-1 2-141,-1 0 0,1 1 0,-1-1 1,0 1-1,1-1 0,-1 1 0,1-1 0,0 1 0,-1 0 0,1 0 0,-1 0 0,1 0 0,-1 0 0,1 0 0,-1 0 0,1 0 0,0 1 1,1 0-1,4 1 197,0 1 1,0 0 0,0 0-1,0 0 1,-1 1 0,12 9-1,34 33 852,-34-30-863,10 10-12,56 39 0,-82-63-372,1-1 0,-1 0 0,1 0 0,-1 0 0,1 0 0,-1 0 0,4 1 0,-6-2-3,1 0 1,-1 0 0,1 0-1,-1 0 1,1 0 0,0 0-1,-1 0 1,1 0 0,-1 0-1,1 0 1,-1 0 0,1-1-1,0 1 1,-1 0 0,1 0-1,-1-1 1,1 1 0,-1 0-1,1-1 1,-1 1 0,0 0-1,1-1 1,-1 1 0,1-1-1,-1 1 1,0 0-1,1-1 1,-1 1 0,0-1-1,0 1 1,1-1 0,-1 1-1,0-1 1,0 0 0,0 1-1,1-1 1,-1 0 0,1-10 3,0 1 1,0-1-1,-1 1 1,0-1 0,-1 0-1,0 1 1,-5-21-1,-3-2-2,-14-35 0,-12-13-21,12 28-161,21 51-2,1-1 0,0 1 0,0-1 0,0 0 0,0 1 0,1-1 0,-1 0 0,1 0 0,0-3-1,0 5-51,0 0-1,1-1 1,-1 1-1,1 0 0,-1 0 1,1 0-1,0 0 0,-1 0 1,1 0-1,0 0 1,0 0-1,0 1 0,0-1 1,-1 0-1,1 0 0,0 1 1,1-1-1,-1 0 1,0 1-1,0-1 0,0 1 1,0-1-1,0 1 0,0 0 1,1 0-1,0-1 1,29-6-1463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7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158 234 15699,'-9'11'1407,"0"1"0,1 0 0,-9 16 0,9-11-608,1 0 0,0 0 1,1 1-1,-4 21 0,9-35-721,0 0 0,0 1 0,1-1 1,-1 0-1,1 0 0,1 0 0,-1 1 1,0-1-1,1 0 0,0 0 0,0 0 1,0 0-1,2 5 0,-2-7-67,1 0 1,-1 0-1,1 1 0,-1-2 1,1 1-1,0 0 1,0 0-1,-1 0 0,1-1 1,1 1-1,-1-1 1,0 0-1,0 1 0,0-1 1,1 0-1,-1 0 0,0-1 1,1 1-1,-1 0 1,1-1-1,-1 1 0,1-1 1,3 0-1,-2 0-12,1 0 1,-1 0-1,0 0 0,0-1 0,0 0 1,0 1-1,1-1 0,-1-1 0,-1 1 1,1-1-1,0 1 0,0-1 0,0 0 1,3-3-1,-3 1-13,0 1 0,1-1 0,-1-1 0,-1 1 0,1 0 0,-1-1 0,1 0 0,-2 0 1,5-7-1,-3 2-30,0-1 0,-1 0 1,0 0-1,0 0 0,-1 0 1,-1 0-1,0 0 0,0 0 1,-1-1-1,-1-10 0,-2 3-24,0 1 0,-2 0 0,0 1-1,0-1 1,-2 1 0,0 0 0,-11-17 0,11 21 62,-1 0 0,-1 1 1,0 0-1,0 0 1,-1 1-1,-1 1 1,0 0-1,0 0 0,-15-9 1,22 16 38,0 1 1,1 0-1,-1 0 1,0 1-1,0-1 0,0 1 1,-1-1-1,1 1 1,0 1-1,-7-2 1,9 2 11,0 1 0,0-1 0,1 0 0,-1 0 0,0 1 0,1-1 0,-1 1 0,1-1 0,-1 1 0,0 0 0,1 0 0,0 0 0,-1 0 0,1 0 0,-1 0 0,1 0 0,0 0 0,0 0 0,0 1 0,0-1 0,0 0 0,0 1 0,0-1 0,0 1 0,0-1 0,0 1 0,1-1 0,-1 4 0,-1 0 77,1 0 0,0 0 0,1 0 0,-1 0 0,1 0 0,0 0 0,0 0 0,0 0 0,1 0 0,0 0 0,0 0 0,0-1 0,1 1 0,-1 0 0,1 0 0,0-1 0,1 1 0,-1-1 0,1 0 0,0 0 0,5 6 0,1 0 29,0 0-1,1 0 0,0-1 0,1 0 0,0-1 1,20 11-1,189 87-5,-215-104-350,-1-1-1,1 1 1,0-1-1,0 1 1,-1-1-1,1-1 1,0 1 0,0-1-1,5 0 1,-8 0-53,0 0 0,0 0 1,0-1-1,0 1 0,-1-1 1,1 0-1,0 0 1,0 0-1,-1 1 0,1-1 1,-1-1-1,1 1 1,-1 0-1,1 0 0,-1-1 1,1 1-1,-1 0 0,0-1 1,0 1-1,0-1 1,0 0-1,0 1 0,0-1 1,1-3-1,5-21-2796,-1-6 1234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7.7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3 209 11354,'-1'3'577,"1"-1"0,0 0 0,-1 1 0,1-1 0,0 1 0,0-1 0,0 1 0,0-1 0,1 1 0,-1-1 0,1 0 0,-1 1 0,1-1 0,0 0 0,0 1 0,2 3 0,3 4 647,0 0 0,9 10-1,-14-18-976,12 15 928,1-1-1,18 17 1,-25-26-1008,1-1 1,-1 0 0,1 0-1,1-1 1,-1 0 0,18 7-1,-23-10-149,0-1-1,0 0 1,0 0-1,0-1 1,0 1-1,0-1 0,0 1 1,0-1-1,0 0 1,0 0-1,1-1 1,-1 1-1,0-1 1,0 1-1,0-1 0,0 0 1,0 0-1,3-2 1,-2 1-9,-1-1 1,0 1 0,0-1-1,0 0 1,0 0-1,-1 0 1,1 0-1,-1-1 1,1 1 0,-1-1-1,0 1 1,-1-1-1,3-6 1,16-37 19,-10 24-17,-1 0-1,11-44 1,-20 69-14,0-1 1,0 0 0,0 1 0,0-1-1,0 0 1,0 1 0,0-1-1,0 0 1,0 1 0,1-1-1,-1 0 1,0 1 0,1-1 0,-1 0-1,1 0 1,0 0 0,-1 1-1,1-1 1,0 0 0,0 0-1,0 0 1,0 0 0,0 0 0,0 0-1,0 0 1,0-1 0,0 1-1,0 0 1,0-1 0,0 1-1,1 0 1,-1-1 0,0 0 0,0 1-1,1-1 1,2 1 0,0 0 1,0-1-1,0 1 1,0-1 0,0 0 0,1 0 0,-1 0 0,0 0 0,0-1 0,0 0 0,0 0 0,5-1-1,-5 0 3,1 0 0,0 0 0,-1-1 0,0 0 0,1 1 0,-1-2 0,0 1 0,-1 0 0,1-1 0,0 0 0,-1 1 0,4-8 0,-5 9-2,-1-1 1,1 1-1,-1-1 1,0 0-1,0 0 1,0 0-1,-1 1 1,1-1 0,-1 0-1,1 0 1,-1 0-1,0 0 1,0 0-1,0 0 1,-1 0 0,1 0-1,-1 0 1,0 0-1,1 1 1,-1-1-1,-1 0 1,1 0 0,-2-2-1,-1-2 23,0 1-1,-1 0 1,0 0 0,0 1-1,0 0 1,0 0-1,-1 0 1,0 0 0,0 1-1,-12-6 1,-2 0-1078,0 0 1,-27-7-1,47 11-3866,13-4 2816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8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0 135 11698,'3'-7'807,"1"-1"-1,0 1 1,0 0-1,1 0 0,0 1 1,0-1-1,1 1 0,-1 0 1,1 0-1,0 1 1,1 0-1,0 0 0,7-4 1,-3 2-227,0 1 1,1 1 0,-1-1-1,1 2 1,0 0-1,1 0 1,19-2 0,-28 5-495,0 1 0,-1 0 0,1 0 0,0 0 1,0 0-1,0 1 0,-1 0 0,1-1 0,0 1 1,0 1-1,-1-1 0,7 4 0,-8-4-67,0 0 1,1 1-1,-1 0 0,0-1 1,0 1-1,0 0 0,-1 0 0,1 0 1,0 0-1,-1 1 0,1-1 1,-1 0-1,0 1 0,0-1 0,0 1 1,0-1-1,0 1 0,0 4 1,0 1-1,0 0 0,-1 0 1,-1 1-1,1-1 0,-1 0 1,-1 0-1,1 0 0,-1-1 1,-1 1-1,-3 10 0,-7 11-497,-22 35 0,19-35-1084,14-25 1064,-11 14-4303,6-12 2986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1:58.4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0 24093,'0'15'2057,"-6"1"1015,-6-1-743,-5-5-1537,2 0-376,-2-10-1088,-1-6-2217,-13-25 1849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11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70 145 14891,'-4'1'492,"1"0"-1,-1 1 0,1 0 1,-1-1-1,1 1 1,-1 0-1,1 1 0,0-1 1,0 1-1,0-1 1,0 1-1,1 0 0,-1 0 1,-3 6-1,3-4-182,0 0-1,1-1 1,0 1-1,0 0 0,1 1 1,-1-1-1,1 0 1,0 0-1,0 0 0,1 9 1,-1-10-256,1 0 1,0 0 0,1 1-1,-1-1 1,1 0 0,0 0-1,0 0 1,0 0 0,0 0-1,1 0 1,0 0 0,-1 0-1,2 0 1,-1-1 0,0 1-1,1-1 1,-1 1 0,1-1-1,0 0 1,0 0 0,0 0-1,1-1 1,-1 1 0,1-1-1,-1 0 1,1 0 0,0 0-1,0 0 1,5 1 0,-1-1-35,1-1 0,0 0 0,-1-1 0,1 0 0,-1 0 0,1-1 0,0 0 0,-1 0 0,1-1 0,-1 0 0,0-1 1,0 0-1,0 0 0,8-5 0,7-4 2,0-1-1,-1-2 1,27-23 0,-41 33-14,-1-1 0,-1 0-1,1-1 1,-1 1 0,0-1 0,-1-1 0,1 1-1,-2-1 1,1 0 0,-1 0 0,0 0 0,0 0-1,-1-1 1,-1 0 0,1 1 0,-1-1 0,-1 0-1,2-14 1,-3 14-24,-1 0 0,1 0-1,-3-11 1,3 17 9,-1 0 1,0 0-1,1 1 1,-1-1-1,-1 0 1,1 1-1,0-1 1,0 0-1,-1 1 1,0 0-1,1-1 1,-1 1-1,-4-4 1,5 6 6,0-1 0,0 1 0,1-1 0,-1 1 0,0-1 0,0 1 1,0 0-1,0-1 0,0 1 0,0 0 0,0 0 0,0 0 0,0 0 0,1 0 1,-1 0-1,0 0 0,0 0 0,0 0 0,0 0 0,0 0 0,0 1 1,0-1-1,0 0 0,0 1 0,0-1 0,1 1 0,-1-1 0,0 1 1,0-1-1,1 1 0,-1 0 0,0-1 0,0 1 0,1 0 0,-1-1 0,1 1 1,-1 0-1,1 0 0,-1 0 0,0 0 0,-1 3 11,0-1-1,0 1 0,0 0 1,1-1-1,-1 1 1,1 0-1,0 0 0,-1 4 1,2-1 18,0-1 0,1 0 0,0 0 0,0 0 0,0 0 0,0 0 0,1 0 0,0 0 0,0 0 0,1 0 0,0-1 0,0 1 1,3 5-1,-1-5 26,0 1 0,0-1 0,0 0 0,0 0 0,1-1 0,0 1 0,0-1 0,1-1 0,11 8 0,-11-9-34,1 0 0,0 0 0,0-1 0,0 0 0,0-1 0,0 1-1,0-2 1,1 1 0,-1-1 0,0 0 0,0-1 0,1 0-1,-1 0 1,0 0 0,14-6 0,-3 1-772,-1-2 0,0 0 0,0-1 0,-1-1 0,23-17 0,-10 6-1875,2 5 969</inkml:trace>
  <inkml:trace contextRef="#ctx0" brushRef="#br0" timeOffset="1">995 3 23949,'-3'12'1993,"-5"-1"871,0 0-751,-2-8-1321,-1-3-576,7 1-1584,-6 5 927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07.3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458 2437 12955,'-3'8'433,"2"-7"-115,0 1 0,0 0-1,1-1 1,-1 1 0,1 0 0,-1 0-1,1 0 1,0 0 0,-1 2 0,1-3-248,0-1 0,0 0 0,1 1 0,-1-1 0,0 0 0,0 1 1,0-1-1,0 0 0,1 1 0,-1-1 0,0 0 0,0 0 0,0 1 0,1-1 1,-1 0-1,0 0 0,0 1 0,1-1 0,-1 0 0,0 0 0,1 0 1,0 1-1,14 0 804,12-6-319,1-1 0,-1-2 0,-1 0 0,28-13 0,3-1-192,424-172 1432,197-120 2248,-386 162-2781,-216 106-975,118-94 0,46-69-219,-93 79-56,-121 108-3,-1-1-1,-1-2 1,-2 0 0,0-2-1,-1 0 1,-2-1 0,27-53-1,-26 38 11,-2-2 0,-2 0 0,-2-1 0,14-77 0,-24 91-12,0 0 0,-3-1 1,0 1-1,-2 0 0,-2 0 0,-1 0 0,-15-60 0,13 70-7,-2 0 0,0 0 0,-2 0 0,-19-31-1,22 41 2,-1 1 0,0 1 0,-1-1 0,-1 1 0,1 1 0,-1-1 0,-1 2 0,0 0 0,-15-9-1,4 5 1,0 2 0,-1 1 0,0 1-1,0 1 1,-45-8 0,-127-6-20,157 18 21,-114-6-6,-189 13-1,250 4-2,1 3 1,-1 4-1,-120 37 0,161-35 13,2 3 0,0 1-1,1 2 1,1 3-1,-74 53 1,21-7-14,-177 128-19,137-98 20,103-72 6,-56 58 0,-77 129 41,133-166-27,12-19-12,-84 122-6,86-119 3,2 1 1,-25 59-1,23-35-11,2 2 0,3 0 1,-15 112-1,29-152 11,2 0 0,1 0 0,0 0 0,2-1-1,0 1 1,9 34 0,-7-40 4,1-1 0,1 1 0,0-1 0,1 0 0,1 0 0,0-1 0,1 0 0,1 0 0,15 16 0,-13-18-1,0 0 0,1 0 0,1-2 0,0 1 0,0-2 0,1 0 0,0-1 0,29 12 0,-22-13 7,1 0-1,0-2 1,0 0 0,0-2 0,42 2 0,-23-6 39,-1-1 1,64-13-1,75-28 248,-81 10-531,-1-4 1,-2-5 0,146-86 0,-215 114 117,-20 10-264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05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725 2183 7970,'0'-3'337,"1"0"1,-1 0 0,1 0-1,-1 0 1,1 0 0,0 0-1,0 0 1,1 0 0,-1 1-1,0-1 1,1 0 0,0 1-1,-1-1 1,1 1-1,0-1 1,1 1 0,-1 0-1,3-3 1,-3 4-230,0 0 0,0-1 0,0 1-1,0 0 1,0 0 0,0 0 0,0 0 0,0 0 0,1 0-1,-1 1 1,0-1 0,0 1 0,1 0 0,-1-1 0,0 1-1,1 0 1,-1 1 0,0-1 0,1 0 0,-1 0 0,0 1-1,1 0 1,-1-1 0,3 2 0,-2 0 49,0-1 1,0 0-1,0 0 0,1-1 0,-1 1 1,0-1-1,0 1 0,1-1 1,-1 0-1,0 0 0,1-1 0,5 0 1,4-2 224,24-10-1,-22 8-164,23-9 197,92-29 417,-97 34-633,68-10 0,-25 9 173,0-4-1,114-35 0,-88 17 753,162-76 0,-142 52-737,-70 34-294,-2-2 0,84-53 1,-105 55-77,30-27 1,-49 40 14,-1 0 1,0-1-1,0-1 1,-2 1-1,1-2 1,8-15-1,-3-3 38,-1-1 0,-1 0 0,-2 0 1,8-47-1,-16 72-66,-1-1 0,1 1 0,-1-1 0,0 1 0,-1-1 0,1 1 0,-1 0 0,0-1 0,-1 1 0,0 0 0,-2-7 0,-1 4-2,1 0 1,-2-1-1,1 2 1,-1-1-1,-1 1 1,-7-9-1,-21-23-4,3-2-1,-28-46 1,7-9 19,36 63 2,-40-60 0,15 35-14,16 21 0,-2 1 0,-52-53 0,-117-70-30,-73-8 9,228 146 2,-1 3 0,-61-20 0,-96-12-25,138 38 30,-1 3 0,0 3 0,-73 1 0,111 6-15,0 2 0,0 1 1,-48 13-1,56-11 23,0 1-1,0 1 1,1 0-1,0 1 1,1 1-1,-21 15 1,-5 9-6,2 2 0,2 1 0,1 3 0,-50 68 0,42-51 1,-35 53-7,67-91 13,2 0-1,1 1 1,0 0-1,-9 31 1,-23 83 8,6-22 7,-23 135 1,55-223-10,0 1 0,2-1 0,1 1 0,1-1 0,0 1 0,7 27 0,-1-19 36,1-1 0,2-1 0,26 57 1,-9-36 158,44 65 0,42 40 544,-52-69-287,17 21 197,-64-91-493,0 0-1,2-2 1,0 0 0,20 15 0,-11-14 3,1 0 0,0-2 0,1-1 0,1-1 0,50 14 0,42 15-785,-98-31-1289,31 17 0,-15-1 231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07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1117 206 7594,'2'-8'418,"0"0"415,0-1 0,-1 0 1,0 0-1,0-15 0,-1 22-689,0-1 0,-1 1 0,1 0 0,-1-1 0,1 1 0,-1 0-1,0 0 1,0-1 0,0 1 0,0 0 0,0 0 0,-1 0 0,1 0 0,0 0-1,-1 1 1,0-1 0,1 0 0,-1 1 0,0-1 0,0 1 0,0-1-1,-3-1 1,-4-1 62,0 1-1,0 0 1,0 0 0,0 0-1,0 1 1,0 1-1,-1-1 1,1 2 0,-1-1-1,1 1 1,-1 1-1,1-1 1,-1 2 0,-15 3-1,-7 5-68,0 0-1,-53 28 0,81-36-125,-27 13 36,-54 38 1,-24 29 408,59-45-160,18-11-148,2 1 0,0 1 0,-44 55 0,34-29 1,-50 86-1,58-84-2,-78 145 97,97-172-239,1 0 1,2 0 0,1 1 0,1 0 0,-5 40 0,8-14 126,2 1 0,2-1 0,3 1 0,9 56 0,-3-67-28,1 1 1,3-1 0,2-1 0,2 0-1,25 50 1,-5-24 69,46 69 0,-62-112-78,0-1-1,2 0 0,0-1 1,2-2-1,29 23 0,-2-9 234,1-2 0,2-3 0,1-2-1,118 46 1,-69-41-21,1-4 1,114 18-1,-168-42-215,1-2 1,0-2 0,86-5-1,-57-6 106,129-28 1,-164 23-81,-1-2 1,-1-2 0,-1-2-1,0-2 1,74-47 0,-76 38 37,-2-2-1,47-47 1,-67 60-144,-5 5 14,-1-1 0,-1 0 0,0-1 0,0 0 0,-2-1 0,0 0 0,0 0 0,-2-1 0,0-1 0,-1 1 0,-1-1 0,7-34 0,-5 13 74,-2-1 0,1-63 1,-7 84-65,-1 0 0,-1 0 0,0 0 0,-2 0 0,0 1 1,-1-1-1,-13-29 0,-12-12 178,-46-66-1,-22-44 45,58 95-237,-79-110-1,64 105-18,23 27 3,-30-69-1,-8-13 4,-86-99-24,102 157-1,35 50-2,-2 1-1,0 0 1,-2 2 0,-47-40-1,51 50 9,-1 0-1,0 2 0,-1 0 0,0 1 1,-1 1-1,0 1 0,-36-10 0,18 10 21,0 2-1,-1 2 1,0 2 0,-46 1-1,-162 21-1160,240-18 895,7-1 90,0 0 1,-1 0 0,1 0 0,0 1 0,-1-1 0,1 1 0,0 0-1,0-1 1,-1 1 0,1 0 0,0 0 0,0 0 0,-2 2-1,4-3 110,-1 1 0,1-1-1,0 0 1,0 0-1,-1 0 1,1 1 0,0-1-1,0 0 1,0 0 0,0 1-1,0-1 1,-1 0-1,1 1 1,0-1 0,0 0-1,0 1 1,0-1-1,0 0 1,0 0 0,0 1-1,0-1 1,0 0-1,0 1 1,0-1 0,0 0-1,0 1 1,0-1-1,0 0 1,0 0 0,1 1-1,-1-1 1,0 0-1,0 1 1,0-1 0,0 0-1,1 0 1,-1 1-1,0-1 1,0 0 0,0 0-1,1 0 1,-1 1-1,0-1 1,0 0 0,1 0-1,-1 0 1,1 1-1,15 6-1165,16-2-244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0:09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1257 134 9674,'2'-3'251,"13"-32"2135,-14 34-2123,0-1 1,0 0 0,-1 0 0,1 0 0,-1 0 0,0 0 0,1 0 0,-1 0-1,0-1 1,0 1 0,0 0 0,-1 0 0,1 0 0,-1-3 0,0 4-114,0 0 0,0 0 1,0 0-1,0 0 1,0 0-1,0 0 0,0 0 1,0 0-1,0 0 0,-1 1 1,1-1-1,0 0 0,0 1 1,-1-1-1,1 1 0,0 0 1,-1-1-1,1 1 0,-2 0 1,-31-2 1152,26 2-1060,-25 1 3,-1 1 0,1 1 0,0 2 1,0 1-1,-32 11 0,41-9-211,1 1 0,0 1 0,0 1 0,1 1 0,1 0-1,0 2 1,-28 24 0,0 10 221,-59 71-1,17-15-176,-35 40 99,100-110-109,2 1 0,-29 57 0,-36 99 187,3-7-101,66-142-103,2 2 0,1 0 0,3 1 0,2 0 0,-13 86 0,24-120-47,-12 138 275,12-126-143,2 0 0,0 0 0,2 0 1,7 33-1,1-19 30,0 0 1,3 0-1,1-1 1,1-1-1,3-1 1,41 61-1,-43-73-54,0-2 0,1 0 0,1-1 1,1-1-1,1 0 0,0-2 0,1-1 0,1 0 0,0-2 0,45 19 0,-17-14 106,0-2 0,62 10 0,108 8 43,-105-18-262,111 10 10,-176-23 10,0-3 0,77-9 1,346-75 495,-393 63-357,-1-4 0,117-54 0,-151 55 169,-2-1 0,80-61 0,68-78 269,-162 138-603,181-147 192,-187 154-167,0-1 1,-1-1 0,28-32-1,-43 43-11,0 0 0,0-1 0,-1 0 0,-1-1 0,0 0 0,0 0 0,-1 0 0,-1 0 0,0-1 0,4-20 0,-6 15 11,0 0-1,-1 0 1,-1 0-1,0 0 0,-2-1 1,0 1-1,-1 0 0,0 1 1,-2-1-1,0 0 1,-1 1-1,-1 0 0,-16-29 1,-4 4 43,-36-43 1,-10-13 0,26 24-15,-4 3-1,-4 2 1,-64-65 0,-111-81-56,-4 10 41,157 140-32,50 42-16,-42-26 0,53 39 7,1 2 0,-1 0 0,0 1 0,-31-10 0,7 8 5,1 2 1,-68-5 0,-80 15-47,131 2 6,0 2 1,0 3 0,-96 31-1,142-38-29,-33 13-346,40-14 251,1-1 0,-1 0 0,0 1 1,1-1-1,0 1 0,-1 0 0,1 0 0,0 0 0,0 0 0,0 0 1,0 0-1,-2 4 0,4-5 48,-1 0 1,1 0-1,0-1 1,-1 1-1,1 0 1,0 0-1,0 0 0,0 0 1,0 0-1,0 0 1,0-1-1,0 1 1,0 0-1,0 0 1,0 0-1,0 0 0,1 0 1,-1-1-1,0 1 1,1 0-1,-1 0 1,1 0-1,-1-1 1,1 1-1,-1 0 0,1-1 1,-1 1-1,2 1 1,0 0-171,1 0-1,-1 0 1,1 0 0,0 0 0,0 0 0,5 2-1,38 11-1443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9:57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56 7354,'2'-1'3998,"7"0"-3058,15 2 1301,26 5 0,-31-4-1867,-1 0 1,1 0-1,25-3 1,163-23 432,36-6 464,-177 24-1296,101 4 1,-37 2 19,-102-1 4,26-2 79,0 3 0,94 12-1,-73 0 195,104 5 1,-36-13 382,222 1 1545,-305-4-1869,0 3-1,71 15 1,-102-16-8,-1-2-1,1-1 1,0 0 0,0-3 0,31-5-1,-14 3 534,55 2-1,-62 7-522,-20 0-4121,-2 0 2353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19:58.9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86 10026,'-19'-10'5201,"15"7"-1991,15 4-1796,50 4-290,0-4-1,80-8 1,-35 1-645,189-16 341,180 13 633,-437 10-1341,223-15 1573,-232 11-1451,36-4 417,-25 2-298,0 2 0,47 2 1,-81 1-364,21 2 558,0-1-1,0-1 0,31-4 0,-52 2-733,-9 2-926,-10 0-1193,11 0 2236,-6 1-1124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18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279 1219 9682,'0'1'59,"0"-1"0,1 0 0,-1 0 1,0 1-1,0-1 0,1 0 0,-1 1 0,0-1 0,1 0 0,-1 0 1,0 0-1,1 1 0,-1-1 0,0 0 0,1 0 0,-1 0 0,1 0 1,-1 0-1,0 0 0,1 1 0,-1-1 0,1 0 0,-1 0 0,0 0 1,1-1-1,12 1 784,3-2-250,-1 0 0,1-2 0,-1 0 0,0-1 1,18-8-1,34-10 461,-43 17-713,1 2 0,-1 1 0,1 0 1,30 2-1,101 12 469,-100-6-585,425 24 622,93-52-649,-467 11-159,188-24-86,-201 21 421,104-33 0,-151 34 30,60-29 0,-81 31-245,-1-2 1,0-1-1,40-31 1,-58 41-141,0-2 1,-1 1 0,0-1-1,0 0 1,0 0 0,-1 0-1,0-1 1,0 0 0,-1 0-1,5-15 1,-7 18-15,-1 1 0,0-1 0,0 1 0,0-1 1,-1 0-1,1 0 0,-1 1 0,0-1 0,-1 0 0,1 0 0,-1 1 0,0-1 0,0 0 0,0 1 0,-1-1 0,0 1 0,0 0 1,0-1-1,0 1 0,0 0 0,-1 0 0,-3-4 0,-10-8 9,1 0-1,-2 1 1,-32-23 0,-61-32-22,-550-271 62,548 296-55,-2 5 0,-2 5 0,-2 5 0,0 5-1,-1 6 1,-2 4 0,-123 2 0,178 13-14,0 2 0,-94 16 0,127-12 41,1 2 1,1 1-1,-1 1 1,2 2-1,-1 1 0,-52 32 1,49-22 43,2 1 1,1 2-1,0 1 0,-47 56 0,35-30 28,3 2 0,-35 64 0,63-99-85,1 2-1,1-1 1,0 2-1,2-1 1,1 1-1,-6 32 1,11-40-172,0 0 0,1 1 0,1-1 0,0 0 0,1 0 0,1 1 0,0-1 0,1 0 0,1-1 0,0 1 0,7 16 0,28 42-2933,-36-69 2933,41 72-1872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20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8 264 10090,'-7'-4'3581,"8"-1"4,14-5-295,-13 9-3119,1 0 1,0 0 0,0 1-1,-1-1 1,1 1-1,0 0 1,0 0 0,0 0-1,0 0 1,0 1-1,-1-1 1,1 1 0,0 0-1,0-1 1,3 3-1,7 2 400,21 12 0,-34-17-557,18 14 505,-15-11-103,-10-17-258,6 12-165,-12-31 62,11 25-51,-1 0 1,0 0-1,-1 1 0,1-1 1,-2 1-1,1 0 1,-1 0-1,0 1 1,-9-10-1,13 15 18,0 0 0,0 0-1,-1 1 1,1-1 0,-1 0 0,1 1-1,-1-1 1,1 1 0,-3-1 0,4 1-9,0 0 1,-1 0-1,1 0 1,0 0 0,-1 0-1,1 0 1,0 0-1,-1 0 1,1 0 0,0 0-1,-1 0 1,1 0-1,0 0 1,0 1-1,-1-1 1,1 0 0,0 0-1,-1 0 1,1 0-1,0 1 1,0-1 0,0 0-1,-1 0 1,1 0-1,0 1 1,0-1 0,0 0-1,-1 0 1,1 1-1,0-1 1,0 0-1,0 1 1,0-1 0,0 0-1,0 0 1,0 1-1,-1-1 1,1 0 0,0 1-1,0-1 1,0 0-1,0 1 1,0-1-1,0 0 1,1 1 0,-1-1-1,0 0 1,0 0-1,0 1 1,0-1 0,0 0-1,0 1 1,0-1-1,1 0 1,-1 0 0,0 1-1,1-1 1,1 6 64,1 0 0,0-1-1,1 0 1,-1 0 0,1 0 0,0 0 0,0 0 0,1-1 0,-1 1 0,1-1 0,8 5 0,6 3 322,37 19 1,-49-28-328,0 0 0,0 0-1,0 0 1,0-1 0,10 2 0,-16-4-67,0 0 0,0 0 0,0 0 0,0 0 0,0 0 1,0 0-1,-1 0 0,1 0 0,0 0 0,0 0 1,0-1-1,0 1 0,0 0 0,0-1 0,-1 1 1,1-1-1,0 1 0,0-1 0,0 1 0,0-2 0,0 1 1,0 0-1,-1-1 1,1 1-1,-1 0 0,1-1 1,-1 1-1,0 0 1,0-1-1,0 1 1,0 0-1,0-1 0,0 1 1,0 0-1,0-1 1,0 1-1,0-1 0,-1 1 1,0-3-1,-8-23 26,0 0-1,-22-42 1,28 64-35,0 1 1,0-1 0,-7-8-1,10 12 3,-1 0 1,0 0-1,0 0 0,0 0 0,0 0 0,0 1 0,0-1 0,0 0 1,0 0-1,0 1 0,-1-1 0,1 1 0,0-1 0,0 1 0,-1-1 1,1 1-1,0 0 0,-1-1 0,1 1 0,-2 0 0,3 0 0,-1 1-1,1-1 1,-1 0-1,1 1 1,-1-1-1,1 0 0,0 1 1,-1-1-1,1 1 1,0-1-1,-1 0 1,1 1-1,0-1 1,0 1-1,-1-1 1,1 1-1,0-1 0,0 1 1,0-1-1,0 1 1,0-1-1,0 1 1,0-1-1,0 1 1,0 0-1,0-1 1,0 1-1,0-1 0,0 1 1,0-1-1,0 1 1,1 0-1,4 18-11,-2-15 15,0 0 1,1 0 0,-1 0-1,1 0 1,0 0 0,0-1 0,0 1-1,7 4 1,-8-6 1,1 0 0,-1-1 0,0 1 0,1 0 0,-1-1 0,1 0-1,-1 0 1,1 0 0,-1 0 0,1 0 0,0-1 0,6 0 0,-10 0-4,1 0 1,-1 0-1,1 0 1,-1-1-1,1 1 1,-1 0-1,1 0 1,-1-1-1,1 1 1,-1 0-1,0-1 1,1 1-1,-1 0 1,0-1-1,1 1 1,-1-1-1,0 1 1,0-1-1,1 1 1,-1-1-1,0 1 1,0-1-1,0 1 0,1 0 1,-1-1-1,0 0 1,0 1-1,0-1 1,0-18 29,0 12-17,2-11 41,0 0-1,0 0 1,2 0 0,0 0-1,8-17 1,-12 34-32,0 0 1,1 0-1,-1 0 0,0 0 0,1 0 1,-1 0-1,1 1 0,-1-1 1,1 0-1,-1 0 0,1 1 1,-1-1-1,1 0 0,0 1 0,1-2 1,-2 2-11,1 0 0,-1 0 0,0 0 0,1 0 0,-1 0 0,0 0 0,1 0 0,-1 0 0,0 0 0,1 0 0,-1 0 0,0 0 0,1 1 0,-1-1 1,0 0-1,1 0 0,-1 0 0,0 0 0,0 1 0,1-1 0,-1 0 0,0 0 0,0 1 0,1-1 0,-1 0 0,0 1 0,0-1 0,1 1 0,1 4 92,1 0-1,-1 1 0,3 10 0,-5-15-104,10 37 305,-6-21-147,1 0 0,6 18 0,-9-31-142,0 1 0,1 0 0,-1-1 0,1 0 0,0 0 0,0 0 0,0 0 0,1 0 0,-1-1 0,1 1 0,7 5 0,-10-9-14,0 1 0,-1-1 0,1 1 0,0-1 0,0 1 0,-1-1 0,1 1 0,0-1 0,0 0 0,0 0 0,0 1 0,0-1 0,0 0 0,0 0 0,0 0 0,0 0 0,-1 0 0,1 0 0,2 0 0,-2-1-17,-1 1-1,1-1 1,-1 1-1,1 0 1,-1-1-1,0 1 1,1-1-1,-1 1 1,1-1 0,-1 1-1,0-1 1,0 1-1,1-1 1,-1 0-1,0 1 1,0-1-1,1 1 1,-1-1 0,0 0-1,0 1 1,0-2-1,0-2-214,0 1 0,0-1 1,-1 0-1,1 0 0,-1 0 0,0 1 0,-2-8 0,2 9-56,0-1-1,0 1 1,0 0-1,-1 0 1,1 0 0,-1 0-1,1 0 1,-1 1 0,0-1-1,1 0 1,-1 1-1,-4-3 1,4 3-248,1 0 0,-1 0 0,0 0 0,0 1 0,1-1-1,-1 1 1,0-1 0,0 1 0,0 0 0,-2 0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25.314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101 40 9322,'21'-39'11096,"-41"68"-9513,-19 38-891,-17 32-47,55-96-609,0-1-1,0 1 0,0 0 1,0 0-1,1-1 0,-1 1 1,1 0-1,0 4 0,-1-6-28,1-1 0,0 0-1,1 0 1,-1 1 0,0-1-1,0 0 1,0 0-1,0 1 1,0-1 0,0 0-1,0 1 1,0-1 0,0 0-1,1 0 1,-1 1 0,0-1-1,0 0 1,0 0 0,0 0-1,1 1 1,-1-1-1,0 0 1,0 0 0,0 0-1,1 0 1,-1 1 0,0-1-1,1 0 1,-1 0 0,0 0-1,1 0 1,0 0 4,0 0 0,0 0 0,0-1 0,0 1 0,0 0 0,0-1 0,0 1-1,0-1 1,0 1 0,0-1 0,0 0 0,-1 1 0,1-1 0,1 0 0,11-12 142,0-1-1,-1 0 1,0 0-1,9-17 1,6-6 126,6-7 230,-73 97 279,-13 15-260,49-59-898,65-40-4563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26.149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10 0 9810,'-10'74'8097,"13"-62"-7517,-1-5-83,-1-1 49,1 0 1,1 0-1,-1 0 0,1 0 1,6 10-1,-8-15-441,0 0 0,0 1 0,0-1-1,1 0 1,-1 0 0,0 0 0,1 0 0,-1 0-1,1 0 1,-1 0 0,1 0 0,-1-1-1,1 1 1,0-1 0,-1 1 0,1-1 0,0 0-1,-1 1 1,1-1 0,0 0 0,-1 0-1,1 0 1,0 0 0,0 0 0,-1-1-1,1 1 1,2-1 0,0-1 19,-1 0-1,1 0 1,0 0-1,-1-1 1,0 1-1,1-1 1,4-5 0,2 0 105,-2 1-317,1 2 1,0-1 0,0 1 0,0 0-1,1 1 1,0 1 0,-1-1-1,14-2 1,-5 0-1571,-6-4 485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5:59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987 2431 10042,'-6'-1'554,"3"1"-117,0 0 0,1 0 0,-1 0 0,0 0 0,1-1 0,-1 0 0,1 1 0,-1-1 0,-3-2 0,6 2-306,0 1 0,0-1 0,0 0 0,1 1 0,-1-1 0,0 0 0,0 1 0,1-1 0,-1 0 0,1 1 0,-1-1 0,1 0 0,-1 1 0,1-1 1,-1 1-1,1-1 0,-1 1 0,1 0 0,0-1 0,-1 1 0,1-1 0,1 1 0,15-10 464,0 2 0,1 0 0,0 2 0,34-9 0,-29 9-324,334-111 1495,144-62-558,-97 72-849,22-5-202,45-55 134,-89-13 580,-181 79-363,-14 2 11,-161 82-426,-1-1 0,0-1 0,-2-1 0,38-41 0,-24 16-38,53-87 0,16-60-96,-95 170 54,-1 0-1,-1-1 1,-1 0-1,9-44 1,-15 51 2,0 0-1,-1 0 1,0 0 0,-2 0-1,0 0 1,0 0 0,-2 0-1,-5-20 1,0 11-9,-2 1 0,0 0 0,-1 1 0,-2 0 0,0 1-1,-2 1 1,0 0 0,-29-31 0,31 39-2,0 1-1,-1 1 1,-1 0-1,1 0 1,-2 2-1,-16-9 1,-9-1 5,-53-17 1,34 17-2,-118-20 0,-66 10 3,114 21-26,-197 12 0,-125 50-19,149 12-21,155-31 39,87-22 24,-281 72 10,282-66-22,1 3 1,0 2 0,-87 52-1,50-17-2,-120 67-6,158-97 5,-144 75-78,10 15 13,136-74 78,1 2 0,3 2 1,2 3-1,2 1 1,-44 65-1,-12 12 19,57-75-55,-68 104 1,88-112 22,-27 65 0,43-84 6,1 0 0,1 1 0,-9 58 0,16-76 2,1 0-1,1 0 1,0 1-1,1-1 1,0 0-1,0 0 1,1 0 0,1 0-1,0-1 1,4 12-1,-1-9-2,0-1 1,1 0-1,0 0 0,1-1 0,0 0 1,1-1-1,18 18 0,-2-5 46,1-2 0,2-1 0,0 0 0,57 28 0,-40-28 144,0-1-1,85 21 1,104 3 440,-3-19-214,2-16-133,-197-9-138,-1-3-1,0 0 1,-1-3 0,55-16-1,-78 19-34,0 0 0,0 0 0,-1-1-1,1-1 1,-1 0 0,-1 0 0,13-11-1,-18 14-171,0-1 0,-1 0-1,1 0 1,-1 0 0,0-1-1,0 1 1,0-1 0,-1 0-1,1 1 1,-1-1 0,-1 0-1,1 0 1,0-1 0,-1 1-1,0 0 1,-1 0 0,1-10-1,-1 13-59,0 2-34,0-1-1,0 1 1,0-1-1,0 1 0,0-1 1,0 1-1,0-1 1,0 1-1,0-1 0,0 1 1,0-1-1,0 1 0,1-1 1,-1 1-1,0-1 1,0 1-1,0-1 0,1 1 1,-1-1-1,0 1 0,1 0 1,-1-1-1,0 1 1,1 0-1,-1-1 0,1 1 1,-1 0-1,0-1 1,1 1-1,0-1 0,10-2-1941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26.766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61 40 12907,'5'-39'13403,"-19"49"-12675,0 2-200,4 5-960,-1-2-504,-6-4 512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30.332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1 6705,'27'18'9124,"-6"-7"-7411,-16-9-1523,1 1 0,-1-1 0,1 1-1,-1 1 1,0-1 0,0 1 0,0 0 0,-1 0 0,0 0 0,1 1-1,3 6 1,0 0-14,-1 1 0,0 0 0,-1 1 0,-1 0 0,0-1 0,-1 2 0,0-1 0,-1 0 0,0 1 0,-1 0 0,-1 0 0,0-1 0,-1 1 0,0 0 0,-1 0 0,-1 0 0,-5 19 0,6-27-166,0 0 1,1-1 0,-1 1-1,1 0 1,0 0-1,1 0 1,1 10 0,1-3-4,1-1 1,7 17 0,-7-20 94,-1 1 1,-1 0-1,0-1 1,0 1-1,0 0 1,-2 0-1,1 0 1,-1 1-1,-1-1 1,1 0-1,-2 0 1,1 0 0,-2 0-1,1-1 1,-1 1-1,-7 13 1,8-15-72,-1 1-1,1-1 1,0 0 0,1 1 0,0-1 0,0 1 0,1-1 0,0 1 0,0 0-1,1-1 1,2 10 0,2 5 180,1-1-1,17 40 0,-21-56-131,0-1 1,-1 1-1,1 0 0,-1 0 0,0 11 0,0-14-48,-1 0-1,0 0 1,-1 0 0,1 0-1,0 0 1,-1 0-1,0 0 1,1-1-1,-1 1 1,-1 0-1,1 0 1,0 0-1,-2 2 1,3-5-58,-1 0-1,1 1 1,-2 0-193,2 0 193,0-1-1,-1 0 1,1 0-1,0 0 1,-1 0-1,1 0 1,0 0-1,-1 0 1,1 0 0,0 0-1,-1 0 1,1 0-1,0 0 1,-1 0-1,1 0 1,0 0-1,-1 0 1,1 0-1,0 0 1,0 0 0,-1 0-1,1-1 1,0 1-1,-1 0 1,1 0-1,0 0 1,-2-3-193,11-33-3578,-1-1 2392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31.219"/>
    </inkml:context>
    <inkml:brush xml:id="br0">
      <inkml:brushProperty name="width" value="0.4" units="cm"/>
      <inkml:brushProperty name="height" value="0.8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101 0 9138,'-50'27'9709,"37"10"-8945,3 0 0,1 1 0,2-1 0,-4 59 1,11-85-651,1 1 0,1-1 1,0 1-1,5 15 1,-5-17-37,1-1 1,-1 0 0,0 1-1,-1-1 1,0 1 0,-1-1-1,-1 15 1,-4 11 669,-1 53 0,6-69-466,1 0-1,0 0 1,2 0 0,7 28 0,-7-34-139,-1 0 0,-1 0 0,0 0 0,-1 15 1,0-20-120,0-8-28,0 0-1,0 0 1,0 0 0,0 0 0,0 1-1,0-1 1,0 0 0,0 0-1,0 0 1,0 0 0,0 0 0,0 0-1,0 0 1,0 0 0,0 0-1,0 1 1,0-1 0,0 0 0,0 0-1,0 0 1,-1 0 0,1 0 0,0 0-1,0 0 1,0 0 0,0 0-1,0 0 1,0 0 0,0 0 0,0 1-1,0-1 1,0 0 0,0 0 0,-1 0-1,1 0 1,0 0 0,0 0-1,0 0 1,0 0 0,0 0 0,0 0-1,0 0 1,0 0 0,-1 0-1,1 0 1,0 0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42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277 1027 9818,'-2'-3'5856,"3"3"-5755,3-6 2103,9-4-802,-11 9-1301,0 1 0,0 0 0,0-1 0,1 1 0,-1 0-1,0 0 1,0 1 0,0-1 0,0 0 0,0 1 0,0-1-1,4 2 1,-3-1-22,1 0 1,-1 0-1,0-1 0,0 1 0,6-1 0,7-3 114,1 0-1,-2-1 0,1-1 1,-1-1-1,1 0 1,15-10-1,-3 3-26,75-36 143,96-40 250,-174 80-439,-1 0 0,1-2 0,-2-1 0,0 0 0,0-2 0,20-17 0,-27 19 10,-1 0 0,-1-2 0,0 1 1,-1-2-1,0 0 0,-1 0 0,-1-1 0,0-1 0,11-23 0,-17 29-66,-1 0 0,0-1 0,4-17 0,-7 23-56,0 1 0,0 0 0,-1-1-1,0 1 1,0-1 0,-1 1 0,1-1-1,-1 1 1,0 0 0,-3-8 0,-3-5-6,0 0 0,-2 0 1,0 1-1,0 0 0,-24-29 0,12 19 69,-25-43 0,34 50 10,0 1 0,-1 0-1,-2 0 1,1 1-1,-27-23 1,33 35-64,0 1 1,-1-1-1,1 2 0,-1-1 1,0 1-1,-1 1 1,1 0-1,-1 0 1,-13-2-1,-12 0 143,-44-1 0,69 6-138,-10-1-18,0 1 1,1 1-1,-1 1 1,0 1-1,1 0 1,0 2-1,0 0 1,0 1-1,0 1 1,1 1-1,0 0 0,1 1 1,0 1-1,0 1 1,1 0-1,-23 22 1,-173 194-25,185-195 22,16-19 10,0 1 0,1 0-1,1 1 1,0 0-1,1 1 1,1 0 0,0 0-1,1 1 1,1-1-1,1 1 1,0 0 0,1 1-1,1-1 1,0 0-1,2 24 1,0-34 16,0 23 191,2 0-1,6 32 0,-7-52-158,2-1 0,-1 0 0,1-1-1,0 1 1,1 0 0,0-1 0,1 0-1,-1 0 1,1 0 0,1 0-1,7 7 1,-4-6 27,0-1 1,1 0-1,0-1 0,0 0 0,1-1 0,0 0 1,0 0-1,1-1 0,-1-1 0,1 0 0,0-1 1,0 0-1,1 0 0,21 1 0,-1-3 83,0-1 0,0-2-1,-1-1 1,49-10 0,-60 8-80,1 0 0,-1-2 1,-1 0-1,1-1 0,33-19 1,-43 20-84,0 0-1,-1 0 1,0-1 0,-1 0 0,0-1 0,0 0 0,0-1-1,-1 1 1,-1-2 0,0 1 0,9-18 0,-14 24-200,-1 3-65,0-1 1,0 0-1,0 0 1,0 0 0,-1 0-1,1 0 1,-1 0-1,1 0 1,-1 0 0,0 0-1,0-3 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53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0 269 9658,'3'1'3954,"15"-1"-1705,2-7-1131,-1-1 1,1-1-1,-1-1 0,24-17 1,31-16 764,-21 14 235,58-40 1,-80 48-1338,41-26 1055,-68 49-1725,-4-2-131,0 0 0,0 0 0,0 0 0,0 0 0,0 0 1,-1 0-1,1 0 0,0 0 0,0 0 0,0 0 0,0 0 0,0 0 1,0 0-1,0 0 0,0 0 0,0 0 0,0 0 0,0 0 1,0 0-1,0 0 0,0 0 0,0 0 0,0 1 0,0-1 1,0 0-1,0 0 0,0 0 0,0 0 0,0 0 0,0 0 0,0 0 1,0 0-1,0 0 0,0 0 0,0 0 0,0 0 0,0 0 1,0 0-1,0 0 0,0 0 0,0 1 0,0-1 0,0 0 1,0 0-1,0 0 0,0 0 0,0 0 0,0 0 0,0 0 1,0 0-1,0 0 0,0 0 0,0 0 0,0 0 0,0 0 0,0 0 1,0 0-1,0 0 0,0 0 0,1 0 0,-5 1-1349,15-3 358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2:54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 9922,'4'-2'377,"-1"0"0,1 0-1,0 0 1,0 1 0,0-1 0,0 1-1,0 0 1,0 0 0,1 1 0,6-1-1,-3 0 6,71-6 1709,120 4 0,-145 4-1658,336 13 1837,-45 0-1504,63 4-632,46-1-133,274-25 1705,-209 0 3728,-517 8-5399,-1 0-23,25-1 420,0 2 0,29 5 0,-54-6-565,1 1-1,-1-1 1,1 1 0,-1 0-1,0-1 1,1 1-1,-1 0 1,0 0 0,1 0-1,0 1 1,4 2-1933,2 1 607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01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108 248 8290,'0'-5'1039,"0"1"-348,-1 0 1,1 1-1,0-1 0,1 0 1,-1 1-1,1-1 1,0 0-1,-1 1 1,1-1-1,1 1 0,-1 0 1,3-5-1,-5-4 1756,-1 7-1084,-1 10-730,-4 11 46,6-13-580,-1 1-1,0 0 0,1 0 1,0 0-1,0 1 0,-1 4 1,2-8-85,0 0 0,0 1 0,1-1 0,-1 0 0,0 1 0,0-1 0,1 0 0,-1 1 1,1-1-1,-1 0 0,1 0 0,0 1 0,-1-1 0,1 0 0,0 0 0,0 0 0,0 0 0,0 0 0,0 0 0,0 0 1,0 0-1,0 0 0,0-1 0,2 2 0,-2-1-1,1 0-1,0-1 1,0 1-1,0-1 1,0 1 0,0-1-1,0 1 1,-1-1-1,1 0 1,0 0 0,0 0-1,0 0 1,0 0-1,0-1 1,0 1 0,0-1-1,0 1 1,0-1 0,2-1-1,0 1 7,-1-1-1,0 1 1,0-1-1,0 0 1,0 0-1,0 0 1,-1 0-1,1-1 1,-1 1-1,3-4 1,-3 3-10,0-1 0,0 1 0,0-1 1,-1 0-1,1 0 0,-1 1 0,0-1 0,0 0 0,0 0 1,-1 0-1,1 0 0,-1 0 0,0-1 0,0 1 0,-1-4 1,1 4-5,-1 1 1,0 0-1,0-1 0,0 1 1,0 0-1,0 0 1,-1 0-1,1-1 1,-1 1-1,0 1 1,0-1-1,0 0 1,0 0-1,0 1 1,-1-1-1,1 1 1,-1 0-1,-3-3 1,3 3 25,0 1 1,0-1-1,-1 0 0,1 1 1,0 0-1,0 0 1,-1 0-1,1 0 0,-1 1 1,1-1-1,-1 1 1,1 0-1,-1 0 0,-6 0 1,8 1-4,0 0 0,0-1 0,0 1 1,-1 0-1,1 0 0,0 0 0,1 0 1,-1 1-1,0-1 0,0 0 0,0 1 0,1-1 1,-1 1-1,1 0 0,-1-1 0,1 1 0,0 0 1,0 0-1,0 0 0,0 0 0,0 0 0,0 0 1,0 0-1,0 4 0,-1 0 39,0 0 1,1 0-1,0 0 1,0 0-1,0 0 1,1 0-1,0 0 1,0 0-1,1 0 1,-1 1-1,1-1 1,1 0-1,-1 0 1,4 9-1,-4-14-46,0-1 0,0 1 0,0 0-1,0 0 1,-1 0 0,1-1 0,0 1 0,0 0-1,0-1 1,1 1 0,-1-1 0,0 1 0,0-1 0,0 0-1,0 1 1,0-1 0,1 0 0,-1 0 0,0 0-1,0 0 1,0 0 0,0 0 0,1 0 0,-1 0-1,0 0 1,0 0 0,0-1 0,0 1 0,1-1-1,0 0 1,2 0 30,-1 0 0,1-1 0,0 0 0,-1 0 0,0 0-1,1 0 1,-1 0 0,4-4 0,-3 1 6,1 0 0,-1-1 0,0 0 0,0 0 0,-1 0 0,1 0 0,2-8 0,-5 10-38,1-1 0,-1 1-1,0 0 1,0-1 0,-1 1-1,1 0 1,-1-1 0,0 1-1,0-1 1,-1 1 0,1 0-1,-3-7 1,3 9-18,-1 0-1,0 0 1,0 0 0,0 0 0,0 0-1,0 0 1,-1 1 0,1-1 0,0 0-1,-1 1 1,1-1 0,-1 1 0,0 0-1,0-1 1,1 1 0,-1 0 0,0 0 0,0 0-1,0 0 1,0 1 0,-4-2 0,4 2-1,1-1 0,-1 1 1,0 0-1,0 0 0,1-1 1,-1 1-1,0 1 1,1-1-1,-1 0 0,0 0 1,0 1-1,1-1 0,-1 1 1,0-1-1,1 1 0,-1 0 1,1-1-1,-1 1 1,1 0-1,-1 0 0,1 0 1,0 0-1,-1 1 0,1-1 1,0 0-1,-2 2 1,-2 5 2,0 1 0,0-1 0,1 1 0,-5 15 0,8-22-1,0 0-1,0 0 1,1 1-1,-1-1 1,1 0-1,0 1 1,0-1-1,-1 1 1,1-1-1,1 0 1,-1 1-1,0-1 1,1 0-1,-1 1 1,1-1-1,0 0 1,-1 1-1,1-1 1,0 0-1,0 0 1,1 0-1,-1 0 1,0 0-1,4 3 1,-4-4 3,0 0 1,1 0 0,-1 0-1,1 0 1,-1 0-1,1-1 1,-1 1-1,1-1 1,0 1-1,-1-1 1,1 1 0,0-1-1,-1 0 1,1 0-1,0 0 1,-1 0-1,1 0 1,0 0-1,-1 0 1,1-1 0,0 1-1,-1-1 1,1 1-1,0-1 1,-1 0-1,1 1 1,-1-1-1,1 0 1,-1 0-1,0 0 1,1 0 0,0-1-1,2-2 22,0 1 0,0-1 0,0 0 0,0 0 0,-1 0 0,0-1 0,0 1-1,5-10 1,-7 10-21,1 0 0,-1-1 0,1 1 0,-1 0 0,-1-1 0,1 1 0,-1-1 0,1 1-1,-1-1 1,-1 1 0,0-7 0,1 9-4,-1 1-1,1-1 1,0 1 0,-1-1-1,0 1 1,1-1 0,-1 1-1,0-1 1,0 1 0,0 0-1,0-1 1,0 1 0,0 0-1,0 0 1,0 0-1,-1 0 1,1 0 0,0 0-1,-1 0 1,1 0 0,0 0-1,-1 1 1,1-1 0,-1 1-1,0-1 1,1 1 0,-1-1-1,1 1 1,-1 0-1,0 0 1,1 0 0,-1 0-1,-2 0 1,-1 1-1,0 0 0,0 0 0,0 0-1,1 1 1,-1 0 0,0 0 0,1 0 0,-1 0 0,1 1-1,0-1 1,0 1 0,0 1 0,0-1 0,-4 5 0,-4 5 22,0 1 1,-15 24 0,26-37-23,0 0 0,1 0 0,-1 0 0,1 0-1,-1 0 1,1-1 0,-1 1 0,1 1 0,0-1 0,-1 0 0,1 0-1,0 0 1,0 0 0,0 0 0,0 0 0,0 0 0,0 0 0,0 2 0,0-2 6,1-1 0,-1 1 1,1 0-1,-1 0 1,0-1-1,1 1 1,0-1-1,-1 1 0,1 0 1,-1-1-1,1 1 1,-1-1-1,1 0 1,0 1-1,-1-1 0,1 1 1,0-1-1,0 0 1,1 1-1,0-1 18,0 1 0,1-1 0,-1 1 0,1-1 0,-1 0 0,0 0 0,1 0 0,-1-1 0,0 1 0,1 0 0,-1-1 0,0 0 0,1 1 0,-1-1 0,0 0 0,3-2 0,3-3 44,0 1 0,0-2 0,-1 1 1,0-1-1,0 0 0,-1-1 1,7-9-1,-9 11-27,0 0 0,-1 0 0,0 0 0,0-1 0,-1 1-1,0-1 1,0 1 0,0-1 0,-1 0 0,0 1 0,0-10 0,-1 15-40,0 0 0,0 0 0,0 0 0,0 0 0,0 0 0,0 1 0,-1-1 0,1 0 0,0 0 0,0 0 0,-1 0 0,1 1 0,-1-1 0,1 0 0,-1 0 0,1 1 0,-1-1 0,1 0 0,-1 1 0,0-1 0,1 0 0,-1 1 0,0-1 0,-1 0-2,0 0-1,1 1 1,-1-1-1,0 1 1,1-1-1,-1 1 1,0 0 0,1 0-1,-1-1 1,0 1-1,-2 1 1,0-1 0,1 0 1,-1 1-1,0 0 1,1 0-1,-1 0 1,1 0-1,-1 0 1,1 1-1,0 0 1,-7 4-1,6-2 2,0 0 0,0 1-1,0 0 1,0 0 0,1 0 0,0 0 0,0 0-1,0 1 1,-2 8 0,4-12-1,0-1-1,1 1 0,0-1 1,-1 1-1,1-1 1,0 0-1,0 1 1,0-1-1,-1 1 1,2-1-1,-1 1 1,0-1-1,0 1 1,0-1-1,1 1 0,-1-1 1,1 1-1,-1-1 1,1 0-1,-1 1 1,1-1-1,0 0 1,0 1-1,0-1 1,0 0-1,0 0 0,0 0 1,0 0-1,0 0 1,0 0-1,0 0 1,1 0-1,-1-1 1,0 1-1,0 0 1,1-1-1,-1 1 1,1-1-1,-1 1 0,1-1 1,-1 1-1,0-1 1,1 0-1,1 0 1,-1 0-1,0 1 1,-1-1 0,1 0-1,0 0 1,0 0 0,-1 0-1,1-1 1,0 1 0,0 0-1,-1-1 1,1 1 0,0-1-1,-1 0 1,1 1 0,-1-1-1,1 0 1,-1 0 0,1 0-1,-1 0 1,1 0 0,-1 0-1,0-1 1,0 1 0,0 0-1,1-1 1,-1 1 0,0 0-1,-1-1 1,3-2 0,-2-1-2,1 0 1,0 0 0,-1 0-1,0 0 1,0 0-1,-1 0 1,1 0 0,-1 0-1,0-7 1,-1 10 3,1 0 0,0 1 0,-1-1 0,1 0 0,-1 0 0,0 0 1,1 1-1,-1-1 0,0 0 0,0 1 0,0-1 0,0 0 0,-1 1 0,1 0 0,0-1 1,-1 1-1,1 0 0,-1-1 0,1 1 0,-1 0 0,1 0 0,-1 0 0,0 0 0,1 1 0,-4-2 1,3 1-6,-1 1 1,1-1 0,-1 0 0,1 1 0,-1 0 0,0 0-1,1 0 1,-1 0 0,1 0 0,-1 0 0,0 0 0,1 1-1,-1 0 1,1-1 0,-1 1 0,1 0 0,0 0 0,-4 2-1,3-1 4,-1 1-1,1-1 0,0 1 0,0 0 0,0 0 0,0 0 1,1 0-1,-1 0 0,1 1 0,0-1 0,0 1 0,0-1 0,0 1 1,1 0-1,-1 0 0,1 0 0,0 0 0,0 0 0,0 0 1,1 0-1,-1 0 0,1 0 0,0 0 0,1 0 0,-1 1 0,1-1 1,-1 0-1,1 0 0,0 0 0,1 0 0,-1 0 0,1-1 1,-1 1-1,1 0 0,0-1 0,5 7 0,-6-9 0,1 1-1,-1-1 0,0 0 1,0 0-1,1 0 1,-1 0-1,0 0 0,1 0 1,-1 0-1,1-1 1,-1 1-1,1 0 1,-1-1-1,1 1 0,0-1 1,-1 0-1,1 1 1,0-1-1,-1 0 0,3 0 1,-1-1 3,0 1 1,0-1-1,0 0 1,0 0 0,-1 0-1,1 0 1,-1-1-1,1 1 1,0 0-1,3-5 1,1 1 45,-1-1 0,-1 0 0,1 0 0,-1 0 0,0-1 0,0 0 0,5-10 0,-8 12-12,0-1 0,0 1 0,0-1 0,-1 0 0,0 0 0,0 1 0,0-1 0,-1 0 0,1 0 0,-2-9 0,1 13-37,0 0 1,-1 0-1,1 1 1,0-1-1,-1 0 1,0 0 0,1 1-1,-1-1 1,0 0-1,0 1 1,1-1-1,-1 1 1,-1-1-1,1 1 1,0 0-1,0-1 1,0 1-1,-1 0 1,1 0-1,-1 0 1,1 0-1,-1 0 1,1 0-1,-1 0 1,1 0-1,-1 1 1,0-1 0,1 1-1,-1-1 1,0 1-1,0 0 1,0-1-1,1 1 1,-1 0-1,0 0 1,0 0-1,1 1 1,-3-1-1,1 1 0,1 0-1,-1 0 1,1 0 0,0 0-1,-1 0 1,1 0-1,0 1 1,0-1 0,0 1-1,0 0 1,0-1-1,0 1 1,0 0 0,-2 4-1,-22 33 10,24-35-11,1-2 2,-1 1 0,1-1 0,0 1 1,0 0-1,1-1 0,-1 1 0,1 0 0,-1-1 1,1 1-1,0 0 0,0 0 0,0-1 1,0 1-1,0 0 0,2 4 0,-2-6 0,0 0-1,1 0 1,-1 1-1,1-1 0,-1 0 1,1 0-1,0 0 1,-1 0-1,1 0 0,0 0 1,0 0-1,0 0 1,-1 0-1,1 0 1,0-1-1,0 1 0,0 0 1,1-1-1,-1 1 1,0 0-1,0-1 0,0 1 1,0-1-1,0 0 1,1 1-1,-1-1 1,0 0-1,0 0 0,1 0 1,-1 0-1,0 0 1,0 0-1,1 0 1,-1 0-1,2-1 0,1 0 2,0-1-1,0 1 0,1-1 0,-1 0 1,-1 0-1,1 0 0,0-1 0,0 1 1,-1-1-1,0 0 0,1 0 0,-1 0 1,0-1-1,-1 1 0,6-8 0,-7 9 0,0 1-1,-1-1 0,1 0 1,0 1-1,-1-1 0,1 0 1,-1 1-1,1-1 0,-1 0 1,0 0-1,0 0 0,0 1 1,0-1-1,0 0 0,0 0 0,0 0 1,-1-1-1,0 1 0,0 0 0,0 1 0,0-1 0,0 0 0,0 1 0,0 0 0,-1-1 0,1 1 1,0 0-1,-1-1 0,1 1 0,-1 0 0,0 0 0,1 0 0,-1 0 0,0 0 0,1 1 0,-1-1 0,-3 0 0,2 0 0,1 0 0,0 1 0,-1-1 0,1 1 0,0-1 0,-1 1 0,1 0 0,0 0 0,-1 0 0,1 1 0,-1-1 0,1 0 0,0 1 0,-1-1 0,1 1 0,0 0 0,0 0 0,0 0 0,-1 0 0,1 0 0,0 1 0,0-1 0,1 1-1,-1-1 1,0 1 0,0-1 0,-2 4 0,1 0 1,0-1 0,1 1-1,-1-1 1,1 1-1,0 0 1,0 0 0,1 0-1,0 0 1,-1 0-1,2 0 1,-2 9 0,2-12-2,0-1 1,0 0 0,0 1 0,0-1-1,0 1 1,1-1 0,-1 0 0,0 1-1,1-1 1,-1 0 0,0 1 0,1-1-1,0 0 1,-1 0 0,1 0 0,0 1-1,0-1 1,1 2 0,-1-3 0,0 1 0,0-1 0,0 0 0,-1 1 0,1-1 0,0 0 0,0 1 0,0-1 0,0 0 0,0 0 0,0 0 0,0 0 0,0 0 0,-1 0 0,1 0 0,0 0 0,0 0 0,0-1-1,0 1 1,0 0 0,0 0 0,0-1 0,-1 1 0,1-1 0,0 1 0,0-1 0,0 1 0,-1-1 0,2 0 0,5-5 1,0 0 0,0 0-1,-1-1 1,0 0-1,0 0 1,0 0 0,-1-1-1,0 1 1,0-1-1,3-11 1,-7 17-12,-1 1 0,0 0-1,1-1 1,-1 1 0,0-1 0,0 1-1,0 0 1,0-1 0,0 1 0,-1-2-1,1 3 1,0-1 0,0 1 0,0 0 0,0 0-1,0-1 1,0 1 0,0 0 0,0 0 0,0 0-1,-1-1 1,1 1 0,0 0 0,0 0 0,0 0-1,0-1 1,0 1 0,-1 0 0,1 0 0,0 0-1,0 0 1,0 0 0,-1-1 0,1 1 0,0 0 0,0 0-1,-1 0 1,1 0 0,0 0 0,0 0 0,-1 0-1,1 0 1,0 0 0,0 0 0,-1 0 0,1 0-1,0 0 1,0 0 0,-1 0 0,1 0 0,0 0-1,0 0 1,0 0 0,-1 0 0,1 0 0,0 1 0,0-1-1,-1 0 1,1 0 0,0 0 0,0 0 0,0 1-1,0-1 1,-1 0 0,1 0 0,0 0 0,0 0-1,0 1 1,0-1 0,0 0 0,-1 0 0,1 1-1,-19 22-8071,7-6 4557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08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36 5729,'0'0'170,"-1"1"-1,1-1 0,-1 1 0,1-1 1,-1 0-1,1 1 0,-1-1 0,1 0 1,-1 1-1,0-1 0,1 0 1,-1 1-1,1-1 0,-1 0 0,0 0 1,1 0-1,-1 0 0,0 0 1,1 0-1,-1 0 0,0 0 0,0 0 1,-20-2 1694,11 0-468,10 2-1334,0 0 1,-1 0-1,1 0 1,0 0-1,0 0 0,-1 0 1,1 0-1,0-1 1,0 1-1,-1 0 1,1 0-1,0 0 1,0 0-1,0-1 0,-1 1 1,1 0-1,0 0 1,0 0-1,0-1 1,0 1-1,0 0 1,0 0-1,-1-1 0,1 1 1,0 0-1,0 0 1,0-1-1,0 1 1,0 0-1,0-1 0,0 1 1,0 0-1,0 0 1,0-1-1,0 1 1,0 0-1,0 0 1,0-1-1,0 1 0,1 0 1,-1 0-1,0-1 1,0 1-1,0 0 1,0 0-1,0-1 1,1 1-1,5-14 440,-5 13-258,-1 0-194,0 1-1,0-1 0,1 1 1,-1-1-1,0 0 1,0 1-1,1-1 1,-1 1-1,0-1 0,1 1 1,-1-1-1,1 1 1,-1 0-1,1-1 1,-1 1-1,1-1 0,-1 1 1,1 0-1,-1-1 1,1 1-1,-1 0 1,1 0-1,0-1 0,-1 1 1,1 0-1,0 0 1,-1 0-1,1 0 1,0 0-1,0 0-4,0 1-1,-1-1 1,1 0 0,0 1 0,-1-1-1,1 1 1,-1-1 0,1 1 0,-1-1-1,1 1 1,-1 0 0,1-1 0,-1 1-1,0-1 1,1 1 0,-1 0 0,0 0-1,1-1 1,-1 1 0,0 0 0,0-1-1,0 1 1,0 1 0,1-1 10,-1 1 0,0-1 1,1 0-1,-1 1 0,1-1 1,-1 0-1,1 1 0,0-1 1,-1 0-1,1 0 1,0 0-1,0 0 0,0 0 1,0 0-1,0 0 0,0 0 1,0 0-1,0 0 0,0 0 1,1-1-1,-1 1 0,0 0 1,0-1-1,3 1 0,3 1 141,0-1-1,-1 0 1,1 0-1,8-1 1,11 3 270,-11-1-221,1 2 1,-1 0-1,0 1 1,0 1-1,18 9 0,-24-10-166,0 1-1,0 0 0,-1 0 0,0 0 0,0 1 0,0 1 0,-1-1 1,-1 1-1,7 9 0,57 75 228,-57-76-249,1-2-1,1 1 1,26 19 0,-33-30-48,0 0 0,0 0 1,0-1-1,1 0 0,-1 0 0,1-1 0,-1 0 0,1 0 0,14 0 0,-13-2 13,0 1 0,-1 1 0,0 0 0,1 0 0,-1 1 1,0 0-1,0 0 0,12 7 0,28 28 238,-38-28-169,1-1 0,1 0 1,20 11-1,100 51 259,-77-36-160,6 3 100,-52-34-242,0 0 1,0-1 0,15 3-1,20 7 67,-9 0-62,1-1-1,62 10 0,-80-18-13,-1 1-1,0 1 1,25 11-1,49 29 190,-22-9-109,-41-22-101,-1 2 1,-1 1 0,39 32-1,-41-31 20,1-2 1,43 22-1,-46-29-7,27 10 0,14 6 2,-52-20-40,1 0 0,-1 0-1,1-2 1,0 1 0,0-2 0,20 4 0,45 6 56,-53-7-45,31 2-1,-29-12 27,-23 3 22,0 1 1,-1-1 0,1 1 0,7-1 0,-10 1-14,1 1 0,-1-1-1,0 0 1,0 0 0,0 1-1,0-1 1,1 1-1,-1-1 1,0 1 0,0-1-1,0 1 1,0 0 0,0-1-1,0 1 1,-1 0 0,1 0-1,0 0 1,0 0 0,1 1-1,7 14 326,-7-12-259,0 0 1,0-1-1,0 1 0,0-1 1,1 1-1,5 5 1,-6-9-171,-1 1 1,1-1-1,0 0 0,-1 1 1,1-1-1,0 0 0,-1 0 1,1 0-1,0 0 1,-1 0-1,1-1 0,-1 1 1,1 0-1,0-1 1,-1 1-1,1-1 0,-1 0 1,1 1-1,2-3 0,2-19-2655,-4 11 1946,4-19-538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12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10 7450,'-17'13'4393,"19"-18"-3613,-2 4-621,1 0 0,-1 0 0,0 0 0,1 0 0,-1 0 0,0 0 0,0 0 0,1 0 0,-1 0 0,0 0 0,0 0 0,0 0 0,0 0 0,0 0 0,-1-2 0,-4 29 1644,4-23-1638,1-1-1,0 0 1,0 1-1,0-1 1,0 1-1,0-1 0,1 0 1,-1 1-1,1-1 1,-1 0-1,1 1 1,0-1-1,0 0 1,0 0-1,0 0 0,3 3 1,-3-4 51,0 0 0,1 0 0,-1 0-1,1 0 1,-1 0 0,1-1 0,-1 1 0,1 0 0,0-1 0,-1 0-1,1 1 1,0-1 0,-1 0 0,1 0 0,0 0 0,-1 0 0,1 0-1,0 0 1,0 0 0,-1-1 0,1 1 0,-1-1 0,4 0 0,6-1 69,-1 0 1,1 1 0,-1 1 0,1 0-1,0 0 1,17 3 0,7 1-41,-13-3-93,0 1-1,29 7 0,-39-6-74,-1 0 1,0 1 0,1 1 0,-1 0-1,-1 0 1,11 8 0,-5-5 101,-1 0 0,1-1 1,0 0-1,1-1 0,-1-1 0,35 6 1,7 3 141,-43-9-303,0 2-1,0 0 1,-1 0-1,0 2 1,21 15-1,-15-11-2,-6-3-8,-3-2 2,0 0 0,0-1 1,1 0-1,0-1 1,23 8-1,-3-4 104,-1 1 0,-1 1 0,0 2-1,39 24 1,-10-6-97,18 12 24,-47-24 58,0-1 1,65 29-1,-33-22 36,-10-3-74,97 27-1,-27-14 3,-101-28-20,0 1-1,-1 1 1,32 21-1,24 15 12,-54-35-26,0 2-1,-1 1 1,30 24-1,-38-25 0,5 4 10,0-1 1,1-1-1,21 13 0,-31-24-18,1 0 0,-1 0 1,1-1-1,19 4 0,9 2 27,5 3-40,-24-7 12,-1 0-1,25 12 0,69 26-30,-74-30 48,-36-12-38,9 2 9,1 1 0,-2 1-1,1 0 1,0 0 0,17 13-1,-26-16-3,0 0-1,0 0 1,0-1-1,0 1 1,0-1-1,1 1 1,-1-1-1,1 0 0,-1 0 1,1 0-1,-1 0 1,1-1-1,0 1 1,-1-1-1,1 1 1,0-1-1,-1 0 0,1 0 1,0 0-1,0-1 1,-1 1-1,1 0 1,-1-1-1,1 0 1,0 0-1,3-1 0,-5 1 12,0 1-1,-1 0 1,1 0-1,0-1 1,0 1-1,-1 0 1,1 0-1,0 0 1,0 0-1,-1 0 1,1 0-1,0 0 1,0 0-1,-1 0 1,1 1-1,0-1 1,0 0-1,-1 0 1,1 1-1,0-1 1,-1 0-1,1 1 1,0-1-1,-1 1 1,1-1-1,-1 1 1,1-1-1,-1 1 1,1-1-1,-1 1 1,1-1-1,-1 1 1,1 0-1,-1-1 1,0 1-1,0 0 1,1-1-1,-1 1 1,0 1-1,1 1-341,0-1-1,0 1 1,0-1 0,0 1 0,-1-1-1,0 1 1,1 0 0,-1 0-1,0 3 1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16.4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1299 6121,'3'-9'8574,"11"-43"-7595,16-102 98,9-56-75,12-110-900,-13 92-120,-26 165-96,2-17-98,-13 69 222,0 0 0,-1-1 0,0 1 0,-1 0 0,-2-13-1,1 11 107,0-26 0,1 26 112,-3-25 1,4 38-189,0 1 1,0-1 0,0 0-1,0 1 1,0-1 0,0 0 0,0 0-1,-1 1 1,1-1 0,0 0 0,0 0-1,0 1 1,-1-1 0,1 0 0,0 0-1,0 1 1,-1-1 0,1 0-1,0 0 1,0 0 0,-1 0 0,1 0-1,0 1 1,-1-1 0,1 0 0,0 0-1,-1 0 1,1 0 0,0 0-1,-1 0 1,1 0 0,0 0 0,-1 0-1,1 0 1,0 0 0,0 0 0,-1 0-1,1-1 1,0 1 0,-1 0-1,1 0 1,0 0 0,0 0 0,-1 0-1,1-1 1,0 1 0,0 0 0,-1 0-1,1 0 1,0-1 0,0 1-1,-1 0 1,1 0 0,0-1 0,0 1-1,0 0 1,0-1 0,0 1 0,-1 0-1,1-1 1,-1 9 34,0-4-64,1 0 0,-1 0 1,1 0-1,0-1 0,0 1 0,0 0 1,1 0-1,-1 0 0,1 0 1,2 6-1,-3-10-33,0 0 0,0 0 1,0 0-1,0 0 0,0 0 1,0 1-1,0-1 0,0 0 1,0 0-1,1 0 0,-1 0 1,0 1-1,0-1 0,0 0 1,0 0-1,0 0 0,0 0 0,0 0 1,0 1-1,0-1 0,0 0 1,0 0-1,0 0 0,0 0 1,0 1-1,0-1 0,0 0 1,0 0-1,-1 0 0,1 0 1,0 1-1,0-1 0,0 0 0,0 0 1,0 0-1,0 0 0,-5-7-1782,-1-9 905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6:11.9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3 498 8442,'1'-88'12769,"-3"83"-10139,1 5-2613,1 0-1,0 1 1,0-1-1,0 0 1,0 0-1,0 0 1,0 1-1,0-1 1,0 0-1,0 0 1,0 0-1,0 1 1,0-1-1,0 0 1,0 0-1,0 0 1,0 1-1,0-1 1,0 0-1,0 0 1,0 0 0,0 1-1,0-1 1,0 0-1,0 0 1,1 0-1,-1 1 1,0-1-1,0 0 1,0 0-1,0 0 1,0 0-1,1 0 1,-1 1-1,0-1 1,5 10 254,0 1 0,-1 0 0,0 0-1,-1 1 1,3 16 0,-1-4-88,-1 3-87,-3-15-61,5 21-1,-5-31-29,0 1-1,-1-1 1,1 0-1,0 0 1,0 0 0,0 1-1,1-1 1,-1 0 0,0-1-1,1 1 1,-1 0-1,1 0 1,0 0 0,0-1-1,1 2 1,-2-2-5,1-1 0,-1 1 0,0-1 1,0 1-1,0-1 0,0 0 0,0 0 0,1 1 0,-1-1 0,0 0 0,0 0 1,0 0-1,1 0 0,-1 0 0,0-1 0,0 1 0,0 0 0,1 0 1,-1-1-1,0 1 0,0-1 0,0 1 0,0-1 0,0 1 0,0-1 0,0 0 1,0 0-1,0 1 0,0-1 0,0 0 0,0-1 0,4-4 7,0 0 0,0 0 0,7-14 0,-6 10 12,241-345 1294,-180 275-544,21-26 52,-84 100-821,0 1-1,0 0 1,9-7 0,-16 17-4357,-2 8 2715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18.5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 11747,'4'-4'3320,"7"4"-1719,-2 9-129,2 2-96,4 7-344,2 0-151,2 3-257,-3 1-136,2-1-232,-4-3-64,1-4-104,-1-6-152,-5-5-384,-2-3-304,-5-9-1041,-2-5-287,-3 0 1048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18.8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34 12139,'-2'-7'5825,"2"-1"-4649,0 4-904,2-2-224,1 2-1064,4 3-520,7-2 775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19.3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1 11875,'-18'44'1919,"13"-34"-1280,1 0 1,0 1-1,0 0 1,1-1-1,0 1 0,1 0 1,-1 14-1,3-25-618,0 0-1,0 1 0,0-1 0,0 0 1,1 1-1,-1-1 0,0 0 0,0 1 0,0-1 1,0 0-1,0 1 0,1-1 0,-1 0 1,0 0-1,0 1 0,0-1 0,1 0 1,-1 0-1,0 1 0,1-1 0,-1 0 0,0 0 1,0 0-1,1 1 0,-1-1 0,0 0 1,1 0-1,0 0 0,13 2 258,15-6-36,-27 3-206,7-1 118,0 0 150,-1 1-1,1-1 1,15 1 0,-23 1-219,1 0 0,-1 0 0,1 0 0,0 0 0,-1 0 0,1 1 0,-1-1 0,1 1-1,-1-1 1,1 1 0,-1-1 0,1 1 0,-1 0 0,1 0 0,-1 0 0,0 0 0,0 0 0,1 0 0,-1 0 0,0 0 0,0 0 0,0 0 0,0 1 0,0-1 0,0 0-1,1 4 1,-2-4-9,0 0 0,0 1-1,0-1 1,0 0-1,0 0 1,0 1-1,0-1 1,-1 0 0,1 1-1,0-1 1,-1 0-1,1 0 1,-1 1-1,1-1 1,-1 0 0,0 0-1,1 0 1,-1 0-1,0 0 1,0 0 0,0 0-1,0 0 1,-1 1-1,-29 23 310,23-19-379,2-1-162,4-3-106,-1 0 0,1 0 0,0 0 0,-1-1 0,1 1 0,-1-1 0,1 1 0,-1-1 0,0 0 0,1 0 0,-1 0 0,-4 1 0,7-3 226,-1 1 1,1 0-1,0 0 1,-1-1 0,1 1-1,0 0 1,0 0-1,0-1 1,-1 1-1,1 0 1,0-1-1,0 1 1,0 0 0,0-1-1,0 1 1,0 0-1,-1-1 1,1 1-1,0 0 1,0-1-1,0 1 1,0 0 0,0-1-1,0 1 1,0 0-1,1-1 1,-1 1-1,0 0 1,0-1-1,0 1 1,0 0 0,0-1-1,0 1 1,1 0-1,-1-1 1,0 1-1,1-1 1,9-11-91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19.6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8 13035,'-5'39'3610,"2"-25"-2869,1 1 0,1-1 0,0 1 0,2 17 0,-1-31-686,0 1 1,0 0-1,1-1 1,-1 1-1,0 0 1,1-1-1,-1 1 1,1-1-1,-1 1 1,1-1 0,0 1-1,0-1 1,0 0-1,0 1 1,0-1-1,0 0 1,0 1-1,0-1 1,0 0-1,1 0 1,-1 0-1,0 0 1,1 0-1,-1-1 1,1 1 0,-1 0-1,1-1 1,-1 1-1,1-1 1,-1 1-1,1-1 1,0 0-1,-1 1 1,3-1-1,-2 0 17,1-1 1,-1 1-1,1 0 0,-1-1 0,1 0 0,-1 1 0,1-1 0,-1 0 0,0 0 0,0-1 1,1 1-1,-1 0 0,0-1 0,0 1 0,0-1 0,-1 0 0,1 1 0,0-1 0,0 0 1,-1 0-1,3-4 0,-2 3-66,-1-1-1,1 1 1,-1-1 0,0 1 0,1-1 0,-2 1 0,1-1-1,0 0 1,-1 1 0,1-1 0,-1 0 0,0 0 0,-1 1-1,1-1 1,-1 0 0,1 1 0,-1-1 0,0 0 0,0 1-1,-1-1 1,1 1 0,-1 0 0,1-1 0,-1 1 0,0 0-1,-1 0 1,1 0 0,0 0 0,-1 1 0,0-1-1,1 0 1,-1 1 0,0 0 0,-5-3 0,-2 1-951,1 0 0,-1 0 0,1 1 0,-18-3 0,22 5 534,-14-3-821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0.0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18180,'37'27'4127,"1"1"-1245,52 48 0,-80-66-2830,0 1-1,0 1 1,-1-1 0,-1 1-1,0 1 1,0 0-1,-1 0 1,9 27-1,-9-20-296,-2 0 0,0 0 0,-2 1 0,3 39 0,-9-102-3402,-1-42 2420,5 73 1243,-1 1 0,1-1 1,1 0-1,0 1 1,6-21-1,-6 28 72,-1 0 0,1 1 0,0-1 0,0 0 0,0 1 0,0 0 0,0-1-1,1 1 1,-1 0 0,1 0 0,-1 0 0,1 0 0,0 1 0,0-1 0,0 1 0,0 0 0,0-1-1,0 1 1,0 1 0,0-1 0,0 0 0,0 1 0,0-1 0,1 1 0,5 1 0,-7-1-9,1 0 1,-1 0-1,0 0 0,1 1 1,-1-1-1,0 1 1,0-1-1,1 1 0,-1 0 1,0 0-1,0 0 1,0 0-1,0 0 0,0 1 1,0-1-1,-1 1 1,1-1-1,0 1 1,-1 0-1,1-1 0,-1 1 1,1 0-1,-1 0 1,0 0-1,0 0 0,0 0 1,0 0-1,0 1 1,-1-1-1,1 0 0,0 0 1,-1 1-1,0-1 1,0 0-1,1 0 1,-2 5-1,1 0-55,-1-1 0,0 1-1,0 0 1,-1-1 0,0 1 0,0-1 0,-5 10-1,6-14-241,0 1-1,0-1 0,-1 1 1,0-1-1,1 0 0,-1 1 1,0-1-1,0 0 0,0 0 0,0 0 1,0-1-1,-1 1 0,1 0 1,-1-1-1,1 0 0,-1 1 0,1-1 1,-1 0-1,0 0 0,-2 0 1,4-1 105,1 1 1,-1-1 0,0 0 0,1 0 0,-1 0-1,1 0 1,-1 0 0,0 0 0,1 0 0,-1 0-1,1 0 1,-1 0 0,1 0 0,-1 0 0,0 0-1,1-1 1,-1 1 0,1 0 0,-1 0-1,1-1 1,-1 1 0,1 0 0,-1-1 0,1 1-1,-1 0 1,1-1 0,-1 1 0,1-1 0,0 1-1,-1-1 1,1 1 0,0-1 0,-1 1 0,1-1-1,0 0 1,-1-12-872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0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1 458 11658,'12'-7'4460,"-12"7"-4361,0 0 0,0 0-1,0 0 1,0 0 0,0 0 0,1 0 0,-1 0 0,0 0 0,0 0 0,0 0-1,0 0 1,0 0 0,0 0 0,1 0 0,1 1 1681,-2-1-1682,0 0 1,0 0 0,0 0 0,0 1 0,0-1 0,-3 19 3893,1-12-4205,0-1 313,1-1 0,0 0 0,0 0 1,1 1-1,-1-1 0,1 0 0,0 1 0,1-1 0,-1 0 0,1 1 1,1 5-1,-1-11-99,-1 0 0,0 1-1,0-1 1,0 1 0,0-1 0,1 0 0,-1 1 0,0-1 0,1 0 0,-1 1 0,0-1 0,0 0 0,1 1 0,-1-1 0,1 0 0,-1 1 0,0-1-1,1 0 1,-1 0 0,1 0 0,-1 1 0,0-1 0,1 0 0,-1 0 0,1 0 0,-1 0 0,1 0 0,-1 0 0,0 0 0,1 0 0,-1 0-1,1 0 1,-1 0 0,1 0 0,-1 0 0,1 0 0,-1-1 0,0 1 0,1 0 0,-1 0 0,1 0 0,-1-1 0,0 1 0,1 0 0,-1 0 0,0-1-1,1 1 1,-1 0 0,0-1 0,1 1 0,-1-1 0,16-19-57,-7 0-106,-5 11-49,1 0 0,0 0 1,11-15-1,-15 22 178,0 1-1,1-1 1,-1 1 0,1 0 0,-1-1-1,1 1 1,-1 0 0,1 0 0,0 0-1,0 0 1,-1 0 0,1 0-1,0 0 1,0 1 0,0-1 0,0 1-1,0-1 1,0 1 0,0 0 0,0 0-1,0-1 1,0 2 0,0-1-1,0 0 1,2 1 0,6 1 8,-6 0 25,1-1-1,-1 0 0,1 0 1,0 0-1,-1-1 1,1 1-1,0-1 0,-1 0 1,1-1-1,0 1 1,5-2-1,-1-1 5,0 0 0,0 0-1,0-1 1,0-1 0,0 1 0,-1-1 0,0-1 0,0 0-1,9-8 1,-12 9 10,0 0 0,0-1-1,-1 1 1,0-1 0,0 0 0,-1 0-1,1 0 1,-1 0 0,-1-1 0,1 1-1,-1-1 1,0 0 0,1-13 0,-1 2 40,-1 1 1,-1-1 0,-1 0 0,0 1 0,-1-1-1,-5-18 1,4 24-21,-1 0-1,0 0 1,-1 1-1,0 0 1,0 0-1,-1 0 1,0 0-1,-1 1 1,-13-15-1,16 21 60,-1 0-1,1 0 0,-1 0 1,-7-4-1,11 7-50,-1 1 1,1-1 0,0 1-1,0-1 1,-1 1 0,1-1-1,-1 1 1,1 0 0,0-1-1,-1 1 1,-1 0 0,3 0-15,-1 0 0,1 1 0,-1-1 0,1 0 0,-1 0 1,1 0-1,-1 1 0,0-1 0,1 0 0,-1 0 0,1 1 0,0-1 0,-1 1 0,1-1 0,-1 0 1,1 1-1,-1-1 0,1 1 0,0-1 0,-1 1 0,1-1 0,0 1 0,0-1 0,-1 1 1,1-1-1,0 2 0,-1 0 13,1 0-1,0-1 1,0 1 0,0 0 0,0 0 0,0 0 0,0 0-1,0 0 1,1-1 0,-1 1 0,1 0 0,-1 0-1,1-1 1,0 1 0,1 3 0,18 25 233,-15-23-177,11 13 94,1 1 0,2-2 0,0-1-1,1 0 1,0-1 0,2-1 0,0-1 0,47 23 0,-59-33-291,-7-4-122,0 1-1,1 0 0,-1-1 0,0 1 0,0 0 1,3 4-1,-5-6 81,-1 0 1,0 1-1,0-1 1,0 0-1,0 0 0,0 1 1,1-1-1,-1 0 1,0 1-1,0-1 1,0 0-1,0 1 1,0-1-1,0 0 1,0 1-1,0-1 0,0 0 1,-1 1-1,1-1 1,0 0-1,0 1 1,0-1-1,0 0 1,0 0-1,0 1 1,-1-1-1,1 0 0,0 0 1,0 1-1,0-1 1,-1 0-1,1 0 1,0 1-1,0-1 1,-1 0-1,1 0 1,0 0-1,0 0 0,-1 1 1,1-1-1,0 0 1,-1 0-1,1 0 1,0 0-1,-1 0 1,1 0-1,0 0 0,-1 0 1,1 0-1,-1 0 1,-6 1-1590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0.9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1 133 16988,'9'5'1584,"3"-5"1089,5-2-481,9-7-632,-5-5-447,2-1-561,3-2-256,-5-1-624,-1 3-456,-2 1-1025,-3-1-911,8-3 1431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1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51 190 15635,'-4'3'641,"0"1"0,0 0 0,0 0 0,1 0 0,-1 0 0,1 1 0,0-1 0,1 1 0,-1 0 0,1 0 0,0 0 0,-3 9 0,3-5-421,0 0 1,1 0 0,0 1-1,0-1 1,1 0 0,1 15-1,-1-22-213,0-1 0,0 0 0,0 0 0,0 0 0,0 0 0,1 0 0,-1 0 0,0 0 0,1 0-1,-1 0 1,0 0 0,1 0 0,-1 0 0,1 0 0,0 0 0,-1 0 0,1 0 0,0 0 0,0-1 0,1 2 0,-1-1-4,0-1-1,-1 0 1,1 0 0,0 0 0,0 0 0,0 0 0,0 0-1,-1 0 1,1 0 0,0 0 0,0-1 0,0 1 0,-1 0 0,1 0-1,0-1 1,0 1 0,-1 0 0,1-1 0,0 1 0,1-2-1,3-2 11,0 0-1,-1-1 0,1 1 0,-1-1 1,6-9-1,-6 7 33,1 1 1,0-1-1,0 1 0,1 0 1,0 0-1,6-5 0,-10 10-12,-1 0 0,0 0-1,1 0 1,0 0 0,-1 0-1,1 0 1,-1 1-1,1-1 1,0 1 0,0-1-1,-1 1 1,1 0 0,0-1-1,0 1 1,-1 0 0,1 0-1,0 0 1,0 0 0,0 1-1,-1-1 1,1 0 0,0 1-1,-1-1 1,1 1 0,0 0-1,-1 0 1,1-1 0,0 1-1,-1 0 1,0 0 0,1 1-1,-1-1 1,1 0 0,0 2-1,1 0 9,-1 0 0,0 1 0,1-1-1,-1 1 1,-1-1 0,1 1 0,-1 0 0,1 0-1,-1 0 1,1 8 0,-1-8-29,0 0 0,0 0 1,0 0-1,1 0 0,0 0 0,-1 0 1,1 0-1,3 4 0,-5-8-12,0 0 1,0 0-1,0 0 1,1 0-1,-1 0 0,0 0 1,0 1-1,0-1 1,0 0-1,1 0 0,-1 0 1,0 0-1,0 0 0,0 0 1,0 0-1,1 0 1,-1 0-1,0 0 0,0 0 1,0 0-1,1 0 1,-1 0-1,0 0 0,0 0 1,0 0-1,0 0 1,1 0-1,-1 0 0,0 0 1,0 0-1,0 0 1,0 0-1,1-1 0,-1 1 1,0 0-1,0 0 1,0 0-1,0 0 0,0 0 1,1 0-1,-1-1 1,0 1-1,0 0 0,0 0 1,0 0-1,0 0 1,0 0-1,0-1 0,0 1 1,0 0-1,0 0 1,0 0-1,0-1 0,0 1 1,0 0-1,0 0 1,0 0-1,0 0 0,0-1 1,0 1-1,0 0 1,0-1-1,3-13-30,-1-15-70,0 4-243,7-37 0,-8 56 273,0 0 0,1 0 1,0 0-1,1 0 0,-1 0 1,1 1-1,0-1 0,0 1 1,1 0-1,0 0 1,5-6-1,-8 9 59,1 1 0,-1-1 0,1 1 0,-1 0 0,1-1 0,0 1 0,0 0 0,-1 0 0,1 0 0,0 0 1,0 1-1,0-1 0,0 0 0,0 1 0,0-1 0,0 1 0,0 0 0,0 0 0,0 0 0,0 0 0,0 0 0,0 0 0,0 0 0,0 1 0,0-1 0,0 1 0,0 0 1,0-1-1,0 1 0,0 0 0,0 0 0,-1 0 0,4 2 0,5 6-5,-1-1 19,-1-1 0,1 0 0,0-1-1,14 7 1,-20-11-3,0-1 1,0 0-1,0 0 0,1 0 0,-1 0 1,0-1-1,0 1 0,1-1 1,-1 0-1,0 0 0,1 0 1,-1 0-1,0-1 0,1 1 0,-1-1 1,0 0-1,0 0 0,0 0 1,5-2-1,-1-1 1,-1 0 1,0 0-1,0 0 1,0-1-1,0 0 1,0 0-1,8-10 0,-11 11 9,-1 1 0,0 0 0,0 0-1,0-1 1,0 1 0,0-1 0,-1 1-1,0-1 1,1 0 0,-1 0 0,-1 0-1,1 0 1,-1 1 0,1-1 0,-1 0-1,-1-7 1,-7-27 105,8 34-74,-1 1 0,-1 0 0,1 0 0,0-1 0,-1 1-1,1 0 1,-1 0 0,-3-3 0,42 49 1037,-26-29-510,1 0-1,0-1 0,27 23 0,-35-33-475,0 0 0,0 0 0,0-1 0,0 0 0,1 0 0,-1 0 0,0-1-1,1 1 1,-1-1 0,1 0 0,0 0 0,-1 0 0,1-1 0,0 0 0,-1 0 0,1 0 0,0 0-1,-1-1 1,1 0 0,5-1 0,-4 0-101,-1-1 0,0 1 0,1-1 0,-1 0-1,0 0 1,-1-1 0,1 0 0,-1 1 0,1-1 0,-1-1-1,5-5 1,2-5-1098,0-1 0,10-20 0,-3-1-400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3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2232 11386,'0'0'136,"-1"0"0,1 0 0,0-1 0,-1 1 0,1 0 0,-1-1 0,1 1 0,0 0 0,-1-1 0,1 1 0,0 0 0,-1-1 0,1 1 0,0-1 0,0 1 0,0-1 0,-1 1 0,1 0 0,0-1 0,0 1 0,0-1 0,0 1 0,0-1 0,0 1 0,0-1 0,0 1 0,0-1 0,0 1 0,0-1 0,0 1 0,0-1-1,0 1 1,0-1 0,4-24 138,-3 20 139,39-302 3544,-14 98-3385,-11 58-269,-5-158 0,4 14 69,11-221 3078,-15 389-2190,-5 80-634,-1-78 0,-4 117-828,1 0 1,-1 0-1,3-9 1,-1-1-1441,-3-8-2597,-1 10 2621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4.2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14451,'10'14'8060,"15"25"-5483,0 2-1619,53 71 488,35 56-1072,-106-155-983,0 0 0,-1 0 0,0 0 0,-1 1 0,7 26 0,-12-40 587,0 1-168,0-1-1,0 1 1,0-1-1,1 1 1,-1-1-1,0 1 1,0-1-1,0 1 1,0-1-1,0 1 1,0-1-1,0 1 1,0-1-1,0 1 1,0-1-1,-1 1 1,1-1-1,0 1 1,0-1-1,0 1 1,-1-1-1,1 1 1,0-1-1,0 1 1,-1-1-1,0 1 1,-8-3-1413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17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1 127 7826,'54'-12'4442,"-34"9"-3941,0 0 0,23 1 0,266-5 2678,2 1-2025,175 31-658,-102-6-315,2-24-87,69-15-65,-256 13-43,215-34 0,-321 23 25,43-5 14,-16 13-17,218 10 0,-267 1-17,79-8-1,-91 3-7,54 0 32,-94 5 41,0 0 0,0 2 0,36 8 0,-41-7 25,-4-1 1107,-24-11-926,9 5-846,1 1 1,-1 1-1,1-1 0,-8-1 1,4 1-309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6:19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22 138 5529,'-1'0'240,"0"0"0,-1-1-1,1 1 1,0-1 0,0 0 0,0 1-1,0-1 1,0 0 0,0 1 0,0-1-1,0 0 1,0 0 0,0 0 0,1 0-1,-1 0 1,0 0 0,0 0 0,1 0-1,-1 0 1,1 0 0,-1-1 0,1 1-1,-1 0 1,1 0 0,0 0 0,0-1-1,0 1 1,0 0 0,-1-1 0,2-1-1,-1 3-131,1 0-1,-1 0 0,0 0 0,1 0 0,-1 0 0,1 0 0,-1 0 0,0 0 0,1 0 0,-1 0 1,1 0-1,-1 0 0,0 1 0,1-1 0,-1 0 0,1 0 0,-1 0 0,0 1 0,1-1 0,-1 0 1,0 1-1,0-1 0,1 0 0,-1 1 0,4 2 621,-1-3-476,1-1-1,-1 1 0,0-1 1,0 1-1,-1-1 0,1 0 1,0 0-1,0 0 0,5-4 1,10-2 458,32-6 970,95-11-1,54 8-621,-195 16-1056,644-13 2074,-184 2-704,-383 3-1334,-48 3 31,1 2 0,-1 1 0,1 2 0,49 5 0,-43 2 210,-3 0 24,1-1 0,0-2 1,53-2-1,14-11 77,-60 4-197,1 1-1,82 5 1,-91 3-31,164 10 354,93-1-388,69-4 110,-340-9-234,32 0 88,165-5 420,-215 5-421,-1 0 0,0 1 1,0-1-1,0 1 0,1 0 0,-1 0 1,0 1-1,7 2 0,11 4 37,-14-6-1352,-29-5-7076,-5 4 6831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4.6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45 15139,'27'-10'1307,"-6"2"759,1 0 0,1 2-1,35-6 1,-56 12-2003,1-1 1,-1 1-1,0 0 0,0 0 0,1 0 0,-1 0 0,0 1 1,0-1-1,1 1 0,-1-1 0,0 1 0,0 0 0,0 0 0,0 0 1,0 0-1,0 0 0,0 0 0,0 0 0,0 1 0,0-1 1,-1 1-1,1-1 0,-1 1 0,1 0 0,-1-1 0,0 1 1,1 0-1,-1 0 0,0 0 0,0 0 0,0 0 0,-1 1 0,1-1 1,0 0-1,-1 0 0,1 0 0,-1 1 0,0 2 0,0 2-34,0 0-1,0 0 0,-1 0 0,0 0 1,-3 11-1,4-15-170,-1 0 0,-1-1 0,1 1 0,0 0 0,-1 0 0,1 0 1,-1-1-1,0 1 0,0-1 0,0 0 0,0 1 0,0-1 0,-1 0 0,-4 3 0,7-5-29,-1 1 0,0-1-1,1 1 1,-1-1-1,0 0 1,1 0 0,-1 1-1,0-1 1,0 0-1,1 0 1,-1 0 0,0 0-1,1 0 1,-1 0-1,0 0 1,0 0 0,1 0-1,-1 0 1,0 0-1,1 0 1,-1-1-1,0 1 1,1 0 0,-1-1-1,0 1 1,1 0-1,-1-1 1,0 1 0,1 0-1,-1-1 1,1 1-1,-1-1 1,1 1 0,-1-1-1,1 0 1,-1 1-1,0-2 1,0-7-1309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5.1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1 485 15363,'0'0'370,"1"0"0,0 1-1,0-1 1,-1 0-1,1 1 1,0-1 0,0 0-1,-1 1 1,1-1 0,-1 1-1,1-1 1,0 1-1,-1-1 1,1 1 0,-1-1-1,1 1 1,-1 0 0,1-1-1,-1 1 1,1 1 0,9 19 1052,-6-10-381,-1-7-755,16 29 954,-17-31-1204,-1 1 1,1-1 0,0 0 0,0 0 0,0 0 0,0 0 0,0 0 0,1 0 0,-1-1 0,5 3 0,-7-4-49,1 0 0,-1 1 0,1-1 0,0 0 0,-1 0 0,1 0 0,-1 0 0,1 0 0,-1 0 0,1 0 0,-1 0 0,1 0 0,-1 0 0,1-1 0,-1 1 0,1 0 0,-1 0 0,1 0 0,-1-1 0,1 1 0,-1 0 0,1-1 0,-1 1 0,1 0 0,-1-1 0,0 1 0,1 0 0,-1-1 0,0 1 0,1-1 0,-1 1 0,0-1 0,0 1 0,1-1 0,-1 1 0,0-1 0,0 1 0,0-1 0,1 1 0,-1-1 0,0 1 0,0-1 0,0 1 0,0-2 0,1-28-798,-1 25 641,2-63-1945,-2 68 2096,0-1 0,0 1 0,0-1 0,0 1 0,1 0 0,-1-1 0,0 1 0,0-1 0,1 1 0,-1 0 0,0-1 0,0 1 0,1 0 0,-1-1 0,0 1 0,1 0 0,-1 0 0,0-1 0,1 1 0,-1 0 0,1 0 0,-1 0 0,0-1 0,1 1 0,-1 0 0,1 0 0,-1 0 0,1 0 0,-1 0 0,0 0 0,1 0 0,-1 0 0,1 0 0,0 0 0,20 2-7,-16-1 4,0-1 22,1 1 0,-1-1 0,1-1 0,-1 1 0,0-1 0,1 0 0,-1 0 0,0-1 0,1 1 0,7-5 0,-9 4 0,-1 0 0,-1 0 0,1 0 0,0-1 0,0 1 0,-1-1 0,0 0 0,1 1 0,-1-1 0,0 0 0,0 0 0,-1-1 0,1 1 0,-1 0 0,1 0 0,-1-1 0,1-5 0,1-5 58,-1 1 0,-1-1 0,0 0-1,-1 0 1,0 0 0,-1 0 0,-1 0 0,-3-15 0,-1 2 34,-2 0 0,-1 0 1,-13-26-1,14 34 54,-1 1 0,-1 0 1,-1 0-1,-18-22 0,18 29 375,11 11-511,0 0-1,0 0 1,-1 0 0,1-1-1,0 1 1,0 0-1,0 0 1,0 0 0,0 0-1,0 0 1,0 0-1,0 0 1,0 0 0,0 0-1,0 0 1,0 0-1,-1 0 1,1 0 0,0 0-1,0 0 1,0 0-1,0 0 1,0 0 0,0 0-1,0 0 1,0 0-1,0 0 1,0 0 0,-1 0-1,1 0 1,0 0-1,0 0 1,0 0 0,0 0-1,0 0 1,0 0-1,0 0 1,0 0 0,0 0-1,0 0 1,0 0-1,0 0 1,-1 0 0,1 0-1,0 1 1,0-1-1,0 0 1,0 0 0,0 0-1,0 0 1,0 0-1,0 0 1,0 0 0,0 0-1,0 0 1,0 0 0,0 1-1,0-1 1,0 0-1,0 0 1,1 3 113,-1-1-1,1 1 1,0 0 0,0-1 0,0 1 0,1-1-1,1 4 1,32 48 629,2-1-1,67 72 1,-90-111-714,30 23-1,4 4-1709,-45-35-188,-7-5-88,-7-3-1214,-1-7-239,-13-7 1339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5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64 14379,'1'9'2361,"1"-1"1927,8-3-2111,2-5-353,8-5-999,3-4-385,1-3-240,1-2-216,-2 2-817,-2 0-359,0 2-1376,-1 3-297,-3 2 1537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5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23 12267,'-9'-8'10055,"8"8"-9869,1 0 0,-1-1 0,1 1 1,-1 0-1,1-1 0,-1 1 0,1 0 0,-1 0 1,1-1-1,-1 1 0,0 0 0,1 0 0,-1 0 1,1 0-1,-1 0 0,0 0 0,0 0 0,-3 4-136,2 0-1,-1 0 0,0 0 1,1 1-1,0-1 0,0 1 0,0-1 1,0 1-1,1 0 0,0-1 0,0 1 1,0 0-1,1 0 0,-1 0 0,2 10 1,-1-15-49,0 1 0,0 0 1,0-1-1,0 1 1,0-1-1,1 1 0,-1 0 1,0-1-1,0 1 1,1-1-1,-1 1 1,1 0-1,-1-1 0,0 1 1,1-1-1,-1 1 1,1-1-1,-1 0 0,1 1 1,-1-1-1,1 1 1,-1-1-1,1 0 0,0 0 1,-1 1-1,1-1 1,0 0-1,-1 0 0,1 0 1,-1 1-1,1-1 1,0 0-1,-1 0 0,1 0 1,0 0-1,-1 0 1,1 0-1,0-1 0,-1 1 1,1 0-1,0 0 1,0-1-1,1 1 2,0-1 0,-1 0 0,1 0-1,0 0 1,-1 0 0,0 0 0,1 0 0,-1-1-1,1 1 1,-1 0 0,0-1 0,0 1 0,0-1 0,1-2-1,4-8-8,-1 0-1,-1-1 0,5-20 1,-8 32 6,-1 1 1,1-1 0,-1 1-1,1-1 1,-1 1 0,1-1-1,-1 1 1,1-1 0,-1 1-1,1 0 1,0-1 0,-1 1-1,1 0 1,0 0 0,-1-1-1,1 1 1,0 0 0,-1 0-1,1 0 1,0 0-1,0 0 1,-1 0 0,1 0-1,0 0 1,-1 0 0,2 1-1,20 1-344,-21-2 269,1 0-312,-1 1-1,1-1 0,0 0 0,0 0 1,-1 0-1,1 0 0,0 0 0,0-1 1,0 1-1,-1 0 0,1-1 0,0 1 1,-1-1-1,1 0 0,0 1 0,2-3 1,0 1-1235,5-2 295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6.3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95 15003,'8'-1'1385,"1"0"0,0 1 1,0 0-1,13 2 0,-19-2-1211,-1 1 0,0-1 0,0 1 0,0 0 0,1-1 0,-1 1 0,0 0 0,0 1 0,0-1 0,0 0 1,0 0-1,-1 1 0,1-1 0,0 1 0,-1-1 0,1 1 0,-1 0 0,1 0 0,-1 0 0,0 0 0,0 0 0,2 3 0,6 30-151,-14-56-311,2 0 0,0 0 0,1 0 1,1-35-1,1 55 306,0 0 0,0 0 0,0 0 1,0 0-1,0 0 0,1 0 0,-1 0 0,0 0 1,1 0-1,-1 1 0,0-1 0,1 0 0,0 0 0,-1 0 1,1 0-1,-1 1 0,1-1 0,0 0 0,-1 1 0,1-1 1,0 0-1,0 1 0,0-1 0,1 0 0,-1 1 31,1-1-1,0 1 1,0 0-1,0-1 0,0 1 1,-1 0-1,1 0 1,0 0-1,0 1 0,0-1 1,0 0-1,1 1 1,6 2 162,0 0 1,-1 1 0,1 0-1,7 5 1,-9-5-389,1 0 0,-2 1 0,1 0 1,0 0-1,-1 0 0,0 1 0,0 0 0,5 7 1,-8-9-1430,0-14-3971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26.7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0 122 14299,'6'-1'524,"-1"-1"1,1 0-1,-1 0 0,1-1 0,-1 0 1,0 1-1,0-2 0,-1 1 1,1-1-1,0 1 0,4-7 0,-7 9-339,-1-1 0,1 0 0,-1 0 0,1 0-1,-1 0 1,0 0 0,1 0 0,-1 0-1,0-1 1,-1 1 0,1 0 0,0-1-1,-1 1 1,1 0 0,-1-1 0,0 1 0,0-1-1,0 1 1,0-1 0,0 1 0,0 0-1,-1-1 1,1 1 0,-1-1 0,1 1 0,-1 0-1,0 0 1,0-1 0,-2-2 0,2 4-193,1 0 1,-1 0 0,1 0 0,-1 1 0,1-1 0,-1 0 0,0 1 0,1-1 0,-1 0 0,0 1-1,1-1 1,-1 1 0,0-1 0,0 1 0,1-1 0,-1 1 0,0 0 0,0-1 0,0 1 0,0 0 0,0 0-1,1 0 1,-1 0 0,0-1 0,0 1 0,0 0 0,0 0 0,0 1 0,0-1 0,-1 0 0,1 1-3,0-1 1,0 1 0,0-1-1,0 1 1,0 0 0,1-1-1,-1 1 1,0 0 0,0 0-1,1 0 1,-1 0 0,0-1-1,1 1 1,-1 0 0,1 0-1,-1 0 1,1 0-1,0 0 1,-1 0 0,1 0-1,0 1 1,0-1 0,0 0-1,0 0 1,0 0 0,0 1-1,0 6 104,2 0-1,-1 0 1,1 0-1,0-1 1,1 1-1,-1-1 1,1 1-1,1-1 1,0 0-1,0 0 1,0-1-1,1 1 1,0-1-1,0 0 1,0 0-1,1 0 1,0-1-1,0 0 1,8 5-1,-11-9 19,0 1-1,-1-1 1,1 0 0,0 0-1,0 0 1,0 0 0,0-1-1,0 1 1,0-1 0,0 0-1,0 0 1,0 0 0,0 0-1,0 0 1,0-1-1,-1 1 1,1-1 0,0 0-1,0 0 1,0 0 0,0 0-1,-1 0 1,1-1 0,0 1-1,3-4 1,0 1-244,-1-1 0,0 0 0,0 0 0,0-1 0,-1 1 0,0-1 0,0 0 0,0 0 0,5-13 0,1-7-600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35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36 11979,'-8'-1'10176,"7"7"-9990,-1-1 135,1 0 0,1-1 1,-1 1-1,1 0 0,0 0 0,0-1 1,0 1-1,0 0 0,1-1 0,0 1 1,0 0-1,0-1 0,1 1 0,3 8 1,-4-11-295,0 0 1,0 0-1,0-1 1,0 1-1,1 0 1,-1 0-1,0-1 1,1 1-1,-1-1 1,1 1-1,0-1 1,-1 1 0,1-1-1,0 0 1,0 0-1,0 0 1,0 0-1,0 0 1,0-1-1,0 1 1,0 0-1,0-1 1,0 0-1,0 1 1,0-1 0,1 0-1,-1 0 1,0 0-1,0 0 1,0-1-1,0 1 1,1-1-1,-1 1 1,3-2-1,-3 0-7,0 1-1,0 0 1,1-1-1,-2 0 0,1 1 1,0-1-1,0 0 1,0 0-1,-1 0 0,1 0 1,-1-1-1,0 1 1,0 0-1,0 0 0,0-1 1,0 1-1,0-1 1,0 1-1,-1-1 0,1-2 1,1-3 45,-1 1 0,-1-1 0,1 0 0,-1 1 0,-1-14 0,0 19-44,1 0-1,0 0 1,-1 0 0,1-1 0,-1 1 0,0 0-1,0 0 1,0 0 0,0 0 0,0 0 0,0 0-1,-1 1 1,1-1 0,-1 0 0,1 1 0,-1-1-1,1 1 1,-5-3 0,5 3 13,-1 0-1,1 1 1,-1-1-1,1 1 1,-1 0 0,1-1-1,-1 1 1,1 0-1,-1 0 1,1 0 0,-1 0-1,1 0 1,-1 1-1,1-1 1,-1 0 0,1 1-1,-1-1 1,1 1-1,-1-1 1,1 1 0,0 0-1,-1-1 1,1 1-1,0 0 1,0 0 0,-1 0-1,1 0 1,-1 2-1,-1-1 30,1 1 0,-1 0 0,1 1 0,0-1 0,0 0 0,0 1 0,0-1 0,1 1 0,-1 0 0,1-1 0,0 1 0,0 0 0,0 0 0,1 0 0,-1 0 0,1 0 0,0 0 0,1 7 0,-1-9-44,0 0 0,0 1 0,1-1 0,-1 0 0,1 1 0,0-1 1,0 0-1,0 1 0,0-1 0,0 0 0,0 0 0,1 0 0,-1 0 0,1 0 0,-1 0 0,1-1 1,0 1-1,0 0 0,0-1 0,-1 1 0,1-1 0,1 0 0,-1 0 0,0 0 0,0 0 0,0 0 0,1 0 1,-1 0-1,0-1 0,5 1 0,-6-1-11,1 0 0,0 0-1,-1 0 1,1 0 0,0 0 0,-1 0 0,1-1 0,0 1 0,-1-1-1,1 1 1,-1-1 0,1 0 0,0 0 0,-1 1 0,0-1-1,1 0 1,1-2 0,-1 1 18,0 0 0,1-1 0,-1 0 0,0 1-1,0-1 1,-1 0 0,1 0 0,2-5 0,-3 4-4,1 0 1,-1 0-1,0 0 1,0 0-1,0-1 1,0 1-1,-1 0 0,0-1 1,0 1-1,0 0 1,0-1-1,-1 1 1,-1-8-1,1 11-22,1 0 0,0 0 0,-1 0 0,1 0 0,-1 0 0,1 0 0,-1 1 0,0-1 0,1 0 0,-1 0 0,0 1 0,0-1 0,1 0 0,-1 1 0,0-1 0,0 1 0,0-1 0,0 1 0,0-1 0,0 1 0,0 0 0,-1-1 0,0 1 0,0 0 0,0 0 0,0 0 0,0 0 0,0 0 0,0 0 0,0 1 0,0-1 0,0 1 0,-3 1 0,-1 1 0,0 0 0,0 1 0,1-1 0,-1 1 0,-8 9 0,9-8-131,-1 0 1,1 1-1,1 0 1,-1 0-1,1 0 1,-6 12-1,10-18 84,-1 1-1,1-1 0,0 0 1,0 1-1,0-1 0,-1 0 1,1 1-1,0-1 0,0 1 1,0-1-1,0 0 0,0 1 1,0-1-1,0 1 1,0-1-1,0 0 0,0 1 1,0-1-1,0 1 0,0-1 1,0 1-1,0-1 0,0 0 1,1 1-1,-1-1 0,0 1 1,15 1-794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36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13 18412,'1'-9'10458,"-2"13"-8841,-2 2-953,-1 0-216,3-1-992,15-30-1361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50.1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0 165 24037,'46'-19'1993,"13"-10"-1561,-8 6-264,-4-5-872,-14 4-585,1 6 2690,-1-5-1657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50.6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0 268 13091,'18'-10'2288,"11"-3"2865,20-10-2632,15-5 159,5-4-663,-4-3-529,-9 6-840,-10 2-304,-11 6-848,-6-2-784,11-3 768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6:24.3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97 110 8562,'-8'0'651,"-1"-2"0,1 1 0,1-1 0,-1 0 0,0-1 0,0 0 0,1 0 0,0-1 0,-1 0 0,-6-5 0,14 9-623,0 0 1,0 0-1,0 0 0,0 0 0,0 0 0,0 0 0,0 0 0,0-1 0,0 1 1,0 0-1,0 0 0,0 0 0,0 0 0,0 0 0,0 0 0,-1 0 0,1 0 1,0 0-1,0 0 0,0-1 0,0 1 0,0 0 0,0 0 0,0 0 0,0 0 0,-1 0 1,1 0-1,0 0 0,0 0 0,0 0 0,0 0 0,0 0 0,0 0 0,-1 0 1,1 0-1,0 0 0,0 0 0,0 0 0,0 0 0,0 0 0,0 0 0,0 0 0,-1 1 1,1-1-1,0 0 0,0 0 0,0 0 0,0 0 0,0 0 0,0 0 0,0 0 1,0 0-1,0 0 0,-1 0 0,1 1 0,0-1 0,0 0 0,0 0 0,0 0 0,0 0 1,0 0-1,0 0 0,0 0 0,0 1 0,0-1 0,0 0 0,0 0 0,0 1 19,1-1 0,-1 1 0,0-1 0,0 1 0,1-1 0,-1 1 0,1-1 0,-1 1 0,0-1 0,1 1 0,-1-1 0,1 0 0,-1 1 0,1-1 0,-1 0 0,1 1 0,0-1 0,25 12 483,1-1 0,0-1-1,0-1 1,1-2-1,0-1 1,53 5 0,-28-10 75,70-7-1,52-15 366,-9 0-341,546-14 197,-432 25-481,-193 6-234,253 8 328,-72 2 297,-91-6-198,140-5 284,-194-2-583,-41 1 209,153 8 1,-166 5-174,124 9 886,-163-16-939,0-1 1,1-1-1,-1-2 0,41-9 1,-6-9-85,-43 14-94,0 1-1,43-8 1,-62 15-135,1 0 0,0-1 0,0 1 1,0 0-1,0 1 0,-1-1 0,5 2 0,-6-2 7,-1 0 0,0 1 1,0-1-1,0 1 0,0-1 0,-1 1 0,1-1 0,0 1 0,0 0 1,0-1-1,0 1 0,-1 0 0,1-1 0,0 1 0,0 0 0,-1 0 1,1 0-1,-1 0 0,1 0 0,-1 0 0,1 0 0,-1 0 0,0 0 1,1 0-1,-1 0 0,0 0 0,0 0 0,0 0 0,0 0 0,0 0 1,0 0-1,0 2 0,-6 25-4965,-9 4 1877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3:59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292 780 11042,'5'-6'490,"1"0"-1,0 0 0,0 1 0,0-1 0,1 1 0,0 1 0,0-1 1,0 1-1,0 1 0,1-1 0,-1 1 0,1 0 0,10-2 0,-11 3-256,119-35 2369,-106 29-2470,0 0 1,0-2-1,-1 0 1,20-14-1,-25 14 36,-1-1-1,0 0 0,0-1 1,-1 0-1,11-14 0,-17 18-25,-1 0-1,0 0 0,0 0 0,-1 0 1,0-1-1,0 0 0,-1 0 0,0 0 1,-1 0-1,2-18 0,-2 10-56,-2 0 0,0 0 0,-1 1 0,0-1 0,-2 0 0,0 1 0,0-1-1,-12-27 1,11 32-70,-1 1-1,-1-1 1,0 1 0,-1 1-1,0-1 1,-1 1-1,0 0 1,0 1-1,-1 0 1,-1 0 0,1 1-1,-15-9 1,-8-1 125,-1 1-1,-48-18 1,75 33-93,-12-5 106,-1 1-1,1 0 0,-1 2 1,-31-4-1,40 7-130,0 0-1,0 1 1,0 1 0,0-1-1,0 2 1,0-1 0,0 1 0,1 1-1,-1 0 1,-17 7 0,14-2 18,-1 1 0,1 0 0,0 1 1,1 0-1,0 1 0,0 1 0,2 0 1,-1 0-1,1 1 0,-10 17 0,5-3 74,1 0 0,1 1-1,1 0 1,-12 44 0,17-45 39,1 0 1,1 0 0,1 1 0,2 0 0,1 30 0,1-41-65,2 0 1,0 0-1,1-1 1,0 0 0,2 1-1,0-1 1,0-1-1,2 1 1,13 25 0,-15-34-69,0 0 1,0 0-1,0-1 1,1 1-1,0-1 0,0-1 1,1 1-1,-1-1 1,1 0-1,0 0 1,1-1-1,-1 0 1,1 0-1,0-1 1,0 0-1,0 0 1,0-1-1,14 2 1,-5-2-333,-1-1 1,1-1 0,-1-1-1,0 0 1,1-1 0,-1-1-1,0 0 1,0-1 0,15-7-1,47-20-5243,7-8 2108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4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1 146 11250,'0'1'193,"1"-1"0,-1 0-1,1 0 1,-1 0-1,1 1 1,-1-1 0,1 0-1,0 0 1,-1 0-1,1 0 1,-1 0 0,1 0-1,-1 0 1,1 0-1,-1 0 1,1 0 0,0 0-1,-1 0 1,1 0-1,-1-1 1,1 1 0,-1 0-1,1 0 1,-1-1-1,1 1 1,-1 0 0,1 0-1,-1-1 1,0 1-1,1-1 1,-1 1 0,1-1-1,15-16 2356,-14 15-1728,-1 0-368,1 1 0,-1 0 0,1 0 1,-1 0-1,1 0 0,-1 0 0,1 0 1,3-1-1,30-8 1266,-10 4-1053,148-55 527,-147 50-2633,-17 6-1011,1 1 0,16-4 0,6 0-622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5.7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60 7754,'3'0'9112,"7"-3"-6263,11-5-1189,-3 1 4,34-7-1,-11 3-1013,-23 6-1260,1 0-1,19-1 1,-23 5-290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7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42 13915,'-1'-4'445,"0"1"0,0-1-1,0 1 1,-1 0 0,1-1 0,-1 1 0,0 0-1,-3-4 1,5 6-346,-1 1 1,1-1-1,-1 1 0,1-1 0,-1 0 1,0 1-1,1-1 0,-1 1 0,0 0 0,1-1 1,-1 1-1,0 0 0,0-1 0,1 1 0,-1 0 1,0 0-1,0-1 0,0 1 0,1 0 1,-1 0-1,0 0 0,0 0 0,0 0 0,1 0 1,-1 0-1,0 1 0,0-1 0,0 0 0,1 0 1,-1 1-1,0-1 0,0 0 0,1 1 1,-1-1-1,0 1 0,1-1 0,-1 1 0,0-1 1,1 1-1,-1-1 0,1 1 0,-1-1 0,1 1 1,-1 0-1,0 1 0,-5 7 320,-1 0-1,1 0 0,1 1 1,-9 21-1,-11 47 603,14-36-717,2 1-1,1 0 1,3 0 0,2 1 0,2 60 0,2-91-288,0-1 1,1 0-1,1 1 1,0-1 0,0 0-1,2-1 1,-1 1-1,1-1 1,1 0-1,0 0 1,10 14-1,-11-19-126,-1 0 0,1 0 0,1-1-1,-1 0 1,1 0 0,0 0 0,0-1-1,0 0 1,1 0 0,-1 0 0,1-1 0,0 0-1,0 0 1,0-1 0,0 0 0,1 0-1,-1-1 1,0 1 0,1-2 0,9 1-1,-10-1-282,0-1 0,0 0 0,0-1 0,0 1 0,0-1 0,0 0 0,-1-1 0,1 0 0,7-4 0,25-21-934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7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37 429 18444,'8'91'3864,"-6"-81"-3516,0-1 0,0 0-1,1 1 1,0-1-1,1 0 1,0-1 0,7 13-1,-13-41-191,-13-51-174,-30-165-367,38 183 307,2 0 1,3-82-1,2 132 95,0 0 1,1 0-1,-1 0 0,1 0 0,-1 0 0,1-1 1,2-3-1,-3 6-1,1 1 1,-1-1-1,1 1 1,-1-1-1,0 1 1,1-1-1,-1 1 1,1-1-1,-1 1 1,1 0-1,0-1 1,-1 1-1,1 0 1,-1 0-1,1-1 1,-1 1-1,1 0 1,0 0-1,-1 0 1,1 0-1,0 0 1,-1-1-1,1 1 0,0 0 1,-1 1-1,1-1 1,0 0-1,-1 0 1,1 0-1,-1 0 1,1 0-1,0 1 1,-1-1-1,1 0 1,-1 0-1,1 1 1,-1-1-1,1 1 1,-1-1-1,1 1 1,6 3 167,-1 1-1,1 0 1,-1 0 0,-1 0-1,1 1 1,-1 0 0,7 9 0,29 51 838,-30-48-787,8 14-29,-1 2-1,-2-1 1,0 2-1,-3 0 1,17 68 0,-23-72-262,-3-17-954,3 26-1,-7-40 910,0 0-1,0 0 1,0 1 0,0-1-1,0 0 1,0 1 0,0-1-1,0 0 1,0 0 0,0 1-1,0-1 1,0 0 0,0 1-1,0-1 1,0 0-1,0 0 1,0 1 0,0-1-1,0 0 1,-1 0 0,1 1-1,0-1 1,0 0 0,0 0-1,0 1 1,-1-1 0,1 0-1,0 0 1,0 0 0,-1 1-1,1-1 1,0 0-1,0 0 1,-1 0 0,1 0-1,0 0 1,0 0 0,-1 0-1,1 1 1,0-1 0,-1 0-1,1 0 1,0 0 0,0 0-1,-1 0 1,1 0 0,0 0-1,-1-1 1,1 1-1,0 0 1,0 0 0,-1 0-1,1 0 1,0 0 0,0 0-1,-1 0 1,1-1 0,0 1-1,0 0 1,-1 0 0,1 0-1,0 0 1,0-1-1,-1 1 1,-3-6-1478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7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1 192 16027,'0'5'1841,"0"-1"1376,12-4-1457,6-4-400,5-11-744,4-4-232,4-7-720,2-1-440,-4-5-1328,0-2-513,-3-10 1321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8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15155,'-3'14'1921,"3"3"2096,7 4-2265,3 2-160,8 7-512,0 1-311,7 4-265,-6 0-96,-3 0-200,-3-3-32,-4 0-104,2-5-80,-6-7-352,-4-2-352,-4-12-1017,-3 0-871,-2-10-1673,-7-14 2192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8.6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1 137 13147,'4'-1'787,"0"0"0,0-1 1,1 0-1,-1 1 0,-1-1 1,1-1-1,7-4 0,24-24 2550,-18 16-2003,-4 5-944,1 0 0,0 1-1,0 1 1,1 1 0,28-11 0,-38 16-376,-1 1-1,0-1 1,1 1-1,-1 0 1,1 0-1,-1 1 1,1-1-1,4 1 1,-7 0-11,0 0 1,-1 1 0,1-1-1,0 1 1,-1-1 0,1 1-1,-1 0 1,1-1-1,-1 1 1,1 0 0,-1 0-1,0 0 1,1 0 0,-1 0-1,0 0 1,0 1-1,0-1 1,1 0 0,-1 1-1,-1-1 1,1 0 0,0 1-1,0-1 1,0 1-1,0 2 1,1 0-17,-1 1 0,1 0 1,-1 0-1,0 0 0,0 0 0,-1 0 0,1 0 0,-1 1 1,0-1-1,-1 0 0,-1 9 0,0-6-46,0 0 1,-1 0-1,0-1 0,-1 1 0,0-1 0,-8 12 1,-65 80-628,81-99 644,5-6 37,50-31 115,-54 34-4,1 0-1,0 0 1,0 1 0,1 0 0,-1 0 0,0 0-1,1 1 1,11-1 0,-16 2-35,1 0-1,0 0 1,-1 1-1,1-1 1,-1 1 0,1-1-1,-1 1 1,1 0 0,-1 0-1,1 0 1,-1 1-1,0-1 1,1 0 0,-1 1-1,0-1 1,3 4 0,-2-2 6,0 1 1,0 0-1,0 0 0,-1 0 1,0 0-1,1 0 1,-1 1-1,2 6 1,0 4 70,0 1 0,-1 0 1,-1 0-1,1 20 0,-3-28-112,0 0 0,-1-1-1,0 1 1,0-1 0,-1 0 0,0 1-1,0-1 1,-1 0 0,0 0 0,0 0-1,-1-1 1,1 1 0,-1-1 0,-1 0-1,-5 7 1,4-7-178,0 1 1,0-1-1,0 0 0,-1-1 1,0 1-1,0-2 1,-1 1-1,1-1 0,-1 0 1,0 0-1,0-1 0,-15 4 1,16-5-70,4-1-305,1-1 0,-1 1 0,1-1 0,-1 1 0,1-1 0,-1 0 0,1 0 0,-6-1 0,7 1 333,1 0 0,-1-1 1,0 1-1,0-1 1,1 1-1,-1-1 0,0 0 1,1 1-1,-1-1 1,1 0-1,-1 1 0,1-1 1,-1 0-1,1 0 1,-1 0-1,1 1 0,0-1 1,-1 0-1,1 0 1,0 0-1,0 0 0,0 0 1,-1 0-1,1 1 1,0-1-1,0 0 0,0 0 1,1 0-1,-1 0 1,0-1-1,2-23-1031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9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 13019,'0'-1'294,"1"0"0,-1 0 1,0 0-1,1 0 0,-1 0 1,1 0-1,-1 0 0,1 0 1,-1 0-1,1 0 0,0 0 1,0 0-1,-1 0 0,1 1 1,0-1-1,0 0 0,0 0 1,0 1-1,0-1 0,0 1 1,0-1-1,0 1 0,0-1 1,0 1-1,0 0 0,0-1 1,0 1-1,0 0 0,2 0 1,1-1-49,-1 1 0,1-1 0,-1 1 0,1 0 0,-1 0 0,1 0 1,0 1-1,5 0 0,-4 2-74,0-1 0,0 1 0,0-1 0,0 2-1,0-1 1,-1 0 0,6 6 0,29 32 529,-24-25-445,150 198 2299,-132-168-1941,-22-31-458,-2 1 1,0 0-1,-1 0 0,0 1 1,-1 0-1,-1 0 1,-1 1-1,0-1 0,-2 1 1,3 32-1,-5-36-57,-1 0 0,0 1-1,-1-1 1,-1 0 0,0 0 0,-1-1 0,0 1-1,-1 0 1,-1-1 0,0 0 0,-1 0 0,0-1-1,-1 1 1,-13 16 0,8-16-99,0 0 0,-1-1 0,-26 19 0,23-18 0,14-12-214,0 1-1,1-1 1,-1 1-1,0 0 1,1 0-1,0 0 1,-1 0 0,1 0-1,0 0 1,0 0-1,0 0 1,0 0-1,0 0 1,1 1 0,-1-1-1,1 0 1,-1 0-1,1 4 1,4 7-1065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28.6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96 5961,'7'-48'7023,"-6"45"-6684,0 1 0,1-1 0,-1 0 0,1 1 0,-1 0 0,1-1 0,0 1 0,3-3 0,-4 3-171,20-16 2105,-18 15-1050,-15 12-646,11-8-575,-4 2 153,0 1 1,1 0-1,0 0 0,0 0 1,0 1-1,1 0 1,-6 8-1,0 3 135,-7 20 0,13-26-278,-1 0 1,-1 0 0,0 0 0,0-1 0,-1 0 0,0 0 0,-8 9-1,6-11-593,-1 1 0,1-1 0,-19 11 0,27-17 523,0-1-1,0 0 1,0 0 0,-1 0 0,1 0 0,0 0-1,0 0 1,0 1 0,0-1 0,0 0-1,0 0 1,0 0 0,-1 0 0,1 0-1,0 0 1,0 0 0,0 0 0,0 0-1,-1 0 1,1 0 0,0 0 0,0 0 0,0 0-1,0 0 1,0 0 0,-1 0 0,1 0-1,0 0 1,0 0 0,0 0 0,0 0-1,-1 0 1,1 0 0,0 0 0,0 0-1,0 0 1,0 0 0,0 0 0,-1 0 0,1 0-1,0-1 1,0 1 0,0 0 0,0 0-1,0 0 1,0 0 0,0 0 0,-1 0-1,1-1 1,0 1 0,0 0 0,0 0-1,0 0 1,4-8-1097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6:28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27 128 7778,'-1'0'144,"0"-1"1,1 1 0,-1-1-1,0 1 1,1-1-1,-1 1 1,1-1 0,-1 1-1,1-1 1,-1 1-1,1-1 1,-1 0 0,1 1-1,0-1 1,-1 0 0,1 1-1,0-1 1,-1 0-1,1 0 1,0-1 0,0-17 1679,0 17-1673,1 0-1,-1 1 1,0-1 0,0 1-1,0-1 1,0 0-1,0 1 1,0-1 0,0 0-1,0 1 1,-1-1-1,1 1 1,-1-1 0,1 0-1,-1 1 1,0-1-1,-1-2 1,-7-2 1454,9 6-1572,-1 1 0,1-1 0,0 0 0,0 0 1,0 0-1,0 0 0,0 0 0,-1 0 0,1 0 1,0 0-1,0 0 0,0 0 0,0 0 0,0 1 1,0-1-1,0 0 0,0 0 0,0 0 0,-1 0 1,1 0-1,0 0 0,0 1 0,0-1 0,0 0 0,0 0 1,0 0-1,0 0 0,0 0 0,0 1 0,0-1 1,0 0-1,0 0 0,0 0 0,0 0 0,0 0 1,0 0-1,0 1 0,0-1 0,1 1 48,-1 0-1,0 0 1,1 0 0,-1 0-1,1 0 1,-1 0 0,1 0-1,-1 0 1,1 0 0,0 0-1,-1-1 1,1 1 0,0 0-1,0 0 1,0-1 0,0 1-1,-1 0 1,3 0 0,8 3 149,0 0 0,0-1 0,0 0 0,1-1 0,17 2 0,59-2 498,71-15 723,25 0-919,30 23-446,-42-2-103,-9 3 50,-15 0-66,299 14 1175,-380-24-821,117-14 0,63-31-180,-196 33-138,185-38 35,-168 39-61,103-4 1,-101 15 176,94 12 0,302 56 3207,-356-52-2506,15 2-106,-83-14-406,1-1-1,0-2 1,67-6-1,-57 1-165,-51 3-209,1 0 48,0 0 0,0 0 1,0 0-1,0 0 0,0 0 0,0 1 0,4 0 0,-6 0-60,0-1 0,-1 1 0,1-1 1,0 1-1,-1-1 0,1 1 0,-1-1 1,1 1-1,-1-1 0,1 1 0,-1 0 1,1-1-1,-1 1 0,0 0 0,1-1 1,-1 1-1,0 0 0,1 0 0,-1-1 0,0 1 1,0 0-1,0 0 0,0-1 0,0 1 1,0 0-1,0 0 0,0-1 0,0 1 1,0 0-1,0 0 0,-1-1 0,1 1 1,0 0-1,-1 1 0,-13 37-5376,-5-7 3349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29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108 0 11394,'2'8'1105,"-4"1"1063,1 2-159,-4 3-377,2 1-192,-4 3-632,-1 2-239,-4 0-321,-2-1-104,2-2-88,3 0-24,-2-3-80,-1-2-200,6-6-561,-2-5-2575,13-7 2319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29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0 12451,'-3'9'1000,"0"5"640,-5 3-303,-3 4-545,2-1-104,0 0-240,3-4-136,3 1-136,0-2-80,0-3-128,-2-1-264,5-5-624,0-4-304,8-5-4106</inkml:trace>
  <inkml:trace contextRef="#ctx0" brushRef="#br0" timeOffset="1">101 131 10706,'-12'15'1945,"-5"2"1527,3 0-1415,-3-5-385,8 0-904,5-4-263,1-4-1602,1 5 833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29.8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 16492,'-6'13'880,"-4"3"-560,2 2-64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35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49 6641,'-9'6'7564,"24"-11"-2637,-12 4-5240,8-3 1269,67-22 3071,-60 22-3882,-1 0 0,30-2 0,23 2-2659,-35 5 1419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36.2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92 9002,'-8'-2'728,"-1"-1"552,6-1-47,0 1-65,0-3-32,3 1-32,0-1-71,4 0-105,2 0-56,3 1-232,5-2-112,7-1-224,4 2-96,11-5-904,2 2-520,23 4 640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36.8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98 11466,'20'-2'1209,"6"-4"1095,7-3-39,10-3-81,7-2-103,4 0-553,4-1-296,-10 1-1016,-8 2-632,4 12 952,-10 3-712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1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658 239 11755,'-15'-118'5074,"9"78"-3559,5 35-1270,0-1 1,0 1-1,0-1 1,-1 1-1,0 0 1,0-1-1,-6-9 1,6 13-158,1 0 1,-1 0-1,1 0 1,-1 0-1,0 0 0,0 1 1,0-1-1,0 0 1,0 1-1,0 0 1,-1-1-1,1 1 0,0 0 1,-1 0-1,1 0 1,-1 1-1,1-1 0,-1 0 1,1 1-1,-4-1 1,-3 1 88,0 1 1,0 0 0,0 0 0,-1 1-1,1 0 1,1 0 0,-1 1-1,-15 7 1,-65 39 518,85-47-663,-24 16 102,2 2-1,0 0 0,1 1 0,1 2 1,1 0-1,1 2 0,2 0 0,0 2 1,1 0-1,-26 53 0,27-41 12,1 0 0,2 2 0,2 0-1,2 0 1,2 1 0,1 0 0,-4 77-1,12-107-126,0 0 0,0 0 0,1 0 0,1 0 0,0 0 0,0 0 0,1 0 1,1-1-1,0 0 0,0 1 0,1-1 0,1-1 0,0 1 0,0-1 0,12 15 0,-6-13 18,0 0 1,0 0 0,1-2-1,1 1 1,0-2 0,0 0 0,1 0-1,0-2 1,0 1 0,1-2-1,26 7 1,-11-5 190,0-2 1,1-1-1,0-2 1,-1-1-1,40-3 1,-52 0-109,0-1 1,-1-2-1,1 1 1,-1-2 0,0-1-1,0 0 1,-1-1-1,24-13 1,-14 4-20,-2 0 0,1-2 0,-2-1-1,30-29 1,-41 34-10,0-1 0,-1 0-1,-1 0 1,0-1-1,-2 0 1,1-1 0,-2 0-1,0-1 1,-1 0 0,6-27-1,-6 18-6,-3 0 0,0-1 0,-1 1 0,-2-1 0,-1 1 0,-5-46 0,3 60-71,-1 0 0,0-1 0,-1 1 1,0 1-1,-1-1 0,0 1 0,-1-1 1,-1 2-1,0-1 0,0 1 1,-2 0-1,1 0 0,-13-12 0,7 10 3,-1 1 0,0 0 0,0 1 0,-1 1 0,0 0 0,-1 1 0,0 1 0,-35-11 0,40 15-203,0 1 1,0 1-1,0 0 0,-1 1 1,1 0-1,-22 2 0,25 0-27,0 0-1,0 0 0,0 1 0,0 1 0,0-1 0,0 2 0,0-1 0,1 1 0,-12 7 1,13-6-191,0 0 1,-9 11 0,13-14 319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3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9898,'0'0'91,"0"-1"-1,0 1 1,0 0-1,0 0 1,0 0-1,0-1 1,1 1-1,-1 0 1,0 0-1,0 0 1,0 0-1,0-1 1,0 1-1,0 0 1,1 0-1,-1 0 1,0 0-1,0-1 1,0 1-1,0 0 1,1 0-1,-1 0 1,0 0-1,0 0 1,0 0-1,0 0 1,1 0-1,-1 0 1,0 0-1,0 0 1,1 0-1,-1 0 1,0 0-1,0 0 1,0 0-1,1 0 1,-1 0-1,0 0 1,0 0-1,0 0 1,1 0-1,-1 0 1,14-1 753,-13 1-683,74-4 4499,37 7-1988,-100-2-2559,-6 0-132,1 0 0,0-1 1,-1 0-1,1 0 1,0 0-1,-1-1 1,13-2-1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3.7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20 10746,'10'2'4367,"-1"-1"-3341,-1 0 0,0 0 0,1-1 0,10 0 0,-7-2-424,0 0-1,0 0 1,0-1 0,15-6 0,-22 7-575,0 1 0,1 0 0,-1 0 1,1 0-1,-1 1 0,1-1 0,-1 2 1,1-1-1,-1 0 0,1 1 0,-1 0 1,0 0-1,1 1 0,-1 0 0,6 2 1,-30-2-10172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4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 11434,'-1'0'100,"1"0"-1,0 0 0,0 0 0,0 0 0,-1 0 1,1 0-1,0 0 0,0 0 0,0 0 0,-1 0 0,1 0 1,0 0-1,0 0 0,0 0 0,0 0 0,-1 0 1,1 0-1,0 1 0,0-1 0,0 0 0,0 0 0,0 0 1,-1 0-1,1 0 0,0 1 0,0-1 0,0 0 1,0 0-1,0 0 0,0 1 0,0-1 0,0 0 0,0 0 1,0 0-1,0 0 0,0 1 0,0-1 0,0 0 1,0 0-1,0 0 0,0 1 0,0-1 0,0 0 1,0 0-1,0 1 0,11 2 2493,27-2-641,-30-1-1532,32 4 645,-31-3-875,0 1 1,1-2-1,-1 1 1,0-2-1,1 1 1,-1-1-1,0 0 0,11-4 1,-20 5-243,0 0 0,1 0 0,-1 0 1,0 0-1,0 0 0,0 0 0,0-1 0,0 1 1,1 0-1,-1 0 0,0 0 0,0 0 0,0-1 1,0 1-1,0 0 0,0 0 0,0 0 1,0 0-1,0-1 0,0 1 0,0 0 0,0 0 1,0 0-1,0-1 0,0 1 0,0 0 0,0 0 1,0 0-1,0-1 0,0 1 0,0 0 0,0 0 1,0 0-1,0 0 0,0-1 0,0 1 1,0 0-1,-1 0 0,1 0 0,0 0 0,0-1 1,0 1-1,0 0 0,0 0 0,-1 0 0,1 0 1,0 0-1,0 0 0,0 0 0,0 0 0,-1-1 1,1 1-1,0 0 0,0 0 0,-1 0 1,-7-5-2363,7 1 1102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6:30.1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0 126 9594,'0'-5'708,"1"0"1,0 0-1,-1 0 0,1 0 0,1 0 1,-1 0-1,4-7 0,-3 6-475,1 1 0,0 0-1,0 0 1,1-1 0,-1 2-1,1-1 1,0 0 0,0 1-1,1 0 1,-1 0 0,1 0-1,0 0 1,0 1 0,0 0-1,1 0 1,-1 0 0,8-2-1,-12 5-194,0 0 0,0 0 0,0 0 0,0 0 0,0 0 0,0 0 0,0 0 0,0 0 0,-1 0 0,1 1 0,0-1 0,0 0 0,0 1 0,0-1 0,0 0 0,-1 1 0,1-1 0,0 1 0,0 0 0,0 0 0,17 17 429,-5-4-149,-3-7-222,-1-1-1,1-1 0,0 0 0,1 0 1,-1-1-1,1 0 0,0-1 1,0-1-1,0 1 0,13 0 1,11-1 120,-1-1 0,38-3 0,119-20 258,-32 3-280,92 4 658,353 24 0,-404 15-315,-127-13-89,0-3 0,78-2 1,-50-10-21,230 3 267,149 2 1359,-351-4-1312,-110 3-613,9 0 188,0-1-1,45-9 0,-57 8-146,0 0-1,26-1 1,-1 2-1118,-41 0 844,1 1 0,-1 0 0,1 0 0,-1 0 0,1 0 0,-1 0 0,1 0 0,0 0 0,-1 0 0,1 0 0,-1 0 0,1 0 0,-1 1 0,1-1 0,0 0 0,-1 0 0,1 1 0,-1-1 0,1 0 0,-1 0 1,0 1-1,1-1 0,-1 0 0,1 1 0,-1-1 0,1 1 0,-1-1 0,0 1 0,1-1 0,-1 1 0,3 17-1103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4.4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11530,'1'0'407,"0"0"-1,0 0 1,-1 0-1,1 0 1,0 1-1,-1-1 0,1 0 1,-1 1-1,1-1 1,0 0-1,-1 1 0,1-1 1,-1 1-1,1-1 1,-1 1-1,1-1 0,-1 1 1,1-1-1,-1 1 1,1 0-1,8 20 1863,-7-14-2147,0-1-1,-1 1 0,0 0 0,0 11 0,-2-6 34,1-6-177,-1 0-1,1 0 1,1 0 0,-1 0 0,1 0 0,2 11 0,-3-17-3,0 0 1,0 0-1,0 0 1,0 0-1,0 0 1,0 0-1,0 1 1,0-1-1,0 0 1,0 0-1,0 0 1,0 0-1,0 0 1,1 0 0,-1 0-1,0 0 1,0 0-1,0 0 1,0 0-1,0 0 1,0 0-1,0 0 1,0 0-1,0 1 1,0-1-1,0 0 1,0 0-1,-1 0 1,1 0 0,0 0-1,0 0 1,0 0-1,0 0 1,0 0-1,0 0 1,0 0-1,0 0 1,0 0-1,0 0 1,0 0-1,0 0 1,0 1-1,0-1 1,0 0 0,0 0-1,0 0 1,0 0-1,0 0 1,0 0-1,0 0 1,-1 0-1,1 0 1,0 0-1,0 0 1,0 0-1,0 0 1,0 0-1,0 0 1,0 0-1,0 0 1,0 0 0,0 0-1,-6-3-1003,-4-5 1708,5 1-285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4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1 10090,'0'0'219,"0"0"0,-1 0 0,1 0 1,-1 0-1,1 0 0,0 0 0,-1 0 0,1 1 0,0-1 0,-1 0 0,1 0 0,0 0 0,-1 1 0,1-1 1,0 0-1,-1 0 0,1 1 0,0-1 0,-1 0 0,1 1 0,0-1 0,0 0 0,0 1 0,-1-1 0,1 1 1,0-1-1,0 0 0,0 1 0,0-1 0,0 0 0,0 1 0,0-1 0,0 1 0,0 20 1742,0-5-1213,-30 120 529,30-134-1307,-1 1-219,1 0 0,-1 0 0,0 0 1,0 0-1,0 0 0,0 0 0,0-1 1,-1 1-1,1 0 0,-1-1 0,0 1 0,0-1 1,1 1-1,-2-1 0,-1 2 0,-5 0-845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5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12435,'0'6'1456,"5"2"656,3-2-135,2-2-121,7 1-335,0-2-225,1 0-368,2 0-144,-2-1-448,2 1-96,-6-2-176,-2 1-32,-3 1-232,-3-2-312,-4-1-672,1 5-656,-6-4-721,0-1 1289</inkml:trace>
  <inkml:trace contextRef="#ctx0" brushRef="#br0" timeOffset="1">1 308 12515,'2'0'440,"0"0"0,-1 0 0,1 0 1,0 0-1,0-1 0,0 1 0,0 0 1,-1-1-1,1 1 0,0-1 0,0 0 1,-1 1-1,1-1 0,-1 0 0,1 0 1,1-2-1,3 0 408,53-26 2830,44-25-2871,-99 51-1167,0 1 0,-1-1 0,0 0 1,0 0-1,0 0 0,4-5 0,-6 3-3390,-5 6 1615,-1 3 770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5.6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0 136 13467,'0'13'1480,"3"-3"681,6-10-401,4-6-40,2-5-319,2-4-161,-4 0-392,1 1-216,-2-1-400,0 1-88,-3-1-280,1 3-400,-3 0-792,-1 0-849,-1 4-2744,-2-1 2913</inkml:trace>
  <inkml:trace contextRef="#ctx0" brushRef="#br0" timeOffset="1">114 190 11947,'3'-3'1120,"1"-3"672,3-5-928,1-1-119,4-2-417,2 0-176,-2 2-80,2 1-16,-4-1-232,-4 5-192,-1-4-321,-1 2-295,0 0 376,-1-5 192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6.0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0 11971,'-2'8'1400,"2"3"816,0 4-391,0 0-169,-3 0-384,-6 2-159,5-2-433,-1 2-152,-1-2-272,8-2-128,-4-3-392,-1-2-344,-5-7-3345,8-4 2809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6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13275,'0'2'234,"1"0"-1,-1 0 1,0 0 0,1 0 0,-1-1-1,1 1 1,0 0 0,-1-1-1,1 1 1,0 0 0,2 1 0,-2-1-218,0 0 0,0 0 0,0-1 0,0 1 0,-1 0 0,1 0 0,0 0 0,-1 0-1,1 3 1,0-3-164,-1 0-1,0 1 0,0-1 1,0 0-1,0 1 0,0-1 1,-1 0-1,1 1 0,-1-1 1,1 0-1,-1 0 0,-2 4 1,2-4 66,0-1 1,-1 1 0,1-1 0,-1 0 0,1 1 0,-1-1 0,0 0-1,0 0 1,1 0 0,-1 0 0,0-1 0,0 1 0,0 0-1,-3 3 4142,4-4-3989,14 4 2098,14 3 96,-15-7-1349,0 0-1,17-2 0,-21 1-859,0 0 0,0 0 0,0 1-1,-1 0 1,1 1 0,0 0 0,8 2 0,-16-3-165,1 0 1,-1 0-1,1 0 1,0 1-1,-1-1 0,1 0 1,-1 0-1,1 1 1,-1-1-1,1 0 0,-1 1 1,1-1-1,-1 1 1,0-1-1,1 0 0,-1 1 1,1-1-1,-1 1 0,0-1 1,1 1-1,-1 0 1,0-1-1,0 1 0,0-1 1,1 1-1,-1-1 1,0 1-1,0 0 0,3 8-2869,4-1 1494</inkml:trace>
  <inkml:trace contextRef="#ctx0" brushRef="#br0" timeOffset="1">90 217 15715,'5'6'1233,"1"2"663,6-1-304,0-4-351,-3-1-361,5-2-352,-3-3-112,0-2-296,-2 2-16,-3 0-344,-5 1-296,2-2-1096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6.7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42 14875,'0'4'1344,"6"-2"1081,4-4-417,3-4-255,1-3-337,3 2-568,-7-1-344,4 2-384,-5 3-88,-4-2-96,-5 4-232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27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0 136 15171,'2'-1'399,"-1"0"1,1 0-1,0 0 0,-1 0 0,0 0 0,1-1 0,-1 1 1,0 0-1,1-1 0,-1 1 0,0 0 0,0-1 0,1-2 1,3-3 339,12-11 345,18-23 196,-17 11-3173,-18 28 1394,1 0 1,0 1-1,0-1 0,0 0 1,0 0-1,0 1 1,1-1-1,2-2 0,-4 4 479,0-1 1,0 1-1,0 0 0,1 0 0,-1 0 0,0 0 1,0 0-1,0 0 0,0 0 0,1 0 0,-1 0 0,0 0 1,0 0-1,0 0 0,1 0 0,-1 0 0,0 0 1,0 0-1,0 0 0,1 0 0,-1 0 0,0 0 0,0 0 1,0 0-1,0 0 0,1 0 0,-1 0 0,0 0 1,0 1-1,0-1 0,0 0 0,1 0 0,4 12 1313,2 26 1126,-5-29-2837,10-7 156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0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158 895 10026,'1'3'223,"0"1"1,0-1-1,1 0 1,0 1-1,0-1 0,0 0 1,0 0-1,0-1 0,0 1 1,1 0-1,0-1 0,-1 1 1,1-1-1,3 2 0,-1-1 44,-1-1-1,1 0 0,0 0 1,0 0-1,0-1 0,0 1 1,0-1-1,10 1 0,-2-2 120,-1 0 0,0-1-1,0 0 1,0-1 0,1 0-1,-2-1 1,23-8 0,-16 3-71,0-1 1,0 0 0,0-2-1,-1 0 1,-1-1 0,0 0-1,-1-2 1,21-22 0,-4-2 233,-2-1-1,36-59 1,-58 84-481,0 1-1,-1-1 0,0-1 0,-2 1 0,1-1 1,-2 0-1,0 0 0,-1 0 0,2-22 0,-4 17 31,0 0-1,-2 0 0,0 0 0,-1 0 1,-2 0-1,0 0 0,-1 1 0,0 0 1,-2 0-1,-16-34 0,9 25 99,-1 0 0,-26-36 0,35 55-145,-1 1-1,0 1 0,0-1 1,0 1-1,-1 0 1,0 1-1,0 0 1,-1 0-1,0 1 1,0 0-1,-14-6 1,9 7-9,0 0 0,0 1 0,0 0 0,0 1 0,-1 1 0,1 0 0,-1 1 0,1 1 0,0 0 0,-1 1 0,1 0 0,0 1 0,0 1 0,0 0 0,-18 9 0,17-6 13,1 1-1,0 0 1,0 1-1,1 0 0,0 1 1,1 1-1,0 0 1,0 1-1,1 0 1,1 1-1,0 0 1,1 0-1,-11 21 1,7-8 85,2 0 0,1 0 1,1 1-1,-9 42 1,15-53-21,1 1-1,0-1 1,1 1 0,1-1 0,0 0 0,1 1 0,1-1 0,1 1 0,5 17 0,-5-24-85,0-1 0,1 0 0,1 0 0,0 0 0,0 0 0,0-1 0,1 0 0,0 0 0,1 0 0,0-1 0,0 0 0,1 0-1,-1-1 1,15 9 0,-9-8-199,0 0 1,1-1-1,0 0 0,0-1 0,0-1 0,1 0 0,-1-1 0,1-1 0,19 1 0,49-3-1372,17-6 407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01.6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367 792 12827,'-1'0'140,"0"1"0,0-1 0,1 0 0,-1 1 0,0-1 0,1 0 0,-1 1 0,0-1 0,1 1 0,-1-1 1,0 1-1,1 0 0,-1-1 0,1 1 0,-1-1 0,1 1 0,-1 0 0,1 0 0,0-1 0,-1 1 0,1 0 0,0-1 0,0 1 1,-1 0-1,1 0 0,0 0 0,0-1 0,0 1 0,0 0 0,0 0 0,0 0 0,0-1 0,0 1 0,0 0 0,1 0 0,-1 0 1,0-1-1,0 1 0,1 0 0,-1 0 0,1 0 0,0 1-17,0-1-1,0 1 1,1-1 0,-1 0 0,0 1-1,1-1 1,-1 0 0,1 0 0,-1 0-1,1 0 1,0 0 0,-1 0-1,1 0 1,0-1 0,0 1 0,0-1-1,2 1 1,8 0 125,0-1 0,1 0 0,-1 0-1,0-2 1,0 1 0,0-2 0,0 0 0,23-8-1,5-5 252,44-26-1,-63 31-248,2-2 20,0 0 0,-1-2 0,0 0 0,33-32 0,-46 38-171,0 0-1,0-1 0,-2 0 1,1 0-1,-1-1 1,-1 0-1,1 0 0,-2-1 1,0 1-1,0-1 1,5-25-1,-7 16-51,0 1 0,-2-1 0,0 0 1,-1-1-1,-2 2 0,0-1 0,-1 0 0,-7-26 0,6 37-41,0 0-1,0 0 0,-1 0 1,0 1-1,-1-1 0,0 1 1,0 1-1,-1-1 0,0 1 1,0 0-1,-1 1 1,0 0-1,-17-12 0,-8-1 45,0 1-1,-56-22 0,55 26-25,9 4-13,0 1 1,-53-14 0,66 22 1,0 0 1,0 1 0,-1 0 0,1 0 0,0 2 0,0-1 0,0 2 0,0-1-1,-14 5 1,8 0 43,1 1 1,0 0-1,0 1 0,1 1 0,0 1 0,0 0 0,1 1 1,1 1-1,0 0 0,0 1 0,1 1 0,1 0 0,0 0 1,-19 32-1,18-24-8,1 1 1,1 1 0,1-1-1,1 2 1,0-1-1,3 1 1,0 1-1,1-1 1,1 1 0,0 29-1,4-45-14,0-1 0,0 0 0,1 0 0,0 0 0,1 0-1,0 0 1,0 0 0,1 0 0,0-1 0,0 1 0,1-1 0,0 0-1,1 0 1,0 0 0,0 0 0,1-1 0,-1 0 0,2 0 0,-1-1 0,13 11-1,-4-6 65,0-1-1,1 0 1,0-1-1,1-1 0,0 0 1,0-1-1,1-1 1,0-1-1,22 4 0,-28-7-90,0 0-1,0-1 0,0-1 1,0 0-1,0 0 0,0-1 1,0-1-1,0 0 1,0 0-1,-1-1 0,1-1 1,-1 0-1,0-1 0,0 0 1,14-9-1,-3-1-1625,20-22-1,-15 14 134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6:34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11971,'0'-2'260,"0"0"1,0 0 0,0 0 0,0 0 0,1 0 0,-1 0 0,1 0 0,0 0 0,0 0 0,-1 0 0,1 0-1,0 0 1,1 0 0,-1 0 0,0 1 0,3-4 0,-2 3-15,1 0 0,0 0 0,0 0-1,0 0 1,0 0 0,0 1 0,0-1 0,0 1-1,5-1 1,4-1 135,-1 1 0,1 0 0,0 1 0,0 1 0,12 0 0,178 18 1782,547-10 1191,-559-8-2616,43-6 235,78 1 7,-250 8-926,-60-1-10,-5 1-50,-7 4-70,-1-4-8,0 0-1,0 0 1,-1-1-1,1-1 0,-20 0 1,-68-7-348,53 2 263,-111-8-375,-49-3-185,-1 16 323,-57 32 329,2 18 120,203-39-24,-89 11 336,145-23-307,-1 0 0,0 0 0,0 0-1,1-1 1,-1 0 0,-5-1 0,9 2-34,0 0-1,0 0 1,0-1 0,0 1 0,0 0-1,0-1 1,0 1 0,0-1 0,0 0-1,0 1 1,1-1 0,-1 0-1,0 1 1,0-1 0,0 0 0,1 0-1,-1 0 1,0 1 0,1-1 0,-1 0-1,1 0 1,-1 0 0,1 0 0,0 0-1,-1 0 1,1 0 0,0 0-1,0 0 1,-1-2 0,2 2-3,-1 0 1,0 0-1,1 0 0,-1 0 1,1-1-1,-1 1 0,1 0 0,-1 0 1,1 0-1,0 0 0,-1 0 1,1 0-1,0 1 0,0-1 1,0 0-1,0 0 0,0 0 1,0 1-1,0-1 0,2 0 1,25-12 136,-23 11-110,21-7 68,0 1 1,0 2-1,0 1 0,1 0 1,41 0-1,136 10 155,473 34 775,-503-31-368,118 10 755,-265-14-1324,53 3 249,-73-7-328,0 0-1,0 0 1,-1-1 0,1 0-1,0 0 1,-1-1-1,1 0 1,-1 0-1,8-4 1,-12 5-104,0-1 1,0 1-1,-1-1 1,1 0-1,0 0 1,-1 0-1,1 1 0,-1-2 1,0 1-1,0 0 1,0 0-1,0 0 1,0-1-1,1-2 0,-4 44-5087,1-7 2954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19.4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49 9378,'0'-1'198,"-1"1"0,1-1-1,-1 0 1,1 0 0,0 0 0,-1 0 0,1 0 0,0 0-1,0 0 1,-1 0 0,1-1 0,0 1 0,0 0-1,0 0 1,1 0 0,-1 0 0,0 0 0,0 0-1,0 0 1,1 0 0,-1 0 0,1 0 0,-1 0 0,1 0-1,0-1 1,0 1-9,-1-1 0,1 0 0,0 1-1,0-1 1,1 1 0,-1-1 0,0 1-1,0-1 1,1 1 0,-1 0 0,1 0 0,-1-1-1,1 1 1,2-1 0,-3 5 1794,-1-2-1833,0 0 1,0 0-1,0 0 0,1-1 1,-1 1-1,0 0 1,0 0-1,1 0 0,-1-1 1,0 1-1,1 0 1,-1-1-1,1 1 0,-1 0 1,1-1-1,-1 1 0,1-1 1,0 1-1,-1 0 1,1-1-1,0 0 0,-1 1 1,1-1-1,1 1 1,21 4 484,-1-2 0,1 0 1,36-2-1,-39-2-1968,42-6 1,-39 2 181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20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178 51 4681,'1'-4'1023,"-1"1"-1,1 0 1,-1 0-1,1-1 1,0 1-1,0 0 1,3-5 0,1-6 2218,-5 14-3204,0 0-1,0-1 0,0 1 0,0 0 0,0 0 0,0 0 1,0 0-1,0-1 0,0 1 0,0 0 0,0 0 0,0 0 0,0 0 1,0 0-1,0-1 0,0 1 0,0 0 0,0 0 0,0 0 0,0 0 1,0-1-1,0 1 0,0 0 0,0 0 0,0 0 0,0 0 1,0 0-1,-1 0 0,1-1 0,0 1 0,0 0 0,0 0 0,0 0 1,0 0-1,0 0 0,-1 0 0,1 0 0,0 0 0,0 0 1,0 0-1,0-1 0,0 1 0,-1 0 0,1 0 0,0 0 0,0 0 1,0 0-1,0 0 0,-1 0 0,1 0 0,0 0 0,0 0 1,0 0-1,0 1 0,0-1 0,-1 0 0,1 0 0,0 0 0,-9 4 785,-23 27 108,6-6-442,-44 54-1,24-20-2144,42-56-1090,7-8 1702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20.7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 1 10866,'-11'9'1041,"0"3"487,-1 2-272,4 3-40,-1 1-303,2 2-113,-6 1-312,0 0-144,-9 2-168,3 0-48,-3 1-128,1-2-104,4-2-400,-1-2-184,3-7-384,1 1-185,6-6 745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21.1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203 1 9642,'-8'14'1216,"-3"1"1129,1 3-593,-8 4-400,-4 0-239,1 0-425,1-4-232,5 0-304,0-1-72,2-3-48,0 1-32,1-6-136,1-1-280,2-2-624,4 0-129,10 0 481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23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359 61 9834,'-5'-33'3120,"5"31"-2970,0 0 0,-1 1 0,1-1 0,-1 0 0,1 1 0,-1-1 0,0 1 0,1-1-1,-1 1 1,0-1 0,0 1 0,0 0 0,0 0 0,-1-1 0,1 1 0,0 0 0,-2-1 0,2 2-91,0-1 1,1 1-1,-1 0 0,0 0 1,0 0-1,0 0 1,1 0-1,-1 0 1,0 0-1,0 0 1,0 1-1,1-1 0,-1 0 1,0 0-1,0 1 1,1-1-1,-1 0 1,0 1-1,1-1 1,-1 1-1,0-1 0,1 1 1,-1-1-1,0 1 1,0 0-1,-16 21 704,9-10-529,-15 17-39,-19 31 1,7-8-174,13-19-60,1 1 1,1 1-1,3 1 1,0 1-1,3 0 1,-18 69-1,24-73 18,-4 12-111,2 0-1,-4 51 0,8 29-243,7-106 355,0-1-1,1 1 0,1-1 0,9 31 1,-9-41 19,0 0 0,1 0 0,0 0 0,1-1 0,-1 0 0,1 0 0,11 11 0,47 42 269,-4-6 149,-50-44-335,2 2-3,0 0 0,0-1 0,1 0 0,13 8 0,-21-16-29,-1-1 1,1 0-1,0 0 1,1 0-1,-1 0 1,0-1-1,0 0 1,1 0-1,-1 0 1,1 0-1,-1-1 1,1 1 0,-1-1-1,1 0 1,-1-1-1,1 1 1,-1-1-1,8-2 1,1-1 358,24-12 0,-31 12-328,1 1 0,-1-1 0,1 2 0,0-1 1,0 1-1,0 0 0,0 1 0,0-1 0,0 1 1,1 1-1,11 0 0,5 2 166,-12 0 153,0 0 0,1-2 0,0 1-1,-1-2 1,19-2 0,-15 0-167,-3 1-44,0-1-1,23-8 1,-35 11-261,0-1 1,-1 1 0,1 0 0,-1-1-1,1 1 1,0-1 0,-1 1-1,1-1 1,-1 1 0,1-1 0,-1 1-1,0-1 1,1 1 0,-1-1-1,1 0 1,-1 1 0,0-1 0,0 0-1,1 1 1,-1-1 0,0 0-1,0 1 1,0-1 0,0 0 0,0 0-1,0 1 1,0-1 0,0 0 0,0-17-748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4:24.2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10090,'23'0'1785,"1"2"1439,8-1-1407,1 1-161,7 1-592,3 0-144,-4 3-432,-4-3-199,-9 5-265,-4-2-345,-10-2-1063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3.3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3 383 9066,'-1'-16'2086,"1"15"-1794,-1-1-1,1 1 1,0-1-1,0 1 0,0-1 1,0 0-1,0 1 0,0-1 1,0 1-1,1-1 1,-1 1-1,0-1 0,1 1 1,0-1-1,-1 1 1,1 0-1,0-1 0,-1 1 1,1 0-1,0-1 1,0 1-1,0 0 0,0 0 1,0 0-1,1 0 1,1-2-1,9-5 1706,21-12 0,6-5-354,163-135 808,-197 156-2499,4-2-364,-1-1 0,0 0-1,0-1 1,-1 0 0,0 0 0,0 0 0,-1-1 0,8-12-1,-3-8-1068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5.2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 12235,'0'0'74,"0"0"0,0 0 0,0 0 0,-1 0 0,1 0 0,0 0 0,0-1-1,0 1 1,0 0 0,0 0 0,-1 0 0,1 0 0,0 0 0,0 0 0,0 0 0,0 0 0,-1 0 0,1 0 0,0 0 0,0 0 0,0 0 0,-1 0 0,1 0 0,0 0 0,0 0 0,0 0 0,0 0 0,-1 0 0,1 0 0,0 0 0,0 0 0,0 0 0,0 0 0,-1 0 0,1 1 0,0-1 0,0 0 0,0 0 0,0 0 0,0 0 0,0 0 0,-1 0 0,1 1 0,0-1 0,0 0 0,0 0 0,0 0 0,0 0 0,0 1 0,0-1 0,0 0 0,0 0 0,0 0 0,0 0 0,0 1 0,0-1 0,0 0 0,0 0 0,0 0 0,0 1 0,0-1 0,0 0 0,0 0 0,0 0 0,0 0 0,0 1 0,3 13 1457,25 59 2300,47 108 15,-62-154-3648,17 49-1,-27-66-174,0-1-1,-1 1 1,0 0 0,0-1-1,-1 1 1,-1 0 0,0 0-1,0 0 1,-2 13 0,11-79-203,-3 23-175,16-56 0,-22 87 350,1 0-1,0 0 1,-1 0-1,1 1 1,0-1 0,0 0-1,0 1 1,0-1-1,0 1 1,1-1-1,-1 1 1,0 0-1,1-1 1,-1 1-1,1 0 1,0 0 0,-1 0-1,1 0 1,0 0-1,-1 1 1,1-1-1,0 0 1,0 1-1,0-1 1,0 1-1,-1 0 1,4-1 0,3 1 17,1 1 0,-1 0 0,1 0 0,-1 1 0,9 2 0,19 4 111,-26-7-68,-2 0-31,-1 0-1,1-1 1,0 0 0,9-1-1,-14 1-23,-1-1 1,1 0-1,-1 1 0,0-1 0,1 0 1,-1 0-1,0 0 0,0-1 0,0 1 0,1 0 1,-1-1-1,-1 1 0,1-1 0,0 0 1,0 0-1,-1 0 0,3-2 0,1-4 15,-1 0-1,7-16 1,4-9-20,-15 33 10,0 0-1,0-1 1,1 1-1,-1-1 1,0 1-1,0-1 1,1 1-1,-1 0 1,0-1 0,1 1-1,-1 0 1,0-1-1,1 1 1,-1 0-1,0-1 1,1 1 0,-1 0-1,1 0 1,-1 0-1,1-1 1,-1 1-1,0 0 1,1 0-1,-1 0 1,1 0 0,-1 0-1,1 0 1,-1 0-1,1 0 1,-1 0-1,1 0 1,-1 0-1,1 0 1,-1 0 0,1 0-1,-1 1 1,1-1-1,-1 0 1,0 0-1,1 0 1,-1 1 0,1-1-1,-1 0 1,0 0-1,1 1 1,-1-1-1,0 0 1,1 1-1,-1-1 1,0 1 0,1-1-1,-1 0 1,0 1-1,4 4 70,0 1 0,-1-1-1,4 9 1,-3-5-34,-1-5-25,0 1 0,0-1-1,0 0 1,1-1 0,-1 1 0,1 0-1,0-1 1,0 0 0,0 0-1,0 0 1,7 3 0,-10-5-171,1-1 0,-1 1 0,1-1 1,0 1-1,-1-1 0,1 1 0,0-1 1,-1 0-1,1 0 0,0 0 0,-1 0 1,1 0-1,0 0 0,-1 0 0,1-1 1,-1 1-1,1-1 0,0 1 0,-1-1 0,1 1 1,-1-1-1,1 0 0,-1 0 0,1 0 1,-1 0-1,0 0 0,0 0 0,1 0 1,-1 0-1,0 0 0,0-1 0,0 1 1,0-1-1,0 1 0,0 0 0,-1-1 1,2-2-1,5-11-1598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5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0 13371,'-3'3'912,"3"2"616,11-2-1088,3-3-207,6 0-802,1 0-503,0-6 552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6.0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0 12635,'-10'6'1905,"1"0"-1,0 1 1,-9 8 0,9-7-1138,0 1 1,0 1-1,1 0 0,-11 18 0,18-27-753,1-1 0,-1 1 0,1-1 0,0 1 0,-1-1-1,1 1 1,0-1 0,0 1 0,-1 0 0,1-1-1,0 1 1,0-1 0,0 1 0,0 0 0,0-1 0,0 1-1,0-1 1,0 1 0,0 0 0,0-1 0,0 1-1,0-1 1,0 1 0,1 1 0,0-2-6,-1 1 0,1-1 0,-1 0 0,1 1-1,-1-1 1,1 0 0,0 1 0,-1-1 0,1 0 0,0 0 0,-1 1 0,1-1 0,0 0 0,-1 0 0,1 0 0,0 0 0,0 0-1,0 0 1,5-1 11,1 0 0,-1 0 0,10-3-1,1-2-1,24-6-30,-39 11 28,1 1 0,0 0 0,-1-1-1,1 1 1,0 0 0,-1 0 0,1 1 0,0-1 0,-1 0 0,1 1 0,0 0 0,3 1 0,-4-1 9,-1 0 0,0 0-1,0 0 1,1 0 0,-1 0 0,0 0 0,0 1 0,0-1 0,0 0 0,0 1 0,0-1 0,-1 0 0,1 1 0,0-1 0,-1 1 0,1-1 0,-1 1 0,0 0 0,1-1 0,-1 1 0,0-1-1,0 1 1,0 0 0,0-1 0,0 1 0,0-1 0,-1 3 0,0 4 28,-1-1 0,0 0 0,0 0-1,-5 11 1,4-11-52,-1 0-1,0 0 1,0 0-1,-1-1 1,-7 10-1,8-12-178,1-1-1,-1 0 1,1 0-1,-1 0 1,0 0-1,0-1 1,0 1-1,0-1 0,-1 0 1,-6 3-1,9-5 0,1 0-1,0 0 0,0 1 1,-1-1-1,1 0 0,0 0 1,0 0-1,-1 0 0,1-1 1,0 1-1,0 0 0,0 0 0,-1-1 1,1 1-1,0-1 0,0 1 1,0-1-1,0 1 0,0-1 1,0 0-1,0 1 0,0-1 1,0 0-1,0 0 0,0 0 1,0 0-1,0 0 0,1 0 1,-1 0-1,0 0 0,1 0 0,-1 0 1,1 0-1,-1-2 0,-5-15-1158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6:40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82 9154,'3'-3'319,"0"0"1,0 0-1,1 0 1,-1 0-1,1 0 1,-1 1-1,1 0 1,0-1-1,0 2 0,0-1 1,0 0-1,0 1 1,0 0-1,6-1 1,6-1 467,1 1 0,25 1 1,-1 0 324,92-14 1090,11-2-897,56 9 774,346 30-1,-217 4-710,66 5 306,-339-25-1415,143 10 854,-157-15-688,0-2-1,71-10 1,-92 7-313,0-1 1,36-14-1,-57 19-142,0 0-1,0 0 1,0 0 0,0 0-1,0 0 1,0 0-1,0 0 1,0 0 0,1 0-1,-1-1 1,0 1-1,0 0 1,0 0 0,0 0-1,0 0 1,0 0-1,1 0 1,-1 0 0,0 0-1,0 0 1,0 0-1,0 0 1,0 0 0,0 0-1,1 0 1,-1 1-1,0-1 1,0 0 0,0 0-1,0 0 1,0 0-1,0 0 1,0 0-1,0 0 1,1 0 0,-1 0-1,0 0 1,0 0-1,0 0 1,0 1 0,0-1-1,-1 7-2303,0-1 1174,1 14-605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6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15715,'0'33'3209,"3"124"3118,0-124-5887,1 1 1,13 53-1,-14-77-392,0 0-1,0 0 0,1 0 0,1 0 0,-1-1 1,2 1-1,-1-1 0,1-1 0,7 9 0,-12-16-44,0 0 0,0 0 0,0 0 0,0 0 0,0 0 0,0-1 0,0 1-1,0 0 1,0-1 0,1 1 0,-1-1 0,0 1 0,0-1 0,0 0-1,1 1 1,-1-1 0,0 0 0,0 0 0,1 0 0,-1 0 0,2 0 0,-2-1 1,1 1 0,0-1 0,0 0 0,-1 1 0,1-1 0,-1 0 0,1 0 1,-1 0-1,1 0 0,-1-1 0,1 1 0,1-3 0,3-3 4,-1-1-1,0 1 0,0-1 1,4-12-1,-9 19-7,33-73 22,-33 73-21,0 0-1,0 0 0,1 1 1,-1-1-1,0 0 0,1 1 1,-1-1-1,1 0 0,-1 1 1,0-1-1,1 1 0,0-1 1,-1 0-1,1 1 0,-1-1 0,1 1 1,0 0-1,-1-1 0,1 1 1,0-1-1,-1 1 0,1 0 1,1-1-1,-1 1-1,0 1 1,-1-1-1,1 0 0,0 1 1,-1-1-1,1 0 0,0 1 1,-1-1-1,1 1 1,0-1-1,-1 0 0,1 1 1,-1 0-1,1-1 0,-1 1 1,1-1-1,-1 1 0,0 0 1,1 0-1,2 5 9,0 1 1,0-1-1,3 13 0,-1-1 47,-3-8-17,0-1 0,1 1 0,0-1 0,1 1 0,0-1 0,0 0 0,1 0 0,0-1 0,9 12 0,-13-20-83,0 1 0,0 0 0,0 0 0,0 0 0,0 0 0,0 0 0,0-1 0,0 1 0,0-1 0,0 1 0,1-1 0,-1 1 0,0-1 0,0 1 0,0-1 0,1 0 0,-1 0 0,0 0 0,1 0 0,-1 0 0,0 0 0,0 0 0,1 0 0,-1 0 0,0-1 0,1 1 0,-1 0 0,0-1 0,0 1 0,0-1 0,0 1 0,1-1 0,-1 0 0,0 0 0,0 1 0,1-3 0,15-14-616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7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40 13243,'4'-32'3671,"-4"31"-3612,0 1-1,0 0 1,0 0 0,0-1-1,0 1 1,0 0-1,0 0 1,0-1 0,0 1-1,0 0 1,0 0-1,0 0 1,0-1 0,0 1-1,0 0 1,0 0-1,-1-1 1,1 1 0,0 0-1,0 0 1,0 0-1,0 0 1,0-1 0,-1 1-1,1 0 1,0 0-1,0 0 1,0 0 0,-1-1-1,1 1 1,0 0-1,0 0 1,-1 0 0,1 0-1,-8 4 920,-6 12-187,-1 8-236,2 0 1,0 1 0,2 1-1,-13 40 1,17-45-248,-7 34 1,12-49-269,1-1 0,1 1 1,-1-1-1,1 1 0,0-1 0,0 1 1,1 0-1,-1-1 0,1 1 0,1-1 1,2 10-1,-2-13-37,-1 0 0,0 0 0,1 0 1,-1 0-1,1 0 0,-1 0 0,1-1 0,0 1 0,0-1 0,0 1 1,0-1-1,0 0 0,0 0 0,0 0 0,0 0 0,0 0 0,0 0 1,1-1-1,-1 1 0,0-1 0,1 1 0,-1-1 0,0 0 0,1 0 1,-1 0-1,0 0 0,1 0 0,2-1 0,2 0-158,1-1 1,-1 0-1,1 0 0,-1-1 0,0 0 1,0 0-1,9-6 0,-5 2-620,-1-1-1,-1 0 1,1 0 0,11-14-1,9-13-568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7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47 419 12635,'-16'49'5771,"-7"23"-1020,21-61-4526,0 0 1,0-1-1,1 1 0,0 21 1,1-32-225,0 1 0,0 0 0,0 0 1,1 0-1,-1-1 0,0 1 0,0 0 0,0 0 0,0 0 1,1-1-1,-1 1 0,0 0 0,1 0 0,-1-1 0,1 1 1,0 0-1,-1 0-1,0-1 0,1 0 0,-1 0 1,0 0-1,1 0 0,-1 0 0,0 0 1,1 0-1,-1 0 0,0 0 0,1 0 0,-1 0 1,0 0-1,1 0 0,-1 0 0,0 0 1,0 0-1,1 0 0,-1 0 0,0 0 0,1-1 1,-1 1-1,0 0 0,0 0 0,1 0 1,-1 0-1,0-1 0,3-1 2,-1 0 0,0-1-1,0 1 1,0-1 0,0 1 0,3-7 0,3-7 20,2-4-39,2 0 0,19-28 0,-27 43 42,0 0 1,0 0-1,0 1 1,1 0-1,0 0 1,-1 0-1,1 0 1,1 1-1,-1 0 1,0 0-1,1 0 0,0 1 1,0-1-1,7-1 1,-12 4 6,1 0 1,-1 0-1,1-1 1,-1 1-1,1 0 1,-1 0-1,1 0 1,-1 0-1,1 1 1,-1-1-1,1 0 1,-1 1-1,0-1 1,1 1-1,-1-1 1,1 1-1,-1 0 1,0-1-1,3 3 1,-3-2 7,1 1-1,-1 0 1,1 0 0,-1 0 0,0 0-1,1 0 1,-1 0 0,0 0-1,0 0 1,0 1 0,0 2 0,1 4 39,-1 0 1,1 0 0,-2 0 0,1 0 0,-2 11 0,1-19-76,0-1 0,-1 1 0,1-1 0,0 1 0,0 0 1,0-1-1,0 1 0,0-1 0,0 1 0,0 0 0,0-1 1,0 1-1,0 0 0,0-1 0,1 1 0,-1-1 0,0 1 1,0 0-1,1-1 0,-1 1 0,0-1 0,1 1 0,-1-1 1,0 1-1,1 0 0,0-2-3,0 1 0,-1-1-1,1 0 1,-1 1 0,1-1 0,-1 0-1,1 1 1,-1-1 0,0 0 0,1 0 0,-1 1-1,0-1 1,1 0 0,-1 0 0,0 0-1,0 1 1,0-1 0,0 0 0,0-1 0,3-17-4,1 1 1,1-1 0,9-24 0,-10 33 3,1-1-1,0 1 1,0 0 0,1 1 0,0-1-1,1 1 1,8-8 0,-14 15-7,1 0 0,0 1 1,0-1-1,0 1 0,0-1 0,0 1 1,0 0-1,0-1 0,0 1 0,0 0 1,1 0-1,-1 1 0,0-1 0,1 0 1,-1 1-1,1-1 0,-1 1 0,1 0 0,-1 0 1,0 0-1,1 0 0,-1 0 0,1 1 1,-1-1-1,1 1 0,-1 0 0,0-1 1,1 1-1,-1 0 0,2 2 0,0-2-25,-1 1 1,0-1-1,0 0 0,1 1 0,-1-2 0,1 1 1,-1 0-1,1-1 0,-1 1 0,1-1 0,-1 0 1,1 0-1,-1-1 0,4 0 0,-4 0 22,0 0 0,-1 0 0,0 0 1,1 0-1,-1-1 0,0 1 0,1-1 0,-1 0 0,0 1 0,0-1 0,0 0 0,-1 0 0,1-1 1,0 1-1,-1 0 0,0 0 0,1-1 0,-1 1 0,1-4 0,2-3 10,-1-1 0,0-1 0,-1 1 0,0 0 0,0-1 0,-1 1 0,0-1 0,-2-16 0,-2-12 26,-10-38-1,2 2 95,8 61 154,2 29 273,3 16-254,1-1 1,1 0-1,1-1 1,2 1-1,1-1 0,2 0 1,0-1-1,2 0 1,17 29-1,-24-47-572,1 0 0,1 0 0,0 0 0,0-1 0,12 12 0,-19-21 201,0 0 1,0 0-1,1 0 0,-1 0 0,0 0 1,0 0-1,0 0 0,1 0 0,-1 0 1,0 0-1,0 0 0,0 0 1,1 0-1,-1 0 0,0 0 0,0 0 1,0-1-1,0 1 0,1 0 1,-1 0-1,0 0 0,0 0 0,0 0 1,0 0-1,1-1 0,-1 1 0,0 0 1,0 0-1,0 0 0,0 0 1,0 0-1,0-1 0,1 1 0,-1 0 1,0 0-1,0 0 0,0-1 1,0 1-1,0 0 0,0 0 0,0 0 1,0-1-1,0 1 0,0 0 0,0 0 1,0 0-1,0-1 0,0 1 1,0 0-1,0 0 0,-1-4-637,0 0 1,0 1-1,0-1 0,0 0 0,0 1 1,-3-5-1,2 4 296,-9-20-1117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8.1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86 13899,'-4'6'1424,"4"0"937,1-3-385,14-6-784,5-3-311,9-6-473,3-3-128,2-1-760,1-2-817,-6 1 2834,-2 4-1785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8.6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125 535 14907,'-5'1'586,"0"-1"1,0 1-1,0 0 0,0 0 1,0 1-1,0-1 0,1 1 0,-1 0 1,0 1-1,1-1 0,0 1 1,-1 0-1,1 0 0,-3 3 1,1-1-311,1 0 1,0 1 0,0-1 0,0 1 0,1 0 0,0 1 0,0-1 0,-5 12 0,8-15-264,0-1 0,0 0 0,1 1 0,-1-1 0,1 0 0,0 1 0,0-1 0,-1 1 0,1-1 0,1 0 0,-1 1 0,0-1 0,1 1 0,1 4 0,-2-7-15,1 1 0,-1 0 1,1 0-1,-1 0 1,1 0-1,0 0 0,-1-1 1,1 1-1,0 0 0,0-1 1,-1 1-1,1 0 1,0-1-1,0 1 0,0-1 1,0 0-1,0 1 0,0-1 1,0 0-1,0 1 1,0-1-1,0 0 0,0 0 1,0 0-1,0 0 0,0 0 1,0 0-1,0 0 1,0 0-1,0 0 0,0 0 1,0-1-1,0 1 0,0 0 1,0-1-1,0 1 1,1-1-1,8-4-256,1-1 0,-1 1 0,-1-2 1,1 1-1,16-16 0,-9 8-676,-15 12 761,0 1-1,1 0 0,-1 0 1,1 0-1,-1 0 0,1 0 1,0 0-1,-1 1 0,1-1 1,0 1-1,-1 0 0,1 0 1,5 0-1,-5 0 62,0 0-1,0 0 1,0 0 0,1 0-1,-1-1 1,0 1 0,0-1-1,0 0 1,0 0 0,0 0-1,5-3 1,3-3 165,0-1 1,-1 0-1,0-1 1,0 0-1,-1-1 1,0 0-1,-1 0 1,0 0-1,6-13 1,-9 5 368,-5 18-415,0-1 1,0 1 0,0-1-1,0 1 1,0-1 0,0 1 0,0-1-1,0 1 1,0 0 0,0-1 0,0 1-1,0-1 1,0 1 0,0-1 0,0 1-1,-1-1 1,1 1 0,0-1-1,0 1 1,0 0 0,-1-1 0,1 1-1,0-1 1,-1 1 0,1 0 0,0-1-1,-1 1 1,1 0 0,0-1 0,-1 1-1,0 0 0,0 1 1,1-1-1,-1 1 0,0-1 0,1 1 1,-1-1-1,1 1 0,-1-1 0,1 1 1,-1 0-1,1-1 0,-1 1 0,1 0 1,-1-1-1,1 1 0,0 0 0,-1 1 0,-5 14 70,4-12-55,1 0 0,0 1 1,0-1-1,1 0 0,-1 1 1,1-1-1,0 1 0,0-1 0,0 0 1,0 1-1,2 4 0,-2-8-10,1 1 0,0 0 0,-1 0 0,1-1 0,0 1 0,0-1 0,0 1 0,0-1 0,0 1 0,0-1 0,0 1 0,1-1 0,-1 0 0,1 0 0,-1 0 0,0 0 0,1 0 0,0 0 0,-1 0 0,1 0 0,0 0 0,-1-1 0,1 1 0,0-1 0,0 1 0,-1-1 0,1 0 0,3 0 0,-2 0 6,1 0 1,0 0-1,0-1 0,-1 0 1,1 0-1,-1 0 1,1 0-1,-1 0 0,1-1 1,-1 0-1,0 1 0,0-1 1,0 0-1,0-1 1,4-2-1,5-6 61,0-1-1,10-14 1,-20 24-67,14-19 162,-1 0-1,-1-1 0,-1-1 0,-1 0 0,-1-1 0,8-25 0,-7 13 70,-2-1-1,-1-1 1,6-54-1,-13 73-187,-1-1 0,-1 1-1,-2-30 1,-1 39 93,3 10-143,0 0 1,0 0-1,0 0 0,0 0 0,-1 0 1,1 0-1,0 0 0,0 0 0,0 0 0,0 0 1,0-1-1,0 1 0,0 0 0,0 0 0,0 0 1,0 0-1,-1 0 0,1 0 0,0 0 1,0 0-1,0 0 0,0 0 0,0 0 0,0 0 1,0 0-1,0 0 0,0 0 0,-1 0 0,1 0 1,0 1-1,0-1 0,0 0 0,0 0 1,0 0-1,0 0 0,0 0 0,0 0 0,0 0 1,0 0-1,0 0 0,0 0 0,-1 0 0,1 0 1,0 0-1,0 0 0,0 1 0,0-1 1,-1 2 53,0 0 0,0 0 1,1 0-1,-1 0 0,0 0 1,1 1-1,-1 2 1,-1 10 119,1 1 0,1-1 0,1 1 0,0-1 0,0 1 0,5 15 1,29 95 307,-12-51-412,-12-30-147,-1-3-1462,-2-18-4427,-13-40 4126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19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70 13755,'9'26'2713,"6"-3"2936,25-14-3313,13-9-343,6-12-793,-2-6-224,-16-2-432,-11-1-456,-8-2-2112,-3 5-4858,-5 2 4106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31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222 796 10130,'1'2'313,"0"0"-1,1-1 1,-1 1 0,1-1-1,0 1 1,0-1-1,-1 0 1,1 1 0,0-1-1,0 0 1,0 0 0,0 0-1,0-1 1,1 1-1,-1 0 1,0-1 0,0 1-1,0-1 1,1 0-1,-1 0 1,3 0 0,32-2 1706,47-10 1,-31 0-1054,70-24-1,-106 29-805,0-1 0,-1 0 0,0-1 0,0 0-1,-1-2 1,-1 0 0,0 0 0,0-2 0,-1 1 0,14-19-1,-11 11 34,-1 0-1,-1-1 0,-1-1 0,-1 0 0,-1-1 0,15-44 1,-20 47-152,-1 0 1,-2-1-1,0 1 1,0-1 0,-2 0-1,-1 1 1,0-1 0,-5-22-1,4 35-40,-1 1-1,0 0 0,0 0 1,-1-1-1,0 2 0,0-1 1,-1 0-1,0 1 0,-5-8 1,2 5 16,-1 1 0,0-1 1,-1 1-1,1 1 1,-15-10-1,1 3 193,-2 1 0,1 2-1,-2 0 1,-38-12 0,50 19-168,-1 1 0,1 0 1,0 1-1,-1 0 0,0 1 1,1 1-1,-1 0 0,1 0 1,-1 2-1,0-1 0,1 2 1,0 0-1,0 1 0,0 0 1,0 1-1,0 0 0,1 1 1,0 0-1,-19 14 0,3 0 8,2 2 0,0 0 0,-33 39 0,21-16 88,-38 60 1,65-88-90,1 0 0,1 1 0,0 1 1,2 0-1,0 0 0,1 0 0,1 1 1,0 0-1,2 0 0,0 0 1,1 26-1,2-33-5,1 0 0,0 1 0,1-1 0,1-1 0,0 1 0,1 0 0,10 23 0,-9-26 1,0-1 1,0-1 0,1 1-1,0-1 1,1 0 0,0 0-1,0-1 1,0 0 0,1 0-1,0-1 1,10 6 0,-6-5 51,2 0 1,-1-1 0,1-1 0,0 0 0,0-1 0,0 0 0,1-1 0,-1-1 0,1 0 0,0-1-1,27-2 1,-7-2 125,-1-1-1,1-2 1,61-20-1,-70 18-113,0-1 0,40-21 0,-57 26-200,-1-2-1,1 1 1,-1-1-1,0 0 1,-1-1 0,1 0-1,-1 0 1,0 0-1,-1-1 1,9-14-1,3-10-1319,2-1 496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36.5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43 7690,'-3'-35'7108,"3"35"-6832,0-5 1391,0 3-47,-2 6-1068,-27 55 1685,22-46-2143,0 1 1,1-1 0,0 1 0,-5 23-1,10-24-486,3-10-1042,2-7-742,1-4 509,2-2 516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37.0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0 11058,'-4'12'861,"0"-1"0,-1 1 0,0-1-1,0-1 1,-2 1 0,-13 19 0,9-16-611,1 2 0,-9 17 0,17-29-246,0 1-121,0 0 0,0 0 0,0 0 0,-1 9 0,10-21-2750,4-6 1466,19-23-3358,-27 33 4412,-1 0 0,1 0 0,0 1 0,1-1 0,-1 1 0,0 0 0,1 0 0,-1 0 0,7-2 0,-10 4 438,0 0-1,1 0 1,-1-1 0,0 1 0,1 0 0,-1 0 0,0 0 0,1 0 0,-1 0 0,0 0 0,1 0-1,-1 0 1,0 0 0,1 0 0,-1 0 0,0 0 0,1 0 0,-1 0 0,0 0 0,1 0 0,-1 0-1,0 1 1,1-1 0,-1 0 0,0 0 0,1 0 0,-1 0 0,0 1 0,0-1 0,1 0-1,-1 0 1,0 1 0,0-1 0,0 0 0,1 1 0,-1-1 0,0 1 0,0 0 102,1 0 0,-1 1 0,0-1 0,0 1 0,0-1 0,0 0 0,-1 1 0,1-1 0,0 0 0,-1 2 0,-14 32 1731,0-8-948,7-15-687,2 0 0,0 0 1,0 1-1,1-1 0,0 1 1,-5 26-1,9-34-229,0 0-1,-1 0 1,1 0-1,-1 0 1,0 0-1,-1-1 1,1 1 0,-1-1-1,0 1 1,0-1-1,-5 5 1,5-5-58,-1 3-115,5-1 14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39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5 109 9354,'-5'1'2341,"9"0"-269,12 1 82,-3-5-1597,1-1 0,-1-1 0,0 0 1,0 0-1,0-2 0,-1 1 0,22-17 1,1 1-97,-28 18-385,-10 7-57,-12 7-24,0-2-39,-27 9 0,31-13 48,1 0 0,-1 0-1,1 1 1,0 0 0,1 1 0,-18 12-1,26-17 1,1 0 0,-1 0 0,0-1 0,0 1 0,0 0 0,1 0 0,-1 0 0,0 0 0,1 0 0,-1 0 0,1 0 0,-1 1-1,1-1 1,-1 2 0,1-2 2,0-1-1,0 1 0,0-1 0,0 1 1,0-1-1,0 1 0,0-1 0,1 1 1,-1-1-1,0 0 0,0 1 0,0-1 0,1 1 1,-1-1-1,0 1 0,1-1 0,-1 0 1,0 1-1,1-1 0,-1 0 0,1 1 1,-1-1-1,0 0 0,1 1 0,1 0 11,0-1 0,1 1-1,-1 0 1,0-1 0,0 1-1,0-1 1,0 1 0,1-1-1,-1 0 1,0 0 0,0 0 0,1-1-1,2 1 1,20-7 152,-1-1 0,29-14 0,-18 8 260,2-5 458,-35 15-701,-8 3-119,-7 0-15,-6 3-30,0 1 0,1 0 0,0 1 0,0 1 0,0 1 0,-30 14 0,46-19-14,-1 0-1,1 1 1,-1-1-1,1 1 1,0 0-1,-3 3 1,5-5-6,-1 0 0,1 0 0,0 1 0,0-1 0,0 0 0,0 0 0,-1 0-1,1 1 1,0-1 0,0 0 0,0 0 0,0 1 0,0-1 0,0 0 0,0 1 0,0-1 0,0 0 0,0 0 0,0 1 0,0-1 0,0 0 0,0 0 0,0 1 0,0-1-1,0 0 1,0 0 0,0 1 0,1 0-1,-1-1 0,1 0 0,-1 1-1,1-1 1,0 1 0,-1-1 0,1 0-1,-1 0 1,1 1 0,0-1 0,-1 0-1,1 0 1,0 0 0,-1 1 0,1-1-1,1 0 1,4 0 3,0-1-1,0 0 1,0 1 0,0-2-1,0 1 1,0-1 0,-1 0-1,1 0 1,0 0 0,-1-1 0,8-5-1,-4 3 189,0 1 0,15-5 0,-37 21 383,-12 8-615,-4 6 47,25-21-5,-1 0 1,1 0-1,-2 0 0,1-1 1,0 0-1,-1 0 1,1-1-1,-12 6 0,40-27 58,14-6 3,-25 14 187,1 2-1,24-13 1,-41 24-194,0 0 0,1 0 0,-1 1-1,-5 6 1,-1 1-41,-61 54 702,131-115 1246,-60 50-1961,0 0 1,0 0-1,0-1 0,1 1 0,-1 0 1,0 0-1,0 0 0,0 0 1,0 0-1,1 0 0,-1-1 0,0 1 1,0 0-1,1 0 0,-1 0 0,0 0 1,0 0-1,0 0 0,1 0 1,-1 0-1,0 0 0,0 0 0,0 0 1,1 0-1,-1 0 0,0 0 0,0 0 1,1 0-1,-1 0 0,0 0 1,0 1-1,0-1 0,1 0 0,-1 0 1,0 0-1,0 0 0,0 0 0,0 0 1,1 1-1,-1-1 0,0 0 1,0 0-1,0 0 0,0 0 0,0 1 1,1-1-1,-1 0 0,0 0 0,0 0 1,0 1-1,0-1 0,0 0 0,0 0 1,0 1-1,0-1 0,0 0 1,0 0-1,0 0 0,0 1 0,0-1 1,0 0-1,0 0 0,0 1 0,0-1 1,0 0-1,0 0 0,0 0 1,-1 1-1,1 0-12,0 1 0,0 0 0,0-1 0,-1 1 0,1-1 0,0 1 0,-1-1 0,1 1-1,-2 1 1,1-1-5,0-1 0,0 0-1,0 0 1,0 0-1,0 0 1,0 0-1,0 0 1,-1 0-1,1 0 1,0 0-1,-1 0 1,1 0-1,0-1 1,-1 1-1,1-1 1,-1 1-1,1-1 1,-1 0 0,-2 1-1,3-1 17,1 0 1,0-1-1,-1 1 0,1 0 0,0-1 1,-1 1-1,1 0 0,0 0 0,-1-1 1,1 1-1,0-1 0,0 1 1,-1 0-1,1-1 0,0 1 0,0 0 1,0-1-1,0 1 0,0-1 0,-1 1 1,1-1-1,0 1 0,0 0 1,0-1-1,0 1 0,0-1 0,0 1 1,0-1-1,1 1 0,-1 0 0,0-1 1,0 1-1,0-1 0,0 1 0,0 0 1,1-1-1,-1 1 0,0-1 1,1 0-1,9-15 29,53-49 23,-52 51-44,-12 9-2,-7 7-3,-79 45 11,87-47-14,0 0 1,0 0 0,0 0-1,0 0 1,-1 0 0,1 0 0,0 0-1,0 0 1,0 0 0,0 0-1,0 0 1,-1 0 0,1 0-1,0 0 1,0 0 0,0 0-1,0 0 1,0 0 0,-1 0 0,1 0-1,0 0 1,0 0 0,0 0-1,0 0 1,0 0 0,-1 0-1,1 0 1,0 0 0,0 0-1,0 0 1,0 0 0,0-1 0,0 1-1,-1 0 1,1 0 0,0 0-1,0 0 1,0 0 0,0 0-1,0-1 1,0 1 0,0 0-1,0 0 1,0 0 0,0 0 0,0 0-1,0-1 1,0 1 0,0 0-1,0 0 1,0 0 0,0 0-1,0 0 1,0-1 0,0 1-1,0 0 1,0 0 0,0 0 0,0 0-1,0 0 1,0-1 0,0 1-1,0 0 1,0 0 0,3-15 54,-2 12-35,2-7-7,0 0 1,1 0-1,0 1 1,0-1-1,1 1 0,0 0 1,1 1-1,0-1 1,0 1-1,1 0 1,9-8-1,-78 65-45,21-22 40,38-23 7,8-5-13,9-3 1,29-18 41,-23 12-23,21-9-1,-42 20-20,1-1 0,0 0 0,0 0 0,0 0 0,0 0 0,0 0 0,0 0 0,0 0 0,0 0 0,0 0 0,0 0 0,0 0 0,0 0 0,0 1 0,0-1 0,0 0 0,0 0 0,0 0 0,0 0 0,0 0 0,0 0 0,0 0 0,0 0 0,0 0 0,0 0 0,0 1 0,0-1 0,0 0 0,0 0 0,0 0 0,0 0 0,0 0 0,0 0 0,0 0 0,1 0 0,-1 0 0,0 0 0,0 0 0,0 0 0,0 0 0,0 0 0,0 1 0,0-1 0,0 0 0,0 0 0,0 0 0,0 0 0,0 0 0,1 0-1,-1 0 1,0 0 0,0 0 0,-6 7-4,-11 7-63,-20 13 0,-14 12-49,46-34 114,0-1-1,0 1 0,0 1 1,1-1-1,0 1 1,-6 10-1,10-16 3,0 1 1,-1-1-1,1 0 0,0 0 0,0 1 0,0-1 1,-1 0-1,1 1 0,0-1 0,0 0 1,0 1-1,0-1 0,0 0 0,0 1 0,0-1 1,0 1-1,0-1 0,0 0 0,0 1 1,0-1-1,0 0 0,0 1 0,0-1 1,0 0-1,0 1 0,0-1 0,1 1 0,7-3 0,14-12-18,4-7 42,1 2-1,50-29 1,-92 67 45,-4 2-68,4-4 3,0-1-1,1 2 0,-18 28 1,32-46-4,-1 1 0,1-1 0,0 0 0,-1 1 0,1-1 0,0 0 0,0 1 0,0-1 0,-1 1 0,1-1 0,0 1 0,0-1 0,0 0 0,0 1 0,0-1 0,-1 1 0,1-1 0,0 1 0,0-1 0,0 1 0,1-1 0,-1 1 0,0-1 0,0 0 0,0 1 0,0-1 0,0 1 0,0-1 0,1 1 0,-1-1 0,0 0 0,0 1 0,1 0 0,0-1 0,0 0 0,0 1-1,0-1 1,0 0 0,0 0 0,0 0 0,0 0-1,1 0 1,-1 0 0,0-1 0,0 1 0,0 0 0,1-1-1,7-2 0,-2 0 0,14-7-1,-4-1 4,-1-1 0,-1-1 0,21-21 0,-63 59 23,15-16-1,1 2 0,0 0 0,-12 15 0,23-26-21,-1 1-1,1-1 0,-1 1 0,1-1 0,-1 1 0,1 0 0,0-1 0,-1 1 0,1 0 0,0-1 0,0 1 0,-1 0 0,1 0 0,0-1 0,0 1 1,0 0-1,0-1 0,0 1 0,0 0 0,0 0 0,0-1 0,0 2 0,6-2-321,5-8-343,12-15 218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6:52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379 1262 9642,'6'-1'5455,"6"3"-4752,-1 0 1,1 0 0,0-2 0,0 1-1,0-2 1,0 1 0,13-3 0,83-23 25,-55 12-128,24-5 26,0 4 0,142-10 0,-179 24-462,275-18 963,-253 11-815,103-29 1,-129 26-204,-1-1 0,0-2 1,-1-2-1,36-22 1,-51 26 20,0-2 0,-1 0 1,0 0-1,-1-2 0,27-32 1,-35 36-62,0 0 0,-1 0 0,0-1 0,-1-1 0,0 1 1,-1-1-1,-1 0 0,0-1 0,5-26 0,-9 35-60,7-39 92,1-59-1,-9 90-91,-1 0 0,0 0 1,0-1-1,-1 1 0,-1 0 0,-1 0 0,0 1 0,-8-18 0,2 11 49,-1 1-1,0 1 0,-2 0 1,0 0-1,-1 1 0,-1 1 0,0 1 1,-26-20-1,8 9 52,-2 3 0,0 0 0,-56-25 0,54 32-88,-1 2 0,-44-11 0,-81-12-31,148 33 12,-61-11 9,-1 4 1,0 3 0,-112 2 0,142 8-25,1 2 1,-1 2-1,1 2 0,0 2 0,1 2 1,-86 35-1,78-23 18,1 2 0,2 2 0,-86 64 1,116-76-6,1 1 1,1 0 0,0 2 0,1 0 0,1 1 0,1 0-1,1 2 1,1-1 0,0 2 0,2 0 0,-10 28 0,13-25-6,1 0 0,1 1 0,-4 51 0,9-58 14,1 1 0,0-1 0,2 1 0,0 0 0,9 34 0,-5-39 62,0 0 0,1 0 0,1-1 0,0 0 0,1 0 0,1-1 0,0 0 0,0-1 0,2 0 1,0 0-1,15 11 0,1-1 98,2 0 0,1-2 0,1-2 1,36 17-1,-31-19-148,-1-2-1,2-2 1,0-1-1,0-2 1,1-2-1,55 5 1,-59-11-1774,0-1 0,37-5 0,-30-1-2562,-2-5 1557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42.0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8 750 9242,'-3'-6'2719,"3"6"-2578,-1-1-1,1 1 1,-1-1-1,1 1 1,0-1-1,-1 0 1,1 1-1,0-1 0,-1 0 1,1 1-1,0-1 1,0 0-1,0 1 1,0-1-1,0 0 0,0 0 1,0 1-1,0-2 1,2-3 313,0 1 1,0-1-1,1 1 1,0 0-1,0 0 1,0 0-1,0 0 1,1 0-1,-1 1 1,7-5-1,6-8 645,25-29 939,152-155 2374,325-211 508,-516 410-4922,-1 0 1,1 0-1,-1 0 1,1 0 0,-1 0-1,1 0 1,0 1-1,-1-1 1,1 1 0,0-1-1,2 0 1,-4 1-74,1 1 0,-1-1 0,1 0 1,-1 0-1,0 0 0,1 1 0,-1-1 0,0 0 1,1 1-1,-1-1 0,0 0 0,1 1 0,-1-1 1,0 0-1,0 1 0,1-1 0,-1 1 0,0-1 1,0 0-1,0 1 0,1-1 0,-1 1 0,0-1 0,0 1 1,0-1-1,0 1 0,0-1 0,0 0 0,0 1 1,0-1-1,0 1 0,0-1 0,0 1 0,-1-1 1,1 1-1,0 0 0,-1 6-2279,4 3 760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43.2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11 152 11538,'1'-4'531,"8"-19"3517,-9 21-3787,1 1 0,-1 0-1,1 0 1,0 1 0,-1-1 0,1 0 0,0 0 0,0 0 0,0 0 0,-1 0 0,1 1 0,0-1-1,0 1 1,0-1 0,0 0 0,0 1 0,0-1 0,2 1 0,-2-1-179,-1 1 0,1 0 0,-1 0 0,0 0 1,1 0-1,-1 0 0,1 0 0,-1 0 0,0 1 0,1-1 0,-1 0 1,1 0-1,-1 0 0,0 0 0,1 0 0,-1 1 0,0-1 0,1 0 1,-1 0-1,0 0 0,1 1 0,-1-1 0,0 0 0,0 1 0,1-1 1,-1 0-1,0 0 0,0 1 0,0-1 0,1 1 0,3 15 1204,-6 18-269,-23 98 326,5-32-950,19-91-358,-1 0 0,1 1 0,0-1 0,1 1-1,0-1 1,0 1 0,1-1 0,3 12 0,-4-20-35,0-1 1,0 1 0,0 0 0,0-1 0,1 1-1,-1 0 1,0-1 0,0 1 0,1 0 0,-1-1-1,0 1 1,1-1 0,-1 1 0,1 0 0,-1-1-1,1 1 1,-1-1 0,1 0 0,-1 1 0,1-1-1,0 1 1,-1-1 0,1 0 0,0 1 0,-1-1-1,1 0 1,0 0 0,-1 1 0,1-1 0,0 0-1,-1 0 1,1 0 0,0 0 0,-1 0 0,1 0-1,0 0 1,0 0 0,-1 0 0,1-1 0,0 1-1,-1 0 1,1 0 0,0 0 0,-1-1 0,1 1-1,0 0 1,-1-1 0,1 1 0,-1-1-1,1 1 1,-1-1 0,1 0 0,5-3 5,0-1-1,-1 0 1,9-11 0,-13 15-6,19-26-83,-1 0 0,20-39-1,-22 36-12,1 1 0,22-28 1,-38 55 78,0 0 1,0-1 0,0 1 0,0 0 0,1 0-1,-1 1 1,0-1 0,4-1 0,-5 2 9,-1 1 0,1 0 0,0 0 0,-1 0 0,1 0 0,0-1 0,-1 1 0,1 0 1,0 0-1,-1 0 0,1 0 0,0 0 0,-1 1 0,1-1 0,0 0 0,-1 0 0,1 0 0,-1 1 0,1-1 0,0 0 0,-1 1 0,1-1 1,-1 0-1,1 1 0,-1-1 0,1 1 0,-1-1 0,1 0 0,-1 1 0,1 0 0,-1-1 0,0 1 0,1-1 0,-1 1 0,0-1 0,1 1 1,-1 0-1,0-1 0,0 2 0,7 15-70,-5-11 66,0 0 0,0-1 1,0 1-1,1-1 0,0 1 0,7 8 1,-9-13 11,0 0-1,0-1 1,0 1 0,0 0 0,0 0 0,0 0 0,0-1 0,0 1 0,1 0 0,-1-1 0,0 1 0,1-1 0,-1 0 0,3 1 0,-2-1 2,0 0-1,0 0 0,0 0 1,0-1-1,0 1 0,0-1 1,0 1-1,0-1 1,0 0-1,0 0 0,0 0 1,2-1-1,3-3 12,0 1 1,-1-1-1,0 0 0,0 0 0,0-1 1,-1 0-1,0 0 0,0 0 0,0-1 1,-1 0-1,0 1 0,0-2 1,0 1-1,-1 0 0,3-12 0,-5 13 4,1 0 0,-1 0-1,0-1 1,-1 1 0,0 0 0,0-1-1,0 1 1,-1 0 0,0 0-1,0-1 1,0 1 0,-1 0 0,0 0-1,0 0 1,-1 0 0,1 1-1,-1-1 1,-1 1 0,1-1-1,-6-5 1,-30-29-1589,39 40 1504,0 0 0,-1 0 0,1 0 0,0-1-1,-1 1 1,1 0 0,0 0 0,0 0 0,-1-1 0,1 1 0,0 0-1,0 0 1,0-1 0,0 1 0,-1 0 0,1-1 0,0 1 0,0 0-1,0 0 1,0-1 0,0 1 0,0 0 0,0-1 0,0 1 0,0 0-1,0-1 1,0 1 0,0 0 0,0-1 0,0 1 0,0 0 0,0-1-1,0 1 1,0-1 0,11-1 441,5 2-209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44.3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11 831 14699,'8'-2'968,"0"0"0,0-1 0,-1 0 0,1 0 0,-1-1-1,0 0 1,0 0 0,0-1 0,7-6 0,-8 5-690,0 1-1,0-1 1,-1-1 0,1 1-1,-2-1 1,1 0 0,-1 0 0,0 0-1,0-1 1,0 1 0,-1-1-1,-1 0 1,1 0 0,1-12-1,-4 16-258,1 1-1,-1-1 0,0 0 0,-1 1 0,1-1 0,0 0 1,-1 1-1,0-1 0,0 1 0,0-1 0,-3-6 0,3 9-15,0 0 0,1-1 0,-1 1-1,0 0 1,0 0 0,0 0-1,0 0 1,0 0 0,0 0-1,-1 0 1,1 0 0,0 0-1,0 0 1,-1 1 0,1-1-1,-1 0 1,1 1 0,0-1 0,-1 1-1,1 0 1,-1-1 0,1 1-1,-1 0 1,1 0 0,-1 0-1,1 0 1,-1 0 0,1 0-1,-1 1 1,-2 0 0,-2 1-2,1 0 0,-1 0 0,1 1-1,0 0 1,0 0 0,0 0 0,0 1 0,0 0 0,1 0 0,0 0 0,-1 0 0,2 1-1,-1-1 1,-4 7 0,4-4 3,0-1-1,0 1 0,1 0 0,0 0 1,0 1-1,0-1 0,1 0 0,0 1 1,1 0-1,-2 10 0,3-16-3,0 0 1,0 0-1,0 0 0,0 0 1,1 0-1,-1 0 0,1 0 0,-1 0 1,1 0-1,0 0 0,0 0 1,-1-1-1,1 1 0,0 0 0,1 0 1,-1-1-1,0 1 0,0-1 0,3 3 1,-1-2-2,0 0 1,0-1 0,0 1 0,0 0-1,0-1 1,0 0 0,0 0 0,1 0-1,-1 0 1,6 1 0,1-2-1,0 1 1,-1-1 0,1 0-1,0-1 1,0-1 0,-1 1 0,14-5-1,-9 1 2,-1-1 0,1 0-1,-1-1 1,0 0 0,-1-1-1,0-1 1,19-16 0,-14 8 7,0 0 0,-1-1 1,25-39-1,-32 43-7,-1 0-1,0 0 1,-2-1 0,1 0-1,7-31 1,-14 40 36,-2 6 8,-9 10 60,-10 19 139,13-15-170,0 1 1,1 0 0,0 0-1,1 1 1,1 0 0,0 0-1,1 0 1,1 0 0,-2 24-1,5-38-74,0 0-1,0 0 1,0-1-1,1 1 1,-1 0-1,0 0 1,1-1-1,-1 1 1,1 0-1,0-1 0,0 2 1,0-2-1,-1-1 0,0 1 0,1-1 1,-1 1-1,1-1 0,-1 1 0,1-1 0,-1 1 0,1-1 1,-1 0-1,1 1 0,-1-1 0,1 0 0,0 0 0,-1 1 1,1-1-1,-1 0 0,1 0 0,0 0 0,0 0 0,1 0 2,0 0-1,0 0 1,-1-1-1,1 1 1,0-1-1,-1 0 1,1 0-1,0 1 1,-1-1-1,1 0 0,-1 0 1,0 0-1,1 0 1,-1-1-1,0 1 1,0 0-1,1-1 1,-1 1-1,1-2 1,10-17-1,-1 0 1,-1 0-1,-1-1 1,-1-1 0,0 1-1,8-43 1,-15 56-1,-4 9 0,2 0-1,1 1 1,-1-1-1,0 1 1,1-1-1,-1 1 1,1 0 0,0-1-1,-1 4 1,1-3-2,0 0-1,0 0 1,1 0 0,-1 0 0,0 0 0,1 0 0,-1 0-1,1-1 1,0 1 0,0 0 0,0 0 0,0 0-1,0-1 1,0 1 0,0 0 0,0-1 0,1 1 0,-1-1-1,1 0 1,-1 1 0,1-1 0,-1 0 0,1 0-1,0 0 1,0 0 0,-1 0 0,1 0 0,0-1 0,0 1-1,0 0 1,0-1 0,3 1 0,0-1-15,-1 1 0,1-1-1,0 0 1,-1 0 0,1 0 0,-1-1 0,1 0 0,-1 0-1,1 0 1,-1 0 0,0 0 0,0-1 0,9-4 0,-1-4 3,1 1 0,-1-2 0,0 0 1,-1 0-1,0-1 0,-1 0 0,-1-1 0,0 0 1,10-18-1,-4 0 15,0-1 1,-2 0-1,11-42 1,3-44 4,-25 100-5,0-1 0,-1 1 0,0 0 0,-4-29-1,2 44 2,1 1-1,-1-1 1,1 1-1,-1-1 1,0 1-1,0 0 1,0-1-1,0 1 1,0 0-1,0 0 1,-1 0-1,-2-4 1,4 6-1,-1 0-1,1-1 1,-1 1 0,1 0-1,-1-1 1,1 1 0,-1 0-1,1 0 1,-1-1 0,1 1-1,-1 0 1,1 0 0,-1 0-1,0 0 1,1 0 0,-1 0-1,1 0 1,-1 0 0,1 0-1,-1 0 1,0 0 0,-1 0 1,1 1 0,0 0 0,0-1 0,0 1 0,0 0 0,0-1 1,0 1-1,0 0 0,0 0 0,0 0 0,0 0 0,0 0 0,-1 2 0,-2 3 19,0 2-1,0-1 1,1 0 0,0 1-1,0 0 1,-3 14-1,-6 51 122,10-60-116,-1 9 2,1 0-1,1 0 1,1 0-1,1 0 0,1 0 1,0 0-1,2 0 1,11 37-1,-14-56-27,1 0 1,-1 1-1,1-1 0,-1 0 1,1 0-1,0 0 0,0-1 1,0 1-1,5 4 0,-6-6 0,0 0 0,0-1-1,0 1 1,0-1 0,0 1 0,1 0-1,-1-1 1,0 0 0,0 1 0,1-1-1,-1 0 1,0 0 0,1 0 0,-1 0 0,0 0-1,1 0 1,-1 0 0,0 0 0,0 0-1,1 0 1,-1-1 0,0 1 0,0-1-1,1 1 1,-1-1 0,0 1 0,0-1-1,2-1 1,3-2-19,1-1 0,-1 0 0,0-1 0,0 1 1,-1-1-1,0 0 0,5-7 0,30-50-382,-39 60 376,92-184-1300,-114 233 1453,-10 24 474,27-61-471,1 1 0,1-1 0,0 1 0,0 0-1,-1 14 1,3-20-114,0-1 0,0 1-1,1-1 1,-1 1 0,1-1-1,-1 1 1,1-1 0,0 1-1,1-1 1,-1 0-1,0 0 1,1 1 0,0-1-1,0 0 1,0 0 0,0-1-1,0 1 1,4 3 0,-4-4-181,1 0 1,0 0 0,0 0 0,0-1 0,0 0 0,0 1 0,0-1 0,0 0 0,0 0 0,0-1 0,0 1 0,1-1-1,-1 1 1,0-1 0,0 0 0,1 0 0,-1-1 0,0 1 0,0-1 0,4 0 0,21-8-2883,2 1 979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44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14147,'0'-1'276,"0"1"1,1-1-1,-1 1 1,1-1-1,-1 1 1,1-1-1,-1 1 1,1 0-1,-1-1 1,1 1-1,-1-1 1,1 1-1,-1 0 0,1 0 1,0-1-1,-1 1 1,1 0-1,0 0 1,-1 0-1,2 0 1,-1 0-34,1 0 1,-1 0 0,1 0 0,-1 0 0,0 1-1,1-1 1,-1 1 0,0-1 0,3 2 0,1 1 129,1 1 0,-1 0 1,7 6-1,-9-8 48,36 36 1529,-27-25-1392,1-2 1,0 1-1,14 9 1,-24-19-513,0-1 0,-1 1 0,1-1-1,0 1 1,0-1 0,0 0 0,0-1 0,0 1 0,0 0 0,0-1 0,0 1 0,1-1 0,-1 0 0,0 0 0,0-1 0,0 1 0,0 0-1,0-1 1,0 0 0,0 0 0,0 0 0,0 0 0,0 0 0,0-1 0,-1 1 0,1-1 0,4-3 0,-2 1-29,-1 0 1,1-1 0,-1 1-1,0-1 1,-1 0-1,1 0 1,-1 0 0,0 0-1,0-1 1,0 1-1,-1-1 1,0 1-1,2-10 1,0-3-267,-1-1 0,-1 1-1,-1 0 1,-1-1 0,0 1 0,-5-31 0,5 45-305,-1 1 0,0-1 1,-1 1-1,1-1 0,-3-5 1,1 4-2029,15 2-1427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45.2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200 251 17740,'-1'0'132,"1"-1"0,-1 1 0,0-1 0,1 1 0,-1 0 0,0-1 1,1 1-1,-1 0 0,0-1 0,0 1 0,0 0 0,1 0 0,-1 0 0,0 0 0,0 0 0,1 0 1,-1 0-1,0 0 0,0 0 0,0 0 0,1 0 0,-2 1 0,-18 7 1227,4 1-995,1 1 1,0 0-1,1 1 1,0 1-1,1 0 1,1 1-1,0 0 1,0 1-1,-12 19 1,22-29-326,0-1 0,0 1 0,0 0 0,1 0 0,-1 1 0,1-1 0,-1 7 0,2-10-36,-1 0-1,1 0 1,0 0 0,0 0-1,0 0 1,0 0 0,0 0-1,1 0 1,-1 0 0,0 0-1,0 0 1,1 0 0,-1 0 0,0-1-1,1 1 1,-1 0 0,1 0-1,-1 0 1,1 0 0,0-1-1,-1 1 1,1 0 0,0-1-1,-1 1 1,1 0 0,0-1 0,0 1-1,0-1 1,-1 1 0,1-1-1,0 1 1,0-1 0,0 0-1,0 0 1,0 1 0,0-1 0,0 0-1,2 0 1,1 0-2,1 0 1,0-1-1,-1 1 1,1-1-1,-1 0 0,1 0 1,-1-1-1,1 1 1,-1-1-1,0 0 1,0 0-1,0-1 0,0 1 1,0-1-1,0 0 1,-1 0-1,5-4 1,3-4 2,0 0 1,-1-2 0,16-22 0,-15 17-1,-2 0 0,0-1 0,0 1 0,-2-2-1,0 1 1,-2-1 0,0 0 0,-1 0 0,-1 0-1,-1-1 1,-1 1 0,0-1 0,-4-32 0,2 50 17,0-1 1,1 0-1,-1 0 0,-1 1 1,1-1-1,0 1 1,-1-1-1,0 1 1,-3-5-1,5 7-3,-1 1 0,1-1 0,-1 0 0,1 1 0,-1-1 0,0 1 0,1-1 0,-1 1 0,1 0 0,-1-1 0,0 1 0,0 0 0,1-1 0,-1 1 0,0 0 0,0 0 0,1 0 0,-1 0 0,-1-1 0,1 2 16,-1-1 0,1 0 0,0 1 1,0-1-1,0 0 0,-1 1 0,1 0 0,0-1 1,0 1-1,0 0 0,0-1 0,0 1 1,0 0-1,0 0 0,-1 2 0,-2 2 85,0 1 0,0-1 0,1 1 0,0 0 0,0 0-1,0 1 1,1-1 0,0 0 0,0 1 0,1 0 0,0-1 0,0 1 0,0 0-1,1-1 1,1 12 0,0 0 84,1 0 1,1-1-1,0 1 0,11 29 0,-10-34-172,1 1 0,1-1 1,0-1-1,1 1 0,0-1 0,1 0 0,0-1 0,19 20 0,-25-29-100,0-1-1,0 1 1,0 0-1,0 0 1,0-1-1,1 1 1,-1-1-1,0 0 1,1 0-1,-1 0 1,1 0-1,0 0 1,-1 0-1,1-1 1,0 1 0,-1-1-1,1 1 1,0-1-1,-1 0 1,1-1-1,4 1 1,-5-1-170,1 0 1,-1 0 0,1 0-1,-1-1 1,0 1 0,1-1-1,-1 1 1,0-1 0,0 1-1,0-1 1,-1 0 0,1 0-1,0 0 1,-1 0-1,1-1 1,-1 1 0,1 0-1,-1-1 1,0 1 0,0 0-1,1-6 1,5-28-3402,-3 9 1422,8-12 466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45.7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3 136 10970,'0'4'4989,"-2"36"2630,1-20-5107,2 31 1,-1-45-2385,1 0 0,0 0 0,1 0 0,-1 0 0,1 0 0,0-1 0,0 1 0,1 0-1,4 7 1,-6-12-125,0 1 0,0-1-1,0 1 1,0-1-1,1 1 1,-1-1 0,0 0-1,1 0 1,-1 1 0,0-1-1,1 0 1,0 0-1,-1 0 1,1-1 0,0 1-1,-1 0 1,1-1 0,0 1-1,0-1 1,-1 1-1,1-1 1,0 0 0,0 0-1,0 0 1,0 0-1,0 0 1,-1 0 0,1 0-1,0-1 1,0 1 0,0-1-1,-1 1 1,4-2-1,-1 0 0,0-1 0,-1 1 0,1 0 0,-1-1 0,0 0 0,0 0 0,0 0 0,0 0 0,0 0 0,0-1 0,-1 1 0,0-1-1,3-7 1,0-2-6,-1 0 0,-1 0-1,0 0 1,-1-1 0,-1 0-1,0 1 1,-1-21 0,1 33 0,2 5-4,4 7-11,-7-10 16,4 5 5,0 0-1,0-1 0,0 1 1,0-1-1,1 0 0,0-1 1,0 1-1,0-1 0,1 0 1,-1 0-1,11 5 0,-13-8 20,1 1 0,-1-1-1,0 0 1,0 0 0,1 0-1,-1-1 1,1 1 0,-1-1-1,1 0 1,-1 1-1,1-2 1,-1 1 0,0 0-1,1-1 1,-1 0 0,1 1-1,-1-1 1,0-1 0,1 1-1,-1 0 1,0-1 0,0 0-1,0 1 1,4-4 0,-3 1 44,1 0 1,0-1 0,-1 1 0,0-1 0,0 0 0,0 0 0,-1 0 0,0-1 0,0 1 0,0-1 0,0 0 0,-1 0 0,0 0 0,0 0 0,-1 0 0,1-7 0,-1 8-45,-1 0 0,0 0 0,0 0 0,-1 0-1,1 0 1,-1 0 0,0 0 0,-1 0 0,1 0-1,-1 0 1,0 0 0,0 1 0,0-1 0,-1 1 0,1-1-1,-1 1 1,-1 0 0,1 0 0,0 0 0,-5-3 0,3 2-4,0 1 1,0 0 0,-1 0 0,-7-4 0,13 8-81,-1-1-1,0 1 1,0-1-1,0 1 1,0-1-1,1 1 1,-1 0 0,0-1-1,0 1 1,0 0-1,0 0 1,0 0 0,0-1-1,0 1 1,0 0-1,0 1 1,0-1-1,0 0 1,0 0 0,0 0-1,0 0 1,1 1-1,-1-1 1,0 0 0,0 1-1,0-1 1,0 1-1,0-1 1,1 1 0,-1-1-1,0 1 1,0 0-1,1-1 1,-1 1-1,1 0 1,-1 0 0,0-1-1,1 1 1,-1 1-1,0 0-41,-2 4-1821,0 1 0,-4 14-1,6-5 1974,1 0-11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5:46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1 25381,'10'10'1913,"-16"1"767,-4 3-1007,-13-5-1249,1-3-496,13-5 256,3-1-160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6:16.5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364 607 5825,'8'-18'11788,"-8"18"-11721,0 1-1,0-1 1,-1 0-1,1 1 1,0-1-1,0 1 1,0-1 0,0 0-1,0 1 1,0-1-1,0 0 1,0 1-1,0-1 1,0 0-1,0 1 1,0-1 0,1 1-1,-1-1 1,0 0-1,0 1 1,0-1-1,0 0 1,0 1 0,1-1-1,-1 0 1,0 0-1,0 1 1,1-1-1,-1 0 1,0 0-1,1 1 1,-1-1 0,3 0 54,0-1 1,0 1 0,0-1 0,0 0 0,0 0-1,-1 0 1,1 0 0,0 0 0,-1-1 0,1 1-1,-1-1 1,3-2 0,7-3 191,3-2-107,-1 0 0,0-1 0,0-1 0,-1-1 0,15-17 0,14-10-72,-28 27-104,0-1-1,-1 0 1,0-1 0,-2-1 0,1 1 0,13-25 0,-20 30-4,6-11 5,-1-1 0,12-34 0,-19 45-22,-1 5-6,-1 0 0,1 0 1,-1-1-1,1-7 0,-2 11-3,0 0 1,-1 0 0,1 0-1,0 1 1,-1-1-1,1 0 1,-1 0-1,1 0 1,-1 1-1,0-1 1,0 0 0,0 0-1,0 1 1,0-1-1,0 1 1,-2-3-1,-12-11 10,-2 0 0,-19-14 0,2 2-17,29 23 7,0 0 1,-1 0-1,1 1 1,-1-1-1,0 1 0,0 1 1,0-1-1,-1 1 0,1 0 1,-10-1-1,5 1-3,1 2-1,-1-1 0,0 1 1,0 1-1,-17 2 1,24-2 8,0-1 1,-1 0 0,1 0 0,0 0 0,-1 0-1,1-1 1,0 0 0,0 1 0,0-2 0,0 1-1,0 0 1,0-1 0,0 0 0,0 0 0,0 0-1,1 0 1,-5-4 0,-6-3 198,12 8-189,-1 0 1,1 0 0,-1 0 0,1 0-1,-1 0 1,1 1 0,-1-1-1,0 1 1,1-1 0,-1 1-1,0 0 1,1 0 0,-1 1 0,0-1-1,1 0 1,-1 1 0,1-1-1,-6 3 1,-2 1-20,0 1 0,0 0 0,-12 9 1,0-1 50,-90 56-55,95-56 56,0 0-1,1 1 1,1 1 0,-16 18 0,27-29 0,1 1 1,1-1-1,-1 1 0,0 0 0,1 0 1,0-1-1,0 2 0,1-1 0,-1 0 0,1 0 1,0 0-1,1 1 0,-1-1 0,1 0 1,0 1-1,0-1 0,1 6 0,3 7 128,0 1 0,1-1 0,11 26-1,-8-23-53,-6-15-73,0-1 1,0 0 0,1 0 0,-1 0 0,1-1 0,1 1 0,-1-1 0,0 1 0,1-1 0,0 0 0,0-1 0,1 1 0,-1-1-1,1 1 1,-1-1 0,10 4 0,-8-5 31,0 1-1,1-2 1,-1 1-1,0-1 1,0 0-1,1 0 1,-1 0-1,1-1 1,-1 0-1,1-1 1,-1 1-1,0-1 1,1 0-1,7-3 1,16-7 362,0-2 0,-1 0 0,51-33-1,-61 34-547,-15 7-2927,4-4 1805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6:40.7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206 49 7354,'-122'-24'3959,"70"12"-2408,21 4-49,54 11-1203,1-1 0,33-2-1,-6 1-226,946-7 3362,70 2-536,-256 49-125,-32-1-664,-744-43-2037,380-2 378,-397-2-448,-18 3-2,0 0-1,1 0 1,-1 0-1,0 0 1,0 0-1,0 0 0,0 0 1,0 0-1,0 0 1,0 0-1,1 0 0,-1 0 1,0 0-1,0 0 1,0 0-1,0 0 1,0 0-1,0 0 0,0 0 1,0 0-1,1 0 1,-1 0-1,0 0 0,0 0 1,0-1-1,0 1 1,0 0-1,0 0 1,0 0-1,0 0 0,0 0 1,0 0-1,0 0 1,1 0-1,-1 0 0,0-1 1,0 1-1,0 0 1,0 0-1,0 0 1,0 0-1,0 0 0,0 0 1,0 0-1,0 0 1,0-1-1,0 1 1,0 0-1,0 0 0,0 0 1,0 0-1,0 0 1,0 0-1,0 0 0,0-1 1,0 1-1,-1 0 1,1 0-1,0 0 1,0 0-1,0 0 0,0 0 1,0 0-1,-7-4-238,2 3-33,1 0 0,-1 1 0,0-1 0,0 1 0,0 0 0,0 0 0,-4 1 0,-17 7-623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6:42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8 11290,'0'-7'5169,"0"20"-3156,0 24-517,1 57 889,3-1 0,20 109 0,-19-174-2151,7 33 38,5 81 0,-17-139-353,0 0 0,-1 0 1,1 0-1,0 0 1,-1 0-1,0 0 1,1 0-1,-1 0 0,0-1 1,-1 1-1,1 0 1,-3 3-1,4-5-25,-1-1 1,1 1-1,-1 0 0,0-1 0,1 1 1,-1 0-1,0-1 0,1 1 1,-1-1-1,0 1 0,0-1 1,0 0-1,1 1 0,-1-1 0,0 0 1,0 0-1,0 1 0,0-1 1,0 0-1,0 0 0,1 0 0,-1 0 1,0 0-1,0 0 0,0 0 1,0-1-1,0 1 0,0 0 0,0 0 1,1-1-1,-1 1 0,0 0 1,0-1-1,0 1 0,1-1 0,-1 1 1,0-1-1,1 0 0,-1 1 1,0-1-1,1 0 0,-2-1 0,-1-1-351,1 0-1,-1 0 0,1-1 0,0 1 0,0-1 1,0 0-1,0 0 0,1 0 0,-1 0 0,1 0 1,0 0-1,0 0 0,0-6 0,-3-24-877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6:57.7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258 954 7106,'0'-1'288,"-1"1"0,1 0 1,-1-1-1,1 1 0,0-1 1,-1 1-1,1-1 1,0 1-1,-1-1 0,1 1 1,0-1-1,0 1 0,0-1 1,-1 1-1,1-1 1,0 1-1,0-1 0,0 1 1,0-1-1,0 0 0,0 1 1,0-1-1,0 1 1,0-1-1,0 1 0,0-2 1,1 1-90,0 0 0,-1 0 0,1 0 0,0 0 0,-1 1 0,1-1 0,0 0 0,0 0 0,0 1 0,0-1 0,-1 1 0,1-1 0,1 0 0,2-1 1,-1 1 0,1-1-1,0 1 1,-1 0 0,1 0 0,0 1-1,4-1 1,138-1 2831,191-15-2033,-204-1-469,-69 7-237,59-16 168,-47 8-317,-59 16-85,0-2-1,-1 0 0,1-1 1,-1-1-1,18-10 0,-25 12 31,0-1 0,0-1 0,0 1 0,-1-1 0,0-1 0,0 0 0,-1 0-1,0 0 1,8-14 0,-9 11-27,0 0-1,-1 0 0,0-1 1,0 1-1,-2-1 1,4-17-1,-3 5 8,-1 1 0,-1-35 0,3 3 79,-3 41 89,-1 0 0,0-20 0,-1 29-156,-1-1 0,1 1 1,-1 0-1,-1 0 0,1 0 0,-1 0 1,0 0-1,0 0 0,0 0 0,-4-5 1,-7-8-28,-1 0 0,-1 1 0,0 1 0,-1 0 0,-1 1 0,-1 1 0,0 0 0,0 2 0,-36-19 0,1 6-22,-1 2 0,-87-24 0,91 33-32,0 2 1,0 3-1,-1 2 1,0 2-1,0 2 1,-1 3-1,1 2 1,-52 8 0,85-6-1,0 0 1,1 2 0,-1 0 0,1 1 0,1 0 0,-20 12 0,10-2-5,0 0 0,-42 39 0,39-30-1,1 2 0,1 1 1,2 2-1,-23 33 1,41-52 12,1 1 1,0 0 0,0 0 0,1 0 0,1 1 0,0-1 0,1 1 0,1 0 0,0 0 0,0 0 0,2 1 0,0-1 0,0 0 0,5 22 0,-3-22 26,2 1 0,0 0 0,0-1 1,1 0-1,1 0 0,0-1 0,1 0 1,1 0-1,0 0 0,1-1 0,0 0 1,1-1-1,17 17 0,-8-13 122,1-1-1,0 0 1,0-2-1,1 0 0,1-2 1,0 0-1,0-2 1,43 11-1,-7-6 166,1-3-1,79 3 1,-125-12-554,0 0 1,1-1-1,-1-1 1,0 0-1,23-5 1,-35 6 198,0-1-238,1 1 0,0-1 0,0 1 0,-1-1 0,1 1 0,0 0 0,0 0 0,0 0 0,-1 0 0,1 0 0,0 0 0,0 0 0,0 1 0,-1-1 0,1 1 0,2 0 0,16 11-1625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6:43.2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8386,'-1'66'6685,"-1"-29"-4277,2 0-1,1-1 1,12 63-1,-13-97-2278,0 0 0,1 0 0,-1 0-1,1 0 1,0 0 0,0 0 0,0 0 0,0 0 0,0 0-1,0 0 1,1 0 0,-1-1 0,0 1 0,1-1-1,-1 1 1,3 1 0,-2-2-60,-1-1 0,0 1 0,0-1 0,1 0 0,-1 1 1,0-1-1,1 0 0,-1 0 0,0 0 0,1 0 0,-1 0 0,0 0 0,1-1 0,-1 1 1,0 0-1,0 0 0,1-1 0,-1 1 0,0-1 0,0 0 0,1 1 0,-1-1 0,0 0 0,0 1 1,0-1-1,1-1 0,5-4 142,0-1 0,-1 1-1,0-1 1,0 0 0,-1 0 0,0-1 0,7-13 0,-4 5-144,-1-1 1,9-32 0,-9 14-1450,-6 23-982,-1 1-1,-1-21 0,-6-6-874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6:51.1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114 588 9786,'13'11'4705,"8"2"-3270,-9-9-1131,0 0 0,0-1 1,1 0-1,-1-1 0,1-1 0,-1 0 0,1 0 1,-1-2-1,1 1 0,0-2 0,-1 1 0,17-6 1,-11 3-82,0-2 1,0 0-1,0-2 1,-1 0-1,0 0 1,0-2-1,22-17 1,-20 12-132,-1 0-1,0-2 1,-2 0 0,20-25 0,-28 32-87,-1-1 0,-1 1-1,0-1 1,-1-1-1,0 1 1,0-1 0,-1 1-1,-1-1 1,0 0 0,2-13-1,-3 6 8,-1 1-1,0 0 0,-2-1 0,0 1 0,-6-34 1,5 45-8,0-1 0,0 1 0,-1 0 0,0 0 0,0 0 0,0 0 0,-1 1 0,0-1 0,-1 1 0,1 0 0,-1 0 0,-1 1 0,1-1 0,-1 1 0,0 0 0,-11-7 0,4 5-4,-1 1-1,0 0 1,0 1-1,0 0 0,-1 2 1,1-1-1,-1 2 0,0 0 1,-25 0-1,10 2-3,0 2-1,0 1 1,-54 12-1,74-12 16,1 0 0,-1 0-1,1 1 1,0 0 0,0 0-1,0 1 1,1 1 0,0-1-1,-15 14 1,13-10 70,2 1 0,-1 0-1,1 1 1,1 0 0,0 0 0,0 0 0,-5 15 0,1-1 223,1 1 0,2 0 0,-6 29 0,11-38-108,0 0 0,1 0 0,1 0 0,1 1-1,0-1 1,4 18 0,-4-30-150,1 0-1,1 0 0,-1 0 1,1-1-1,0 1 1,0 0-1,0-1 1,0 0-1,1 1 0,0-1 1,0 0-1,0 0 1,0-1-1,1 1 1,-1-1-1,1 1 0,0-1 1,0 0-1,0-1 1,1 1-1,-1-1 1,0 0-1,1 0 0,0 0 1,-1 0-1,1-1 1,0 0-1,0 0 1,0 0-1,5 0 0,6-1-9,1 0-1,-1 0 0,0-2 0,22-4 0,65-20-951,-37 8-592,14 1 465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06.8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202 12 8882,'-2'-1'365,"-1"-1"-1,1 1 1,-1 0 0,1-1-1,-1 1 1,0 0 0,0 1-1,1-1 1,-1 1 0,0-1-1,0 1 1,-4 0 0,5 0-237,0 0 0,0 1 0,-1 0 0,1-1 0,0 1 0,0 0 0,0 0 0,0 0 0,0 0 0,0 1 0,0-1 0,1 0 0,-1 1 0,0-1 0,1 1 0,-3 3 0,-7 8 574,2 1-1,0 0 1,-13 27-1,-15 50 130,27-59-474,2 1-1,1-1 1,1 1 0,-2 55-1,7-82-315,1 1 0,0-1-1,0 0 1,1 1 0,0-1 0,0 1-1,1-1 1,-1 0 0,1 0 0,0 0-1,1 0 1,0 0 0,0-1 0,0 1-1,1-1 1,-1 1 0,9 7 0,-2-3 114,1-1-1,0 0 1,0-1 0,1-1 0,0 0 0,0 0-1,1-1 1,0 0 0,0-2 0,1 1 0,-1-1-1,21 2 1,-15-3 2,1-1 0,0-1 0,-1 0 0,1-2 0,0 0 0,-1-2 0,1 0 0,24-7-1,-37 8-109,0-1 0,0 0 0,0 0 0,0 0 0,-1-1 0,0 0 0,1-1 0,-2 1 0,1-1 0,7-7-1,-6 4 4,-1 0-1,0-1 0,0 0 1,-1 0-1,0 0 0,6-17 1,-3 2 51,-1-1 0,-1 0 1,-1 0-1,-2 0 1,1-32-1,-4 49-42,0 1-1,0-1 1,-1 0 0,0 0-1,0 1 1,-1-1 0,0 1-1,0-1 1,-1 1 0,0 0-1,0 0 1,-1 0 0,0 0-1,-8-10 1,6 10-7,0 1 1,-1-1 0,1 1-1,-2 0 1,1 0 0,-1 1-1,1 0 1,-1 1 0,-1-1-1,1 2 1,-1-1 0,-9-2-1,-19-4-121,-1 1-1,0 3 0,0 0 0,-57 1 0,83 5-1080,12 0 1114,0 0 1,-1 0 0,1 0 0,0 0-1,0 0 1,0 0 0,-1 0 0,1 0-1,0 0 1,0 1 0,0-1 0,0 0-1,-1 0 1,1 0 0,0 0-1,0 0 1,0 0 0,0 0 0,-1 0-1,1 0 1,0 1 0,0-1 0,0 0-1,0 0 1,0 0 0,0 0 0,-1 0-1,1 1 1,0-1 0,0 0 0,0 0-1,0 0 1,0 0 0,0 1 0,0-1-1,0 0 1,0 0 0,0 0 0,0 1-1,0-1 1,0 0 0,11 10-927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11.4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402 1145 9266,'5'1'578,"0"0"-1,0 0 1,0 0 0,0 0-1,0-1 1,0 0 0,1 0 0,-1 0-1,0 0 1,0-1 0,6-2-1,4-1-228,0-1 0,19-10 0,7-3 845,-6 5-632,-1-3 0,48-29 1,58-51 430,-112 73-850,0-1 0,-2-1 0,-1-1 0,-1-2 0,-1 0 0,-1-1 0,33-62 0,-51 82-130,0 0 0,0 0 0,0 0 0,-1 0-1,-1-1 1,0 1 0,0-1 0,-1 0 0,0 0-1,0 0 1,-1 1 0,-1-1 0,0 0 0,-2-11-1,-7-43-15,-11-46 147,16 93-114,0 1 1,-1 0 0,0 0-1,-14-23 1,4 12-11,-1 2 1,-32-39-1,39 53-21,-1 1 0,0 0 0,0 0 0,-1 1 0,0 1 0,0 0 0,-22-9 0,21 11 7,0 1-1,0 1 0,-1 0 1,0 1-1,0 0 1,0 2-1,-16-2 1,1 4 9,0 0 1,-42 9 0,17-1-19,-88 27-1,122-29 2,-1 0 1,2 2-1,-1 0 0,1 1 0,1 1 0,0 1 0,-23 19 1,27-16-5,0 0 1,1 0-1,0 1 1,-13 23 0,6-4 5,-20 45 1,28-47-2,1 0-1,-11 61 0,5-23-9,10-42 32,1 1-1,2-1 0,1 1 1,0 33-1,3-48 29,1 1 0,1 0 1,1 0-1,0-1 0,0 1 0,2-1 0,0 0 0,0 0 1,12 19-1,-13-27-1,0-1 0,1 1 1,0-1-1,0 0 1,0 0-1,1-1 0,0 0 1,0 0-1,0 0 1,8 4-1,-3-3 83,0-1 0,1 0 0,-1-1 1,1 0-1,21 4 0,3-3 314,-1-2 0,0-1 0,54-5 0,-55 0-221,0-1 0,-1-1 0,1-2 0,-1-2 0,-1 0 0,1-3 0,-2 0 0,0-2 0,0-1 0,35-25 1,0-8-124,-39 27-161,55-31 1,-79 50-84,1 0 0,0 0-1,0 1 1,0-1 0,0 1-1,0 0 1,5 0 0,-9 1 47,1-1 1,0 1-1,0 0 1,0 1-1,0-1 1,0 0-1,-1 0 1,1 0-1,0 0 1,0 1-1,0-1 1,0 0-1,-1 1 1,1-1-1,0 0 1,0 1-1,-1-1 1,1 1 0,0-1-1,-1 1 1,1 0-1,-1-1 1,1 1-1,-1 0 1,1-1-1,-1 1 1,1 0-1,-1 0 1,1-1-1,-1 1 1,0 0-1,0 0 1,1 0-1,-1 0 1,0-1-1,0 1 1,0 0 0,0 0-1,0 0 1,0 1-1,0 2-161,-1 0 0,1 0 0,-1 0-1,0 0 1,-1 0 0,-1 5 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14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71 3462 5449,'-5'3'1452,"0"0"1,0 0-1,0 0 0,-11 4 0,15-7-1274,-1 1 0,1-1 0,-1 0-1,1 1 1,-1-1 0,0 0 0,1 0 0,-1 0 0,0 0-1,-1-1 1,2 1-92,1 0 0,-1 0 0,0 0-1,1-1 1,-1 1 0,1 0 0,-1-1 0,1 1-1,-1 0 1,1-1 0,-1 1 0,1-1 0,-1 1-1,1-1 1,-1 1 0,1-1 0,0 1 0,-1-1-1,1 0 1,0 1 0,-1-1 0,1 1 0,0-1-1,0 0 1,0 0 0,-2-9 285,1 0-1,0 1 1,0-1 0,1 0 0,1 0-1,0 0 1,0 0 0,5-16-1,3-7-113,17-36 0,-18 49-86,69-161 48,130-218 1,-47 146 418,21-41-31,-118 175-578,98-173-24,172-176 791,-48 131 439,-224 268-1177,124-107 1,-91 98 47,105-90 1002,-94 68-202,-47 42-384,120-90-1,-153 132-247,43-20 0,-23 13 236,-43 22-491,0 0-1,0 0 1,0-1 0,1 1 0,-2-1-1,1 1 1,3-4 0,-1-4-2416,-13 5-2068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19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1806 9306,'22'-20'1817,"-1"0"0,26-33 1,3-2-299,-22 29-704,0 0 0,38-25 1,-52 41-739,2 0 1,-1 1 0,1 1 0,0 1-1,1 0 1,33-8 0,-47 14-53,1 0 1,-1 0-1,0 1 0,1-1 1,-1 1-1,1 0 0,-1 0 1,1 0-1,-1 1 1,1-1-1,-1 1 0,1 0 1,-1 0-1,0 0 1,1 0-1,-1 1 0,0-1 1,0 1-1,0 0 0,0 0 1,0 0-1,0 0 1,-1 0-1,1 1 0,-1-1 1,1 1-1,1 3 1,30 40 462,36 66 0,-1-8-326,-11-19-16,-38-56-43,-19-28-95,-1-1 0,1 1-1,0 0 1,0 0 0,-1 0 0,1 0 0,0 0 0,0-1-1,0 1 1,0 0 0,0-1 0,0 1 0,0-1 0,0 1-1,0-1 1,0 1 0,0-1 0,1 0 0,-1 0 0,0 1-1,0-1 1,0 0 0,0 0 0,1 0 0,0 0 0,-1-2 8,0 1 0,0 0 0,0 0 0,-1 0 0,1-1 0,0 1 0,-1-1 0,1 1 0,-1 0 0,1-1 0,-1 1 0,0-1 0,0 1 0,1-1 0,-1 1 0,0-1 0,-1-1 0,1 0 6,0-13 18,-1 0 0,0 0 0,-1-1 0,-1 1 0,-1 1 0,0-1 0,-11-25 0,-5-4-113,-32-52 1,32 63 142,4 9-108,1-1 0,-18-45 1,30 64 150,1 0 1,0-1 0,0 1-1,0 0 1,1-1 0,0 1-1,1-1 1,0 0 0,0 1-1,0-1 1,1 1 0,0-1-1,1 1 1,-1-1-1,5-9 1,-4 14-90,0-1 1,0 1-1,0-1 0,1 1 0,-1 0 0,1 0 1,0 0-1,0 0 0,0 1 0,0-1 0,1 1 1,-1 0-1,7-4 0,6-1-25,32-10 0,-27 10 39,73-35 220,-24 8-68,-54 31-153,-16 3-34,1 0-1,-1 0 1,0 0 0,1 0-1,-1 1 1,0-1-1,1 0 1,-1 0 0,1 0-1,-1 0 1,0 1 0,1-1-1,-1 0 1,0 0 0,1 1-1,-1-1 1,0 0-1,0 1 1,1-1 0,-1 0-1,0 1 1,1 1 12,0 0 0,-1 0 0,1 1 0,-1-1 0,0 0 0,0 0 1,0 0-1,0 1 0,0 1 0,0 5 35,0 3 39,1 0 0,1-1 0,0 1 0,1-1 0,0 1 0,6 14 0,35 66 228,-26-56-301,80 164 191,-84-170-181,-7-13 102,16 24 0,-21-37-103,1 0-1,-1-1 0,1 0 0,0 1 1,0-1-1,0 0 0,1 0 0,-1-1 1,0 1-1,1-1 0,7 4 0,-10-5-22,0-1-1,0 1 1,0-1 0,1 0-1,-1 1 1,0-1-1,0 0 1,0 1-1,0-1 1,0 0-1,0 0 1,0 0-1,1 0 1,-1 0-1,0-1 1,0 1 0,0 0-1,0 0 1,0-1-1,0 1 1,0 0-1,0-1 1,0 1-1,0-1 1,0 0-1,0 1 1,0-1-1,0 0 1,0 1 0,-1-1-1,1 0 1,0 0-1,0 0 1,-1 0-1,1 0 1,-1 0-1,1 0 1,-1 0-1,1 0 1,-1 0 0,1-1-1,0-3-7,0 0-1,0 0 1,0 0-1,-1 0 1,0 0 0,1 0-1,-3-10 1,-4-21-149,-3 0 0,-13-37 0,-5-23 16,23 80 119,-2-13 14,-2 1 1,-19-51 0,23 71 0,-1-1 1,1 1 0,-1 1 0,0-1-1,-1 1 1,0 0 0,0 0-1,-1 0 1,1 1 0,-2 0-1,1 0 1,0 1 0,-12-6 0,7 5 3,9 5 4,0 0 1,0 0-1,0-1 0,0 1 1,0-1-1,0 0 0,0 0 1,-4-4-1,7 5-3,0 0-1,-1 0 1,1 0 0,0 0 0,0 0 0,0 1-1,0-1 1,0 0 0,0 0 0,1 0-1,-1 0 1,0 0 0,0 0 0,1 0-1,-1 1 1,0-1 0,1 0 0,-1 0 0,1 0-1,-1 1 1,1-1 0,0-1 0,13-15 21,-6 10-4,1 0 1,15-9 0,1-1 4,6-7-2,43-32 115,-61 48-108,-1 1-1,1 0 1,1 0-1,14-4 1,-26 10-13,0 0 0,0 1 0,0-1 0,0 1 0,0-1 0,0 1 0,0 0 0,0 0-1,0 0 1,0 0 0,0 0 0,0 0 0,0 1 0,0-1 0,0 1 0,0 0 0,0-1 0,0 1 0,0 0 0,0 0 0,-1 0 0,1 0 0,0 0 0,-1 1 0,1-1 0,-1 0 0,1 1 0,-1-1 0,1 1 0,-1 0 0,0-1 0,2 4 0,2 5 32,-1 0 1,0 0-1,0 1 1,-1 0-1,2 10 0,1 3-16,11 41 51,-10-32-39,2-1 0,1-1-1,20 41 1,-20-53 21,-1 1 13,26 37 0,-31-51-69,1 0-1,0-1 1,0 1-1,1-1 1,-1 0-1,1 0 1,0-1-1,1 0 1,11 6-1,-13-7 0,1-1 0,-1 0 1,1 0-1,0 0 0,8 1 0,-12-3-8,-1 0 1,1 0 0,-1 0-1,1 0 1,-1 0 0,0 0-1,1 0 1,-1-1 0,1 1-1,-1-1 1,1 1 0,-1-1-1,0 1 1,1-1 0,-1 0-1,0 0 1,0 1-1,0-1 1,0 0 0,1 0-1,-1 0 1,0 0 0,0-1-1,-1 1 1,1 0 0,0 0-1,1-3 1,1-2-4,-1-1-1,1 0 1,-1 0-1,-1 0 1,1-1 0,-1 1-1,-1 0 1,1-1-1,-1 1 1,0 0 0,-1-1-1,-1-7 1,-3-10-70,0 0 1,-11-26 0,14 42 18,-1 1 1,-1-1 0,1 1 0,-1 0-1,-1 0 1,0 0 0,0 0 0,0 1-1,-1 0 1,0 0 0,0 0 0,-1 1 0,0 0-1,0 0 1,0 1 0,-11-7 0,-14-4 17,9 3-7,-43-28 0,60 36 42,0-1-1,0 1 1,0-1-1,0 0 1,1 0-1,0-1 1,1 1 0,-1-1-1,1 0 1,-5-13-1,8 16 6,0 0 0,0 1-1,1-1 1,-1 0 0,1 0-1,0 1 1,0-1 0,0 0-1,1 0 1,-1 1 0,1-1 0,0 0-1,0 1 1,0-1 0,1 1-1,-1-1 1,1 1 0,3-5-1,1-1 6,0-1-1,1 2 0,0-1 1,16-14-1,-13 15-1,1 1 0,0 0 0,1 1 0,0 0-1,0 1 1,24-7 0,-25 8-7,-6 2 3,1 0 0,-1 1 0,1-1 0,-1 1 0,1 0 0,-1 1 0,1-1 0,0 1 0,-1 0 0,1 1 0,0-1 0,-1 1 1,1 0-1,-1 1 0,1-1 0,-1 1 0,0 0 0,1 0 0,-1 1 0,8 4 0,2 4 17,1 0 0,-2 1 0,1 0 0,-2 1 0,0 1 0,0 0 0,-1 1 0,-1 0 0,-1 0 0,0 1 0,-1 1 0,0 0 0,-2 0 0,7 20 0,-9-22 45,1 1 0,0 0 0,1-1 0,1 0 0,11 15-1,-16-25-44,1 0 0,-1-1 0,1 0 0,1 0 0,-1 0 0,0 0-1,1-1 1,0 1 0,0-1 0,0-1 0,0 1 0,0-1-1,1 1 1,-1-2 0,1 1 0,-1-1 0,1 1 0,9 0 0,-14-2-19,1 0 1,-1 0-1,1 0 1,-1 0-1,1 0 1,-1 0-1,1-1 1,-1 1-1,0 0 1,1-1-1,-1 1 1,1-1-1,-1 1 1,0-1-1,1 0 1,-1 1-1,1-2 1,-1 1-1,0 0-1,0 0 1,0 0 0,-1 0-1,1 0 1,-1 0 0,1 0 0,-1-1-1,1 1 1,-1 0 0,0 0 0,1 0-1,-1-1 1,0 1 0,0 0-1,0-2 1,0-4-8,-1-1 0,0 1-1,-1-1 1,0 1 0,-4-10-1,3 5-2,-4-5-29,-1-1 0,-1 1 0,0 1 0,-1-1 0,-22-25 0,-1-4-92,-5-20 28,25 42 83,-1 1-1,-21-26 1,34 48 30,0-1-1,1 1 1,-1-1 0,0 1 0,1-1-1,-1 0 1,1 1 0,-1-1-1,1 0 1,0 1 0,0-1-1,0 0 1,0 0 0,0 1 0,0-1-1,0 0 1,1 0 0,-1 1-1,0-1 1,1 1 0,0-1 0,0-2-1,3-4 17,0 0 0,9-14 0,-12 21-20,5-8-4,1 0-1,0 1 0,1 0 0,0 0 0,0 1 0,16-11 0,0 3 84,35-18 0,-56 31-62,0 1-1,1 0 0,-1-1 0,1 1 0,0 1 0,-1-1 0,1 0 0,0 1 0,0 0 0,-1 0 0,1 0 0,0 0 0,4 1 0,-2 1-8,0-1-1,-1 1 1,1 0-1,-1 1 1,1-1-1,-1 1 1,8 5-1,-1 2 6,0 0 1,-1 0-1,0 1 0,-1 1 0,15 20 1,-6-2 66,18 37 1,-26-45-50,0-1 1,1 0-1,1-1 1,31 36-1,-38-50-25,1 0 1,-1-1-1,1 0 0,0 0 0,0-1 0,1 0 0,8 4 1,-15-7-11,0-1-1,-1 0 1,1 0 0,0 1 0,-1-1 0,1 0 0,0 0 0,0 0 0,-1 0 0,1 0 0,0 0 0,-1 0-1,1 0 1,0 0 0,0 0 0,-1 0 0,1-1 0,0 1 0,-1 0 0,1 0 0,-1-1 0,1 1 0,1-1 0,-1 0 0,0 0 1,-1 0 0,1 0-1,0 0 1,0-1 0,-1 1-1,1 0 1,0 0 0,-1 0 0,0-1-1,1-2 1,1-3 3,-1-1 0,-1 1 0,1-13 0,-1 15-5,-1-9-13,-1 0 0,0 1-1,0-1 1,-1 1 0,-1 0 0,0 0 0,-8-16 0,-48-84-87,58 111 99,-10-19-35,0 1 0,-2 0 0,-1 1-1,0 0 1,-32-28 0,45 46 40,0-1-1,0 0 1,0 0-1,0 0 1,0 0-1,0 0 0,1-1 1,-1 1-1,1 0 1,0-1-1,0 1 1,-1-1-1,1 1 1,0-5-1,0 4-1,1 1 1,1-1-1,-1 1 0,0 0 0,1-1 0,-1 1 1,1-1-1,-1 1 0,1 0 0,0 0 0,0-1 1,0 1-1,1 0 0,-1 0 0,0 0 0,4-3 1,7-8 21,0 0 0,1 1 0,0 1 1,1 0-1,1 1 0,-1 1 0,1 0 1,26-11-1,-40 20-23,5-2 13,-1-1 0,1 1 0,12-2-1,-17 4-8,0 0-1,1 0 1,-1-1 0,0 1-1,1 0 1,-1 0-1,0 1 1,1-1-1,-1 0 1,0 0-1,1 1 1,-1-1-1,0 1 1,0-1 0,1 1-1,-1-1 1,0 1-1,0 0 1,0 0-1,0-1 1,0 1-1,0 0 1,0 0-1,2 2 1,2 6 8,-1 0 1,0 0-1,0 1 0,2 10 1,8 18 29,-9-28-33,1 0 0,-1 0 0,2-1 0,-1 0 0,1 0 0,10 9 0,52 41 131,-51-45-24,0 1 0,-1 0 0,26 30 0,-41-41-82,1 0 0,0 0-1,1-1 1,-1 0 0,0 0 0,1 0 0,4 3 0,-2-34 58,-6 17-85,1 4-2,-1 0 0,0 0 0,-1 0 0,1 0 0,-1 1 0,0-1-1,-1 0 1,0 0 0,0 1 0,-5-11 0,-68-101-28,67 105 24,3 4-6,-1 1 0,0 0 0,-1 0 0,-13-14 0,19 21 8,-1 0-1,0 0 0,1 0 1,-1-1-1,1 1 0,0-1 1,-1 1-1,1-1 0,0 1 1,0-1-1,0 0 1,0 0-1,0 0 0,1 1 1,-1-1-1,0 0 0,1 0 1,0 0-1,-1 0 0,1-4 1,1 2 4,-1 0 0,1 0 1,1 1-1,-1-1 1,0 0-1,1 1 0,0-1 1,0 1-1,0 0 1,3-4-1,10-14 170,2 0 1,0 1 0,1 1-1,1 0 1,1 2-1,30-21 1,-47 35-150,53-39 451,-49 35-390,0 1 1,0-1 0,-1 0 0,0-1 0,6-9-1,-11 17-86,-1 0-1,0 0 0,0 0 0,1-1 0,-1 1 0,0 0 0,0-1 1,0 1-1,0 0 0,1 0 0,-1-1 0,0 1 0,0 0 0,0-1 1,0 1-1,0 0 0,0-1 0,0 1 0,0 0 0,0-1 0,0 1 1,0 0-1,0-1 0,0 1 0,0 0 0,0-1 0,0 1 0,0 0 1,0 0-1,0-1 0,-1 1 0,1 0 0,0-1 0,0 1 0,0 0 0,-1 0 1,1-1-1,0 1 0,-1 0 0,-9-2-2021,18 7-1723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1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2153 6793,'-2'-3'716,"1"-1"-1,0 0 1,-1 0-1,2 0 0,-1 0 1,0 0-1,1 0 1,0-7-1,0 8-544,0 1 0,1-1-1,0 1 1,-1-1 0,1 1-1,0-1 1,0 1 0,0 0-1,1-1 1,-1 1 0,1 0 0,-1 0-1,1 0 1,0 0 0,2-2-1,51-42 2074,-19 17-1355,10-11-300,29-25-39,-11 18-216,40-32 169,146-82 0,-214 141-527,292-175-583,-273 156 494,295-188-207,-183 139 313,188-108 81,8-54 562,-87 57 615,-126 99-317,90-64 475,-68 14 882,-170 144-2564,-6 3-282,-7 11-841,6-9 889,-11 17-560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3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 14003,'2'-6'2123,"2"7"-125,4 11-323,-3 0-865,0 0 1,5 20-1,3 10 196,9 14 614,55 101 0,-64-135-1436,1-2 0,1 0-1,0 0 1,1-1-1,1-1 1,1-1-1,31 23 1,-21-21-109,1-1 0,1-1 0,1-2 1,0-1-1,1-1 0,33 8 0,-37-14-865,0-2-1,1 0 1,-1-2-1,40 0 1,-13-5-612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4.2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80 10410,'-3'-80'12143,"7"83"-11412,3 8-23,110 232 2820,-109-226-3391,46 118 292,-48-116-408,-1 1 0,0 0 1,-2-1-1,0 1 1,0 24-1,-3-44-21,1 17 25,0-12-46,1-9-66,1-5 14,-2 0 0,1 0 0,-1 0 0,0 0-1,-1-9 1,1-10-125,0 5 22,-1 6-60,5-22-1,-4 34 192,0 1-1,0 0 0,0 0 1,0 0-1,1 0 0,0 0 1,0 0-1,0 0 0,0 1 1,4-6-1,-4 8 39,-1-1 0,1 1-1,-1 0 1,1 0 0,-1 0 0,1 0-1,0 0 1,0 0 0,-1 0 0,1 1 0,0-1-1,0 0 1,0 1 0,0 0 0,0-1 0,0 1-1,0 0 1,-1 0 0,1 0 0,0 0-1,0 1 1,0-1 0,0 0 0,0 1 0,0-1-1,0 1 1,0 0 0,-1-1 0,1 1 0,0 0-1,1 2 1,7 2 10,-1 2-1,0 0 1,0 0-1,8 8 1,-12-10-6,1 1 20,-1-1 0,2 0 1,-1 0-1,1 0 1,-1-1-1,15 7 0,-18-10-10,-1-1 0,1 1 0,-1 0-1,1-1 1,-1 0 0,1 1-1,0-1 1,-1 0 0,1-1-1,-1 1 1,1 0 0,-1-1 0,1 1-1,-1-1 1,1 0 0,-1 0-1,1 0 1,-1 0 0,0 0-1,0 0 1,1-1 0,-1 1 0,0-1-1,0 0 1,2-2 0,2-3-2,0 0 1,0 0 0,-1 0 0,0-1-1,-1 1 1,1-1 0,-2 0 0,1 0-1,-1-1 1,0 1 0,2-15 0,0-8 27,3-60 1,-7 64-30,-1 25-1,0 0 0,0 0 0,1 0 0,-1 0 0,0 0 0,1 0 0,-1 0 0,1 0 0,1-4 0,-1 6-2,-1 0 1,0 0-1,0 0 1,0 0 0,1-1-1,-1 1 1,0 0-1,0 0 1,0 0-1,1 0 1,-1 0 0,0 0-1,0 0 1,1 0-1,-1 0 1,0 0 0,0 0-1,1 0 1,-1 0-1,0 0 1,0 0-1,0 0 1,1 0 0,-1 0-1,0 0 1,0 0-1,1 1 1,-1-1-1,0 0 1,0 0 0,0 0-1,0 0 1,1 0-1,-1 1 1,0-1-1,0 0 1,0 0 0,0 0-1,1 0 1,-1 1-1,0-1 1,0 0 0,0 0-1,0 1 1,4 5 35,-1 0 1,1 0 0,3 14 0,-1-5-22,-1 0 28,0-1 1,1 0-1,11 18 0,-15-29-74,-1 0 0,1 0 0,0 0 0,0-1-1,0 1 1,1-1 0,-1 0 0,1 0 0,-1 0 0,1 0 0,0 0 0,-1 0-1,1-1 1,0 1 0,0-1 0,0 0 0,1 0 0,-1 0 0,0 0 0,0 0-1,6 0 1,-7-1-113,-1 0-1,1 0 1,-1-1-1,1 1 1,-1 0-1,1-1 1,-1 1 0,1-1-1,-1 1 1,1-1-1,-1 0 1,0 0-1,1 1 1,-1-1-1,0 0 1,0 0-1,1 0 1,-1 0-1,1-3 1,1 1-449,-1-1 0,0 1 0,0-1 1,0 0-1,-1 0 0,2-4 0,2-12-820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4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 14107,'-3'3'952,"2"1"304,2-2-407,9-2-761,0 0-368,5-3-801,1-2-527,11-1 768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00.4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274 793 10090,'0'0'142,"-1"0"0,1 0-1,0 0 1,-1 1 0,1-1 0,0 0-1,-1 0 1,1 0 0,0 0-1,-1 1 1,1-1 0,0 0 0,0 0-1,-1 1 1,1-1 0,0 0 0,0 0-1,0 1 1,-1-1 0,1 0 0,0 1-1,0-1 1,0 0 0,0 1 0,0-1-1,0 0 1,0 1 0,0-1-1,0 0 1,0 1 0,0-1 0,0 0-1,0 1 1,0-1 0,0 0 0,0 1-1,1 0 56,0-1 0,0 0 0,0 1 0,-1-1 0,1 0 0,0 0 0,0 1 0,0-1 0,0 0-1,0 0 1,0 0 0,2 0 0,34-4 2067,-8-1-1437,-1 2 1,1 2-1,0 0 1,-1 2 0,1 1-1,51 10 1,-47-5-608,1-2 1,-1-1-1,1-2 0,-1-1 1,1-2-1,0-1 0,-1-1 1,37-9-1,5-7-3,-1-3 0,0-3 0,79-40 0,-116 47-167,93-50 91,-111 57-107,-1-1-1,0-1 1,-1-1-1,26-26 1,-40 36-21,0 1-1,-1-1 1,1 0 0,0 0-1,-1 0 1,0 0 0,0 0-1,0 0 1,-1-1 0,1 1-1,-1-1 1,0 1 0,-1-1-1,1-5 1,-1 2-4,0-1-1,-1 1 1,0 0 0,0 0 0,-1 0-1,0 0 1,-4-9 0,-7-11 10,0 0-1,-2 1 1,-1 0 0,-1 1-1,-28-31 1,34 43 28,-1 2 0,0-1 0,-1 2-1,-1 0 1,0 0 0,0 1 0,-31-15 0,24 15-11,-2 1-1,1 1 1,-1 1-1,-1 1 1,-24-2-1,2 2 11,-83 2 0,-43 13-37,140-7-14,-129 13-144,124-9 104,1 1 1,-49 17-1,47-11 40,0 2 1,1 2-1,0 1 0,2 2 0,0 1 0,2 2 0,0 1 0,-36 35 0,56-46 4,0 0 0,1 1 1,1 1-1,0 0 0,0 0 0,-10 24 0,17-30-3,0 0 1,1 0-1,0 1 1,1-1 0,0 1-1,0 0 1,1-1-1,0 1 1,1 0-1,0 0 1,1 0 0,0-1-1,4 18 1,-2-14 8,1-1 0,1 1 0,0-1 0,0 0 0,1-1 0,1 0 0,0 1 0,15 17 0,-10-16 38,0-1 0,1 0 0,1-1 0,0 0 1,30 17-1,-17-14 123,0-2 0,1 0-1,1-2 1,-1-1 0,2-2 0,-1-1 0,44 4 0,-7-4 159,1-3 0,-1-3 0,96-11 0,-154 9-375,0 1-1,0-1 1,-1 0 0,1-1 0,0 0-1,-1 0 1,1 0 0,-1-1 0,0 0-1,0-1 1,-1 0 0,11-9 0,-7 7-773,-5 5-768,-14 15-4440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5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148 1 12955,'-13'17'2461,"-1"0"1,-31 29 0,-1 1-273,35-36-1734,9-10-401,0 1-1,1-1 1,-1 1-1,1-1 1,-1 1-1,1-1 1,0 1-1,-1 0 1,1 0-1,0 0 1,0 0-1,-1 2 1,2-3-51,0-1 0,0 0 0,0 1 0,0-1 0,0 0 0,1 1 0,-1-1 0,0 0 0,0 1 0,0-1 0,0 0 0,0 0 0,1 1 0,-1-1 0,0 0 0,0 0 0,0 1 0,1-1 0,-1 0 0,0 0 0,0 0 0,1 1 0,-1-1 0,0 0 0,1 0 0,-1 0 0,0 0 0,0 0 0,1 1 0,-1-1 0,0 0 0,1 0 0,-1 0 0,0 0 0,1 0 0,15 1-8,-12-2 8,34 0-5,-17 0 48,0 1-1,1 1 1,22 3-1,-39-3 16,1 0 1,-1 0-1,0 1 1,0-1 0,0 1-1,0 0 1,0 1-1,-1-1 1,1 1-1,-1 0 1,1 0-1,-1 0 1,0 1-1,0 0 1,0-1-1,-1 2 1,5 5-1,-6-7-14,-1-1 0,1 1 0,-1 0 0,0 0 0,0 0-1,0 0 1,0 0 0,0 0 0,-1 0 0,1 0 0,-1 1 0,0-1-1,0 0 1,0 0 0,-1 4 0,0-2 2,-1 0 0,1 0 0,-1 0 0,0-1-1,0 1 1,0 0 0,-1-1 0,-5 7 0,-1 0-6,-1 0-1,0-1 1,0-1 0,-1 0-1,-23 15 1,22-16-83,-1-1 0,-17 7 0,26-12-86,0 0 1,0-1-1,0 0 0,0 0 1,-1 0-1,1-1 0,0 1 1,0-1-1,0 0 0,-1 0 1,1 0-1,-6-2 0,7 1-195,0 0 0,1-1 0,-1 0 0,1 1 0,-1-1 0,1 0 0,0 0 0,0 0 0,0-1 0,0 1 1,0 0-1,0-1 0,0 1 0,1-1 0,-1 0 0,1 1 0,0-1 0,-1-5 0,0-13-1134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5.4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14243,'1'18'2952,"4"29"1,16 47 740,-11-51-2585,-9-40-1047,27 103 1425,-23-91-1347,1 0 1,0 0-1,1 0 0,15 22 0,-22-36-129,1 0 0,0 1 0,0-1 0,0 0 0,0 0 0,0 0 0,0 0 0,0 0-1,1 0 1,-1 0 0,0 0 0,0-1 0,1 1 0,-1 0 0,3 0 0,-3-1-5,0 0 0,0 0 0,0 0 0,0 0 0,0 0 0,0 0 0,0 0 0,-1-1 0,1 1 0,0 0 0,0-1 0,0 1 0,0 0 0,0-1 0,0 1 0,0-1 0,1-1 0,3-2 9,-1-1 0,0 0 1,0 0-1,0 0 1,6-11-1,-1 1 25,-6 10-25,0 1-1,1 0 1,-1 0 0,1 0-1,0 0 1,0 1-1,0-1 1,0 1 0,1 0-1,0 0 1,9-3 0,-11 4 5,0 2 0,1-1-1,-1 0 1,0 1 0,1-1 0,-1 1 0,1 0 0,-1 0 0,0 0 0,1 1-1,-1-1 1,1 1 0,-1 0 0,0 0 0,0 0 0,1 0 0,-1 1 0,0-1-1,5 4 1,-1 0-299,-1 0-1,0 1 1,0-1 0,-1 1-1,1 0 1,-1 1-1,7 11 1,2 2-1808,2 0 749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5.7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112 107 9770,'10'-37'3339,"-7"31"-2568,-1 0 0,0 0-1,-1 0 1,0 0 0,0 0 0,0 0-1,0 0 1,-1-10 0,-1 16-690,1-1 1,0 1-1,-1-1 1,1 1-1,0 0 1,-1-1-1,1 1 1,-1-1-1,1 1 0,-1 0 1,1 0-1,-1-1 1,1 1-1,-1 0 1,1 0-1,-1 0 1,1-1-1,-1 1 1,1 0-1,-1 0 1,1 0-1,-1 0 1,1 0-1,-1 0 1,1 0-1,-1 0 1,0 0-1,1 1 1,-1-1-1,1 0 1,-1 0-1,1 0 1,-1 1-1,1-1 1,-1 0-1,1 0 1,0 1-1,-1-1 1,-5 4 161,1 1 1,0-1-1,0 0 1,1 1-1,-1 0 1,1 0-1,0 1 1,-5 9-1,-24 50 784,27-50-880,0 0 0,1 1 1,0 0-1,1 0 0,1 0 1,0 0-1,0 21 1,3-35-141,0 1 1,0-1 0,0 0 0,1 0 0,-1 0 0,0 0 0,1 1 0,-1-1 0,1 0 0,0 0-1,0 0 1,0 0 0,0 0 0,0 0 0,0-1 0,0 1 0,1 0 0,-1 0 0,1-1-1,-1 1 1,1-1 0,0 0 0,-1 1 0,1-1 0,0 0 0,0 0 0,0 0 0,0 0 0,0 0-1,0 0 1,0-1 0,0 1 0,0-1 0,3 1 0,4 0-112,0-1 0,0 0 0,0 0 0,0-1 1,0 0-1,17-5 0,-12 2-785,0-1 0,0 0 0,0-2 1,0 1-1,-1-2 0,0 0 0,0 0 1,16-15-1,2-5-614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6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121 558 13795,'-3'1'426,"1"0"0,-1 0 0,0 0 0,1 1 0,-1-1 0,1 1 0,-1 0 0,1-1 0,0 1 0,0 0 0,-4 5 0,-19 28 1752,20-25-1550,-3 2-248,0 0 1,2 1 0,-1 0-1,2 0 1,0 1-1,0 0 1,2 0 0,-1 0-1,2 0 1,0 0 0,0 23-1,2-33-371,0 1 0,1-1 0,0 0 0,0 0-1,2 6 1,-3-8-19,1-1 0,-1 0 0,1 0-1,-1 0 1,1 0 0,-1 0 0,1 0 0,0 0-1,0 0 1,-1 0 0,1 0 0,0 0 0,0 0-1,0-1 1,0 1 0,0 0 0,0 0 0,0-1-1,0 1 1,0-1 0,0 1 0,0-1-1,2 1 1,-2-1-7,0 0-1,0-1 1,0 1-1,0 0 1,0 0 0,0-1-1,-1 1 1,1-1-1,0 1 1,0 0-1,0-1 1,-1 0-1,1 1 1,0-1 0,0 1-1,-1-1 1,1 0-1,0 1 1,-1-1-1,1 0 1,0-1-1,12-21-151,-8 13 135,7-9 76,1 1-1,0 0 0,1 2 1,1-1-1,19-16 1,-32 32-22,0-1 0,0 1 0,-1 0 0,1-1 0,0 1 0,0 0 0,1 0 1,-1 0-1,0 0 0,0 1 0,0-1 0,5 0 0,-6 1-14,0 0 0,0 0-1,0 1 1,1-1 0,-1 0-1,0 1 1,0-1 0,0 0-1,0 1 1,1 0 0,-1-1-1,0 1 1,0-1 0,0 1-1,0 0 1,-1 0 0,1 0-1,0 0 1,0 0 0,0 0-1,-1 0 1,1 0 0,0 0-1,-1 0 1,1 0 0,0 2-1,6 16-5,-6-14 9,1-1-1,-1 0 0,1 0 1,0 1-1,0-1 1,4 5-1,-5-8-9,-1-1-1,1 0 1,-1 1 0,1-1 0,-1 0-1,1 0 1,0 1 0,-1-1 0,1 0-1,-1 0 1,1 0 0,0 1-1,-1-1 1,1 0 0,0 0 0,-1 0-1,1 0 1,-1 0 0,1-1 0,0 1-1,-1 0 1,1 0 0,0 0 0,-1 0-1,1-1 1,-1 1 0,1 0-1,-1-1 1,1 1 0,0 0 0,-1-1-1,1 1 1,-1 0 0,0-1 0,1 1-1,-1-1 1,1 1 0,-1-1 0,1-1-1,17-23-84,-18 25 86,11-21-104,0-1 0,7-25 0,-11 27-91,1 0 0,1 0 0,18-28-1,-25 45 155,0 1-1,0 0 1,0 0 0,0-1-1,0 2 1,0-1-1,1 0 1,-1 0-1,1 1 1,-1-1-1,1 1 1,0 0-1,3-1 1,3-1-163,0 1 0,18-1-1,8-2-170,-28 3 368,-1 0-1,1 1 1,-1-2 0,0 1-1,1-1 1,-1 0 0,-1 0-1,1-1 1,0 0-1,-1 0 1,0 0 0,0-1-1,0 1 1,0-1 0,-1 0-1,0-1 1,0 1 0,0-1-1,-1 1 1,0-1 0,0 0-1,0-1 1,-1 1-1,0 0 1,0-1 0,0 1-1,-1-1 1,0 0 0,0 1-1,-1-9 1,0-57 431,-4-1 1,-21-116 0,27 234 1191,2-3-979,2 0 0,22 76 0,-21-95-590,1 0 1,2 0 0,0 0-1,1-2 1,2 1 0,19 26-1,-29-44-157,-1-1-112,0 0-1,1 0 0,-1 0 0,1 0 0,0 0 1,0 0-1,0-1 0,0 1 0,0-1 1,7 3-1,-10-5 153,0 0 0,0 0 0,0 0 0,1 0 1,-1 1-1,0-1 0,0 0 0,0 0 0,1 0 0,-1 0 1,0 0-1,0 0 0,1 0 0,-1 0 0,0 0 0,0 0 0,1 0 1,-1 0-1,0 0 0,0 0 0,0 0 0,1-1 0,-1 1 1,0 0-1,0 0 0,0 0 0,1 0 0,-1 0 0,0 0 0,0-1 1,0 1-1,1 0 0,-1 0 0,0 0 0,0-1 0,0 1 0,0 0 1,0 0-1,0 0 0,0-1 0,1 1 0,-1 0 0,0 0 1,0 0-1,0-1 0,0 1 0,0 0 0,0 0 0,0-1 1,1-3-1069,7-4-655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6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47 16860,'-1'5'1440,"8"-2"912,12-3-407,10-3-1025,1-3-248,4-2-624,1-1-296,-5 0-760,2 1-392,-4 2-993,-1 0 3537,6 8-1232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7.3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173 519 12395,'-1'-1'265,"0"0"1,0 1 0,0-1 0,0 0-1,-1 1 1,1-1 0,0 1 0,0-1 0,0 1-1,0 0 1,-1 0 0,1-1 0,0 1-1,0 0 1,-1 0 0,1 0 0,0 0-1,0 0 1,-1 1 0,1-1 0,0 0 0,0 1-1,0-1 1,-1 0 0,-1 2 0,-3 1 221,-1 1 1,1-1 0,-7 6 0,9-6-62,-9 6 314,1 1-1,0 1 1,-15 16 0,22-23-651,1 1 0,0 0 0,1 0 0,-1 1 1,1-1-1,0 1 0,0-1 0,1 1 0,0 0 0,0 0 1,-2 9-1,4-14-91,0 1 0,0-1 0,-1 0 0,1 1-1,0-1 1,0 0 0,0 0 0,1 1 0,-1-1 0,0 0 0,0 0 0,1 1 0,-1-1 0,0 0 0,1 0 0,-1 0 0,1 0 0,0 0-1,-1 1 1,1-1 0,0 0 0,0 0 0,0-1 0,1 3 0,0-3-25,-1 1 0,1 0 0,0-1 0,0 0 1,-1 1-1,1-1 0,0 0 0,0 0 0,-1 0 0,1 0 0,0 0 0,0 0 0,-1 0 1,1-1-1,0 1 0,-1-1 0,1 1 0,2-2 0,8-3-257,-1-1 0,1 0 1,-1-1-1,17-13 0,0 0-220,-8 4-66,-16 13 401,0-1 0,0 1-1,0 0 1,8-4 0,-11 6 153,1 1-1,0-1 1,0 1 0,-1-1-1,1 1 1,0 0 0,0-1-1,0 1 1,-1 0 0,1 0-1,0 0 1,0 1 0,0-1 0,-1 0-1,1 1 1,0-1 0,2 2-1,11 4 14,-6-2-8,0-1 1,0 0 0,11 2-1,-16-4 0,0-1 0,-1 1 0,1-1 0,0 0 0,0 0 0,-1-1 0,1 1 0,0-1 0,-1 0 0,1 0 0,0 0 0,3-2 0,3-2 7,0-1 0,0 0-1,-1-1 1,0 0 0,0 0 0,0-1-1,-1 0 1,14-19 0,2-6 355,23-43 0,-20 32 140,-29 49-419,1 1 1,0-1-1,1 0 0,-1 1 1,1-1-1,0 1 0,1-1 1,-1 0-1,1 1 0,0-1 1,1 0-1,1 6 0,-2-9-61,0-1-1,1 1 1,-1-1-1,1 1 0,-1-1 1,0 0-1,1 1 0,0-1 1,-1 0-1,1 0 1,0 0-1,0-1 0,0 1 1,-1 0-1,1 0 1,0-1-1,0 0 0,0 1 1,0-1-1,0 0 0,0 0 1,0 0-1,0 0 1,0 0-1,0 0 0,0-1 1,0 1-1,0-1 1,2 0-1,2-1 7,0 0 1,0-1-1,0 0 1,0 0-1,-1 0 0,1-1 1,7-6-1,-1-1 50,0-1 0,-1 0-1,0 0 1,-1-1 0,-1-1 0,0 0-1,0 0 1,11-28 0,-15 28-34,0 1 0,-1-1 0,-1 0 0,0 0 0,-1-1 0,0 1 0,-1 0 0,-1-1 0,0 1 0,-3-20 0,-1 11-111,-1 1 0,-1 0-1,-9-23 1,15 45 83,0-1 0,0 1 0,0-1 0,-1 1 1,1-1-1,0 1 0,0-1 0,0 1 0,0-1 0,-1 1 0,1 0 1,0-1-1,0 1 0,-1-1 0,1 1 0,0 0 0,-1-1 0,1 1 1,-1 0-1,1-1 0,0 1 0,-1 0 0,1-1 0,-1 1 0,0 0 1,-1 11 165,3 27 239,3-12 19,0 0 0,2 0 1,16 46-1,-14-52-804,19 32 0,-19-39-887,0 0-1,1 0 1,11 10 0,-11-12-347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7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65 18164,'29'-8'912,"7"-3"272,13-4-720,1-2-896,-1 4-720,-11 13 616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28.9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333 840 11554,'0'-19'1746,"0"0"0,-2-1 0,0 1-1,-6-27 1,7 45-1626,1-1 0,-1 1 0,1-1 0,-1 1 0,1 0 0,-1-1 0,0 1 0,0 0 0,0 0 1,0 0-1,0-1 0,0 1 0,0 0 0,0 0 0,0 0 0,0 1 0,-1-1 0,1 0 0,0 0 0,-1 1 0,1-1 0,0 0 0,-1 1 0,1-1 0,-1 1 0,1 0 0,-1 0 0,1-1 1,-1 1-1,1 0 0,-1 0 0,1 1 0,-1-1 0,1 0 0,-1 0 0,1 1 0,0-1 0,-3 1 0,-5 2 132,0 1 1,0 0-1,0 0 1,-13 9-1,21-12-243,-21 13 147,1 2-1,0 0 1,-34 35-1,43-38-52,0 1-1,1 0 1,0 1-1,1 0 0,1 1 1,-11 25-1,18-36-66,0 0 0,1 0 1,-1 0-1,1 0 0,0 0 0,1 0 0,-1 1 0,1-1 0,0 0 0,1 7 1,0-11-32,-1 1 0,0-1 1,1 1-1,-1-1 1,1 1-1,0-1 1,-1 0-1,1 1 0,0-1 1,0 0-1,0 0 1,0 1-1,0-1 1,0 0-1,2 2 0,-1-2-5,0-1-1,0 1 1,-1 0-1,1 0 1,0-1-1,0 1 0,0-1 1,0 0-1,0 0 1,0 1-1,-1-1 0,1 0 1,0-1-1,0 1 1,4-1-1,-1-1-8,1 1 0,0-2-1,-1 1 1,0-1 0,1 1 0,-1-2-1,0 1 1,0 0 0,-1-1 0,1 0 0,-1 0-1,0 0 1,0-1 0,0 1 0,-1-1-1,4-6 1,4-6-43,-2-1 1,0 0-1,10-27 0,-19 45 52,4-11-30,0-1 0,-1 1 0,3-16 0,-6 27 29,0 0-1,0 0 1,0 0 0,0 0 0,0 0-1,0 0 1,0 0 0,1 0 0,-1 0-1,0-1 1,0 1 0,0 0 0,0 0-1,0 0 1,0 0 0,0 0-1,0 0 1,0 0 0,0 0 0,0 0-1,0 0 1,0-1 0,0 1 0,0 0-1,0 0 1,0 0 0,0 0 0,0 0-1,0 0 1,0 0 0,0 0 0,-1 0-1,1 0 1,0-1 0,0 1-1,0 0 1,0 0 0,0 0 0,0 0-1,0 0 1,0 0 0,0 0 0,0 0-1,0 0 1,0 0 0,0 0 0,0 0-1,-1 0 1,1 0 0,0 0 0,0 0-1,0 0 1,0 0 0,0 0 0,0 0-1,0 0 1,0 0 0,0 0-1,0 0 1,-1 0 0,1 0 0,0 0-1,0 0 1,0 0 0,-7 6-53,-5 14-14,11-17 74,-1 0-1,1 0 1,0 0 0,0 1 0,1-1-1,-1 0 1,1 1 0,-1-1 0,1 1-1,0-1 1,0 0 0,1 1 0,-1-1-1,1 1 1,0-1 0,0 0 0,2 6-1,-2-7 5,0 0-1,0 0 1,1 0 0,-1 0-1,1 0 1,0 0-1,-1 0 1,1-1-1,0 1 1,0 0 0,0-1-1,0 0 1,0 1-1,1-1 1,-1 0-1,0 0 1,0 0 0,1-1-1,-1 1 1,1 0-1,-1-1 1,1 0-1,-1 1 1,6-1 0,-2-1-6,1 0 0,0 0 0,0-1 0,0 1 0,0-1 0,-1-1 0,1 1 0,-1-1 0,0 0 0,8-6 0,6-5-39,30-25-1,-34 25-19,-1-2 1,0 0-1,-1 0 1,0-1-1,-2-1 1,14-24-1,-26 42 56,25-40-26,-23 37 53,1-1 1,-1 1-1,1 0 1,0 0-1,0 0 0,0 0 1,1 1-1,5-5 0,9 32 555,-13-21-569,0 0 0,0 0 0,1-1-1,-1 1 1,0-1 0,1-1 0,0 1 0,0-1 0,0 0 0,0 0 0,0-1-1,0 1 1,1-1 0,-1-1 0,0 1 0,0-1 0,12-1 0,-10 0-26,-1 0 0,1 0 0,0-1 0,-1 0 0,1 0 1,-1-1-1,0 0 0,0 0 0,0-1 0,0 0 0,0 0 1,-1-1-1,0 1 0,6-7 0,-5 3 9,0-1 1,-1 0-1,0 0 0,-1 0 0,0-1 0,-1 1 1,0-1-1,0 0 0,-1-1 0,0 1 1,-1-1-1,0 1 0,-1-1 0,1-12 1,-2 19 0,0-1 1,-1 1 0,1 0 0,-1 0 0,0 0 0,1 0-1,-3-4 1,3 7-1,-1 0 0,1 1-1,0-1 1,-1 0 0,1 0-1,0 1 1,-1-1 0,1 1 0,-1-1-1,1 0 1,-1 1 0,0-1-1,1 1 1,-1-1 0,1 1 0,-1-1-1,0 1 1,1 0 0,-1-1-1,0 1 1,0 0 0,1-1 0,-1 1-1,0 0 1,0 0 0,1 0-1,-1 0 1,0 0 0,0 0-1,0 0 1,1 0 0,-1 0 0,0 0-1,0 0 1,1 0 0,-1 0-1,0 1 1,0-1 0,1 0 0,-1 1-1,0-1 1,0 1 0,-3 2 1,1-1 0,-1 1 0,1 0 0,0-1 0,0 2 0,0-1 0,1 0 0,-1 1 0,1-1 0,-1 1 0,1 0 0,-2 5 0,3-8 8,0 1 0,1 0 0,-1 0 0,0-1 0,1 1 0,-1 0 0,1 0 1,0 0-1,0 0 0,-1 0 0,1 0 0,0 0 0,1 0 0,-1 0 0,0-1 0,0 1 0,1 0 0,-1 0 0,1 0 0,0 0 0,0-1 0,-1 1 0,1 0 0,0 0 0,0-1 0,1 1 0,-1-1 0,0 1 0,0-1 0,2 2 0,2-1 5,0 1 1,0-1-1,0 0 0,0 0 0,0 0 1,0-1-1,0 0 0,0 0 0,1 0 1,-1-1-1,0 1 0,1-1 0,-1-1 1,0 1-1,7-2 0,4-1-8,-1 0 0,0-1 0,0-1 0,15-6 0,-7 0 55,0-1 0,-1-1 1,-1-1-1,0-1 0,-1-1 0,-1 0 0,0-1 1,-1-2-1,-1 1 0,-1-2 0,0 0 0,20-38 1,-22 28 93,-22 48-180,-23 50 33,29-64-20,-1 1 0,1 0 0,1 0 0,-1 0 1,1 0-1,0 0 0,0 0 0,0 0 1,1 1-1,-1-1 0,1 0 0,1 0 0,-1 1 1,1-1-1,0 0 0,0 0 0,3 8 1,-4-13-3,0 0 1,0 1 0,0-1 0,0 0 0,0 1 0,0-1 0,0 0 0,0 0 0,0 1 0,1-1-1,-1 0 1,0 0 0,0 1 0,0-1 0,1 0 0,-1 0 0,0 0 0,0 1 0,0-1-1,1 0 1,-1 0 0,0 0 0,0 0 0,1 0 0,-1 0 0,0 1 0,1-1 0,-1 0 0,0 0-1,1 0 1,8-5-239,7-16 43,-15 19 182,22-40-91,-16 28 36,14-22 0,-19 33 77,1-1-1,0 1 1,0 0-1,0 0 0,0 0 1,0 0-1,1 0 1,-1 1-1,1-1 1,5-2-1,-7 4 23,1 1 0,-1-1-1,0 1 1,0-1 0,1 1 0,-1-1-1,0 1 1,1 0 0,-1 0 0,0 0 0,0 1-1,1-1 1,4 2 0,29 13 424,-30-12-363,0 0-1,1 0 1,-1-1 0,0 0-1,8 2 1,-8-4 3,0 0 1,0 0-1,0-1 0,1 0 1,-1 0-1,0 0 0,-1 0 0,1-1 1,0 0-1,0-1 0,-1 1 0,1-1 1,-1 0-1,0-1 0,9-6 1,5-6 215,-1 0 1,24-29-1,-37 39-230,12-13 245,22-30 0,-36 43-303,1 1 1,-1-1-1,0 0 1,0 0-1,-1 0 1,1 0-1,-2 0 1,1-1-1,0 1 1,-1 0 0,0-8-1,-1 11-117,0 0-1,-1 0 0,0 0 1,1 0-1,-1 1 0,0-1 1,0 0-1,0 1 1,-1-1-1,1 0 0,-1 1 1,1 0-1,-1-1 1,0 1-1,0 0 0,0 0 1,0 0-1,0 0 1,-5-3-1,5 4-319,0-1 0,-1 1 0,1 0 0,0 0 0,-1 0 0,1 0 0,-1 0 0,0 1 0,1-1 0,-1 1 0,1-1 0,-1 1 0,-5 0 0,-4 5-2184,2 4 892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31.7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1 320 16299,'23'-21'1121,"10"-8"759,8-8-264,6-7-503,1-2-233,-6 4-784,-1 2-400,-12 11-872,-4 5-657,-12 16 985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32.1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2 125 17756,'-2'3'3665,"18"-12"-2609,4-5-376,12-10-720,4-2-608,1-3-1505,8 3 1217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04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486 1064 10554,'-7'-1'935,"4"1"-402,0 0 1,0 0 0,0 0 0,-1 0 0,1 1 0,-4 0 0,7-1-442,-1 0 1,1 1-1,-1-1 1,1 0-1,-1 0 0,1 1 1,0-1-1,-1 1 1,1-1-1,-1 0 0,1 1 1,0-1-1,-1 1 0,1-1 1,0 1-1,0-1 1,-1 1-1,1-1 0,0 1 1,0-1-1,0 1 1,-1-1-1,1 1 0,0-1 1,0 1-1,0-1 1,0 1-1,0 0 0,0-1 1,0 1-1,0-1 0,1 1 1,-1-1-1,0 1 1,0-1-1,0 1 0,0-1 1,1 1-1,-1-1 1,0 1-1,1-1 0,-1 1 1,2 2 123,0-1 1,-1 1-1,1-1 1,0 1-1,0-1 1,1 0-1,-1 0 1,0 0-1,1 0 1,-1 0-1,1-1 1,3 2-1,34 15 944,6-5-345,0-2-1,48 5 1,-61-10-585,10-1 231,1-1 0,77-4 1,88-19 236,-110 9-509,-10 2 47,160-19 76,-205 18-273,-1-2-1,0-2 1,41-18 0,-36 13 53,136-60 355,-133 55-333,-42 19-67,-1-1 0,0 1-1,-1-2 1,1 1 0,-1-1-1,0 0 1,0-1 0,-1 0-1,0 0 1,0 0 0,5-9-1,1-5 117,0 0 0,-2-1 0,9-24-1,-15 33-124,0 0 1,-1 0-1,0-1 0,-1 1 0,-1-1 0,0 0 0,-1 1 0,-2-16 1,-3-14-25,-13-50 0,17 86-4,-9-35 21,-2 2 0,-1-1 1,-23-46-1,30 77-22,0-1 1,0 1-1,0 1 1,-2-1-1,1 1 1,-1 0-1,0 0 0,-13-9 1,7 8 18,1 0 0,-2 1 0,0 1 0,0 0 0,-18-6 0,-15-1 45,0 2 0,-97-13 0,112 21-88,-391-38 46,341 39-50,-1 4 1,-138 16-1,147-4-21,1 3 1,1 4-1,-134 52 0,175-57 32,1 2 0,0 1 0,1 1-1,1 1 1,1 2 0,1 1 0,1 2-1,0 0 1,-27 35 0,35-34 0,1 1 0,1 1 1,1 0-1,2 1 0,1 1 0,1 0 1,1 0-1,-10 55 0,15-60 11,2 1-1,0-1 1,2 1-1,3 34 0,-1-42-5,2-1-1,0 1 0,0-1 0,2 0 0,0 0 0,1-1 1,11 23-1,-7-21 4,0-1 0,2 0 1,-1 0-1,2-1 0,0 0 1,1-1-1,19 15 0,-14-15 55,0-1 0,1-1-1,1 0 1,0-2 0,40 15-1,-1-6 327,114 22-1,-129-35-286,0-1 0,0-3 0,62-3 0,-73-3-91,54-14 0,15-2-4,-96 19-97,0 0 0,-1-1 0,1 0 0,8-4-1,9-2-909,-24 8 812,0-1 0,0 1 0,1 0 0,-1 0 0,0 0 0,1 0 0,-1 0 0,0 0 0,1 0 0,-1 0 0,1 0 0,-1 0 0,0 0 0,1 0 0,-1 0 0,0 0 0,1 0 0,-1 1 0,0-1 0,0 0 0,1 0 0,-1 0 0,0 0 0,1 1 0,-1-1 0,0 0 0,0 0 0,1 1 0,-1-1 0,0 0 0,0 0 0,0 1 0,1-1 0,-2 5-2403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32.5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217 0 11867,'-9'3'958,"0"0"1,0 0 0,0 1 0,0 0 0,1 1 0,-1 0 0,-14 11 0,13-8-713,0 1 1,1 0-1,0 0 1,1 1-1,-11 15 0,18-24-231,0 0-1,0 0 0,1 1 0,-1-1 0,0 0 0,0 1 0,1-1 0,-1 1 0,1-1 1,-1 1-1,1 0 0,0-1 0,-1 1 0,1-1 0,0 1 0,0-1 0,0 1 0,0 0 1,0-1-1,1 1 0,-1-1 0,0 1 0,1-1 0,-1 1 0,1-1 0,0 1 0,-1-1 0,1 1 1,0-1-1,0 0 0,0 1 0,0-1 0,0 0 0,0 0 0,0 0 0,1 0 0,-1 0 1,0 0-1,0 0 0,1 0 0,-1 0 0,1-1 0,-1 1 0,2 0 0,12 5 83,-1-1 0,1-1 0,24 4 0,-25-6 167,1 2-1,-1-1 1,0 1-1,16 8 1,-29-11-197,1 0 1,-1 0-1,1-1 1,-1 1-1,0 0 1,0 0-1,1 1 1,-1-1-1,0 0 1,0 0-1,0 1 1,0-1-1,0 0 1,-1 1-1,1-1 1,0 1-1,-1-1 1,1 1-1,-1-1 1,1 1-1,-1-1 1,0 1-1,0 0 1,0-1-1,0 1 1,0-1-1,0 1 1,0 0-1,0-1 1,0 1-1,-1-1 1,1 1-1,-1 0 1,0 2-1,-3 3 56,1 1 0,-1-1 0,0 0 0,0 0-1,-8 9 1,4-7-200,1-1-1,-1 0 0,0 0 1,-1-1-1,0 0 0,0-1 1,0 0-1,-1 0 0,0-1 1,0 0-1,0-1 0,-1 0 1,0 0-1,0-1 0,1-1 1,-17 2-1,24-4-98,1 1 0,-1-1 1,0 0-1,1-1 0,-1 1 0,0 0 1,1-1-1,-1 0 0,1 1 0,-1-1 1,1 0-1,-4-2 0,4 1-70,1 1 1,-1 0-1,1-1 1,-1 1-1,1-1 0,0 0 1,-1 1-1,1-1 1,0 0-1,0 0 1,0 0-1,1 0 0,-1 0 1,0 0-1,1 0 1,-1-3-1,-6-28-1522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32.9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11522,'-13'2'3617,"13"-2"-3487,-1 0-1,1 0 0,0 1 1,0-1-1,0 0 1,0 0-1,-1 0 0,1 0 1,0 0-1,0 1 1,0-1-1,0 0 1,-1 0-1,1 0 0,0 1 1,0-1-1,0 0 1,0 0-1,0 0 1,0 1-1,0-1 0,0 0 1,0 0-1,0 0 1,0 1-1,0-1 1,0 0-1,0 1 0,0 1 346,1 0 0,0 0 0,0 0 0,0 0 0,0 0-1,1 0 1,2 3 0,-2-2-687,11 16 767,-2 0-1,0 0 1,-1 1-1,-1 1 1,11 36-1,18 111 875,-8-27-759,-25-120-1058,1-1 0,1 1 0,18 36 1,-24-79-5803,-3 7 4534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33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1 220 14779,'0'3'1432,"4"-3"1025,9-1-249,9-8-471,6-5-265,8-9-400,4-1-223,0-1-409,1 1-216,-8 0-624,-1 2-497,-9 2-983,-5-1-737,-4 6 1353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33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0 151 11026,'3'3'8046,"9"13"-5580,14 25-29,-3-9-1576,-2 2 1,20 43-1,-39-75-794,-1-6-34,0-10-1,-1 13-24,-1-41 145,3 0-1,7-45 1,-6 72-370,1-1 1,0 1-1,9-20 1,-8 25-566,0 0 1,0 0 0,1 1 0,1 0 0,12-15-1,-7 14-1757,4 7 983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34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90 332 16412,'-9'7'1227,"0"1"1,1 0 0,0 0 0,0 1 0,1 0-1,-11 18 1,14-22-1133,1 1 0,1-1-1,-1 1 1,1-1 0,0 1 0,0 0-1,1 0 1,-1 0 0,1 0-1,1 0 1,-1 0 0,1 0 0,0 0-1,1 9 1,0-14-94,-1 1 0,0-1 0,0 1 0,1-1 0,-1 1 0,1-1 1,-1 0-1,1 1 0,0-1 0,-1 0 0,1 1 0,0-1 0,0 0 0,0 0 0,0 0 0,0 0 0,0 0 0,0 0 1,0 0-1,1 0 0,-1 0 0,0 0 0,0-1 0,1 1 0,2 0 0,-3-1-7,0 0 0,1 0 0,-1 0 0,1 0 0,-1 0 0,0-1 0,1 1 0,-1-1 0,0 1 0,0-1 0,1 1 0,-1-1 0,0 0 0,0 1 0,0-1 0,0 0 0,0 0 0,0 0 0,0 0 0,0 0 0,0 0 0,0 0 0,0 0 0,-1 0 0,1-1 0,0 1 0,0-2 0,5-12-10,0 1 0,4-22 0,-6 21 11,1 0 0,10-22-1,-13 32 66,0 1-1,1 0 1,0 0-1,0 0 1,0 0-1,0 0 1,1 0-1,0 1 1,-1 0-1,1-1 1,0 2-1,6-4 0,-8 5-3,0-1-1,0 1 0,0 0 1,0 1-1,1-1 0,-1 0 1,0 1-1,0-1 0,1 1 0,-1 0 1,0-1-1,1 1 0,-1 1 1,0-1-1,1 0 0,-1 0 1,0 1-1,1-1 0,-1 1 0,0 0 1,0 0-1,1 0 0,-1 0 1,0 0-1,0 0 0,0 0 1,0 1-1,-1-1 0,1 1 0,0-1 1,-1 1-1,1 0 0,-1 0 1,1 0-1,-1 0 0,0 0 1,1 0-1,-1 0 0,-1 0 0,1 0 1,0 0-1,1 5 0,1 25 49,-3-26-102,0-1 1,0 0-1,1 1 1,-1-1 0,1 0-1,1 1 1,-1-1-1,4 7 1,-5-12-3,0 0 0,0 0 0,0 1 0,0-1 0,0 0 0,1 0 0,-1 1 0,0-1 0,0 0 0,0 0 0,0 0 0,1 1 0,-1-1 0,0 0 0,0 0 0,1 0 1,-1 0-1,0 0 0,0 0 0,1 1 0,-1-1 0,0 0 0,0 0 0,1 0 0,-1 0 0,0 0 0,0 0 0,1 0 0,-1 0 0,0 0 0,0 0 0,1 0 0,-1 0 0,0 0 0,0 0 0,1-1 0,-1 1 0,0 0 0,0 0 0,1 0 0,-1 0 0,0 0 0,0 0 0,1-1 0,-1 1 0,0 0 1,0 0-1,1-1 0,7-11-1,-8 11 1,10-18-18,10-28-1,-16 35 9,1 0-1,0 1 1,1-1 0,0 1-1,0 0 1,1 1 0,14-17-1,-15 21-11,0 1-1,0-1 1,0 1 0,1 1-1,-1-1 1,1 1-1,0 0 1,1 1-1,-1-1 1,1 2-1,-1-1 1,1 1 0,0 0-1,0 0 1,0 1-1,0 0 1,0 1-1,0 0 1,0 0-1,0 1 1,0 0 0,11 2-1,-11-1-172,-1 0-1,1-1 0,0 0 1,0 0-1,9-1 1,-12 0 104,-1-1 0,0 0 0,0 0 0,0 0 0,0 0 0,0-1-1,-1 0 1,1 1 0,0-2 0,-1 1 0,6-4 0,-2 0 50,-2 1 0,1-1 0,0 0 0,-1 0 0,0-1 0,0 1 0,-1-1 0,0 0 0,6-15 0,-5 8 54,0-1 1,-1 0-1,0 0 0,1-21 0,-5 36-12,1-16 6,-1 15-7,0 1 1,0 0 0,1-1-1,-1 1 1,0 0 0,0-1-1,0 1 1,0-1 0,0 1-1,0-1 1,0 1-1,-1 0 1,1-1 0,0 1-1,0 0 1,0-1 0,0 1-1,0-1 1,-1 1 0,1 0-1,0-1 1,0 1 0,0 0-1,-1-1 1,1 1-1,0 0 1,-1 0 0,1-1-1,0 1 1,-1 0 0,1 0-1,0-1 1,-1 1 0,0 0 0,1 0 0,0 1 0,-1-1 1,1 0-1,0 1 0,-1-1 0,1 0 1,0 0-1,0 1 0,-1-1 0,1 0 1,0 1-1,0-1 0,0 1 0,0-1 1,-1 0-1,1 1 0,0-1 0,0 0 1,0 1-1,0-1 0,0 1 0,0-1 1,0 0-1,0 1 0,0-1 0,0 1 0,0-1 1,0 1-1,3 15 49,-2-13-39,0 3 20,1 0 0,0-1-1,0 1 1,1 0 0,0-1-1,0 0 1,0 1 0,5 4-1,35 39 279,-30-36-59,20 26 0,-26-29-86,0 1 0,-1 0 0,0 0 0,8 22 0,-13-27-136,1 1 0,-1-1 0,0 0 1,0 1-1,0-1 0,-1 1 0,0-1 0,-1 1 1,1-1-1,-1 1 0,-2 6 0,-1 0-3,0 0-1,-1-1 1,-12 24-1,15-31-20,-1-1 0,0 0 1,0 0-1,0 0 0,0 0 1,-1 0-1,1 0 0,-1-1 0,0 0 1,0 0-1,0 0 0,0 0 1,-7 3-1,10-6-3,0 1 1,0-1 0,-1 0-1,1 0 1,0 0-1,0 1 1,0-1 0,0 0-1,0 0 1,0 0-1,-1-1 1,1 1 0,0 0-1,0 0 1,0-1-1,0 1 1,0 0 0,0-1-1,0 1 1,0-1-1,0 1 1,0-1 0,0 0-1,0 1 1,0-1-1,0 0 1,1 0 0,-1 0-1,0 0 1,1 0-1,-1 1 1,0-1 0,1 0-1,-1 0 1,1 0-1,-1-1 1,1 1 0,0 0-1,-1-1 1,-1-4-15,1-1 0,0 1 0,0 0-1,0 0 1,1-12 0,1 6-179,0 0 1,1 0-1,1 0 1,0 0-1,0 0 0,1 1 1,1 0-1,8-16 0,7-8-2806,29-39-1,-24 44 578,0 4 974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34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0 208 14939,'2'5'694,"0"0"-1,0 0 1,0 0 0,1-1-1,0 1 1,0-1-1,0 1 1,0-1 0,1 0-1,-1 0 1,1 0-1,0 0 1,8 4 0,-1 0-89,0-1-1,1-1 1,-1 0 0,20 7 0,-26-11-544,-1-1 1,1 1-1,0-1 1,-1 0-1,1 0 1,0-1-1,0 0 1,0 1-1,0-1 1,-1-1-1,1 1 1,0-1-1,5-1 1,-7 1-42,0-1 0,0 1 1,0-1-1,0 1 0,0-1 1,-1 0-1,1 0 1,-1-1-1,1 1 0,-1 0 1,0-1-1,0 1 0,0-1 1,0 0-1,0 1 1,-1-1-1,1 0 0,-1 0 1,2-7-1,1-1 31,-1 0-1,-1-1 1,0 1-1,-1-1 1,0 0 0,0 1-1,-1-1 1,-3-19-1,-1 6-911,-2-1-1,-15-45 0,20 70 764,-2-11-2839,3 11 2816,0 1 1,0 0-1,0-1 1,0 1-1,0 0 0,0-1 1,0 1-1,0 0 1,0-1-1,1 1 0,-1 0 1,0-1-1,0 1 1,0 0-1,0 0 0,0-1 1,1 1-1,-1 0 1,0 0-1,0-1 0,1 1 1,-1 0-1,0 0 1,0 0-1,1-1 0,-1 1 1,0 0-1,1 0 1,-1 0-1,0 0 0,0 0 1,1 0-1,-1-1 1,0 1-1,1 0 0,0 0 1,18 2-1551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7:35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179 413 16748,'5'-13'2116,"-8"10"-302,-7 6-474,-2 4-861,1 1 0,0 0 0,0 1 0,1 0 0,-13 14 0,3 1 185,-24 35-1,40-52-558,-1 0 1,1 0-1,1 0 1,-6 15-1,8-19-84,0 0 0,1 0 0,-1 1-1,1-1 1,-1 0 0,1 0 0,0 0 0,0 1-1,0-1 1,1 0 0,-1 0 0,1 1 0,0-1 0,0 0-1,1 3 1,-1-5-17,0 1-1,-1-1 1,1 0 0,0 0-1,0 0 1,0 0 0,0 0-1,0 0 1,0-1 0,0 1-1,0 0 1,0 0 0,0-1-1,1 1 1,-1 0 0,0-1-1,0 0 1,1 1 0,-1-1-1,0 0 1,1 1 0,-1-1-1,0 0 1,1 0-1,-1 0 1,0 0 0,1 0-1,-1-1 1,0 1 0,3-1-1,1 0 6,1-1-1,0 0 0,-1 0 0,1 0 1,9-7-1,-8 4-6,1-1 0,-1-1 1,0 1-1,-1-1 0,0 0 1,0 0-1,0-1 0,-1 0 0,0 0 1,0 0-1,-1-1 0,0 0 1,-1 1-1,0-1 0,3-12 0,-1-4-21,0 0 0,-2 0 0,0-1 0,-3-37 0,-2 26-45,-3 0-1,-1 0 1,-1 1-1,-21-57 0,21 73 33,1 12 27,2 12 25,-1 14 59,5-18-77,-2 17 117,1 0 0,0 0 0,1 0 1,1 0-1,1 0 0,0 0 0,2-1 0,6 22 0,-4-19-87,0-1 0,2 0 1,0 0-1,2-1 0,-1 0 0,2-1 1,13 16-1,-21-28-108,1 0 1,0 0-1,0 0 1,1-1-1,-1 0 0,1 1 1,-1-1-1,1-1 1,10 5-1,-13-6-63,0-1-1,-1 1 1,1-1-1,0 1 1,0-1-1,0 0 1,0 1-1,0-1 1,0 0-1,0-1 1,0 1-1,0 0 1,0 0-1,-1-1 1,1 1-1,0-1 1,0 0-1,0 1 1,0-1-1,-1 0 1,1 0-1,0 0 1,-1 0-1,1-1 1,-1 1-1,1 0 1,-1-1-1,0 1 1,0 0-1,1-1 1,0-2-1,3-5-797,0-1-1,-1 1 1,0-1-1,0 0 0,3-18 1,7-54-2283,-13 72 3009,2-9-146,-1 8 463,0 0 1,-1 0 0,-1 0 0,1 0 0,-3-14 0,1 20 937,-1 7 310,0 9 546,3 4-1035,0-1 1,2 0-1,-1 0 1,7 17-1,-7-25-706,0 0 0,0 0-1,1-1 1,0 1 0,0-1 0,0 0-1,1 1 1,0-2 0,0 1-1,0 0 1,0-1 0,8 6 0,-10-8-130,0-1 0,1 1 0,-1-1 1,1 0-1,-1 0 0,1 0 1,0 0-1,-1 0 0,1 0 0,0-1 1,-1 1-1,1-1 0,0 0 0,0 0 1,0 0-1,-1 0 0,1 0 1,0-1-1,0 1 0,-1-1 0,1 1 1,0-1-1,-1 0 0,1-1 0,0 1 1,-1 0-1,0-1 0,1 1 1,3-4-1,-1 0-17,0 1 0,-1-1 1,1 0-1,-1-1 0,0 1 1,-1-1-1,0 1 0,1-1 0,-2 0 1,1 0-1,3-12 0,1-15 6,-6 24-48,1-1-1,0 1 1,1-1 0,0 1-1,5-10 1,-8 18 23,0 1 0,1-1 0,-1 0 0,0 1 0,0-1 0,1 1 0,-1-1 0,0 1 0,0-1 1,1 1-1,-1 0 0,1-1 0,-1 1 0,0-1 0,1 1 0,-1 0 0,1-1 0,-1 1 0,1 0 0,-1-1 0,1 1 0,-1 0 0,1 0 0,-1 0 0,1-1 0,0 1 0,-1 0 0,1 0 0,-1 0 0,1 0 0,-1 0 0,1 0 0,0 0 0,-1 0 0,1 0 0,-1 0 0,1 1 0,-1-1 0,1 0 1,0 0-1,-1 0 0,1 1 0,-1-1 0,1 0 0,-1 1 0,1 0 0,3 2-10,-1 1 1,1 0-1,-1 0 0,4 9 1,6 4 15,-11-15 35,1 0 1,-1 0-1,1 0 0,0 0 0,0-1 0,0 1 0,0-1 0,0 1 0,0-1 0,0 0 0,1-1 0,-1 1 0,0 0 0,0-1 0,1 0 0,-1 0 0,0 0 1,1 0-1,-1 0 0,0-1 0,1 1 0,5-3 0,-3 1 168,1 0 1,-1-1 0,1 1-1,-1-2 1,0 1 0,0-1-1,-1 0 1,1 0 0,10-10-1,-15 13-139,0 0 0,1-1 0,-1 1 0,0-1-1,0 1 1,0-1 0,0 1 0,0-1 0,0 0-1,-1 1 1,1-1 0,0 0 0,-1 0-1,1 0 1,-1 1 0,0-1 0,0 0 0,0 0-1,1 0 1,-2 0 0,1 0 0,0 0 0,0 1-1,-1-1 1,1 0 0,-1 0 0,1 0 0,-1 1-1,0-1 1,0 0 0,0 0 0,0 1 0,0-1-1,-1-1 1,-5-6 26,0 1 0,-1 0 0,0 0-1,0 1 1,-16-11 0,6 6-451,-38-19-1,50 28 152,-4-1-327,0-1 0,-18-5 0,26 10 349,0-1 0,0 1 0,0-1 0,0 1 0,0 0 0,0 0 0,0 0 0,0 0 0,0 0 0,0 0 0,0 0 0,1 1 0,-1-1 0,0 1 0,0-1-1,0 1 1,0 0 0,0 0 0,1 0 0,-1 0 0,-3 2 0,4-1-67,-1 0-1,1 0 0,-1 0 1,1 1-1,0-1 0,-2 4 1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26.1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1 163 12227,'333'-58'6686,"911"-33"1027,-871 78-6039,-3 32-684,-347-17-941,0 2 0,0 0 0,28 10 0,-46-12-336,1 0 0,-1 0 0,0 1 0,1 0 1,-1 0-1,-1 0 0,1 0 0,0 1 0,-1 0 0,0 0 0,0 0 0,0 0 0,0 1 0,-1-1 0,1 1 0,-1 0 0,0 0 0,2 7 0,-1 12-1342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31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778 61 8234,'-1'-3'258,"1"0"0,-1 0 1,-1 0-1,1 1 1,0-1-1,-1 0 0,1 1 1,-1-1-1,0 1 0,0-1 1,0 1-1,0 0 0,0 0 1,-4-3-1,2 3-26,0-1 0,0 1-1,0 0 1,-1 0 0,1 1 0,-1-1-1,1 1 1,-8-1 0,-4 0 220,0 1 1,0 1 0,0 1 0,-22 3-1,-67 8 1236,-63 9-44,158-19-1535,0 0 0,1 0 0,0 1 1,0 0-1,0 1 0,0 0 1,0 0-1,0 1 0,1 0 0,0 0 1,0 1-1,1 0 0,-1 1 1,1-1-1,1 1 0,-1 1 0,1-1 1,-7 13-1,-5 8-15,1 1 0,2 1 0,-17 45 0,-26 100-7,47-136 7,6-24 45,1 0-1,1-1 0,1 1 0,0 0 0,1 0 1,1 21-1,0-30-63,1 1 1,0-1-1,0 1 0,0-1 1,1 0-1,0 1 1,1-1-1,-1 0 0,1 0 1,0-1-1,0 1 1,1-1-1,0 1 0,0-1 1,0 0-1,1 0 1,5 4-1,2 0 17,0-1-1,1 0 1,1 0 0,-1-2-1,1 1 1,0-2 0,0 0-1,18 4 1,19 1 187,54 4 1,-27-4-37,47 16-23,-80-15 6,0-2 1,54 3 0,-71-11 41,0 0-1,0-3 1,0 0-1,0-1 1,0-2-1,42-12 1,-21 0 109,94-45 0,-122 51-242,-1-2 1,0 0-1,-1 0 0,0-2 1,-1-1-1,28-30 0,-37 35-98,1-1 0,-2 0 0,0 0-1,0-1 1,-2 0 0,1 0 0,-1 0-1,6-26 1,-6 16 52,4-36-1,-9 49-84,-1 0 0,0 0 0,0 0 0,-1 0 0,-1 1 0,-3-16 0,-1 5-15,0-1-1,-1 1 1,-20-37-1,22 50 14,0-1-1,0 1 1,0-1 0,-1 2-1,0-1 1,-1 1-1,0 0 1,0 0 0,0 0-1,0 1 1,-1 1-1,-9-5 1,-22-8 8,-55-14-1,39 14 33,30 9-65,-19-7 32,-55-10 0,84 22-16,-1 1-1,1 1 0,-1 0 1,0 1-1,1 1 0,-1 0 0,-23 5 1,-21 7-2790,49-9 921,11-4 1820,0 1 1,0-1-1,0 0 1,0 1-1,0-1 1,0 0-1,0 1 1,0-1 0,0 1-1,1-1 1,-1 0-1,0 1 1,0-1-1,0 0 1,0 1-1,1-1 1,-1 0-1,0 1 1,1-1-1,-1 0 1,1 1-1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33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358 1079 10842,'0'2'235,"1"-1"1,0 0-1,0 0 0,-1 0 0,1 0 0,0 0 0,0 0 1,0 0-1,0 0 0,0 0 0,0 0 0,1 0 0,-1-1 1,0 1-1,0 0 0,0-1 0,1 1 0,-1-1 0,0 0 1,1 1-1,1-1 0,34 4 1618,-28-4-1389,290-1 4176,-202-2-2870,131-21 1,-225 24-1755,162-34 554,-131 26-401,0-3 1,57-25 0,-61 21 17,59-31 419,-74 38-412,-1-2 0,0 0 0,23-22 0,-27 23-110,-1-1 0,0 0 0,0 0 0,-1-1 0,-1 0 0,0-1 0,0 0 0,-1 0-1,-1 0 1,0-1 0,-1 1 0,4-19 0,-5 17-76,-2 0 0,0 0 1,0 0-1,-2 0 0,1 0 0,-2 0 0,0 0 1,-1 0-1,0 0 0,-1 0 0,0 1 0,-1 0 0,-1 0 1,-11-19-1,-66-100 76,43 72-48,26 39-38,-1 1 0,-1 0 0,0 1 0,-2 1 0,0 1 0,-1 0-1,-1 1 1,0 2 0,-2 0 0,1 1 0,-1 0 0,-41-14 0,33 16 21,0 1 0,0 1 1,-1 2-1,0 2 0,0 0 0,0 2 0,-1 1 0,-39 4 0,10 5 94,0 2 0,-65 20 0,-115 49-42,207-65-80,0 1 0,1 2 0,-55 37 0,67-39 9,1 2-1,1 0 1,0 1 0,2 0 0,0 2 0,-22 30-1,30-34-7,0 1-1,1 0 0,0 0 1,2 1-1,-10 33 0,9-19 20,2 0 0,-3 49-1,7-69-11,1 0-1,0 1 1,1-1-1,0 1 1,1-1 0,0 0-1,1 0 1,0 0-1,0 0 1,2 0-1,-1-1 1,1 1-1,1-1 1,0 0-1,0-1 1,1 0-1,0 0 1,0 0 0,1-1-1,16 13 1,-7-8 38,1-1 1,1-1 0,0-1 0,0 0-1,1-1 1,0-2 0,1 0 0,0-1-1,0-1 1,0-1 0,0 0 0,30-1-1,-14-2 145,-1-3-1,0-1 1,1-1 0,-1-2-1,-1-2 1,53-18-1,-64 18-266,51-19 305,-63 22-499,-1-1 0,0 0-1,-1 0 1,13-10 0,-22 15 54,0 0 1,0 0-1,1 0 1,-1 0 0,0 1-1,0-1 1,0 0-1,1 1 1,-1-1-1,0 1 1,0-1-1,1 1 1,-1 0-1,0 0 1,1-1 0,-1 1-1,1 0 1,-1 0-1,2 1 1,16 7-1489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32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27 335 4273,'-2'-13'1955,"2"-1"0,0 0-1,3-21 1,0-13 2887,7 146-563,-2-28-3766,-7-67-498,5 99 669,-7-86-578,1 1-1,-2 0 1,0-1-1,-5 17 1,4-21-61,3-9-36,0-1 1,0 0-1,-1 0 0,1 0 0,-1 1 0,0-1 1,0 0-1,0 0 0,0 0 0,-1 2 1,1-6-3,0 0 1,1 0 0,-1 0-1,1 0 1,0 0 0,-1-1-1,1-2 1,0 4-7,-12-101-299,-3-56-656,14 132 776,1-1 0,2 1 0,0-1-1,7-26 1,-2 20 160,-4 17 97,0 0-1,1 1 1,1-1-1,12-28 1,-16 41-26,1 0 0,-1 1 0,1-1 0,0 1 0,0-1 0,0 1 0,0 0 0,0 0 0,1 0 0,-1 0 1,1 0-1,-1 0 0,1 1 0,-1-1 0,1 1 0,0 0 0,0 0 0,0 0 0,0 0 0,0 0 0,5 0 0,-4 1 33,0 0 1,-1 0-1,1 1 0,0 0 0,0-1 0,-1 2 1,1-1-1,0 0 0,-1 1 0,1-1 0,-1 1 0,0 0 1,1 0-1,-1 0 0,0 1 0,5 4 0,0 2 130,0-1 0,0 1-1,-1 1 1,0-1-1,0 1 1,7 16-1,-7-9 53,-1 0-1,0 0 0,5 29 0,4 57 766,-9-51-717,-5-37-292,2 0 0,0 0 0,0-1 1,2 1-1,5 14 0,-9-28-64,0 0 1,0 1-1,-1-1 1,1 0-1,0 0 0,0 0 1,0 0-1,0 0 0,0-1 1,0 1-1,0 0 1,1 0-1,-1-1 0,0 1 1,0-1-1,1 1 0,-1-1 1,0 1-1,2-1 1,-3 0-41,1 0 1,-1 0-1,0 0 1,1 0 0,-1 0-1,1 0 1,-1 0-1,0 0 1,1 0 0,-1 0-1,0 0 1,1 0-1,-1 0 1,0 0-1,1-1 1,-1 1 0,0 0-1,1 0 1,-1 0-1,0-1 1,0 1 0,1 0-1,-1 0 1,0-1-1,1 0 1,-1 1-111,0-1-1,0 0 1,1 0 0,-1 1-1,0-1 1,0 0 0,0 0-1,0 0 1,0 1 0,0-1-1,-1 0 1,1 0 0,0 0 0,0 1-1,-1-1 1,1 0 0,-1 0-1,-7-17-4243,6 5 2896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34.5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1 158 6761,'0'-2'225,"0"0"0,1 0 0,-1 1 0,1-1 0,0 0 0,0 1 0,-1-1 0,1 0 0,0 1 0,0-1 0,0 1 0,1-1 0,-1 1 0,0 0 0,1 0 0,-1-1 0,0 1 0,1 0 0,0 0 0,-1 0 0,1 1 0,-1-1 0,1 0 0,0 1 0,0-1 0,-1 0 0,1 1 0,0 0 0,0 0 0,3-1 0,4 2 181,0 0 0,0 0-1,0 0 1,-1 1 0,12 4 0,9 2 547,-5-6-544,-1 0 0,1-2 1,-1 0-1,25-4 1,-2 0 37,186-7 1134,2 20-901,-103 4-476,154-6 0,-184-11-128,-38 0 55,0 2 1,79 10 0,-73 2-54,84 9-61,-123-18-9,0 0 1,1-2-1,31-4 0,193-52 35,-74 14-40,-132 36 0,0 2 0,88 3 0,-46 2 13,175-2 816,-207-1 770,104-18 1,-68 6-106,-60 6-687,-35 9-803,1 0 1,-1 0 0,0 0-1,0 0 1,0 0-1,0 0 1,0 0-1,0 0 1,0 0 0,1 0-1,-1 0 1,0 0-1,0 0 1,0 0-1,0 0 1,0 0 0,0 0-1,0 0 1,1 0-1,-1 0 1,0 0-1,0 0 1,0 0 0,0 0-1,0 0 1,0 0-1,0 0 1,0 0-1,0 1 1,1-1 0,-1 0-1,0 0 1,0 0-1,0 0 1,0 0-1,0 0 1,0 0 0,0 0-1,0 1 1,0-1-1,0 0 1,0 0-1,0 0 1,0 0-1,0 0 1,0 0 0,0 0-1,0 1 1,0-1-1,0 0 1,0 0-1,0 0 1,0 0 0,-1 2-836,3-21-5209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37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107 922 13955,'0'3'201,"0"-1"-1,1 1 1,-1-1-1,1 0 1,0 1-1,-1-1 1,1 0-1,0 1 1,0-1-1,1 0 1,-1 0-1,0 0 1,1 0-1,-1 0 1,1 0-1,0 0 1,-1-1-1,1 1 1,0-1-1,0 1 1,0-1-1,0 1 1,0-1 0,1 0-1,-1 0 1,4 1-1,7 2 304,0 0 1,0-1-1,22 3 0,-26-5-341,38 4 441,0-2 0,52-3 0,96-19 223,-153 12-574,-1-2 0,1-2 0,-1-1 0,-1-3 0,-1-1 0,0-1 0,-1-3 0,-1-1 0,41-30 0,-70 45-215,28-21 280,45-41-1,-71 58-246,-1 1 0,0-2 1,-1 1-1,0-2 0,0 1 1,-1-1-1,-1 0 0,10-25 1,-11 23-51,-1-1 0,-1 0 0,0 0 0,-1 0 0,-1 0 0,0 0 0,-1-1 0,-1 1 1,0 0-1,-7-28 0,5 30-17,-1 0 0,-1 0-1,0 1 1,-1-1 0,-1 1 0,1 1 0,-2-1 0,0 1 0,0 1 0,-1-1 0,0 1 0,-15-12-1,-2 1-10,-1 2 0,0 1-1,-34-17 1,-94-34-76,124 57 61,-1 1 0,0 2 0,0 1 0,0 2 0,-1 1 0,0 1 0,0 2 0,0 1 0,-1 2 0,-45 6 0,48-2 21,0 2 0,1 0 1,-54 22-1,69-22 2,0 1 1,1 0-1,-1 0 0,1 1 1,1 1-1,0 1 0,0 0 1,1 0-1,-11 15 0,7-5 1,2 0-1,0 1 1,1 1-1,-19 46 0,19-32 86,1 0 0,-11 63 0,19-80-1,2 0-1,0 1 1,1-1 0,3 27-1,-2-38-48,2 1 0,-1-1 0,1 0-1,1 0 1,0 0 0,0 0 0,1-1 0,0 1-1,0-1 1,1 0 0,10 13 0,-8-12-37,1-2 0,0 1 1,0-1-1,0 0 0,1-1 0,0 0 1,1 0-1,-1-1 0,1 0 0,17 5 1,-10-4-509,0-2 0,1-1 0,-1 0 0,1-1 0,31 0 0,8-5-727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21.8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472 1214 9914,'14'-6'4860,"-11"6"-4733,0 1 1,0-1 0,0 1-1,0 0 1,0-1-1,0 1 1,0 1 0,0-1-1,-1 0 1,1 1-1,-1-1 1,4 3 0,15 8 260,-13-10-256,0 0 0,0 0 0,0-1 0,0 0 0,0 0 1,0-1-1,13-1 0,56-11 405,-72 11-505,42-9 362,78-27 0,-102 28-317,1-1 1,-2-1 0,0-1-1,0-1 1,22-17-1,-34 20-69,1 0-1,-2 0 0,1-1 1,-1 0-1,-1-1 0,0 0 1,-1 0-1,6-15 0,4-10 75,17-61 0,-21 57 75,18-67 377,-27 92-448,-1 0-1,-1 0 1,-1 1-1,-1-32 1,-1 36-61,-1 1 1,0 0 0,-1 0 0,0-1 0,-1 2-1,0-1 1,-5-9 0,-42-63 133,30 50-107,-7-9-45,-2 0 1,-2 2-1,-39-38 1,51 58 1,-2 0 0,1 2 0,-2 0 0,0 2 0,-1 0 0,-1 2 0,-31-13 1,30 16-7,-2 1 1,1 2 0,-1 0 0,0 2 0,-1 1-1,1 2 1,-1 0 0,-52 5 0,65-1 9,0 0 0,0 2 0,0 0 0,0 0 0,0 1 0,1 1 0,0 1 0,0 0 0,1 1 0,0 1 0,0 0 0,1 1 0,0 0 1,1 1-1,0 0 0,-19 24 0,12-8-8,1 1 1,1 0-1,-19 46 1,15-20 33,-18 65 0,30-84 51,2 1 0,0 0 0,3 0 0,1 1 1,2 39-1,2-49 54,2 0 0,0-1 0,2 1 1,1-1-1,1 0 0,1-1 0,19 40 1,-19-52 11,-1 0 0,2 0 0,0-1 0,1 0 0,0-1 0,0 0 0,1-1 0,1 0-1,-1-1 1,2 0 0,-1-1 0,28 14 0,8-1 344,2-1 1,68 16-1,-72-23-377,67 14-2926,-80-18 1644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23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64 5457,'-4'-35'3383,"4"33"-3229,0 1 1,0 0-1,0 0 0,0-1 1,0 1-1,0 0 1,1 0-1,-1 0 1,0-1-1,1 1 0,-1 0 1,0 0-1,1 0 1,0 0-1,-1 0 0,1 0 1,0 0-1,-1 0 1,1 0-1,0 0 1,0 0-1,0 0 0,0 0 1,0 1-1,1-2 1,-1 2 38,1 0 1,-1 0-1,1 1 0,-1-1 1,1 0-1,-1 1 0,1-1 1,-1 1-1,0-1 1,1 1-1,-1 0 0,0-1 1,0 1-1,2 1 1,6 4 375,11 1 425,0 0-1,1-2 1,40 7 0,67-1-49,-36-5-632,46 4 125,0-5 0,151-16 0,202-15 1012,3 30-388,-336 3 61,213-18 0,-127-12 925,-243 23-2049,-1 0-1,0 0 1,0 0-1,0 0 1,1 0 0,-1 0-1,0 0 1,0 0-1,1 0 1,-1 0-1,0 0 1,0 0-1,0 0 1,1 0-1,-1 0 1,0 0-1,0 0 1,0 0 0,1 0-1,-1 0 1,0 0-1,0 0 1,0 0-1,0 1 1,1-1-1,-1 0 1,0 0-1,0 0 1,0 0-1,0 1 1,-3 5-334,-13 8-1773,-16 9-2672,-12 2 1830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36.6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231 908 11202,'23'-1'9809,"-6"-1"-8760,27 2-1,2 5-171,0-2 1,74-5-1,-43-7-130,122-29 0,-105 14-192,53-15 83,-110 27-401,67-31 0,-85 34-190,82-45 114,-86 45-132,0-1-1,-1 0 1,-1-2 0,19-17 0,-29 25-21,1 0 0,-1 0 1,0-1-1,-1 1 0,1-1 0,-1 1 0,1-1 1,-1 0-1,-1 0 0,1 0 0,-1 0 0,0 0 1,0 0-1,0 0 0,-1 0 0,1 0 0,-1 0 1,-2-10-1,1 5 2,-2 1 1,0-1-1,0 0 1,0 1-1,-1 0 1,-1 0 0,1 0-1,-11-13 1,-144-194 17,150 202-26,0 1 1,-1 1-1,-1 0 0,0 0 1,-1 1-1,0 0 1,-1 1-1,0 1 1,0 0-1,-1 0 1,-23-9-1,8 7 0,0 1-1,0 2 1,0 1 0,-54-6-1,-124 3-18,180 9 22,0 1-11,1 1-1,-1 1 1,-34 7 0,44-5 1,1 1 0,0 0 0,0 1 0,1 1 0,-1 0 0,-20 14 0,0 3-3,1 1 0,1 2 0,1 2 0,-54 60-1,71-70 31,2 1 0,0 0 0,1 1 0,1 0 0,1 1 0,1 1 0,1-1-1,0 2 1,2-1 0,-4 28 0,9-42 42,1 0 0,1 0-1,-1 0 1,1 0 0,1 0 0,0 0-1,0-1 1,1 1 0,0 0 0,0 0-1,1-1 1,0 1 0,1-1 0,0 0 0,7 11-1,-5-10-39,1 0-1,0-1 0,1 0 1,-1 0-1,2-1 1,-1 0-1,1 0 0,0-1 1,0 0-1,1-1 1,0 0-1,13 5 0,25 6-1955,71 13 0,-81-20-282,12 1 332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39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65 10346,'0'0'160,"0"1"0,0 0 0,0-1 0,0 1-1,0-1 1,0 1 0,1 0 0,-1-1 0,0 1-1,0-1 1,1 1 0,-1-1 0,1 1 0,-1-1 0,0 1-1,1-1 1,-1 1 0,1-1 0,-1 1 0,1-1 0,-1 0-1,1 1 1,-1-1 0,1 0 0,0 1 0,-1-1 0,1 0-1,-1 0 1,1 0 0,0 0 0,-1 1 0,1-1 0,-1 0-1,1 0 1,0 0 0,-1 0 0,1 0 0,0-1-1,-1 1 1,2 0 0,31-8 2044,-26 7-1637,65-18 1720,1 3 0,132-11 0,-31 21-1102,-126 6-1278,77 12 0,-119-11-165,-4-1 78,-1 0 0,1 0 0,-1 0-1,1 0 1,-1 1 0,1-1 0,-1 1 0,1-1 0,-1 1-1,1-1 1,-1 1 0,0 0 0,1-1 0,-1 1 0,0 0-1,2 2 1,5 12-1256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39.5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1 151 15819,'18'-3'1417,"11"-6"1223,12-3-95,18-7-257,5 0-391,8-3-713,-2 4-408,-11 1-496,-1 5-48,-13 5-560,-6-1-880,-15 3 728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45.3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225 153 7530,'-3'-19'989,"-2"-33"1604,5 51-2526,0-8 457,0 0 0,0 1 0,-1-1 0,-3-9 1,4 16-384,-1 0 1,0 0-1,1 0 1,-1 1-1,0-1 1,0 1-1,0-1 1,0 0-1,0 1 1,0 0-1,-2-3 1,2 4-47,0-1 0,0 0 1,0 1-1,0-1 0,0 1 1,0-1-1,0 1 0,0 0 1,0-1-1,-1 1 0,1 0 1,0 0-1,0 0 0,0 0 1,0 0-1,0 0 0,0 0 1,-1 0-1,1 0 0,-2 1 1,-2 1 99,-1 0 1,1 1 0,-1 0-1,1 0 1,0 0 0,0 0-1,0 1 1,0 0 0,1 0-1,-1 0 1,-6 10 0,-1 1 96,1 0 0,-14 28 0,16-26-124,0 1 0,1 1 0,1 0 0,1 0-1,0 0 1,1 1 0,2 0 0,0 0-1,0 20 1,2-36-114,2 0 1,-1 0-1,1 1 1,-1-1-1,1 0 0,0 0 1,0 0-1,1 0 0,-1-1 1,1 1-1,0 0 1,0 0-1,0-1 0,1 0 1,-1 1-1,1-1 1,0 0-1,-1 0 0,1 0 1,7 4-1,3 1 160,0 0 1,0-2-1,1 1 0,22 6 1,-23-9-70,0 1-1,-1 0 1,1 1 0,20 13 0,-27-14-117,-1-1-1,1 1 1,-1 0 0,-1 1-1,1-1 1,-1 1 0,1 0-1,-2 0 1,1 0 0,-1 0-1,4 11 1,-5-13-25,-1 0-1,0 0 1,-1 0-1,1 0 1,-1 0-1,0 0 1,0 0-1,0 0 0,0 0 1,-1 0-1,0 1 1,0-1-1,0 0 1,0-1-1,0 1 1,-1 0-1,0 0 1,0 0-1,0-1 1,0 1-1,-3 2 1,1 0 2,-1-1 1,0 0-1,-1 0 0,1-1 1,-1 0-1,0 0 1,0 0-1,0 0 0,-1-1 1,1 0-1,-14 4 1,12-5-15,-1 1 0,0-2 0,0 1 0,0-1 0,0-1 0,0 1 0,0-1 0,-18-3 0,25 3 7,1-1 1,-1 1-1,0-1 1,0 1-1,1-1 1,-1 1 0,0-1-1,1 0 1,-1 0-1,0 0 1,1 0-1,-1 0 1,1 0-1,0 0 1,-1 0-1,1-1 1,0 1-1,-2-3 1,2 3 2,1-1 1,-1 0 0,1 0-1,-1 1 1,1-1 0,-1 0-1,1 0 1,0 0 0,0 1 0,0-1-1,0 0 1,1 0 0,-1 0-1,0 1 1,1-4 0,3-5 25,0 1 0,1-1 0,0 1 0,0-1 0,8-8 0,-9 12 3,3-4-256,-1 1 1,16-14-1,-18 18-796,1 1 1,1 0-1,8-6 0,2 3-576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45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97 11418,'3'-3'1345,"11"-3"1479,1-2-703,13-4-369,-4-3-272,3-1-631,-2 1-265,-4 3-696,-1 3-648,-2 13 416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46.7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165 0 9242,'-6'1'772,"0"1"-1,0-1 1,1 1 0,-1 0 0,0 0-1,1 1 1,0 0 0,0 0 0,-8 6-1,-2 2 541,-22 23 0,33-30-1185,1-1 1,0 1 0,0 0-1,0-1 1,1 1-1,-1 0 1,1 1-1,0-1 1,-2 6-1,4-8-89,-1 0 0,1 0-1,-1 1 1,1-1-1,0 0 1,0 0-1,0 0 1,0 1-1,0-1 1,1 0-1,-1 0 1,1 0 0,-1 1-1,1-1 1,0 0-1,0 0 1,0 0-1,0 0 1,0 0-1,0-1 1,1 1-1,1 2 1,7 5 68,0 0 1,0 0-1,1-1 1,1-1-1,23 12 0,18 12 212,-47-27-282,11 7 227,0 2-1,20 18 1,-33-27-207,0 0 0,0 1 0,-1-1-1,1 1 1,-1 0 0,0 0-1,0 0 1,-1 0 0,0 0 0,1 1-1,-2-1 1,1 1 0,1 7 0,-3-6-46,1-1 0,-1 0 1,0 0-1,-1 0 0,0 0 1,0 0-1,0 0 1,-1 0-1,1 0 0,-1 0 1,-6 10-1,4-8-12,-1-1 0,0 1 0,0-2 0,-1 1 0,0 0 1,0-1-1,-13 10 0,9-9 0,1 0 1,-1-1 0,-1-1-1,1 1 1,-1-2 0,0 1-1,0-2 1,0 1 0,0-2-1,-1 1 1,1-2 0,-23 2 0,29-3 5,1 0 1,0-1 0,-1 1-1,1-1 1,0 0 0,-1 0 0,-4-2-1,8 2 0,0 1 0,0-1 0,0 0 0,-1 1-1,2-1 1,-1 0 0,0 0 0,0 0 0,0 0-1,0 0 1,0 0 0,1 0 0,-1 0 0,0 0-1,1 0 1,-1 0 0,1 0 0,-1 0 0,1-1-1,0 1 1,0 0 0,-1 0 0,1 0 0,0-1 0,0 1-1,0 0 1,0 0 0,0-1 0,1-1 0,0-1 16,0 0 1,0 1 0,0-1-1,1 0 1,0 0 0,-1 1-1,1-1 1,1 1 0,-1-1-1,1 1 1,-1 0 0,1 0-1,3-3 1,7-6 92,24-17-1,-27 23-85,47-29-68,-43 27-1180,0 0-1,0-1 1,-1-1-1,16-14 1,-9 2-143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47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14299,'19'-11'1184,"1"-3"913,8-2-329,-4-1-400,3-1-351,-1 2-553,-1 3-224,-7 3-168,-3 3-64,-4 1-256,1 0-240,-3-3-849,-1-1-375,-4 1 1528,-2 9-504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40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123 129 11194,'5'-28'1548,"-2"16"177,2-26 1,-5 36-1472,1-1-1,-1 0 1,-1 1-1,1-1 0,0 0 1,-1 1-1,1-1 1,-1 1-1,0-1 1,0 1-1,0-1 1,0 1-1,0-1 0,0 1 1,-2-2-1,2 3-153,1 0 0,-1 1-1,0-1 1,1 0 0,-1 1-1,0-1 1,1 1 0,-1-1-1,0 1 1,0-1 0,0 1-1,1 0 1,-1-1 0,0 1-1,0 0 1,0 0 0,0-1-1,0 1 1,0 0 0,1 0-1,-1 0 1,0 0 0,-1 0-1,0 1 20,0-1-1,0 1 1,0 0-1,1 0 1,-1-1-1,0 1 1,1 0-1,-1 1 1,1-1-1,-3 2 1,-1 2 41,0 0 1,1 0-1,0 0 1,0 1-1,-5 8 1,0 4-4,1 0 1,1 1 0,0 0-1,1 1 1,-4 29 0,8-37-132,0-1 1,1 1-1,1 0 1,0-1 0,1 1-1,0 0 1,1-1 0,0 1-1,0-1 1,9 21 0,-10-29-26,1 1 1,-1-1-1,1 0 0,0 1 1,0-1-1,1 0 1,-1-1-1,1 1 1,-1 0-1,1-1 1,0 1-1,4 2 1,-4-4-2,-1 1 1,1-1-1,0 0 1,0 0-1,0-1 1,0 1 0,0 0-1,0-1 1,0 0-1,0 0 1,0 0-1,0 0 1,0 0-1,0 0 1,5-2 0,-2 0 0,0 0 1,0 0-1,0-1 1,0 0-1,-1 0 1,1 0-1,-1-1 1,0 1 0,0-1-1,0-1 1,0 1-1,-1-1 1,1 0-1,-1 0 1,-1 0-1,1 0 1,4-10 0,-3 6 0,-1-1 1,0 1-1,-1-1 1,0 1-1,0-1 1,-1 0-1,0 0 1,-1 0 0,0 0-1,-1-16 1,0 26-3,0-3-1,0 1 0,-1-1 0,1 1 0,0-1 0,-1 1 0,1-1 0,-1 1 0,0-1 0,0 1 0,0 0 0,0 0 0,0-1 0,0 1 0,-3-3 0,5 33-14,6 76 3,4 26 59,-7-105 0,0 0 1,2 0 0,10 28 0,-4-22 107,26 49 0,-32-71-123,-1 1 1,1-1-1,1-1 0,-1 1 1,1-1-1,1-1 0,0 1 1,0-1-1,11 7 0,-17-12-5,1 0 0,0 0-1,0-1 1,0 0 0,1 1 0,-1-1-1,0 0 1,0-1 0,1 1 0,-1 0-1,0-1 1,1 0 0,-1 0 0,0 0-1,1 0 1,-1 0 0,6-2 0,-6 1 8,-1 0 1,1-1-1,0 1 0,-1-1 1,1 1-1,-1-1 1,0 0-1,0 0 1,0 0-1,1 0 0,-2 0 1,1 0-1,0 0 1,0-1-1,-1 1 1,1-1-1,-1 0 0,0 1 1,0-1-1,1-5 1,0 2-20,0-1 1,-1 1-1,0-1 1,0 0 0,-1 0-1,0 1 1,0-1-1,-1 0 1,0 1-1,0-1 1,0 0 0,-1 1-1,0-1 1,0 1-1,-1 0 1,0 0-1,0 0 1,0 0 0,-1 0-1,1 1 1,-1-1-1,-1 1 1,1 0 0,-1 0-1,0 1 1,0-1-1,0 1 1,-1 0-1,0 1 1,1-1 0,-1 1-1,0 0 1,-1 0-1,-6-1 1,-6-2-342,-32-5-1,20 9-4099,39 4-706,1 1 3653,19 6-675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47.5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10850,'-2'5'5613,"4"8"-3520,4 10-202,8 28 1083,10 28-834,-22-71-2204,1 0 0,-1 0-1,0 0 1,-1 0-1,0 0 1,0 0 0,-1 0-1,0 0 1,-2 13-1,2-7-1767,5 2 616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53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231 79 11154,'1'-7'834,"0"0"-1,-1 0 1,0 0-1,0 0 1,-2-12-1,2 18-716,0 0 0,-1 0-1,1 0 1,0 0 0,-1-1 0,1 1-1,0 0 1,-1 0 0,0 0 0,1 0 0,-1 0-1,0 0 1,1 0 0,-1 0 0,0 0-1,0 1 1,0-1 0,0 0 0,0 0-1,1 1 1,-2-1 0,1 1 0,0-1-1,0 1 1,0-1 0,0 1 0,0-1 0,0 1-1,0 0 1,-1 0 0,1 0 0,0-1-1,0 1 1,0 0 0,-1 0 0,1 1-1,0-1 1,0 0 0,0 0 0,0 1-1,-3 0 1,-2 1 19,-1 1 0,1 0-1,-1 1 1,1-1 0,0 1-1,0 0 1,1 1 0,-10 8-1,-39 47 393,50-55-479,-7 8 36,1 0 0,0 1 0,1 1 0,-8 15 0,15-26-52,0 0 0,0 0 0,1 0 0,0 0 0,0 0 0,0 0 0,0 0 0,0 0 0,1 1 0,0-1 0,0 0 0,0 0 0,0 1 0,1-1 0,-1 0 0,1 0 0,0 0 0,1 0 0,-1 0 0,1 0 0,3 6 0,0-2 99,1 0 0,0-1-1,0 0 1,1 0 0,0-1 0,0 1 0,14 8 0,4-1 388,32 15-1,-37-20-275,-1 1-1,1 1 1,18 14-1,-34-21-223,0-1 0,0 1-1,0 0 1,-1 0-1,1 0 1,-1 0-1,0 0 1,0 1-1,-1-1 1,0 1 0,1 0-1,-1 0 1,-1 0-1,1 0 1,-1 0-1,0 0 1,0 1-1,0-1 1,-1 0 0,0 0-1,0 1 1,0-1-1,-1 0 1,1 1-1,-1-1 1,-1 0-1,1 0 1,-1 0-1,-2 5 1,0 0-18,0-1 1,-1 1-1,-1-1 0,1-1 1,-1 1-1,-1-1 0,0 0 0,0 0 1,0-1-1,-1 0 0,0 0 1,-1-1-1,-15 10 0,19-14-16,0 1 0,-1-1 0,1 0 0,-1 0 0,0-1 1,1 0-1,-1 0 0,0 0 0,0-1 0,0 1 0,0-1 0,0-1 0,1 1 0,-1-1 0,0 0 0,-6-2 0,8 1-5,0 1 0,0-1 0,0 0 0,0 0 0,0 0 0,0-1 0,1 0 0,-1 1 0,1-1 0,0 0 0,0-1 0,0 1 0,0 0 0,0-1 0,1 0 0,0 0 0,-1 1 0,1-1 0,1-1 0,-1 1 0,-1-8 0,2 8 17,1 1 0,-1-1 0,1 1 0,0-1-1,0 0 1,1 1 0,-1-1 0,1 0 0,0 1-1,0-1 1,0 1 0,0-1 0,1 1 0,-1 0-1,1 0 1,0 0 0,0-1 0,0 2-1,0-1 1,4-3 0,5-5-56,0 0 0,0 1 0,17-12 0,-6 6-520,-7 4-1165,1 0-1,27-13 1,-14 13 361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53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92 15099,'9'-5'1609,"5"-4"1599,7-1-351,8-7-593,5 2-391,-4 2-929,-1 3-360,-8 5-800,-2-1-736,-4 5-1737,-8 2 1505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54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205 1 12907,'-6'0'381,"1"0"0,0 0 0,0 0 0,0 1 0,0-1 0,0 1 0,1 1 0,-1-1 0,0 1 1,0 0-1,1 0 0,-1 0 0,1 0 0,-1 1 0,1 0 0,0 0 0,0 0 0,0 0 0,-3 5 0,-1 0-170,-1 0 0,2 1-1,-1 0 1,1 1 0,1 0-1,0 0 1,0 0 0,-5 15-1,8-19-147,1 0 0,1 0-1,-1 0 1,1 0 0,0 0-1,0 0 1,1 0-1,0 0 1,0 0 0,0 0-1,1 0 1,0 1 0,0-1-1,0 0 1,1-1-1,0 1 1,5 11 0,0-6 75,0 0-1,1 0 1,0 0 0,1-1 0,18 16 0,55 39 429,-9-9-212,-69-53-335,0 1-1,-1-1 0,0 1 0,1 0 0,-1 0 0,-1 0 0,1 0 1,0 0-1,-1 0 0,2 6 0,-3-7-9,0 1 0,-1-1 0,1 1-1,-1-1 1,1 1 0,-1-1 0,0 1 0,0-1 0,-1 1-1,1-1 1,-1 1 0,0-1 0,0 0 0,0 1 0,-2 3-1,0 0 1,-1 0 0,0-1 0,-1 1 0,1-1 0,-1 0 0,-1 0 0,1 0 0,-1-1 0,0 0 0,-10 7 0,5-5-7,0 0 0,0-1 0,-1 0 0,1-1 0,-22 7 1,27-11-7,0 1 0,0-1 0,0 0 0,-1-1 0,1 0 0,0 0 1,0 0-1,-1-1 0,1 1 0,0-2 0,0 1 0,0-1 0,-11-4 1,14 5-1,0-1-1,0 0 1,0 1 0,0-1 0,0 0 0,1-1 0,-1 1 0,1 0 0,0-1 0,-1 1 0,1-1 0,0 0 0,1 0 0,-1 0 0,0 0 0,1 0 0,0 0 0,-1 0 0,1 0 0,1-1 0,-1 1 0,0 0 0,1-1 0,0 1 0,-1 0 0,2-7 0,0 4-11,0-1 1,0 1-1,1 0 0,0 0 1,0 1-1,0-1 0,1 0 1,0 1-1,0 0 0,7-9 1,4-5-626,25-23 1,-33 36 347,49-49-4015,-26 27 2818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54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0 110 11731,'3'1'1304,"2"-1"1352,4-3-631,9-4-241,1-6-215,6 0-497,0-3-240,-2 1-432,0 3-144,-7 3-416,0 3-272,-6 0-568,-2 3-521,-2-2-599,0 2-153,2 6 1193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8:55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12627,'0'16'2064,"0"-1"1681,6 9-1633,4 2-151,0 3-897,5 3-264,-4-3-672,-3 0-576,4 0 1400,2 1-952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05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54 10098,'-1'-17'1690,"2"14"-827,-1-1 0,0 0 1,-1 1-1,1-1 0,0 0 0,-3-5 0,-1 3 1629,9 12-1272,-1-2-928,0 1 0,0 0 0,0-1 0,-1 2-1,0-1 1,0 0 0,0 1 0,0-1 0,-1 1 0,3 11 0,-1-1 237,-1 1-1,3 30 1,-6-4 314,-5 56 0,-1-13-191,4-67-535,1-16-104,0 1-1,1-1 1,0 0 0,-1 0-1,1 1 1,0-1 0,1 7 0,-1-10-43,1 0 1,-1 0 0,0-1 0,0 1 0,0 0-1,0 0 1,0 0 0,0 0 0,0 0 0,0 0 0,0 0-1,0 0 1,0 0 0,0 0 0,0 0 0,0 0 0,0 0-1,0 1 1,0-1 0,0 0 0,0 0 0,0 0 0,0 0-1,0 0 1,0 0 0,1 0-321,-1 0 321,0 0 0,0-7-839,-2-2-1670,-7 7-4981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07.5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52 8970,'1'-2'331,"10"-27"3195,-11 28-3042,0-1 0,1 1 0,-1-1 0,0 1 0,0-1 0,0 1 0,0-1 0,0 1 0,0-1 0,-4-4 4490,4 6-4870,-1 8 2336,21 53 845,-13-27-2646,-2 1-1,-2 0 1,-2 69-1,-20 108 58,12-156-556,-2 6-63,8-56-85,-1 1-1,0 0 1,0 0-1,-1-1 1,0 1-1,-4 7 0,6-13-4,1-1-1,0 0 0,0 1 0,0-1 1,0 0-1,-1 1 0,1-1 0,0 0 1,0 1-1,-1-1 0,1 0 0,0 0 1,0 1-1,-1-1 0,1 0 0,0 0 1,-1 0-1,1 1 0,0-1 0,-1 0 0,1 0 1,0 0-1,-1 0 0,1 0 0,-1 0 1,1 0-1,0 0 0,-1 0 0,1 0 1,0 0-1,-1 0 0,1 0 0,-1 0 1,1 0-1,0 0 0,-1 0 0,1 0 1,0-1-1,-1 1 0,1 0 0,0 0 1,-1 0-1,1-1 0,-2 0-101,1-1 0,0 1 0,0-1 1,0 1-1,0-1 0,0 1 0,0-1 0,0 0 1,0-2-1,-5-13-1094,1-1 1,1-1-1,0 1 0,0-21 1,1-76-4193,2 61 3274,-1-22-23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07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8 10842,'-4'-7'5594,"15"7"79,-4 2-5067,89 21 5499,-2 6-3485,-74-22-2461,-1 1 0,0 1 0,0 1 0,-1 1-1,0 0 1,-1 2 0,22 19 0,-19-13-263,-2 0 0,0 2 0,-1 0 0,-1 0 0,0 2 0,15 31 0,-27-49-799,-1-9-194,-1-15-1007,-2 17 1956,0-19-2568,-3-26-1,-1 4 975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08.3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15091,'3'-9'2611,"1"12"973,4 17-594,5 36-122,8 68 1,-2-4-1335,21 147-354,-38-253-1208,-2-7-62,0-1 0,1 0 0,0 1 0,0-1 0,0 0 0,1 1 0,0-1 0,0 0 0,1 0 0,4 7 0,-7-12-8,0 0 0,1-1 0,-1 1 0,1 0 0,-1-1 0,1 1 0,0-1 0,-1 1 0,1-1-1,-1 1 1,1-1 0,0 1 0,-1-1 0,1 0 0,0 1 0,0-1 0,-1 0 0,1 1 0,0-1 0,0 0-1,0 0 1,-1 0 0,1 0 0,1 0 0,0 0-220,-1-1-1,1 0 1,-1 1 0,1-1-1,-1 0 1,1 0 0,-1 0-1,0 0 1,1 0 0,-1 0-1,0-1 1,2-1 0,16-20-1508</inkml:trace>
  <inkml:trace contextRef="#ctx0" brushRef="#br0" timeOffset="1">516 373 21133,'10'-5'1648,"5"-1"960,11 0-503,9 0-593,5 3-320,6 3-559,5 1-209,-2 7-248,5-2-168,-4 2-304,-5-2-288,3-5-953,-4-1-591,-1-7-1249,-2-4 2177,-2 3 192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40.8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18644,'16'24'1824,"-6"4"721,2 4-817,1-2-744,-3 1-663,7-1-81,-3-8-464,3-6-697,11-16 577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08.6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19676,'1'1'369,"0"0"-1,0 0 1,1 1-1,-1-1 1,0 0-1,0 0 0,0 1 1,0-1-1,-1 1 1,1-1-1,0 1 1,0-1-1,-1 1 1,1-1-1,0 3 1,1 2 150,16 46 1066,-2 0-1,-3 1 1,12 87 0,-9 166-3858,-15-294-1073,1-27-428,1-13 2022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09.0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71 13107,'14'7'2704,"3"1"3226,7-2-3410,0 0-183,5-4-793,3-1-296,0-2-560,0-2-199,-4 0-265,-2-4-112,-5 1-248,-3-1-281,-3-4-735,1-1-592,-6-5-1025,-2-1-519,0 3 1759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09.4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 12771,'-1'0'300,"1"1"0,-1-1 0,0 1-1,1-1 1,-1 1 0,1 0 0,-1-1 0,1 1 0,-1 0 0,1-1 0,0 1 0,-1 0 0,1-1 0,0 1 0,-1 0 0,1 0-1,0 0 1,0-1 0,0 1 0,0 0 0,0 0 0,0 0 0,0-1 0,0 1 0,0 0 0,0 0 0,0 0 0,0-1 0,1 2-1,9 28 1967,-6-20-1191,49 170 3921,-38-110-3713,12 139 1,-24-167-1235,11 130-3,-13-166-44,-1-4-5,0 1 0,1-1 0,-1 1 0,1 0 0,-1-1 1,1 1-1,0-1 0,0 0 0,2 4 0,-3-6-9,0 0 0,0 0 0,1 1 0,-1-1 0,0 0 0,0 0 0,0 0 0,1 0 0,-1 0 0,0 0 0,0 0 0,0 0 0,1 0 0,-1 0 0,0 0 0,0 0 0,0 0 0,1 0 0,-1 0 0,0 0 0,0 0-1,0 0 1,1 0 0,-1 0 0,0 0 0,0 0 0,0-1 0,0 1 0,1 0 0,-1 0 0,0 0 0,0 0 0,0 0 0,0 0 0,0-1 0,1 1 0,-1 0 0,0 0 0,0 0 0,0 0 0,0-1 0,0 1 0,0 0 0,0 0 0,0 0 0,1-1 0,5-11-678,-6 12 592,5-13-1766,-1 0 0,5-25 0,-1 1-486</inkml:trace>
  <inkml:trace contextRef="#ctx0" brushRef="#br0" timeOffset="1">340 572 20604,'1'15'2129,"2"2"1448,-3-3-849,-1-7-1384,2-4-495,-1-7-1153,8-4-1649,-14-4 1265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0.6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150 4 16259,'-1'0'271,"0"-1"-1,0 1 1,0-1-1,-1 1 1,1 0-1,0-1 1,0 1-1,-1 0 1,1 0-1,0 0 0,0 0 1,-1 0-1,1 0 1,0 0-1,0 0 1,-1 1-1,1-1 1,0 1-1,0-1 1,0 0-1,-1 1 0,1 0 1,0-1-1,0 1 1,0 0-1,0 0 1,0-1-1,0 1 1,-1 1-1,-3 4 246,0-1 0,0 1 0,-6 11 0,8-14-237,-1 4-154,0 0-1,0-1 0,1 1 1,0 1-1,0-1 0,1 0 1,0 1-1,0-1 0,0 1 0,1 0 1,0-1-1,1 1 0,0 0 1,0 0-1,0-1 0,1 1 1,1 0-1,3 13 0,37 108 201,-22-74-78,24 113 0,-42-151-235,0 0-1,0 0 1,-2 20 0,0-31-9,-1 0 0,0 0 0,0 0 0,0-1 0,-1 1 0,1 0 0,-1 0 0,-1-1 0,1 1 1,-1-1-1,0 0 0,-6 8 0,8-11 3,-1 0 0,0-1-1,1 1 1,-1-1 0,0 1 0,0-1 0,1 1 0,-1-1 0,-1 0 0,1 0 0,0 0 0,0 0 0,0 0-1,0-1 1,-1 1 0,1-1 0,0 1 0,0-1 0,-1 0 0,1 0 0,0 0 0,-1 0 0,1 0 0,0 0-1,-1-1 1,1 1 0,0-1 0,0 0 0,-1 0 0,1 1 0,0-1 0,0-1 0,0 1 0,-2-1 0,-1-2-2,0 0 1,-1 0 0,2-1-1,-1 1 1,0-1-1,1 0 1,0 0 0,0-1-1,1 1 1,-1-1 0,-2-7-1,3 7-80,1 0 0,0-1 0,0 1 0,0-1 0,1 1 0,0-1 0,0 1 0,1-1 0,0 0-1,0 1 1,1-1 0,-1 0 0,1 1 0,1-1 0,-1 1 0,1-1 0,1 1 0,-1 0 0,1 0-1,0 0 1,0 0 0,1 0 0,-1 0 0,1 1 0,1 0 0,-1 0 0,1 0 0,0 1 0,0-1-1,0 1 1,8-5 0,48-24-4550,-24 15 3102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1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0 115 18516,'3'-6'7554,"14"1"-5482,6-1-720,12-3-848,8-8-392,5-4-1464,10 3-1184,-1-14 1327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1.4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366 17 14251,'-5'-3'397,"0"1"1,0 0-1,0 0 1,0 0-1,-1 1 0,1-1 1,0 1-1,-1 1 1,1-1-1,-10 1 1,7 1 10,1 0 1,-1 0 0,1 1 0,0 0 0,0 0 0,0 1 0,-10 5 0,3 0 119,-1 0 1,1 1-1,0 1 0,1 0 0,-18 18 1,24-22-398,2 1 1,-1-1 0,1 1-1,0 0 1,1 0 0,-1 0-1,1 1 1,1 0-1,-1 0 1,2 0 0,-1 0-1,-2 15 1,4-17-97,1-1 1,0 1-1,0-1 0,0 1 1,1-1-1,0 1 0,0-1 1,0 1-1,1-1 0,0 0 0,0 0 1,0 0-1,1 0 0,-1 0 1,1 0-1,0-1 0,7 8 1,4 2 98,0 0 1,1-2-1,28 20 1,12 9 374,-52-39-484,0 1 1,0 0-1,0 0 1,-1 0-1,1 1 0,-1-1 1,0 1-1,0-1 1,0 1-1,0 0 0,-1 0 1,1-1-1,-1 1 0,0 0 1,0 0-1,-1 1 1,1-1-1,-1 0 0,0 0 1,0 0-1,0 0 1,0 0-1,-1 0 0,0 0 1,0 0-1,0 0 0,0 0 1,-3 6-1,0 0-15,-2 1 0,1-1 1,-1 0-1,-1-1 0,1 1 0,-2-1 0,-8 9 0,11-13-33,0-1-1,0 1 1,0-1-1,-1 0 1,0 0-1,1-1 1,-1 1-1,-1-1 1,1-1-1,0 1 1,-1-1-1,1 0 1,-8 1-1,9-3-26,1 0 1,0 0-1,-1-1 0,1 1 0,0-1 0,-1 0 1,1 0-1,0-1 0,0 1 0,0-1 0,0 0 1,0 0-1,1-1 0,-1 1 0,1 0 0,-1-1 1,1 0-1,0 0 0,0 0 0,0-1 0,-3-4 1,1 3-32,1-1 1,1 0 0,-1 0 0,1 0-1,0-1 1,0 1 0,1-1-1,0 0 1,0 0 0,0 1 0,1-1-1,-1-11 1,3 14 23,-1-1 1,1 1-1,0-1 0,0 0 1,1 1-1,-1 0 0,1-1 0,0 1 1,0 0-1,0 0 0,1 0 1,-1 0-1,7-7 0,3-2-876,1 1 0,17-14 0,-4 6-1136,4 4 720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1.8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0 238 17932,'29'-10'1448,"3"-1"1057,8-1-513,-1-4-656,-5 1-263,-2 2-601,-8-1-160,-7 5-488,-2 0-400,-9-1-953,0 3-471,-6-2-945,-3 1 1441</inkml:trace>
  <inkml:trace contextRef="#ctx0" brushRef="#br0" timeOffset="1">158 1 14507,'-4'38'2409,"7"4"2008,5 7-1905,4 4-575,1 2-1017,0-8-296,2-7-1104,2-5-777,5 5 737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2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1 156 12883,'7'2'1648,"6"1"945,14-8-177,11-7-15,23-9-385,5-7-272,5-4-687,-1 5-289,-15 4-1408,-9 12-1609,-43 10 1281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5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289 28 10266,'0'-1'152,"0"0"1,0 1-1,1-1 0,-1 0 1,0 0-1,0 0 0,0 0 0,0 0 1,0 0-1,0 1 0,0-1 0,0 0 1,0 0-1,-1 0 0,1 0 1,0 0-1,0 1 0,-1-1 0,1 0 1,-1 0-1,1 0 0,-1 1 0,1-1 1,-1 0-1,1 1 0,-1-1 1,0 0-1,1 1 0,-1-1 0,0 1 1,1-1-1,-1 1 0,0-1 0,0 1 1,0 0-1,1-1 0,-1 1 1,0 0-1,0 0 0,0-1 0,0 1 1,-1 0-1,-1 0 112,0 1 1,0-1-1,1 0 1,-1 1-1,0 0 1,0 0-1,1 0 1,-1 0-1,0 0 1,1 0-1,-1 1 1,-4 3-1,-11 9 352,0 0-1,1 2 0,1 0 1,1 1-1,0 0 0,1 1 0,-12 21 1,8-7-113,-26 64-1,38-79-463,0-1 0,2 1 0,0 0 0,1 1 0,0-1-1,1 20 1,2-27-26,1 0 0,0-1 0,0 1 0,1 0 0,0-1 0,1 1 0,0-1-1,1 0 1,0 0 0,0 0 0,1-1 0,0 1 0,0-1 0,1 0 0,0-1 0,1 1 0,0-1-1,0 0 1,0-1 0,1 0 0,0 0 0,0-1 0,0 0 0,13 6 0,-8-5 16,1 0 0,0-1 1,-1-1-1,1 0 0,1-1 0,-1-1 1,0 0-1,1-1 0,-1 0 0,1-1 1,-1-1-1,1 0 0,-1-1 1,0-1-1,27-8 0,-26 5 36,1-1 0,-2-1-1,1 0 1,-1-1 0,0-1-1,21-19 1,-4-1 121,37-45-1,-61 67-135,-1-1 0,1 0 0,-1 0-1,-1 0 1,0-1 0,6-15 0,-9 18-18,0 1 0,-1-1 1,1 0-1,-1 1 1,-1-1-1,0 0 1,0 0-1,0 1 0,0-1 1,-1 0-1,-3-10 1,0 3-14,0 0 0,-1 1 0,0 0 0,-2 0 0,1 0 0,-1 1 0,-1 0 0,0 1 0,-1-1 0,-14-13 0,15 17-17,0 1 0,-1 0 0,0 1 0,0 0 0,0 0 0,-1 1 0,0 0 0,0 0 0,-1 1 0,1 1 0,-1 0 0,1 0 0,-21-2 0,-5 4-104,0 1 0,0 2-1,-45 8 1,-27 1-2444,85-11 609,23 1 1872,0-1 0,0 0 0,0 0 0,-1 0 0,1 0 0,0 0 0,0 0 0,-1 0 0,1 0 0,0 0 0,0 0 0,0 0 0,-1 0 0,1 0 0,0 0 0,0 0 0,0-1 0,-1 1 0,1 0-1,0 0 1,0 0 0,0 0 0,-1 0 0,1 0 0,0-1 0,0 1 0,0 0 0,0 0 0,0 0 0,-1 0 0,1-1 0,0 1 0,0 0 0,0 0 0,0-1 0,2-9-1540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6.2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69 10594,'0'0'48,"-16"3"2642,15-3-2538,1 1 0,-1-1-1,1 0 1,0 0 0,-1 0 0,1 0-1,0 0 1,-1 0 0,1 0 0,-1 1 0,1-1-1,0 0 1,-1 0 0,1 1 0,0-1-1,0 0 1,-1 0 0,1 1 0,0-1 0,0 0-1,-1 1 1,1-1 0,0 0 0,0 1-1,0-1 1,0 1 0,-1-1 0,1 0 0,0 1-1,0-1 1,0 0 0,0 1 0,0-1-1,0 1 1,0 0 0,0-1-20,1 1 1,-1-1-1,0 0 1,1 1-1,-1-1 1,0 0-1,1 1 1,-1-1-1,1 0 1,-1 0-1,0 1 0,1-1 1,-1 0-1,1 0 1,-1 0-1,1 1 1,-1-1-1,1 0 1,-1 0-1,1 0 1,-1 0-1,1 0 0,0 0 1,15-1 1045,-10 1-675,52-5 1815,106-23 0,-73 10-1636,167-17 1164,-247 35-1972,0 0 0,0 0 0,0 1 1,0 1-1,0-1 0,0 2 0,-1 0 0,1 0 0,-1 1 1,0 0-1,0 1 0,0 0 0,11 7 0,-21-12 28,0 0 0,0 0-1,-1 0 1,1 0 0,0 1-1,0-1 1,0 0 0,0 0-1,-1 0 1,1 0 0,0 0-1,0 0 1,0 0-1,0 0 1,-1 0 0,1 1-1,0-1 1,0 0 0,0 0-1,0 0 1,0 0 0,0 0-1,-1 1 1,1-1 0,0 0-1,0 0 1,0 0 0,0 0-1,0 1 1,0-1 0,0 0-1,0 0 1,0 0 0,0 1-1,0-1 1,0 0 0,0 0-1,0 0 1,0 0 0,0 1-1,0-1 1,0 0 0,0 0-1,0 0 1,0 1 0,0-1-1,0 0 1,0 0 0,1 0-1,-1 0 1,0 1 0,0-1-1,0 0 1,0 0 0,0 0-1,0 0 1,1 0 0,-1 0-1,0 0 1,0 1 0,0-1-1,0 0 1,1 0 0,-1 0-1,-6 3-1241,-4 9-222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42.0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79 9338,'-6'-25'3345,"4"16"-803,0-1-1,0 1 1,-1-16 0,2 32-2199,0 1 0,0-1 0,-1 1 0,0-1 0,-4 10 0,3-9-282,0 0 1,0 1-1,1-1 0,0 1 0,-1 14 0,3 0 37,-1-7-58,1 0-1,1 0 1,1-1-1,4 25 1,-5-37-29,0 0-1,0-1 1,0 1 0,0-1-1,0 0 1,0 1 0,1-1 0,-1 0-1,1 0 1,0 0 0,0 0-1,0 0 1,0 0 0,0 0 0,0-1-1,0 1 1,0-1 0,5 2-1,-3-1 4,0-1-1,0 0 0,0 0 0,0 0 0,1 0 1,-1-1-1,0 0 0,1 0 0,-1 0 0,9-1 0,-6-1-7,-1 1-1,1-1 0,0 0 1,0 0-1,-1-1 0,1 0 0,-1 0 1,0-1-1,0 1 0,0-1 1,-1-1-1,1 1 0,-1-1 1,6-6-1,-8 6 1,0 0 1,0-1-1,0 1 1,-1-1-1,0 1 1,0-1-1,0 0 0,-1 0 1,0 0-1,0 0 1,0 0-1,-1 0 1,0-6-1,-1 4-5,1 0-1,-2 1 1,1-1-1,-1 0 1,0 1 0,0-1-1,-1 1 1,0-1-1,-6-8 1,9 15 34,-1 0 0,1 0 0,-1 0-1,0 0 1,1 0 0,-1 0 0,0 0 0,0 0 0,0 0 0,0 1 0,0-1 0,1 0 0,-1 1-1,-1-1 1,1 1 0,-1-2 0,1 2-13,1 1 0,-1-1 0,0 0 0,1 0 0,-1 0 0,1 0 0,-1 1 0,1-1 0,-1 0 0,1 1 0,-1-1 0,1 0 0,0 1 0,-1-1 0,1 0 0,-1 1 0,1-1 0,0 1 0,-1-1 0,1 1 0,0-1 0,0 1 0,-1-1 0,1 1 0,0-1 0,0 1 0,0-1 0,-1 1 0,1-1 0,0 1 0,0-1 0,0 1 0,0 0 0,0 0 0,0 3 14,-1 0 1,1 0-1,0 0 1,0 0-1,1 0 1,-1 0 0,1 0-1,0 0 1,0-1-1,0 1 1,0 0-1,3 5 1,-1 0 48,-1-1 1,0 1 0,-1-1-1,0 11 1,0-8 8,0-1 0,1 0 0,3 11 0,40 92 521,-13-39-359,-1-8-59,-3-9-21,-18-33-82,24 52 175,-29-68-221,-1-1-1,1 1 0,0-1 0,0-1 0,1 1 0,0-1 0,10 8 0,-15-13-27,1 1 0,0-1-1,0 0 1,0 0 0,0-1-1,0 1 1,0 0 0,0 0-1,0-1 1,0 0 0,0 1-1,0-1 1,1 0 0,-1 0-1,0 0 1,0 0 0,0 0-1,0-1 1,0 1 0,0-1-1,1 1 1,-1-1 0,0 0-1,0 0 1,-1 0 0,1 0-1,0 0 1,0 0 0,0 0-1,-1-1 1,3-1 0,0-1 10,0 0 1,0 0-1,0 0 1,-1-1-1,1 1 0,-1-1 1,0 0-1,-1 0 1,1 0-1,-1 0 1,2-6-1,-2 2-24,-1 1 1,0 0-1,0-1 1,-1 1-1,0-1 0,0 0 1,-1 1-1,0-1 1,-1 1-1,0 0 0,-3-11 1,1 9-9,0 0 0,-1 0 0,0 0 0,0 0 1,-1 1-1,0 0 0,0 0 0,-12-11 0,15 17-92,0 0 0,-1 0 0,0 0 0,1 0 0,-1 1 0,0 0 0,-1 0 0,1 0 0,0 0 0,-1 0 0,1 1 0,-1 0 0,1 0 0,-8-1 0,4 2-643,1 0 0,0 0-1,0 1 1,0 0 0,-9 3 0,14-4 38,-6 2-441,17 6-6961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6.9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530 1 13019,'-17'7'1584,"-4"4"849,-6 10-393,-5 5-120,-5 9-383,-4 5-137,-2 9-304,-4 3-143,4 4-233,7 2-168,-2-6-240,7-2-72,4-6-152,3-6-128,5-7-760,3-6-609,2-2-1703,-3 6 1623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6.6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6 101 14163,'0'0'302,"-1"1"0,1-1 0,-1 1 1,1-1-1,-1 1 0,1 0 0,0-1 0,-1 1 0,1-1 0,0 1 1,-1 0-1,1 0 0,0-1 0,0 1 0,0 0 0,0 1 0,0-2-125,1 1-1,-1-1 1,1 0-1,-1 1 1,1-1-1,-1 0 0,1 1 1,0-1-1,-1 0 1,1 1-1,-1-1 1,1 0-1,0 0 0,-1 0 1,1 0-1,0 0 1,-1 0-1,1 0 1,0 0-1,-1 0 1,2 0-1,16-1 903,0 0 1,1-1 0,-1-1-1,23-7 1,-12 3-486,370-60 1322,-391 66-2976,0 0-1,0-1 1,0 0 0,-1 0-1,13-6 1,8-2-870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7.3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16476,'52'57'8145,"-38"-43"-7063,1-1 1,1-1-1,30 17 0,35 14 743,-43-24-1174,-1 2 1,60 44 0,-91-60-725,0 0 1,0 1-1,-1 0 0,0 0 1,0 0-1,0 1 1,-1 0-1,0-1 1,6 16-1,-9-21-68,-1 1 0,1-1 0,0 0 0,-1 1 0,1-1 0,0 1 0,0-1-1,0 0 1,0 0 0,0 0 0,2 2 0,-3-3 114,11 7-547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8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279 1 14123,'-5'0'419,"0"0"0,0 0 0,0 0 0,0 1 0,1-1 0,-1 1 0,0 0-1,0 1 1,1-1 0,-1 1 0,0 0 0,1 0 0,0 0 0,-1 1 0,1-1 0,-6 6 0,-2 2 68,0 0 1,1 1-1,-19 23 0,27-29-399,-1 0-1,1 0 0,0 0 1,0 0-1,0 0 0,1 1 0,0-1 1,0 1-1,0 0 0,1 0 1,-1 0-1,1 6 0,1-8-30,0 1-1,0 0 1,0-1-1,1 1 1,0-1-1,0 1 1,0-1-1,1 0 1,-1 1-1,1-1 1,0 0-1,0 0 1,0 0-1,1 0 0,0 0 1,3 4-1,10 7 155,0-1-1,1 0 1,33 21-1,-25-19-106,30 27 1,-48-37-95,-1 0 1,0 1 0,0-1 0,-1 1 0,0 1 0,0-1 0,0 0 0,6 17 0,-9-18 6,0 1 0,0 0 0,-1 0 1,0 1-1,0-1 0,-1 0 0,0 0 0,0 0 1,-1 0-1,0 0 0,0 1 0,-4 12 1,0-7 11,0 1-1,-1-1 1,0 0 0,-1 0 0,-11 16 0,12-22-20,0 0-1,-1 0 0,1-1 1,-1 0-1,0 0 1,-1 0-1,0-1 1,1 0-1,-2-1 1,1 1-1,0-2 0,-1 1 1,0-1-1,0 0 1,0-1-1,0 0 1,-15 1-1,18-2-3,0-1 1,0 0-1,0 0 0,0 0 1,-1-1-1,1 0 0,0 0 0,0-1 1,0 0-1,0 0 0,1 0 1,-1 0-1,0-1 0,1 0 0,0 0 1,-1-1-1,1 1 0,1-1 1,-1 0-1,0-1 0,1 1 0,0-1 1,0 0-1,1 0 0,-1 0 1,-5-10-1,7 10 3,1 1 0,-1-1 0,1 1 0,0-1-1,0 0 1,0 0 0,0 0 0,1 1 0,0-1 0,0 0 0,0 0 0,2-9 0,0 7 12,0 0 0,1 0 0,-1 0 0,1 0 0,1 0 0,-1 1 0,8-11 0,2 2 17,1-1 0,0 2 0,1 0 0,0 1 0,20-13 0,47-27-914,-24 25-2609,-29 19 2376,3 5 269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18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 20228,'25'-8'1897,"9"-1"1239,6 1-647,-2-1-1409,1 3-328,-5 3-792,-4 0-688,-21 3 448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26.90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 13923,'6'-3'1032,"3"1"721,2 2-121,-4 5-136,5-1-87,-1 6-257,-2 0-136,2 4-288,-4 1-184,4 0-280,-3 2-64,-4-5-168,4 0-80,-5-2-552,5-6-320,-4-4-992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27.2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16396,'11'8'1200,"-2"-1"656,-1 4-31,-2 3-433,-2 1-200,-1 0-360,-1 0-232,0 0-368,-2-1-80,0-3-264,0 0-200,-4-2-552,1 0-368,0-2-840,-1 0-161,4 0 1177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27.7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 1 14379,'7'4'1128,"1"2"673,-5 2-185,3 4-256,-4 2-167,-2 3-241,0 1-184,-5 0-368,3 2-160,-4-2-248,-1 1-160,-1-4-352,1-1-304,2-7-1081,16 2-1471</inkml:trace>
  <inkml:trace contextRef="#ctx0" brushRef="#br0" timeOffset="1">310 34 15875,'5'19'1337,"-1"-4"839,1 2-151,1-2-593,-1-3-272,-1 2-544,-2-4-160,-2 3-368,0-4-240,-3 0-520,1-2-328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28.1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16468,'21'20'1384,"-5"-4"840,-4 1-103,-3 0-745,-3-3-232,-1-1-440,-4 1-215,-4-2-385,-5-1-272,4-5-785,-2-8-3184,6-4 1401,4 3 1384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4.2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267 1341 10050,'-7'6'1362,"-2"3"1657,10-6-1114,6-4 215,15-3-1185,0 1 0,1 0 0,-1 2 0,41 3 1,114 13-367,-146-15-455,0-1 1,0-1-1,52-10 1,-63 6-56,0 0 0,0 0 1,-1-2-1,0 0 1,0-2-1,-1 0 0,0-1 1,30-24-1,-21 10-24,-1-1 1,0 0-1,-3-2 0,25-36 0,-19 23 8,45-88-1,-64 109-32,-2-1 0,0 0 0,-1 0-1,-1-1 1,-2 0 0,5-42 0,-7 31 22,-1 0-1,-2 0 1,-1 0 0,-2 1 0,-1-1 0,-2 1 0,-18-55-1,13 57 62,-1 1 0,-32-53-1,32 62 55,-1 2 0,-1-1 0,0 2 0,-32-28 0,23 25 86,-1 1 1,-1 1-1,-42-21 1,52 30-189,-1 2-1,-1 1 1,1 0 0,-1 1 0,0 0 0,0 2 0,-25-2 0,21 4-34,0 2 0,1 0 0,-1 2-1,0 0 1,1 1 0,0 1 0,-33 13 0,16-2 11,0 2 1,2 1-1,-38 26 0,50-28 30,0 2-1,2 0 0,0 1 0,2 1 1,0 1-1,1 1 0,2 1 0,0 0 1,-14 30-1,5-4 204,3 1 0,3 1 0,-27 100 0,40-121-136,1 0 0,1 1 1,2-1-1,1 1 0,1 0 1,5 39-1,-1-50-103,0 0 0,2 0 0,0 0 0,1 0 0,1-1 0,2 0 0,0 0 0,0-1 0,25 34-1,-22-37-130,1 0 0,1-1-1,0-1 1,1 0 0,1-1-1,34 21 1,-22-18-1223,1-1 0,0-1 1,52 15-1,-11-8-497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42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30 14347,'6'-3'1012,"-1"-1"1,1 1-1,0 0 0,0 0 0,0 0 1,9-2-1,-9 4-698,0-1 1,0 1-1,0 0 0,0 1 1,0-1-1,0 1 1,0 0-1,0 1 0,0 0 1,0 0-1,10 2 0,-14-2-282,-1 0-1,1 0 1,-1 0-1,1 0 1,-1 0-1,1 0 1,-1 0-1,0 1 0,0-1 1,1 0-1,-1 1 1,0-1-1,0 1 1,-1-1-1,1 1 1,0 0-1,0-1 1,-1 1-1,1 0 1,-1-1-1,1 1 0,-1 0 1,0 0-1,0-1 1,1 1-1,-1 0 1,-1 0-1,1 0 1,0 2-1,-2 7 45,0 1-1,0 0 1,-5 14-1,4-17 2,-7 31 175,8-28-36,-1 0 0,0 0 1,-1 0-1,0-1 0,-1 0 1,-10 19-1,15-30-189,-1 1 0,1-1 0,-1 1 1,1-1-1,0 1 0,-1-1 0,1 1 0,0-1 0,-1 1 0,1 0 0,0-1 0,0 1 1,0-1-1,0 1 0,0 0 0,-1-1 0,1 1 0,0 0 0,0-1 0,1 2 1,-1-2-10,0 0 0,0 1 0,1-1 0,-1 0 0,0 0 0,1 1 0,-1-1 1,0 0-1,1 0 0,-1 0 0,0 0 0,1 1 0,-1-1 0,1 0 0,-1 0 0,0 0 1,1 0-1,-1 0 0,1 0 0,-1 0 0,0 0 0,1 0 0,0 0 0,26-7 505,4-6 159,41-23 0,9-4 5,-63 32-607,-5 2-279,28-9 1,-27 12-5832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5.2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502 1209 10986,'-1'0'106,"1"0"0,0 0 0,-1 1-1,1-1 1,-1 0 0,1 0-1,0 0 1,-1 1 0,1-1 0,0 0-1,-1 0 1,1 1 0,0-1 0,0 0-1,-1 0 1,1 1 0,0-1-1,0 0 1,-1 1 0,1-1 0,0 0-1,0 1 1,0-1 0,0 1 0,-1-1-1,1 0 1,0 1 0,0-1 0,0 1-1,0-1 1,0 1 0,1 0 17,-1-1 0,0 1 1,1 0-1,-1-1 1,1 1-1,0-1 0,-1 1 1,1-1-1,-1 1 0,1-1 1,0 1-1,-1-1 1,1 1-1,1 0 0,4 1 269,0 0-1,0 0 1,8 2-1,21 2 174,1-2 0,-1-1 0,1-2 0,-1-2 0,1-1 0,-1-2 0,38-8 0,-24 1-191,0-3 0,-1-1 0,-1-2 0,65-35 0,-80 35-248,0-2-1,-2-1 1,0-2 0,-1-1-1,-2-1 1,0-1 0,-1-2-1,-2 0 1,-1-2 0,-1 0-1,31-57 1,-46 72-133,-1 1 0,-1-1-1,0 0 1,-1-1 0,0 1-1,-1-1 1,0 0 0,0-27-1,-4 20-50,0 1-1,-2 0 0,0-1 0,-1 2 0,-12-35 0,11 38 49,-12-36 17,-33-69-1,42 106 5,0 1 1,-2 0-1,1 1 0,-2-1 0,0 2 0,0 0 0,-1 0 0,-24-18 0,13 15 69,0 1-1,-2 2 1,1 0-1,-2 2 1,0 0-1,0 2 1,-1 1 0,0 1-1,0 1 1,-50-4-1,26 8 71,0 1-1,1 3 1,-1 2-1,1 2 1,-55 14-1,60-9-31,0 2 0,-67 29-1,86-30-42,2 1 0,-1 1-1,2 1 1,0 1-1,-35 32 1,32-22 28,2 0 0,2 2 1,-34 52-1,27-31 121,-37 86 0,57-112-136,0 1-1,2 1 1,0-1 0,2 1-1,-3 30 1,6-36-17,2 0 1,0 1-1,2-1 1,0 0-1,0 0 1,2 0-1,8 26 1,-6-28-24,0-1 0,1 1-1,1-1 1,0-1 0,1 1 0,1-1 0,1-1 0,0 0 0,0 0 0,1-1 0,1-1 0,1 0 0,25 18 0,-16-17-49,-1-1 1,2-2 0,-1 0-1,2-1 1,-1-1 0,1-1-1,31 3 1,9-2-1212,110 0-1,-86-8 356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00.44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298 31 9954,'-1'-3'623,"0"0"-24,-1 0 0,1 0 0,-1 0-1,0 1 1,-3-5 0,4 6-540,0 1 0,1-1 0,-1 1 0,0-1 0,1 1 0,-1-1 0,0 1 0,0-1 0,0 1 0,1 0 0,-1 0 0,0-1 0,0 1 0,0 0 0,0 0 0,0 0 0,1 0 0,-1 0 0,0 0 0,0 0 0,0 0 0,0 0 0,0 1 0,1-1 0,-1 0 0,-1 1 0,-4 1-64,1 1-1,0 0 0,-1 0 0,1 1 1,1 0-1,-9 7 0,-25 30-448,22-22 327,-45 53-153,52-60 257,0 0-1,1 1 0,-13 27 0,17-23-34,4-16 56,0-1 0,0 1 0,0-1 0,0 1 1,1-1-1,-1 1 0,0 0 0,0-1 0,0 0 0,1 1 0,-1-1 0,0 1 0,0-1 0,1 1 0,-1-1 0,1 1 0,-1-1 0,1 1 0,1 0 0,0 0 0,0-1 1,0 1-1,0 0 0,0-1 0,0 1 0,0-1 0,1 0 1,3 1-1,-3-1 8,0 0 0,0 0 0,0 1 0,0 0 0,0-1 0,0 1 0,4 2 0,-5-2-2,0 1 0,0-1 0,-1 1 0,1-1 0,-1 1 0,1 0 0,-1-1 0,0 1 0,0 0 0,1 0 0,-1 0 0,-1 0 0,1 0 0,0 0 0,0 1 0,-1-1 0,1 0 0,-1 0 0,0 0 0,0 1 0,0-1 0,0 4 0,0 3-18,-1 1 1,0-1 0,-1 0-1,-3 12 1,-6 12-95,-2 1 0,-18 32 0,15-33 153,-22 63-1,35-85-10,0 1 0,1 0 0,0-1 0,1 1 0,0 0 0,1 0 0,1 17 0,0-23 8,0 0 0,0 1 1,1-1-1,0 0 0,0 0 0,1 0 0,-1 0 1,1-1-1,1 1 0,-1-1 0,1 1 0,0-1 1,0 0-1,0 0 0,7 5 0,7 5 113,-6-6-121,-1 0-1,0 1 0,-1 0 1,0 1-1,0 1 0,12 20 0,2 12-312,-15-25-59,0 0 0,18 22 0,-24-36 291,1 0 0,0 0 0,1 0-1,-1-1 1,1 0 0,0 0 0,0 0 0,0-1-1,0 0 1,1 0 0,0 0 0,7 3-1,2-3 88,1 0 0,0 0 0,-1-2 0,26 1 0,11 0 51,-23 1-40,52 13 0,-71-14-84,0 2 1,0-1 0,0 1-1,-1 1 1,1-1 0,-1 2-1,0-1 1,12 11 0,-5 4-413,-15-18 422,0-1 0,0 1 1,1 0-1,-1-1 0,0 1 0,1-1 0,-1 1 0,1-1 1,-1 1-1,1-1 0,0 0 0,-1 0 0,1 0 0,0 0 1,0 0-1,0 0 0,0 0 0,0-1 0,0 1 0,0-1 1,2 1-1,21-1 562,45-7-1,-30 3-416,-14 1-94,0-1 1,-1-2-1,1 0 0,-1-2 1,-1 0-1,1-2 1,-2-1-1,1-1 0,39-26 1,-49 28 47,2 0-24,-1 0 0,0-1-1,-1-1 1,0-1 0,24-28 0,-37 39-2,0 0 1,1-1 0,-1 1 0,0-1 0,-1 1 0,1-1 0,0 0 0,-1 1 0,0-1 0,1 0 0,-1 1-1,-1-6 1,1 4-13,0 1 0,0-1-1,1 1 1,-1-1 0,1 1 0,-1-1-1,1 1 1,0 0 0,3-6-1,44-71-42,-18 31-304,-9 14 189,-2-2 1,-1 0 0,13-43-1,-11 36 437,-14 32-169,-1 0 0,6-17-1,-10 25-119,0 0 0,0-1 0,-1 1 0,1 0 0,-1 0 0,0-1 0,0 1 0,-1 0-1,1-1 1,-1 1 0,-1-6 0,-2 0-18,0 0-1,-1 0 0,0 1 1,0-1-1,-1 1 1,0 0-1,-9-8 1,-56-56-4,26 30-1,4 1-8,-82-66 0,106 96 0,0 1 0,-1 0-1,0 1 1,0 1-1,-1 1 1,-1 0 0,1 1-1,-37-7 1,25 11-46,0 0 0,-1 2 0,1 1 0,0 2 1,-1 1-1,1 1 0,-33 9 0,17-2-102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02.45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0 257 7538,'3'-6'562,"0"1"-1,0 0 1,1 0 0,-1 0 0,1 0 0,1 1 0,-1-1 0,6-4 0,-3 5-322,-1-1 0,1 1 0,0 0 0,0 1 1,12-5-1,5 2-366,-1 0 0,1 2 0,29-2 0,-38 4 306,82-6-655,95-14-491,25-12 723,62-12 47,-231 37 188,22-4 206,139-10 0,117 33-151,-216-6-78,-62-3 566,0 1 0,-1 3 0,49 11 0,-72-10-52,37 4 0,-55-9-496,0-1 0,1 0 0,-1 0 0,0 0 0,0-1 0,0 1 1,0-2-1,0 1 0,0-1 0,0 0 0,9-4 0,-14 5-25,0 1-80,-1 0 0,1 0 0,-1 0 0,1-1 1,-1 1-1,1 0 0,-1 0 0,1-1 0,-1 1 0,0 0 0,1-1 1,-1 1-1,0-1 0,1 1 0,-1 0 0,0-1 0,0 1 0,1-1 1,-1 1-1,0-1 0,0 1 0,0-1 0,1 1 0,-1-1 0,0 1 1,0-1-1,0 1 0,0-1 0,0 0 0,-1-7-1405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02.82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 0 12811,'-1'13'1040,"-1"3"704,1 7-1000,1 0-311,1 0-329,4-3-352,2 0 144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06.29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92 1 12955,'-11'0'800,"0"1"200,-2 4-336,-1 4-376,5 1-152,-3 4-96,1 0-24,3 0-40,5-2-48,3-2-232,5 1-144,-5-5-280,3 3-64,0 0-136,-3 1-97,5 0 657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07.62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75 506 8154,'0'1'115,"0"-1"0,0 1 0,0 0 0,0-1 0,0 1 0,1-1 0,-1 1 0,0-1 0,1 1 0,-1-1 1,0 0-1,1 1 0,-1-1 0,0 1 0,1-1 0,-1 0 0,1 1 0,-1-1 0,1 0 0,-1 1 0,1-1 0,-1 0 0,1 0 0,0 1 0,4 3 263,-4-2-364,0-1 1,0 1 0,0 0-1,0 0 1,0-1 0,-1 1-1,1 0 1,-1 0 0,1 0-1,-1 0 1,0 0 0,0 0-1,0 0 1,0 0 0,0 0-1,0 0 1,-1 0 0,1-1-1,0 1 1,-1 0-1,0 0 1,1 0 0,-1 0-1,-1 2 1,-2 3-131,0 0 1,-1 0-1,1 0 0,-8 8 1,2-3-68,1-3 90,2 0 1,-1 1-1,-10 19 0,16-26 94,1 0 0,0 0 0,0-1 0,0 1 0,0 0 0,0 0 0,1 0 1,-1 0-1,1 0 0,0 0 0,0 0 0,0 0 0,0 0 0,0 0 0,1 0 0,-1 0 0,1 0 0,0 0 0,0 0 0,2 4 0,1-2 22,-1 1 1,1-2 0,0 1 0,0 0-1,1-1 1,-1 0 0,1 0 0,0 0-1,0-1 1,1 1 0,-1-1 0,1-1 0,7 4-1,-7-4-105,0 1 0,-1 0 0,1 0 0,-1 0 0,1 1 0,-1 0 0,0 0 0,0 0 0,-1 0 0,1 1 0,6 9-1,-3 1-401,-1 1 0,-1-1 1,5 18-1,10 26 428,-16-48 348,1-1-1,0 1 1,0-1 0,1-1-1,9 11 1,-12-15-114,1 0 0,0-1 0,0 0 0,0 0 0,0 0 0,1-1 0,-1 0 0,1 0 0,0 0 0,0 0 0,7 1 1,15 3 27,-11-3-352,0 0 0,17 9-1,-32-13 119,0 1 0,-1 0-1,1 0 1,-1 0-1,1 0 1,-1 1-1,1-1 1,-1 0 0,0 1-1,0-1 1,1 1-1,-1-1 1,1 4-1,8 24 428,-9-25-292,0-1-1,0 1 1,0-1-1,0 1 0,1-1 1,-1 1-1,1-1 1,0 0-1,0 0 0,0 0 1,5 5-1,0-3-113,0 0 0,1-1 0,-1 1-1,1-2 1,10 4 0,15 8-686,-19-8 679,1-1 0,0 0 1,1-2-1,-1 1 0,1-2 0,0 0 0,0-1 0,0 0 1,0-2-1,0 1 0,1-2 0,-1-1 0,29-5 1,173-32-661,-201 34 1047,0 0-1,-1-1 1,1-1-1,18-10 1,10-5-1041,-33 18 550,0-2-1,-1 1 1,0-1 0,0-1-1,-1 0 1,17-15 0,26-21 16,-38 32-256,0-1-1,-1 0 0,-1-1 0,14-17 1,-21 22 551,-1-1 1,-1 1 0,6-13-1,6-14 945,25-41-391,-36 65-935,-1 1 1,-1-1-1,1 0 0,-2 0 0,3-20 0,-3 19 228,0-1 1,1 1-1,1 0 0,0 0 0,10-22 1,4-9 301,-11 13-392,-6 24-60,0 0 0,1 0 0,0 0 0,3-9 0,-1 7 119,-1 0-1,0 0 1,-1 0 0,0 0-1,0-1 1,-1 1-1,0-1 1,0 1 0,-1-1-1,0 1 1,0-1-1,-4-15 1,-2-4 476,-2-1 1,-16-37-1,10 28-1067,-2-16-7,12 39 585,0 0 1,-1 0-1,-1 1 1,0-1 0,-10-15-1,9 19-197,-1 0 0,0 0 0,-1 1 1,0 1-1,0-1 0,-1 1 0,0 1 0,0 0 0,-1 0 0,-1 1 0,1 1 0,-1 0 0,-17-6 1,0 1-739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08.0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632 4 5385,'-35'-2'856,"-3"1"625,0 1-81,-5 0-568,1 0-248,-5 4-344,1 2-128,-7 4-96,-1 0 24,7 1 32,1 0 56,8-1 72,3-1-24,9 2-64,-1 0-216,10 4 80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09.4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2161 1 8986,'-12'4'4840,"-10"4"-3408,-163 70-1554,41-19-294,107-43 445,-1-1 0,0-2-1,-1-2 1,-72 12-1,-105-8 51,-54 8-72,185-10-27,-146 4 0,-145-23 854,360 6-806,1 0 0,0-2-1,0 0 1,0 0-1,0-1 1,1-1 0,-1-1-1,1 0 1,0-1-1,0 0 1,0-1 0,-18-13-1,-76-50 544,106 69-558,0 0 0,0 0 0,0-1 0,1 1 0,-1 0 0,0-1-1,1 1 1,-1-1 0,1 1 0,-1-1 0,1 0 0,0 0 0,0 0 0,0 0 0,0 1 0,0-1 0,0-1 0,0 1 0,1 0 0,-1 0 0,1 0 0,0 0 0,-1 0-1,1 0 1,0-1 0,1-2 0,0-11 591,-3 17-350,0 10-266,-1 9 16,0-8 117,0 24 1,25-36 254,-18-1-346,1 0 0,0-1 0,-1 0 0,8-3-1,-9 3-68,0 0 0,0 1 0,1 0 0,-1-1 0,1 1 0,-1 1 0,1-1 0,-1 0 0,1 1 0,5-1 0,3 2-547,-6-1 165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26.29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0 250 12379,'37'-21'1035,"182"-98"3427,-162 93-3700,0 1 0,60-16 0,-94 35-765,36-5 0,-46 10-219,-13 1 208,0 0 0,1 0 0,-1 0 1,0 0-1,0 0 0,0 0 0,0 0 0,0 0 1,0 0-1,0 0 0,1 0 0,-1 0 1,0 0-1,0 0 0,0 0 0,0 0 1,0 1-1,0-1 0,0 0 0,1 0 1,-1 0-1,0 0 0,0 0 0,0 0 0,0 0 1,0 0-1,0 0 0,0 0 0,0 1 1,0-1-1,0 0 0,0 0 0,0 0 1,0 0-1,0 0 0,0 0 0,0 0 0,0 1 1,1-1-1,-3 1-100,1 1-1,0-1 1,0 1 0,-1-1 0,1 1-1,0-1 1,-1 0 0,-2 2 0,-63 44-1527,21-15 1963,0 2 1,-40 41-1,85-74-225,0 0 1,-1 0-1,1 0 0,1 0 0,-1 0 0,0 1 1,0-1-1,0 0 0,1 0 0,-1 1 0,-1 2 1,2-4-73,0 0-1,0 0 1,0 1 0,1-1 0,-1 0 0,0 0 0,0 0 0,0 1-1,0-1 1,0 0 0,0 0 0,0 0 0,0 0 0,0 0 0,0 1-1,1-1 1,-1 0 0,0 0 0,0 0 0,0 0 0,0 0 0,0 0-1,1 0 1,-1 1 0,0-1 0,0 0 0,0 0 0,0 0 0,1 0-1,-1 0 1,0 0 0,0 0 0,0 0 0,1 0 0,14-2 721,28-12 329,45-20 0,-51 18-1402,1 1 0,42-9 0,-40 19-205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50.4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36 16059,'8'-11'1673,"4"1"911,2 0-719,0 6-1729,4 4-704,-1 0 256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55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87 875 10338,'-2'-1'133,"0"1"0,1-1 0,-1 0 0,1 0 0,-1 1 0,1-1 0,0 0 0,-1 0 0,1 0 0,0-1 0,0 1 0,-1 0 0,1 0 0,0-1 0,0 1 0,0-1 0,1 1 0,-1-1 0,0 1 0,1-1 0,-1 1 0,0-1 0,1 0 0,0 1 0,-1-4 0,1 2 129,1-1-1,-1 1 1,1-1 0,0 1-1,0 0 1,0-1-1,1 1 1,-1 0 0,1 0-1,-1 0 1,5-5 0,-6 8-224,0-1-1,1 0 1,-1 1 0,0-1 0,1 0 0,-1 1 0,1-1 0,-1 1 0,1-1 0,0 1 0,-1-1 0,1 1 0,0-1-1,-1 1 1,1-1 0,0 1 0,-1 0 0,1-1 0,1 1 0,-2 0-20,1 0-1,-1 0 1,0 1-1,1-1 1,-1 0 0,1 0-1,-1 0 1,0 1-1,1-1 1,-1 0 0,0 0-1,1 1 1,-1-1 0,0 0-1,0 1 1,1-1-1,-1 0 1,0 1 0,0-1-1,0 0 1,1 1-1,-1-1 1,0 1 0,0 0-1,1 3 73,1 1 0,-1 0 0,-1-1 0,1 9 0,-2 177 1616,4-104-1152,4 219 617,-22 1-556,3-78-447,13-177-148,3-1-1,14 74 1,-14-107-17,0 0 0,2 0 0,-1 0 0,15 27 0,-16-37-1,1 1-1,0-1 1,0 0-1,0 0 1,1-1-1,0 0 1,0 0-1,1 0 1,-1-1-1,1 0 1,15 8-1,7 1 1,1-2-1,49 13 1,67 9 97,-139-32-89,143 26 319,2-6 0,250 4 1,-56-40-116,-51 0-45,-211 15-63,130 16 0,-104 0-79,81 11 43,-131-22 2,74-2 0,186-29 107,-118 6-147,150 3 26,101-9 268,-398 19-260,359-21 213,151 21-248,-539 6-27,293 3 23,-311-3-27,0-1 1,0 0 0,1 0 0,-1-1 0,0 0 0,0 0-1,-1-1 1,1 0 0,0 0 0,12-8 0,-15 7-1,1 1 0,-1-1 0,0 0 0,-1-1 0,1 1 0,-1-1 0,0 0 1,0 0-1,0 0 0,-1-1 0,0 1 0,0-1 0,0 0 0,2-8 0,19-85-194,-16 63 166,1 0-1,16-42 0,34-90-29,7-19-261,-54 159 232,46-110-187,-48 108 237,-1 0 0,9-54 0,5-192-32,-15 135 99,-1-51-9,-6 124-23,0 24-7,-2 1 1,-1 0 0,-9-47-1,7 74 3,0 1-1,0 0 1,-2 1-1,1-1 1,-9-13-1,8 19 3,1 0 0,-1 1 1,-1-1-1,0 1 0,0 0 0,0 1 1,-1 0-1,-12-9 0,10 10-3,-1 0 0,1 0 0,-1 1 0,0 1 0,-1 0 1,-16-4-1,-74-9-48,61 12 49,-111-15-30,-184-36 162,-83-19-266,246 49 155,-446-54-545,424 63 405,-250 10 0,-191 63 82,452-33 40,-164 27 3,-52 20-23,-6-34-35,48-27 126,259-10-28,46 0-38,-54 6 1,79-1-27,0 2 0,-39 14 0,-5 0 58,19-6-31,30-7-7,-1 0 0,-1-2 0,-29 2 1,53-7 22,-1 0 0,1 1 1,0-1-1,-1 0 0,1 0 0,0 0 1,-1 0-1,1-1 0,0 1 1,-1 0-1,1-1 0,0 1 1,-1 0-1,1-1 0,0 0 0,0 1 1,-1-1-1,1 0 0,0 1 1,0-1-1,0 0 0,0 0 1,0 0-1,0 0 0,0 0 0,0 0 1,1 0-1,-1 0 0,0-1 1,1 1-1,-2-2 0,2 3-1,0-1 1,-1 1-1,1 0 0,0 0 0,0-1 0,-1 1 1,1 0-1,0 0 0,-1 0 0,1-1 0,0 1 1,-1 0-1,1 0 0,0 0 0,-1 0 1,1 0-1,0 0 0,-1 0 0,1 0 0,0 0 1,-1 0-1,1 0 0,0 0 0,-1 0 0,1 0 1,0 0-1,-1 0 0,1 0 0,0 0 0,-1 0 1,1 1-1,-14 5 4,10-4 4,-2 1-19,1-2 13,1 1 1,-1 0 0,1 1 0,-7 4 0,9-6-12,1 0 1,0 0-1,-1 1 0,1-1 0,0 1 0,0-1 0,0 1 0,0-1 1,0 1-1,0 0 0,1-1 0,-1 1 0,1 0 0,-1 0 0,1-1 1,-1 4-1,-4 114 530,4-46-277,-2 42 138,-6 73 559,8-175-924,-1 0 1,0 0-1,-1 0 0,0 0 1,-1-1-1,-1 1 0,0-1 0,-1 0 1,0-1-1,-12 18 0,16-26-167,1-3 4,1 1-1,-1 0 1,0 0-1,0 0 1,1 0 0,-1 0-1,0 0 1,1 0 0,-1 0-1,1 0 1,-1 0-1,1 0 1,0 1 0,0-1-1,-1 0 1,1 0 0,0 0-1,0 0 1,0 1-1,0-1 1,0 1 0,14 14-1066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52.5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231 139 8434,'4'-6'1000,"-1"-1"1,1 1 0,0-1-1,9-9 1,-10 13-549,0 0 0,-1-1 1,1 1-1,0-1 1,-1 1-1,0-1 0,0 0 1,0 0-1,0 0 1,-1 0-1,0 0 0,0 0 1,0-1-1,0 1 1,0-8-1,-1 11-367,0 0 1,0 0-1,0 0 0,0 0 0,-1-1 1,1 1-1,0 0 0,0 0 0,-1 0 0,1 0 1,-1 0-1,1 0 0,-1 0 0,0 0 1,1 0-1,-1 0 0,0 1 0,0-1 1,1 0-1,-1 0 0,0 0 0,0 1 1,-1-2-1,0 1 16,0 1-1,-1-1 1,1 1 0,0-1 0,0 1-1,0 0 1,0 0 0,0-1 0,-1 1-1,1 1 1,-3-1 0,-3 2 70,0 0 1,0 0 0,0 1 0,1 0-1,-13 7 1,-4 3 115,2 2-1,0 1 1,0 1 0,2 0 0,-30 33-1,47-46-234,0-1 1,0 1-1,1 0 0,-1 0 0,1 0 0,0 0 0,0 0 0,1 1 0,-1-1 0,1 0 0,0 1 0,0-1 0,0 1 0,1 0 0,0 5 0,0-7-45,0-1 0,1 0 0,-1 1 0,1-1 0,0 0 0,-1 0 0,1 1 0,0-1 0,1 0 0,-1 0 0,0 0 0,1 0 0,-1 0 0,1-1 0,-1 1 0,1 0 0,0-1 0,0 1 0,0-1 0,0 1 0,0-1 0,0 0 0,0 0 0,0 0 0,0 0 0,1 0 0,-1 0 0,0-1 0,0 1 0,4-1 0,1 1-27,0 0 1,-1-1-1,1 0 1,0-1-1,0 1 1,-1-1-1,1-1 1,-1 1-1,1-1 1,-1 0-1,1 0 1,-1-1-1,0 0 1,0 0-1,0-1 1,-1 1-1,1-1 0,-1-1 1,9-7-1,-7 5 3,-1 0 0,0 0-1,0 0 1,-1 0-1,0-1 1,0 0-1,-1 0 1,0-1-1,0 1 1,-1-1 0,0 0-1,0 1 1,-1-1-1,1-10 1,-3 17 25,0 0 0,0 1 0,0-1 0,0 0 1,0 0-1,-1 1 0,1-1 0,0 1 0,-1-1 0,1 0 0,-1 1 1,0-1-1,1 1 0,-1-1 0,0 1 0,0-1 0,-1-1 0,2 3 0,0 1-1,0-1 0,0 0 0,0 0 0,0 0 0,0 0 1,0 0-1,0 0 0,0 0 0,0 0 0,0 0 0,0 1 1,0-1-1,0 0 0,0 0 0,0 0 0,0 0 0,-1 0 0,1 0 1,0 0-1,0 0 0,0 0 0,0 0 0,0 0 0,0 1 1,0-1-1,0 0 0,0 0 0,0 0 0,0 0 0,0 0 0,0 0 1,-1 0-1,1 0 0,0 0 0,0 0 0,0 0 0,0 0 1,0 0-1,0 0 0,0 0 0,0 0 0,0 0 0,0 0 1,-1 0-1,1 0 0,0 0 0,0 0 0,0 0 0,0 0 0,0 0 1,0 0-1,0 0 0,0 0 0,0 0 0,-1 0 0,1 0 1,0 0-1,0 0 0,0 0 0,0-1 0,0 1 0,0 0 0,0 0 1,0 0-1,0 0 0,0 0 7,0 1 0,0 0-1,0-1 1,0 1 0,0-1 0,0 1 0,0-1-1,1 1 1,-1-1 0,0 1 0,0-1 0,0 1 0,1-1-1,-1 1 1,0-1 0,1 1 0,0 0 0,5 3 51,1 1 1,0-1-1,1-1 0,-1 1 1,1-1-1,-1 0 1,10 1-1,12 6-362,-17-5-776,22 6-1,-29-10 389,-1 0 1,1-1-1,0 1 0,-1-1 1,1 0-1,0 0 0,-1 0 0,8-2 1,9-4-766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52.9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100 3 16620,'-9'-3'1272,"-2"5"928,-1 7-639,-3 14-409,-1 3-104,1 4-248,0 4-176,9-2-272,9 0-103,3-5-161,6 1-8,7-10-256,-7-4-209,11-8-687,4-6-376,3-3-817,5-6-151,2-10 1352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53.7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214 188 11811,'-2'-1'346,"1"0"1,-1 0 0,0 0 0,1 0 0,-1 0 0,0 0 0,0 1 0,1-1 0,-1 0 0,0 1 0,0 0 0,0-1 0,0 1 0,0 0 0,0 0 0,0 0 0,0 0 0,1 1 0,-1-1 0,0 0 0,0 1-1,-2 0 1,-3 1 111,0 1-1,0 0 0,0 0 0,-8 5 1,1 0-38,0 2 1,1-1-1,0 1 1,-21 22-1,30-28-350,0 0 0,1 1-1,-1-1 1,1 1 0,0-1-1,0 1 1,1 0 0,0 0 0,0 0-1,0 0 1,0 0 0,1 1 0,0-1-1,0 0 1,0 1 0,0-1 0,1 1-1,1 6 1,-1-10-59,1 1 1,-1-1-1,1 1 1,0-1-1,0 1 0,0-1 1,1 0-1,-1 1 0,1-1 1,-1 0-1,1 0 0,-1 0 1,1 0-1,0 0 1,0-1-1,0 1 0,0 0 1,0-1-1,1 0 0,-1 1 1,0-1-1,1 0 0,-1 0 1,1 0-1,-1-1 0,1 1 1,-1 0-1,4-1 1,4 2-3,0-1 1,-1-1 0,1 1 0,0-2 0,0 0 0,11-1 0,-3-2-8,-1-1 1,1-1-1,-1 0 1,0-1-1,0-1 1,-1 0 0,0-1-1,22-17 1,0-4 52,-2-1 0,34-38 0,-69 68-54,23-28 42,-23 28-40,0 0 0,-1 0 1,1 0-1,0 0 1,0 0-1,-1 0 0,1-1 1,-1 1-1,1 0 1,-1 0-1,0-1 0,1 1 1,-1 0-1,0-1 1,0 1-1,0 0 0,0-1 1,0 1-1,0 0 1,0-1-1,-1 1 0,1 0 1,-1-3-1,1 4-3,-1-1-1,0 1 1,1-1-1,-1 1 1,1-1-1,-1 1 0,0-1 1,0 1-1,1-1 1,-1 1-1,0 0 1,1 0-1,-1-1 1,0 1-1,0 0 1,0 0-1,1 0 0,-1 0 1,0 0-1,0 0 1,0 0-1,1 0 1,-1 0-1,0 0 1,0 0-1,0 0 1,1 1-1,-1-1 0,0 0 1,-1 1-1,-1 1-4,-1-1 0,1 1 0,-1 0 1,1 0-1,-4 3 0,5-3 4,-1 0 0,1 0 0,0 1 1,0-1-1,0 1 0,0-1 0,0 1 1,1-1-1,-1 1 0,1 0 1,0 0-1,0 0 0,0 0 0,0 0 1,0 0-1,1 0 0,-1 0 0,1 0 1,0 0-1,0 0 0,0 1 0,0-1 1,0 0-1,1 0 0,-1 0 1,1 0-1,0 0 0,0 0 0,0 0 1,1 0-1,-1-1 0,1 1 0,-1 0 1,1-1-1,0 1 0,0-1 0,0 1 1,0-1-1,0 0 0,1 0 1,-1 0-1,1 0 0,-1 0 0,1-1 1,0 1-1,0-1 0,0 0 0,0 0 1,0 0-1,5 1 0,0 0-10,1-1 1,0-1-1,0 0 0,-1 0 0,1 0 1,0-1-1,0-1 0,-1 1 0,1-1 0,-1-1 1,0 0-1,1 0 0,-1 0 0,10-7 0,3-2 23,-1-1-1,-1 0 0,0-2 1,18-17-1,-26 22-3,-2-1 1,12-14-1,-18 19 42,-5 8 20,-7 13 49,8-11-98,0 0 0,1 1 1,0-1-1,0 0 0,0 0 0,0 0 0,1 0 1,-1 0-1,1 0 0,0 0 0,0 0 1,1 0-1,3 6 0,3 7 140,19 27 0,-15-27-67,-6-8-66,43 74 118,-44-72-145,-1 0 0,1 0 0,-2 0 0,0 1 1,0 0-1,1 12 0,0 82-51,-4-106 51,0 1-1,1-1 0,-1 0 0,0 1 1,0-1-1,0 0 0,0 1 0,0-1 1,-1 0-1,1 1 0,0-1 0,0 0 1,0 1-1,0-1 0,0 0 0,0 0 1,0 1-1,-1-1 0,1 0 0,0 1 1,0-1-1,0 0 0,-1 0 0,1 1 1,0-1-1,0 0 0,-1 0 0,1 0 1,0 1-1,-1-1 0,1 0 0,0 0 1,-13 0 22,-11-10 12,20 6-42,-1-1 0,1 1 0,0-1 0,0 0 0,1-1-1,-1 1 1,1 0 0,-4-11 0,1 1-29,0 0-1,1-1 0,1 1 1,-2-22-1,-4-65-239,9 81 169,1 0-1,1 0 1,0 0-1,2 0 1,8-34 0,-7 45 94,-1-1 1,1 1 0,1 0 0,0 0 0,0 0 0,1 1 0,1 0 0,-1 0 0,1 0 0,1 1 0,-1 0 0,14-9 0,-17 14 34,-1 0-1,2 0 1,-1 1 0,0 0-1,1 0 1,-1 0 0,1 0 0,-1 1-1,1-1 1,6 0 0,-8 2 14,-1 0-1,0-1 1,1 1 0,-1 1 0,1-1 0,-1 0 0,0 0 0,1 1 0,-1 0 0,0-1-1,1 1 1,-1 0 0,0 0 0,0 0 0,0 0 0,0 1 0,0-1 0,0 0 0,0 1-1,0 0 1,0-1 0,1 3 0,-2-2 6,1 0-1,-1 0 1,-1-1 0,1 1-1,0 0 1,0 0 0,-1 0-1,1 0 1,-1 0 0,1 0-1,-1 0 1,0 0 0,0 1 0,0-1-1,0 0 1,0 0 0,-1 0-1,1 0 1,0 0 0,-1 0-1,0 0 1,-1 3 0,-2 4 73,0-1 1,-1 0-1,-8 12 1,11-17-102,-5 6 21,0 0 0,0 0 0,-1-1 0,-1 0 0,1-1 0,-19 13-1,23-17-117,0-1 0,0 1 0,-1-1 0,1 0-1,-1 0 1,1 0 0,-1-1 0,0 0 0,0 0 0,1 0-1,-1 0 1,0-1 0,0 0 0,0 0 0,0 0-1,0-1 1,0 1 0,-6-3 0,9 2-127,0 0 0,-1 1 0,1-1 1,0-1-1,1 1 0,-1 0 0,0 0 0,0-1 1,0 1-1,1-1 0,-1 0 0,1 1 0,-1-1 1,1 0-1,0 0 0,0 0 0,0 0 0,0 0 1,0 0-1,0 0 0,0 0 0,1-1 0,-1 1 1,1 0-1,-1 0 0,1-1 0,0 1 0,0 0 1,0 0-1,0-1 0,1 1 0,-1 0 0,0 0 1,2-4-1,13-17-1109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54.1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 15155,'1'0'184,"0"-1"1,0 1-1,0-1 0,1 1 0,-1 0 0,0-1 0,0 1 1,0 0-1,1 0 0,-1 0 0,0 0 0,0 0 0,0 0 0,0 1 1,1-1-1,-1 0 0,0 1 0,0-1 0,0 0 0,0 1 1,0-1-1,0 1 0,0 0 0,0-1 0,0 1 0,0 0 1,0 0-1,0-1 0,1 3 0,0 1 260,1 0 0,-1 0-1,-1 1 1,1-1 0,0 0 0,0 7 0,3 5 189,56 134 2853,-38-100-3196,28 92-1,-49-138-430,-1 0 0,-1 0 1,1 1-1,-1-1 0,1 1 1,-1-1-1,-1 0 0,1 1 1,0-1-1,-1 0 0,-2 6 1,3-8-150,-1 0 1,0 0-1,0 0 1,0 0-1,0 0 0,0-1 1,-1 1-1,1 0 1,0-1-1,-1 1 1,1-1-1,-1 0 0,0 1 1,1-1-1,-1 0 1,0 0-1,0 0 1,0 0-1,0 0 1,0-1-1,0 1 0,0 0 1,0-1-1,0 1 1,-3-1-1,-9 2-1390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54.5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57 16716,'11'-1'1704,"6"-5"1321,4 0-561,10-2-920,1-1-391,0 0-737,1 0-224,-8 4-208,-3 2-216,-5 3-800,0 6-337,-5 0-1071,0 2-305,-1-4 65,3 1 1079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54.9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52 223 10170,'1'-9'7936,"-17"18"-4800,12-6-2973,1 0 0,0 0 0,0 1 0,0-1 0,1 1 0,-1 0 0,1 0 0,0 0 0,0 0 0,0 0 0,0 0 0,1 1 0,-1-1 0,1 0 0,0 1 0,1-1 0,-1 1 0,1-1 0,0 1 0,1 8 0,-1-8-128,1 0 1,0 0 0,0 0-1,0-1 1,1 1-1,0 0 1,0 0 0,0-1-1,0 0 1,1 1 0,0-1-1,0 0 1,0 0-1,0 0 1,0 0 0,1-1-1,0 0 1,7 6-1,-9-8-19,0 1 0,-1-1 0,1 0-1,0 0 1,0-1 0,0 1 0,0 0-1,0-1 1,0 1 0,0-1 0,0 1 0,0-1-1,0 0 1,0 0 0,0 0 0,0 0-1,0 0 1,0 0 0,0-1 0,0 1-1,0-1 1,0 1 0,0-1 0,-1 0-1,1 0 1,0 0 0,0 0 0,0 0-1,-1 0 1,1 0 0,-1-1 0,2 0-1,0-1 33,-1-1 0,0 1 0,1 0 0,-2 0-1,1-1 1,0 1 0,-1-1 0,1 0-1,-1 1 1,0-1 0,0 0 0,-1 0-1,1 0 1,-1 0 0,0-7 0,-1-2-140,-1 0 1,0 0-1,-1 0 1,-1 1-1,0-1 1,-1 1-1,0 0 1,0 0-1,-1 0 1,-1 1-1,0 0 1,-13-15-1,32 24-6723,5 1 5534</inkml:trace>
  <inkml:trace contextRef="#ctx0" brushRef="#br0" timeOffset="1">250 126 12107,'18'10'4031,"36"14"1,-41-19-3428,-1 0 0,1 1 0,-1 1-1,0 0 1,-1 0 0,17 14 0,-22-14-432,10 9 105,-16-16-260,0 1 0,1-1-1,-1 0 1,0 1 0,1-1-1,-1 0 1,1 1 0,-1-1-1,0 0 1,1 0 0,-1 1 0,1-1-1,-1 0 1,1 0 0,-1 0-1,1 0 1,-1 0 0,1 1 0,-1-1-1,1 0 1,-1 0 0,1 0-1,-1 0 1,1-1 0,-1 1 0,1 0-1,-1 0 1,1 0 0,-1 0-1,1-1 1,3-3 75,-1 0 0,0-1-1,0 1 1,0-1 0,0 0 0,-1 0-1,0 0 1,2-6 0,3-6 42,1-1-233,0-2 291,2-1 0,22-34 0,-29 50-507,1 0 1,1-1-1,-1 1 1,1 1 0,0-1-1,0 1 1,0 0-1,1 0 1,-1 0 0,1 1-1,0 0 1,0 0 0,0 0-1,8-1 1,2 1-1947,-3 4 857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55.3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16788,'26'7'2640,"0"-1"2393,1-4-768,-10 0-2056,-4-2-697,-9 0-1208,-3-2-288,-2 2-80,-4 0-568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34.4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1 192 11082,'4'-7'1521,"1"0"831,4 1-23,0 0-1,8-1 41,7-3-17,7-5-47,13-2-137,7-5-503,3-1-337,7 1-720,-8 1-248,-6 7-360,-10 4 0,-17 5-696,-8 5-1033,-3 11 1017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5.8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341 159 10666,'0'-1'65,"6"-5"1225,-1 0 0,0 0 0,0-1 0,0 0 0,5-11 0,-9 16-1088,-1 0-1,1 0 1,0 0 0,-1 0 0,0 0-1,1-1 1,-1 1 0,0 0 0,0 0-1,0 0 1,0 0 0,-1 0 0,1 0 0,-1 0-1,1 0 1,-1-1 0,1 1 0,-1 1-1,0-1 1,0 0 0,0 0 0,0 0-1,-1 0 1,1 1 0,0-1 0,-3-2-1,-1-1 14,0 0 0,0 0 0,0 1-1,-1 0 1,1 0 0,-1 0-1,0 0 1,-1 1 0,-8-4-1,9 5-145,1 1 1,-1 0-1,1 0 0,-1 1 0,1-1 0,-1 1 0,1 0 1,-1 0-1,1 1 0,-1 0 0,1 0 0,-9 3 0,0 1-50,1 1-1,-1 0 1,1 1-1,0 1 1,1 0-1,0 1 1,0 0-1,0 0 1,1 2-1,1-1 1,0 1-1,1 1 1,0 0-1,0 0 0,1 1 1,1 0-1,0 0 1,1 1-1,-8 25 1,13-35-17,0 0 1,0 0 0,0 1-1,1-1 1,0 0-1,0 1 1,0 6 0,1-10-5,-1 0 1,0 1-1,0-1 1,1 0-1,-1 0 1,1 1 0,-1-1-1,1 0 1,0 0-1,-1 0 1,1 0 0,0 0-1,0 1 1,0-1-1,0-1 1,0 1 0,0 0-1,0 0 1,0 0-1,0 0 1,0-1 0,0 1-1,0-1 1,1 1-1,-1-1 1,0 1 0,3 0-1,2-1 0,0 1 0,1-1 0,-1 0 1,1 0-1,-1 0 0,0-1 0,1 0 0,-1-1 0,0 1 0,0-1 0,8-4 0,3-1-18,-1-1 0,27-19-1,-26 16-19,-2-1-1,0 0 0,0-2 1,20-23-1,-27 27 47,-1 0 0,1 0 0,-2-1-1,0 0 1,0-1 0,-1 0 0,0 1 0,3-15-1,-1 3 441,-5 20 218,-4 15-201,-4 36 229,1-1 0,3 1 1,5 58-1,-1 8-138,-16 129-27,10-192-523,4-43-289,-1 0 1,3 15-1,5-35-3574,15-53-4420,-8 33 6448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6.39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113 45 9242,'5'-9'1973,"-4"8"-1265,0-1 0,0 0 0,0 0 1,0-1-1,0 1 0,0 0 0,-2-6 5769,-10 14-5511,7-4-237,-3 3-394,1 1 0,0-1 0,1 1 0,-1 0 0,1 0 0,0 1 0,-4 8 0,-11 13-189,15-21-117,0 0 0,1 0 0,0 0 0,0 0 0,1 1 1,0-1-1,0 1 0,1 0 0,0 0 0,0 0 0,1 0 0,0 0 0,0 11 1,2-7 49,0 1 0,0-1 0,1 0 1,1 0-1,0 0 0,0 0 1,1-1-1,7 14 0,-10-21-59,1-1-1,0 1 1,0-1 0,0 0-1,0 0 1,0 0-1,1 0 1,-1 0-1,1-1 1,0 1 0,0-1-1,0 1 1,0-1-1,0 0 1,0 0-1,1-1 1,-1 1-1,1 0 1,-1-1 0,1 0-1,-1 0 1,1 0-1,0-1 1,0 1-1,-1-1 1,1 0-1,0 0 1,0 0 0,-1 0-1,1-1 1,0 1-1,6-3 1,-2 0 6,-1 0-1,0 0 1,-1-1 0,1 0 0,-1 0-1,1-1 1,-1 0 0,-1 0 0,1 0 0,-1-1-1,8-9 1,-5 4 62,-1 0 0,1 0 0,-2-1-1,0 0 1,9-23 0,-13 28-73,0-1 0,-1 1 1,1 0-1,-1-1 0,-1 1 0,0-1 0,0 1 0,0 0 0,-1-1 1,0 1-1,0-1 0,-1 1 0,0 0 0,0 0 0,-1 0 1,1 0-1,-2 0 0,1 1 0,-1-1 0,0 1 0,0 0 1,-1 0-1,0 0 0,0 1 0,0 0 0,0 0 0,-1 0 0,0 0 1,-11-5-1,15 8-51,-6-3-344,0 1 0,0-1 0,0 2 0,-1-1 0,-10-3 1,19 7 301,0 0 1,0 0 0,0 0-1,-1 0 1,1 0 0,0 0 0,0 0-1,0 0 1,0 0 0,0 0-1,-1 0 1,1 0 0,0 0 0,0 0-1,0 0 1,0 0 0,0 0-1,-1 0 1,1 0 0,0 0-1,0 0 1,0 0 0,0-1 0,0 1-1,0 0 1,0 0 0,0 0-1,0 0 1,-1 0 0,1 0 0,0-1-1,0 1 1,0 0 0,0 0-1,0 0 1,0 0 0,0 0 0,0 0-1,0-1 1,0 1 0,0 0-1,0 0 1,0 0 0,0-1-1,6-2-2633,8 3-233,7 0 1017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59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0 226 12371,'2'-6'1584,"2"-3"849,12-2-129,7-2-160,16-7-295,7 0-153,10-7-344,1-2-239,-4 3-481,-6 1-232,-10 6-1232,-5 5-1577,-2 8 1417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6.7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108 9 12683,'-1'-1'397,"0"0"1,-1 0-1,1 0 1,0 0-1,0 1 0,-1-1 1,1 0-1,-1 1 1,1-1-1,-1 1 1,1 0-1,-1-1 1,1 1-1,-1 0 0,1 0 1,-1 0-1,1 0 1,-1 0-1,-2 1 1,1 0-108,1 0 0,-1 0 0,0 0 0,1 0 0,-1 1 0,1-1 0,0 1 0,-1 0 0,1-1-1,-2 3 1,-1 2-38,0 0 0,0 0-1,1 0 1,-1 0 0,1 0 0,1 1-1,-4 9 1,5-12-161,0 0 0,1 1 0,0-1 1,0 1-1,0-1 0,0 1 0,1 9 0,0-13-78,0 0-1,1 1 0,-1-1 0,0 1 1,1-1-1,-1 0 0,1 1 0,-1-1 0,1 0 1,0 1-1,0-1 0,-1 0 0,1 0 1,0 0-1,0 0 0,0 0 0,0 0 0,0 0 1,1 0-1,-1 0 0,0 0 0,0-1 1,1 1-1,-1 0 0,0-1 0,1 1 0,-1-1 1,0 0-1,3 1 0,-2-1 16,1 1-1,0-1 1,0 0 0,0 0-1,0-1 1,-1 1 0,1 0-1,0-1 1,0 0 0,-1 0-1,1 1 1,0-2 0,-1 1-1,1 0 1,-1 0 0,0-1 0,1 0-1,-1 1 1,0-1 0,0 0-1,0 0 1,0 0 0,0 0-1,0 0 1,2-5 0,-3 5-8,1 0 1,-1-1 0,1 1-1,-1 0 1,0-1 0,0 1-1,0-1 1,0 1 0,-1-1 0,1 0-1,-1 1 1,0-1 0,1 0-1,-1 1 1,0-1 0,-1 0-1,1 1 1,0-1 0,-1 0-1,1 1 1,-1-1 0,0 0 0,0 1-1,0-1 1,0 1 0,-1 0-1,-1-3 1,0 1-211,0 1-1,-1 0 1,1 1 0,-1-1-1,0 1 1,-4-3 0,-12-9-5197,22 13 3776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7.2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206 0 14443,'-1'22'1624,"-4"8"1609,-1 4-736,-4 11-369,-4 2-295,-4 7-641,-1-1-272,-3 0-416,0 2-184,2-3-176,2-2-48,6-4-144,-3-3-152,7-7-512,0-5-568,2-13-929,5-9-719,8-10 1503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7.6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54 16908,'6'30'1120,"2"-1"632,4-4-111,3-7-305,7-6-48,-3-12-200,1-2-151,-2-8-217,-1-4-48,-6-3 16,-5 1-8,-11-4-160,-5 2-96,-12-1-488,0 1-416,-10 0-1056,1 7-1033,11 6 1337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8.0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18 18076,'20'3'1512,"3"-3"753,3 0-489,9-3-848,1-3-528,4-3-2104,2 8-2761,-20-1 2537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9.0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188 99 12451,'5'-7'1008,"0"1"0,-1-1 0,7-14 0,-10 19-728,0 0 0,0-1 1,0 1-1,0-1 0,-1 1 1,1 0-1,-1-1 0,0 1 1,0-1-1,0 1 0,0-1 1,0 1-1,0-1 0,-1 1 1,1-1-1,-2-2 1,2 4-184,0 0 1,-1 1 0,1-1 0,0 0 0,-1 0 0,1 1 0,-1-1 0,1 0 0,-1 1 0,1-1 0,-1 1 0,0-1 0,1 1 0,-1-1 0,0 1 0,1-1 0,-1 1 0,0-1 0,0 1 0,1 0 0,-1 0 0,-1-1-1,0 1 4,0 0-1,1 0 0,-1 0 1,0 0-1,1 0 0,-1 1 0,0-1 1,1 0-1,-1 1 0,-2 1 0,-4 1 183,1 1 0,0 1 0,-10 7 0,17-12-277,-14 11 249,1 1 1,0 0 0,1 1 0,0 0 0,1 1-1,0 0 1,-12 24 0,18-29-163,0 0 0,1 1 0,0-1 0,1 1 0,0 0 0,0-1 0,1 1 0,1 1 0,-1-1 0,2 0 0,-1 0 0,1 0 1,1 0-1,3 17 0,-3-22-73,0-1 1,0 0 0,1 0 0,0 1 0,0-1 0,0-1 0,0 1 0,1 0 0,-1 0 0,1-1 0,0 1-1,0-1 1,0 0 0,1 0 0,-1 0 0,1-1 0,7 5 0,-5-4-32,0 0 0,0-1 1,0 0-1,1 0 0,-1-1 1,1 1-1,-1-2 0,1 1 1,-1-1-1,1 1 0,10-3 1,-1 0-305,-1-1 1,0-1 0,0-1 0,0 0 0,-1-1 0,0 0-1,0-1 1,0-1 0,-1 0 0,17-14 0,-5 2-1335,-1-2 1,-1 0-1,-1-2 1,20-27-1,-6 3-217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9.4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 0 17052,'-2'3'474,"0"-1"0,-1 0 0,1 1 0,0 0 0,1-1-1,-1 1 1,0 0 0,1 0 0,0 0 0,-1 0 0,1 0 0,0 0 0,1 0 0,-2 4 0,0 7 817,0 28 1,2-27-671,-1 198 2645,2-40-2593,-2-143-622,0-9-9,3 38 0,-2-58-41,0-1-1,0 0 1,-1 0 0,1 1 0,0-1 0,0 0 0,0 0 0,0 1-1,0-1 1,0 0 0,0 0 0,0 1 0,1-1 0,-1 0-1,0 0 1,0 1 0,0-1 0,0 0 0,0 0 0,0 1 0,0-1-1,0 0 1,1 0 0,-1 0 0,0 1 0,0-1 0,0 0 0,0 0-1,1 0 1,-1 0 0,0 0 0,0 1 0,1-1 0,-1 0-1,0 0 1,0 0 0,0 0 0,1 0 0,-1 0 0,0 0 0,0 0-1,1 0 1,-1 0 0,0 0 0,0 0 0,1 0 0,-1 0-1,0 0 1,0 0 0,1 0 0,-1 0 0,11-12 5,13-28-92,-14 22-10,2 0-1,24-31 1,-32 45 88,0 0-1,0-1 1,1 2-1,-1-1 1,1 0-1,0 1 1,0 0-1,0 0 1,1 0-1,-1 1 1,1 0-1,-1 0 1,1 0-1,11-1 1,-14 3 6,0 0 0,1 0 0,-1 0 0,0 0 1,0 1-1,1-1 0,-1 1 0,0 0 0,0 0 1,0 0-1,0 0 0,0 1 0,0-1 0,0 1 1,-1 0-1,1 0 0,0 0 0,-1 0 0,3 2 1,-1 1-46,0 0-1,0 0 1,0 0 0,-1 0 0,0 1 0,0-1 0,0 1 0,-1-1 0,2 8 0,-3-12-155,-1 1 0,1 0 0,0 0 0,-1 0 0,1 0 0,0-1 1,0 1-1,0 0 0,0-1 0,1 1 0,-1-1 0,0 1 0,1-1 0,-1 0 0,1 0 1,-1 1-1,1-1 0,-1 0 0,1 0 0,0 0 0,0-1 0,-1 1 0,1 0 0,0-1 0,0 1 1,0-1-1,0 1 0,0-1 0,0 0 0,0 0 0,0 0 0,0 0 0,0 0 0,-1-1 0,1 1 1,0 0-1,0-1 0,0 0 0,0 1 0,2-2 0,1-1-972,0 1-1,0-2 1,7-5 0,2-1-953,15-9-24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0.5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174 159 12811,'-1'-1'330,"-1"1"0,0 0 0,0-1 0,1 1 0,-1 0 0,0 0 0,0 0 0,1 0 0,-1 1 0,0-1 0,0 0 0,1 1 0,-1-1 0,0 1 0,1 0 0,-1-1 0,1 1 0,-1 0 0,1 0 0,-1 0 0,1 0 0,-2 1 0,-3 4 532,0 0 0,1 0 0,-8 10 0,10-11-472,-17 22 859,2 1 0,1 1 0,-18 44 1,32-67-1188,1 0 1,1 0 0,-1 0 0,1 1 0,0-1 0,0 0 0,1 1-1,0 9 1,0-14-60,0-1 0,1 1 0,-1 0 0,0-1 0,1 1 0,-1-1 0,1 1-1,0 0 1,-1-1 0,1 0 0,0 1 0,0-1 0,0 1 0,0-1 0,0 0-1,1 1 1,0-1-8,-1 0 0,1 0-1,-1-1 1,0 1-1,1-1 1,-1 1 0,1-1-1,-1 0 1,1 1-1,0-1 1,-1 0 0,1 0-1,-1 0 1,1 0-1,-1 0 1,1-1 0,-1 1-1,1 0 1,0-1-1,1 0 1,1-1-44,0 0 0,0 0 0,0 0 0,0 0 0,0-1 0,0 0 0,-1 1 0,0-1 0,1-1 0,-1 1 1,0 0-1,0-1 0,2-4 0,5-8-350,15-31 0,-20 36 270,-3 7 74,2-3-60,0-1 0,-1 1 0,0-1 0,0 0 0,-1 1 0,0-1 0,1-11 0,-3 19 113,0 0 0,0-1 0,0 1 0,0 0 0,1 0 0,-1 0 0,0 0 0,0 0 0,0-1 0,0 1 0,0 0 0,0 0 0,0 0 0,0 0 0,0-1 1,0 1-1,0 0 0,0 0 0,0 0 0,0 0 0,0 0 0,-1-1 0,1 1 0,0 0 0,0 0 0,0 0 0,0 0 0,0 0 0,0 0 0,0-1 0,0 1 0,0 0 0,0 0 0,-1 0 0,1 0 0,0 0 0,0 0 1,0 0-1,0 0 0,0 0 0,-1 0 0,1-1 0,0 1 0,0 0 0,0 0 0,0 0 0,0 0 0,-1 0 0,1 0 0,0 0 0,0 0 0,0 0 0,0 0 0,0 0 0,-1 0 0,1 0 0,0 1 0,0-1 0,0 0 1,0 0-1,0 0 0,-1 0 0,1 0 0,0 0 0,0 0 0,0 0 0,-6 8 33,5-7-21,1 0 0,0 0 1,0 0-1,0 0 1,0 0-1,0 0 0,0 0 1,1 0-1,-1 0 0,0 0 1,0 0-1,1 0 0,-1 0 1,1 0-1,-1 0 0,1 0 1,-1-1-1,1 1 0,-1 0 1,1 0-1,0 0 1,-1-1-1,1 1 0,0 0 1,0-1-1,0 1 0,-1 0 1,3 0-1,26 14 197,-26-14-195,2 1 4,1 0 0,-1 0 0,1 0 0,0-1 0,0 0 0,0 0 0,0-1 0,0 0 0,-1 0 0,1 0 1,0-1-1,0 1 0,0-1 0,0-1 0,0 1 0,6-4 0,2-1-10,-2 0 0,1-2-1,-1 1 1,0-2 0,17-14 0,15-14 160,49-32 0,-91 69-130,-1-1 0,0 0 0,0 0 0,1 0 1,-1 1-1,0-1 0,1 0 0,-1 1 0,1-1 0,-1 1 1,1 0-1,-1-1 0,0 1 0,1 0 0,1 0 1,-2 1-7,0-1 1,0 1-1,-1-1 1,1 1 0,0-1-1,-1 1 1,1-1 0,-1 1-1,1 0 1,-1 0-1,1-1 1,-1 1 0,1 0-1,-1 0 1,0-1-1,1 1 1,-1 0 0,0 0-1,0 0 1,0-1 0,0 1-1,0 0 1,1 0-1,-2 0 1,1 1 0,2 30 320,2 25 21,-3-50-379,1-1 1,-1 0-1,1-1 0,0 1 0,0 0 0,0 0 0,4 5 0,-5-10-64,0 1 0,0-1 0,0 0 0,0 1 1,0-1-1,0 0 0,1 0 0,-1 0 0,0 0 0,1 0 0,-1 0 1,0 0-1,1 0 0,-1-1 0,1 1 0,-1-1 0,1 1 0,0-1 1,2 1-1,-1-1-157,0 0 1,0 0-1,1 0 1,-1-1-1,0 1 1,0-1-1,0 0 1,0 0-1,5-2 1,1-2-576,1 0 1,-1 0 0,-1-1 0,1-1-1,8-7 1,3-7-1460,-1 0 0,29-44 1,13-14 1463,-67 85 2439,1 1 0,1 0-1,-1 0 1,1 0 0,-6 14 0,9-17-1505,-1 0 1,1 0 0,0 0 0,0 0 0,0 1 0,0-1 0,1 0 0,0 0 0,0 1 0,0-1 0,0 0 0,1 0 0,0 0 0,-1 1 0,1-1 0,1 0 0,-1 0 0,3 4 0,14 22 97,38 45-1,-29-40-191,16 15 78,7 10 132,-47-57-234,-1 0 1,0 1-1,-1-1 0,1 1 0,-1 0 0,1-1 1,-1 1-1,0 0 0,0 0 0,-1 0 0,1 0 1,-1-1-1,0 1 0,0 0 0,0 0 0,-1 0 1,1 0-1,-1 0 0,0 0 0,0 0 0,0-1 1,-1 1-1,1 0 0,-1-1 0,0 1 0,0-1 1,-3 5-1,-3 2-33,1-1 0,-1 0 1,-1 0-1,0-1 0,0 0 1,0 0-1,-20 11 0,24-16-21,0-1 1,0 0-1,-1 0 0,1 0 0,0 0 0,-1-1 0,1 0 0,-1 0 1,1 0-1,-1-1 0,0 0 0,1 0 0,-1 0 0,-10-3 0,13 2 6,0 1-1,1-1 1,-1 0-1,1 0 1,-1 0-1,1-1 1,-1 1-1,1 0 1,-1-1-1,1 0 1,0 1-1,0-1 0,0 0 1,0 0-1,0-1 1,1 1-1,-1 0 1,1 0-1,-1-1 1,1 1-1,0-1 1,0 1-1,0-1 1,0 0-1,0 1 1,0-1-1,1 0 0,0 0 1,-1 1-1,1-1 1,0-5-1,1 3-19,0 0 0,-1 0 0,2 0 0,-1 1 0,0-1 0,1 0 0,0 1 0,0-1 0,0 1 0,6-8 0,3-3-248,21-22 0,-21 25 139,42-45-480,58-68 88,-83 90 640,39-62-1,-61 88-46,-1-1 0,-1 1 0,0-1 0,0 0 0,-1-1 0,4-19 0,-6 26-22,-1 1 0,0-1 1,0 0-1,0 1 1,0-1-1,-1 1 1,1-1-1,-1 0 0,0 1 1,-2-5-1,2 6 6,0-1 0,0 1-1,-1 0 1,1 0 0,-1 0-1,1 0 1,-1 1 0,0-1 0,0 0-1,0 1 1,0-1 0,0 1-1,0 0 1,0-1 0,0 1 0,-4-1-1,4 1 22,0 0 0,0 0-1,0 1 1,-1-1 0,1 1-1,0-1 1,0 1 0,-1 0 0,1 0-1,0 0 1,0 0 0,-1 0-1,1 0 1,0 1 0,0-1-1,0 1 1,-1-1 0,1 1-1,0 0 1,0 0 0,0 0-1,0 0 1,0 0 0,0 1 0,1-1-1,-1 1 1,0-1 0,1 1-1,-1-1 1,1 1 0,-1 0-1,1 0 1,0 0 0,0 0-1,0 0 1,-1 3 0,-1 2 70,0 0 0,0 1 0,1 0 0,1-1 0,-1 1 0,1 0 0,0 0 0,1 0 0,0 10 0,1-9-109,0 0-1,1-1 1,0 1 0,0-1-1,0 1 1,1-1-1,1 0 1,-1 0-1,1 0 1,0 0 0,1-1-1,0 0 1,0 0-1,1 0 1,0 0-1,0-1 1,10 7 0,-8-7-379,0 0 0,1-1 0,-1 0 0,2-1 0,-1 0 0,0 0 1,1-1-1,-1 0 0,1-1 0,0 0 0,0 0 0,0-1 1,0-1-1,0 0 0,11-1 0,28-5-1147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0.9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22 118 17148,'-6'-4'1480,"0"-3"1033,0 1-265,3-3-1080,5 0-272,4-3-607,3-2-137,6 0-425,0 1-375,5-1-1048,1 3-753,13 7 1249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1.5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299 428 16724,'-19'0'1232,"1"0"1,-1 0 0,1 2-1,-1 0 1,1 1 0,-20 7 0,27-7-1030,-1 1 1,1 0-1,0 1 1,0 0-1,1 1 1,-1 0-1,1 1 1,0 0-1,1 1 1,-11 10-1,18-15-177,-1 0 1,1 0-1,0 0 0,0 0 0,0 0 1,0 0-1,0 1 0,1-1 0,-1 1 1,1-1-1,-1 5 0,2-6-19,0 1 0,0 0 0,-1 0 0,2-1 0,-1 1 0,0 0 0,1 0 0,-1-1 0,1 1 0,0 0 0,0-1 0,0 1 0,0-1 0,0 1 0,3 4 0,1-1-41,0 0-1,0-1 1,1 1-1,-1-1 1,1 0 0,0-1-1,1 1 1,-1-1 0,1 0-1,-1-1 1,1 0-1,1 0 1,-1 0 0,0-1-1,0 0 1,1 0 0,-1-1-1,10 1 1,-2-1-157,0 0 0,0-1 1,0-1-1,0-1 0,0 0 0,0 0 1,0-2-1,20-6 0,-16 2-184,0-1-1,0-1 1,-1 0-1,0-2 1,-1 0 0,0-1-1,-1 0 1,0-1-1,-1-1 1,-1-1 0,15-20-1,-20 21 194,-1 0-1,0-1 0,-1 1 1,-1-2-1,0 1 1,-1-1-1,-1 0 1,2-21-1,-1-2-28,-3 0 1,-3-56-1,1 74 489,-2 0-1,-1 0 1,0 0 0,-9-25-1,12 46-196,0 0 0,0 0 0,-1 1 0,1-1 0,0 0 0,-1 0 0,1 1 0,0-1 1,-1 0-1,1 0 0,-1 1 0,1-1 0,-1 0 0,1 1 0,-1-1 0,0 1 0,1-1 0,-1 1 0,-1-1 0,2 1-22,-1 0 0,1 0 0,0 0 1,-1 0-1,1 0 0,-1 0 0,1 0 1,0 1-1,-1-1 0,1 0 0,-1 0 1,1 1-1,0-1 0,-1 0 0,1 0 0,0 1 1,-1-1-1,1 0 0,0 1 0,0-1 1,-1 0-1,1 1 0,0-1 0,-1 1 1,-1 4 308,0 0 1,0-1 0,0 1 0,-1 8-1,0 4 75,1 0-1,1 0 1,0 0 0,3 20-1,11 70 428,-2-18-528,-7 8-154,-3-56-154,-1-38-34,0-1 1,0 1-1,1 0 1,-1-1-1,1 1 1,-1 0-1,1-1 1,0 1-1,1 2 1,-1-4-4,-1-1 0,1 1 1,-1-1-1,1 1 0,-1-1 0,1 1 1,-1-1-1,1 1 0,0-1 0,-1 0 1,1 1-1,0-1 0,-1 0 0,1 0 1,0 1-1,-1-1 0,1 0 0,0 0 1,0 0-1,-1 0 0,1 0 1,0 0-1,0 0 0,-1 0 0,1 0 1,0 0-1,-1-1 0,1 1 0,0 0 1,-1 0-1,1-1 0,0 1 0,-1 0 1,1-1-1,0 1 0,0-1 0,18-10-175,20-16-1,-30 20 122,1 0 0,0 0 0,0 1 0,0 0 0,1 1 0,-1 0 0,1 1 0,22-6 0,-23 9-90,-1 1 0,1 0-1,0 0 1,0 1 0,0 0 0,-1 1 0,1 0 0,-1 0 0,1 1 0,17 8 0,-9-5-1851,-1-1 0,2-1 0,28 3 0,-17-2 603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2.7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175 278 15587,'0'-1'205,"0"0"0,0 0 0,0 0 0,0 0 0,0 0 0,0 0 0,0 1 0,-1-1 0,1 0 0,0 0 0,-1 0 0,1 0 0,-1 0 0,1 1 0,-1-1 0,1 0 0,-1 0 0,1 1 0,-1-1 0,0 0 0,1 1 0,-1-1 0,0 0 0,0 1 0,0-1 0,1 1 0,-1 0 0,-1-1 0,0 1 2,0 0-1,1 0 1,-1 0 0,1 1 0,-1-1-1,0 0 1,1 1 0,-1-1 0,1 1-1,-1 0 1,1 0 0,0-1 0,-1 1-1,1 0 1,0 0 0,-3 2 0,-11 10 381,1 1 0,1 0 0,0 0 0,-15 23 0,21-27-503,0 1 0,1 1-1,0-1 1,1 1 0,0 0-1,1 0 1,-4 21 0,7-32-86,1-1 1,0 1-1,0 0 1,-1 0 0,1 0-1,0 0 1,0 0-1,0 0 1,0 0-1,0 0 1,0 0-1,1-1 1,-1 1 0,0 0-1,0 0 1,1 0-1,-1 0 1,0 0-1,1-1 1,-1 1-1,1 0 1,-1 0 0,1 0-1,-1-1 1,1 1-1,-1 0 1,1-1-1,0 1 1,0-1-1,-1 1 1,1-1 0,0 1-1,0-1 1,-1 1-1,1-1 1,0 0-1,0 1 1,0-1-1,0 0 1,0 0 0,0 0-1,1 1 1,1-1-18,-1-1 1,1 1 0,0 0-1,-1-1 1,1 1-1,-1-1 1,1 0 0,-1 1-1,1-1 1,-1-1-1,0 1 1,1 0 0,-1 0-1,2-3 1,9-9-241,0 0 0,-1-1 0,14-21 1,-15 20-41,0 0 0,1 1 0,15-15 0,-26 28 294,-1 1 1,1-1-1,-1 1 1,1-1-1,0 0 1,-1 1-1,1-1 1,-1 1-1,1 0 1,0-1-1,-1 1 1,1 0-1,0-1 1,-1 1-1,1 0 1,0 0-1,0-1 1,-1 1-1,1 0 1,0 0-1,0 0 1,0 0-1,-1 0 1,1 0-1,0 0 1,0 0-1,-1 0 1,1 1-1,0-1 1,0 0-1,-1 0 1,1 1-1,0-1 1,-1 0 0,1 1-1,0 0 1,1 1 7,0 1 1,0 0 0,0-1 0,-1 1-1,1 0 1,-1 0 0,1 4 0,3 4-12,-2-6 12,-1 0-1,1 0 1,0-1-1,0 1 0,1-1 1,-1 0-1,1 0 1,0 0-1,0 0 0,5 3 1,-7-6-3,1 1 0,-1-1 0,1 1 0,-1-1 1,1 0-1,0 0 0,0 0 0,0-1 0,0 1 0,-1-1 0,1 1 0,0-1 1,0 0-1,0 0 0,0 0 0,0 0 0,0-1 0,0 1 0,0-1 0,3-1 1,10-5-1,-1 0 0,-1 0 0,1-2 1,15-11-1,50-44 45,-66 46 62,-12 16-25,0-1 0,0 1 0,0-1 0,0 1 0,0 0 0,5-3-1,-6 7-21,0 0 1,0 1-1,0-1 0,0 1 0,-1-1 0,1 1 0,-1-1 0,1 4 0,1 5 17,-1-9-73,-1 0 1,1 1-1,0-1 1,0 0-1,0 1 1,0-1-1,1 0 0,-1 0 1,1 0-1,-1 0 1,1 0-1,0 0 1,-1 0-1,1-1 1,0 1-1,0-1 1,0 1-1,0-1 0,1 0 1,-1 0-1,0 0 1,1 0-1,-1 0 1,0 0-1,1-1 1,-1 1-1,1-1 1,-1 0-1,1 1 0,-1-1 1,1 0-1,-1-1 1,1 1-1,-1 0 1,1-1-1,2 0 1,3-1-1,0-1 1,-1 0-1,0 0 1,1 0 0,-1-1-1,-1 0 1,1 0-1,12-11 1,-2 0 57,26-31 1,-36 39-17,-1-1 0,0 0 0,-1 0 0,7-13 0,-12 21-48,0 0 1,0 0 0,0 0-1,0 0 1,0 0 0,0 0-1,0 0 1,0 0 0,0 0-1,0 0 1,0-1-1,1 1 1,-1 0 0,0 0-1,0 0 1,0 0 0,0 0-1,0 0 1,0 0 0,0 0-1,0 0 1,0 0 0,1 0-1,-1 0 1,0 0 0,0 0-1,0 0 1,0 0 0,0 0-1,0 0 1,0 0-1,0 0 1,1 0 0,-1 0-1,0 0 1,0 0 0,0 0-1,0 0 1,0 0 0,0 0-1,0 0 1,0 0 0,0 0-1,1 1 1,-1-1 0,0 0-1,5 6 14,6 14 0,-9-17-6,14 31 223,-1 1-1,-1 0 1,9 43-1,-21-70-197,0 1 0,0 0-1,-1 0 1,0 0 0,0 1 0,-1-1 0,0 0-1,-1 0 1,0 0 0,-1 0 0,1 0 0,-2 0-1,1-1 1,-1 1 0,-1 0 0,1-1 0,-2 0-1,1 0 1,-7 9 0,6-11-73,0 1 0,0-2 0,0 1 0,-1-1 0,1 1 0,-1-2 1,-11 8-1,16-11 6,-1 0 0,1 0 1,-1 0-1,0 0 0,1-1 1,-1 1-1,0 0 0,0-1 0,0 1 1,1-1-1,-1 0 0,0 1 1,0-1-1,0 0 0,0 0 1,0 0-1,0-1 0,1 1 1,-1 0-1,0-1 0,0 1 1,0-1-1,0 0 0,1 1 1,-1-1-1,0 0 0,1 0 1,-1 0-1,1 0 0,-1 0 0,1-1 1,-1 1-1,1 0 0,0-1 1,0 1-1,-2-3 0,2 2-22,0 0-1,-1 0 0,1 0 0,0 0 1,1 0-1,-1 0 0,0 0 0,1 0 1,-1-1-1,1 1 0,-1 0 0,1 0 1,0-1-1,0 1 0,1-4 0,-1 2 1,1 1 1,0-1-1,1 1 0,-1-1 0,1 1 0,-1-1 0,1 1 0,4-6 0,4-3-25,0 1 0,1 0-1,22-17 1,-22 19 53,29-23 27,-1-3 0,-3-1 0,43-53 0,-66 72 40,-2-1-1,0 0 1,0-1-1,9-25 1,-15 30-8,0 0 0,-1-1 0,-1 0 0,0 1 1,-1-1-1,0-30 0,-2 41-24,-1-1-1,1 0 1,-1 0 0,0 1 0,0-1 0,-3-5-1,4 10-2,0-1-1,0 1 0,0 0 1,0-1-1,0 1 0,0 0 1,-1-1-1,1 1 0,0 0 1,0 0-1,0-1 0,-1 1 1,1 0-1,0-1 0,-1 1 1,1 0-1,0 0 1,0 0-1,-1-1 0,1 1 1,0 0-1,-1 0 0,1 0 1,0 0-1,-1 0 0,1 0 1,0 0-1,-1 0 0,1 0 1,-1 0-1,0 0 12,0 1 0,0 0-1,0-1 1,0 1 0,0 0 0,1 0 0,-1 0-1,0 0 1,0 0 0,1 0 0,-1 0 0,1 0-1,-1 0 1,1 0 0,-1 1 0,-3 8 104,1-1 1,1 0-1,0 1 1,0-1 0,1 1-1,-1 13 1,2 3 197,3 31 1,-2-49-253,0 1 0,1-1 0,0 1-1,0-1 1,0 0 0,1 0 0,1 0 0,-1 0-1,1 0 1,6 8 0,-8-13-44,1 0-1,-1 0 1,1-1-1,0 1 1,0 0 0,0-1-1,0 0 1,0 0 0,1 0-1,-1 0 1,1 0-1,-1-1 1,1 1 0,0-1-1,-1 0 1,1 0-1,0-1 1,0 1 0,0-1-1,0 0 1,0 0 0,0 0-1,-1 0 1,8-2-1,-1 0 48,-1-1-1,1 0 1,-1 0-1,1-1 0,-1-1 1,-1 1-1,12-9 0,56-46 577,-73 57-617,12-10 6,-1-1 1,0-1-1,0 0 0,-1-1 1,20-31-1,10-28-3635,-22 43 2014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02.0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299 873 8202,'3'-2'706,"0"-1"0,0 1 0,1 0 0,-1 0 0,0 0 0,1 1 0,-1-1 0,1 1 0,0 0 0,4-1 0,41-5 1739,-37 5-1421,18 1 121,0 0 0,53 7 0,26 1-577,-46-8-447,444-13 1267,-406 5-1017,-1-4 0,166-44 0,-262 56-347,20-5 132,0 0 1,-1-2-1,0-1 1,35-18-1,-53 24-131,1-1 1,-1 0-1,0 0 1,0 0-1,0-1 1,0 0-1,-1 0 1,0 0-1,6-8 1,-8 8-17,0 1 1,0-1 0,0 0 0,0 0 0,-1 0 0,0 0 0,0 0-1,0 0 1,-1 0 0,0 0 0,0 0 0,0 0 0,-2-10-1,0 4-3,0-1-1,-2 1 0,1 0 1,-1 0-1,-1 0 0,-8-13 1,-41-56-44,10 17 65,33 47-14,0 1 0,-1 1-1,-22-22 1,-45-33 44,53 48-51,5 5-10,-1 1 1,0 1-1,-1 0 1,-1 2-1,0 1 1,0 1-1,-1 1 1,0 1-1,-29-5 1,-30-1-21,-126-6 0,111 13 20,49 4-1,-1 1 0,-57 7 1,72-1-8,0 2 1,0 1 0,-58 21 0,-187 92-48,263-110 57,1 0-1,0 1 0,1 2 0,0-1 0,1 2 0,0 0 0,2 0 0,-1 2 1,2-1-1,0 2 0,1 0 0,-10 18 0,11-14 3,0 0-1,1 0 1,2 1 0,0 0-1,1 0 1,1 1 0,1 0-1,1 0 1,2 0-1,0 31 1,2-46 5,0-1 0,0 1-1,0 0 1,1-1 0,0 1-1,1-1 1,0 0 0,0 0-1,0 0 1,1 0 0,0 0 0,1-1-1,-1 1 1,1-1 0,9 8-1,-5-5 56,1-2 0,0 1 0,0-2 0,1 1 0,0-1 0,0-1 0,0 0 0,1 0 0,15 3 0,172 30 1313,-50-13-522,-128-21-866,-14-3-217,0 0 1,0 1-1,1-1 0,-1 2 1,0-1-1,-1 1 1,1 0-1,0 0 1,10 8-1,0 2-693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6.7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68 6465,'-2'-10'3387,"0"0"0,-1-16 0,3 25-3188,0 0 0,-1 1 0,1-1 0,0 0 0,0 0 0,0 0 0,1 1 0,-1-1 0,0 0 0,0 0 1,0 1-1,0-1 0,1 0 0,-1 1 0,0-1 0,1 0 0,-1 1 0,1-1 0,-1 0 0,1 1 0,-1-1 0,1 1 0,-1-1 0,1 0 0,-1 1 0,1 0 0,0-1 0,-1 1 0,1-1 0,0 1 0,-1 0 0,1-1 0,0 1 0,0 0 0,-1 0 0,1 0 0,0 0 0,0-1 0,-1 1 0,1 0 0,1 1 0,-2-1-112,1 0 0,-1 0-1,1 0 1,-1 0-1,0 0 1,1 1 0,-1-1-1,0 0 1,1 0-1,-1 1 1,0-1 0,1 0-1,-1 1 1,0-1-1,0 0 1,1 0 0,-1 1-1,0-1 1,0 1-1,0-1 1,1 0 0,-1 1-1,0-1 1,0 1-1,0-1 1,0 0 0,0 1-1,0-1 1,0 1-1,1 14 462,-1-14-436,0 18 202,1 1-1,1-1 1,1 0-1,6 24 0,-5-28-209,54 232 1129,-46-122-960,-10-83-235,10 55 0,-12-95-110,0 0-1,0 0 0,1-1 1,-1 1-1,1 0 1,0 0-1,-1-1 1,1 1-1,0-1 0,0 1 1,0 0-1,0-1 1,0 0-1,0 1 1,2 1-1,-2-3-63,0 0-1,0 1 0,0-1 1,0 0-1,0 0 1,0 0-1,0 0 0,0 0 1,0 0-1,0 0 1,0 0-1,0 0 1,0-1-1,0 1 0,0 0 1,0 0-1,0-1 1,0 1-1,0-1 1,0 1-1,0-1 0,-1 0 1,1 1-1,0-1 1,0 0-1,-1 1 1,2-2-1,17-16-1411,0-10 270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7.2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161 63 11354,'4'-11'763,"-3"8"-142,1 0 0,-1-1 1,0 1-1,0-1 0,-1 1 1,1-1-1,-1 0 0,1 1 0,-1-1 1,0 0-1,-1-5 0,0 9-523,1 0-1,0 0 1,-1 0 0,1-1-1,-1 1 1,1 0-1,0 0 1,-1 0 0,1 0-1,-1 0 1,1 0-1,0 0 1,-1 0 0,1 0-1,-1 0 1,1 0-1,-1 0 1,1 0 0,0 1-1,-1-1 1,1 0-1,0 0 1,-1 0 0,1 0-1,-1 1 1,1-1-1,0 0 1,0 0-1,-1 1 1,1-1 0,0 0-1,-1 1 1,1-1-1,0 1 1,-13 10 976,6-4-655,-6 4 42,2 1-1,-1 1 1,2-1-1,-1 2 1,2-1 0,0 1-1,-8 17 1,8-11-343,2 1 0,0-1 0,0 1-1,2 1 1,1-1 0,1 1 0,-1 23 0,4-36-99,0 0 0,0 0 0,2 1 0,-1-1 0,1 0 1,0 0-1,1 0 0,-1-1 0,2 1 0,0-1 0,0 1 0,0-1 1,1 0-1,0-1 0,1 1 0,-1-1 0,1 0 0,1 0 0,8 7 1,-8-8 16,1-1 1,-1 0-1,1 0 1,-1-1-1,1 0 1,0-1-1,1 1 1,-1-1-1,1-1 1,-1 0-1,1 0 1,15 1-1,-16-3-16,0 0 0,0-1 1,0 0-1,-1 0 0,1 0 0,0-1 0,-1-1 1,1 1-1,-1-1 0,0 0 0,0-1 1,0 0-1,-1 0 0,12-8 0,-7 2-7,-1 0 0,0-1 0,0 0 0,-1 0 0,0-1 0,-1 0-1,0 0 1,-1-1 0,-1 0 0,10-28 0,-12 30-6,-1-1 1,0 0-1,-1 0 0,0 0 1,-1 0-1,0 0 0,-1-1 0,0 1 1,-1 0-1,-1 0 0,0 0 1,0 0-1,-7-18 0,6 23-1,0 0-1,-1 0 0,0 0 1,0 0-1,-1 1 1,1 0-1,-2 0 0,1 0 1,0 1-1,-1-1 1,0 1-1,0 1 0,-1-1 1,0 1-1,1 0 1,-10-3-1,-9-3-288,0 1-1,-1 1 1,-36-5-1,27 5-762,35 8 882,-1 0 0,0 0 0,0 0 0,0 0 0,0-1 0,1 1 0,-1 0 0,0 0 0,0-1 0,1 1 0,-1-1 0,0 1 0,0-1 0,1 1 0,-1-1 0,1 1 0,-1-1 0,-1-1-1,2 2-66,0-1-1,0 1 1,1-1-1,-1 0 0,0 1 1,0-1-1,0 1 0,0-1 1,0 1-1,1-1 0,-1 1 1,0-1-1,0 1 1,1-1-1,-1 1 0,0 0 1,1-1-1,-1 1 0,0-1 1,1 1-1,-1 0 1,1-1-1,-1 1 0,0 0 1,1 0-1,-1-1 0,2 1 1,7-9-2196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7.77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145 1 8786,'7'0'1934,"-5"-1"-995,0 1 1,0 0-1,0 0 1,0 0 0,0 1-1,0-1 1,0 0 0,0 1-1,2 0 1,-3-1-766,-1 1 0,0-1 0,1 0 0,-1 0 0,0 1 0,0-1 0,1 0 0,-1 0 0,0 1-1,0-1 1,0 0 0,1 1 0,-1-1 0,0 0 0,0 1 0,0-1 0,0 0 0,0 1 0,0-1 0,0 0 0,0 1 0,-3 13 1422,-33 54 621,8-18-1551,11-16-344,1 1 1,2 1-1,1 1 0,2 0 1,-9 51-1,8 40-805,12-148-947,0-8-2741,-3-33-1,-2 34 2444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8.1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 1 16299,'-5'0'1553,"1"4"1199,0 2-495,1 2-969,2 0-320,1-2-712,0 1-112,3 4-272,0 3-360,5-1-840,-2-2-920,7 6 1159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48.5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39 19452,'-10'7'9362,"14"-7"-8138,2-3-775,2-1-265,-2-6-1009,6 0-4328,10-9 3369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0.2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1 114 15627,'24'-13'1585,"10"-6"1199,2 3-63,2-1-609,3-3-335,-4 6-825,-8 2-272,-5 9-872,-4 3-760,1 9 608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2.2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1 762 12963,'0'8'2692,"4"-8"-595,12-12 74,55-67 968,-21 23-2163,-23 27-611,40-45 316,-58 62-595,1 0-1,-2-1 1,0 0 0,8-18-1,-14 27-74,-1 0 0,1 1 0,-1-1 1,-1 0-1,1 0 0,0-1 0,-1 1 0,0 0 0,0 0 0,-1-8 0,1 11-10,0 0 0,0-1 0,-1 1 0,1 0 0,-1 0 0,1-1 0,-1 1-1,1 0 1,-1 0 0,0 0 0,1 0 0,-1 0 0,0 0 0,0 0 0,0 0-1,0 0 1,0 0 0,0 1 0,0-1 0,0 0 0,0 0 0,0 1 0,0-1-1,0 1 1,-1-1 0,1 1 0,0 0 0,0-1 0,-1 1 0,1 0 0,0 0-1,-1 0 1,1 0 0,0 0 0,0 0 0,-2 0 0,-3 1-6,1 1 0,0-1 0,-1 1 0,1 0 0,0 0 0,0 1 0,0-1 0,0 1 0,1 0 0,-1 0 0,1 1 0,0-1 0,0 1 0,-4 5 0,0 0-4,0 0 0,1 0-1,1 1 1,0 0-1,-9 20 1,12-23 7,0-1 0,1 1 0,0 0 0,0 0 0,1 0 0,0 0 0,0 0 0,1 12 0,0-16 2,0-1 0,1 0 1,-1 0-1,1 1 1,-1-1-1,1 0 0,0 0 1,0 1-1,0-1 0,0 0 1,0 0-1,1 0 0,-1 0 1,0-1-1,1 1 1,-1 0-1,1-1 0,0 1 1,0-1-1,0 1 0,0-1 1,0 0-1,0 1 1,0-1-1,0-1 0,0 1 1,0 0-1,0 0 0,1-1 1,-1 1-1,3-1 0,5 2 3,0-2 0,0 0 0,0 0 0,0-1 0,0 0 0,0 0-1,0-1 1,16-6 0,-7 2 1,-1-1 0,0-2 0,27-15 0,-31 14-1,0 0 0,-1-1 0,0 0 0,-1-1-1,0-1 1,-1 0 0,0 0 0,-1-1 0,13-23 0,-8 6 6,0 1 1,-3-2-1,17-59 0,-23 66 9,7-48-1,-12 65-13,-1 0 1,1 1-1,-2-1 1,1 0-1,-1 1 1,0-1-1,0 0 1,-1 1-1,0-1 1,-5-10 0,6 16-2,0 0 1,0 0 0,0 1-1,0-1 1,0 0 0,0 1 0,-1-1-1,1 1 1,-1 0 0,1-1-1,-1 1 1,0 0 0,1 0 0,-1 0-1,0 0 1,0 0 0,1 0-1,-1 0 1,0 1 0,0-1 0,0 1-1,0-1 1,0 1 0,0 0-1,0 0 1,0 0 0,0 0 0,0 0-1,0 0 1,0 1 0,0-1-1,0 1 1,0-1 0,0 1 0,0 0-1,0 0 1,0-1 0,1 1-1,-1 1 1,0-1 0,-2 2 0,-1 3 58,0-1 1,1 1-1,0 0 1,0 0-1,1 1 1,-1-1-1,1 1 1,1-1-1,-1 1 1,1 0-1,0 0 1,-1 12-1,0 6 192,1 1 0,1 30 1,1-34-63,1-1 0,1 1 0,1 0 0,9 32 0,-9-47-156,-1 0 0,1 0 1,0 0-1,0 0 0,0 0 0,1-1 1,1 1-1,-1-1 0,1 0 0,0 0 0,0-1 1,0 0-1,1 1 0,0-2 0,0 1 1,9 5-1,-6-6-27,0 0 1,1-1 0,0 0-1,-1 0 1,1-1 0,0 0-1,0-1 1,0 0-1,0-1 1,0 0 0,1 0-1,-1-1 1,0 0 0,0-1-1,-1 0 1,1-1-1,18-7 1,-21 7-22,1-1 0,-1 1 0,1-2 0,-1 1-1,-1-1 1,1 0 0,0 0 0,-1-1 0,0 0 0,-1 0 0,1 0 0,-1-1 0,0 0-1,-1 0 1,0 0 0,0-1 0,0 1 0,-1-1 0,0 0 0,0 0 0,2-15 0,-5 19-6,2-1-20,-1 0 0,-1 0 0,1 0 0,-1 0 0,0 0 0,0 0 0,-1 0-1,1 0 1,-1 0 0,-1-6 0,1 11 34,1 0-1,0-1 1,0 1 0,0 0-1,0 0 1,-1-1-1,1 1 1,0 0-1,0-1 1,0 1-1,-1 0 1,1 0-1,0 0 1,-1-1-1,1 1 1,0 0-1,0 0 1,-1 0 0,1 0-1,0 0 1,-1-1-1,1 1 1,0 0-1,-1 0 1,1 0-1,0 0 1,-1 0-1,1 0 1,0 0-1,-1 0 1,1 0-1,0 0 1,-1 0 0,1 0-1,0 1 1,-1-1-1,1 0 1,0 0-1,-1 0 1,1 0-1,0 0 1,0 1-1,-1-1 1,1 0-1,0 0 1,0 1-1,-1-1 1,-9 13-50,8-9 53,-1 1-1,1-1 1,1 1-1,-1-1 1,1 1-1,-1 0 1,1-1-1,1 1 1,-1 0-1,1 0 1,0 0-1,0 0 1,0-1-1,0 1 1,1 0-1,0 0 1,0 0-1,1-1 0,-1 1 1,1-1-1,0 1 1,0-1-1,0 1 1,1-1-1,-1 0 1,1 0-1,0 0 1,0-1-1,1 1 1,-1-1-1,1 0 1,0 1-1,0-2 1,0 1-1,7 4 1,-2-3-341,1 0 0,-1 0 0,1-1-1,0 0 1,0-1 0,0 0 0,0-1 0,21 1 0,-13-3-1163,-1 0 1,1-1-1,0-1 0,24-7 0,1-2 6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2.7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69 404 13915,'-1'0'235,"0"-1"0,-1 1 0,1 0-1,0 0 1,0 1 0,-1-1 0,1 0 0,0 0 0,-1 1 0,1-1-1,0 0 1,0 1 0,0 0 0,0-1 0,-1 1 0,1 0 0,0-1 0,0 1-1,0 0 1,0 0 0,0 0 0,0 1 0,-21 24 1271,21-25-1321,-2 3-126,1 0-1,0 0 1,0 0-1,0 1 0,1-1 1,-1 0-1,1 1 1,0-1-1,0 1 0,0-1 1,1 1-1,0-1 0,0 1 1,0-1-1,0 1 1,1 0-1,-1-1 0,1 1 1,1-1-1,-1 0 0,0 1 1,1-1-1,0 0 1,0 0-1,0 0 0,4 4 1,-4-3-108,2-1 1,-1 0-1,0 0 1,1 0-1,0 0 1,-1 0-1,2-1 0,-1 0 1,0 0-1,1 0 1,-1 0-1,1-1 1,0 1-1,0-1 1,0-1-1,0 1 1,0-1-1,0 1 1,0-1-1,0-1 1,1 1-1,7-1 1,-9-1-56,1 0-1,-1 0 1,0 0 0,0-1 0,0 1 0,0-1 0,0 0 0,0 0 0,0-1 0,-1 1 0,7-6 0,3-4-450,18-21 0,-24 24 377,7-6-279,-1-1 1,-1-1 0,-1 1 0,18-37-1,-23 40 135,-1 0-1,-1-1 1,0 0-1,-1 1 0,0-1 1,-1-1-1,0-26 1,-2 21-125,-1 0 0,-1 0 1,-6-29-1,6 41 539,0 0 0,0 0 1,-1 1-1,-1-1 0,1 1 0,-1 0 0,0 0 1,0 0-1,-1 0 0,0 1 0,-8-9 1,-9-4 921,5 4 1849,-25-28-1,42 42-2728,0 1 0,0 0 0,0-1 1,-1 1-1,1 0 0,0-1 0,0 1 0,-1-1 0,1 1 0,0 0 0,-1 0 0,1-1 0,0 1 0,-1 0 0,1 0 0,-1-1 0,1 1 0,0 0 0,-1 0 0,1 0 0,-1 0 0,1-1 0,-1 1 1,1 0-1,0 0 0,-2 0 0,2 1-50,0-1 0,0 1 1,-1-1-1,1 1 0,0-1 1,0 1-1,-1-1 0,1 1 0,0-1 1,0 1-1,0 0 0,0-1 1,0 1-1,0-1 0,0 1 1,0-1-1,0 2 0,6 33 550,-5-31-396,3 17-65,1-1 1,1 0-1,1 0 0,1 0 0,0-1 0,2 0 0,0-1 1,1 0-1,16 20 0,-15-23-272,18 23 289,-28-35-390,0 0 0,-1 0 0,1 1 0,-1-1 0,1 0 0,-1 1 0,0-1 0,0 0 0,-1 1 0,1 6 0,0-10 87,-1 0 1,0 0 0,0 1 0,0-1 0,0 0 0,0 0 0,0 1 0,0-1 0,0 0 0,0 0 0,0 1 0,0-1-1,0 0 1,0 0 0,0 1 0,-1-1 0,1 0 0,0 0 0,0 1 0,0-1 0,0 0 0,0 0 0,-1 1 0,1-1-1,0 0 1,0 0 0,0 0 0,0 0 0,-1 1 0,1-1 0,0 0 0,0 0 0,-1 0 0,1 0 0,0 0 0,0 0-1,-1 1 1,1-1 0,0 0 0,0 0 0,-1 0 0,1 0 0,0 0 0,0 0 0,-1 0 0,1 0 0,0 0-1,0 0 1,-1 0 0,1 0 0,0-1 0,-1 1 0,1 0 0,0 0 0,0 0 0,0 0 0,-1 0 0,1 0 0,0-1-1,-1 1 1,-6-5-1390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3.1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1 121 14115,'0'1'215,"0"0"1,0 0-1,0-1 1,0 1-1,0 0 1,0 0-1,1-1 1,-1 1-1,0 0 1,0 0-1,1-1 1,-1 1-1,0 0 1,1 0-1,-1-1 1,1 1-1,-1-1 1,1 1-1,-1 0 0,1-1 1,0 1-1,-1-1 1,1 1-1,0-1 1,-1 1-1,1-1 1,0 0-1,0 1 1,3 0 120,-1 0 1,0-1-1,1 1 0,-1-1 1,5 0-1,-2 0-10,31 0 1094,0-3 0,1-1 1,54-13-1,-12 2-229,-73 13-1088,1 1 0,0 1 0,0-1 0,13 2 0,-20-1-93,1 0-1,-1 0 0,1 1 0,-1-1 1,1 0-1,-1 1 0,0-1 1,1 1-1,-1-1 0,0 1 0,1 0 1,-1 0-1,0 0 0,0-1 0,0 1 1,0 0-1,0 1 0,0-1 0,0 0 1,0 0-1,0 0 0,0 0 0,-1 1 1,1-1-1,0 0 0,-1 1 1,1-1-1,-1 0 0,1 1 0,-1-1 1,0 3-1,1 5-2,-1 0 1,-2 15-1,0 5-257,11-58 51,9-51 243,-15 71-87,0-1-1,1 1 0,0-1 0,1 1 0,0 0 0,6-8 0,-9 15-30,-1 0-1,0 1 0,1-1 1,-1 1-1,1-1 0,0 1 1,-1 0-1,1-1 1,0 1-1,0 0 0,0 0 1,0 1-1,0-1 0,0 0 1,3 0-1,-4 1-180,1-1-1,-1 1 1,1 0-1,0 1 1,-1-1-1,1 0 1,0 0 0,-1 1-1,1-1 1,-1 1-1,1-1 1,-1 1-1,2 0 1,1 1-502,-1-1 0,0 0-1,1 0 1,-1 0 0,1 0 0,-1-1 0,1 1-1,5-1 1,10 0-572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3.6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134 0 12107,'-13'6'1229,"1"0"1,0 1 0,0 0-1,1 0 1,0 1-1,-14 14 1,21-19-1107,1 0 1,0 1-1,0-1 0,0 1 1,0 0-1,0 0 0,1 0 1,0 0-1,0 0 0,0 0 1,0 1-1,1-1 0,0 1 1,-1-1-1,2 1 0,-1 0 0,0-1 1,1 1-1,0 0 0,0-1 1,1 1-1,0 5 0,-1-9-115,0 0-1,0 0 0,0 0 0,1 0 0,-1 0 0,0 0 1,1 0-1,-1 0 0,0 0 0,1 0 0,-1 0 0,1 0 0,0 0 1,-1 0-1,1-1 0,0 1 0,-1 0 0,1 0 0,0-1 1,0 1-1,0 0 0,0-1 0,0 1 0,-1-1 0,1 1 1,0-1-1,0 1 0,0-1 0,1 0 0,-1 1 0,0-1 1,0 0-1,0 0 0,0 0 0,0 0 0,0 0 0,0 0 1,0 0-1,0 0 0,0-1 0,0 1 0,0 0 0,0-1 1,0 1-1,0 0 0,0-1 0,0 1 0,1-2 0,7-3 124,-1 0-1,0 0 0,-1-1 1,11-10-1,-9 8-58,4-4 28,6-4-10,0 1 1,23-15-1,-40 29-60,-1 0-1,0 1 1,1-1 0,-1 0-1,1 0 1,-1 1-1,1-1 1,0 1 0,-1-1-1,1 1 1,-1-1 0,1 1-1,0 0 1,-1 0-1,1 0 1,0 0 0,-1 0-1,1 0 1,0 1 0,-1-1-1,1 1 1,-1-1-1,1 1 1,0-1 0,-1 1-1,0 0 1,1-1 0,-1 1-1,1 0 1,-1 0-1,0 0 1,1 1 0,-1-1-1,0 0 1,0 0 0,0 1-1,0-1 1,0 0-1,0 1 1,-1-1 0,2 3-1,0 2 98,0-1 0,0 0 0,-1 1 0,1 0 0,-1 8 0,0-8-63,0 0 0,0 0 1,1 0-1,3 9 0,-5-14-62,1 0 0,-1-1 0,0 1 0,1 0 0,-1-1 0,1 1 0,-1 0 0,1-1 0,0 1 0,-1-1 0,1 1 0,0-1 0,-1 1 0,1-1 0,0 0 1,-1 1-1,1-1 0,0 0 0,0 1 0,0-1 0,-1 0 0,1 0 0,0 0 0,0 0 0,0 0 0,-1 0 0,1 0 0,0 0 0,0 0 0,0 0 0,-1 0 0,1 0 0,0-1 0,1 0 0,3-1 7,1 0 0,-1 0 0,0-1 0,5-3 0,-3 2-11,33-24 9,-25 18 104,19-11 0,-31 20-49,-1-1 1,1 1 0,-1 0-1,1 0 1,0 0-1,0 1 1,-1-1 0,1 1-1,0-1 1,0 1-1,0 0 1,-1 0-1,1 0 1,0 1 0,0-1-1,-1 1 1,1-1-1,0 1 1,3 1 0,-2 0-4,-1 1-1,1-1 1,0 0 0,-1 1 0,0 0 0,1 0 0,-1 0 0,0 0 0,-1 0 0,1 1 0,3 5 0,-2-3-338,-1-1-1,1 0 1,7 8-1,10 4-3790,-1-5 2310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04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388 803 10378,'-4'0'1470,"3"0"-1203,0-1 1,0 1-1,0 0 0,0 0 1,1 0-1,-1 0 1,0 0-1,0 0 0,0 0 1,0 0-1,1 0 0,-1 0 1,0 1-1,0-1 1,0 0-1,1 1 0,-1-1 1,0 0-1,0 1 1,1-1-1,-1 1 0,0-1 1,1 1-1,-1-1 1,0 2-1,1-2-184,0 1 0,0-1 0,0 1 1,1-1-1,-1 1 0,0-1 0,1 1 0,-1-1 0,0 1 0,1-1 1,-1 1-1,1-1 0,-1 0 0,0 1 0,1-1 0,-1 0 0,1 1 1,-1-1-1,1 0 0,-1 0 0,1 0 0,-1 1 0,1-1 0,0 0 1,-1 0-1,2 0 0,15 4 490,8-3 125,1-1 0,-1-2 0,44-7 0,-50 6-591,27-4 311,76-23-1,-96 21-348,0-1 1,-1-1-1,0-1 0,28-19 1,-33 19-53,6-5 23,0-1 0,29-26 0,-47 37 9,-2 0 1,1 0 0,-1-1 0,0 1 0,0-1 0,-1-1-1,0 1 1,-1-1 0,0 0 0,0 0 0,4-16 0,-5 7 113,0-1 0,-1 0 0,-1 0 0,-1 0 0,-4-36 0,0 29 11,0 0 1,-3 0-1,-14-40 1,16 52-153,-1 0 0,-1 1 0,0 0 0,-1 1 0,-14-18 0,16 22-22,-1 1 0,0 0 0,0 1 1,0 0-1,-1 0 0,0 0 1,-1 1-1,1 0 0,-14-5 1,-1 2 42,-1 0 1,0 2 0,-1 1-1,-41-4 1,31 6-15,1 3 1,-63 6-1,75-2-13,0 0-1,0 2 1,1 0-1,0 2 0,0 0 1,-34 20-1,25-10-10,1 1 0,1 1 0,-42 39 0,42-29-15,1 1 0,-39 60-1,21-28 8,36-50-2,0 0 0,0 1 0,1 0 0,-10 25 0,16-31 3,-1-1 0,1 0 0,1 1-1,0-1 1,0 1 0,0-1 0,1 1 0,0-1-1,0 1 1,1 0 0,0-1 0,3 10-1,1-2 18,0 0-1,1-1 0,1 1 0,0-1 1,1-1-1,1 0 0,0 0 0,1 0 1,0-1-1,13 11 0,-6-7 96,1-1-1,0-1 1,1 0 0,1-2-1,0 0 1,25 10 0,-15-10 144,1-1 0,0-2-1,0-1 1,46 5 0,129-1 558,-185-11-1094,1-2-1,-1 0 0,0-1 1,32-8-1,-29 5-4894,-30 4 3287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4.2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246 15 10178,'2'-14'8456,"-2"13"-8334,0 1 0,0 0 1,0 0-1,0 0 1,0 0-1,-1 0 0,-1 0 280,0 0 1,0 1-1,0-1 0,-1 0 0,1 1 0,0 0 0,-3 1 1,-7 2-21,1 2 1,0 0 0,0 0 0,1 1 0,-15 12 0,-45 45 40,62-56-352,-3 2-31,4-4-21,0 1 0,0 0-1,1 0 1,0 0 0,0 1 0,1 0 0,-5 10-1,9-17-17,1 0 0,-1 0-1,1 0 1,0 0-1,0 0 1,-1 0 0,1 0-1,0 0 1,0 0-1,0 0 1,0 0 0,0 0-1,0 0 1,0 0-1,0 0 1,1 0 0,-1 0-1,0 0 1,1 0-1,-1 0 1,1 0 0,-1-1-1,1 1 1,-1 0-1,1 0 1,-1 0 0,1 0-1,0-1 1,-1 1-1,1 0 1,0-1 0,0 1-1,0-1 1,-1 1-1,1 0 1,0-1 0,2 1-1,3 1 3,0 1 0,0-1 0,0-1 0,10 2 0,-14-2-2,86 10 44,-56-8 102,1 2 1,-1 0-1,33 12 1,-63-16-106,1-1 0,-1 1 0,0 0 0,1 1 0,-1-1 0,0 0-1,4 4 1,-5-4-33,-1-1-1,1 1 1,-1-1-1,0 1 1,1-1-1,-1 1 1,0-1-1,1 1 1,-1 0-1,0-1 1,0 1-1,0-1 1,0 1-1,0 0 1,1-1-1,-1 1 1,0 0-1,0-1 1,-1 1-1,1 0 1,0-1-1,0 1 1,0-1-1,0 1 1,0 0-1,-1-1 1,1 1-1,0-1 0,-1 1 1,1-1-1,0 1 1,-1 0-1,1-1 1,0 0-1,-1 1 1,1-1-1,-1 1 1,1-1-1,-2 1 1,-4 4 2,0 0 1,0 0 0,-1-1-1,0 0 1,0 0 0,0-1-1,0 0 1,-8 2 0,3-1-262,-1 0 1,0-1 0,0-1-1,-16 1 1,21-3-184,1 0 0,0 0 1,-1-1-1,1 0 0,0 0 0,-8-3 0,11 3 326,1 0 1,0 0-1,0 0 0,0-1 1,0 0-1,0 1 0,1-1 1,-1 0-1,1 0 0,-1 0 1,1-1-1,-1 1 0,1-1 1,0 1-1,-3-6 0,-2-10-88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4.64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15691,'2'14'2487,"1"-1"0,7 22 0,13 24 759,-14-36-2433,0 0 1,6 28-1,0 65 95,-12-84-885,1 0 0,12 49-1,-16-81-17,5 11-282,-4-11 260,-1 0 0,0-1 0,1 1 0,-1 0 0,1 0 0,-1-1 0,1 1-1,-1 0 1,0-1 0,1 1 0,-1 0 0,0-1 0,1 1 0,-1-1 0,0 1 0,1 0 0,-1-1 0,0 1 0,0-1 0,0 1 0,1-1 0,-1 1 0,0-2 0,32-77-718,-27 62 634,1 0 0,1 1 0,0 0-1,1 0 1,1 0 0,12-15 0,-20 29 98,1 0-1,0 0 1,0 0-1,0 0 1,0 0 0,0 1-1,0-1 1,1 1 0,-1-1-1,0 1 1,1 0 0,-1 0-1,4-1 1,-5 2 14,1 0 1,-1 0-1,1 0 1,-1 0-1,1 0 1,-1 0-1,1 0 1,-1 0-1,1 1 1,-1-1-1,1 1 1,-1-1-1,1 1 1,-1 0-1,0-1 1,1 1-1,-1 0 1,0 0-1,0 0 1,0 0-1,0 0 1,0 0-1,0 0 0,2 2 1,2 4 80,0 0 0,0 1 1,-1 0-1,0 0 0,4 10 0,13 48 225,-3-11-219,-12-39-242,-3-7-483,0 0 1,1 0-1,0 0 1,0 0-1,7 9 1,-10-18 404,-1 1 1,1-1 0,-1 1-1,1-1 1,0 1 0,-1-1-1,1 0 1,0 1 0,-1-1-1,1 0 1,0 1 0,0-1-1,-1 0 1,1 0 0,0 0-1,0 1 1,0-1 0,-1 0-1,1 0 1,0 0 0,0 0-1,-1-1 1,1 1 0,1 0-1,14-4-1459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5.29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145 145 12571,'0'-1'250,"1"1"0,-1-1 0,0 0 1,0 0-1,1 0 0,-1 1 0,0-1 0,0 0 1,0 0-1,0 0 0,0 0 0,0 1 0,0-1 1,0 0-1,-1 0 0,1 0 0,0 1 1,0-1-1,-1 0 0,0-1 0,1 2-80,-1-1-1,1 1 1,-1 0-1,0-1 1,1 1-1,-1 0 1,1 0-1,-1-1 1,1 1-1,-1 0 1,0 0-1,1 0 1,-1 0 0,0 0-1,1 0 1,-1 0-1,1 0 1,-1 0-1,0 0 1,0 1-1,-6 1 585,1 0-1,0 1 0,-11 6 1,16-9-736,-6 4 124,1 1 0,-1-1 0,1 2-1,-1-1 1,2 1 0,-1-1 0,1 2-1,-1-1 1,2 1 0,-1-1 0,1 1-1,0 0 1,0 1 0,1-1 0,0 1 0,0 0-1,1-1 1,0 1 0,0 0 0,1 0-1,0 1 1,0 8 0,1-16-144,0 0-1,0 0 1,0 0-1,0 0 1,0 0 0,0 0-1,1 0 1,-1 0 0,0 0-1,0 0 1,1 0-1,-1 0 1,0 0 0,1-1-1,-1 1 1,1 0-1,-1 0 1,1 0 0,0-1-1,-1 1 1,1 0 0,0-1-1,-1 1 1,1 0-1,0-1 1,0 1 0,0-1-1,0 1 1,-1-1 0,1 0-1,2 1 1,-2-1-13,1 0 0,0 0 0,-1 0-1,1 0 1,-1-1 0,1 1 0,-1-1 0,1 1 0,-1-1 0,1 1 0,-1-1 0,1 0 0,-1 0 0,0 0 0,1 0-1,-1 0 1,0 0 0,2-2 0,10-12-289,0-1-1,-2 0 1,18-30 0,-2 0-521,-26 46 816,-1-1-1,0 1 1,0-1-1,0 0 1,1 1-1,-1-1 1,0 1-1,1-1 1,-1 1 0,0 0-1,1-1 1,-1 1-1,1-1 1,-1 1-1,1 0 1,-1-1-1,1 1 1,-1 0-1,1-1 1,-1 1-1,1 0 1,-1 0-1,1 0 1,0-1-1,-1 1 1,1 0-1,-1 0 1,1 0-1,0 0 1,-1 0-1,1 0 1,-1 0-1,1 0 1,-1 0-1,1 1 1,0-1-1,0 0 1,1 2 3,0-1 0,-1 1 0,1 0 0,-1 0 0,1 0 0,-1 0 0,3 4 0,8 10 14,-10-14-75,0-1 1,0 1-1,0-1 0,0 1 0,0-1 0,0 0 1,1 0-1,-1 0 0,0 0 0,1 0 0,-1 0 1,1-1-1,-1 1 0,1-1 0,-1 0 0,1 0 0,-1 0 1,1 0-1,-1 0 0,1 0 0,-1-1 0,1 1 1,3-2-1,-1 0-33,1-1 0,-1 0 0,0 0 0,0 0 0,-1-1 0,1 0 0,-1 1 0,1-2 0,3-4 0,-3 3 87,0 1-1,1-1 0,0 1 1,0 0-1,8-4 1,-13 8 25,0 0 0,0 0 1,0 1-1,0-1 0,0 1 1,1-1-1,-1 1 0,0-1 0,0 1 1,1 0-1,-1 0 0,0-1 0,1 1 1,-1 0-1,0 0 0,0 0 1,1 1-1,-1-1 0,0 0 0,1 0 1,-1 1-1,0-1 0,0 1 0,1-1 1,-1 1-1,0-1 0,0 1 1,0 0-1,0-1 0,0 1 0,0 0 1,0 0-1,0 0 0,0 0 0,0 0 1,0 0-1,-1 0 0,2 2 1,3 7 214,0 0 1,0 0 0,-1 0-1,-1 1 1,0 0 0,0-1 0,2 21-1,-5-29-218,0-1-1,0 0 0,0 0 1,0 1-1,0-1 0,1 0 1,-1 0-1,1 0 1,-1 0-1,1 1 0,-1-1 1,1 0-1,0 0 0,-1 0 1,1 0-1,0 0 1,1 1-1,3-13 208,7-34 195,-6 22-324,0 0 1,12-25-1,-8 29-321,19-30-1,2 5-3162,-21 33 1191,2 8 785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5.7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11 173 15379,'7'20'1921,"4"-1"1119,-2 0-719,-3-4-553,2-3-672,-4-3-399,-1-3-449,0-1-80,-1-5-360,3 1-224,-2-4-817,-3-4-495,0-4-1049,0-4 2561,-10 0-352</inkml:trace>
  <inkml:trace contextRef="#ctx0" brushRef="#br0" timeOffset="1">17 1 14051,'-9'7'1312,"3"1"617,4-4-385,7 2-1056,5-2-352,5-3-896,4 1-336,-1-1 456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6.1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76 13483,'10'6'1020,"-2"-2"31,0 0 0,0 1 0,7 6 0,-14-10-926,0 0 0,0-1 1,0 1-1,0 0 0,0 0 0,0 0 0,0 0 1,-1 0-1,1 0 0,0 0 0,-1 0 1,1 0-1,-1 0 0,1 0 0,-1 0 0,1 1 1,-1-1-1,0 0 0,1 0 0,-1 1 1,0-1-1,0 0 0,0 0 0,0 1 0,0-1 1,0 0-1,-1 0 0,1 0 0,-1 2 0,-22 48 2524,28-60-2456,19-32 753,46-58 1,-66 95-835,0 0 0,0 0 0,0 1 0,0 0 1,1 0-1,-1 0 0,1 0 0,0 1 0,0-1 0,0 1 1,0 0-1,10-2 0,-13 4-90,0 0 1,0-1-1,0 1 1,0 0-1,1 0 1,-1 0-1,0 0 0,0 0 1,0 0-1,0 1 1,0-1-1,0 1 1,0-1-1,0 1 0,0 0 1,-1 0-1,1 0 1,0 0-1,0 0 1,-1 0-1,1 1 1,0-1-1,-1 0 0,1 1 1,-1-1-1,0 1 1,1 0-1,-1-1 1,0 1-1,0 0 0,0 0 1,0 0-1,-1 0 1,1-1-1,1 5 1,-2-3-119,1 0 0,0 1 0,0-1 1,0 0-1,0 0 0,1-1 0,-1 1 0,1 0 1,0 0-1,2 2 0,-3-4-152,1 0 1,-1 1-1,1-2 0,0 1 0,-1 0 0,1 0 1,0 0-1,0-1 0,0 1 0,0-1 1,-1 0-1,1 1 0,0-1 0,0 0 0,0 0 1,0 0-1,0 0 0,3-1 0,1 0-848,0 0-1,-1 0 1,1 0-1,9-4 1,7-5-504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56.5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 1 10546,'5'3'3774,"1"7"-2696,-5-6-402,51 75 3889,-27-43-1887,27 50 0,-46-73-2319,-1 0 0,1 0 0,-2 0-1,0 1 1,0-1 0,-2 1 0,1 0 0,-1 17 0,-1-20-176,-2 0 0,1 1 0,-2-1 1,1 0-1,-1 0 0,-4 12 0,5-21-166,0 1-1,0-1 1,0 1-1,0-1 0,0 1 1,-1-1-1,1 0 1,-1 1-1,1-1 1,-1 0-1,0 0 1,0 0-1,0 0 1,0-1-1,0 1 0,0 0 1,-1-1-1,1 0 1,0 1-1,-1-1 1,1 0-1,-1 0 1,1 0-1,-1-1 1,0 1-1,1-1 0,-1 1 1,0-1-1,1 0 1,-5 0-1,3-1-22,-1 0 0,0 0 0,0 0 0,1-1 0,-1 0 0,1 0 0,0 0 0,-1 0 0,1-1 0,0 1 0,0-1 1,1 0-1,-1-1 0,1 1 0,-1-1 0,-3-5 0,-2-3-123,0 0 0,1-1 0,1 0 1,-6-14-1,9 19-47,1-1 1,0 0-1,1 0 1,0 1 0,0-2-1,1 1 1,-1-12-1,2 14-29,1 1-1,-1-1 0,1 1 0,0 0 0,0-1 1,1 1-1,0 0 0,0 0 0,1 0 1,-1 0-1,6-8 0,4-2-961,0 1 1,1 0-1,0 1 0,1 0 1,19-13-1,6 1-644</inkml:trace>
  <inkml:trace contextRef="#ctx0" brushRef="#br0" timeOffset="1">473 4 17932,'32'17'2872,"-8"0"2218,-2-1-1002,-25-2-2311,-14-6-769,-20-5-1008,-13-3-160,6 9 112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28.7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16420,'1'24'1472,"1"0"688,7 8-287,3 2-209,0-2-424,2 1-352,1 2-439,-3-1-177,1 0-304,-6-4-176,1-3-761,-5-2-359,-2-12-1104,1-2-289,-2-9 1489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29.1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0 361 14235,'33'-6'2638,"-1"-2"0,34-12 0,58-30 593,-117 48-3247,-1-1-1,0 0 0,12-8 1,-16 9-202,0 1 0,-1-1 1,1 0-1,-1 1 0,1-1 1,-1 0-1,1 0 1,-1 0-1,0 0 0,0 0 1,0 0-1,0 0 0,0 0 1,-1-1-1,2-3 0,5-68-6179,-7 49 5641,0 1 0,-7-39-1,7 62 780,-6-24 510,6 25-479,0-1 0,0 1 1,0 0-1,-1-1 0,1 1 0,0-1 1,0 1-1,0-1 0,0 1 1,-1-1-1,1 1 0,0 0 0,0-1 1,-1 1-1,1-1 0,0 1 1,-1 0-1,1-1 0,0 1 0,-1 0 1,1 0-1,0-1 0,-1 1 1,1 0-1,-1 0 0,1-1 0,-1 1 1,1 0-1,0 0 0,-1 0 0,1 0 1,-1 0-1,1 0 0,-1 0 1,1 0-1,-1 0 0,1 0 0,-1 0 1,1 0-1,-1 0 0,1 0 1,-1 0-1,1 0 0,-1 1 0,0 0 118,0 0 0,0 0 0,1 0 0,-1 0 0,0 0 0,1 0 0,-1 0-1,1 1 1,-1-1 0,1 0 0,0 0 0,-1 1 0,1-1 0,0 0 0,0 0-1,0 1 1,0-1 0,0 0 0,0 1 0,0 1 0,5 27 1593,-4-29-1669,6 25 1068,1 1 0,2-2 0,16 33 1,48 67-256,-68-116-991,-3-4-330,0 1 1,1-1-1,-1-1 0,1 1 1,0-1-1,0 1 0,1-1 1,6 5-1,8-1-876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29.5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20 21949,'12'0'1272,"0"-1"384,4-2-607,0-4-1674,1 0-871,-5 5 688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29.92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0 16596,'-3'26'1544,"6"8"1080,1 4-111,13 9-713,0 0-327,0-6-625,1 0-224,-6-7-328,-3-2-120,-3-6-96,-3-2-128,-3-7-424,0-5-240,-4-7-945,-4-5-407,-4-12-905,1-1 1441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09.5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357 271 7482,'0'-7'718,"0"0"-1,0 0 1,-1 0 0,0 0 0,0 0 0,-1 0 0,0 0 0,-4-10 0,5 16-659,1 0-1,-1 0 1,0 1 0,1-1-1,-1 0 1,0 1 0,1-1-1,-1 1 1,0-1 0,0 1 0,0-1-1,1 1 1,-1 0 0,0-1-1,0 1 1,0 0 0,0 0-1,0-1 1,0 1 0,0 0-1,1 0 1,-1 0 0,0 0 0,0 0-1,0 0 1,0 0 0,0 1-1,0-1 1,0 0 0,-1 1-1,-2 0 135,0 1 0,0-1 0,-1 1-1,-5 4 1,3-2 2,1 0-1,0 1 0,0 0 0,0 0 1,1 1-1,-1-1 0,1 1 1,1 0-1,-6 8 0,5-3-49,-1-1 0,2 1 0,-1 0 0,2 0 0,-4 16 0,-6 18 395,-28 68-1,2-6-65,32-85-390,1 0 0,-5 45 1,8 74 47,-3 19 74,-26 27 45,18-123-230,2 2 0,-2 84 0,17 247 63,0-357 103,3 0 1,1 0 0,17 55-1,-17-68-26,-2-6 49,1-1 1,1 0 0,16 33 0,-20-48-180,0 1 0,1-1-1,-1 0 1,1 0 0,0-1-1,0 1 1,1-1 0,-1 0-1,1 0 1,0 0 0,0-1 0,0 0-1,0 0 1,1 0 0,0 0-1,-1-1 1,9 2 0,27 6 164,-16-5-173,0 2-1,33 12 1,-49-14 25,0-2 1,0 1-1,0-1 1,1-1-1,-1 1 1,1-2-1,0 1 1,0-1-1,-1-1 1,1 0-1,0 0 0,0-1 1,0 0-1,-1-1 1,1 0-1,13-5 1,0 0 81,-1-2 1,0 0 0,34-21 0,-40 19-70,-1 0 0,0-1 1,-1-1-1,-1 0 1,0-1-1,0 0 1,-1-1-1,-1 0 1,-1-1-1,0-1 1,7-17-1,-8 11 111,10-39-1,-8 21-100,-3 15-44,8-24 163,-3 0-1,8-57 1,-14 59-149,-2 12 66,1-49 1,-7 46-50,-2 0-1,-2 0 1,-1 0 0,-2 1-1,-2 0 1,-15-37-1,9 25-31,-19-104-1,8-55-35,14 97-67,4 0-9,1 5 69,-21-75 71,25 158-48,-1-1-1,-1 2 0,0-1 1,-2 1-1,-1 0 0,-1 0 1,-21-33-1,27 49-5,-1 0 0,-1 1 1,1 0-1,-1 0 0,0 0 0,-1 0 1,1 1-1,-1 0 0,0 1 0,0 0 0,-9-4 1,-13-5 16,-50-14 0,29 11 21,41 12-47,-1 1-1,0 1 1,0 0-1,0 0 0,0 1 1,0 0-1,-13 0 1,16 2 6,0 0-1,-1 0 1,1 1 0,0 0 0,0 0 0,0 0-1,0 1 1,0 0 0,1 1 0,-11 6-1,-2 4-8,0 0 0,-31 32-1,41-37 15,1 1 0,0 0-1,1 0 1,0 1-1,1 0 1,-10 22-1,6-7 69,1 0 0,2 0 0,0 0 0,-3 36 1,9-51-156,1-1 0,0 1 1,1 0-1,0-1 1,0 1-1,4 10 0,-3-15-221,0 0-1,0 0 1,1 0-1,0 0 1,0 0-1,0 0 1,1-1-1,0 0 1,0 1-1,8 6 1,-7-7-542,1-1 1,-1 1 0,8 2-1,-9-4 556,16 9-951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0.3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1 129 13051,'26'-21'5517,"17"-5"-1783,-33 21-3094,91-45 3080,-89 45-3488,1 0 0,0 1-1,0 0 1,1 1 0,-1 1 0,17-1 0,-27 3-211,0 0 0,-1 0 0,1 0 0,0 0 0,0 1 0,0-1 0,0 1 0,-1 0 0,1 0 0,0 0 0,0 0 0,-1 0 0,1 0 1,-1 1-1,3 2 0,-3-3-17,-1 1 1,1 0 0,-1-1 0,0 1 0,0 0 0,1 0 0,-2 0-1,1 0 1,0 0 0,0 0 0,-1 0 0,1 1 0,-1-1 0,1 0-1,-1 0 1,0 0 0,0 0 0,0 1 0,0-1 0,-1 4-1,-1 4-15,0 0 1,-1 0-1,0 0 0,-1 0 0,0 0 0,0-1 0,-10 15 0,-46 60-299,49-70 201,-2 2-67,9-12 21,0 1-1,1 0 1,-1 0 0,1 0 0,0 0 0,-4 10 0,7-15 134,0 0-1,0 0 1,0 0 0,0 0 0,0 0-1,0 0 1,0 0 0,0 0-1,0 1 1,0-1 0,0 0-1,0 0 1,0 0 0,0 0-1,0 0 1,0 0 0,0 0-1,0 0 1,0 0 0,0 1 0,0-1-1,0 0 1,0 0 0,0 0-1,0 0 1,0 0 0,1 0-1,-1 0 1,0 0 0,0 0-1,0 0 1,0 0 0,0 1-1,0-1 1,0 0 0,0 0-1,0 0 1,0 0 0,1 0 0,-1 0-1,0 0 1,0 0 0,0 0-1,0 0 1,9-1-495,13-4 112,-14 3 173,6-1 204,1 1-1,0 1 0,0 0 1,0 0-1,0 2 0,0 0 1,0 1-1,0 0 0,-1 1 1,1 1-1,-1 0 1,1 1-1,-2 1 0,20 9 1,-32-14 52,1 0 1,0 0-1,0 1 1,-1-1-1,1 0 1,-1 0-1,1 1 1,-1-1 0,1 1-1,-1-1 1,0 1-1,0 0 1,0-1-1,0 1 1,0 0 0,0 0-1,0 0 1,-1 0-1,1 0 1,0 0-1,-1 0 1,0 0-1,1 0 1,-1 0 0,0 0-1,0 0 1,0 0-1,-1 0 1,1 0-1,0 0 1,-1 0-1,1 0 1,-1 0 0,0 0-1,0-1 1,-1 4-1,-2 2 11,-1 0 0,1-1 0,-1 0 0,-1 0-1,1 0 1,-1 0 0,0-1 0,-6 5 0,-11 7-13,-1-2 1,-26 14 0,40-24-338,-1 0 0,1-1-1,-1 0 1,-1-1 0,1 0 0,0 0 0,-21 1 0,28-4 98,1 0 0,-1 0 1,0-1-1,0 1 0,0-1 0,0 0 1,0 0-1,-4-1 0,-5-4-303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0.72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78 22 12883,'-10'8'1264,"1"1"1,0 1-1,-14 16 1,20-21-933,0-1 0,0 1 0,0 0 0,1-1 0,0 1 0,0 1 0,0-1 1,0 0-1,1 0 0,0 1 0,-1 6 0,2-10-245,0 0 1,0 0-1,0 0 0,0 0 1,1 0-1,-1 0 0,1-1 1,-1 1-1,1 0 0,0 0 1,-1 0-1,1-1 0,0 1 1,0 0-1,1-1 0,-1 1 1,1 1-1,1-1-19,-1 0 1,1 0-1,0 0 0,0 0 0,0 0 1,0 0-1,0-1 0,0 0 1,4 2-1,0-1-47,0 0 0,0-1 1,0 0-1,1 0 0,-1-1 0,0 0 0,0 0 1,14-3-1,-16 2-16,-1 0 0,1 0 0,-1-1 0,0 0 0,0 0 1,0 0-1,1-1 0,-2 1 0,1-1 0,0 0 0,-1 0 0,1 0 0,-1 0 0,0-1 0,0 1 1,0-1-1,4-7 0,-5 8-35,-1-1 0,1 1 0,-1 0 1,0-1-1,0 1 0,0-1 0,0 1 0,-1-1 1,0 1-1,1-1 0,-1 0 0,0 1 0,-1-1 1,1 0-1,-1 1 0,1-1 0,-1 1 0,0-1 1,0 1-1,-1 0 0,1-1 0,-4-4 0,2 3-320,0 0 0,0 1 0,-1 0 0,0-1 0,1 1 0,-1 1 0,-1-1 0,1 1 0,0-1 0,-1 1 0,0 1 0,0-1 0,0 1 0,0-1 0,0 1 0,-7-1 0,-8 2-1082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1.0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14635,'32'15'6120,"-27"-13"-5673,0 1 0,0 0-1,0 1 1,0-1 0,-1 1 0,8 7-1,-11-9-424,0-1-1,0 1 1,-1-1-1,1 1 1,0-1-1,-1 1 1,0-1-1,1 1 1,-1 0-1,0-1 1,1 1-1,-1-1 1,0 1-1,0 0 1,0-1-1,-1 1 1,1 0-1,0-1 1,-1 1-1,1-1 1,-1 1-1,1-1 1,-2 3-1,1-1-292,0-1 0,-1 1-1,0-1 1,1 0 0,-1 1-1,0-1 1,0 0 0,0 0-1,0 0 1,-1 0 0,1 0-1,-5 2 1,6-4 178,1 1 0,0-1 0,-1 0 0,1 0-1,0 0 1,-1 0 0,1 0 0,0 0 0,0 0 0,-1 0 0,1 0 0,0 0-1,-1 0 1,1 0 0,0 0 0,-1 0 0,1 0 0,0 0 0,-1 0 0,1 0-1,0 0 1,-1 0 0,1 0 0,0-1 0,-1 1 0,1 0 0,0 0 0,0 0-1,-1 0 1,1-1 0,0 1 0,0 0 0,0 0 0,-1-1 0,1 1 0,0 0-1,0-1 1,0 1 0,0 0 0,-1-1 0,-3-20-2286,4 11 1604,1-1 0,2-13 0,-3 21 759,1 0 0,0 0-1,0 0 1,0 1 0,0-1-1,0 0 1,1 0 0,-1 1-1,1-1 1,0 1-1,3-5 1,-4 7 150,0-1-1,0 0 0,0 0 1,0 1-1,0-1 0,0 1 1,0-1-1,0 1 0,0-1 1,0 1-1,0-1 1,0 1-1,1 0 0,-1 0 1,0 0-1,0 0 0,0-1 1,0 2-1,1-1 0,-1 0 1,0 0-1,0 0 1,0 0-1,0 1 0,0-1 1,0 0-1,1 1 0,-1-1 1,0 1-1,0 0 0,0-1 1,1 2-1,28 19 2914,66 35 0,-95-55-3183,-1-1 1,1 0 0,0 1 0,0-1 0,0 0-1,0 1 1,0-1 0,-1 0 0,1 0 0,0 0-1,0 0 1,0 0 0,0 0 0,0 0 0,0 0 0,0 0-1,-1 0 1,1 0 0,0 0 0,0-1 0,0 1-1,0 0 1,0-1 0,-1 1 0,1-1 0,0 1-1,0-1 1,-1 1 0,1-1 0,0 1 0,-1-1 0,1 0-1,-1 0 1,1 1 0,-1-1 0,1 0 0,0-1-1,2-4-1275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1.4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 13 14859,'-8'32'1593,"2"6"1151,-3 1-351,9-2-785,3-4-448,6-8-624,0-5-200,2-5-392,0-6-256,-1-5-768,6-4-600,-4-6-801,4 3 1193</inkml:trace>
  <inkml:trace contextRef="#ctx0" brushRef="#br0" timeOffset="1">225 0 14747,'4'35'1865,"3"1"1039,3-3-783,-2 1-417,2-10-624,1-1-240,0-6-384,-4-4-135,4-1-193,-2-4-232,-4-3-617,-4-5-327,4-3-936,-5-5-417,-5-6 4194,1 7-2065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29:31.8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10050,'62'20'3559,"0"3"0,91 48 0,-147-68-3286,-1 0 0,1 1 0,-1-1 0,0 1 0,0 1 0,0-1 0,-1 1 0,6 5 0,-9-8-172,0 0 1,0 0-1,0 0 0,0 0 0,0 1 0,0-1 0,0 0 0,-1 0 0,1 1 0,-1-1 0,1 0 0,-1 1 0,0-1 1,0 0-1,0 1 0,0-1 0,-1 1 0,1-1 0,-1 0 0,1 0 0,-1 1 0,0-1 0,0 0 0,0 0 0,0 0 0,-2 3 1,-2 3 38,-1-1 1,0 1 0,-1-2 0,1 1 0,-1 0 0,-1-1 0,1-1 0,-1 1 0,0-1 0,-9 4 0,-13 6-195,-47 15-1,64-25-705,0-1 0,0 0 0,-1-1 0,1-1-1,-23 2 1,25-4-709</inkml:trace>
  <inkml:trace contextRef="#ctx0" brushRef="#br0" timeOffset="1">414 281 23509,'0'9'1808,"-3"-1"1329,-3-1-2217,-2 1-944,7 6-4065,1-1 2857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15.7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4 226 11682,'-3'-2'5853,"16"-2"-4144,25-5-961,588-167 4141,-597 166-5189,-7 3-2290,41-9 0,-51 15 1257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16.1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78 11010,'6'0'1057,"5"2"823,4 1-208,6-3 49,7 0-41,16-3-88,9 0-159,10-2-249,2-1-64,-6-5-240,-5-2-175,-7-4-497,-9 0-745,-15 9-1903,-2 8 1488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39.8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13 12123,'1'-1'178,"-1"0"1,1 0-1,-1 0 1,1 0-1,-1 1 1,1-1-1,0 0 1,0 0-1,-1 1 1,1-1-1,0 0 1,0 1-1,0-1 1,0 1-1,1-1 1,-2 1-68,1 0-1,-1 0 1,1 0 0,-1 0 0,1 0-1,-1 0 1,1 0 0,0 0-1,-1 0 1,1 0 0,-1 0-1,1 0 1,-1 1 0,1-1 0,-1 0-1,1 0 1,-1 1 0,0-1-1,1 0 1,-1 1 0,1-1-1,2 4 427,0 0 0,0 0-1,0 0 1,-1 0-1,4 7 1,4 6 78,23 20 860,-23-26-1001,-1 0 0,14 19 0,-6 0 66,21 54-1,-23-49-338,19 34 0,-28-58-170,1 0 0,0-1 1,1 0-1,0 0 0,1-1 1,0 0-1,11 8 1,-13-12-31,0-1 0,0 0 1,0 0-1,0-1 0,1 0 1,0 0-1,-1-1 0,1 0 1,13 1-1,9 0-18,38-1 0,-24-1 6,210-10-49,-2-22 31,-63 7 51,171 4-5,-349 20-17,96-8 23,126-26-1,-10 2-8,68-8 9,-240 31 160,75-23 0,-120 30-36,0 0 0,0-1-1,0 0 1,0 0 0,-1 0-1,1-1 1,-1 1 0,0-1-1,6-6 1,-9 8-30,1-1 0,-1 0-1,0 0 1,0 0 0,0 0 0,0 0-1,0-1 1,-1 1 0,0 0 0,1-1 0,-1 1-1,0-1 1,-1 1 0,1-1 0,-1 0-1,1 1 1,-2-6 0,1 3-219,-1-1 0,1 0 0,-2 1 0,1-1 0,-1 1 0,0-1 0,-5-9 0,7 16-11,0 0 1,0 0-1,1 0 1,-1 0-1,0 0 1,0 0-1,0 0 1,0 0-1,0 0 1,1 0-1,-1 0 1,0 0-1,0 0 1,0 0-1,0 0 1,0 0-1,1 0 1,-1 0-1,0 0 1,0 0-1,0 0 1,2-4-3489,-2 3 3489,0 1-1,0 0 1,-1 0-1,1 0 1,0-1-676,8 2-2099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41.8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229 21 8138,'-12'-11'5945,"12"11"-5832,-1-1-1,1 0 0,0 1 0,-1-1 1,1 1-1,-1-1 0,1 1 0,0-1 1,-1 1-1,1-1 0,-1 1 1,1-1-1,-1 1 0,1 0 0,-1-1 1,0 1-1,1 0 0,-1-1 0,1 1 1,-1 0-1,0 0 0,1 0 0,-1 0 1,0 0-1,1-1 0,-1 1 1,0 0-1,1 0 0,-1 1 0,0-1 1,1 0-1,-1 0 0,0 0 0,1 0 1,-1 0-1,0 1 0,1-1 1,-1 0-1,1 1 0,-1-1 0,1 0 1,-1 1-1,1-1 0,-1 1 0,1-1 1,-1 1-1,0 0 0,-25 24 380,1 0-1,-31 43 1,45-53-449,1 0 0,1 1 0,0 0 0,1 0 1,1 1-1,0 0 0,2 1 0,0-1 0,-5 35 0,9-46-34,0 1 0,1 0 0,0-1 0,0 1 0,3 11 0,-3-16-9,1 0 1,-1 0-1,1 0 0,-1 0 0,1 0 1,0 0-1,0 0 0,0-1 0,0 1 0,0 0 1,0-1-1,0 1 0,1-1 0,-1 1 1,1-1-1,-1 0 0,1 1 0,-1-1 1,1 0-1,0 0 0,-1 0 0,1 0 1,3 1-1,0-1-29,0 0-1,0-1 1,1 1 0,-1-1-1,0 0 1,0 0 0,1 0 0,-1-1-1,0 0 1,0 0 0,1 0 0,-1-1-1,0 0 1,0 0 0,-1 0-1,7-4 1,-3 1-313,-1 1-1,0-2 1,0 1 0,-1-1 0,1 0-1,-1 0 1,0-1 0,-1 0-1,7-10 1,7-18-1344,5-3 546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42.2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 10 13243,'-2'-10'2873,"-1"15"-410,-4 15-248,6-11-1702,0 0 0,0 0 0,1 0 0,0 0 0,2 17 0,14 46 1029,-6-26-816,23 87 473,-3-12-607,-27-103-579,1 0-1,1-1 0,1 1 0,0-1 0,16 30 1,-20-45-192,0 1 1,0-1 0,-1 1 0,1-1 0,1 0-1,-1 1 1,0-1 0,1 0 0,-1-1 0,1 1-1,2 1 1,-3-2-147,-1 0 0,1-1 1,0 0-1,-1 1 0,1-1 0,-1 0 0,1 0 0,0 0 1,-1 0-1,1 0 0,0 0 0,-1 0 0,1 0 0,-1-1 0,1 1 1,0-1-1,-1 1 0,1-1 0,-1 0 0,1 1 0,-1-1 0,3-2 1,12-9-1107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32.5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1 145 10738,'3'-6'1137,"4"-3"879,5-4 0,8-3-279,2-3-225,0-2-312,3 3-255,-4 1-433,-1 5-152,0 6-464,-1 1-392,-2 2-1177,8 3 2017,5 2-776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38.0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11 7258,'-2'0'540,"-11"-1"3086,10-2-1642,7-3-283,-8 10-1308,0 0 0,0 0 0,1 0 0,-1 1 1,1-1-1,0 1 0,0 0 0,1 0 1,-1 0-1,1 0 0,0 0 0,1 0 1,-3 11-1,4-16-354,0 1 1,0 0-1,0-1 0,0 1 1,0 0-1,0-1 1,0 1-1,0-1 0,0 1 1,1 0-1,-1-1 1,0 1-1,0 0 1,1-1-1,-1 1 0,0-1 1,1 1-1,-1-1 1,1 1-1,-1-1 0,0 1 1,1-1-1,-1 1 1,2 0-1,-1-1 33,1 1 0,-1 0 0,1-1 0,-1 1 0,1-1 0,-1 1 1,1-1-1,-1 0 0,1 0 0,1 0 0,2 0 75,-1 0 0,0-1 0,1 1 0,-1-1 0,0 0 0,1 0 0,4-2 0,-4 0-37,-1 0 1,1 0 0,0-1 0,-1 1 0,1-1-1,6-7 1,-10 10-68,0 0 1,0 0-1,0-1 0,0 1 1,0 0-1,0-1 0,0 1 1,-1 0-1,1-1 0,0 1 0,-1-1 1,1 1-1,-1-1 0,1 1 1,-1-1-1,0 0 0,0 1 1,1-1-1,-1 1 0,-1-1 0,1 0 1,0 1-1,0-1 0,0 1 1,-1-1-1,1 0 0,-1 1 1,0-3-1,-1 3-10,1 0 0,0 0 0,0 0 0,-1 0 0,1 0 0,0 0 1,-1 1-1,1-1 0,-1 0 0,1 1 0,-1-1 0,0 1 0,1 0 0,-1-1 0,1 1 1,-1 0-1,-2 0 0,2 0-36,0 0 0,-1 0 0,1 0 1,-1 0-1,1 0 0,0 1 0,-1-1 1,1 1-1,0-1 0,-4 3 0,6-3-48,0 0 0,-1 0 0,1 0 0,0 1 0,0-1 0,0 0 0,-1 0 0,1 0 0,0 0 0,0 1-1,0-1 1,0 0 0,-1 0 0,1 1 0,0-1 0,0 0 0,0 0 0,0 1 0,0-1 0,0 0 0,0 0 0,0 1 0,0-1 0,0 0 0,0 0-1,0 1 1,0-1 0,0 0 0,0 0 0,0 1 0,0-1 0,0 0 0,0 1 0,4-3-668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42.5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 27 10258,'1'-3'6147,"-4"11"-3622,-7 23-865,8-21-1257,0-1 0,1 0 0,1 1 0,-1-1 0,2 11 1,-1-19-362,0 1 1,1 0 0,-1 0 0,0 0-1,1-1 1,0 1 0,-1 0-1,1-1 1,0 1 0,0 0 0,0-1-1,0 1 1,0-1 0,0 1-1,0-1 1,0 0 0,1 1 0,-1-1-1,1 0 1,-1 0 0,1 0 0,-1 0-1,1 0 1,-1 0 0,1-1-1,0 1 1,-1 0 0,1-1 0,0 1-1,0-1 1,0 0 0,2 1 0,2-1-27,-1-1 1,0 1 0,0-1 0,1 1 0,-1-1 0,0-1 0,0 1 0,0-1 0,0 0 0,8-4 0,-12 5-16,1 0 0,-1 0 0,1 1 0,-1-1 0,0 0 0,1 0 0,-1 0 0,0 0 0,0-1 0,0 1 0,0 0 0,0 0 0,0-1 0,0 1 0,0 0 0,-1-1 0,1 1 0,0-1 0,-1 1 0,1-1 0,-1 1 0,0-1 0,0 0 0,1 1 0,-1-1 0,0 1 0,0-1 0,0 0 0,-1 1 0,1-1 0,0 1 0,0-1 0,-1 0 0,1 1 0,-1-1 0,0 1 0,1-1 0,-3-2 0,0 0-69,0 0 1,0 0-1,-1 0 0,1 1 0,-1-1 1,0 1-1,0 0 0,-1 0 1,-6-4-1,-7-2-1064,-20-8 1,26 12 291,0-3-990,12 8 1718,-1 0 0,1 0 0,0-1 0,0 1 0,-1 0 0,1-1-1,0 1 1,-1 0 0,1-1 0,0 1 0,0-1 0,0 1 0,-1 0 0,1-1 0,0 1 0,0-1 0,0 1-1,0-1 1,0 1 0,0 0 0,0-1 0,0 1 0,0-1 0,0 1 0,0-1 0,0 1 0,0 0-1,1-2 1,7-5-1116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42.9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83 13275,'4'3'550,"0"1"0,0-1 0,-1 1 1,1 0-1,-1 0 0,0 0 0,0 0 1,0 1-1,0-1 0,-1 1 0,0 0 0,0 0 1,0 0-1,-1 0 0,1 0 0,-1 0 1,0 6-1,1 0-327,-2 1 1,1-1 0,-1 0-1,-1 1 1,0-1-1,-5 21 1,4-24-220,-1 8 36,1-15-72,2-8-79,1-15-120,1 0-1,1 0 0,1 0 1,1 1-1,0 0 1,2 0-1,1 0 0,17-33 1,-22 48 231,0 1 0,1-1 0,-1 1 0,1 0 0,1 0 0,-1 0 0,1 1 0,8-7 0,-11 10 21,-1 0 0,0 0 0,1 1 0,-1-1 0,0 0 0,1 1-1,-1-1 1,1 1 0,-1 0 0,1-1 0,0 1 0,-1 0 0,1 0 0,-1 0 0,1 0 0,2 1 0,-2-1 26,-1 1 0,1 0 0,0 0 0,-1 0 0,1-1 0,-1 2 0,0-1 1,1 0-1,-1 0 0,0 0 0,1 1 0,-1-1 0,0 1 0,0-1 0,0 1 0,0-1 0,1 4 0,4 9 276,-1 1 0,0 0 1,-2 0-1,1 0 0,-2 0 1,2 20-1,1 6-254,-5-41-71,6 30-12,-6-29-84,1 1 0,-1 0 0,1-1 0,-1 1 0,1-1 0,0 1 0,0-1 0,-1 0 0,1 1 0,0-1 0,0 0 0,1 0 0,-1 0 0,0 1 0,0-1 1,2 1-1,-2-2-126,1 0 0,-1 0 1,0 0-1,0 0 0,0-1 1,0 1-1,0 0 0,0 0 1,0-1-1,0 1 0,1-1 1,-1 1-1,0-1 0,0 1 1,-1-1-1,1 0 0,0 1 1,0-1-1,0 0 0,0 0 1,-1 0-1,1 1 0,0-1 1,0-1-1,3-2-468,14-15-803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43.3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105 1 13307,'-5'1'375,"0"0"-1,1 1 1,-1-1 0,0 1-1,1 0 1,0 0 0,-1 1-1,1 0 1,0-1 0,0 1-1,0 0 1,1 1 0,-1-1-1,1 1 1,0 0 0,0-1-1,0 2 1,-4 6 0,3-4-215,0 0 1,1-1 0,0 1 0,1 0 0,-1 1 0,1-1 0,1 0 0,-1 1 0,1-1 0,1 1 0,0 10 0,0-15-144,0 1 1,1-1-1,-1 0 1,1 0-1,0 0 1,0 0-1,0 0 1,1 0-1,-1 0 1,1-1-1,-1 1 1,1 0-1,0-1 1,0 1-1,0-1 1,0 0-1,1 1 1,-1-1-1,0 0 1,1-1-1,0 1 1,-1 0-1,1-1 1,0 1-1,0-1 1,0 0-1,0 0 1,0 0-1,4 0 1,-2 0-7,0 0 1,0-1-1,0 0 0,-1 0 1,1 0-1,0 0 1,0-1-1,0 0 0,-1 0 1,1 0-1,0-1 1,-1 0-1,1 1 0,-1-2 1,0 1-1,1 0 1,-1-1-1,6-5 0,-3 2 99,-1 0 1,-1 0-1,1-1 0,-1 0 0,0 0 0,0 0 0,5-13 0,-9 18-89,0-1 0,0 1 0,0-1 0,0 1 0,-1-1-1,1 1 1,-1-1 0,0 0 0,1 1 0,-1-1 0,0 1 0,-1-1-1,1 0 1,0 1 0,-1-1 0,0 0 0,1 1 0,-1-1-1,0 1 1,0 0 0,0-1 0,-1 1 0,1 0 0,-1-1 0,1 1-1,-1 0 1,0 0 0,-2-2 0,0 1-78,0 0 1,0 0-1,0 1 1,-1-1-1,1 1 1,-1 0-1,1 0 0,-1 0 1,0 1-1,0 0 1,-5-1-1,-7 0-1971,-32 0 1,38 2 493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0:43.7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89 15067,'7'4'778,"-1"0"-1,1 0 0,-1 1 1,0-1-1,0 1 0,-1 1 0,1-1 1,6 10-1,-10-11-713,1-1 0,-2 1 0,1-1 0,0 1 0,-1 0 0,1-1 0,-1 1 0,0 0 0,-1 0 0,1 0 0,-1 0 0,1 0 0,-1 0 1,0 0-1,-1 0 0,1 0 0,-2 5 0,0-4-18,0-6-24,-1-8 12,3-6-10,0 0-1,1 0 1,0 0-1,7-26 1,-6 32-18,1 0 0,0 0 0,0 0 0,1 1 0,0 0 0,0 0 1,1 0-1,0 0 0,6-7 0,-9 13 15,0 1 1,0-1-1,0 0 1,0 1-1,1-1 0,-1 1 1,1 0-1,-1 0 0,1 0 1,-1 0-1,1 0 1,-1 1-1,1-1 0,0 1 1,-1 0-1,1-1 0,0 1 1,-1 0-1,1 1 1,0-1-1,-1 0 0,1 1 1,2 0-1,8 3-288,0 0 0,0 1 0,16 9-1,-13-7-1058,7 4 371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05.1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37 56 7154,'-8'-33'6447,"4"16"-5061,4 17-1331,0 0 0,0 0-1,0-1 1,0 1 0,0 0-1,0-1 1,-1 1 0,1 0-1,0 0 1,0-1 0,0 1-1,0 0 1,0 0 0,-1 0 0,1-1-1,0 1 1,0 0 0,0 0-1,-1 0 1,1-1 0,0 1-1,0 0 1,0 0 0,-1 0-1,1 0 1,0 0 0,0 0-1,-1-1 1,1 1 0,0 0-1,-1 0 1,1 0 0,0 0 0,0 0-1,-1 0 1,1 0 0,0 0-1,0 0 1,-1 0 0,1 0-1,0 0 1,-1 1 0,1-1-1,0 0 1,0 0 0,-1 0-1,1 0 1,0 0 0,0 0 0,-1 1-1,-8 8 1402,8-8-1400,1 0 1,-1 0-1,0 1 0,1-1 1,0 0-1,-1 0 0,1 0 1,0 0-1,-1 1 1,1-1-1,0 0 0,0 0 1,0 1-1,0-1 0,0 0 1,0 0-1,1 0 0,-1 1 1,0-1-1,1 0 0,-1 0 1,0 0-1,1 0 0,-1 1 1,1-1-1,0 0 0,-1 0 1,1 0-1,0 0 0,0 0 1,0-1-1,0 1 0,0 0 1,0 0-1,0 0 0,0-1 1,0 1-1,0-1 0,0 1 1,2 0-1,5 2 142,0-1 0,0-1 0,0 1 0,0-1 0,9 0 0,-7 0 6,80 4 868,-42-3-525,72 13 0,-104-12-652,-1 1 1,1 0-1,-1 1 1,0 1-1,0 1 1,-1 0 0,0 1-1,20 14 1,-13-4-932,-17-14 359,1 0 0,-1 0 0,1 0-1,0 0 1,1-1 0,-1 0 0,8 4-1,2-5-552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06.4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321 23 5985,'0'0'165,"1"0"0,-1 0 1,0-1-1,1 1 0,-1 0 0,0-1 0,1 1 0,-1 0 0,0-1 0,0 1 0,1 0 0,-1-1 0,0 1 0,0-1 0,0 1 1,1 0-1,-1-1 0,0 1 0,0-1 0,0 1 0,0-1 0,0 1 0,-8-15 12475,9 20-12205,-1-4-250,0 1 1,0-1-1,0 0 1,-1 0-1,1 0 1,0-1-1,-1 1 1,1 0-1,-1 0 0,1 0 1,-2 1-1,-2 9 2,3-9-169,0 0 1,0-1-1,-1 1 0,1 0 0,-1-1 0,1 1 0,-1-1 0,1 0 0,-5 3 0,1 0 9,-5 6-18,0 0-1,-11 16 1,-10 11 49,30-36-23,1-1 0,-1 0 0,1 1-1,-1-1 1,0 0 0,1 0-1,-1 0 1,1 0 0,-1 0 0,0 0-1,1 0 1,-1 0 0,1 0-1,-1 0 1,0 0 0,1 0-1,-2 0 1,1 0-24,-1-1 0,1 1 0,0 0 0,-1 0-1,1 0 1,0 0 0,-1 0 0,1 1 0,0-1 0,0 0-1,-2 1 1,-8 5-1,0 0-1,0 1 1,1 1-1,0 0 1,0 0-1,-14 17 1,24-25-13,0 0 0,0 0 1,0 0-1,0 0 0,1 0 0,-1 0 0,0 0 1,0 0-1,0 0 0,0 0 0,0 0 0,0 0 1,0 0-1,0 0 0,0 0 0,0 0 0,0 0 0,0 0 1,0 0-1,1 0 0,-1 0 0,0 0 0,0 0 1,0 0-1,0 0 0,0 0 0,0 0 0,0 1 1,0-1-1,0 0 0,0 0 0,0 0 0,0 0 1,0 0-1,0 0 0,0 0 0,0 0 0,0 0 1,0 0-1,0 0 0,0 0 0,0 1 0,0-1 1,0 0-1,0 0 0,0 0 0,0 0 0,0 0 1,0 0-1,0 0 0,0 0 0,0 0 0,0 0 1,0 0-1,0 0 0,0 0 0,0 1 0,12-5-459,18-10-694,-29 14 1071,11-6-90,-1 1-1,0-2 1,-1 1 0,1-1-1,-1-1 1,-1 0 0,1 0-1,-1-1 1,10-14 0,1-1 258,-14 16 660,0 0 0,0 0 0,7-12 0,-13 17 532,-4 4-878,-3 5-259,-56 61 365,19-17-216,-70 83 638,103-120-758,8-10-68,6-9-41,11-16-43,1 1 1,1 1 0,30-29-1,-11 16-71,41-29-1,-66 53 56,1 2 1,0-1-1,0 2 0,1-1 1,-1 1-1,2 1 0,17-5 1,-30 9 0,1 1 0,-1 0 0,0 0-1,1 0 1,-1 0 0,1 0 0,-1 0 0,0 0 0,1 0 0,-1 0 0,1 0 0,-1 0 0,0 0 0,1 0 0,-1 0 0,0 0 0,1 0 0,-1 0 0,1 0 0,-1 0 0,0 1 0,1-1-1,-1 0 1,0 0 0,1 0 0,-1 1 0,0-1 0,-2 9-2,-15 10 11,-290 243 1087,301-257-1025,3-2-31,1 0 1,-1-1-1,0 1 1,0-1-1,0 0 1,-1 0 0,1 0-1,-1 0 1,1-1-1,-1 0 1,1 1-1,-7 0 1,10-2-38,0 0 0,0 0 0,0 0 0,-1 0-1,1 0 1,0 0 0,0 0 0,0 0 0,0 0 0,-1 0 0,1 0 0,0-1 0,0 1 0,0 0 0,0 0 0,-1 0 0,1 0 0,0 0 0,0 0 0,0-1 0,0 1 0,0 0 0,0 0 0,-1 0 0,1 0 0,0-1-1,0 1 1,0 0 0,0 0 0,0 0 0,0-1 0,0 1 0,0 0 0,0 0 0,1-11 33,5-6-13,2 5-456,-1 1 0,1 0 0,1 1 0,0 0 0,0 0-1,1 1 1,0 1 0,1-1 0,19-11 0,-25 18-428,0-1 0,0 1 1,0 0-1,0 1 0,0-1 0,11-1 1,3 3-1101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07.24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77 14 9594,'-13'-13'16461,"8"19"-16272,1 1 204,1 1-1,1-1 1,-1 1-1,1 0 1,0-1-1,1 1 1,0 0-1,-1 12 1,0 3-90,-7 91 601,6 115 0,3-145-692,-6-26-85,15-97-60,-3 7-109,-3-1 0,0 1 0,-2-1 0,-1 0 0,-2 0 1,-2 0-1,-7-36 0,4 28-36,-2-47 0,7 73 52,-1 25 58,1 25 96,5 22 91,15 88-1,-9-89-22,3 90 1,-12-116-197,-1 0 0,-8 42 0,13-89-2328,11-27 0,-1 8 551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09.2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 7874,'3'0'11742,"7"-1"-8416,22-4 857,17 7-2497,-13 0-935,129-8 602,55 3-1257,-201 6-407,-15-1-698,0-1-1,1 1 1,-1 1 0,0-1-1,0 0 1,6 6-1,-10-8 934,17 10-973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09.6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 1 14843,'-1'2'5524,"-2"6"-3772,-3 13-540,2 0 1,0 0-1,1 1 0,0 28 0,9 87-436,0-30-243,-6-47-382,4 68-1704,-4-129 1467,0 1-1,0 0 0,0 0 1,0 0-1,1-1-780,0 1 781,-1 0-1,0 0 0,0 0 1,0 0-1,0 0 0,0 0 1,0 0-1,1 0 0,-1 0 1,0 0-1,0 0 0,0 0 0,0 0 1,0 0-1,0 0 0,1 0 1,-1 0-1,0 0 0,0 0 1,0 0-1,0 0 0,0 0 1,0 0-1,1 1 0,-1-1 1,0 1-781,0-1 780,0 0 1,1 0-1,-1 0 0,0 0 1,0 0-1,0 0 0,0 1 1,0-1-1,0 0 0,0 0 1,0 0-1,3-2-1094,4-3-525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1 136 15859,'10'-5'4760,"-1"1"-3862,35-14 2250,-7 3-1259,54-15-1,-60 24-1753,-21 5-504,1-1-1,-1-1 1,0 0-1,13-5 1,-20 6-511,0 0-1,1 0 1,-1 0 0,-1 0 0,1-1 0,0 1-1,4-7 1,6-8-708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39.1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5 9770,'0'0'141,"0"-1"1,0 1-1,0 0 0,0 0 1,-1-1-1,1 1 0,0 0 1,0 0-1,0-1 0,-1 1 1,1 0-1,0 0 0,0 0 1,-1-1-1,1 1 0,0 0 1,-1 0-1,1 0 1,0 0-1,-1 0 0,1 0 1,0 0-1,0 0 0,-1 0 1,1 0-1,0 0 0,-1 0 1,1 0-1,0 0 0,-1 0 1,1 0-1,0 0 0,-1 0 1,1 0-1,0 0 0,0 0 1,-1 0-1,1 1 0,0-1 1,0 0-1,-1 0 0,1 0 1,0 0-1,0 1 0,-1-1 1,1 0-1,0 0 0,0 1 1,0-1-1,-1 0 0,1 0 1,0 1-1,0-1 0,0 0 1,0 1-1,0-1 0,0 1 1,-4 22 1247,3-17-464,-3 8 39,3-12-737,0 1-1,0-1 1,1 0 0,-1 1 0,1-1-1,-1 0 1,1 1 0,0 3-1,0-5-197,0-1-1,1 0 0,-1 0 0,0 0 1,0 0-1,0 0 0,1 1 1,-1-1-1,0 0 0,0 0 1,0 0-1,0 0 0,1 0 0,-1 0 1,0 0-1,0 0 0,1 0 1,-1 0-1,0 0 0,0 0 1,0 0-1,1 0 0,-1 0 0,0 0 1,0 0-1,0 0 0,1 0 1,-1 0-1,0 0 0,0 0 0,0-1 1,1 1-1,-1 0 0,0 0 1,0 0-1,0 0 0,0 0 1,1-1-1,6-4 330,-4 3-214,0-1-43,1 0 0,-1 0 0,0 0 0,0 0 0,0 0 0,0-1 0,-1 1 0,1-1 0,-1 0 0,0 0 0,3-6 0,-5 9-127,0 0-1,0 0 0,0 1 1,-1-1-1,1 0 0,0 0 1,0 1-1,-1-1 0,1 0 1,0 0-1,0 1 1,-1-1-1,1 0 0,-1 1 1,1-1-1,-1 1 0,1-1 1,-1 0-1,1 1 0,-1-1 1,0 1-1,1 0 0,-1-1 1,0 1-1,1-1 1,-1 1-1,0 0 0,1 0 1,-1-1-1,0 1 0,0 0 1,1 0-1,-1 0 0,0 0 1,0 0-1,1 0 0,-1 0 1,0 0-1,0 0 1,0 0-1,1 0 0,-2 1 1,-1 2-1829,5 1 652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0.39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22 14419,'2'-3'697,"0"1"0,0 0 0,1-1-1,-1 1 1,1 0 0,4-3 0,-6 5-576,0-1 0,-1 1 0,1 0 0,0 0 0,-1-1 0,1 1 0,0 0 0,0 0 0,-1 0 0,1 0 0,0 0 0,0 0 0,-1 0 0,1 0 0,0 0 0,0 0 0,-1 0 0,1 0 0,0 1 0,0-1 0,-1 0 0,1 1 0,0-1 0,-1 0 0,1 1 0,0-1 0,-1 1 0,1-1 0,-1 1 0,1-1 0,-1 1 0,1-1 0,-1 1 0,1 1 0,2 2 145,-1 0 0,0 0 0,0 0 0,0 1 0,-1-1 0,1 0 0,-1 1 0,1 5 0,2 41 834,-3-29-655,8 145 1603,7 79 376,-15-232-2350,1 1 0,0 0 1,1 0-1,1-1 0,6 16 0,-9-28 162,0 2-1257,-4-4-1664,-2-1 1498,-8 1-434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2.2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 16339,'0'0'223,"1"-1"0,0 1 0,-1-1 0,1 1 0,0-1 0,0 1-1,-1 0 1,1-1 0,0 1 0,0 0 0,0 0 0,-1-1 0,1 1-1,0 0 1,0 0 0,0 0 0,0 0 0,0 0 0,-1 0 0,1 0-1,0 1 1,0-1 0,0 0 0,0 0 0,-1 1 0,1-1 0,0 0-1,0 1 1,-1-1 0,2 2 0,1-1 30,0 1 1,-1 1-1,1-1 0,-1 0 1,1 1-1,-1-1 0,2 3 1,2 6 66,-1-1 1,1 1 0,-2-1-1,0 1 1,0 1-1,-1-1 1,0 1-1,-1-1 1,0 1 0,0 14-1,-1 9 7,-2 0-1,-5 40 1,-6 10-200,-6 77-253,14-83-2327,3-69 58,-2-16-888,-1-15 49,3-3 1677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2.65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70 52 16628,'-59'141'5398,"49"-102"-4116,10-33-850,2-7-102,4-13 47,12-29-1,28-48 0,-42 85-345,2-6 63,1 1 1,0 0-1,11-13 0,-17 22-63,1 0 0,0 0 0,0 0-1,0 0 1,0 1 0,0-1-1,0 0 1,1 1 0,-1 0 0,1-1-1,-1 1 1,1 0 0,-1 0-1,1 0 1,-1 1 0,1-1-1,0 1 1,-1-1 0,1 1 0,0 0-1,0 0 1,2 0 0,-2 1-14,0 0 0,0 0 1,0 1-1,0-1 1,0 0-1,-1 1 0,1 0 1,0 0-1,-1-1 1,1 2-1,-1-1 0,0 0 1,0 0-1,4 5 0,2 6-338,0-1 0,6 14 0,1 0-835,9 11-1161,1-4 663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4.4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 1126 11386,'-2'6'456,"-10"20"2070,12-24-2279,-1-1-1,1 0 1,-1 1 0,1-1-1,0 1 1,-1-1 0,1 0-1,0 1 1,0-1 0,0 1-1,0-1 1,0 1 0,0-1-1,1 3 1,0-4-176,-1 1 1,0-1-1,1 0 0,-1 1 1,0-1-1,1 0 1,-1 1-1,1-1 0,-1 0 1,1 1-1,-1-1 0,0 0 1,1 0-1,-1 0 1,1 0-1,-1 1 0,1-1 1,0 0-1,-1 0 0,1 0 1,-1 0-1,1 0 1,-1 0-1,1 0 0,-1 0 1,1 0-1,-1-1 0,1 1 1,-1 0-1,1 0 1,-1 0-1,1-1 0,0 1 1,15-10 842,-7 0-526,0 0 1,-1 0-1,0-1 1,0 0 0,10-23-1,-3 7-18,7-10 141,-3 0 0,22-58 0,-34 76-431,-2 1-1,0-1 1,-1 0 0,-1 0-1,0-1 1,-2 1 0,-1-34-1,0 53-79,0-3 0,0 0 0,0 0 0,-1 0 0,1 0 0,-1 0 0,0 0 0,1 0 0,-1 0 0,0 0-1,-1 0 1,1 0 0,-1 1 0,1-1 0,-3-2 0,3 4-1,1 1 1,-1-1 0,0 1-1,0 0 1,1 0-1,-1-1 1,0 1-1,0 0 1,1 0-1,-1 0 1,0 0-1,0 0 1,0 0-1,1 0 1,-1 0-1,0 0 1,0 0 0,0 0-1,1 1 1,-1-1-1,0 0 1,0 1-1,1-1 1,-1 0-1,0 1 1,1-1-1,-1 1 1,0-1-1,1 1 1,-1-1-1,1 1 1,-1-1-1,1 1 1,-1 0 0,0 1-1,-3 2 0,0 1 0,1 0 0,-5 9 0,0 1 3,2 1 0,-1 0 0,2 0 1,0 0-1,1 0 0,-3 26 0,6-32 8,1 0 0,0-1 0,0 1 0,1-1 0,4 17 0,-4-21 7,1 1 0,0-1 0,0 1-1,0-1 1,1 0 0,0 0 0,0 0 0,0 0 0,0 0 0,6 4 0,-6-5 0,1-1 0,0 0 0,0 0 0,0 0 0,1-1-1,-1 0 1,1 1 0,-1-2 0,1 1 0,0 0 0,0-1 0,0 0 0,0 0 0,0 0 0,0-1 0,0 0-1,0 0 1,0 0 0,0 0 0,0-1 0,5-1 0,1-1 14,0 1 1,0-2-1,0 0 0,0 0 1,0-1-1,-1-1 0,19-12 1,-12 5-8,0-2-1,-1 0 1,-1 0 0,0-1 0,-1-1 0,14-23 0,-10 11 49,-2-1 0,0 0 0,14-42 0,-20 42-29,-1 0 0,-1-1 0,-1 0 0,-2 0 0,-1-1 1,-1 1-1,-2-1 0,-5-50 0,3 75-44,0 1 0,-1-1-1,0 1 1,0-1 0,-5-8 0,7 13-1,-1 1 0,0-1 0,0 1 0,0-1 0,0 1 0,0 0 0,-1 0 0,1-1 0,0 1 0,0 0 0,-3-1 0,3 1 1,0 1-1,0 0 1,0-1-1,0 1 1,1 0-1,-1 0 0,0 0 1,0 0-1,0 0 1,0 0-1,0 0 1,0 0-1,0 0 1,0 0-1,0 0 1,1 1-1,-1-1 1,0 0-1,0 1 1,0-1-1,0 1 1,1-1-1,-2 1 1,-1 1-1,0 1 1,0 0 0,0-1 0,0 1 0,1 0 0,-1 0 0,1 1-1,0-1 1,-3 6 0,0 1 19,1 0 0,-4 14 1,4-9 48,0 1 1,2 0 0,0 0-1,0 0 1,2 25 0,2-12 154,1-1 1,10 37 0,-10-51-158,2 0 0,0 0 1,0 0-1,1-1 1,1 0-1,0 0 0,1 0 1,14 16-1,-17-23-51,1 0-1,0 0 0,0-1 1,0 0-1,1 0 0,0 0 0,10 5 1,-12-8-10,0 0 0,1 0 0,-1 0 0,0-1 0,1 0 0,0 0 1,-1 0-1,1-1 0,-1 0 0,1 0 0,9-1 0,-10 0-5,1 0 0,-1 0 1,0-1-1,0 0 0,0 0 0,0 0 0,0 0 0,-1-1 0,1 0 1,-1 0-1,0 0 0,5-5 0,-3 3 8,-1-1-1,0-1 0,0 1 1,-1-1-1,1 1 0,-1-1 1,4-12-1,-3 7-18,-2 1 0,1 0 0,-1-1 0,-1 0 0,0 1 0,-1-1 0,-1 0 0,1 0 0,-2 0 0,-3-23 0,3 31-18,0 0 0,0 0 0,0 0 0,-1 0 0,0 0 0,-3-6-1,4 9 23,1 0 0,0 1-1,-1-1 1,1 0 0,-1 1-1,1-1 1,-1 1 0,0-1-1,1 0 1,-1 1 0,0-1-1,1 1 1,-1 0 0,0-1-1,1 1 1,-1-1 0,0 1-1,0 0 1,1 0 0,-1-1 0,0 1-1,0 0 1,0 0 0,1 0-1,-1 0 1,0 0 0,0 0-1,0 0 1,0 0 0,1 0-1,-1 1 1,0-1 0,0 0-1,1 0 1,-1 1 0,0-1-1,0 0 1,1 1 0,-1-1-1,-1 2 1,0-1 1,0 1 0,0 0 0,0 0 0,0 0 0,0 1 0,1-1 1,-1 0-1,0 1 0,1-1 0,0 1 0,0-1 0,0 1 0,0 0 0,0-1 0,0 1 0,1 0 0,-1 0 0,1-1 1,0 1-1,0 0 0,0 0 0,0 0 0,0 0 0,1-1 0,0 5 0,1-2 4,-1 0 0,1 0 0,0 0 0,0 0 0,0-1 0,1 1 0,0-1 0,0 1 0,0-1 0,0 0 0,0 0 0,1 0 1,4 3-1,-1-2-37,0 0 1,1-1 0,-1 0 0,1 0-1,0-1 1,0 0 0,0 0 0,1 0 0,-1-1-1,0-1 1,1 0 0,0 0 0,-1 0-1,1-1 1,-1 0 0,1-1 0,0 0-1,-1 0 1,14-5 0,-10 3-157,-1-1 1,1-1-1,-1 0 1,0 0-1,0-1 1,-1 0-1,0-1 0,0-1 1,0 1-1,-1-1 1,0-1-1,-1 0 0,10-12 1,-6 2 43,0-1-1,-1-1 1,0 0 0,-2 0 0,-1-1 0,-1 0-1,5-24 1,-15 59 528,-1 3-37,1 0 0,0 0 0,1 0 0,0 23 0,3-34-284,-1-1 1,1 1-1,-1-1 1,1 0-1,1 1 1,-1-1-1,1 0 0,-1 0 1,5 6-1,-5-7-35,1-1 0,0 1-1,0-1 1,0 0 0,0 0-1,1 0 1,-1 0-1,0 0 1,1-1 0,0 1-1,-1-1 1,1 1 0,0-1-1,0 0 1,5 1 0,-5-1-17,1 0 0,0-1 0,-1 1 1,1-1-1,0 0 0,-1 0 1,1 0-1,0-1 0,-1 1 1,1-1-1,0 0 0,-1 0 1,6-3-1,-3 1 1,0 0 0,0 0 0,-1-1 0,1 0 0,-1 0 0,0-1-1,4-5 1,4-5 18,-1-1 0,0 0-1,-2-1 1,11-20 0,-11 16-12,-1 0 1,-1 0-1,-1-1 0,-1 0 1,0-1-1,-2 1 1,-1-1-1,0 0 0,-2 0 1,-1 0-1,0 0 0,-2 0 1,0 0-1,-12-42 1,13 60-10,-1 1 0,1 0 0,-1 0 1,0 0-1,0 0 0,0 1 0,-4-5 1,6 8 0,0 0 0,-1-1-1,1 1 1,0-1 0,-1 1 0,1 0 0,-1 0 0,1-1 0,0 1 0,-1 0 0,1 0 0,-1-1 0,1 1 0,-1 0-1,1 0 1,-1 0 0,1 0 0,-1 0 0,1-1 0,-1 1 0,1 0 0,0 0 0,-1 0 0,0 1 0,0-1 5,0 1 1,0-1 0,0 1-1,1 0 1,-1-1-1,0 1 1,1 0 0,-1 0-1,0 0 1,1-1 0,-1 1-1,1 0 1,-1 0 0,1 0-1,0 0 1,-1 0 0,1 2-1,-3 8 125,0 1 0,1 0-1,0 0 1,0 15 0,3 50 452,1-53-698,2 0 1,0 0 0,1-1 0,2 1-1,17 42 1,-22-62-443,0 1 0,0 0-1,-1 0 1,1-1 0,-1 1 0,0 0 0,-1 0-1,1 5 1,-1-9 423,0-1 1,0 0-1,0 1 0,0-1 0,0 0 0,0 1 1,0-1-1,-1 0 0,1 0 0,0 1 1,0-1-1,0 0 0,0 0 0,-1 1 1,1-1-1,0 0 0,0 0 0,0 1 1,-1-1-1,1 0 0,0 0 0,0 0 1,-1 0-1,1 1 0,0-1 0,-1 0 0,1 0 1,0 0-1,0 0 0,-1 0 0,1 0 1,0 0-1,-1 0 0,1 0 0,0 0 1,-1 0-1,1 0 0,0 0 0,-1 0 1,-8-2-1416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4.9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1 348 14355,'5'-5'756,"0"1"0,0 1 1,1-1-1,-1 1 0,1 0 0,0 0 0,-1 1 1,1 0-1,1 0 0,-1 0 0,0 0 0,0 1 0,9 0 1,-2 0-155,-1 0 1,1 1-1,-1 1 1,1 0-1,23 6 1,-30-5-506,1 0 0,0 0 0,-1 0 0,0 1 0,1 0 0,-1 1 0,0 0 1,-1 0-1,1 0 0,6 7 0,-5-4-61,-1 0-1,0 1 1,0 0 0,-1 0 0,0 0 0,7 18 0,-5-13-25,-7-13-12,0 0-1,1 0 0,-1 0 1,0 0-1,0 0 0,0 0 1,0 0-1,0 0 0,0 0 1,0 0-1,1 1 0,-1-1 0,0 0 1,0 0-1,0 0 0,0 0 1,0 0-1,1 0 0,-1 0 1,0 0-1,0 0 0,0 0 1,0 0-1,0 0 0,0 0 0,1 0 1,-1 0-1,0-1 0,0 1 1,0 0-1,0 0 0,0 0 1,0 0-1,1 0 0,-1 0 1,0 0-1,0 0 0,0 0 0,0 0 1,0-1-1,0 1 0,0 0 1,0 0-1,1 0 0,0-3-19,0 0-1,0 0 1,0 0-1,-1-1 1,1 1-1,0-4 1,0-2-6,3-29-109,2 0 0,21-73 0,-18 86 39,19-50-213,-24 65 75,1 0 1,0 1 0,1 0-1,0 0 1,8-10 0,-11 16-197,0 1 1,1 0 0,-1-1 0,1 1 0,-1 0 0,1 1-1,-1-1 1,1 1 0,0-1 0,0 1 0,0 0 0,0 1-1,0-1 1,0 1 0,0-1 0,0 1 0,0 0 0,0 1-1,0-1 1,0 1 0,0 0 0,-1 0 0,1 0 0,0 0-1,0 0 1,5 4 0,-7-4 432,-1 0-1,1 0 1,-1 1-1,0-1 1,0 0-1,1 1 1,-1-1-1,0 0 1,0 1-1,0-1 1,-1 1-1,1 0 1,0-1 0,-1 1-1,1 0 1,-1-1-1,1 1 1,-1 0-1,0 3 1,1 3 819,-1 1 1,-2 15-1,1-11 70,0-2-67,1 0 1,0-1-1,0 1 0,1 0 1,3 16-1,-3-25-744,0 1 1,0-1-1,0 1 0,0-1 0,0 0 1,0 1-1,0-1 0,1 0 0,-1 0 1,1 0-1,0 0 0,-1 0 1,1 0-1,0-1 0,0 1 0,0-1 1,0 1-1,1-1 0,-1 0 0,0 1 1,1-1-1,-1 0 0,0-1 0,1 1 1,-1 0-1,1-1 0,0 1 0,4-1 1,-4 0-47,0 0 1,1 0 0,-1 0-1,0 0 1,0-1 0,1 1-1,-1-1 1,0 0 0,0 0-1,0 0 1,0-1 0,0 1-1,0-1 1,0 0 0,0 1-1,-1-1 1,1-1 0,-1 1-1,1 0 1,-1 0 0,0-1-1,0 1 1,0-1 0,0 0-1,0 0 1,-1 0 0,2-3-1,-1 1 15,0-1 1,0 1-1,0-1 0,-1 0 0,0 1 0,0-1 0,-1 0 0,1 1 0,-1-1 0,0 0 0,-1 0 1,0 1-1,0-1 0,0 0 0,-2-5 0,0 3-47,0-1 1,-1 1-1,0 0 1,-1 1-1,0-1 0,0 1 1,0 0-1,-13-13 0,14 17-247,1-1 0,-1 1 0,0 1 0,0-1 0,0 1-1,0-1 1,0 1 0,-1 0 0,1 1 0,-1-1-1,1 1 1,-1 0 0,0 0 0,1 0 0,-1 1 0,0-1-1,1 1 1,-8 1 0,1 2-2025,11-3 2185,-1 0-1,1 0 1,0 1 0,0-1 0,0 0 0,0 0 0,-1 0-1,1 0 1,0 0 0,0 0 0,0 0 0,0 0-1,0 1 1,-1-1 0,1 0 0,0 0 0,0 0 0,0 0-1,0 0 1,0 1 0,0-1 0,0 0 0,0 0 0,0 0-1,-1 0 1,1 1 0,0-1 0,0 0 0,0 0-1,0 0 1,0 0 0,0 1 0,0-1 0,0 0 0,0 0-1,0 0 1,1 1 0,-1-1 0,0 0 0,0 0-1,0 0 1,0 0 0,0 1 0,0-1 0,0 0 0,0 0-1,0 0 1,0 0 0,1 0 0,-1 1 0,0-1 0,0 0-1,0 0 1,0 0 0,1 0 0,13 7-2265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5.7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0 480 18084,'4'0'426,"0"0"1,-1 0-1,1 1 1,-1-1-1,0 1 1,1 0-1,-1 0 1,1 0-1,-1 0 1,0 1-1,0-1 1,0 1-1,0 0 1,0 0-1,0 0 1,0 0-1,0 0 1,2 4-1,-2-2-248,0 0 0,0 1 0,0-1-1,-1 1 1,0 0 0,0-1 0,0 1 0,0 0-1,-1 0 1,0 1 0,1 6 0,3 29 24,-5-41-200,0 0-1,0 0 0,0 0 0,0-1 0,0 1 1,0 0-1,0 0 0,0 0 0,0 0 0,1 0 1,-1 0-1,0 0 0,0 0 0,0 0 0,0-1 1,0 1-1,0 0 0,0 0 0,0 0 0,0 0 1,1 0-1,-1 0 0,0 0 0,0 0 1,0 0-1,0 0 0,0 0 0,0 0 0,1 0 1,-1 0-1,0 0 0,0 0 0,0 0 0,0 0 1,0 0-1,0 0 0,1 0 0,-1 0 0,0 0 1,0 0-1,0 0 0,0 0 0,0 0 0,0 0 1,0 0-1,0 1 0,1-1 0,-1 0 0,0 0 1,0 0-1,0 0 0,0 0 0,0 0 0,0 0 1,0 0-1,0 1 0,0-1 0,0 0 0,0 0 1,0 0-1,0 0 0,0 0 0,6-12 51,12-42 0,-12 33-54,1 0-1,1 0 1,1 1 0,21-36-1,-28 53 2,1 0 0,-1-1-1,1 1 1,0 0-1,0 0 1,0 1-1,0-1 1,4-2-1,-5 4 6,-1 1-1,0-1 0,1 0 0,-1 1 0,1-1 1,-1 1-1,1 0 0,-1-1 0,1 1 0,-1 0 0,1 0 1,-1 0-1,1 0 0,-1 0 0,1 0 0,-1 0 1,1 1-1,-1-1 0,1 0 0,-1 1 0,1 0 1,-1-1-1,0 1 0,2 0 0,2 3 49,-1 0-1,1 0 1,-1 1 0,0-1-1,0 1 1,0 0-1,-1 0 1,0 0-1,5 11 1,-4-8 50,0-1-1,1 1 0,10 12 1,-13-17-86,1-1 1,-1 0-1,0-1 1,1 1-1,-1 0 0,1-1 1,-1 1-1,1-1 1,0 0-1,-1 1 0,1-2 1,0 1-1,0 0 1,0 0-1,5 0 0,-3-1-4,-1 0-1,0 0 1,1 0-1,-1-1 0,1 0 1,-1 0-1,0 0 1,1 0-1,-1 0 0,0-1 1,0 0-1,0 0 1,7-4-1,-6 2-2,0-1-1,0 1 1,0-1 0,0 0-1,-1 0 1,0 0-1,0-1 1,5-8 0,-4 2 3,1 0 0,-1-1 0,-1 1 0,-1-1 0,1 0 1,-2 0-1,0 0 0,1-24 0,-3 28-5,0-19 8,-1 27-17,1 0 1,0 0 0,0-1-1,0 1 1,-1 0 0,1 0-1,-1-1 1,1 1 0,-1 0-1,1 0 1,-1 0 0,0 0-1,1 0 1,-1 0-1,0 0 1,0 0 0,-1-1-1,2 2 0,-1-1 0,1 1 0,0 0-1,-1 0 1,1 0 0,0-1-1,-1 1 1,1 0 0,0 0-1,-1 0 1,1 0 0,0 0-1,-1 0 1,1 0 0,-1 0-1,1 0 1,0 0 0,-1 0-1,1 0 1,0 0 0,-1 0 0,1 0-1,0 0 1,-1 0 0,1 1-1,-1-1 1,1 0 0,0 0-1,0 0 1,-1 1 0,-6 11-42,6-8 36,0 0 1,0 0 0,1 0-1,0 0 1,-1 5-1,2-6 9,-1-1-1,0 1 0,1 0 0,0-1 0,-1 1 1,1 0-1,0-1 0,1 1 0,-1-1 0,0 0 1,1 1-1,-1-1 0,1 0 0,0 0 0,-1 0 1,1 0-1,0 0 0,1 0 0,-1 0 0,0-1 1,0 1-1,1-1 0,-1 0 0,1 1 0,-1-1 1,1 0-1,-1-1 0,6 2 0,-2-1-3,0 0 0,0 0 0,1-1 0,-1 0 1,0 0-1,0 0 0,1-1 0,-1 0 0,0 0 0,0-1 0,11-4 0,-4 0 18,1-1-1,-2 0 1,1-1-1,-1-1 1,12-10-1,49-54 519,-72 72-509,0 0 0,1-1-1,-1 1 1,0 0 0,1 0-1,-1-1 1,1 1 0,-1 0-1,1 1 1,-1-1 0,1 0-1,0 0 1,3 0 0,-4 1-18,0 0 0,0 0 1,0 0-1,0 0 1,1 0-1,-1 1 1,0-1-1,0 1 0,0-1 1,0 0-1,0 1 1,0-1-1,0 1 0,-1 0 1,1-1-1,0 1 1,0 0-1,0 0 1,-1-1-1,1 1 0,0 0 1,-1 0-1,2 2 1,8 13 36,0 1 1,-1-1 0,-1 2 0,0-1-1,-1 1 1,-2 1 0,1-1 0,2 27-1,-6-34-17,-1 0 0,-1 0 0,0 0 0,-1 0-1,0 1 1,-5 19 0,4-24-23,0 0 1,-1 1-1,0-1 1,0 0-1,-1 0 1,0-1-1,0 1 1,0-1-1,-1 0 0,-9 9 1,11-12 1,0-1 0,1 1 0,-1-1-1,0 0 1,0 0 0,-7 2 0,10-3-2,-1-1 0,0 1 0,0-1 0,0 0-1,0 0 1,0 0 0,0 1 0,0-1 0,0 0 0,0 0 0,0 0-1,0-1 1,-1 1 0,1 0 0,1 0 0,-1 0 0,0-1 0,0 1-1,0 0 1,0-1 0,0 1 0,0-1 0,0 0 0,0 1 0,1-1-1,-1 1 1,0-1 0,0 0 0,0-1 0,-1-1 5,0 0 0,1 0 0,-1-1 0,1 1 1,0-1-1,0 1 0,0-1 0,0 1 0,0-1 0,1 1 0,0-1 0,0 0 1,0-5-1,2-8 15,4-24 1,-6 40-24,8-34-4,1 1-1,14-35 0,33-63-404,-47 112 188,3-7-420,19-32 0,-26 52 107,-1 0 1,1 0-1,0 1 0,0 0 0,1 0 0,0 0 0,0 1 1,0 0-1,11-7 0,14-3-1373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6.3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98 0 14739,'-8'13'1109,"1"-1"-1,1 1 0,0 0 1,0 0-1,2 1 1,-6 24-1,4-14-313,2-12-439,-8 31 1483,-13 82-1,23-112-1712,1 0 0,1-1 0,0 1 0,1 0 0,0-1 1,1 1-1,0-1 0,1 1 0,0-1 0,1 0 0,8 17 1,-8-21-155,1-1 1,0 0 0,0 0-1,1 0 1,0-1 0,0 0-1,0 0 1,1 0 0,0-1-1,0 0 1,0-1 0,1 1-1,0-1 1,-1-1 0,1 1-1,1-1 1,-1-1 0,16 3-1,-12-3-411,0 0-1,0-1 1,0 0 0,1-2-1,-1 1 1,0-1-1,0-1 1,0 0-1,0-1 1,0 0-1,-1-1 1,22-9 0,17-17-2201,2-2 812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6.7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86 49 16812,'-11'13'819,"1"1"0,0 0 1,1 0-1,1 1 0,0 0 1,-6 19-1,11-25-482,0 1-1,0-1 1,1 1 0,0-1-1,1 1 1,0 0 0,0 0-1,1 0 1,1-1 0,0 1-1,3 18 1,-3-24-268,1 0 0,-1-1 0,1 1 0,-1 0 0,1-1 0,0 1 0,1-1 0,-1 0 0,0 0 0,1 0 0,0 0 0,-1 0 0,1-1 0,4 3 0,-2-1-14,1-1 1,-1 0-1,1 0 1,0-1-1,0 0 1,0 0-1,0 0 1,8 1-1,-1-1-20,0-1 1,0-1-1,0 0 1,0 0-1,0-1 0,0-1 1,0 0-1,13-5 0,-17 5-8,0-1-1,-1-1 0,1 0 0,-1 0 0,0 0 0,0-1 0,0-1 0,-1 1 0,0-1 1,0 0-1,0-1 0,7-8 0,-10 9 14,0 0 0,0 0 0,-1 0 0,0 0 0,0 0 0,-1 0 0,0-1 0,0 1 0,0-1 0,-1 0 0,0 0 0,0 1-1,-1-1 1,1 0 0,-2 0 0,1 0 0,-2-9 0,0 7-92,0 1-1,-1-1 1,0 1-1,0-1 0,-1 1 1,0 0-1,0 0 1,0 1-1,-1-1 1,-1 1-1,1 0 1,-1 1-1,-1-1 0,1 1 1,-1 0-1,0 0 1,0 1-1,0 0 1,-1 1-1,0-1 0,0 1 1,0 1-1,0 0 1,-1 0-1,1 0 1,-1 1-1,0 1 1,-13-2-1,-25 1-2004,42 2 1433,0 0 0,-1 1 0,1-1 0,1 1 0,-1 0 0,-9 4 0,14-5 553,-1 0 0,1 0 1,0 0-1,0 1 1,-1-1-1,1 0 1,0 0-1,-1 0 1,1 1-1,0-1 0,0 0 1,-1 1-1,1-1 1,0 0-1,0 0 1,0 1-1,0-1 1,-1 0-1,1 1 0,0-1 1,0 0-1,0 1 1,0 0-1,0-1 52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7.1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20420,'27'35'1681,"-4"1"887,-2 1-271,-9-1-1081,-4-2-376,-5-2-496,-3-2-176,-5-4-312,-4 0-288,-3-9-896,1-5-512,4-12-1377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7.56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32 16 14915,'3'18'2305,"3"4"1816,3 2-1817,5 5-183,-2-2-905,2 2-264,0 3-504,-5-1-128,-1 1-176,-4 0-40,-4-3-296,-3-2-288,-3-10-880,-3-4-393,1-13-959,1-6-129,-3-13 1617</inkml:trace>
  <inkml:trace contextRef="#ctx0" brushRef="#br0" timeOffset="1">0 31 11771,'0'-1'251,"0"0"0,0-1 0,1 1 0,-1 0 0,0-1 0,1 1 0,-1 0 0,0 0 0,1 0 0,-1-1 0,1 1 0,0 0 0,-1 0 0,1 0 0,0 0 1,0 0-1,0 0 0,0 0 0,0 0 0,0 0 0,0 1 0,1-2 0,1 1 198,1 0-1,-1 0 1,0 1-1,1-1 1,-1 1-1,0 0 1,1-1-1,3 2 1,38 2 2620,54 12 1,-32-4-1534,-39-7-916,34 9 1,-52-10-816,-1 0 0,1 1 0,-1 0 0,0 1 1,0-1-1,16 13 0,-25-17 52,1 1 0,-1-1 0,0 1-1,1-1 1,-1 0 0,0 0 0,1 1 0,-1-1-1,1 0 1,-1 0 0,1 1 0,-1-1 0,1 0-1,-1 0 1,1 0 0,-1 0 0,1 0 0,-1 0-1,1 0 1,-1 0 0,1 0 0,5-7-5026,-3 1 3722,7-6-269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45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1 104 7098,'9'-6'5933,"8"-12"-4030,-9 10-815,-3 4-677,0 0 0,0 1 0,0 0 0,0 0 0,0 0 0,1 1 0,0-1 0,-1 1 0,11-2 0,6 0 405,29-2 0,-26 4-485,320-16 824,-100 12-406,75 1-243,-85 31-500,-169-16-9,0-2 1,102-2-1,-35-15 31,171 0 29,-1 6 396,-193 2 73,-55 2-437,-56-2-541,0 0 0,0 1 0,0-1 0,0 0 0,1 0 0,-1 0-1,0 0 1,1 0 0,-1 0 0,0 0 0,1 0 0,-1 0 0,1-2 0,-4-8-959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17.9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1 384 15131,'0'0'85,"0"0"-1,0-1 0,0 1 0,0 0 1,0 0-1,0 0 0,0 0 1,1-1-1,-1 1 0,0 0 1,0 0-1,0 0 0,0 0 1,0 0-1,1 0 0,-1 0 0,0 0 1,0-1-1,0 1 0,0 0 1,1 0-1,-1 0 0,0 0 1,0 0-1,0 0 0,1 0 0,-1 0 1,0 0-1,0 0 0,0 0 1,0 0-1,1 0 0,-1 0 1,0 0-1,0 0 0,0 0 1,1 1-1,-1-1 0,0 0 0,0 0 1,0 0-1,0 0 0,0 0 1,1 0-1,-1 0 0,0 1 1,0-1-1,0 0 0,0 0 1,0 0-1,0 0 0,0 0 0,1 1 1,-1-1-1,0 0 0,0 0 1,0 1-1,6 13 2735,23 111 3564,-10 4-4319,6 34-1951,-24-156-302,-1-4-41,1 0-1,-1 0 0,1 0 0,0 0 0,-1 0 0,1 0 0,1 0 0,-1 0 1,0 0-1,1-1 0,-1 1 0,1 0 0,4 3 0,-6-5 93,0-1 0,1 0 0,-1 0 0,1 1 0,-1-1 0,1 0 0,-1 0-1,1 0 1,-1 0 0,1 1 0,0-1 0,-1 0 0,1 0 0,-1 0 0,1 0 0,-1 0-1,1 0 1,-1 0 0,1-1 0,-1 1 0,1 0 0,-1 0 0,1 0 0,-1 0 0,1-1 0,-1 1-1,1 0 1,-1-1 0,1 1 0,0-1 0,12-15-454,-11 14 810,14-20-105</inkml:trace>
  <inkml:trace contextRef="#ctx0" brushRef="#br0" timeOffset="1">257 0 18188,'65'32'1704,"5"6"1281,3 6 80,-3 8-505,-3 3-375,-12 10-985,-14 10-440,-18 13-640,-12 7-120,-23-2 0,-8-3 0,-18-13 0,-9-2 0,-8 0-488,-2 2-1745,-14-13 1441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5.4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17 1183 13011,'-16'23'7063,"21"-34"-5112,22-38 420,61-80 1,-51 79-1792,31-57 1,-65 101-567,1 0 1,-1-1 0,0 1-1,0-1 1,-1 1 0,0-1-1,0 0 1,0 0 0,-1 0-1,0 0 1,-1 0 0,0-11-1,0 18-14,1-1 0,-1 0 0,0 1 0,-1-1 0,1 0-1,0 1 1,0-1 0,0 0 0,0 1 0,0-1 0,-1 1-1,1-1 1,0 1 0,0-1 0,-1 0 0,1 1 0,0-1 0,-1 1-1,1-1 1,-1 1 0,1 0 0,-1-1 0,1 1 0,-1-1-1,1 1 1,-2-1 0,1 1-1,1 0 0,-1 0-1,0 1 1,0-1 0,0 0 0,1 0 0,-1 1-1,0-1 1,0 0 0,1 1 0,-1-1-1,0 0 1,1 1 0,-1-1 0,0 1 0,1 0-1,-2 0 1,-3 5-7,0-1 1,1 1-1,-7 10 0,4-3 7,0 0 0,1 0 0,0 1 1,1 0-1,-5 22 0,9-31 3,0 0 0,0 0 0,0 1-1,1-1 1,0 0 0,0 1 0,0-1 0,0 1 0,1-1 0,0 0 0,0 0-1,1 0 1,-1 1 0,1-1 0,0 0 0,1-1 0,-1 1 0,5 7 0,-4-9 0,0 0 0,1 0 0,-1-1 0,0 1 0,1-1 0,0 0 0,-1 0 1,1 0-1,0 0 0,0 0 0,0-1 0,0 0 0,0 0 0,0 0 0,1 0 1,-1-1-1,0 0 0,0 1 0,1-2 0,-1 1 0,6-1 0,0-1 4,0 0 0,0 0 0,0-1 0,0-1-1,0 0 1,0 0 0,14-9 0,-10 3-1,0 1-1,-1-2 1,0 0-1,-1 0 1,-1-1 0,20-26-1,-16 17 24,-2-1 0,-1 0-1,19-47 1,-14 18 31,-3 0 1,-1-1-1,8-87 0,-19 125-52,0 1-2,0-1 0,-1 1 0,0-1 0,-1 0 0,-1 1 0,0-1 0,-5-21 0,5 34-4,1-1 1,-1 1-1,1-1 1,-1 1-1,0-1 1,0 1-1,0-1 0,0 1 1,0 0-1,0 0 1,0-1-1,0 1 1,0 0-1,0 0 1,-2-1-1,2 2 1,0-1 0,0 1 0,0 0 0,0-1 0,0 1 1,0 0-1,0 0 0,0-1 0,0 1 0,0 0 0,-1 0 0,1 0 0,0 1 0,0-1 0,0 0 0,0 0 1,0 0-1,0 1 0,0-1 0,0 1 0,0-1 0,0 1 0,-1 0 0,-3 3 15,1-1 0,0 1-1,0 0 1,0 0 0,0 0 0,1 1 0,0-1-1,0 1 1,0 0 0,0 0 0,-3 8 0,0 4 86,1 0 0,-6 26 0,5-10 109,2-1 1,-1 55-1,5-65-118,2 0-1,0-1 0,1 0 1,1 1-1,8 21 0,-10-35-69,1-1 0,0 1 0,1-1-1,-1 0 1,1 0 0,1-1-1,-1 1 1,1-1 0,11 11-1,-12-14-15,-1 0-1,1 0 0,0-1 1,0 1-1,0-1 0,1 0 0,-1 0 1,0 0-1,1-1 0,0 0 1,-1 1-1,1-2 0,0 1 0,-1 0 1,1-1-1,0 0 0,8-1 1,-5 0 1,1-1 1,-1 0-1,0 0 1,1-1-1,-1 0 1,0-1-1,-1 0 1,1 0-1,-1 0 1,0-1-1,0 0 1,0-1-1,-1 1 1,11-12-1,-12 11-9,0-1 1,0 1-1,-1 0 0,0-1 0,0 0 1,-1 0-1,1 0 0,-2-1 0,1 1 1,-1-1-1,0 0 0,0 1 0,-1-1 1,0 0-1,-1 0 0,0-8 0,0 15-2,0 0-1,0 0 0,0 0 0,0 0 1,0 0-1,0 0 0,0 0 0,-1 0 1,1 0-1,-1 0 0,1 0 1,0 0-1,-1 0 0,1 1 0,-1-1 1,0 0-1,1 0 0,-1 0 0,0 1 1,1-1-1,-2-1 0,1 2 0,0 0 0,0 0 0,0-1 0,0 1 0,0 0 0,0 0 0,0 0 0,0 0 0,0 0 0,1 0 0,-1 0 0,0 0 0,0 0 0,0 1 0,0-1 0,0 0 0,0 1 0,-1 0 0,-2 1-7,-1 1-1,1-1 0,-1 1 0,1 0 0,0 1 0,-6 6 0,7-7 6,1 1 1,-1-1-1,1 1 1,0-1-1,0 1 1,0 0-1,0-1 1,1 1-1,0 0 1,-1 0-1,1 0 1,0 9-1,1-11 3,-1 1 0,2-1 0,-1 0 0,0 1 0,0-1 0,1 1 0,-1-1 1,1 0-1,0 1 0,0-1 0,0 0 0,0 0 0,0 1 0,0-1 0,1 0 0,-1 0 0,1 0 0,-1 0 0,1-1 0,0 1 0,0 0 0,0-1 0,2 2 1,3 1-22,-1-1 0,1 0 1,0-1-1,0 1 0,0-2 1,0 1-1,0-1 0,0 0 1,0 0-1,0-1 0,1 1 1,-1-2-1,0 1 0,0-1 1,0 0-1,9-3 0,-2 0-155,0 0 1,0-1-1,-1-1 0,0 0 1,0-1-1,0 0 0,13-11 0,-15 9-76,-1 0-1,0-1 0,0 0 1,15-23-1,28-52-562,-25 39 640,-23 37 160,1 0 49,0-1 0,7-16 0,-42 75 1058,24-37-992,0-1 1,0 2 0,1-1 0,1 0-1,-4 19 1,7-27-87,0 0 0,0-1 0,0 1 0,0 0 0,0-1 0,1 1 0,0-1-1,0 1 1,0-1 0,2 7 0,-2-8-7,1 0-1,-1 0 1,1 0-1,-1 0 0,1 0 1,0 0-1,0 0 1,0 0-1,0-1 1,0 1-1,0-1 1,0 0-1,0 0 1,0 1-1,1-1 1,-1-1-1,4 2 1,-3-1-3,0 0 0,0-1 0,0 1 1,0-1-1,0 0 0,0 0 0,0 0 0,0 0 0,0-1 1,0 1-1,0-1 0,0 0 0,3-1 0,-1 0 1,1-1 0,-1 1 0,0-1 0,0 0 0,0-1 0,5-5 0,3-4 0,0 0 0,-1-1 0,13-20-1,1-5-8,-2-1 0,-1-1 0,-2-1 0,-3-1-1,27-88 1,-40 111 3,-1-1-1,0 0 1,-2 0 0,-1 0-1,0 0 1,-2-1 0,-5-33-1,5 47 1,1 7 5,0-1-1,0 0 0,0 1 0,0-1 0,0 0 0,-1 1 0,1-1 0,-1 0 0,1 1 0,-1-1 0,0 1 0,1-1 1,-1 1-1,0-1 0,0 1 0,0 0 0,0-1 0,0 1 0,-3-2 0,4 3 2,-1 0-1,1 0 0,-1-1 1,1 1-1,0 0 1,-1 0-1,1 0 0,-1 0 1,1 0-1,-1 0 1,1 0-1,0 0 1,-1 0-1,1 0 0,-1 1 1,1-1-1,0 0 1,-1 0-1,1 0 0,-1 0 1,1 1-1,0-1 1,-1 0-1,1 0 1,0 1-1,-1-1 0,1 0 1,0 0-1,-1 1 1,1-1-1,0 0 0,0 1 1,0-1-1,-1 1 1,-6 16 92,6-14-72,-4 14 135,1 1 0,1 1 0,0-1 0,0 26 0,6 74 497,-1-95-668,2 0 0,11 42 0,7 5-3304,-20-62 1214,-14-14-6434,0-11 6930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5.9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2 246 11082,'-1'-4'266,"1"2"327,0-1-1,-1 1 0,1-1 1,0 1-1,0-1 1,1-4-1,0 6-419,-1 0 0,0 1-1,1-1 1,-1 0 0,0 0-1,1 1 1,-1-1 0,1 0 0,-1 1-1,1-1 1,0 1 0,-1-1-1,1 1 1,0-1 0,-1 1 0,1-1-1,0 1 1,-1-1 0,1 1-1,0 0 1,0-1 0,0 1-1,-1 0 1,1 0 0,2 0 0,23-3 1211,1 1 0,-1 1 0,1 2 1,35 5-1,-53-5-1249,0 0 1,0 1-1,0 0 0,0 0 0,-1 1 1,1 1-1,12 5 0,-18-7-119,0 0 0,0 1-1,0-1 1,0 0-1,-1 1 1,1 0-1,-1-1 1,1 1 0,-1 0-1,0 0 1,0 1-1,0-1 1,0 0 0,-1 1-1,1-1 1,-1 1-1,0-1 1,0 1 0,-1 0-1,2 6 1,0-2-20,1-8 21,-2-1-14,-1 0 0,1 0 0,0-1 0,-1 1 0,1 0 0,-1 0-1,0-1 1,1 1 0,-1 0 0,0-3 0,6-34-18,2 1-1,1-1 1,22-54 0,-30 90-44,-1 0 1,1 1 0,0-1 0,0 0 0,0 0-1,0 1 1,0-1 0,0 0 0,1 1-1,-1-1 1,1 1 0,-1 0 0,1-1-1,-1 1 1,1 0 0,-1 0 0,1 0-1,0 0 1,0 0 0,0 0 0,0 1 0,-1-1-1,1 1 1,0-1 0,0 1 0,0 0-1,0-1 1,0 1 0,0 0 0,0 0-1,0 1 1,0-1 0,0 0 0,0 1 0,3 0-1,-1 0-225,1 1 0,-1 0-1,0-1 1,1 2-1,-1-1 1,0 0 0,0 1-1,0 0 1,6 6-1,-8-7 260,0-1 0,-1 1 0,1 0-1,-1 0 1,0 0 0,1 1-1,-1-1 1,0 0 0,0 0-1,0 1 1,-1-1 0,1 0-1,-1 1 1,1-1 0,-1 1-1,0-1 1,0 1 0,0-1 0,0 6-1,-3 8 137,-4 30 386,6-43-416,1 0-1,0 0 1,0 1-1,1-1 1,-1 0-1,1 0 1,-1 1-1,1-1 0,0 0 1,0 0-1,2 3 1,-2-4-47,0-1 0,0 0 0,0 0 0,0 0 0,0 0 0,0 0 0,0 0 0,0 0 0,1 0 0,-1-1 0,0 1 0,0 0 0,1-1 0,-1 1 0,1-1 0,-1 1 0,0-1 0,1 0 0,-1 1 0,1-1 0,-1 0 0,1 0 0,-1 0-1,1 0 1,-1 0 0,1-1 0,-1 1 0,0 0 0,2-1 0,4-1 110,-1 0 0,0-1-1,1 0 1,10-6 0,-12 6-51,-1 0 1,0 0 0,0 0-1,0-1 1,0 1-1,-1-1 1,1 0 0,-1 0-1,0 0 1,0-1 0,0 1-1,3-9 1,-4 10-48,-1-1-1,0 0 1,0 0-1,0 0 1,-1 1-1,0-1 1,1 0 0,-1 0-1,0 0 1,-1 0-1,1 0 1,-1 0-1,0 0 1,0 0 0,0 1-1,0-1 1,-3-5-1,-1 0-36,0 0 0,0 0 0,-1 1 0,0-1 0,-1 2 0,-10-11 0,14 14-241,-1 1 0,0 0 0,0 0 0,0 0 0,0 0 0,-1 1 0,1 0 0,-1 0 0,0 0 0,1 0 0,-1 1 0,0 0 1,0 0-1,0 0 0,-5 0 0,-3 3-2102,13-2 2272,0 1 0,0-1 1,0 0-1,0 1 0,0-1 1,0 0-1,0 1 0,1-1 1,-1 0-1,0 0 0,0 1 1,0-1-1,1 0 0,-1 1 1,0-1-1,0 0 0,0 0 1,1 0-1,-1 1 0,0-1 0,1 0 1,-1 0-1,1 1 0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6.8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11 325 12203,'0'-1'158,"0"1"0,0 0 1,-1 0-1,1 0 1,0 0-1,-1 0 0,1 0 1,0 0-1,0-1 1,-1 1-1,1 0 0,0 0 1,-1 0-1,1 0 1,0 0-1,-1 1 0,1-1 1,0 0-1,0 0 0,-1 0 1,1 0-1,0 0 1,-1 0-1,1 0 0,0 1 1,0-1-1,-1 0 1,1 0-1,0 0 0,0 0 1,0 1-1,-1-1 1,1 0-1,0 0 0,0 1 1,0-1-1,0 0 1,-1 0-1,1 1 0,0-1 1,0 0-1,0 1 1,0-1-1,0 0 0,0 0 1,0 1-1,0-1 1,0 0-1,0 1 0,0-1 1,0 0-1,0 1 0,0-1 1,0 0-1,0 0 1,0 1-1,6 26 1801,-3-15-786,2 25 863,0 55 0,9-112-2010,10-48-229,-18 46 85,2 0 1,1 0-1,0 1 0,21-33 1,-28 51 105,0 0 1,0 0-1,1 0 1,0 0 0,-1 1-1,1-1 1,0 1-1,0-1 1,7-2-1,-9 4 13,0 0 0,1 1-1,0-1 1,-1 1 0,1 0-1,-1-1 1,1 1 0,0 0 0,-1 0-1,1 0 1,-1 0 0,1 0 0,0 0-1,-1 1 1,1-1 0,-1 1-1,1-1 1,-1 1 0,1-1 0,-1 1-1,1 0 1,-1-1 0,3 3 0,4 4 28,-1 0 1,0 0 0,7 8 0,-9-8 46,1 0 1,0 0-1,1-1 1,14 11 0,-19-16-55,1 0 1,-1 0-1,0 1 1,1-2-1,-1 1 1,1 0 0,-1 0-1,1-1 1,0 1-1,-1-1 1,1 0 0,0 0-1,-1 0 1,1 0-1,0 0 1,-1-1 0,1 1-1,-1-1 1,1 0-1,-1 1 1,4-3-1,-1 1-10,-1-1 0,0 0 0,1 0 0,-2 0 0,1-1-1,0 1 1,-1-1 0,1 0 0,-1 0 0,0 0 0,0 0-1,-1 0 1,1-1 0,-1 1 0,2-8 0,-1 4-5,0 1 0,-1-1 0,0 0 0,0 0 0,-1 0 0,0-1 1,-1 1-1,0-16 0,0 21-7,-1-1 0,1 1 1,-1-1-1,0 1 0,0-1 1,0 1-1,-1-1 0,1 1 1,-1 0-1,0-1 1,0 1-1,0 0 0,0 0 1,0 1-1,-5-6 0,7 8 0,-1 0-1,1 0 1,0 0 0,0 0-1,0 0 1,0 0 0,0-1-1,0 1 1,0 0 0,0 0-1,0 0 1,-1 0 0,1 0-1,0 0 1,0 0 0,0 0-1,0 0 1,0 0 0,0 0-1,0 0 1,-1 0-1,1 0 1,0 0 0,0 0-1,0 0 1,0 0 0,0 0-1,0 0 1,0 0 0,-1 0-1,1 0 1,0 0 0,0 0-1,0 0 1,0 0 0,0 0-1,0 1 1,0-1 0,0 0-1,-1 0 1,1 0-1,0 0 1,0 0 0,0 0-1,0 0 1,0 0 0,0 0-1,0 1 1,0-1 0,0 0-1,0 0 1,0 0 0,0 0-1,0 0 1,0 0 0,0 0-1,0 1 1,0-1 0,0 0-1,0 0 1,0 0-1,0 0 1,0 0 0,0 0-1,0 0 1,0 1 0,0-1-1,0 0 1,0 0 0,4 9-9,5 1 12,1-1 0,1 0 1,-1-1-1,1 0 0,1-1 0,-1 0 1,1 0-1,15 4 0,-15-6 95,1-1 0,0-1 0,0 0 0,0-1 0,15 1 0,-16-3 142,1 2 0,-1 0 0,1 0 0,-1 1 1,19 8-1,-27-9-180,1 1 1,-1 0 0,0 0 0,0 0 0,-1 0-1,1 1 1,-1 0 0,1-1 0,-1 1 0,0 0-1,-1 1 1,1-1 0,-1 1 0,0-1 0,0 1-1,3 8 1,-2-3-27,-1 0 1,0 0-1,0 1 1,-1-1-1,-1 0 0,1 1 1,-3 11-1,1-15-26,0 0 1,-1 0-1,0 0 0,0 0 1,-1-1-1,0 1 0,0-1 0,-1 1 1,1-1-1,-1 0 0,-1-1 1,1 1-1,-1-1 0,-6 6 1,3-4-7,0 0 1,-1 0-1,0-1 1,0-1 0,0 1-1,-1-2 1,0 1-1,-17 5 1,23-9-3,-1 0-1,0 0 1,1 0 0,-1 0 0,-7-1-1,11 0 0,0 0-1,-1 0 1,1 0-1,0-1 1,0 1-1,0 0 1,-1 0-1,1-1 1,0 1-1,0-1 1,0 1-1,0-1 1,0 0-1,0 1 1,0-1-1,0 0 1,0 0-1,0 0 1,0 0-1,0 0 1,1 0-1,-1 0 0,0 0 1,1 0-1,-1 0 1,1 0-1,-1-1 1,-1-3-21,1 0-1,1 0 1,-1 0 0,1 0-1,-1 0 1,1 0 0,1 0 0,-1 0-1,3-10 1,1-2-124,10-24 0,-3 15 26,1 1-1,0 0 1,2 1 0,32-41 0,81-81 167,-85 101 131,-38 41-133,0-1-1,0 1 1,-1-1-1,0 0 1,1-1 0,-2 1-1,1 0 1,2-9-1,-4 13-149,-1 0-1,0 0 0,-1 0 1,1-1-1,0 1 0,0 0 1,0 0-1,-1 0 0,1 0 0,0 0 1,-1 0-1,1 0 0,-1 0 1,1 0-1,-1 0 0,0 0 1,1 0-1,-1 0 0,0 1 0,0-1 1,1 0-1,-1 0 0,0 1 1,0-1-1,0 1 0,0-1 1,0 1-1,0-1 0,0 1 0,-2-1 1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7.2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191 0 28278,'-16'9'1520,"-13"-1"361,-8 0-793,-6-7-1088,-1-1-256,23 8 176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8.37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 1 11258,'-1'0'329,"0"1"0,0 0 0,0 0 0,0 0-1,0 0 1,1 0 0,-1 0 0,0 0-1,1 0 1,-1 0 0,1 0 0,-1 0 0,1 0-1,0 0 1,-1 0 0,1 0 0,0 1 0,0 1-1,0 23 2834,6 3-1134,-3-18-1563,-1 0 0,0 0 0,0 1 0,-1-1 0,-1 13 0,-16 71-361,25-104-4645,1-8 3755,9-10 216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8.8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33 16644,'2'21'1752,"1"2"1041,1-3-929,1-1-440,-1-5-664,2-3-264,2-5-327,0-5-73,1-4-489,1-4-455,0-8-952,-1-4-697,0-5 2497,3 0-760</inkml:trace>
  <inkml:trace contextRef="#ctx0" brushRef="#br0" timeOffset="1">197 1 12403,'2'26'1184,"4"-1"1056,-1-2-239,1 0-441,0-5-288,-2-4-639,3-2-249,0-9-264,1-3-192,2-6-873,3-4-559,3-6 712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9.23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17180,'8'31'1584,"1"1"993,0-3-561,3-5-1128,2-4-296,1-11-1088,4-1-1224,11-28 1048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9.6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0 232 17540,'22'-11'1520,"10"-5"1097,7-6-281,7 1-664,0 1-431,-4 0-665,0 0-256,-4 2-672,1 0-528,-5 0-1593,2 1-583,12-14 1415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30.0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91 20460,'8'15'1353,"1"5"695,2 4-200,1 7-639,-2-1-289,0 4-512,-1-1-176,-3 4-168,-5-2-48,-1-2-432,0-4-304,-4-10-1081,-2-6-519,0-13-825,-2-4-1392,-1-14 2753</inkml:trace>
  <inkml:trace contextRef="#ctx0" brushRef="#br0" timeOffset="1">0 289 11859,'25'-5'3873,"46"-15"0,-42 9-2416,-1-1 1,47-27-1,-67 34-1274,0 0 1,0-1-1,0 0 0,-1 0 0,0-1 0,0 0 1,-1-1-1,1 1 0,-2-1 0,7-10 0,-10 13-158,1 1-1,-1-1 1,-1 0-1,1 0 1,-1 0-1,1 0 1,-2-1-1,1 1 1,0 0-1,-1 0 0,0-1 1,0 1-1,-1 0 1,1 0-1,-1 0 1,0-1-1,-1 1 1,1 0-1,-5-9 1,6 13-15,-1 1 0,1-1 0,0 1 0,0-1 0,-1 1 0,1 0 1,0-1-1,0 1 0,-1-1 0,1 1 0,-1-1 0,1 1 0,0 0 0,-1-1 1,1 1-1,-1 0 0,0-1 0,1 1 8,0 0 1,-1 0 0,1 0-1,0 0 1,0 0-1,-1 0 1,1 0-1,0 1 1,0-1-1,0 0 1,-1 0-1,1 0 1,0 0-1,0 0 1,0 0 0,-1 1-1,1-1 1,0 0-1,0 0 1,0 0-1,0 1 1,-1-1-1,1 0 1,0 0-1,0 0 1,0 1-1,-6 20 776,6-9-611,0-1 0,0 1-1,1 0 1,1 0 0,0 0 0,0-1-1,6 15 1,33 79-258,-35-91-42,-4-10-184,0 0 0,0 0 1,0 0-1,0-1 1,1 1-1,3 4 1,-5-6-90,1-1 1,-1 0-1,0 0 1,1 0-1,-1 0 0,1-1 1,-1 1-1,1 0 1,-1-1-1,1 1 0,-1-1 1,1 1-1,-1-1 1,1 0-1,0 1 1,-1-1-1,1 0 0,0 0 1,-1 0-1,3-1 1,21-4-2759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45.7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11474,'11'2'865,"5"2"719,6-1 192,7 2-103,0 4-25,0 2-264,-4-1-303,-11 6-297,-8-1-192,-13 3-240,-10 2-120,-9 1-152,-4 1-96,-5-3-664,1-2-376,-1-5-1209,1-2 1153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30.4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63 15707,'23'-9'1393,"3"0"511,1-3-872,1 3-632,-10-1-1320,-4 0-448,-7 7 616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30.7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 1 18652,'-3'26'2383,"1"0"-1,4 49 1,13 51-66,-5-45-1562,12 100-689,-22-181-78,0 0 0,0 0-1,0 0 1,1 1 0,-1-1 0,0 0-1,0 0 1,0 0 0,0 0-1,0 1 1,1-1 0,-1 0 0,0 0-1,0 0 1,0 0 0,0 0 0,1 0-1,-1 0 1,0 0 0,0 0-1,0 0 1,0 0 0,1 1 0,-1-1-1,0 0 1,0 0 0,0 0 0,1 0-1,-1 0 1,0-1 0,0 1-1,0 0 1,1 0 0,-1 0 0,0 0-1,0 0 1,0 0 0,0 0 0,1 0-1,-1 0 1,0 0 0,7-4-217,-5 2 141,0 0 1,-1 0-1,1 0 1,0-1-1,-1 1 1,0-1-1,1 1 1,-1-1-1,1-5 0,1 1-76,23-68-1063,1-7 386,-22 71 773,0 0-1,1 0 1,0 0 0,14-17 0,-19 26 74,1-1 0,1 1-1,-1 0 1,0-1 0,0 1-1,1 1 1,-1-1 0,1 0 0,0 0-1,-1 1 1,1 0 0,0-1-1,5 0 1,-6 1 26,0 1 0,1 0 0,-1 0 0,0 0-1,0 0 1,0 1 0,0-1 0,0 0 0,0 1 0,0 0 0,-1-1 0,1 1 0,0 0 0,0 0-1,0 0 1,-1 0 0,1 0 0,0 0 0,-1 1 0,1-1 0,1 3 0,1-1 94,-1 1 0,0 0 1,0 0-1,0 0 0,-1 0 0,1 1 0,-1-1 1,0 1-1,0-1 0,-1 1 0,1 0 1,0 9-1,-1-7 4,0 0 0,-1 1 0,-1-1 0,1 0 0,-1 0 0,0 0-1,0 0 1,-4 11 0,2-10-112,0-1 0,0 1 0,-1-1 0,0 0 0,0 0 0,0 0 0,-1-1 0,0 1 0,0-1 0,-1 0 0,0-1-1,0 1 1,0-1 0,-1 0 0,0-1 0,-13 7 0,17-10-232,1 0 0,-1 0 0,0 0-1,0-1 1,0 0 0,0 1 0,0-1 0,0 0 0,0-1-1,0 1 1,0 0 0,-6-2 0,8 1 152,0 1-1,0 0 1,0-1 0,0 1-1,0-1 1,0 1 0,0-1 0,0 0-1,0 1 1,0-1 0,0 0-1,0 0 1,0 1 0,1-1-1,-1 0 1,0 0 0,0 0 0,1 0-1,-1 0 1,1 0 0,-1 0-1,1 0 1,-1-1 0,1 1 0,0 0-1,0 0 1,-1 0 0,1 0-1,0 0 1,0-1 0,0 1-1,0 0 1,0 0 0,1 0 0,-1 0-1,1-2 1,0 0 96,0 1 0,0-1 0,1 0 0,-1 1 0,4-5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31.4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81 218 14195,'-6'5'621,"0"-1"0,0 1 0,1 0 0,0 0 0,0 1 0,0 0 0,1 0 0,0 0 0,0 0 0,0 0 0,1 1 0,0 0 0,0-1 1,-3 14-1,2-3-259,1 0 1,1 0-1,1 0 0,0 1 1,2 18-1,-1-33-349,0 0-1,1 0 0,-1 0 0,1 0 1,0 0-1,0 0 0,0 0 0,2 4 1,-3-6-12,0-1-1,1 1 1,-1-1 0,0 0 0,1 1 0,-1-1 0,0 1 0,1-1 0,-1 0 0,0 0 0,1 1 0,-1-1 0,1 0 0,-1 0 0,1 1 0,-1-1 0,0 0 0,1 0 0,-1 0 0,1 0 0,-1 0 0,2 1 0,-1-2-2,0 1 1,-1 0-1,1-1 1,0 1-1,0 0 1,0-1-1,0 1 0,-1-1 1,1 1-1,0-1 1,-1 0-1,1 1 1,0-1-1,-1 0 1,1 1-1,0-1 1,0-1-1,42-65-85,-33 50 99,0 0 0,1 1 0,1 1 0,0 0 0,23-22 0,-33 35 30,-1 1 0,1 0 0,0-1 0,0 1-1,0 0 1,-1 0 0,1 0 0,0 0 0,0 0 0,0 1-1,0-1 1,1 1 0,-1-1 0,0 1 0,0 0 0,0-1-1,3 1 1,-3 1 20,-1-1-1,1 1 0,0-1 1,0 1-1,0 0 1,0 0-1,-1 0 1,1 0-1,0 0 1,-1 0-1,1 0 0,-1 1 1,1-1-1,-1 0 1,2 3-1,2 2 110,-1 1-1,0 0 1,0 0-1,-1 0 1,1 1-1,-2-1 1,4 13-1,-1 4 47,-4-17-178,0 0 0,1-1 0,-1 1 0,5 9 0,-6-16-38,0 0 0,1 1 0,-1-1 0,0 0 0,0 0 0,0 0 0,0 1 0,0-1 0,1 0 1,-1 0-1,0 0 0,0 0 0,0 1 0,0-1 0,1 0 0,-1 0 0,0 0 0,0 0 0,0 0 0,1 0 1,-1 0-1,0 0 0,0 1 0,1-1 0,-1 0 0,0 0 0,0 0 0,1 0 0,-1 0 0,0 0 0,0 0 1,0 0-1,1-1 0,-1 1 0,0 0 0,10-7 21,5-12-108,15-37-950,-20 35-461,1 1 0,17-23-1,-23 36 825,0 1-1,1 0 0,0 0 1,0 1-1,1-1 0,-1 1 0,1 0 1,0 1-1,15-7 0,-15 8 521,-1 0 0,1 1 0,0-1 0,0 2 0,0-1 0,1 1 0,13 0 0,-19 1 400,1 0 1,-1 0-1,0 0 0,1 1 0,-1-1 1,0 1-1,1 0 0,-1-1 1,0 1-1,0 0 0,0 0 1,0 1-1,0-1 0,0 0 0,0 1 1,0-1-1,0 1 0,-1 0 1,1-1-1,-1 1 0,1 0 0,-1 0 1,1 0-1,-1 0 0,0 0 1,0 1-1,1 3 0,0 1 220,-1 0-1,0 0 0,0 0 1,0 1-1,-1 12 1,-1-14-371,1 0 0,0 0 0,0 0-1,1 0 1,0 0 0,0 0 0,0 0 0,1 0 0,2 7 0,-3-12-91,-1 0 0,1 0 0,0 0-1,-1 0 1,1 0 0,0 0-1,0 0 1,-1 0 0,1-1 0,0 1-1,0 0 1,0 0 0,0-1 0,0 1-1,0 0 1,0-1 0,0 1 0,1-1-1,-1 0 1,0 1 0,0-1 0,2 0-1,-1 0 2,1 0 1,-1 0-1,0 0 0,0-1 0,1 1 0,-1-1 0,0 0 1,0 1-1,0-1 0,0 0 0,3-2 0,3-2 8,-1-1-1,0 1 1,0-2 0,12-12-1,-12 10-9,0 0 0,0-1 0,-1 0-1,0 0 1,-1-1 0,0 0 0,-1 0 0,5-16-1,-2-7-100,6-51 0,-8 45-83,-5 39 174,1-3-23,-1 0-1,1-1 1,0 1-1,0 0 0,0 0 1,1-1-1,2-5 1,-4 10 27,0 0 1,0 0-1,0 0 0,0 0 1,1 0-1,-1 0 1,0 0-1,0-1 1,0 1-1,0 0 1,0 0-1,0 0 0,0 0 1,0 0-1,0 0 1,0 0-1,0 0 1,1 0-1,-1 0 1,0 0-1,0 0 1,0 0-1,0 0 0,0 0 1,0 0-1,0 0 1,0 0-1,0 0 1,1 0-1,-1 0 1,0 0-1,0 0 0,0 0 1,0 0-1,0 0 1,0 0-1,0 0 1,0 0-1,0 0 1,1 0-1,-1 0 1,0 0-1,0 1 0,0-1 1,0 0-1,0 0 1,0 0-1,0 0 1,0 0-1,0 0 1,0 0-1,0 0 0,0 0 1,0 0-1,0 0 1,0 1-1,0-1 1,5 10 0,1 14 73,0 9 152,20 80 1432,-22-100-1329,0 0 0,1-1 0,0 0 0,1 0 0,1 0 0,10 15 0,-14-24-242,-1 0-1,1 0 1,0 0 0,0 0-1,0-1 1,0 1 0,0-1-1,0 0 1,1 0-1,-1 0 1,7 2 0,-7-3-78,-1-1-1,0 1 1,1-1 0,-1 0 0,0 0 0,1 0 0,-1 0-1,0 0 1,1 0 0,-1 0 0,0-1 0,1 1 0,-1-1 0,0 0-1,0 0 1,0 0 0,0 0 0,0 0 0,0 0 0,3-3-1,48-42-3655,-18 17 2049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1.6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544 22 7834,'0'-2'5817,"2"-2"-3970,10-4-294,0 1 2291,-26 12-1137,6-2-2202,1 1-1,-1 0 1,1 1-1,0 0 1,0 0-1,0 0 0,0 1 1,1 0-1,0 1 1,1-1-1,-9 12 1,-133 212 1225,39-57-942,82-133-619,-23 33 48,43-66-198,0 0 0,0 0 0,-1 0 0,0-1 0,0 0 0,0-1 0,-11 6 0,-31 18-33,49-29-73,-1 0 0,1 1 0,-1-1 0,1 0 0,-1 1 0,1-1 0,-1 0 0,1 0 0,-1 1 0,1-1 0,-1 0 0,0 0 0,1 0 0,-1 0 1,1 0-1,-1 0 0,1 0 0,-1 0 0,0 0 0,1 0 0,-1 0 0,1 0 0,-1 0 0,1-1 0,-1 1 0,1 0 0,-1 0 0,1 0 0,-1-1 0,1 1 0,-1 0 0,1-1 1,-1 1-1,1-1 0,0 1 0,-1 0 0,1-1 0,-1 1 0,1-1 0,0 1 0,0-1 0,-1 1 0,1-1 0,0 1 0,0-1 0,-1 1 0,1-1 0,0 1 0,0-1 1,0 0-1,0 1 0,0-1 0,0 0 0,-1-3-975,1 0 0,0 0 0,0 1 0,0-1 0,0 0 1,2-5-1,1 1-904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2.1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 13 12115,'-13'1'2608,"4"-1"2860,21-8-2246,-9 7-3028,0 0 0,0 0 0,0 0 0,0 0 0,0 1 0,0 0 0,0-1 0,0 1 0,0 0 0,0 1 0,0-1 1,0 0-1,0 1 0,4 1 0,7 2 357,21 9-1,-29-10-377,30 12 548,-2 3 0,0 0 0,46 35 1,52 36 228,70 55 384,-76-41-1358,-113-85-3257,-5-7 1969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3.68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 1 12651,'7'33'4935,"10"16"-1972,3 8-1221,-7-2-929,-3 1 0,-3 1 0,-1 0 0,-5 104 0,-2-143-922,0 1 1,-2-1-1,0 0 0,-1 0 0,-1 0 0,0-1 0,-10 21 0,14-36-64,0 0 0,0 0-1,-1 0 1,1 0-1,-1 0 1,1 0 0,-1-1-1,-2 3 1,4-3 62,-1-1 1,0 0 0,1 1-1,-1-1 1,1 0-1,-1 0 1,0 1-1,1-1 1,-1 0 0,1 0-1,-1 0 1,0 0-1,1 0 1,-1 0-1,0 0 1,1 0 0,-1 0-1,0 0 1,1 0-1,-1 0 1,0 0 0,1-1-1,-1 1 1,1 0-1,-1 0 1,0-1-1,1 1 1,-1-1 0,1 1-1,-2-1 1,-8-10-1340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24.0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106 131 11891,'-21'29'3935,"-22"42"0,10 0-1665,32-68-2185,-1 1 0,1-1-1,0 1 1,0 0-1,0-1 1,1 1 0,-1 0-1,1 3 1,0-7-79,0 1 0,0-1 0,0 0 0,0 0 0,0 0 0,0 0 0,0 0 0,0 0 0,0 1 0,0-1 0,0 0 0,0 0 0,0 0 0,0 0 0,0 0 0,0 0 0,0 0 0,0 1 0,0-1 0,0 0 0,0 0 0,0 0 0,0 0 0,0 0 0,1 0 0,-1 0 0,0 0 0,0 0 0,0 1 0,0-1 0,0 0-1,0 0 1,0 0 0,0 0 0,1 0 0,-1 0 0,0 0 0,0 0 0,0 0 0,0 0 0,0 0 0,0 0 0,0 0 0,1 0 0,-1 0 0,0 0 0,0 0 0,6-5 141,7-13 24,58-115 533,-50 88-372,29-45-1,-47 85-251,0 0 0,1 0 0,0 1 0,0-1 0,0 1 0,0 0 0,1 0-1,7-5 1,-11 8-60,1 0 0,-1 0 0,1 1 0,0-1 0,0 1 0,-1-1 0,1 1 0,0 0 0,0-1 0,-1 1-1,1 0 1,0 0 0,0 0 0,-1 1 0,1-1 0,0 0 0,0 1 0,-1-1 0,1 1 0,0-1 0,-1 1-1,1 0 1,-1 0 0,1 0 0,-1 0 0,1 0 0,-1 0 0,0 0 0,1 0 0,-1 1 0,2 2 0,5 6-364,-1 0 1,-1 0-1,1 1 1,-2 0-1,1 0 1,5 18-1,11 24-2549,4-9 1281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39.5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46 800 12075,'-4'1'447,"1"0"1,0 0 0,-1 0 0,1 0 0,-1-1-1,-5 1 1,9-1-333,-1 0 0,0 0 0,1 0 0,-1 0 0,1 0 0,-1 0 0,0 0 0,1-1 0,-1 1 0,0 0 0,1 0 0,-1-1 0,1 1 0,-1 0 0,1-1 0,-1 1 0,0-1 0,1 1 0,0-1 0,-1 1 0,1-1 0,-1 1 0,1-1 0,0 1 0,-1-1 0,1 1 0,0-1 0,-1 0 0,1 1 0,0-1 0,0 1 0,0-1 0,0 0 0,-1 1 0,1-1 0,0 0 0,0 1 0,0-1 0,0 0 0,1 1 0,-1-1 0,0 0 0,1-6 504,0 1 0,1 0 0,0 0 0,0 0 0,1 0 0,3-7 1,24-36 2074,-29 46-2564,43-59 2179,55-58-1,-72 88-1963,10-12-192,67-82 112,-82 96-240,-1-1 0,23-47 0,-28 45-1257,22-70-1,-32 77 273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0.4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194 42 16115,'-2'-1'215,"1"-1"0,0 1 0,0-1 0,-1 1 0,1 0 0,-1 0 0,1-1 0,-1 1 0,1 0 0,-1 0 0,0 1-1,0-1 1,1 0 0,-1 0 0,0 1 0,0-1 0,0 1 0,0 0 0,1-1 0,-1 1 0,0 0 0,0 0-1,0 0 1,0 1 0,0-1 0,0 0 0,0 1 0,0-1 0,1 1 0,-1-1 0,0 1 0,-2 1 0,-4 2-73,0 0 1,0 1-1,0-1 1,0 2-1,1-1 1,0 1-1,0 0 0,0 1 1,1-1-1,0 1 1,0 0-1,1 1 1,0 0-1,0 0 1,1 0-1,0 0 1,1 0-1,-1 1 1,-1 9-1,1-5-29,1-1-1,1 1 1,0 0-1,1 0 1,0 0-1,1 0 0,0 0 1,1 0-1,1 0 1,0 0-1,0 0 1,9 22-1,-8-28-62,0 0 0,1 0 0,0 0 0,0 0 0,1-1 0,-1 0 1,1 0-1,1 0 0,-1 0 0,1-1 0,0 0 0,0 0 0,1-1 0,-1 1 0,1-2 0,0 1 0,0-1 0,1 0 0,-1 0 0,0-1 0,14 3 0,-11-3 1,0-1-1,1 0 0,-1-1 0,0 0 1,1-1-1,-1 0 0,0 0 1,0-1-1,0-1 0,0 1 1,0-2-1,0 1 0,-1-1 1,0-1-1,0 0 0,9-6 1,-2-1 146,0-1-1,-1-1 1,0 0 0,-2-1 0,1-1 0,-2 0 0,0-1 0,-1 0 0,-1 0 0,15-37-1,-22 46-145,0 1-1,0-1 0,-1 0 1,0 0-1,-1 0 0,0 0 0,0-1 1,-1 1-1,-1-13 0,0 16-40,0-1-1,0 1 1,0-1 0,-1 1-1,0-1 1,0 1-1,-1 0 1,1 0 0,-1 0-1,0 0 1,-1 0-1,1 1 1,-1 0 0,-6-6-1,2 3-23,0 1-1,-1 0 1,1 1-1,-1 0 1,-1 1-1,1 0 1,-1 0 0,1 1-1,-1 0 1,0 0-1,0 1 1,-1 1-1,-14-1 1,-5 1-878,0 2 0,1 0 0,-42 9 0,43-4-1496,27-5 2257,0-1 1,0 1 0,0-1-1,0 1 1,0 0-1,0-1 1,0 1 0,0 0-1,1-1 1,-1 1 0,-1 1-1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1.3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5593,'6'1'9933,"6"1"-3455,26 3-857,37 5-3312,39 4-2253,-38-12-3532,-29-3 1879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46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183 1 8626,'-15'9'996,"7"-4"-333,0 1 0,0-1 0,0 1 0,0 1 0,1-1 0,0 1 0,-11 15 0,-13 20 1061,-8 10 341,35-46-1818,1 0 0,-1 0 0,2 0-1,-1 1 1,1-1 0,0 1 0,-2 6 0,4-11-183,-1 0 1,1-1-1,0 1 1,0 0 0,0 0-1,0 0 1,0 0-1,0 0 1,0 0 0,0 0-1,1 0 1,-1-1-1,1 1 1,0 0-1,-1 0 1,1-1 0,0 1-1,0 0 1,0-1-1,0 1 1,0-1-1,0 1 1,1-1 0,-1 1-1,0-1 1,1 0-1,-1 0 1,1 0 0,0 0-1,-1 0 1,1 0-1,0 0 1,2 1-1,6 0 192,-1 1 0,1-2 1,0 1-1,-1-1 0,15-1 0,-10 0-67,76 1 680,18-1-1504,-83 2-417,-6-6 288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2.0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12683,'2'5'7785,"2"9"-4248,8 28-2050,2 10-162,-5-21-927,-1 0-1,-1 0 0,-1 1 0,1 43 0,-7-69-411,0 0-1,-1-1 0,0 1 0,-1 6 0,1-10-84,1-1-1,0 1 1,-1-1-1,1 0 1,-1 1-1,0-1 1,1 1-1,-1-1 0,0 0 1,0 0-1,0 1 1,0-1-1,0 0 1,0 0-1,0 0 1,-1 0-1,1 0 1,0 0-1,0-1 1,-2 2-1,2-2-51,0 0 0,1 0 0,-1 0 0,0 0 0,1 0 0,-1 0 0,0 0 0,1 0 0,-1 0 0,0 0 0,1 0 0,-1 0 0,0-1 0,1 1 0,-1 0 0,0-1 0,1 1 0,-1 0 0,1-1 0,-1 1 0,1-1 0,-1 1 0,1 0 0,-1-1 0,1 1 0,-1-1 0,1 0 0,-1 1 0,1-1 0,0 1 0,0-1 0,-1 0 0,1 1 0,0-2 0,-8-25-3678,7 25 3586,-3-22-1468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2.4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1 341 10954,'7'0'1825,"4"1"1271,10 8-655,5 5-161,6 1-535,0-1-265,3-2-488,-3-3-288,2-1-343,-4-5-145,-5-2-208,-4-2-136,-7-4-561,-5-1-279,-2-6-720,1-2-617,-2-11-71,6-7 1072</inkml:trace>
  <inkml:trace contextRef="#ctx0" brushRef="#br0" timeOffset="1">351 1 12899,'-1'3'1912,"-4"3"1009,0 12-369,5 7-231,0 11-417,2 7-87,4 9-337,-3 1-224,0-1-472,3-3-224,-1-7-367,4-4-57,-1-7-537,-1-4-343,8-7-2440,7 4 1903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3.12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37 9610,'2'-7'555,"-2"4"-165,1 1-1,-1-1 1,1 1-1,0-1 1,-1 1-1,1-1 1,1 1-1,-1 0 1,0 0-1,3-3 1,5 27 6063,-6-16-5988,-1-1 0,1 0 0,0 0 0,1-1 0,-1 1 0,1-1 0,6 7 0,34 24 1029,-34-28-1187,197 126 3274,-133-90-4490,118 92 0,-177-122-88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5.5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12499,'0'0'242,"1"0"0,-1 0 1,0 1-1,1-1 1,-1 0-1,1 0 0,-1 1 1,0-1-1,1 0 1,-1 0-1,0 1 0,1-1 1,-1 0-1,0 1 0,0-1 1,1 0-1,-1 1 1,0-1-1,0 1 0,0-1 1,0 0-1,1 1 1,-1-1-1,0 1 0,0-1 1,0 0-1,0 1 0,0-1 1,0 1-1,1 16 949,-1-14-839,-3 62 1980,1-33-1056,3 55-1,0-78-1214,0 0 0,0 0 0,1-1 0,0 1 0,1-1 0,0 0 0,0 0 0,1 0 0,0 0 0,0-1 0,6 8 0,0-6-625,-4-9-1334,-5-1 1628,0-1 0,0 1 0,-1 0 0,1-1 0,0 1-1,-1 0 1,1-1 0,0 1 0,0-3 0,1-3 951,5-8-826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5.9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0 264 13067,'1'-2'279,"-1"1"1,0 0-1,1 0 1,-1-1 0,1 1-1,-1 0 1,1 0-1,0 0 1,-1 0-1,1 0 1,0 0-1,0 0 1,0 0 0,0 0-1,1-1 1,17-13 1757,-17 14-1727,219-147 7296,-210 142-7431,11-8 86,0 0 1,1 2-1,0 1 0,35-12 0,-48 23-1540,-17 6-623,-15 7-1752,3-2 962,-2 2 1129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6.30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80 10018,'3'0'4649,"0"1"-2937,0-1-47,5 0-25,5 0 17,6-1-65,2-5-80,8-2-159,1-1-209,5-2-416,1 1-224,-9-1-224,-4 2-160,-11 0-1136,-4 4-1305,-10 4 1305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8.67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 3 5609,'-7'5'960,"0"-1"3821,14-11-808,-7 6-3879,0 1-1,0 0 1,0 0-1,0-1 0,0 1 1,0 0-1,1 0 1,-1 0-1,0-1 1,0 1-1,0 0 0,0 0 1,1 0-1,-1 0 1,0-1-1,0 1 0,0 0 1,0 0-1,1 0 1,-1 0-1,0 0 1,0 0-1,1 0 0,-1 0 1,0 0-1,0 0 1,0 0-1,1 0 1,-1-1-1,0 2 0,0-1 1,1 0-1,-1 0 1,0 0-1,0 0 1,1 0-1,-1 0 0,0 0 1,0 0-1,0 0 1,1 0-1,-1 0 0,0 0 1,0 1-1,0-1 1,1 0-1,-1 0 1,0 0-1,0 0 0,0 1 1,0-1-1,0 0 1,1 0-1,-1 0 1,0 1-1,0-1 0,0 0 1,0 0-1,0 0 1,0 1-1,0-1 1,0 1-1,2 19 1649,-2-11-1053,1-4-481,1-1 0,-1 0 1,1 0-1,0 0 1,0 0-1,4 5 0,8 15 541,-11-15-542,0-1 0,0 1 0,-1 0 0,0 1 0,-1-1 0,0 0 1,0 1-1,-1 9 0,-2-2-27,0 0 1,-1 0-1,-7 26 1,6-28-139,4-11-563,5-10-133,9-16 200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49.7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221 0 11979,'-11'2'529,"0"1"1,0 0 0,0 1 0,1 0 0,-1 0 0,1 2 0,0-1 0,0 1 0,1 0-1,0 1 1,-11 10 0,19-16-478,0-1 0,0 1 0,0 0 0,1 0-1,-1 0 1,0 0 0,1 0 0,-1 0 0,0 0 0,1 0-1,-1 0 1,1 0 0,0 0 0,-1 1 0,1-1 0,0 0 0,0 0-1,0 0 1,0 0 0,0 1 0,0-1 0,0 0 0,0 0-1,0 0 1,0 1 0,1-1 0,-1 0 0,0 0 0,1 0-1,0 1 1,2 4 171,0-1 1,1 0-1,-1-1 0,9 9 0,-2-2 43,12 13 169,-12-13-223,0 1-1,0 0 1,10 18-1,-17-26-163,-1 0-1,0 1 1,0 0-1,-1-1 0,1 1 1,-1 0-1,0 0 1,0-1-1,-1 1 0,1 0 1,-1 0-1,0 0 1,-1 0-1,-1 9 0,0-5-28,-1-1-1,-1 1 1,0-1 0,0 1-1,0-1 1,-1 0-1,0-1 1,-1 1-1,0-1 1,0 0 0,0-1-1,-1 1 1,-9 6-1,13-11-15,0 0 0,0 0 0,-1-1 0,1 1 0,-1-1 0,1 1 0,-1-1 0,0 0 0,1 0 0,-1-1 0,0 1-1,0-1 1,0 0 0,1 0 0,-1 0 0,0 0 0,0-1 0,0 0 0,1 1 0,-6-3 0,6 2-2,1 0 1,0 0 0,-1 0 0,1 0-1,0-1 1,0 1 0,0-1-1,-1 1 1,2-1 0,-1 0 0,0 0-1,0 0 1,1 0 0,-1 0 0,1 0-1,-1 0 1,1-1 0,0 1-1,0 0 1,0-1 0,0 1 0,0-1-1,1 1 1,-1-1 0,1 1-1,0-1 1,-1 0 0,1 1 0,0-1-1,1-4 1,0 3-56,0 0 0,0 0 0,0 1 1,0-1-1,1 0 0,0 1 0,-1-1 0,1 1 0,1 0 0,-1-1 0,0 1 0,1 0 0,-1 0 1,5-2-1,4-5-382,1 1 0,19-11 0,4-3 112,-25 16 1344,-2 0-728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50.17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32 12915,'17'-3'1352,"-2"-1"1193,2-1-137,2 0-407,1 1-409,0 1-784,-2 0-184,-6-2-896,5 5-1208,4 0 928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1:55.1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1 121 12651,'1'0'2760,"2"0"-1079,5 0-17,4-3 80,16-5-23,5-3-1,14-8-96,4-3-183,-3 2-489,-2-1-296,-9 10-480,-10 5-472,-3 14-3145,-4 7 2377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7:47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10 145 9930,'-3'2'5353,"-4"4"-2385,8-5-2704,-1 1 0,0-1 0,1 1 0,-1-1 0,1 1 0,-1-1 0,1 0 0,-1 1 0,1-1 0,0 0 0,0 0 0,0 1 0,0-1 0,1 1 0,20 18 1284,-4-4-642,48 72 1044,-6-7-1123,-56-77-785,-2-1-6,0-1 0,0 1-1,0 0 1,0-1 0,0 1-1,-1 0 1,3 5 0,-15-39-4,-19-63-9,26 80-34,1 0 1,0 0-1,1-1 1,1 1-1,1-1 1,1-22-1,0 33 7,0 0 1,1 0-1,-1 0 0,1 0 0,0 0 0,0 0 0,0 0 1,1 1-1,0-1 0,-1 1 0,1 0 0,0-1 0,1 2 0,-1-1 1,0 0-1,8-4 0,6-3 84,0 1 0,26-10-1,-33 14 14,19-6 226,1 0-1,0 2 1,0 1 0,1 2 0,32-3-1,-58 9-263,-1-1-1,1 1 0,-1 0 0,1 1 1,0-1-1,4 2 0,-8-2-166,1 1 0,-1-1-1,1 1 1,-1-1 0,1 1 0,-1 0 0,0 0 0,0 0-1,1-1 1,-1 1 0,0 0 0,0 1 0,0-1-1,0 0 1,0 0 0,0 0 0,0 1 0,0-1 0,-1 0-1,1 1 1,0 2 0,0 0-1858,-3-3 631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0.4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200 0 12003,'-5'0'943,"0"1"1,0-1 0,0 1-1,0 0 1,0 0 0,0 1 0,1-1-1,-1 1 1,-7 4 0,7-3-676,0 1 0,-1-1 0,2 1 1,-1 0-1,0 1 0,1-1 0,0 1 1,0 0-1,0 0 0,1 0 0,-6 10 1,-21 38 523,20-37-651,0 0 1,1 1 0,-10 27 0,17-39-132,1 0-1,0 1 1,-1 0 0,2-1 0,-1 1-1,1-1 1,0 1 0,0 0-1,0-1 1,1 1 0,0 0-1,0-1 1,0 1 0,1-1 0,0 0-1,3 7 1,1-1 76,0 0 0,1-1 0,0 1 0,0-2-1,1 1 1,1-1 0,0 0 0,0-1 0,1 0 0,-1 0 0,2-1 0,-1 0 0,21 9 0,-14-9 90,1 0 0,-1-2 0,2 0 0,-1 0 1,0-2-1,1 0 0,0-1 0,26-1 1,-37-2-152,1 0 1,-1 0-1,0-1 1,1 0-1,-1-1 1,0 0 0,-1 0-1,1 0 1,0-1-1,-1 0 1,0-1-1,0 1 1,0-1 0,-1-1-1,1 1 1,-1-1-1,-1-1 1,1 1-1,6-11 1,-5 7-29,0-1 0,-1 0 0,0 0 0,-1 0 0,-1 0 0,0-1 0,0 0 1,-1 0-1,0 0 0,-1 0 0,-1 0 0,0-23 0,-1 29 0,-1 1-1,1-1 1,-2 0 0,1 1-1,-1-1 1,1 1-1,-2-1 1,1 1 0,0 0-1,-1 0 1,-4-6 0,1 4-9,1 1 1,-1-1-1,0 1 1,-1 0-1,1 1 0,-14-9 1,3 5-5,0 0-1,0 1 1,0 1-1,-1 1 1,0 0-1,-22-3 1,2 3-365,-50-1-1,42 4-147,30 0-820,9-1-597,7 4 1856,0 0 1,0 0-1,0 0 1,0 0-1,0-1 1,0 1-1,0 0 1,0 0-1,0 0 1,0 0-1,0-1 1,0 1-1,0 0 1,0 0-1,0 0 1,0 0-1,0-1 1,0 1-1,0 0 1,0 0-1,0 0 1,0 0-1,0 0 1,1-1-1,-1 1 1,0 0-1,0 0 1,0 0-1,0 0 1,0 0-1,0 0 1,1 0-1,-1-1 1,0 1-1,0 0 1,0 0-1,0 0 1,1 0-1,11-5-1837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0.8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 13915,'0'0'270,"0"1"0,0-1 0,0 1 0,0-1 0,1 1 0,-1-1 0,0 0 0,0 1 0,0-1 0,1 1 0,-1-1 0,0 0 0,1 1 0,-1-1 0,0 1 0,1-1 0,-1 0 0,0 0 0,1 1 0,-1-1 0,1 0 0,-1 0 0,0 1 0,1-1 0,-1 0 0,1 0-1,-1 0 1,1 0 0,-1 1 0,1-1 0,-1 0 0,1 0 0,-1 0 0,2 0 0,21-2 1323,-14 1-702,46-3 1121,-21 0-1355,1 2 0,65 5-1,-70 3-555,-29-5-171,1-1 0,-1 1 0,1-1 0,-1 1 1,1 0-1,-1 0 0,1 0 0,-1 0 0,0 0 1,1 0-1,-1 0 0,0 0 0,0 0 0,1 2 0,-1-3-170,-1 1-1,0-1 1,0 1-1,0 0 1,0-1-1,0 1 0,0-1 1,0 1-1,0-1 1,0 1-1,0-1 0,-1 1 1,1 0-1,0-1 1,0 1-1,0-1 1,-1 1-1,1-1 0,0 1 1,0-1-1,-1 0 1,1 1-1,-1-1 0,1 1 1,0-1-1,-1 0 1,0 1-1,-3 4-588,-2 5 171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1.26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90 17692,'11'0'1544,"6"-4"1249,4-3-361,9-5-391,7 0-449,4 3-704,2 0-328,-8 4-328,-2 2-104,-2-1-112,-5 2-168,0-2-640,-5 0-664,-6 1-1401,-3-1-559,8-4 1687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1.6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386 1 14475,'-77'170'8022,"63"-142"-7619,0-2 0,-2 0 0,-20 24 0,-63 68-78,25-32-262,71-82-71,-1 2-37,-1 0-1,0-1 1,0 1-1,0-1 1,-1 0-1,-10 7 0,9-11-510,7-5 258,7-7 94,-6 11 222,1-1 1,0 0 0,-1 0 0,1 1 0,-1-1 0,1 1-1,0-1 1,-1 1 0,1 0 0,0 0 0,-1 0-1,1 0 1,0 0 0,0 0 0,-1 0 0,1 0 0,0 1-1,-1-1 1,1 1 0,0-1 0,-1 1 0,1 0 0,-1-1-1,3 3 1,5 2 373,-1 0 1,0 1-1,8 8 0,-7-6 122,36 31 2029,51 57-1,31 52-938,-118-137-2597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9.6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139 48 11370,'-1'-1'287,"0"0"0,0 0 1,-1 0-1,1 0 0,0 0 0,-1 0 0,1 1 0,0-1 0,-1 0 0,1 1 0,-1-1 0,1 1 0,-1 0 0,1 0 0,-1-1 0,1 1 0,-1 0 0,0 0 0,1 0 0,-1 1 0,1-1 0,-3 1 0,1 0-46,1 0-1,0 0 1,-1 1-1,1-1 1,0 1-1,0 0 1,0 0-1,0-1 1,0 1 0,0 1-1,0-1 1,-1 3-1,-8 12 164,1 1 0,1 0 0,1 1-1,0 0 1,2 0 0,0 0 0,1 1-1,-4 34 1,8-48-345,0 1 0,1-1 0,0 0 0,0 1 0,1-1-1,0 1 1,0-1 0,0 1 0,1-1 0,-1 0 0,2 0-1,2 6 1,-3-8-18,0-1-1,0 1 1,1-1-1,-1 0 0,1 0 1,0 0-1,0-1 1,0 1-1,0-1 0,0 1 1,1-1-1,-1 0 1,1 0-1,-1 0 0,1-1 1,0 0-1,0 1 1,-1-1-1,1 0 1,6 0-1,0 0-1,0-1-1,0 0 1,-1 0 0,1-1-1,0-1 1,0 0 0,-1 0 0,1-1-1,-1 0 1,1 0 0,-1-1-1,0 0 1,11-8 0,-2 0 13,0 0 0,-1-1 0,-1-1 0,0 0 0,15-19-1,-26 27 6,0-1 0,0 1 0,0-1-1,-1 0 1,0 0 0,0 0-1,-1-1 1,0 1 0,0-1-1,1-10 1,-3 13-31,0 1 1,-1-1-1,0 0 1,0 0-1,0 0 1,0 0-1,-1 0 1,0 0-1,0 0 1,0 1-1,-1-1 1,1 0-1,-1 1 1,0-1-1,-1 1 1,1 0-1,-1 0 1,-3-5-1,0 2-24,-1 0 0,0 0-1,-1 1 1,1 0 0,-1 0-1,0 1 1,-1 0 0,1 0-1,-1 1 1,0 0 0,0 1-1,0 0 1,-14-3 0,3 2-1020,-34-3 0,-17 4-5518,76 2 5041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0.0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18 9986,'1'-1'396,"1"-1"0,-1 1-1,0-1 1,0 1 0,1-1-1,-1 1 1,1 0 0,-1 0 0,1 0-1,-1-1 1,1 2 0,2-3 0,-3 3-101,1 0 1,-1 0-1,0 0 1,0 0 0,0 0-1,1 0 1,-1 0 0,0 1-1,0-1 1,0 0 0,1 1-1,-1-1 1,0 1 0,0-1-1,0 1 1,0-1 0,0 1-1,0 0 1,0 0 0,1 1-1,4 3 187,1-1 0,-1 0 0,1 0 0,-1-1 0,1 0 0,0 0 0,0 0 0,1-1 0,-1 0 0,0-1 0,10 2 0,7-2-115,0 0 0,27-3 0,-30 0-214,-20 2-208,0 0 1,0 0-1,0 0 1,-1 0 0,1 0-1,0 0 1,0 0-1,0 0 1,0 1-1,0-1 1,0 0-1,0 1 1,0-1 0,0 0-1,0 1 1,1 0-1,-2 0-128,0-1 1,0 1-1,0-1 0,0 1 0,0-1 1,1 1-1,-1-1 0,-1 1 0,1-1 1,0 1-1,0-1 0,0 1 0,0-1 1,0 1-1,0-1 0,-1 1 0,1-1 1,0 1-1,0-1 0,-1 1 0,1-1 1,0 1-1,-1-1 0,1 0 0,0 1 1,-1-1-1,1 0 0,0 1 0,-1-1 1,0 1-1,-4 4-2462,3 0 844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0.49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58 15283,'9'7'1641,"3"-3"1063,0-2-375,9-2-633,5-2-400,5-5-552,4 0-271,-6-2-289,-5 2-176,-4-2-697,-5-2-455,-1 2-1616,3 0 1407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0.8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272 1 11658,'0'0'127,"0"0"-1,1 0 1,-1 0-1,0 0 1,0 1-1,0-1 1,1 0-1,-1 0 1,0 0-1,0 1 1,0-1-1,0 0 1,0 0-1,1 1 1,-1-1-1,0 0 1,0 0-1,0 1 1,0-1-1,0 0 1,0 0-1,0 1 1,0-1-1,0 0 1,0 0-1,0 1 1,0-1-1,0 0 1,0 0-1,0 1 1,0-1-1,0 0 1,-1 0-1,1 1 1,0-1-1,0 0 1,0 0-1,0 1 1,0-1-1,-1 0 0,1 0 1,-9 12 990,7-11-717,-13 15 317,-109 120 2777,99-105-3100,1 1 0,-32 55 0,51-71-773,0-4-1063,0-5-2317,3-5 2422</inkml:trace>
  <inkml:trace contextRef="#ctx0" brushRef="#br0" timeOffset="1">50 461 16179,'19'19'1745,"4"0"1207,2-2-287,5-1-729,1 0-375,-2-1-721,-2-3-224,-4 0-688,-6-4-928,2-1 688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43.1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 19916,'67'-6'1457,"-9"4"495,-9 5-456,-22 11-936,-10 3-103,-16 1-754,-2 9-1199,-17-2 992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03.4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19 8042,'5'-18'6650,"-1"25"-5237,1 10-428,-2 1 1,4 29 0,-5-30-1093,1 1 0,8 28 0,-11-44 287,0-2-280,0 0 1,0 1 0,0-1 0,0 0 0,0 0-1,0 1 1,0-1 0,0 0 0,0 0 0,1 1-1,-1-1 1,0 0 0,0 0 0,0 0 0,0 1-1,0-1 1,0 0 0,1 0 0,-1 0-1,0 1 1,0-1 0,0 0 0,1 0 0,-1 0-1,0 0 1,0 0 0,0 0 0,1 1 0,-1-1-1,0 0 1,0 0 0,1 0 0,-1 0 0,0 0-1,0 0 1,1 0 0,-1 0 0,0 0 0,0 0-1,1 0 1,-1 0 0,0 0 0,0 0 0,1 0-1,7-4-1153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21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1 222 12787,'0'-1'120,"1"1"0,-1-1 1,1 1-1,-1-1 0,1 1 0,0-1 1,-1 1-1,1 0 0,0 0 1,-1-1-1,1 1 0,0 0 0,-1 0 1,1 0-1,0 0 0,0 0 1,-1-1-1,1 1 0,0 1 0,-1-1 1,1 0-1,0 0 0,0 0 1,-1 0-1,1 0 0,0 1 0,-1-1 1,1 0-1,0 1 0,-1-1 1,1 0-1,-1 1 0,1-1 0,-1 1 1,1-1-1,0 1 0,0 0 1,2 3 270,1 0 1,-1 0 0,6 9 0,-6-9-184,19 32 816,19 28-118,-35-57-786,-1 0-1,1 0 0,0-1 1,1 0-1,0 0 1,8 6-1,-12-11-73,-1 1 0,0-1 0,1 0 0,-1 0 0,1 0 0,-1 0 0,1-1 0,0 1 0,-1-1-1,1 1 1,0-1 0,-1 0 0,1 0 0,0 0 0,3-1 0,-4 1-28,0-1 1,0 0-1,0 1 1,0-1-1,0 0 1,-1 0-1,1 0 1,0 0-1,-1 0 1,1 0-1,-1 0 1,1-1-1,-1 1 1,1-1-1,-1 1 1,0-1-1,0 1 1,0-1-1,0 0 1,0 1-1,1-3 1,3-11 102,0 0-1,0 0 1,-2 0 0,0 0-1,-1-1 1,0 0 0,-1 1-1,-1-1 1,0 0-1,-1 1 1,-1-1 0,-1 0-1,0 1 1,0 0 0,-2 0-1,0 0 1,-1 0 0,-8-14-1,6 12-155,-7-13 132,14 28-259,0 0 1,0 1-1,0-1 1,-1 0-1,1 1 1,0-1 0,-1 1-1,1 0 1,-1-1-1,0 1 1,-3-2-1,5 3 86,1 0 0,-1 0 0,0 0 0,0 0-1,0 0 1,0 0 0,1 0 0,-1 0 0,0 0 0,0 0 0,0 0 0,1 0 0,-1-1-1,0 1 1,0 0 0,0 0 0,0 0 0,0 0 0,1 0 0,-1 0 0,0 0-1,0-1 1,0 1 0,0 0 0,0 0 0,0 0 0,0 0 0,1-1 0,-1 1 0,0 0-1,0 0 1,0 0 0,0 0 0,0-1 0,0 1 0,0 0 0,0 0 0,0 0-1,0 0 1,0-1 0,0 1 0,0 0 0,0 0 0,0 0 0,0-1 0,0 1 0,0 0-1,0 0 1,0 0 0,-1 0 0,1-1 0,0 1 0,0 0 0,0 0 0,0 0-1,0 0 1,0 0 0,-1 0 0,1-1 0,0 1 0,0 0 0,0 0 0,0 0 0,0 0-1,-1 0 1,1 0 0,18-3-1085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03.8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 1 8690,'0'6'1488,"-1"-1"2073,1-1-2017,1 2-431,3 0-161,-1 5-400,-2 0-128,-1 1-176,0 2-120,0-1-88,-1-2 0,-1 1-328,2-1-392,-1-4 1720,1-4-720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04.2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1 13811,'3'3'1504,"2"0"689,-2 1-617,-3 4-128,0 3-847,1 4-249,-2 5-248,-4 1-24,0 0-248,-1 2-240,3-6-457,3-3-479,0-7-416</inkml:trace>
  <inkml:trace contextRef="#ctx0" brushRef="#br0" timeOffset="1">188 72 13499,'-2'12'1120,"2"1"769,5 0-529,-2 1-240,1-2-344,-2-1-456,-1 1-120,2-3-200,4 0-208,-3-1-824,-4-7-272,8-4 568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04.6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20 13371,'5'16'1096,"1"-3"496,-2 3-391,2-3-441,0-4-336,1 1-336,-3-6-280,1-2-672,-1-2-329,2-9 537</inkml:trace>
  <inkml:trace contextRef="#ctx0" brushRef="#br0" timeOffset="1">204 1 11875,'9'15'1768,"-1"3"936,1-3-311,-3 1-97,-1-6-855,1-2-393,-2-1-536,1 0-208,-5 0-1560,-3-1-2297,-9-9 2153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09.0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420 943 10042,'-39'59'6800,"44"-66"-6489,0 0 0,0 0-1,1 1 1,-1-1-1,1 1 1,1 1 0,-1-1-1,1 1 1,0 0 0,0 1-1,1 0 1,-1 0-1,1 0 1,0 1 0,0 0-1,0 1 1,0-1 0,0 2-1,1-1 1,-1 1-1,1 0 1,-1 1 0,1 0-1,10 2 1,32 4 318,-15-1-198,0-1 0,63-3 0,15-13 155,41-3 306,-132 15-730,1 1 0,-1 0 0,0 2 0,39 9 0,10 9 173,-38-10-188,1-1 0,54 7 0,-78-15-87,0-2 0,0 1-1,0-2 1,0 1-1,1-1 1,-1-1 0,0 0-1,0-1 1,-1 0-1,1-1 1,0 0 0,12-7-1,-19 9-28,1 0 0,-1 0 1,1 1-1,-1-1 0,1 1 0,0 0 0,-1 0 0,1 1 1,0-1-1,0 1 0,0 0 0,-1 1 0,1-1 0,0 1 1,0 0-1,-1 0 0,1 0 0,5 2 0,-6-2-24,0 0-1,0-1 1,0 1-1,0-1 1,1 0 0,-1 0-1,0-1 1,0 0-1,0 1 1,0-1-1,0 0 1,0-1-1,0 1 1,0-1-1,7-4 1,-6 3 0,0 0 0,0 0 0,0-1 0,-1 0 0,1 0 0,-1 0 0,0 0 0,0-1 0,0 1 0,5-11 0,57-132 35,-53 122-35,0-1 0,-2 0 0,-1-1 0,-1 0 0,-1-1 0,-2 0 0,5-46 0,-9 51-7,-2-1-1,0 0 0,-6-32 0,4 45 2,0 1-1,-1-1 1,-1 1 0,0-1-1,0 1 1,-1 0-1,0 1 1,0-1-1,-12-13 1,-46-45 16,57 61-18,-2 0 1,-1 1 0,0 0-1,0 0 1,0 0 0,0 1 0,-1 0 0,0 1-1,0 0 1,0 1 0,-16-3 0,-10-1-30,-60-4-1,25 6-31,0-2-1,-74-19 0,105 15 27,0 2-1,-1 2 0,-70-4 1,7 11 29,0 5 1,0 5 0,-148 33-1,160-23 18,-152 42-31,232-58 18,0 1 1,1 1-1,0 0 1,1 0-1,-1 1 1,1 0-1,0 1 0,1 0 1,0 0-1,0 1 1,-8 11-1,12-14 2,1-1-1,-1 1 0,1-1 1,1 1-1,-1 0 1,1 1-1,0-1 0,0 1 1,1-1-1,0 1 0,0 0 1,-1 13-1,2 0 6,1 0-1,1-1 0,3 24 1,16 60 39,-12-68-24,0 1 38,2-1-1,1 0 1,2-1 0,2 0 0,0-1 0,36 54 0,-45-77-159,2-1 0,-1 0 1,1 0-1,0-1 0,1 0 0,13 10 0,-17-14-219,0-1 0,0 0-1,0 0 1,1-1 0,-1 1-1,1-1 1,0-1 0,-1 1-1,1-1 1,0 0 0,0 0-1,0 0 1,0-1 0,9 0 0,-3-2-349,-1-1 1,19-6 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0.0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103 59 10738,'-1'-7'1119,"0"0"0,0 0 0,-1 1 0,0-1 0,0 0 0,-5-9 0,7 16-1082,0-1 1,0 1-1,0 0 1,0 0 0,0 0-1,0 0 1,0 0-1,0 0 1,-1 0 0,1 0-1,0 0 1,0 0-1,0 0 1,0-1 0,0 1-1,0 0 1,0 0-1,-1 0 1,1 0 0,0 0-1,0 0 1,0 0-1,0 0 1,0 0-1,-1 0 1,1 0 0,0 0-1,0 0 1,0 0-1,0 0 1,0 1 0,0-1-1,0 0 1,-1 0-1,1 0 1,0 0 0,0 0-1,0 0 1,0 0-1,0 0 1,0 0 0,0 0-1,0 0 1,-1 1-1,-5 7 659,-3 11-107,-6 23-78,1 0 0,2 1 1,-12 84-1,23-121-506,1 0 0,0 1 0,0-1 0,0 0 1,1 0-1,1 8 0,-1-12-10,-1-1 1,0 0-1,1 0 1,-1 1 0,1-1-1,-1 0 1,1 0-1,-1 0 1,1 0-1,0 0 1,0 0-1,-1 0 1,1 0-1,0 0 1,0 0-1,0 0 1,0-1-1,0 1 1,0 0-1,0-1 1,0 1-1,0-1 1,1 1-1,-1-1 1,0 1 0,0-1-1,1 0 1,-1 1-1,0-1 1,0 0-1,1 0 1,-1 0-1,0 0 1,0 0-1,1-1 1,0 1-1,2-1-88,-1-1 0,1 1 0,-1-1 0,1 1 0,-1-1 0,0 0 0,0-1-1,0 1 1,0 0 0,0-1 0,0 0 0,-1 1 0,0-1 0,1 0 0,-1 0-1,3-6 1,2-4-772,1-1 0,7-25 0,-6 13-2390,11-54 1,-10 14 937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0.4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1 12539,'-7'0'8189,"14"5"-6872,-2-1-945,-1 1 0,0 0 1,0 0-1,-1 0 0,1 0 1,-1 0-1,0 1 0,0 0 1,-1-1-1,3 11 0,2 9 274,4 32-1,-7-38-370,9 78 314,-10-65-545,1 0 0,2 0 0,1-1 0,12 32 0,-18-59-87,1 0-1,0 0 1,0 0-1,0-1 0,0 1 1,1-1-1,0 0 1,-1 0-1,1 1 0,0-2 1,0 1-1,7 5 1,-7-7-107,-1 0 1,1 0 0,-1 0-1,1 0 1,-1 0 0,1-1-1,0 1 1,-1-1 0,1 1 0,0-1-1,-1 0 1,1 0 0,0 0-1,-1-1 1,1 1 0,0-1-1,-1 1 1,1-1 0,-1 0 0,1 0-1,3-2 1,-2 0-363,1 1 0,0-2 0,-1 1 0,0 0 0,0-1 0,0 0 0,0 0 0,0 0 0,-1 0 0,5-8 0,-3 3-172,0 0 0,0-1 0,-1 1-1,5-19 1,-1-13-44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0.8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64 0 11530,'-1'3'505,"1"0"-1,-1 1 1,0-1-1,1 0 1,0 0-1,-1 0 1,2 6-1,-2 2 295,1 74 2493,1-72-2848,1-1-1,0 1 0,0 0 1,8 20-1,-9-30-377,0-1-1,0 0 0,1 1 1,-1-1-1,1 0 1,-1 0-1,1 0 1,-1 0-1,1 0 1,0 0-1,0 0 1,0-1-1,0 1 1,1-1-1,-1 1 1,0-1-1,5 2 1,-6-3-52,1 1 0,0-1 0,0 0 0,-1 1-1,1-1 1,0 0 0,-1 0 0,1 0 0,0 0 0,0-1 0,-1 1 0,1 0 0,0-1 0,-1 1 0,1-1-1,0 0 1,-1 1 0,1-1 0,-1 0 0,1 0 0,-1 0 0,0 0 0,1 0 0,-1 0 0,0-1 0,0 1-1,2-3 1,-1 1-9,0 1-1,-1-1 0,1-1 1,-1 1-1,0 0 0,0 0 1,0 0-1,0-1 0,0 1 1,-1 0-1,0-1 0,0 1 1,0 0-1,0-1 0,0 1 1,0 0-1,-1-1 0,0 1 1,0 0-1,-1-5 0,-3-5-19,-1 0-1,0 0 1,-10-16 0,13 24-88,1 1 0,-1 0 0,0 0 0,-1 0 0,1 0 0,-1 1 0,0-1 0,0 1 0,0 0 0,0 0 0,0 0 0,-10-4 0,7 5-661,-1-1 0,0 1 0,1 0 0,-1 1 0,0 0 0,0 0 0,-11 1 0,16 0-326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1.2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79 11867,'9'1'872,"5"1"912,-1 1 0,0-1 0,1 2 0,-1 0 1,20 9-1,-31-11-1681,0-1 1,0 1 0,0 0-1,0-1 1,0 1-1,-1 0 1,1 0 0,-1 0-1,0 0 1,1 0 0,-1 0-1,0 0 1,0 1 0,0-1-1,-1 0 1,2 5-1,-1-4-87,-1 0-1,1 0 0,-1 0 0,0 0 0,0 0 0,0 0 0,0 0 0,-1 0 0,1 0 0,-1 0 0,1 0 0,-1 0 0,-1 3 0,2-6-15,-1 0 0,1 1-1,0-1 1,0 0 0,0 0 0,0 1-1,0-1 1,0 0 0,0 1 0,-1-1-1,1 0 1,0 0 0,0 1 0,0-1-1,0 0 1,-1 0 0,1 0 0,0 1-1,0-1 1,-1 0 0,1 0 0,0 0-1,0 0 1,-1 0 0,1 1 0,0-1-1,-1 0 1,1 0 0,0 0 0,0 0-1,-1 0 1,1 0 0,0 0 0,-1 0-1,1 0 1,0 0 0,-1 0 0,1 0-1,0 0 1,0 0 0,-1-1 0,1 1-1,0 0 1,-1 0 0,1 0 0,0 0-1,0 0 1,-1-1 0,1 1 0,0 0-1,0 0 1,0 0 0,-1-1-1,1 1 1,0 0 0,0 0 0,0-1-1,0 1 1,-1 0 0,1 0 0,0-1-1,0 1 1,0 0 0,0-1 0,0 1-1,-8-22-87,7 12 57,1 0 0,-1 1 0,2-1 0,-1 0 0,1 0 0,4-13 0,-4 17 28,1-1 0,0 1-1,0 0 1,1 0 0,0 0 0,0 0-1,0 1 1,1-1 0,0 1 0,6-8 0,-9 12 28,0 0 0,1-1 0,-1 1 0,1 0 0,-1 0 0,1 0 1,-1 0-1,1 0 0,-1 0 0,1 1 0,0-1 0,0 0 0,-1 1 1,1 0-1,0-1 0,0 1 0,0 0 0,-1 0 0,1 0 0,3 0 0,-4 0 22,0 1 0,1-1 0,-1 1 0,0-1 0,0 1 0,0 0 0,1-1 0,-1 1 0,0 0 0,0 0 0,0 0 0,0 0 0,0 0 0,-1 0-1,1 0 1,0 0 0,0 0 0,-1 0 0,1 1 0,-1-1 0,1 0 0,-1 0 0,1 1 0,-1-1 0,0 0 0,1 3 0,1 12 194,-2-12-236,0 1 1,1-1-1,-1 1 0,1-1 1,0 0-1,1 1 0,-1-1 1,1 0-1,0 0 0,2 5 1,-3-9-84,-1 1 1,0-1-1,1 1 1,-1-1-1,0 0 1,1 1-1,-1-1 1,1 1-1,-1-1 1,0 0-1,1 0 1,-1 1-1,1-1 1,-1 0-1,1 0 1,-1 1-1,1-1 1,0 0-1,-1 0 1,1 0-1,-1 0 1,1 0-1,-1 0 1,1 0-1,-1 0 1,1 0-1,-1 0 1,1 0-1,0 0 1,-1 0-1,1 0 1,-1-1-1,1 1 1,0-1-1,14-13-3917,-13 12 3715,10-12-1642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1.72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18 13475,'1'1'430,"1"0"0,-1-1 0,0 1 0,0 0 0,1 0 0,-1 0 0,0 0 0,0 0 0,0 0 0,0 1 0,-1-1 0,1 0 0,0 0 0,0 1 0,-1-1-1,1 0 1,-1 1 0,1 1 0,8 31 1825,-6-20-1574,-2-10-575,0 1 1,1 0-1,0-1 0,0 1 1,0-1-1,0 0 1,1 0-1,0 0 0,4 5 1,-5-7-95,0 0 1,0 0 0,0 0-1,0-1 1,1 1-1,-1 0 1,0-1 0,1 0-1,-1 1 1,1-1 0,0 0-1,-1 0 1,1-1-1,0 1 1,0-1 0,0 1-1,3-1 1,-5 0-12,0 0-1,0 0 1,0 0 0,0 0-1,0 0 1,0 0 0,0 0-1,0 0 1,-1-1 0,1 1-1,0 0 1,0-1 0,0 1 0,0-1-1,0 1 1,-1-1 0,1 1-1,0-1 1,-1 1 0,1-1-1,0 0 1,-1 1 0,1-1-1,0-1 1,0 0 1,-1 1-1,1-1 1,-1 1 0,1-1-1,-1 0 1,0 1 0,0-1-1,0 1 1,0-1 0,0 0 0,0 1-1,-1-4 1,0 0-3,-1-1 0,0 1 1,0 0-1,0 0 0,-1 0 1,1 0-1,-5-6 0,1 5 3,0 0 0,0 1 0,-1-1 0,1 1 0,-1 1 0,0-1 0,-1 1 0,-8-3 0,22 8-7,-1 0 0,1 0 0,-1-1 0,1 1 1,0-1-1,8-1 0,45-5 4,-7-7 15,-42 10 59,1 0-1,-1 1 1,0 0-1,1 0 1,19 0-1,-27 2-43,-1 1 0,1 0 0,0-1 0,0 1-1,0 0 1,-1 0 0,1 1 0,3 1 0,-5-3-73,0 1 0,0 0 1,0-1-1,0 1 0,0 0 1,0 0-1,0-1 0,0 1 1,0 0-1,-1 0 0,1 0 1,0 0-1,-1 0 0,1 0 1,0 0-1,-1 1 0,1-1 1,-1 0-1,0 0 0,1 2 1,-16-4-9625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2.4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18220,'37'14'1760,"4"1"769,15 2-785,10 1-71,10 0-641,11-1-192,0 1-400,1 2-176,-15-3-200,-10-3-40,-12-8-520,-9-6-664,-7-9-1729,-5-10-4128,-7-5 4144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22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10 10826,'3'-2'2330,"-3"2"-2119,0-1 1,0 1 0,0 0 0,0 0-1,1-1 1,-1 1 0,0 0 0,0-1-1,0 1 1,0 0 0,0-1 0,0 1 0,0 0-1,0 0 1,0-1 0,0 1 0,0 0-1,0-1 1,0 1 0,0-1 0,-1 1-64,1 0 0,-1 0-1,1 0 1,-1 0 0,1 0 0,-1 0 0,1 0 0,-1 0 0,1 0 0,-1 0 0,1 1 0,-1-1 0,1 0 0,-1 0 0,1 1 0,-1-1 0,1 0 0,-1 0 0,1 1 0,0-1 0,-1 1 0,-11 8 238,1 1 0,0 1 0,1 0-1,0 0 1,1 1 0,0 1 0,-9 15 0,14-22-260,1 1 0,-1-1 0,1 1 0,0 0 0,1 0 0,0 0 0,0 0 0,0 0 0,0 14 0,2-20-122,0-1 0,0 1-1,0-1 1,0 1-1,1-1 1,-1 1-1,0 0 1,0-1-1,0 1 1,1-1 0,-1 1-1,0-1 1,1 1-1,-1-1 1,1 1-1,-1-1 1,0 0 0,1 1-1,-1-1 1,1 1-1,-1-1 1,1 0-1,-1 1 1,1-1-1,0 0 1,-1 0 0,1 0-1,-1 1 1,1-1-1,-1 0 1,1 0-1,0 0 1,-1 0 0,1 0-1,-1 0 1,1 0-1,0 0 1,-1 0-1,2-1 1,1 1-21,-1-1 1,1 1-1,0-1 0,0 0 1,0 0-1,-1 0 0,4-2 1,-2 1-34,0-1 1,0 0-1,0 0 1,-1 0 0,1 0-1,-1-1 1,0 1-1,0-1 1,0 0 0,4-7-1,-3 4 7,-1 0-1,-1 0 1,1-1-1,-1 1 1,-1 0-1,2-9 1,1 2 313,-4 13-250,1 1 0,-1 0 0,1 0 1,-1 0-1,1 0 0,-1 0 0,1 0 1,-1 0-1,1 0 0,-1 0 1,1 1-1,-1-1 0,1 0 0,-1 0 1,1 0-1,-1 1 0,1-1 0,-1 0 1,1 0-1,-1 1 0,0-1 0,1 1 1,4 1-3,-1 0 1,1-1-1,-1 0 1,1 1-1,0-1 1,-1-1-1,1 1 1,0-1-1,9 0 1,0-1-488,0 0-1,15-4 1,-12 0-1018,1-1-1,-2 0 1,25-13 0,-40 19 1438,34-16-1325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3.2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15 188 12571,'0'0'213,"-1"0"-1,0 0 1,1 0 0,-1 0 0,0 1 0,0-1 0,1 0 0,-1 1 0,1-1-1,-1 0 1,0 1 0,1-1 0,-1 1 0,1-1 0,-1 1 0,1-1-1,-1 1 1,1 0 0,-1-1 0,1 1 0,0-1 0,-1 1 0,1 0 0,0-1-1,0 1 1,-1 0 0,1 0 0,0-1 0,0 1 0,0 0 0,0-1 0,0 1-1,0 0 1,0 0 0,0-1 0,0 1 0,0 1 0,2 3 300,-1 0 0,1 0 0,0 0 1,4 7-1,1 2 359,78 225 3489,-81-225-4311,-3-7-32,1 0 1,0-1-1,0 1 0,1-1 0,0 1 0,0-1 0,0 0 1,6 7-1,-9-12-18,1 0 1,-1-1 0,1 1-1,-1-1 1,1 1 0,0-1-1,-1 1 1,1-1 0,0 1-1,-1-1 1,1 1 0,0-1-1,0 0 1,0 1 0,-1-1-1,1 0 1,0 0 0,0 1-1,0-1 1,-1 0 0,1 0-1,0 0 1,1 0 0,-1-1-2,1 1 0,-1-1 0,0 1 0,0-1 0,0 1 0,1-1 0,-1 0 0,0 0 0,0 1 0,0-1 0,0 0 0,0 0 0,1-1 0,2-4-36,0 0-1,0-1 1,0 1-1,4-10 0,0-8-288,0 0 0,-2 0-1,-1 0 1,0-1 0,0-29-1,2-6-438,-6 56 709,-1 0-5,1 0-1,0 0 1,0 0-1,2-7 1,-2 10 58,-1 1 0,0-1 1,0 1-1,1-1 1,-1 1-1,0-1 1,1 1-1,-1-1 0,1 1 1,-1 0-1,0-1 1,1 1-1,-1-1 0,1 1 1,-1 0-1,1 0 1,-1-1-1,1 1 1,-1 0-1,1 0 0,-1 0 1,1-1-1,0 1 1,-1 0-1,1 0 0,-1 0 1,1 0-1,-1 0 1,1 0-1,0 0 1,-1 0-1,1 0 0,-1 0 1,1 1-1,-1-1 1,1 0-1,-1 0 0,1 1 1,0-1-1,0 1 1,9 4 28,0 2 1,16 12 0,-20-13 47,1-1 0,0 1 0,1-2 0,0 1 0,-1-1 0,14 5 1,-14-7-32,0 0 0,0-1 0,-1-1 1,1 1-1,0-1 0,0 0 0,0 0 1,0-1-1,0 0 0,-1 0 1,1-1-1,0 0 0,-1 0 0,1 0 1,-1-1-1,0 0 0,0 0 0,0-1 1,6-4-1,-9 6-23,0-1 1,1 0-1,-1 1 1,0-1-1,-1-1 0,1 1 1,-1 0-1,1-1 1,-1 1-1,0-1 0,0 0 1,-1 1-1,1-1 1,-1 0-1,1 0 1,-1 0-1,-1 0 0,1 0 1,0-1-1,-1 1 1,0 0-1,0 0 0,0 0 1,-1 0-1,1-1 1,-1 1-1,0 0 0,0 0 1,-1 0-1,1 0 1,-1 1-1,-2-6 1,-2-1-10,0 0 0,-1 0 0,0 1 0,-1 0 0,0 0 0,0 1 0,0 0 0,-11-7 0,-5-2-718,0 1 1,-29-13-1,41 20-1079,11 9 1707,1 0 0,0 0 0,0 0-1,-1-1 1,1 1 0,0 0 0,0-1 0,0 1 0,0 0 0,0 0-1,-1-1 1,1 1 0,0 0 0,0-1 0,0 1 0,0 0-1,0 0 1,0-1 0,0 1 0,0 0 0,0-1 0,0 1 0,0 0-1,0-1 1,0 1 0,0 0 0,1 0 0,-1-1 0,0 1-1,0 0 1,0-1 0,0 1 0,0 0 0,1 0 0,-1-1 0,0 1-1,0 0 1,0 0 0,1 0 0,-1-1 0,1 1 0,6-5-1099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3.7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92 552 14075,'-40'72'9100,"-5"9"-6433,38-63-2531,14-31-220,-5 9 51,0 0 1,0 0 0,0 1 0,1-1 0,-1 1 0,1-1 0,5-4 0,-7 7 14,-1 1 1,1-1 0,0 0 0,0 1 0,0-1-1,0 1 1,0-1 0,0 1 0,0 0 0,0-1-1,0 1 1,0 0 0,0 0 0,0 0 0,0-1-1,1 1 1,-1 0 0,0 1 0,0-1 0,0 0-1,0 0 1,0 0 0,0 1 0,0-1 0,0 0-1,0 1 1,0-1 0,0 1 0,0-1 0,0 1-1,0-1 1,0 1 0,-1 0 0,1 0 0,1 0-1,0 2 3,1-1 0,0 0 0,0 1 0,0-1 0,0 0 0,0-1 0,0 1 0,0-1 0,1 1 0,-1-1 0,0 0-1,1 0 1,-1 0 0,1-1 0,0 1 0,-1-1 0,1 0 0,-1 0 0,1 0 0,6-2 0,-6 1 15,0 0 1,0-1-1,0 0 0,0 0 1,0 0-1,-1 0 1,1 0-1,-1-1 1,1 0-1,-1 0 0,0 0 1,0 0-1,0 0 1,0 0-1,-1-1 1,4-6-1,2-4-2,-1-1 1,0 0 0,-2 0-1,1 0 1,-2-1-1,4-20 1,-5 12 8,-1 1 0,-1 0 0,-3-43 0,-3 23 15,-3 1 1,-1 0-1,-2 0 0,-21-51 0,29 87-17,-23-57 72,22 56-20,1 0-1,-1 1 1,-1-1-1,1 1 1,-1 0-1,-8-8 1,12 13-38,1 1-1,-1 0 1,1-1 0,0 1 0,-1-1 0,1 1 0,-1 0-1,1-1 1,-1 1 0,1 0 0,-1-1 0,1 1 0,-1 0 0,1 0-1,-1 0 1,1-1 0,-1 1 0,1 0 0,-1 0 0,0 0-1,1 0 1,-1 0 0,1 0 0,-1 0 0,0 0 0,1 0-1,-1 1 1,1-1 0,-1 0 0,1 0 0,-1 0 0,1 1 0,-1-1-1,1 0 1,-1 0 0,1 1 0,-1-1 0,1 0 0,-1 1-1,1-1 1,0 1 0,-1-1 0,1 1 0,0-1 0,-1 1-1,1-1 1,0 1 0,-1-1 0,1 1 0,0-1 0,0 1-1,0-1 1,0 1 0,-1 0 0,0 8 165,0-1-1,0 0 1,1 1 0,0-1-1,0 1 1,1-1-1,0 1 1,4 15 0,24 70 892,-25-82-932,9 23 285,2 0 0,30 53 0,-35-70-370,2-1 0,0-1 0,1 0 0,1-1 0,0 0 0,23 18 0,-24-22-51,-10-7-85,1-1-1,-1 0 1,0-1-1,1 1 1,0-1-1,0 1 0,6 2 1,-9-5 20,-1 0 0,0 0 1,0 0-1,1 0 0,-1 0 0,0 0 1,0 0-1,1 0 0,-1 0 0,0 0 1,0 0-1,1 0 0,-1 0 0,0-1 1,0 1-1,1 0 0,-1 0 1,0 0-1,0 0 0,0 0 0,1-1 1,-1 1-1,0 0 0,0 0 0,0 0 1,0 0-1,1-1 0,-1 1 0,0 0 1,0 0-1,0-1 0,0 1 0,0 0 1,0 0-1,0-1 0,0 1 0,0 0 1,1 0-1,-1-1 0,0 1 1,0 0-1,0 0 0,0-1 0,-1 1 1,1 0-1,0 0 0,0-1 0,0 1 1,0 0-1,0 0 0,0-1 0,0 1 1,-1 0-1,-3-15-2820,-6-2-365,-6-2 1077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4.2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0 215 18036,'8'4'1704,"4"-4"745,11-13-929,6-7-296,1-9-720,2-2-127,-3 2-802,-1 1-423,-5 2-1480,-5 3-545,-11 3 1441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4.6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39 414 13707,'1'0'247,"-1"1"1,1-1 0,-1 0-1,1 0 1,-1 0-1,1 0 1,-1 0-1,1 1 1,-1-1-1,1 0 1,-1 0 0,1 0-1,0 0 1,-1-1-1,1 1 1,-1 0-1,1 0 1,-1 0-1,1 0 1,-1 0 0,1-1-1,-1 1 1,1 0-1,-1-1 1,1 0-1,1 0 85,-1 0 0,0 0 0,0-1 1,0 1-1,0-1 0,0 1 0,0-1 0,1-1 0,0-2 103,0-1 1,0 1-1,-1 0 1,2-8-1,-3 8-392,0 0 0,0 0-1,-1 0 1,1 0-1,-1 0 1,0 0-1,-1 0 1,1 0 0,-1 1-1,0-1 1,0 0-1,0 1 1,-1 0-1,1-1 1,-1 1 0,0 0-1,-1 0 1,1 1-1,-1-1 1,1 1 0,-1-1-1,0 1 1,0 0-1,0 1 1,-1-1-1,-8-3 1,24 13-37,-8-5-1,0 0 0,1 1-1,-1-1 1,7 2-1,17 4 268,1-2 0,-1-1 0,55 4 1,-79-9-215,0 0 0,0 0 0,0 0 0,0-1 0,0 1 0,0-1 0,0 1 0,-1-1 0,1 0 0,0 0 0,0 0 0,-1 0 0,1-1 0,0 1 0,-1-1 0,3-2 0,-3 2-51,1 0 0,-1-1 0,0 0 0,0 1 0,-1-1 1,1 0-1,0 0 0,-1 0 0,0 0 0,0-1 0,0 1 1,0 0-1,0 0 0,0-5 0,0-1 12,7-48 488,26-96-1,-34 152-480,0 0-1,0 0 1,0 1-1,1-1 0,-1 0 1,0 1-1,0-1 1,1 0-1,-1 1 1,0-1-1,1 0 0,-1 1 1,1-1-1,-1 1 1,1-1-1,-1 1 1,1-1-1,0 1 0,0-1 1,0 1 24,-1 0 0,1 0 0,0 0 0,-1 0 0,1 0 1,-1 0-1,1 0 0,-1 1 0,1-1 0,-1 0 0,1 0 0,0 1 0,-1-1 1,0 0-1,2 1 0,-1 0-305,-1-1 0,1 1 0,0 0 1,0-1-1,0 1 0,0-1 0,0 0 1,0 1-1,0-1 0,0 0 0,0 0 0,0 0 1,2 1-1,6-4-1129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7.3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21 325 9882,'-6'-6'520,"4"5"251,1-1 1,-1 1 0,0-1-1,1 0 1,-1 0 0,-1-4-1,2 5-561,1 0-1,0 0 1,-1 0-1,1 0 1,0 0-1,0 0 1,0-1-1,0 1 1,0 0 0,0 0-1,0 0 1,1 0-1,-1 0 1,0 0-1,1-1 1,-1 1-1,1-1 1,3-7 226,0 1 0,0 0 0,1-1 0,0 2 0,1-1 0,0 1 0,9-10 0,-12 14-386,0 1 0,0-1 0,0 1-1,0 0 1,0-1 0,1 1 0,-1 1 0,1-1 0,0 0 0,0 1 0,-1 0 0,1 0 0,0 0 0,0 0 0,0 1-1,0-1 1,0 1 0,0 0 0,7 1 0,-2 1 31,-1 1 0,1 0 0,11 5 0,-13-5 64,1 0 0,0 0 0,14 3 1,-19-5-108,1-1 0,-1 0 1,0 0-1,0 0 0,0 0 0,0-1 1,0 1-1,0-1 0,0 0 1,0 0-1,0 0 0,0 0 1,0 0-1,3-2 0,1-2 6,-1 0 0,1 1 0,-1-2 1,0 1-1,0-1 0,7-9 0,-11 11-35,1 1 0,-1 0 0,0-1 0,0 1 0,0-1 1,0 0-1,-1 1 0,1-1 0,-1 0 0,0 0 0,0 0 0,-1 0 0,1 0 0,-1-8 1,-1 7-84,0 1 1,0 0-1,-1 0 1,0 0-1,0 0 1,0 0-1,0 0 1,0 0-1,-5-4 1,4 4-557,0 0 1,0 0 0,1 0 0,-1-1-1,1 1 1,-2-7 0,5-1-645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7.7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 85 16027,'0'-1'359,"-1"-1"0,1 0 0,0 0 0,-1 1-1,1-1 1,0 0 0,0 0 0,0 1-1,0-1 1,1 0 0,-1 0 0,0 1 0,1-1-1,-1 0 1,1 1 0,1-3 0,0 1-68,0 0 1,0 0 0,0 0-1,0 0 1,0 0 0,1 1-1,0 0 1,2-3 0,-1 2-150,1 0 0,0 0 0,-1 0 1,1 0-1,0 1 0,0 0 0,0 0 1,1 1-1,-1-1 0,9 0 0,-12 2-133,-1 0 0,1 0 0,0 0 0,-1 0 0,1 0 0,-1 1-1,1-1 1,-1 1 0,1-1 0,-1 1 0,1-1 0,-1 1 0,1 0-1,-1 0 1,0 0 0,1 0 0,-1 0 0,0 0 0,0 0 0,0 0 0,0 0-1,0 1 1,0-1 0,0 0 0,0 1 0,-1-1 0,1 1 0,0-1 0,-1 1-1,1-1 1,-1 1 0,1 2 0,1 6-5,-1 0-1,0-1 1,-1 1-1,-1 12 1,1-12 8,-2 37 6,-2 0 0,-3-1 0,-1 0 1,-14 46-1,17-81-16,-1 9-6,6-19 7,0-1 0,0 0-1,0 1 1,1-1 0,-1 0 0,0 1 0,0-1-1,0 1 1,0-1 0,1 0 0,-1 0 0,0 1-1,0-1 1,1 0 0,-1 1 0,0-1-1,0 0 1,1 0 0,-1 1 0,0-1 0,1 0-1,-1 0 1,0 0 0,1 1 0,-1-1 0,0 0-1,1 0 1,-1 0 0,1 0 0,-1 0 0,0 0-1,1 0 1,-1 0 0,1 0 0,-1 0-1,0 0 1,1 0 0,-1 0 0,0 0 0,1 0-1,-1 0 1,1-1 0,-1 1 0,0 0 0,1 0-1,3-2 13,-1 1-1,1 0 1,-1-1-1,1 0 1,-1 1-1,0-2 0,0 1 1,0 0-1,0 0 1,0-1-1,0 0 1,2-3-1,7-8-251,12-19 0,-21 28 54,10-15-2084,-1-1 0,-1 0 0,13-32-1,-13 20 977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8.22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58 65 11626,'-2'13'3603,"-2"25"0,4-29-2941,0 0 1,1 0 0,0 0-1,2 9 1,-2-15-587,0 1 1,0-1-1,0 0 0,0 0 1,0 0-1,0 0 0,1 0 1,-1 0-1,1 0 1,0 0-1,0 0 0,0-1 1,1 1-1,-1-1 1,0 1-1,1-1 0,0 0 1,-1 0-1,1 0 0,0-1 1,0 1-1,0-1 1,0 1-1,0-1 0,1 0 1,-1 0-1,0 0 0,5 0 1,-4-1-43,0 0 0,0 0 0,0-1 0,0 1 0,0-1 1,0 0-1,0 0 0,-1 0 0,1-1 0,0 1 0,-1-1 0,1 0 0,-1 0 1,1 0-1,-1-1 0,0 1 0,0-1 0,0 0 0,0 1 0,-1-1 0,1-1 0,-1 1 1,0 0-1,3-5 0,-3 5 12,0-1 1,-1 1 0,1-1-1,-1 1 1,0-1 0,1 1-1,-2-1 1,1 1 0,0-1-1,-1 0 1,0 0 0,0 1-1,0-1 1,0 0 0,0 0-1,-1 1 1,0-1-1,1 0 1,-2 1 0,1-1-1,0 1 1,-1-1 0,1 1-1,-1 0 1,0-1 0,-2-2-1,-4-2-25,0 0-1,0 1 0,-1-1 1,0 2-1,0-1 0,-1 1 1,0 1-1,0 0 0,-13-5 0,13 6-558,0 1-1,1 0 0,-1 1 1,0 0-1,-1 1 1,-10 0-1,6 2-1787,7 7 855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8.6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15491,'0'8'1449,"2"3"935,7 1-183,5 3-641,2 3-312,-2 5-488,-2 1-248,-4 4-271,1-2-89,-4-2-144,1-1-112,-2-6-657,-2-8-383,2-8-1224,2-4-337,10-6 1465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9.0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59 1 16259,'-18'50'7494,"-11"22"-5034,27-66-2261,0-2-175,0 0 0,1 0-1,0 1 1,0-1 0,0 0 0,0 0-1,0 8 1,1-11-25,0 0 0,0 0 0,1 0 0,-1 0 0,0 0 1,0 0-1,1 0 0,-1 0 0,0 0 0,1 0 0,-1 0 0,1 0 0,0 0 0,-1-1 0,1 1 0,-1 0 0,1 0 0,0-1 1,0 1-1,-1 0 0,1-1 0,0 1 0,0-1 0,0 1 0,0-1 0,0 1 0,0-1 0,0 0 0,0 1 0,0-1 0,0 0 1,0 0-1,0 0 0,0 0 0,0 0 0,0 0 0,2 0 0,5-1 0,0 1 0,0-2 1,0 1-1,0-1 0,0 0 0,0-1 1,13-6-1,-5 1 6,-1-1 0,23-17 0,-22 13-7,-13 11 6,0-1 0,-1 1-1,1-1 1,1 1-1,-1 0 1,0 0-1,1 0 1,-1 0-1,1 1 1,-1-1-1,1 1 1,4-1-1,-7 2-2,0 0 0,0 1 0,-1-1-1,1 0 1,0 0 0,0 1-1,0-1 1,0 1 0,0-1 0,-1 1-1,1-1 1,0 1 0,0-1 0,-1 1-1,1 0 1,0 0 0,-1-1-1,2 3 1,12 18 29,-9-14-20,-1 0-8,-1-1 1,0 0-1,0 1 1,0-1 0,-1 1-1,0 0 1,-1 0-1,1 0 1,-1 0-1,-1 0 1,1 0-1,-2 14 1,1-20-70,0 1 1,0-1-1,-1 0 0,1 0 1,0 0-1,-1 0 0,1 0 1,-1 0-1,0 0 0,1 0 1,-1 0-1,0 0 0,1 0 1,-1 0-1,0 0 0,0 0 1,0-1-1,0 1 0,0 0 1,0-1-1,0 1 0,0-1 1,0 1-1,0-1 0,0 1 1,0-1-1,0 0 0,0 1 1,0-1-1,-1 0 0,1 0 1,0 0-1,0 0 0,-2 0 1,-1 0-488,0 0 0,0-1-1,0 0 1,0 1 0,0-1 0,0-1 0,0 1 0,-5-3 0,-12-8-1117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9.4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 0 17324,'-4'6'1904,"-2"4"1177,1-3-1641,0 1-224,4-4-1216,1-2-672,5-5-1640,4-6 1319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22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1 15259,'-10'7'1441,"-2"5"855,-2 5-23,6 7-633,-2 1-184,8-1-336,-1-1-223,6-5-297,9-2-168,6-7-216,8-3-112,8-5-88,-2-1-136,3-3-648,-2-1-481,-2-4-1399,-1-3-361,2 11 1561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19.9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 1 13187,'-4'1'1952,"-1"5"1177,16 13-417,3 3-215,2 10-673,4 5-319,-3 0-673,-3 1-256,-1-3-368,-2-2-88,-8-4-72,0-1-72,-1-7-584,-2-4-624,0-8-1257,15-9-2144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20.3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1 315 14515,'4'5'887,"0"-1"-1,0 1 1,0 0-1,0 0 1,-1 0-1,0 1 1,0-1-1,0 1 1,-1 0 0,3 10-1,-3-7-565,-1 0 0,0 1 0,0-1 1,-1 1-1,0-1 0,-2 13 0,-3 23-20,2-52-279,1-8-20,3 2 5,1 0-1,0 0 1,1 0 0,0 1-1,1-1 1,1 1-1,0 0 1,1 0-1,10-17 1,-15 27-2,1 0-1,-1 0 1,1 0 0,-1 1 0,1-1 0,0 0 0,0 1-1,0-1 1,0 1 0,0 0 0,0-1 0,0 1 0,3-1-1,-4 2 0,0 0-1,0 0 0,0 0 1,0 0-1,0 0 0,0 0 0,0 0 1,0 0-1,0 0 0,0 0 1,0 0-1,0 1 0,0-1 0,-1 0 1,1 1-1,0-1 0,0 1 1,0-1-1,0 1 0,-1-1 0,1 1 1,0 0-1,0-1 0,-1 1 1,1 0-1,0 0 0,-1-1 0,1 1 1,-1 0-1,1 0 0,-1 0 1,0 0-1,1 0 0,-1 1 0,4 7 13,-1 1-1,-1-1 0,0 1 0,1 11 0,-2-9 11,2 0 0,3 16 0,-4-24-20,7 20 29,-9-23-33,1 0 0,-1 0-1,1 0 1,-1 0 0,1 0 0,-1 0 0,1 0 0,0 0 0,0-1 0,-1 1 0,1 0-1,0 0 1,0-1 0,0 1 0,0-1 0,0 1 0,0-1 0,-1 1 0,3 0 0,-2-1-1,0-1 0,0 1 0,0 0 0,-1-1 0,1 1 0,0-1 0,0 1 1,0 0-1,-1-1 0,1 0 0,0 1 0,-1-1 0,1 1 0,0-1 1,-1 0-1,1 0 0,-1 1 0,1-1 0,-1 0 0,1-1 0,1-1 2,7-11 0,-1 0-1,-1-1 1,0 0 0,-1-1-1,0 1 1,4-24 0,12-31-15,-21 68 12,-1 0 1,1-1-1,0 1 1,1 0-1,-1 0 1,0 0-1,1 0 1,-1 0-1,1 0 1,3-3-1,-5 5 1,1-1-1,0 1 1,0 0 0,0-1-1,0 1 1,-1 0-1,1 0 1,0 0 0,0 0-1,0 0 1,0 0-1,0 0 1,-1 0 0,1 0-1,0 1 1,0-1-1,0 0 1,0 0 0,-1 1-1,1-1 1,0 1 0,0-1-1,-1 0 1,1 1-1,0-1 1,-1 1 0,1 0-1,0-1 1,-1 1-1,1 0 1,-1-1 0,1 2-1,8 8 1,-1 1 0,9 16 0,-9-14 22,0-1-1,14 16 1,-19-25-2,0 0-1,0 0 0,0-1 1,0 1-1,0-1 0,0 0 1,1 0-1,-1 0 0,1 0 1,-1-1-1,1 1 1,0-1-1,6 1 0,-9-1-6,1-1 0,0 0-1,-1 0 1,1 0-1,0 0 1,0 0 0,-1 0-1,1-1 1,0 1-1,-1 0 1,1-1 0,-1 0-1,1 1 1,0-1 0,-1 0-1,1 0 1,-1 0-1,2-1 1,0 0 9,-1 0 1,0-1-1,0 1 1,0-1-1,0 0 1,-1 1-1,1-1 0,-1 0 1,2-3-1,1-7 63,0 1 0,-1-1 0,2-22 0,-5 32-72,2-13 10,-1 1 0,-1-1 0,-1 0 0,0 1 0,-2-1 0,-3-16 0,-1 6-15,-1 1 0,-20-44 0,28 69-9,-13-23 1,12 22-1,1 1 0,0-1 0,0 1 0,-1 0 0,1-1 0,0 1 0,-1-1 0,1 1 0,0 0 0,-1-1 0,1 1 0,0 0 0,-1 0 0,1-1 0,-1 1 0,1 0 0,-1 0 0,1 0 0,-1-1 0,1 1 0,-1 0 0,1 0 0,-1 0 0,1 0 0,-1 0 0,1 0-1,0 0 1,-1 0 0,1 0 0,-1 0 0,1 0 0,-1 0 0,1 0 0,-1 1 0,1-1 0,-1 0 0,1 0 0,-1 0 0,1 1 0,0-1 0,-1 0 0,1 1 0,-1-1 0,1 0 0,0 1 0,-1-1 0,1 1 0,-2 2-1,1 1 1,0-1-1,0 1 1,0-1-1,1 1 1,-1 0-1,1-1 0,0 1 1,0-1-1,0 1 1,1 4-1,-1-1 1,3 23 3,1-1 0,13 48 0,-11-54-4,-1-3-206,1 0 0,0 0 0,1-1 0,1 0 0,18 30 1,-24-47-13,-1 0 0,1 1 0,-1-1 0,1 0 1,0 0-1,-1 0 0,1 0 0,0 0 1,1-1-1,-1 1 0,0 0 0,0-1 0,1 0 1,-1 1-1,1-1 0,-1 0 0,1 0 1,-1-1-1,1 1 0,3 0 0,-2-2-20,-1 1-1,1-1 0,-1 0 1,1-1-1,-1 1 0,6-4 1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20.8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147 0 22317,'-22'26'2744,"-2"0"3026,-4-6-4514,-2-7-576,10-10-1424,3-4-1017,11-7 1025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15.4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51 99 8538,'0'-3'256,"0"-1"0,-1 1 0,0-1 0,0 1 0,0 0 0,0-1 0,0 1 0,-3-5 0,2 5-25,0-1 0,1 0 0,-1 0 0,1 0 0,0 0 0,-1-4 0,2 6-40,0 1 0,0-1 0,0 1 0,0 0 0,-1-1 0,1 1 1,0-1-1,-1 1 0,1 0 0,-1 0 0,0-1 0,1 1 0,-1 0 0,0 0 0,-1-2 1,0 2 446,0-1 0,0 1 0,-1 0 0,1 0 0,0 0 0,-1 0 1,-3-1-1,10 12 3718,12 30-3682,-9-18-346,-2 1 0,4 38 1,-2 48 105,-4-48-282,2 25-67,10 110-521,-14-209-3697,5-14 2907,4 0 357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15.77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84 15539,'11'3'2017,"3"2"1231,12-7-1055,1 1-225,2-5-759,1 0-289,-4-1-448,0 3-144,-4 2-248,-3 2-32,-3-1-272,-3-2-240,-2 0-816,-2-3-425,-3-5-1095,-3-3-177,0-12 1641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16.2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 9210,'1'0'186,"-1"-1"0,0 1 0,1 0-1,-1 0 1,0 0 0,1 0 0,-1 0 0,0 0 0,1-1 0,-1 1-1,1 0 1,-1 0 0,0 0 0,1 0 0,-1 0 0,0 1-1,1-1 1,-1 0 0,0 0 0,1 0 0,-1 0 0,0 0 0,1 0-1,-1 0 1,0 1 0,1-1 0,-1 0 0,0 0 0,0 1 0,1-1-1,5 13 2767,-3 17-482,-3-28-2149,17 246 6870,-9-174-6233,-5-38-638,1 0 0,2 0-1,13 43 1,-17-73-335,0 1 0,0-1-1,1 0 1,0-1-1,0 1 1,0 0 0,1-1-1,7 9 1,-11-14-37,0 1 0,0-1 0,1 0 0,-1 0 0,0 1 0,0-1 0,1 0-1,-1 1 1,0-1 0,0 0 0,1 0 0,-1 1 0,0-1 0,1 0 0,-1 0 0,0 0 0,1 0 0,-1 0 0,0 1 0,1-1 0,-1 0 0,1 0 0,-1 0 0,0 0 0,1 0 0,-1 0 0,0 0 0,1 0 0,-1 0 0,1 0 0,-1 0 0,0-1 0,1 1 0,-1 0 0,0 0 0,1 0 0,-1 0-1,0-1 1,1 1 0,-1 0 0,0 0 0,0 0 0,1-1 0,-1 1 0,0 0 0,0-1 0,1 1 0,-1 0 0,0-1 0,0 1 0,0 0 0,1-1 0,0-2-546,0 1 0,0-1-1,-1 1 1,1-1 0,-1 0 0,1-4-1,-1-17-1423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17.2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201 134 7858,'-2'-1'319,"1"0"1,0 0 0,-1 0 0,1 0-1,-1 1 1,1-1 0,-1 0 0,0 1-1,1-1 1,-1 1 0,0-1 0,1 1-1,-1 0 1,0 0 0,0 0 0,1 0-1,-1 0 1,0 0 0,1 0 0,-1 0-1,0 1 1,1-1 0,-1 1-1,0-1 1,1 1 0,-1 0 0,1-1-1,-1 1 1,1 0 0,-1 0 0,1 0-1,0 0 1,-1 1 0,1-1 0,0 0-1,0 0 1,0 1 0,-2 1 0,0 3 273,0 0 0,0 0 0,0 0 1,1 0-1,-1 0 0,2 1 0,-1-1 1,1 1-1,-1 6 0,-2 59 2126,10 134 0,1-96-1889,-8-79-751,-1 1 1,-10 54-1,11-76-78,0-6-1,0 0 0,0 0 0,0 0 0,-3 6 0,4-9 0,0-1 0,-1 1 0,1-1 0,0 1 0,0-1 0,0 0 0,-1 1 0,1-1 0,0 1 0,-1-1 0,1 1 0,0-1 0,-1 0 0,1 1 0,-1-1 0,1 0 0,0 0 0,-1 1 0,1-1 0,-1 0 0,1 0 0,-1 1 0,1-1 0,-1 0 0,1 0 0,-1 0 0,1 0 0,-1 0 0,1 0 0,-1 0 0,1 0 0,-1 0 0,1 0 0,-1 0 0,1 0 0,-1 0 0,1 0 0,-1-1 0,1 1 0,-1 0 0,1 0 0,-1-1 0,1 1 0,0 0 0,-1 0 0,1-1 0,-1 1 0,0-1 0,-1-1 0,0 0 0,0-1 0,0 1 0,1 0 0,-1-1 0,1 1 0,-1-1 0,1 0 0,0 1 0,-2-5 0,-6-33 0,8 32 0,-47-346-340,47 351 340,1 0-2,-1-7-2,0 0 0,1-15 0,0 23 18,0-1 0,0 1 0,1-1 0,-1 1 0,1-1 0,0 1 1,0 0-1,0-1 0,0 1 0,0 0 0,0 0 0,0-1 1,1 1-1,-1 0 0,3-2 0,-3 3-10,5-4 12,-1 0 1,1 0-1,-1 1 1,9-5-1,-12 8-14,-1 1-1,1-1 1,-1 0-1,1 1 1,-1-1 0,1 1-1,0-1 1,-1 1-1,1 0 1,-1 0 0,1-1-1,0 1 1,-1 1 0,1-1-1,0 0 1,-1 0-1,1 0 1,-1 1 0,1-1-1,0 1 1,-1-1 0,1 1-1,-1 0 1,1 0-1,1 1 1,5 6-2,-1 0 0,0 0 0,-1 0 0,0 1 0,0 0 0,-1 0 0,4 11 0,8 12 0,-1-5 0,1 0 0,1-1 0,1-1 0,1-1 0,1-1 0,2-1 0,0-1 0,1 0 0,30 18 0,-18-17 0,48 20 0,-80-43 0,-5-5 0,-3-7 0,4 11 0,-10-35 0,2-1 0,-6-61 0,9 16 0,6-109 0,2 64 0,-3 125 0,0 0-3,0-1 0,0 1 0,0-1 1,0 1-1,0 0 0,-1-1 0,1 1 0,-1 0 0,0 0 0,0-1 0,0 1 0,0 0 0,-1 0 0,0 0 0,1 0 0,-1 0 0,0 1 0,0-1 1,0 0-1,-4-2 0,8 6-445,1 0 1,-1 0 0,1 0 0,-1 0-1,0-1 1,1 1 0,3 0 0,9 2-2597,-1 4-438,0 1 1052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17.8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45 12883,'2'4'7073,"5"-4"-4392,4 0-257,7-4-527,3 1-345,-1 0-592,0 1-320,-2 1-400,-2 1-63,0-2-482,1-1-407,0-5-1208,-2-1-905,3-4 1433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18.2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14387,'6'3'7108,"-6"-3"-6938,5 9 1973,-5-8-1929,5 11 1817,5 23 0,3 41-140,-10-50-1447,18 174 557,-17-67-3424,-2-142-4641,-1-14 5335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18.6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1 376 14691,'10'6'2057,"6"-1"1167,5-5-671,3-2-257,4-5-735,-2-1-337,-3-1-648,-4 0-232,-2 1-256,-5 1-168,-1-1-728,0 0-672,-5-2-1545,0-2-360,4 1 1673</inkml:trace>
  <inkml:trace contextRef="#ctx0" brushRef="#br0" timeOffset="1">272 0 12227,'0'18'2272,"1"4"2145,6 7-1912,0 3 15,7 3-527,4 0-233,0 4-376,2 1-176,-3 2-335,-2 3-129,-1 2-304,-3 2-120,-5-2-248,-3-4-40,-3-10-408,-3-10-456,-11-41-8522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22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13627,'1'4'825,"-1"-1"-1,0 1 1,1-1-1,0 0 1,0 1 0,0-1-1,2 4 1,2 4 317,1 0 0,8 10 0,-9-14-504,21 29 621,3-1-1,33 33 1,-54-60-1238,30 28-1692,-36-32 49,-12-7-1907,-14-9 539,4-1 744,-4-7 862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5.1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61 1 8794,'3'2'14160,"-2"-1"-13961,-1 0 1,1 0-1,-1 0 0,1 1 0,-1-1 1,0 0-1,1 0 0,-1 1 0,0-1 0,0 0 1,0 1-1,0-1 0,0 0 0,0 0 1,-1 3-1,-6 23 1029,2-8-677,4 1-183,0-1 0,2 1 1,2 24-1,1 13 136,-9 151 655,1 55-252,4-262-901,0 1 0,0-1 0,0 0-1,0 1 1,0-1 0,0 1 0,0-1 0,0 0-1,-1 1 1,1-1 0,0 0 0,-1 1 0,1-1-1,-1 0 1,0 0 0,1 1 0,-2 0 0,1-1-205,-1 1 1,0-1 0,0 0-1,0 0 1,1 0 0,-1 0 0,0-1-1,0 1 1,-2 0 0,2 0-127,1-1 132,1-1-1,-1 1 1,1 0-1,-1 0 1,1 0-1,-1-1 1,1 1-1,-1 0 1,1 0-1,0-1 1,-1 1-1,1 0 1,-1-1 0,1 1-1,0-1 1,-1 1-1,1 0 1,0-1-1,-1 1 1,1-1-1,0 1 1,-1-2-1,-6-12-3825,6 13 2861,-3-7-1311,2 2 1007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5.6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18 13603,'-1'2'707,"0"1"0,1 0 0,-1 0 0,1 0 0,0 0 0,0 0 0,0 0 0,0 0 0,1 4 0,0-2-63,0 1-1,1-1 1,0 1 0,3 6-1,1 0 406,1-1 0,0 1-1,11 11 1,-17-22-943,0 0 1,0-1-1,0 1 1,0 0-1,0-1 1,0 1-1,0-1 1,0 0-1,0 1 1,0-1-1,0 0 1,0 0-1,1 0 0,-1 0 1,0 0-1,0 0 1,0 0-1,0 0 1,0 0-1,1 0 1,-1-1-1,0 1 1,0 0-1,0-1 1,0 1-1,0-1 0,0 1 1,1-2-1,32-19 601,-32 19-654,4-2-202,-1 0 0,0-1-1,0 0 1,0 0 0,0 0-1,-1 0 1,6-11 0,-7 11-601,-1 0 0,1 0 0,-1-1 0,-1 1 0,1 0 0,1-8 0,-1-14-1334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6.4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 5 11923,'7'-2'1912,"-6"1"-1321,0 1 1,0 0-1,0-1 1,-1 1-1,1 0 1,0 0 0,0 0-1,0 0 1,0 0-1,-1 0 1,1 0-1,0 0 1,0 0-1,0 0 1,0 0-1,0 1 1,0-1-496,0 1 1,0 0-1,-1-1 1,1 1-1,0 0 0,-1-1 1,1 1-1,-1 0 0,1 0 1,-1-1-1,1 1 1,0 2-1,0 3 136,1 0 1,-1 1-1,0-1 1,0 0-1,-1 1 0,1-1 1,-2 11-1,0-1 52,-10 183 1090,11-198-1370,-2 15-24,0-1 0,-2 0 0,1 0 0,-9 20 0,12-35-6,0 0 0,0 0 0,-1 1 1,1-1-1,0 0 0,0 0 0,0 0 1,0 0-1,0 0 0,0 0 0,0 1 1,0-1-1,-1 0 0,1 0 0,0 0 1,0 0-1,0 0 0,0 0 0,0 0 0,-1 0 1,1 0-1,0 1 0,0-1 0,0 0 1,0 0-1,-1 0 0,1 0 0,0 0 1,0 0-1,0 0 0,0 0 0,-1 0 0,1 0 1,0 0-1,0 0 0,0-1 0,0 1 1,-1 0-1,1 0 0,0 0 0,0 0 1,0 0-1,0 0 0,0 0 0,-1 0 0,1 0 1,0-1-1,0 1 0,0 0 0,0 0 1,0 0-1,0 0 0,0 0 0,0 0 1,-1-1-1,0-4-676,-1-1-1,0 1 1,1-1 0,0 1 0,1-1-1,-1-6 1,0-4-906,-4-16-921,-3-5 976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6.8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0 171 11674,'15'11'4058,"21"11"0,20 5 251,59 15-1531,-98-36-2503,-2-1-210,-8-2-153,0 0 1,0-1 0,0 0 0,1 0 0,11 1 0,-19-3-40,1 0 0,-1-1 0,1 1 0,-1 0 0,1 0-1,-1 0 1,1 0 0,-1 0 0,1-1 0,-1 1 0,1 0 0,-1 0 0,0-1 0,1 1 0,-1 0 0,1-1 0,-1 1 0,0 0 0,1-1 0,-1 1 0,0 0 0,1-1 0,-1 1 0,0-1 0,0 1 0,1-1 0,-1 1 0,0-1 0,0 1-1,0-2 1,2-18-3910,-1 9 2367,4-5 65</inkml:trace>
  <inkml:trace contextRef="#ctx0" brushRef="#br0" timeOffset="1">323 1 13179,'4'43'7970,"11"21"-2707,0 0-2850,-10-22-1691,-1 46 0,-1-29-659,-3-53-291,1 0 0,0 1 1,0-1-1,2 8 0,-2-13 94,-1 0 0,0-1 1,0 1-1,1 0 0,-1 0 0,0-1 0,1 1 0,-1-1 0,1 1 1,-1 0-1,1-1 0,-1 1 0,1-1 0,0 1 0,-1-1 0,1 1 0,0-1 1,0 1-1,0-1-29,0 0 0,0 0-1,0 0 1,-1 0 0,1 0 0,0 0 0,0 0 0,0-1 0,-1 1 0,1 0 0,0-1-1,0 1 1,-1 0 0,1-1 0,0 1 0,-1-1 0,1 1 0,0-1 0,-1 1 0,1-1-1,-1 1 1,2-2 0,11-16-1354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7.2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78 19644,'17'0'1240,"10"-3"481,5 0-209,6-4-864,5-1-208,-8 0-352,-3-1-304,-2-1-936,-4-1-848,3 0-2753,-5 4 2656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7.6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0 14787,'-2'14'1825,"1"3"1839,1 1-743,4 0-617,4 4-327,4-1-705,-3 0-288,1 4-456,0-1-183,-7 2-289,3-2 0,-4-1-232,-2-3-329,-2-8-711,2-3-696,-4-10-1129,-2-5-232,9-9 1649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8.0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1 261 11026,'4'1'976,"0"1"0,0-1 0,0 0 0,1 0 0,-1 0 0,0-1-1,8 0 1,-5 0-170,0-1 0,0 0 0,0 0 0,10-3 0,-9 1-542,1-1 0,-1 1 0,0-1 0,0-1 0,0 1 0,-1-1 0,14-12 0,-18 14-297,-1 0 0,1-1 1,0 1-1,-1-1 0,0 0 1,0 0-1,0 0 0,-1 0 0,3-8 1,8-44-1108,-6 22 637,11-37 296,-17 71 233,0-1 0,1 1 0,-1-1 0,0 1 0,0-1 0,0 1 0,0-1 0,0 1 0,1-1 0,-1 1 0,0-1 0,1 1 0,-1-1 0,0 1 0,1-1 0,-1 1 0,1-1 0,3 6 989,2 21 699,-6-23-1679,11 110 3076,-10-78-2785,2-1 1,8 37-1,-8-61-941,0-1-1,7 16 1,-4-14-165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8.4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10434,'6'5'2921,"9"12"3110,-13-14-5632,0-1 0,0 1 0,-1 0 0,1-1 0,-1 1 0,0 0 0,0 0 0,0 0 0,1 5 0,-2-6-364,4 21 1194,-4-22-1369,1 0 1,-1 0 0,0 1-1,0-1 1,0 0 0,0 0 0,-1 0-1,1 1 1,0-1 0,0 0-1,-1 0 1,1 0 0,-1 1-1,0 1 1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8.8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13227,'12'1'1192,"-1"1"873,-1 1-329,-1 1-144,-2 4-287,-6 4-433,-1 0-232,-1 2-296,-6 4-144,1-4-120,0 1-40,3-3-456,2-2-304,4-4-2793,3-9 2377,1 1 184</inkml:trace>
  <inkml:trace contextRef="#ctx0" brushRef="#br0" timeOffset="1">190 30 13227,'7'12'1232,"-2"-2"697,1 1-337,-3 0-352,-1-2-408,-1 0-424,4 0-160,-1-3-328,2-1-272,2-5-800,-3-5-312,4-4-537,1-1-135,7-6 1368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29.25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12035,'2'12'1360,"2"3"800,-4-3-719,5 2-313,4 0-976,2-4-728,11 4 320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33.1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0 10842,'-1'1'291,"1"-1"0,-1 0 0,1 0-1,-1 1 1,1-1 0,-1 0 0,1 1-1,0-1 1,-1 1 0,1-1-1,-1 0 1,1 1 0,0-1 0,-1 1-1,1-1 1,0 1 0,0-1 0,-1 1-1,1 0 1,0 0 0,-2 16 2115,7 16-1030,-4-31-1188,17 110 2303,-1-4-1620,-14-89-969,0 0-1,-2 1 1,-1 22 0,0-21-1296,-6-31-4234,9-2 4198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23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 8978,'2'-2'412,"0"1"1,0-1-1,0 1 1,0 0-1,0 0 0,1-1 1,-1 1-1,0 1 1,0-1-1,1 0 0,3 0 1,29-2 1791,-17 1-1305,24-1 1262,54 2-1,-79 2-1770,1 0-1,0 2 1,-1 0 0,0 1-1,30 11 1,-42-14-332,0 2 1,-1-1-1,1 1 1,0-1-1,-1 1 0,1 1 1,-1-1-1,0 0 1,0 1-1,0 0 1,-1 0-1,1 0 0,-1 1 1,0-1-1,0 1 1,0-1-1,-1 1 0,0 0 1,0 0-1,0 0 1,0 1-1,-1-1 0,0 0 1,0 1-1,0-1 1,-1 0-1,0 1 0,0-1 1,0 1-1,-1-1 1,0 0-1,0 1 0,-3 8 1,2-7-24,-1 0 0,0-1 0,0 1 0,-1-1-1,0 0 1,0 0 0,-1 0 0,1 0 0,-1-1 0,0 0 0,-9 7 0,11-10-106,1 0 0,-1 0 0,0-1 0,0 1 0,0-1-1,0 0 1,0 1 0,-1-2 0,1 1 0,0 0 0,-6 0 0,6-1-110,0 0 0,1 0-1,-1-1 1,1 1 0,-1-1 0,1 1 0,0-1-1,-1 0 1,1 0 0,0 0 0,-1 0 0,1-1-1,0 1 1,0-1 0,0 1 0,0-1 0,-2-2-1,3 3-11,0 0 1,0 0-1,0-1 0,0 1 0,0 0 0,0-1 0,1 1 0,-1-1 0,1 1 0,-2-3 1,-2-23-1102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2.0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1291 21 9546,'0'-1'171,"0"0"32,0 0-1,1 0 1,-1-1-1,0 1 1,1 0 0,-1 0-1,0 0 1,1 0-1,0 0 1,-1 0-1,1 0 1,-1 0-1,1 0 1,0 0-1,0 0 1,0 0-1,1-1 1,-2 4 169,0 0 0,1-1 0,-1 1 0,0 0-1,0 0 1,0-1 0,0 1 0,0 0 0,0 0 0,-1 2 0,1-3-209,-3 25 1966,3-21-1703,0 1 0,0-1-1,-1 1 1,0-1 0,0 1 0,0-1-1,-1 0 1,0 0 0,0 0 0,-3 6-1,-24 30 543,-55 59-1,66-81-815,-1-1 1,-1-1-1,0-1 0,-2 0 0,0-2 0,-38 19 0,22-15 5,0-3 0,-1-1 0,-59 12 0,-262 45 376,32-7 73,239-39-1181,112-42-9503,-12 12 8483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2.4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263 2 13187,'-2'-1'593,"0"1"0,0 0 0,0 0 0,0 0 0,0 0 0,0 0 0,0 0 0,0 0 0,0 1 0,0-1 0,0 1 0,-2 0 0,0 1-47,0 0 0,0 0 0,1 0 0,-1 1 1,-5 3-1,-1 4-26,1 0 1,-15 19 0,21-25-246,-132 182 2522,131-180-2571,0 0 0,0 0 0,1 0 0,-5 11 0,8-16-182,-1 1-1,1-1 1,0 0-1,-1 0 1,1 0-1,0 0 1,0 0-1,0 0 1,0 1-1,0-1 1,0 0-1,0 0 1,0 0-1,0 0 1,0 1-1,1-1 1,-1 0-1,0 0 1,1 0-1,-1 0 1,1 0-1,0 0 1,-1 0-1,1 0 1,0 0-1,-1 0 1,1 0-1,0-1 1,0 1-1,0 0 1,0 0-1,0-1 1,0 1-1,0-1 1,0 1-1,1 0 1,2 0 11,1 1 0,-1-1 0,1 0 1,-1-1-1,1 1 0,-1-1 0,1 0 0,0 0 1,-1 0-1,1-1 0,-1 0 0,9-2 1,5-2-7,30-14 0,96-56-2472,-105 50 1441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3.74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100 80 7154,'-12'8'1809,"-18"14"1,4-2 2083,1 3 1438,18-16-2895,20-28 1727,-4 3-3725,0 4-239,1 0 0,0 1-1,1 0 1,0 1 0,1 0 0,0 1 0,16-11 0,-27 21-194,0 0 0,1 0 0,-1 0 0,1 0 0,-1 1 0,1-1 0,-1 0 0,1 1-1,-1-1 1,1 1 0,0-1 0,-1 1 0,1 0 0,0 0 0,-1 0 0,1 0 0,0 0 0,-1 0 0,1 0 0,0 0 0,-1 1 0,1-1 0,0 1 0,-1-1 0,1 1 0,-1 0 0,1 0 0,-1-1 0,1 1 0,-1 0 0,0 0 0,1 0 0,-1 1 0,0-1 0,0 0 0,0 0 0,0 1 0,0-1-1,0 1 1,0-1 0,0 0 0,0 3 0,3 5 3,0 0-1,-1 0 1,-1 0-1,1 0 0,-1 0 1,0 11-1,0 6-5,-1-1 1,-1 1-1,-2-1 0,0 1 1,-11 45-1,-47 119 27,35-117-36,21-63 36,4-17-20,4-17 8,1 15 51,0 1 1,0-1 0,1 1-1,0 0 1,1 0-1,-1 1 1,2 0-1,-1 0 1,15-10-1,-5 5 130,1 1 0,1 0-1,30-12 1,-21 13-102,-20 8-373,0-1-1,0 0 0,10-7 1,-15 8-175,0 0 0,0 0 0,0-1 0,0 0 0,0 0 0,-1 0 1,1 0-1,-1 0 0,0 0 0,3-6 0,3-11 541,-2-8-589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4.1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78 42 12195,'0'6'745,"-1"1"1,1-1-1,0 0 0,0 0 1,1 0-1,0 0 1,2 9-1,15 41 968,-18-54-1629,4 9 155,1 0 1,0-1-1,0 0 0,1 0 1,0 0-1,0-1 1,9 9-1,-13-15-149,1-1-1,-1 0 1,1 1 0,-1-1 0,1-1 0,0 1-1,0 0 1,0-1 0,0 1 0,0-1 0,0 0-1,5 1 1,-6-1-10,1-1 1,0 0-1,-1 0 0,1 0 0,0-1 1,-1 1-1,1-1 0,-1 1 0,1-1 0,0 0 1,-1 0-1,0 0 0,1 0 0,-1 0 1,1-1-1,-1 1 0,3-4 0,-1 2 79,0 0 1,-1-1-1,1 0 0,-1 0 0,0 0 0,0 0 0,-1 0 0,1-1 0,-1 1 1,0-1-1,0 1 0,0-1 0,-1 0 0,0 0 0,0 0 0,1-6 1,-2 7-52,1-1 1,-1 0-1,0 1 1,-1-1-1,1 1 1,-1-1 0,0 0-1,0 1 1,0 0-1,0-1 1,-1 1-1,0 0 1,0-1 0,0 1-1,-1 0 1,1 0-1,-7-6 1,0 1-29,0 1 0,-1 0-1,-1 1 1,1 0 0,-1 0 0,0 1 0,-23-9-1,18 10-866,-30-7 0,30 9-1778,-30-1 1,20 4 268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4.7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35 11122,'-3'-35'11493,"8"39"-9958,2 6-448,-1 0-1,0 1 1,6 14-1,5 10-60,-3-8-611,-1 2-1,-1 0 1,11 42-1,-11-40-333,-9-23-402,0-1 0,-1 0 1,0 1-1,0 0 1,2 13-1,-4-41-8052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5.2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30 1 15427,'1'12'1117,"-1"0"0,-1 0 0,0 0 0,-1-1 0,0 1 0,-5 14 0,-3 23 317,6-24-377,1 40 0,3-56-777,0-1-1,1 1 0,0-1 1,1 1-1,0-1 1,0 0-1,1 0 0,5 13 1,-6-19-223,0 1 0,0-1-1,-1 1 1,2-1 0,-1 0 0,0 0 0,0 0 0,1 0 0,-1 0-1,1 0 1,-1-1 0,1 1 0,0-1 0,0 0 0,0 0 0,0 0-1,0 0 1,0 0 0,0-1 0,0 1 0,5-1 0,-4 1-132,1-1 0,-1 0 0,0-1 0,1 1 0,-1-1 0,0 0 0,0 0 0,1 0 0,-1-1 0,0 1 0,0-1 0,0 0 0,-1 0 0,1-1 0,4-2 0,-3 0-655,0 0 1,-1-1 0,1 0 0,-1 1 0,0-1 0,0-1-1,-1 1 1,0-1 0,0 1 0,-1-1 0,0 0-1,3-12 1,4-18-1339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5.6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75 279 12723,'49'55'7517,"-4"5"-3613,35 66 474,-69-108-3793,21 37 837,-30-50-1323,0 0-1,0-1 0,0 1 0,0 0 1,-1 0-1,0 0 0,0 1 1,0-1-1,-1 7 0,0-11-94,0 1-1,-1-1 0,1 0 1,-1 1-1,1-1 1,-1 0-1,1 0 1,-1 0-1,0 0 0,0 0 1,1 1-1,-1-1 1,0-1-1,0 1 1,0 0-1,0 0 0,0 0 1,0 0-1,-1-1 1,1 1-1,0 0 1,0-1-1,0 1 0,-1-1 1,1 0-1,0 1 1,-1-1-1,1 0 1,0 0-1,-3 1 0,-4-1 9,0 1-1,0-1 0,-14-2 0,11 1-530,1-1 0,-1 0 0,1-1 0,-1 0 0,1 0 1,-15-8-1,21 9 285,0-1 0,0 1 0,0-1 0,1 0 0,-1 0 0,1 0 0,-1-1 0,1 0 0,0 1 0,1-1 0,-1 0 0,0 0-1,1 0 1,0-1 0,0 1 0,1 0 0,-2-6 0,-6-19-883</inkml:trace>
  <inkml:trace contextRef="#ctx0" brushRef="#br0" timeOffset="1">8 29 21141,'-3'-6'1464,"-2"0"456,5 1-415,3 1-1073,-1-1-176,5 4-536,1-1-585,4 2-1407,0 2-633,5 4 1337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6.1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16203,'0'21'1984,"2"-1"0,0 0 0,2 0 0,8 29-1,33 75 1670,2 8-2307,-34-85-1739,-3 0-1,7 56 1,-17-101-120,0-1 117,1-23-4055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6.7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0 444 13131,'4'0'799,"1"0"-1,-1 1 1,0-1 0,0 1 0,0 0 0,0 0-1,0 1 1,0-1 0,0 1 0,0-1 0,0 1 0,-1 1-1,7 3 1,-6-2-399,0 0-1,0 0 1,0 0-1,0 1 1,-1-1-1,0 1 1,0 0-1,0 0 1,3 7-1,-3-3-310,0 0-1,0 0 1,-1 0-1,0 0 0,-1 0 1,0 1-1,0-1 0,-1 0 1,0 1-1,0-1 1,-1 1-1,-3 10 0,4-18-87,-1 0 0,0 0 1,1 0-1,-1 0 0,0 0 0,0 0 0,0 0 0,0-1 0,0 1 0,0 0 0,-1-1 0,-1 3 0,3-4-2,0 0 0,0 0 0,-1 0 0,1 1-1,0-1 1,-1 0 0,1 0 0,0 0 0,-1 0 0,1 0-1,0 0 1,0 0 0,-1 0 0,1 0 0,0 0-1,-1 0 1,1 0 0,0 0 0,-1 0 0,1 0-1,0 0 1,-1 0 0,1 0 0,0 0 0,0 0 0,-1 0-1,1-1 1,-1 1 0,0-1-1,0 0-1,1 0 1,-1 0 0,0 0-1,0 0 1,1 0 0,-1 0 0,0 0-1,1-1 1,-1 1 0,0-2-1,-2-10-13,-1 0 0,2 0-1,0 0 1,0 0-1,1-1 1,1 1 0,0 0-1,4-25 1,-1 21-13,0 1 0,1 0-1,1 0 1,1 0 0,0 1-1,15-26 1,-19 37 29,1-1-1,0 1 1,0 0-1,0 0 0,1 0 1,0 1-1,-1-1 1,1 1-1,8-5 1,-10 6 18,1 1 0,-1 0 1,0 0-1,0 1 1,1-1-1,-1 0 0,1 1 1,-1-1-1,0 1 1,1 0-1,-1 0 0,1 0 1,-1 0-1,1 0 0,-1 1 1,0-1-1,1 1 1,-1-1-1,1 1 0,-1 0 1,0 0-1,3 2 1,1 0 79,-1 1 0,0 0 0,0 1 0,-1-1 1,1 1-1,-1 0 0,0 0 0,0 0 0,-1 1 1,1-1-1,-1 1 0,0 0 0,-1 0 1,3 7-1,-3-6-38,0-1 1,0 0 0,-1 1-1,0 0 1,0-1-1,0 1 1,-1 0 0,0-1-1,0 1 1,-1 0 0,0-1-1,0 1 1,-4 11-1,5-17-58,-1 0 0,1-1 0,0 1 0,0 0 0,-1-1 0,1 1 0,0 0 0,-1-1 0,1 1 0,-1-1 0,1 1 1,-1-1-1,1 1 0,-1-1 0,0 2 0,0-2-2,1-1 1,0 1 0,0 0-1,-1 0 1,1 0-1,0 0 1,0 0 0,0 0-1,-1 0 1,1 0 0,0-1-1,0 1 1,0 0 0,-1 0-1,1 0 1,0 0 0,0 0-1,0-1 1,0 1 0,0 0-1,-1 0 1,1-1 0,0 1-1,0 0 1,0 0 0,0 0-1,0-1 1,0 1 0,0-1-1,-5-25 26,5 21-20,-3-21-111,2 0 0,1-37-1,2 47 22,-1 0-1,2 0 0,0 1 1,1-1-1,7-17 0,-9 29 74,0 0-1,0 0 0,0 0 1,0 0-1,1 1 0,-1-1 1,1 1-1,4-5 0,-6 8 11,0-1 0,0 0 0,0 1 0,0-1 0,-1 1-1,1-1 1,0 1 0,0 0 0,0-1 0,0 1 0,0 0 0,0-1-1,0 1 1,0 0 0,0 0 0,0 0 0,0 0 0,1 0 0,-1 0-1,0 0 1,0 1 0,0-1 0,0 0 0,0 1 0,0-1-1,0 0 1,-1 1 0,1-1 0,0 1 0,0-1 0,0 1 0,0 0-1,0-1 1,-1 1 0,1 0 0,0 0 0,-1-1 0,1 1 0,0 0-1,0 1 1,28 41-23,-18-26 70,17 20-1,-27-36-40,0 1 1,1-1-1,-1 0 1,0 0-1,0 0 1,0 0-1,1 0 1,-1-1-1,0 1 1,1 0-1,-1-1 1,1 1-1,-1-1 1,1 1-1,-1-1 1,1 0-1,-1 1 1,1-1-1,0 0 1,-1 0-1,1 0 1,-1 0-1,1 0 1,-1-1-1,1 1 1,-1 0-1,1-1 1,-1 1-1,1-1 1,-1 0-1,1 1 1,-1-1-1,0 0 0,1 0 1,-1 0-1,0 0 1,2-2-1,2-1 3,-1 0-1,0 0 1,0-1-1,-1 1 1,1-1-1,-1 0 1,0-1-1,5-10 1,0-8-9,-1 0 0,4-33 0,-7 33-4,1 0 0,13-34 1,-18 58 4,0 0 0,0 0 0,0 0 0,0 0 0,0 0 0,0 0-1,0 0 1,0 0 0,0 0 0,0 0 0,0 0 0,0 0 0,0 0 0,0 0 0,0 0 0,0 0 0,0 0 0,0 0 0,0 0 0,0 0 0,0 0 0,0 0 0,0 0 0,1 0 0,-1 0 0,0 0 0,0 0 0,0 0 0,0 0 0,0 0 0,0 0 0,0 0 0,0 0 0,0 0 0,0 0 0,0 0 0,0 0 0,0 0 0,0 0 0,0 0 0,0 0 0,0 0 0,0 0 0,0 0 0,0 0 0,0 0 0,0 0 0,0 0 0,0 0-1,0 0 1,0 0 0,0 0 0,0 0 0,0 0 0,0-1 0,0 1 0,0 0 0,2 7-3,-2 10 1,0-2 6,1 1-1,0 0 1,1 0-1,7 29 1,-8-41-2,1 0 1,-1 0 0,1 0 0,0 0-1,0 0 1,1 0 0,-1-1 0,1 1-1,0-1 1,3 4 0,-3-5 2,-1-1 0,0 1 0,1 0 0,-1-1 0,1 0 0,0 1 0,-1-1 0,1 0 0,0-1 0,0 1 0,0 0 0,0-1 0,0 1 0,0-1 0,0 0 0,5-1 0,-6 1 7,1 0 0,0-1 0,0 0 0,0 1-1,0-1 1,0 0 0,-1-1 0,1 1 0,0 0 0,-1-1-1,1 0 1,-1 1 0,0-1 0,0 0 0,1 0-1,-1 0 1,0 0 0,-1-1 0,1 1 0,0-1 0,-1 1-1,1-1 1,-1 1 0,0-1 0,0 0 0,0 0-1,1-4 1,0 2 5,-1-1 0,0 1 0,-1-1 0,1 1 0,-1-1 1,0 1-1,0-1 0,-1 1 0,0-1 0,0 1 0,0-1 0,0 1 0,-5-10 0,1 7-34,0 0 1,0 0 0,-1 1-1,0-1 1,0 1 0,0 1 0,-1-1-1,-1 1 1,1 0 0,-14-7-1,11 7-403,0 0-1,0 1 0,0 1 1,-1 0-1,1 0 1,-1 1-1,0 0 1,-17-1-1,20 3-532,1 1 0,-1 1 0,1-1 0,-11 3 0,6 2-1545,10 4 771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7.1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52 14019,'1'-10'729,"-2"7"-262,1 0 0,0 0 1,0 1-1,0-1 0,1 0 0,-1 0 0,1 0 1,0 0-1,0 0 0,0 1 0,0-1 1,1-2-1,-1 4-376,-1 1 0,0 0 0,0 0 1,1 0-1,-1-1 0,0 1 0,1 0 1,-1 0-1,0 0 0,1 0 0,-1 0 1,0 0-1,1 0 0,-1 0 0,0 0 0,1 0 1,-1 0-1,0 0 0,1 0 0,-1 0 1,0 0-1,1 0 0,-1 0 0,0 0 0,1 0 1,-1 1-1,0-1 0,1 0 0,-1 0 1,10 9 1389,-1 4-515,0-1 1,-1 2-1,11 25 0,-6-13-247,45 83 1473,18 37-1261,-64-116-921,12 43 1,-21-62-12,-1-2-539,0 1 0,-1-1 0,0 0 0,-1 15 0,0-22 481,1-11-448,3-4-340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23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1 145 16636,'20'-15'1312,"1"-3"488,5-4-47,1 3-1001,1-3-208,1 4-456,-5 4-360,-6 5-688,1 3-721,-10 5-615,6 2 1016</inkml:trace>
  <inkml:trace contextRef="#ctx0" brushRef="#br0" timeOffset="1">121 253 16243,'6'3'1281,"3"-3"575,7-7-103,7-8-937,4-5-200,3-2-640,1 1-392,-2 0-1105,1 1-423,10 5 968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2:37.50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 1 19916,'-3'13'2369,"-3"3"1928,-3-3-2737,0-2-736,13 1-2944,5-1 1656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24.5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1 415 11795,'8'4'8508,"-2"-10"-7421,47-42 3616,33-17-2881,-31 24-1158,13-11-155,69-51 389,-95 75-726,62-33 0,-95 57-295,-7 3-25,-1 1 0,1-1 0,-1 0 0,1 0 0,-1 0 0,1 0 0,-1 0 0,3-2 1,-30 14-7979,2 5 6044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25.0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0 464 11266,'0'1'202,"0"-1"0,0 1 0,0 0 0,0-1 0,0 1 0,0 0 0,1-1 0,-1 1 0,0-1 0,0 1 0,1 0 0,-1-1 0,0 1 0,1-1 0,-1 1 0,0-1 0,1 1 0,-1-1 0,1 1 0,-1-1 0,1 1 0,1-1 90,-1 0 1,0 0-1,0-1 1,0 1-1,0 0 1,0-1-1,0 1 1,0-1-1,0 1 1,0-1-1,1-1 1,1 1-402,32-21 1931,-1-2 0,37-34 0,58-63 631,-8 6-740,28-6-975,-132 113-1566,-17 8 794,0 0 1,0-1 0,0 1-1,0 0 1,1 0-1,-1 0 1,0 0 0,0 0-1,0 0 1,0 0-1,0 0 1,0 0 0,0 0-1,0 0 1,0 0-1,1 0 1,-1 0 0,0 1-1,0-1 1,0 0-1,0 0 1,0 0 0,0 0-1,0 0 1,0 0-1,0 0 1,0 0 0,1 0-1,-1 0 1,0 0 0,0 0-1,0 0 1,0 0-1,0 0 1,0 1 0,0-1-1,0 0 1,0 0-1,0 0 1,0 0 0,0 0-1,0 0 1,0 0-1,-4 9-1961,-22 20-3262,7-13 3658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25.4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1 383 11707,'7'-5'1800,"4"-5"2265,6-10-1361,13-14-127,5-5-105,14-7-399,6-1-289,-3 7-720,-1 5-383,-11 8-497,-11 2-456,-17 1 672,-15-7-384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26.5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18 133 10482,'-1'-1'264,"-1"0"0,1 0 0,0 0 1,0 0-1,-1 0 0,1 0 0,0-1 0,0 1 0,0-1 0,0 1 0,1 0 0,-1-1 0,0 1 0,0-1 0,1 0 0,-1 1 0,1-1 0,0 0 1,-1 1-1,1-1 0,0 0 0,0 1 0,0-1 0,0 0 0,1-2 0,-1-1 240,1-1 0,0 1 0,0-1 0,1 1 0,-1 0 0,4-7 0,-3 8-289,0 1-1,0 0 1,1 0-1,-1 0 0,1 0 1,0 0-1,-1 0 1,1 1-1,0-1 0,1 1 1,-1 0-1,0 0 1,1 0-1,-1 0 0,1 1 1,5-3-1,-6 3-148,0 1-1,0-1 1,0 0 0,0 1-1,0 0 1,0 0 0,0 0-1,0 0 1,0 0 0,0 0-1,0 1 1,0-1 0,0 1-1,0 0 1,0 0 0,0 0-1,0 1 1,0-1 0,-1 1-1,1-1 1,4 5 0,0 1-42,-1 0 1,0 1 0,0 0-1,-1 0 1,0 0 0,0 1-1,-1 0 1,0 0 0,0 0-1,-1 0 1,0 0 0,-1 1-1,2 12 1,-1 4-31,-1 0 0,-1-1 0,-5 50 0,2-54 10,-1 0 1,-2-1-1,0 1 0,0-1 1,-2 0-1,-10 21 1,15-37-3,0 0 0,-1 0 0,1 0 0,-1-1 0,0 1 0,0-1 0,0 0 0,-6 5 0,8-7 0,0 0-1,0-1 1,0 1 0,0 0 0,0-1-1,0 1 1,-1-1 0,1 0-1,0 1 1,0-1 0,0 0 0,-1 0-1,1 0 1,0 0 0,0 0 0,-1 0-1,1 0 1,0 0 0,0 0-1,-1-1 1,1 1 0,0 0 0,0-1-1,0 1 1,0-1 0,0 1 0,-1-1-1,1 0 1,0 0 0,0 1-1,1-1 1,-1 0 0,0 0 0,-1-1-1,-1-1 1,1 0 1,0-1-1,0 1 0,0-1 0,0 1 0,1-1 0,-1 1 1,1-1-1,0 0 0,0 0 0,0 0 0,0 1 0,1-1 1,0 0-1,0 0 0,0 0 0,0 0 0,0 0 0,1 0 1,0 0-1,0 0 0,0 0 0,2-4 0,1-2 12,0-1 0,1 1 0,0 1 0,0-1 0,1 1 0,0 0 0,11-11 0,-12 15 17,-1 0 1,1 1-1,0 0 0,1 0 0,-1 0 0,1 1 0,-1-1 0,1 1 0,0 1 0,0-1 0,1 1 0,8-2 1,-5 2-28,0 1 0,0 0-1,0 1 1,0 0 0,0 0 0,0 1 0,14 3 0,-21-3-61,24 2-833,-26-3 655,1 0 0,-1 0 0,0-1 0,1 1 0,-1 0 0,0-1 0,0 1 0,1 0 0,-1-1 0,0 0 0,0 1 0,0-1 0,1 0 1,-1 0-1,0 1 0,0-1 0,0 0 0,1-1 0,10-13-1522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26.9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0 247 14747,'6'-4'1632,"5"-7"1273,3-3-240,6-6-473,2-6-399,3-1-529,1-2-280,-7-1-368,0 2-152,-7 7-256,-3 1-96,-6 9-48,-3 10-152,-4-4-752,-4 11-632,-3 8-1345,-1 1-487,7 4 1703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27.30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 0 13491,'-1'2'483,"-1"-1"-1,1 1 1,0-1 0,0 1-1,0 0 1,-1 0 0,2-1-1,-1 1 1,0 0 0,0 0-1,1 0 1,-1 0 0,1 0 0,-1 0-1,1 0 1,0 3 0,-1 34 1377,1-38-1817,0 1 0,0-1-1,0 0 1,1 1 0,-1-1-1,0 0 1,1 1 0,-1-1 0,0 0-1,1 0 1,-1 0 0,1 1 0,0-1-1,0 0 1,-1 0 0,1 0 0,1 1-1,-1-1-26,0-1 0,0 1 0,0-1 0,0 0 0,0 1 0,0-1 0,0 0 0,0 0 0,0 0 0,0 0 0,0 0 0,0 0 0,0 0 0,0 0 0,0 0 1,0 0-1,0 0 0,0-1 0,0 1 0,-1 0 0,1-1 0,0 1 0,2-1 0,29-19 455,-28 16-366,0 1 1,1 0-1,-1 0 0,1 1 0,0-1 0,0 1 0,0 0 0,0 0 1,0 1-1,10-2 0,-4 2 58,0 1 0,0 0 0,0 1 0,14 3 0,-20-4 0,0 1 1,-1 1 0,1-1 0,0 1 0,-1 0 0,1 0 0,-1 0 0,1 1 0,-1-1 0,0 1 0,7 7 0,-10-9-94,1 1-1,-1-1 1,0 1 0,-1 0-1,1 0 1,0 0 0,0-1 0,-1 1-1,1 0 1,-1 0 0,1 0-1,-1 0 1,0 0 0,0 0-1,0 0 1,0 0 0,0 0 0,0 0-1,-1 0 1,1 0 0,-1 0-1,-1 3 1,-1 4 34,-1 0 0,0 0 0,-8 10 0,11-16-75,-12 16-3,0 0 0,-1-1 0,0-1-1,-2 0 1,-29 24 0,45-41-28,-3 3-130,0 0 0,0-1 0,0 1 0,0-1 0,0 0 0,-1 0 0,1 0 0,-1-1 0,1 1 0,-1-1 0,-7 2 0,11-3 95,-1 0-1,1 0 0,-1 0 1,1 0-1,0 0 1,-1 0-1,1-1 0,-1 1 1,1 0-1,0 0 0,-1 0 1,1-1-1,0 1 0,-1 0 1,1 0-1,0-1 1,-1 1-1,1 0 0,0-1 1,0 1-1,-1 0 0,1-1 1,0 1-1,0-1 1,-1 1-1,1 0 0,0-1 1,0 1-1,0-1 0,0 1 1,0-1-1,0-24-914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30.6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 1 17428,'-9'15'1152,"4"-1"920,1-5-1047,2-5-841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31.9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15563,'5'6'224,"3"3"865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44.5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95 111 8706,'4'-8'662,"3"-4"760,0 0 1,-1 0-1,0-1 1,-1 0-1,4-17 0,-9 30-1336,0-1-1,0 1 1,0 0-1,1-1 0,-1 1 1,0 0-1,0 0 0,0-1 1,0 1-1,0 0 0,0-1 1,0 1-1,0 0 0,0-1 1,0 1-1,0 0 0,0-1 1,0 1-1,0 0 0,0 0 1,0-1-1,0 1 0,-1 0 1,1-1-1,0 1 0,0 0 1,0 0-1,0-1 0,-1 1 1,1 0-1,0 0 0,0-1 1,0 1-1,-1 0 0,1 0 1,0 0-1,-1-1 0,-10 7 1536,-14 18-206,24-23-1341,-13 15 598,0 0 1,1 1 0,-18 31 0,27-41-501,0 1 0,1-1-1,0 1 1,0 0 0,1 0 0,0 0 0,0 1-1,1-1 1,0 0 0,0 1 0,1-1 0,1 11 0,-1-15-86,1-1 1,0 1-1,0-1 1,0 1-1,0-1 1,0 1 0,1-1-1,0 0 1,-1 0-1,1 0 1,0 0-1,1 0 1,4 5-1,-3-4-8,0-1 0,1 1 0,-1-1 0,1 0 0,0-1 0,0 1 0,0-1 0,8 2 0,1 0-135,-1-1 0,1-1 0,0-1 0,0 0 0,0 0 1,21-3-1,49-8-4747,-52 11 2742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24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1 413 15227,'102'-125'5241,"-83"98"-4466,-1-1 1,26-55-1,-39 70-659,1-1 0,5-26 1,-10 34-87,0-1 0,0 1 0,-1-1 0,1 1 1,-1-1-1,-1 1 0,1-1 0,-4-11 0,4 18-17,0-1 1,0 0-1,0 1 0,0-1 0,0 0 0,-1 1 0,1-1 0,0 1 0,-1-1 1,1 0-1,0 1 0,-1-1 0,1 1 0,-1-1 0,1 1 0,0-1 0,-1 1 1,1 0-1,-1-1 0,0 1 0,1 0 0,-2-1 0,2 1 7,-1 0 0,1 0 0,-1 0 0,1 0 1,-1 0-1,0 0 0,1 1 0,-1-1 0,1 0 0,-1 0 0,1 0 0,-1 1 0,1-1 0,-1 0 0,1 1 0,-1-1 0,1 0 0,0 1 0,-1 0 0,-2 2 91,0 0-1,1 1 0,0-1 0,-1 1 0,-2 6 1,3-2 25,-1 1 0,1-1 0,1 0 1,0 0-1,0 1 0,0-1 0,1 1 1,0-1-1,2 10 0,3 13 355,8 33 1,-10-55-406,1 9 13,1 0 0,1-1 1,1 0-1,0 0 0,1-1 0,1 0 1,0 0-1,1-1 0,1 0 0,1-1 0,23 23 1,-20-23-114,-9-10-360,-1 0 0,0 0 0,0 1 0,-1 0 0,7 8 0,-11-12 63,1 0 0,-1 0 1,1-1-1,-1 1 0,0 0 1,1 0-1,-1 0 0,0 0 0,0 0 1,1-1-1,-1 1 0,0 0 0,0 0 1,0 0-1,0 0 0,0 0 0,0 0 1,-1 0-1,1 0 0,0-1 1,0 1-1,-1 0 0,0 1 0,-6 8-1250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48.70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135 46 10122,'1'-6'700,"0"2"224,0 0-1,-1 0 1,1 0-1,-1 0 1,-1-6-1,1 10-790,0-1 1,0 1-1,0-1 0,0 1 1,0-1-1,0 1 0,-1-1 1,1 1-1,0 0 0,0-1 1,-1 1-1,1-1 0,0 1 0,0 0 1,-1-1-1,1 1 0,0 0 1,-1 0-1,1-1 0,-1 1 1,0-1-1,1 1-21,-1 0 0,0 0 0,0 0 0,0 0 0,1 0 0,-1 0 0,0 0 0,0 0 0,0 0-1,0 1 1,1-1 0,-1 0 0,0 0 0,0 1 0,1-1 0,-2 1 0,-3 2 90,1-1-1,1 1 1,-1 0 0,0 0-1,1 1 1,-1-1-1,1 1 1,-4 6-1,-22 37 448,27-43-603,-31 62 244,30-57-275,0 1 0,0-1 0,0 0 0,1 1 0,-1 15 0,3-22-7,0 0 0,1-1 0,-1 1 1,1-1-1,-1 1 0,1-1 0,0 1 1,0-1-1,0 1 0,0-1 0,0 0 0,1 1 1,-1-1-1,1 0 0,-1 0 0,1 0 1,0 0-1,0-1 0,0 1 0,0 0 0,0-1 1,0 1-1,5 1 0,5 3 70,0 0 0,1-1 0,19 5 0,-9-3 41,-14-4-67,0 0 1,-1 1-1,0 0 0,1 0 1,-1 1-1,-1 0 1,9 7-1,-13-9-41,0 0 1,0-1-1,-1 1 0,1 0 0,-1 1 1,0-1-1,0 0 0,0 1 0,0-1 1,-1 1-1,0-1 0,1 1 0,-1 0 1,0-1-1,-1 1 0,1 0 0,-1 0 1,1 0-1,-2 5 0,0-1-8,0 1-1,-1-1 0,0 1 1,-1-1-1,0 0 1,0 0-1,-1 0 1,1 0-1,-2-1 1,1 0-1,-1 1 1,-7 6-1,10-11 12,-1 0 0,0-1 0,0 1 0,0-1 0,0 1 0,0-1 0,0 0 0,-1 0 0,1-1 0,-1 1 0,1 0 0,-7 0 0,7-1 22,0-1 0,0 0 0,0 0 0,1 0 0,-1 0 0,0 0 0,0-1 0,0 1 0,0-1 0,1 0 0,-1 0 1,0 0-1,1 0 0,-1-1 0,1 1 0,-1 0 0,1-1 0,-5-4 0,5 5 10,0-1 0,-1-1 0,1 1 0,0 0 0,0-1 0,0 1 0,1-1 0,-1 1 0,1-1 0,-1 0 0,1 0 0,0 1 0,0-1 0,0 0 0,0 0 0,1 0 0,-1 0 0,1-1 0,0 1 0,0 0 1,0 0-1,0 0 0,0 0 0,1 0 0,-1 0 0,1 0 0,0 0 0,0 0 0,0 0 0,0 0 0,1 1 0,-1-1 0,1 0 0,0 1 0,-1-1 0,4-2 0,13-13-1348,0 1 0,29-20 0,-43 33 891,29-20-1021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49.2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50 15523,'19'-5'1489,"-1"-1"647,5-3-320,6 0-1191,0-4-1434,-7 6 425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3.3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10962,'2'3'4382,"8"12"-1633,-11 34 663,1-4-2173,1-33-1106,-1-4-257,0 1 1,1 0-1,1 0 0,-1-1 1,6 17-1,-7-25 253,0 0-165,1 0 0,-1 1 0,0-1 0,0 0 0,0 0 0,0 1-1,0-1 1,0 0 0,0 0 0,0 1 0,0-1 0,1 0 0,-1 0 0,0 0 0,0 1 0,0-1-1,0 0 1,1 0 0,-1 0 0,0 0 0,0 0 0,0 1 0,1-1 0,-1 0 0,0 0 0,0 0-1,1 0 1,-1 0 0,0 0 0,0 0 0,1 0 0,-1 0 0,0 0 0,0 0 0,1 0 0,-1 0-1,0 0 1,0 0 0,1 0 0,-1 0 0,0 0 0,0 0 0,0 0 0,1 0 0,-1 0 0,0-1-1,0 1 1,1 0 0,-1 0 0,0 0 0,11-8 449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3.7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14555,'0'4'1208,"1"2"825,2 2-105,1 1-495,-3 2-225,1 1-536,-2 2-232,0 1-248,0-1-104,0 1-368,-2-1-184,2-2-488,-3-3-209,3-2-471,0-8 1488,11-7-24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4.19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18 13747,'3'4'1632,"0"4"1057,1 1-897,1 3-231,-1 0-521,1 1-200,1-1-384,-1-3-160,-1 0-192,-1 0-112,-3-1-520,0-1-344,0-1-1073,0-1-271,2-5 1160</inkml:trace>
  <inkml:trace contextRef="#ctx0" brushRef="#br0" timeOffset="1">266 1 15859,'4'15'1281,"4"0"567,-7 1-208,4-1-663,4 0-313,-4-1-328,1-1-144,-3 3-288,-3-4-248,-3 0-520,0-3-633,10-15-1911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4.58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15187,'11'26'1673,"-2"0"1023,-3 0-527,-1 4-1049,-5-4-656,6 0-1736,9-2 912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6.01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23 375 10314,'-5'-21'1334,"-4"-10"908,1 12 2021,8 18-4037,0-1-1,0 1 0,0 0 1,1-1-1,-1 1 0,1 0 1,-1-1-1,1 1 0,-1 0 1,1 0-1,0-1 1,-1 1-1,1 0 0,0 0 1,0 0-1,0 0 0,0 0 1,1-1-1,1-1 240,3-4-54,0 0 1,0 1 0,1 0 0,0 0 0,0 0 0,1 1-1,-1 0 1,14-6 0,-16 9-349,0 0-1,0 0 1,0 1 0,0 0 0,0-1-1,0 2 1,0-1 0,0 1 0,1-1-1,-1 1 1,0 1 0,0-1 0,0 1-1,1 0 1,-1 0 0,7 3 0,5 3-35,1 0 1,-1-1 0,1-1 0,25 3 0,-38-7 27,0-1-1,0 1 1,0-1-1,0-1 1,0 1-1,0-1 1,0 0-1,0 0 1,0 0 0,0-1-1,0 0 1,-1 0-1,1 0 1,-1 0-1,1-1 1,-1 1-1,0-1 1,0-1-1,0 1 1,6-7 0,-5 4 101,0 1 0,-1-1 0,0 0 0,0 0 0,-1 0 1,1 0-1,3-11 0,-6 13-160,0 1 1,-1 0-1,1-1 0,-1 1 0,1-1 1,-1 1-1,0-1 0,-1 1 0,1-1 1,0 1-1,-1-1 0,0 1 0,0-1 1,0 1-1,0 0 0,-4-7 0,-3-3-583,-6-11-1392,13 23 1688,1 0 0,-1-1 0,1 1 0,0 0 0,-1-1-1,1 1 1,0-1 0,0 1 0,0 0 0,0-1 0,0 1-1,0 0 1,1-1 0,-1 1 0,0 0 0,1-1 0,0-1-1,12-20-1632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6.7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0 167 10786,'0'-7'1173,"1"0"1,0 0-1,0 0 0,0 0 0,1 0 0,3-8 0,-1 7-450,-1 0 0,1 0 0,1 0-1,-1 1 1,7-8 0,-8 11-529,1-1 0,0 1 0,0 0-1,0 0 1,0 0 0,1 0 0,0 1 0,0 0 0,-1 0 0,2 0 0,-1 0 0,0 1 0,1 0 0,-1 0-1,1 1 1,-1-1 0,1 1 0,9 0 0,-13 0-175,0 2-1,1-1 0,-1 0 1,0 0-1,1 1 1,-1-1-1,0 1 0,0 0 1,0 0-1,1 0 1,-1 0-1,0 0 0,0 0 1,0 0-1,0 1 1,3 2-1,-3-1-11,0 0-1,0 0 1,0 0-1,0 0 1,0 0-1,-1 0 1,1 0-1,-1 1 1,0-1-1,1 5 1,0 2-9,-1 0 1,0 0-1,-1 0 1,0 0-1,0 1 0,-1-1 1,-2 10-1,-2 1 14,-1 0 0,0 0 1,-2-1-1,-18 36 0,19-42-7,-1-1-1,-1 0 1,0 0-1,-1-1 1,0 0-1,-1-1 1,-17 14 0,26-23 10,-1-1 0,0 1 0,1-1 1,-1 1-1,0-1 0,0 0 0,-4 1 1,7-2-8,0 0 0,0 0 1,-1 0-1,1 0 1,0 0-1,-1 0 0,1 0 1,0 0-1,-1 0 1,1 0-1,0 0 1,0 0-1,-1 0 0,1 0 1,0 0-1,-1 0 1,1 0-1,0 0 0,0 0 1,-1-1-1,1 1 1,0 0-1,0 0 0,-1 0 1,1 0-1,0-1 1,-1 1-1,1-1 12,0 0 1,0 1-1,0-1 0,0 0 1,0 1-1,1-1 1,-1 0-1,0 0 0,0 1 1,0-1-1,1 0 0,-1 1 1,0-1-1,1 1 1,-1-1-1,0 0 0,2 0 1,1-4 67,1 1 0,0-1 1,0 1-1,0 0 1,1 0-1,-1 1 0,1-1 1,0 1-1,7-4 0,51-21 390,-59 27-448,24-10 64,100-43-958,-123 52 229,0-2-1,0 1 1,0 0 0,0-1-1,-1 0 1,1 0-1,-1-1 1,4-4 0,12-15-964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7.2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49 111 20260,'9'-3'1492,"-1"-1"0,1-1 0,12-8 0,-10 5-911,0-1 0,0-1 0,15-16-1,-25 25-621,-1 0 0,1 0 0,0 0-1,0 0 1,-1 0 0,1-1-1,0 1 1,-1 0 0,1 0 0,-1 0-1,0-1 1,1 1 0,-1-2-1,0 3-108,0-1-1,0 1 0,0-1 0,0 1 0,0-1 1,0 0-1,-1 1 0,1-1 0,0 1 0,0-1 1,0 1-1,-1-1 0,1 1 0,0 0 0,-1-1 1,1 1-1,0-1 0,-1 1 0,1-1 0,0 1 1,-2-1-1,1 1-197,0-1 0,-1 0 0,1 1 1,0-1-1,-1 1 0,1 0 0,-1 0 0,1-1 1,-1 1-1,1 0 0,-1 0 0,1 0 0,0 0 0,-1 1 1,1-1-1,-1 0 0,1 1 0,-1-1 0,1 1 1,-2 0-1,-2 2-307,0 0 1,0 0-1,1 0 1,0 1-1,0-1 1,0 1-1,-7 9 1,-23 35 589,24-32 751,1-4 43,5-6-95,0-1 0,1 0 1,-1 1-1,1-1 0,0 1 1,1 0-1,-1 0 0,-1 9 1,4-14-520,0-1-1,0 1 1,0 0 0,0 0 0,0-1-1,0 1 1,0 0 0,0-1 0,0 1-1,1 0 1,-1 0 0,0-1 0,1 1-1,-1 0 1,0-1 0,1 1 0,-1-1-1,1 1 1,-1-1 0,1 1 0,-1 0-1,1-1 1,-1 0 0,1 1 0,-1-1-1,1 1 1,0-1 0,-1 0 0,1 1-1,1-1 1,24 7 1441,-12-5-880,-5 0-406,0 1 0,0 0 0,0 1 0,-1 0 0,1 0 0,7 6 0,-13-8-195,0 1 1,0-1-1,-1 0 0,1 1 0,0-1 1,-1 1-1,0 0 0,0 0 0,0 0 0,0 0 1,0 0-1,0 0 0,-1 1 0,0-1 0,0 1 1,0-1-1,0 1 0,1 6 0,-2-4 21,0 0-1,-1 0 0,0 0 1,0 0-1,0 1 1,-1-2-1,0 1 0,0 0 1,0 0-1,-1-1 0,0 1 1,0-1-1,-7 10 0,7-11-101,-1 0 0,1 1 0,-1-1 0,0 0 0,-1-1 0,1 1 0,0-1 0,-1 1 0,0-2 0,0 1 0,0 0 0,0-1 0,0 0 0,-1 0 0,-6 1 0,10-3-97,1 1-1,-1-1 1,1 0-1,0 0 0,-1 0 1,1 0-1,-1-1 1,1 1-1,-1 0 0,1-1 1,0 1-1,-1-1 1,1 1-1,0-1 1,-1 1-1,1-1 0,0 0 1,0 0-1,0 0 1,0 0-1,0 0 0,0 0 1,0 0-1,0 0 1,0 0-1,0 0 1,0 0-1,1-1 0,-1 1 1,0 0-1,0-3 1,0 1-308,0 0 1,0-1-1,1 1 1,-1 0 0,1 0-1,0-1 1,0 1-1,0 0 1,0-1 0,0 1-1,1 0 1,1-7-1,0 6 51,0 0-1,0-1 0,1 1 0,3-5 0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7.6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19316,'2'0'364,"0"1"0,-1 0 0,1 1 0,0-1 0,-1 0 0,1 0 0,-1 1-1,1-1 1,-1 1 0,0-1 0,1 1 0,-1-1 0,0 1 0,0 0 0,0 0 0,0 2 0,2 4 233,0 0 0,2 13 0,-2-7 214,47 198 2581,-26-89-5145,-24-122 1679,0-1 1,0 0-1,0 0 1,1 0-1,-1 0 1,0 1 0,0-1-1,0 0 1,0 0-1,0 0 1,0 1-1,0-1 1,0 0 0,0 0-1,0 0 1,0 1-1,0-1 1,0 0-1,0 0 1,0 0-1,0 1 1,0-1 0,0 0-1,0 0 1,0 0-1,0 1 1,0-1-1,-1 0 1,1 0-1,0 0 1,0 1 0,0-1-1,0 0 1,0 0-1,0 0 1,-1 0-1,1 0 1,0 1-1,0-1 1,0 0 0,0 0-1,-1 0 1,1 0-1,0 0 1,0 0-1,0 0 1,-1 0 0,1 0-1,0 0 1,0 0-1,-1 0 1,1 0-44,-1 0 0,1 0 0,0-1 0,-1 1 0,1 0 0,-1 0 0,1-1 1,0 1-1,-1 0 0,1-1 0,0 1 0,0 0 0,-1-1 0,1 1 0,0-1 0,0 1 0,-1 0 1,1-1-1,0 1 0,0-1 0,0 1 0,0-1 0,0 1 0,0-1 0,0-19 400,3-13-123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24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1 334 15763,'7'-2'1633,"12"-5"1119,7-7-287,13-9-561,7-4-303,1-7-473,0 1-392,-6-1-392,-2 1-272,-6 1-792,-4 1-600,-3 4 1352,-2-7-672</inkml:trace>
  <inkml:trace contextRef="#ctx0" brushRef="#br0" timeOffset="1">534 8 16492,'1'9'7609,"3"-6"-5248,-4-1-1409,0-6-1432,6-14 240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8.0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128 0 16163,'-5'2'640,"1"1"-1,-1-1 1,0 1-1,1 0 1,-1 0-1,1 0 0,0 0 1,0 1-1,0 0 1,1 0-1,-1 0 1,1 0-1,-4 7 0,-4 7 185,2 0-1,-9 22 1,13-27-428,0-1-241,1-1 0,0 1 0,1 0 1,0 0-1,1 1 0,1-1 0,0 0 0,0 14 0,2-22-113,-1 0 0,1 0 0,-1 1 0,1-1 0,1 0 0,-1 0 0,0 0 0,1 0-1,0 0 1,0-1 0,4 7 0,-4-7-25,1-1 0,-1 0 0,0 0 0,1 0 0,0 0 0,-1 0 0,1 0 0,0-1 0,0 1 0,0-1 1,0 0-1,0 0 0,0 0 0,1 0 0,-1 0 0,0-1 0,4 1 0,-2-1-136,0 1 1,0-1-1,0-1 1,0 1-1,0-1 1,0 0-1,0 0 0,0 0 1,0 0-1,0-1 1,0 0-1,-1 0 1,1-1-1,-1 1 1,1-1-1,-1 0 1,0 0-1,0 0 1,-1 0-1,8-8 0,0-4-1427,-1-1-1,0 0 0,-1 0 0,11-24 0,-15 28 580,14-29-650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8.4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90 223 13899,'6'23'3718,"12"30"1,14 17 291,-12-37-2850,1-1 0,26 31 0,-46-62-1130,22 31 493,-22-30-502,0-1 0,0 1 0,0 0 0,0 0 0,0 0 1,-1-1-1,1 1 0,0 0 0,-1 0 0,0 0 0,1 0 0,-1 0 0,0 0 0,0 0 0,0 0 0,-1 3 0,0-4-20,1 0 0,-1 0 0,0 0 0,0 0 1,0 0-1,0 0 0,1 0 0,-1-1 0,0 1 0,-1 0 0,1 0 0,0-1 0,0 1 0,0-1 1,0 1-1,0-1 0,-1 1 0,1-1 0,0 0 0,-1 1 0,1-1 0,-2 0 0,-29 0-123,24-1-101,1-1 0,0 1 1,0-2-1,0 1 0,0-1 0,1 0 1,-1 0-1,1-1 0,-1 0 1,-5-5-1,5 4-431,0-1 0,1 1 0,0-1 1,0-1-1,1 1 0,0-1 0,0 0 1,-6-11-1,0-12-944</inkml:trace>
  <inkml:trace contextRef="#ctx0" brushRef="#br0" timeOffset="1">35 1 18692,'-16'15'1560,"4"-5"745,5 1-1089,9-9-920,3-4-720,10-1-1248,6-3-513,8 1 1089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8.83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18012,'0'23'1424,"3"8"809,6 5-257,1 10-304,4 1-223,-2 0-321,0 4-200,-2-6-368,-3 1-184,-5-3-256,4-5-104,-6-11-320,1-7-304,2-12-952,2-19-3641,4-10 320,9-13 3016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59.7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1 711 15683,'10'23'3228,"-1"0"0,8 33 0,-13-36-2575,0-1-1,-1 1 1,-1 0 0,-1 0-1,-1 0 1,-2 24 0,0-36-593,0-7-35,-1-15-17,3 1-13,1 1 0,0 0 0,1 0-1,0 0 1,1 0 0,0 0 0,1 1 0,10-22-1,-11 25 24,1 1 0,0 0 0,0 1 0,1-1 0,-1 1 0,1 0-1,1 0 1,-1 0 0,1 1 0,0 0 0,1 0 0,-1 0 0,1 1 0,13-7-1,-19 10 33,1 1 0,0-1 0,-1 0 0,1 1 0,0-1-1,0 1 1,0 0 0,-1 0 0,1 0 0,0 0 0,0 0 0,0 0-1,0 0 1,-1 0 0,1 1 0,0-1 0,0 1 0,-1-1-1,1 1 1,0 0 0,-1-1 0,3 3 0,-2-2-13,0 1 0,-1 0 1,1 0-1,-1 0 0,1 0 1,-1 0-1,0 1 0,0-1 0,0 0 1,0 1-1,0-1 0,0 0 1,-1 1-1,1-1 0,0 6 1,-1 4-19,0 0 1,0 1-1,-1-1 1,-3 15-1,2-9 1,1-17-18,1-1-1,0 1 1,0-1 0,0 1-1,0-1 1,0 1 0,0-1-1,0 1 1,0 0 0,0-1-1,0 1 1,0-1 0,0 1-1,0-1 1,0 1 0,0-1-1,1 1 1,-1-1 0,0 2-1,7-8-3,9-23-30,-14 25 32,27-48-236,42-55 1,-69 105 223,0-2-3,1 0 0,0 1 0,0 0 1,6-6-1,-9 8 14,1 1 0,-1-1 0,1 1 0,0-1 0,0 1 0,-1 0 0,1-1 0,0 1-1,0 0 1,-1-1 0,1 1 0,0 0 0,0 0 0,0 0 0,-1 0 0,1 0 0,0 0 0,0 0 0,0 0 0,0 0 0,-1 0 0,1 0 0,0 0 0,0 1 0,0-1 0,-1 0 0,1 1 0,0-1 0,-1 0 0,1 1 0,0-1 0,1 2 0,2 2 11,-1 0 0,1 1 0,-1 0 0,0 0 1,0 0-1,0 0 0,4 10 0,-4-7 34,1 0-1,0 0 1,6 8 0,-9-14-30,1-1 1,-1 1 0,1 0 0,0 0 0,0-1 0,-1 1-1,1-1 1,0 1 0,1-1 0,-1 0 0,0 0 0,0 0 0,0 0-1,1 0 1,2 0 0,-3-1-2,0 0 0,0 0 0,0 0 0,0-1 0,0 1 0,0-1 0,0 1 0,0-1-1,0 0 1,0 0 0,-1 0 0,1 0 0,0 0 0,-1 0 0,1 0 0,-1-1 0,1 1 0,-1 0 0,1-1 0,-1 1 0,0-1 0,2-2-1,3-6 16,0 1-1,8-17 0,-3 3 6,0 0 23,0 0-1,18-25 1,-19 36-3,-6 8-18,-5 10-12,-7 13-21,2 1 0,1 0 0,-5 35 1,7-41-3,2-8-10,0-1-1,0 1 1,1-1 0,0 1 0,0-1-1,1 6 1,-1-11 5,0 1 0,0-1 0,0 0 0,0 0 0,0 0 0,0 0 0,0 0 0,0 0 0,0 0 0,0 1 0,0-1 0,0 0-1,0 0 1,0 0 0,0 0 0,0 0 0,0 0 0,0 0 0,0 0 0,0 0 0,0 1 0,1-1 0,-1 0 0,0 0 0,0 0 0,0 0 0,0 0 0,0 0 0,0 0 0,0 0 0,0 0 0,0 0 0,1 0 0,-1 0 0,0 0 0,0 0 0,0 0 0,0 0 0,0 0-1,0 0 1,0 0 0,0 0 0,1 0 0,-1 0 0,4-4-131,5-9-12,-9 11 118,20-33-367,-3-1 0,-1-1 0,13-43 1,-28 77 369,5-14-140,-6 17 166,0 0 0,0 0 0,0 0 0,0 0 0,0 0 0,0 0 1,0 0-1,0 0 0,0 0 0,0 0 0,0 1 0,1-1 0,-1 0 1,0 0-1,0 0 0,0 0 0,0 0 0,0 0 0,0 0 0,0 0 1,0 0-1,0 0 0,0 0 0,0 0 0,0 0 0,0 0 0,0 0 1,0 0-1,0 0 0,0 0 0,0 0 0,0 0 0,0 0 0,0 0 1,0 0-1,0 0 0,1 0 0,-1 0 0,0 0 0,0 0 0,0 0 1,0 0-1,0 0 0,0 0 0,0 0 0,0 0 0,0 0 0,0 0 1,0 0-1,0 0 0,0 0 0,0 0 0,0 0 0,0 0 0,0 0 1,0 0-1,0 0 0,0 0 0,0 0 0,0 0 0,0-1 0,0 1 1,0 0-1,1 0 0,-1 0 0,0 0 0,0 0 0,0 0 0,0 11-8,0-7 23,1-1 1,-1 0 0,0 0-1,1 1 1,0-1-1,0 0 1,0 0 0,2 5-1,-3-7-7,0-1-1,0 1 1,1-1-1,-1 0 1,0 1-1,1-1 1,-1 1-1,0-1 0,1 0 1,-1 1-1,1-1 1,-1 0-1,1 1 1,-1-1-1,1 0 1,-1 0-1,1 1 1,-1-1-1,1 0 1,-1 0-1,1 0 1,0 0-1,0 0 4,0 0-1,0 0 1,0-1-1,0 1 1,0-1-1,0 1 0,0-1 1,0 1-1,0-1 1,0 1-1,0-1 1,-1 0-1,1 1 1,0-1-1,0 0 1,0-1-1,18-23 78,-2-1-1,-1 0 0,-1-1 1,15-37-1,-16 34-68,1-2-2,-2 0-1,16-63 1,-24 74-11,-2 0 0,0 0 0,-1 0-1,-1 0 1,-4-41 0,3 58-6,0 1 1,0 0-1,-1 0 1,1 0 0,-1 0-1,1 0 1,-1 0 0,0-1-1,0 2 1,-1-1 0,1 0 0,0 0-1,-1 0 1,0 1 0,-2-4-1,4 6 3,0 0-1,-1-1 1,1 1-1,-1 0 1,1-1-1,-1 1 1,1 0-1,-1 0 1,1-1-1,-1 1 1,1 0-1,-1 0 1,1 0-1,-1 0 1,1 0-1,-1 0 1,1 0-1,-1 0 1,1 0-1,-1 0 1,1 0-1,-1 0 0,1 0 1,-1 0-1,1 0 1,-1 1-1,0-1 1,-1 1 3,1 0 0,0 0 0,-1 0 0,1 0 0,0 1 0,0-1 0,-1 0 0,1 1 0,-1 1 0,-2 3 20,1 1 0,-1 0 0,-3 10 0,-3 19 130,1 0-1,2 0 1,1 1-1,2 0 1,1 0-1,4 58 1,0-77-117,1-1 0,1 1-1,0-1 1,10 29 0,-11-39-28,1-1-1,0 0 1,0 0 0,0 0 0,1 0-1,8 9 1,-10-13-8,0 1 0,1-1 0,0 0-1,-1 0 1,1 0 0,0 0 0,0 0 0,0 0-1,1-1 1,-1 0 0,0 1 0,0-1-1,1-1 1,3 2 0,-3-2-46,0 0 0,-1 0 0,1-1 0,0 1 0,0-1 0,-1 0 0,1 0 0,0 0 0,-1 0 0,1-1 0,-1 0 0,1 1 0,-1-1 0,0 0 0,0-1 0,0 1 0,0 0 0,0-1 0,-1 0 0,4-3 0,5-8-639,1 0 1,16-30 0,-25 39 486,19-31-2099,3 1 788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00.19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 0 17476,'-4'19'3496,"1"-4"3362,-2-1-3577,-1-8-2049,0-2-816,-5-7-408,3-6-8,15-6 0,5-5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21.3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12 102 9954,'-10'39'11440,"10"-39"-11380,-1 1 0,1-1 1,0 0-1,0 0 0,0 1 0,0-1 0,0 0 1,0 1-1,0-1 0,0 0 0,0 0 0,0 1 1,0-1-1,0 0 0,0 1 0,0-1 0,0 0 1,0 0-1,0 1 0,1-1 0,-1 0 1,0 1-1,0-1 0,0 0 0,0 0 0,0 1 1,1-1-1,-1 0 0,0 0 0,0 0 0,0 1 1,1-1-1,-1 0 0,0 0 0,0 0 1,1 0-1,-1 0 0,0 1 0,0-1 0,1 0 1,-1 0-1,0 0 0,1 0 0,-1 0 0,0 0 1,0 0-1,1 0 0,-1 0 0,0 0 0,1 0 1,-1 0-1,0 0 0,0 0 0,1 0 1,-1-1-1,0 1 0,1 0 0,-1 0 0,0 0 1,1 0-1,18-9 1228,36-34 795,-36 26-1580,1 1 0,1 1 0,0 1 0,33-16 0,-52 29-455,-1 1 0,1-1 0,0 0 0,0 1 0,0-1 0,0 1 0,0-1 0,0 1 0,0 0 0,0 0 0,0 0 0,3 0 0,-5 0-42,1 0-1,-1 0 0,0 0 1,0 0-1,0 0 0,0 0 0,0 0 1,0 0-1,1 1 0,-1-1 0,0 0 1,0 0-1,0 0 0,0 0 0,0 0 1,0 0-1,0 0 0,0 0 1,1 0-1,-1 0 0,0 0 0,0 1 1,0-1-1,0 0 0,0 0 0,0 0 1,0 0-1,0 0 0,0 0 1,0 1-1,0-1 0,0 0 0,0 0 1,0 0-1,0 0 0,0 0 0,0 0 1,0 1-1,0-1 0,0 0 1,0 0-1,0 0 0,0 0 0,0 0 1,-5 8 118,-7 3-49,9-10-385,1 0 1,0 1-1,0-1 1,-1 0 0,1-1-1,-1 1 1,-4 1-1,6-11-4159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39.82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 17508,'6'0'504,"-2"2"96,-1 1-936,8-11 320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3:40.7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14 16628,'13'1'1808,"6"3"1281,5-1-1289,3-2-312,9-1-527,-5-1-553,8-7-2321,0-6 1481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12.9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3 233 10770,'0'-1'73,"0"1"-1,-1-1 0,1 1 0,0-1 1,-1 0-1,1 1 0,0-1 1,0 0-1,-1 1 0,1-1 1,0 0-1,0 1 0,0-1 0,0 0 1,0 1-1,0-1 0,0 0 1,0 1-1,0-1 0,0 0 0,1 1 1,-1-1-1,0 0 0,0 1 1,1-1-1,-1 1 0,0-1 0,1 0 1,-1 1-1,0-1 0,1 1 1,-1-1-1,1 1 0,-1-1 0,1 1 1,-1-1-1,1 1 0,0 0 1,-1-1-1,1 1 0,-1 0 1,1-1-1,0 1 0,0 0 0,3-1 736,0 0-1,0 0 0,1 0 0,-1 1 0,6 0 1,-7 0-453,-1-1 0,1 1 1,-1 0-1,0-1 1,1 0-1,-1 0 0,1 0 1,-1 0-1,0 0 1,0 0-1,3-2 0,23-20 1374,-18 14-942,25-23 282,-2 0 1,35-47-1,-58 66-1430,-10 13 340,0 0 0,0 0 1,0 0-1,0 0 0,0 0 0,0 0 0,0-1 0,1 1 1,-1 0-1,0 0 0,0 0 0,0 0 0,0 0 0,0 0 0,0 0 1,0 0-1,0 0 0,0-1 0,0 1 0,0 0 0,0 0 1,0 0-1,0 0 0,0 0 0,0 0 0,0 0 0,0 0 1,0 0-1,0-1 0,0 1 0,0 0 0,0 0 0,0 0 0,0 0 1,0 0-1,0 0 0,0 0 0,-1 0 0,1 0 0,0 0 1,0-1-1,0 1 0,0 0 0,0 0 0,0 0 0,0 0 1,0 0-1,0 0 0,0 0 0,0 0 0,-1 0 0,1 0 1,0 0-1,0 0 0,0 0 0,0 0 0,0 0 0,0 0 0,0 0 1,0 0-1,-1 0 0,-5 1-898,-1 4-27,0 0 1,1 0-1,-1 0 1,1 1-1,1 0 1,-1 0-1,-8 12 1,-2 6-658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13.37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54 1 11002,'-5'4'599,"1"1"1,-1 0-1,1 0 0,0 0 0,0 1 0,0 0 0,1-1 0,-1 1 0,2 0 0,-1 1 1,1-1-1,0 0 0,0 1 0,0-1 0,1 1 0,0 8 0,0-14-548,1 0-1,0 0 0,0 0 1,0-1-1,0 1 1,0 0-1,0 0 0,0 0 1,0 0-1,0 0 0,1 0 1,-1 0-1,0-1 1,1 1-1,-1 0 0,0 0 1,1 0-1,-1-1 1,1 1-1,-1 0 0,1 0 1,-1-1-1,1 1 0,0 0 1,-1-1-1,1 1 1,0-1-1,0 1 0,-1-1 1,1 1-1,0-1 1,0 0-1,0 1 0,0-1 1,-1 0-1,1 1 0,0-1 1,0 0-1,0 0 1,0 0-1,0 0 0,0 0 1,0 0-1,1 0 1,5-1 92,0 0 1,0 0 0,0-1 0,10-3 0,-11 4-55,7-3 4,0 1 0,0 1 1,1 0-1,-1 1 0,1 0 1,18 2-1,-22 0-7,-1 0-1,1 1 1,-1 0 0,0 0 0,0 1 0,0 0-1,0 1 1,0 0 0,15 10 0,-21-12-14,0 0 1,-1 1 0,1-1 0,0 0 0,-1 1 0,1 0 0,-1 0 0,0 0 0,0 0 0,0 0 0,0 0 0,-1 0 0,1 1 0,-1-1 0,0 0 0,0 1 0,1 5 0,-2-6-31,0 0 1,0 0-1,0 0 1,0 0 0,-1 0-1,1 0 1,-1 0 0,0-1-1,0 1 1,0 0 0,0 0-1,0-1 1,0 1 0,-1 0-1,0-1 1,1 0-1,-1 1 1,0-1 0,0 0-1,0 0 1,0 0 0,-3 2-1,1-1-52,-1 0-1,0 0 1,1-1-1,-1 1 1,0-1-1,0 0 1,0-1-1,-1 1 1,1-1-1,0 0 1,-1 0-1,-7 0 1,10-1-189,0 0 1,0 0-1,0-1 1,0 1-1,0-1 1,0 1-1,0-1 1,0 0-1,0 0 1,1 0 0,-1 0-1,0-1 1,1 1-1,-1-1 1,1 1-1,-1-1 1,1 0-1,0 0 1,0 0-1,0-1 1,0 1 0,0 0-1,-2-5 1,-2-8-2148,8-1 904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33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260 11 8090,'-11'-5'1534,"-6"-1"2606,16 7-3975,0 0 0,1 0-1,-1 0 1,0 0-1,0 0 1,0 0 0,0 0-1,1 0 1,-1 0 0,1 0-1,-1 0 1,0 0-1,1 0 1,0 1 0,-1-1-1,1 0 1,0 3-1,-1-1 145,-9 34 725,1 0-1,2 1 1,-2 42 0,2 117-23,0 4-763,-3-73-167,-26 230 397,19-217-355,-1 154 1,18-249-117,-14 484 144,5-308-60,-1 25-58,-28 174 159,30-336 29,4 0 0,4 0 0,11 86-1,-8-127 225,-1 0-1,-2-1 1,-9 69-1,9-109-241,-1 1 0,1-1 1,-1 0-1,0 0 0,0 0 0,0 1 0,0-1 1,-1 0-1,1-1 0,-3 4 0,6-8-118,0-1-1,0 1 1,0-1 0,0 0 0,-1 1-1,1-1 1,-1 0 0,1 0-1,0-4 1,-2 7-176,1-1-1,-1 0 1,0 0-1,1 0 1,0 1 0,-1-1-1,1 0 1,-1 1 0,1-1-1,0 0 1,0 1-1,-1-1 1,1 1 0,0-1-1,0 1 1,0-1-1,0 1 1,-1 0 0,1-1-1,0 1 1,0 0 0,0 0-1,0 0 1,2 0-1,9-1-22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13.7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20084,'0'17'1625,"2"7"951,2 7-607,5 5-473,0 4-368,4 1-464,-1 0-176,0-4-256,-1-1-88,-1-4-264,-2-6-240,0-8-616,-2-5-528,-3-9-809,1-2-831,7-10 1775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14.1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92 0 19148,'-4'8'525,"-19"34"2872,-19 54 0,37-83-3071,1 0 0,0 1 0,1 0 0,0 0 1,1 0-1,1 0 0,0 0 0,2 23 0,-1-34-302,1 0-1,-1-1 0,1 1 0,-1 0 1,1 0-1,0-1 0,0 1 0,0-1 1,0 1-1,1-1 0,-1 1 0,1-1 1,-1 0-1,3 3 0,-3-4-22,1 0 1,-1 0-1,1 0 0,-1-1 0,1 1 0,-1 0 1,1-1-1,-1 1 0,1-1 0,0 1 0,-1-1 1,1 0-1,0 0 0,-1 0 0,1 0 0,0 0 0,-1 0 1,1 0-1,0-1 0,-1 1 0,1 0 0,-1-1 1,1 1-1,2-2 0,0 0-154,1 0 0,-1-1 0,0 1 0,0-1 0,0 0 0,0 0-1,0 0 1,-1 0 0,1-1 0,5-7 0,0-2-1538,-1 0 1,8-17-1,-1 1 55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14.4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153 199 13587,'10'17'2686,"1"1"1,1-2-1,15 18 1,-11-15-853,22 34-1,-34-47-1723,-1 0 1,0 1-1,0 0 0,0 0 0,-1 0 0,0 0 1,0 0-1,0 1 0,0 12 0,-2-15-97,0 1-1,0 0 1,0 0-1,-1 0 1,0 0-1,0 0 1,-1 0-1,-3 10 1,4-14-25,-1 1 0,1-1 0,-1 0 0,0 0 0,1 1 0,-1-1 0,0 0 0,0 0 0,-1-1 0,1 1 0,0 0 0,0-1 0,-1 1 0,1-1 0,-1 0 0,0 0 0,1 0 0,-1 0 0,0 0 0,-4 0 1,-4 1-356,1-1 0,-1 0 0,1-1 0,-1 0 0,1-1 1,-16-3-1,21 4-58,0-1 1,1-1-1,-1 1 1,0-1-1,0 0 1,1 0-1,-1 0 1,1-1 0,0 1-1,0-1 1,0 0-1,0 0 1,0-1-1,1 1 1,-6-7-1,-6-17-1127</inkml:trace>
  <inkml:trace contextRef="#ctx0" brushRef="#br0" timeOffset="1">45 1 16396,'-13'6'2120,"3"3"1953,-1 2-2041,5-1-1272,1 0-367,5-6-1122,5-4-791,9 2 808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14.89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 1 15171,'-2'0'309,"0"0"-1,1 1 0,-1-1 0,1 1 1,-1 0-1,1-1 0,-1 1 0,1 0 1,0 0-1,-1 0 0,1 0 1,0 0-1,0 0 0,0 0 0,-1 0 1,1 1-1,0-1 0,-1 3 0,1-1 107,-1 0-1,1 0 0,0 0 0,0 1 0,0-1 0,1 0 0,-1 1 0,1 5 0,0 5 446,1 1 0,1 0 0,4 18 0,-4-22-536,34 157 1808,6 32-2099,-38-170-2063,-4-30 1981,0 0 1,0 0-1,0 0 0,0 0 0,0 0 1,0 0-1,0 0 0,0 1-292,1-1 292,-1 0 0,0 0 1,0 0-1,0 0 0,0 0 0,0 0 1,0 0-1,0 0 0,0 0 0,0 0 1,0 0-1,0 0 0,0 0 0,1 0 1,-1 0-1,0 0 0,0 0 0,0 0 1,0 0-1,0 0 0,0 0 0,0 0 1,0 0-1,0 0 0,0 0 0,0 0 1,0 0-1,1 0 0,-1-1-292,0 1 292,0 0 0,0 0 1,0 0-1,0 0 0,0 0 0,0 0 1,0 0-1,0 0 0,0-1 0,0 1 1,0 0-1,0 0 0,0 0 0,0 0 1,0 0-1,0 0 0,4-8-1475,-4 7 1270,9-22-1446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15.7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1 255 18180,'10'19'2124,"0"0"0,0 1 1,8 30-1,-15-39-1790,0 0 0,-1 0 1,-1 0-1,0 0 0,0 1 0,-1-1 1,0 0-1,-3 16 0,1-15-235,2-8-71,-1 0 0,1 0 1,-1 0-1,0 0 0,0 0 0,-3 6 0,3-10-25,1 0-1,-1 0 1,1 0-1,-1 0 1,1 0-1,0-1 1,-1 1 0,1 0-1,-1 0 1,1 0-1,0 0 1,-1-1-1,1 1 1,0 0 0,-1 0-1,1-1 1,0 1-1,-1 0 1,1-1-1,0 1 1,0 0-1,-1-1 1,1 1 0,0 0-1,-1-1 1,-1-3-5,1 0 0,-1-1 0,1 1 0,-1 0 0,1 0 0,0-1 0,1 1 0,-1-1 0,1 1 0,0-7 0,1-2-5,0-1 1,3-15-1,-1 14 14,0 1 0,1 0-1,1 0 1,0 0 0,1 1-1,14-26 1,-19 38-2,0 0 1,0-1-1,0 1 0,0 0 1,0-1-1,1 1 0,-1 0 1,0 0-1,1 0 0,-1 0 1,0 1-1,1-1 0,-1 0 1,1 0-1,-1 1 0,1-1 1,0 1-1,-1-1 0,1 1 1,-1 0-1,1 0 0,0 0 1,-1 0-1,1 0 0,0 0 1,-1 0-1,1 0 0,0 1 1,-1-1-1,1 0 0,-1 1 1,1 0-1,-1-1 0,1 1 1,1 1-1,5 2 94,0 0 0,-1 1-1,1 0 1,-1 0 0,0 1-1,-1 0 1,10 10 0,-13-11-65,1-1 0,-1 1 0,1 0 0,-2 0 0,1 0 0,0 0 0,-1 0 0,0 0 0,0 1 0,-1-1 0,1 1 0,0 8 0,-2-11-38,0-5 2,1-9 2,0-11 0,3-24 0,0 31 1,0 1 0,1-1 1,1 1-1,0 0 0,0 1 1,14-20-1,-19 31 1,0 1 1,0-1-1,0 1 0,0-1 1,0 1-1,0-1 0,1 1 1,-1 0-1,0 0 1,1 0-1,-1 0 0,1 0 1,0 0-1,-1 0 0,1 0 1,0 1-1,-1-1 0,1 1 1,0-1-1,0 1 0,-1 0 1,1-1-1,0 1 0,0 0 1,0 0-1,0 0 0,-1 1 1,1-1-1,0 0 0,0 1 1,0-1-1,-1 1 1,4 1-1,2 2 15,0 1 0,1 0 0,-2 0 0,1 1 0,11 12 0,5 5 36,-22-22-50,1 0 0,-1 1 1,1-1-1,0 0 0,-1 0 1,1 0-1,0 0 0,0 0 1,0-1-1,-1 1 0,1-1 1,0 1-1,0-1 0,0 1 1,0-1-1,0 0 0,0 0 1,0 0-1,0 0 0,0 0 1,0-1-1,0 1 0,0-1 1,-1 1-1,1-1 0,0 1 1,0-1-1,0 0 0,-1 0 1,1 0-1,0 0 0,-1 0 1,1 0-1,-1-1 0,3-1 1,15-20-2,-11 16 3,-1-1-1,0 0 1,-1-1 0,0 0 0,-1 0 0,9-18 0,2-31-8,-16 61 3,1 11 1,0-1-1,1 0 1,7 23 0,-8-33-1,0 0 1,0 0-1,1 0 0,-1 0 1,1 0-1,0 0 1,0-1-1,0 1 1,2 2-1,-2-4 1,-1 0-1,1 0 0,-1 0 1,1 0-1,-1 0 1,1 0-1,0 0 1,0 0-1,-1-1 0,1 1 1,0-1-1,0 1 1,0-1-1,-1 0 1,1 0-1,0 0 0,2 0 1,-2 0 15,-1 0 1,1-1-1,-1 1 0,0 0 1,1-1-1,-1 0 1,0 1-1,1-1 0,-1 0 1,0 1-1,0-1 1,0 0-1,0 0 0,0 0 1,0 0-1,0 0 1,0 0-1,0 0 1,0 0-1,0-1 0,-1 1 1,1 0-1,0 0 1,-1-1-1,1 1 0,-1 0 1,1-3-1,0 0 26,0 0 0,-1 0-1,1-1 1,-1 1 0,0 0-1,0 0 1,0 0 0,-1-5 0,0 4-35,-1 0 1,1 0-1,-1 0 1,0 0-1,0 1 1,0-1-1,-1 1 1,1 0-1,-1 0 1,0-1 0,0 2-1,-1-1 1,1 0-1,-1 1 1,-7-6-1,5 5-106,1 1 0,-1 0-1,0 0 1,1 1 0,-1 0-1,-1 0 1,1 0 0,0 1 0,0 0-1,-1 0 1,-11 0 0,13 1-416,-15 0-905,20 0 1295,0 0-1,-1 0 0,1 0 0,0 0 0,-1 0 0,1 0 1,0-1-1,-1 1 0,1 0 0,-1 0 0,1 0 0,0 0 1,0 0-1,-1-1 0,1 1 0,0 0 0,-1 0 0,1 0 1,0-1-1,0 1 0,-1 0 0,1-1 0,0 1 0,0 0 1,0 0-1,-1-1 0,1 1 0,0 0 0,0-1 0,0 1 1,0 0-1,0-1 0,0 1 0,0 0 0,-1-1 0,1 1 1,0-1-1,0 1 0,0 0 0,1-1 0,-1 1 0,0 0 1,0-1-1,7-13-66,9-5-371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16.1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24 15179,'3'-3'821,"1"1"0,0-1 0,0 0 0,0 1 0,0 0 0,0 0 1,0 0-1,7-1 0,-9 2-574,0 1 0,0 0 1,0 0-1,0 0 0,0 0 0,0 0 1,0 0-1,0 0 0,0 1 1,0-1-1,0 1 0,0 0 1,0-1-1,-1 1 0,1 0 1,0 0-1,0 0 0,-1 0 0,1 1 1,-1-1-1,1 0 0,1 2 1,6 7 297,-1 1-1,0-1 1,0 1 0,-1 1 0,-1-1-1,6 14 1,26 78 141,-31-79-698,-1 1 0,-2 0-1,0 0 1,-1 1-1,-2-1 1,-2 31 0,-3-38-1239,3-15-1749,2-11-583,4-12 1096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16.5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 0 19172,'2'20'2497,"-5"-1"1632,0-3-2009,-3-4-744,3-7-1464,4-14-1440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32.6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715 2456 10698,'1'0'70,"-1"-1"0,1 1-1,-1 0 1,1-1 0,0 1-1,-1 0 1,1 0 0,0 0 0,-1-1-1,1 1 1,-1 0 0,1 0-1,0 0 1,-1 0 0,1 0-1,0 0 1,-1 0 0,1 0-1,0 1 1,-1-1 0,2 0-1,17 8 607,-9-3-295,-1-3-139,1 1 0,0-1 0,-1-1 0,1 0 1,0 0-1,0-1 0,0 0 0,0-1 0,0 0 0,19-4 0,7-5 804,53-21 0,-74 25-800,155-68 1759,-93 39-1415,98-32 0,51 13-491,-71 19-82,167-60-3,-234 63 0,128-67-1,-140 57-2,88-44 2,-115 63-10,72-23 0,10 7 1,49-15 25,-128 36 44,69-36-1,209-129 673,-163 87-535,-127 71 40,-1-1 0,-1-2 0,-1-2 0,-2-1 0,-1-2 0,32-39 0,-31 33-219,-17 20 108,-1 0-1,20-30 1,-32 41-93,-1 1 1,0-1-1,0 0 1,-1 0-1,0 0 1,0 0-1,-1 0 0,0-1 1,-1 1-1,0-1 1,0-10-1,-1-7 58,-2 1 0,0-1 0,-2 0 0,-1 1 0,0 0 0,-2 0 0,-1 0 0,-2 1 0,0 1 0,-1-1 0,-1 2 0,-16-23 0,24 39-29,-1 1-1,0-1 0,0 1 1,0 0-1,-1 0 0,0 1 0,-10-7 1,-4 1 43,-24-10 0,25 12-77,1 0 0,-17-12 0,19 10 56,1-1 0,0 0 0,1-1-1,1-1 1,0-1 0,0 0 0,-19-28 0,27 34-31,-1 1 0,0-1-1,-1 1 1,1 1 0,-1 0 0,-1-1 0,1 2 0,-1-1 0,0 1 0,0 1 0,-1-1 0,-15-5 0,-6 1-95,-1 0 1,-45-6 0,52 11 79,-4-1-48,-233-47 26,173 33-109,0 4 1,-1 3-1,-1 5 1,-164 8-1,94 12-345,-285 63 1,-108 87-86,397-100 325,-243 134 0,336-160 34,1 3 0,3 2 0,-74 67 1,-149 142-352,236-209 500,2 1 0,2 3 0,2 1 0,-35 54 0,58-75 6,1 0 1,1 1-1,2 1 1,1 1-1,1 0 1,1 0-1,2 1 1,0 0-1,3 0 0,-3 32 1,7-11-6,2 0 1,8 53-1,24 100 2,-14-96-3,-14-78 16,1 0 0,1-1 0,1 0 0,16 35 0,-20-55 29,1 1-1,0-1 1,0 0-1,1 0 1,1-1-1,-1 0 1,1 0-1,1 0 1,-1-1-1,1 0 0,1-1 1,-1 0-1,1 0 1,0-1-1,17 8 1,-7-6 40,1-2 1,-1 0-1,1-1 1,0-1-1,0 0 1,0-2-1,0 0 1,0-2-1,0 0 1,29-6-1,19-7-938,111-38-1,-112 31-580,48-12 112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4:59.1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 76 8378,'-3'1'2713,"3"-1"-2626,0 0 1,0 0-1,0 1 1,-1-1-1,1 0 1,0 0-1,0 0 1,0 0-1,0 0 1,0 0-1,0 0 1,0 1-1,0-1 1,7 4 1872,2-4-1595,0 1 0,-1-1 0,1-1 0,0 0-1,0 0 1,11-4 0,6 0 199,292-29 3058,-183 31-3157,215 22 0,250 27-182,-434-44 959,267-29-1,-235-3 97,93-10 1402,-290 40-2725,14-2 206,0 1 0,0 1 0,17 1 0,-31-1-205,0 1-1,0-1 1,0 0-1,0 0 1,0 0-1,-1 1 1,1-1 0,0 0-1,0 1 1,0-1-1,0 1 1,0-1-1,-1 1 1,1-1 0,0 1-1,0 0 1,-1-1-1,1 1 1,-1 0 0,1-1-1,0 1 1,-1 0-1,1 0 1,-1 0-1,0 0 1,1 0 0,-1 1-1,1 0-98,-1 0-1,0 0 0,0 0 1,0 0-1,0 0 0,-1 0 1,1 0-1,0 0 1,-2 4-1,2-3-1140,5 4 365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00.6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194 89 8346,'-3'-16'2393,"1"0"0,1 0 0,1-18 0,0 31-1843,0 2-505,0 1-1,0 0 1,0 0-1,0 0 1,0 0 0,0-1-1,-1 1 1,1 0 0,0 0-1,0 0 1,0 0-1,0 0 1,0-1 0,0 1-1,0 0 1,0 0-1,0 0 1,-1 0 0,1 0-1,0 0 1,0 0 0,0 0-1,0-1 1,0 1-1,-1 0 1,1 0 0,0 0-1,0 0 1,0 0-1,0 0 1,-1 0 0,1 0-1,0 0 1,0 0 0,0 0-1,0 0 1,-1 0-1,1 0 1,0 0 0,0 0-1,0 0 1,0 0 0,0 0-1,-1 1 1,1-1-1,0 0 1,0 0 0,0 0-1,0 0 1,-7 4 446,3 0-255,0 0 0,1 0 0,0 0 0,0 0 0,0 1 0,1-1 0,-1 1 0,1 0 0,-2 5 1,-2 9 380,-3 20 1,8-35-551,-3 20 214,2 0 0,0 0-1,2 26 1,0 11 93,-28 282 482,-2 62-831,30-394-24,-2 56-19,-10 67-1,-13 107 80,17-143 148,5-68-47,-5 43 866,7-69-872,1-7-461,0-7-338,-3-16 154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35.5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12 8354,'0'-1'234,"-1"0"0,1 1 0,0-1 1,-1 0-1,1 1 0,0-1 0,-1 1 1,1-1-1,-1 1 0,1-1 0,-1 1 1,1-1-1,-1 1 0,0-1 0,1 1 1,-1-1-1,1 1 0,-1 0 0,0-1 0,1 1 1,-1 0-1,0 0 0,1 0 0,-1-1 1,0 1-1,0 0 0,1 0 0,-1 0 1,0 0-1,0 0 0,1 0 0,-1 1 1,0-1-1,1 0 0,-1 0 0,0 0 0,1 1 1,-1-1-1,0 0 0,1 1 0,-1-1 1,0 0-1,1 1 0,-1-1 0,0 2 1,0-1-12,0 0 0,0 1 0,0-1 1,0 1-1,0-1 0,0 1 1,1-1-1,-1 1 0,0 0 0,1-1 1,0 1-1,-1 0 0,1 0 1,0-1-1,0 1 0,0 0 1,0 0-1,0-1 0,1 3 0,7 28 1381,18 40 0,-12-35-1173,6 14-604,36 66 1,-53-112-3348,-9-11 355,-6-11-2172,4 2 2506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01.8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23 27 15067,'13'-8'1513,"-4"1"879,-2 0 1,-2 3 1087,-8 7-3168,-5 5-464,-4 2-464,-3 5-1392,-3 4 1160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02.2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40 0 23757,'-11'8'1040,"-1"-2"129,2-1-601,3-2-888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04.6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70 18940,'11'-27'1344,"-2"7"641,-6 3-265,-3 11-752,-2 9-216,-5 9-2240,-2 10 1176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06.6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16 12099,'0'-9'1584,"0"3"1080,1 9-311,5 9-177,1 18-295,0 8-273,-1 20-240,-4 6-119,-2 3-305,-2 6-192,-5 2-400,-2 3-72,1 2-960,-1-2-640,7-20 728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09.7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107 150 7858,'-30'-19'1038,"13"8"419,-26-22-1,41 32-1390,1 0 0,0 0 1,0 0-1,-1-1 0,1 1 0,0 0 0,0-1 0,0 1 1,1-1-1,-1 1 0,0-1 0,0 1 0,1-1 0,-1 1 0,1-1 1,0 0-1,-1 0 0,1 1 0,0-1 0,0 0 0,0 1 0,0-1 1,0 0-1,0 1 0,1-1 0,-1 0 0,0 1 0,1-1 0,0 0 1,-1 1-1,1-1 0,0 1 0,0-1 0,-1 1 0,1-1 1,1 1-1,-1 0 0,0-1 0,0 1 0,2-1 0,-1-1 59,1 1 0,0 0 0,0 0 0,0 0 0,0 0 0,0 0 0,0 0-1,1 1 1,-1 0 0,0-1 0,1 1 0,-1 1 0,1-1 0,-1 0 0,1 1 0,0 0-1,-1 0 1,6 0 0,2 3 172,-1 0 1,1 1-1,-1 1 0,16 8 0,13 7 215,-18-13-278,1 0 0,0-1 0,0-1-1,30 2 1,93 1 465,-105-7-580,739 67 1421,-486-30-1207,2-21 137,-63-22 149,128 4 803,-301 9-823,112 28 0,-13-2 40,-131-30-486,1 0-1,0-3 1,47-2 0,-64 0-130,-1-1-1,1 0 1,-1 0 0,0-2-1,0 1 1,14-8-1,53-34-14,-2 1-845,-57 36 266,-12 6-97,0-1-1,0 1 1,-1-1-1,1 0 1,5-5-1,-7 0-624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14.8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545 1049 8338,'-3'-2'2612,"3"2"-2512,0 0 1,0 0-1,-1 0 0,1 0 1,0-1-1,0 1 1,0 0-1,0 0 1,0 0-1,0 0 1,0 0-1,0 0 1,0-1-1,0 1 1,0 0-1,0 0 0,0 0 1,1-2 1104,-1 2-1104,9-12 2087,15-11 43,-23 23-2092,0-1 1,0 1 0,0-1 0,0 1 0,0-1-1,0 1 1,0 0 0,0-1 0,0 1-1,0 0 1,0 0 0,1 0 0,-1 0 0,0 0-1,0 0 1,0 0 0,0 1 0,2-1-1,21 10 623,1 1-429,-12-10-248,0 0 1,0 0-1,0-1 0,21-3 1,52-11 185,-66 10-181,197-31 807,-178 31-819,1 2 0,-1 2 0,62 8-1,78 22-44,150 15 28,66-11 371,47-13 64,-365-20-428,23 1 47,161-20 0,-154 8 26,148 5-1,63-5 254,73-20-164,-270 32-218,0-1 0,-119-1-12,216-10 50,-1-16 4,-72 3-46,39-7 17,-133 19 14,79-28 1,-106 29-38,-1-2 0,1-1 0,22-16 0,17-10-2,-25 18-1,42-24-141,-70 39 70,-1 0 0,0-1 0,-1-1 1,1 1-1,12-16 0,-19 19 66,1 0-1,-1 0 0,0 0 1,0 0-1,0 0 0,0 0 1,-1 0-1,0-1 0,0 1 1,0-1-1,0 1 0,0-6 1,-1 2-9,-1 0-1,1 0 1,-1 0 0,-1 0-1,0 1 1,-3-12 0,-3-1-17,-1 0-1,-1 0 1,-25-37 0,13 26 26,-1 1 1,-29-30 0,36 44 3,-1 1 0,0 0 1,-1 2-1,-36-22 1,26 21 65,-2 0 0,0 2 0,0 0 0,-1 3 0,-1 0 0,-40-4 0,-258-33 248,181 26-232,-229-14-48,259 26-26,-601-15 29,44 62-64,570-31 39,-153 5-18,-1-22 4,-35 1 52,47 4-42,127 0 6,-211 20 0,226-6-5,15-3-34,-151 32 0,151-16 20,-105 42 1,157-49 1,-1 2 1,2 2-1,1 2 1,-67 50-1,87-58 8,1 1 0,1 1-1,1 1 1,0 0 0,1 1 0,1 0-1,0 1 1,2 0 0,0 1-1,1 0 1,1 0 0,1 1 0,1 0-1,0 1 1,2-1 0,-3 38 0,7-49 18,0 1 1,1 0-1,0 0 1,1-1-1,0 1 1,1 0-1,0-1 1,1 0-1,0 0 1,0 0-1,1 0 1,0-1-1,12 16 1,1-1 232,2-1 1,0-1 0,39 33 0,-43-42-58,-1-2 0,2 0 0,-1-1 1,1 0-1,1-1 0,0-1 0,0-1 0,1-1 0,-1 0 0,1-2 0,22 4 1,-4-4 159,0-2 0,1-1 0,-1-2 0,70-11 1,-76 7-218,117-15 294,-144 19-436,0 1-1,0 0 1,0 0-1,0 0 1,0 0-1,0 0 1,0 1 0,0 0-1,0 0 1,5 2-1,-7-2-43,-1 0 0,1 0 0,-1 0 0,1 0 0,-1 0 1,0 1-1,1-1 0,-1 0 0,0 1 0,0-1 0,0 1 0,0 0 0,0-1 0,-1 1 0,1 0 0,0-1 0,-1 1 0,1 0 0,-1 0 0,0-1 1,1 1-1,-1 0 0,0 3 0,-1 5-683,1-1 1,-1 0-1,-1 0 0,-3 11 1,4-15 362,-5 22-1130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1.4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207 79 9474,'8'-5'1335,"-1"-1"-1,0 0 1,-1 0 0,1-1-1,7-9 1,-2 1 611,-12 15-1862,1 0 0,-1-1 0,1 1 1,-1-1-1,0 1 0,1-1 0,-1 1 0,0-1 0,1 1 0,-1-1 0,0 1 1,1-1-1,-1 1 0,0-1 0,0 1 0,0-1 0,0 1 0,0-1 0,0 0 0,0 1 1,0-1-1,0-1 0,0 2-18,0 0-1,-1-1 1,1 1 0,0 0 0,-1-1 0,1 1 0,-1 0 0,1 0 0,0-1-1,-1 1 1,1 0 0,-1 0 0,1 0 0,-1-1 0,1 1 0,-1 0 0,1 0 0,-1 0-1,1 0 1,-1 0 0,-3 0 123,0 0-1,1 0 0,-1 1 1,1-1-1,-1 1 1,-4 1-1,-13 7 207,1 1-1,0 1 1,0 1-1,-34 27 1,45-32-327,-1 1 1,1 1 0,1 0 0,0 0-1,0 1 1,1-1 0,0 2 0,0-1-1,-5 13 1,10-17-4,-1 0 0,1 1 1,0-1-1,1 1 0,0-1 0,0 1 0,0 0 0,1 0 1,0-1-1,0 1 0,0 0 0,1-1 0,0 1 0,1 0 1,-1-1-1,1 1 0,1-1 0,2 7 0,1-3 18,-1 0 0,1-1 0,1 0 0,0 0-1,0-1 1,1 0 0,0 0 0,0-1 0,1 1-1,0-2 1,0 0 0,1 0 0,-1 0 0,18 6-1,-13-7-143,0 0 0,1 0 0,0-1-1,0-1 1,0-1 0,0 0 0,0-1-1,0 0 1,1-2 0,18-2-1,-19 1-975,-1-1 0,0 0-1,0-2 1,0 1-1,-1-2 1,1 0 0,16-10-1,-3-8-678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1.77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 52 15339,'-2'-1'1465,"2"-2"823,5-2-103,12-2-593,7-3-224,6 1-392,6 2-167,-3 2-393,-7 1-184,3 4-280,-5 1-224,1 2-753,-3 0-439,-2-3-1128,6 0 303,5-6 1161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2.1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253 4 15707,'-5'-1'436,"-1"0"-1,1 0 1,-1 1 0,1-1-1,-1 1 1,1 1-1,-1-1 1,0 1-1,1 0 1,0 0-1,-1 0 1,1 1-1,0 0 1,-1 0 0,-6 4-1,-3 3 177,1 0 1,-1 1-1,-20 20 0,27-23-425,1 0-1,-1 0 0,2 1 0,-1 0 1,1 1-1,0 0 0,1 0 0,0 0 1,-8 19-1,11-22-76,1 1-1,-1 0 1,1 0 0,0 0 0,0 0-1,1 0 1,0 0 0,0 0-1,1-1 1,0 1 0,0 0 0,0 0-1,1 0 1,0-1 0,6 13-1,-3-9 28,1 0 0,0-1-1,0 0 1,1 0-1,0 0 1,0-1-1,1 0 1,0-1 0,1 0-1,-1 0 1,1-1-1,1 0 1,-1 0 0,1-1-1,11 4 1,-5-3-131,1 0 1,-1-2-1,1 0 1,0-1 0,-1 0-1,2-1 1,-1-1-1,0-1 1,18-2 0,-26 1-276,0 0 0,0-1 0,0 0 0,0 0 1,-1-1-1,1 0 0,-1-1 0,10-5 0,-10 3-48,0 0-1,11-10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2.93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44 92 10178,'-3'-1'938,"0"1"-1,0-1 1,-1 1 0,1 0-1,0 0 1,-1 0 0,1 0-1,0 1 1,0-1 0,-1 1-1,-3 2 1,23 0 1780,88 0-1075,168-17 0,100-36-3156,-309 41 761,-56 8 343,17-3-921,-23 4 1117,0 0 0,0-1 0,0 1 0,0 0 0,0-1 0,0 1 0,0-1 1,-1 1-1,1-1 0,0 1 0,0-1 0,0 0 0,0 1 0,-1-1 0,1 0 0,0 0 0,0-1 1,-1-5-1271,-5 2 284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35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0 100 14611,'24'-18'3404,"28"-14"1,-35 23-2512,-1 1 0,34-11 1,-39 15-823,0 1 0,0 1 0,1 0 0,-1 1 0,0 0 0,1 1 0,-1 0 0,1 0 0,-1 1 0,0 1-1,1 0 1,-1 1 0,19 6 0,-24-7-57,-1 1-1,0-1 1,0 1-1,0 0 1,0 0-1,0 1 0,-1-1 1,0 1-1,0 0 1,0 0-1,0 1 1,0-1-1,5 10 0,-5-6 32,-1-1-1,0 0 0,0 1 0,-1-1 0,0 1 0,-1 0 0,1 0 0,-1 0 1,-1 9-1,0 4 112,-2 1 1,-1-1-1,0 1 0,-2-1 1,0 0-1,-13 31 1,9-30-157,-1 0 0,-2 0 0,-15 23 0,25-44-1740,4-8 467,5-12-777,8 0 742,1-1 273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3.3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14563,'10'7'928,"0"-1"-1,0-1 1,0 1 0,1-2-1,14 6 1,59 12 1445,-42-12-1315,-24-6-624,2 1 342,35 13 1,-51-16-693,1 0 0,0 0 0,-1 1 0,1 0 0,-1 0 0,0 0 0,0 0 0,0 0 0,0 1 0,0 0 0,-1 0 0,4 5 0,-5-7-73,-1 0 0,0 0-1,0 0 1,-1 0 0,1 1-1,0-1 1,-1 0 0,1 0 0,-1 1-1,0-1 1,0 0 0,0 1 0,0-1-1,0 0 1,-1 3 0,0-1 0,0 0-1,0 0 1,0-1 0,-1 1-1,0-1 1,0 1 0,0-1 0,-3 5-1,-5 3 7,0 0 0,-1 0-1,-21 15 1,22-17-11,-18 14-281,18-13-410,-1-1 1,0 0-1,0-1 0,-16 8 0,2-7-783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4.3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317 74 12027,'8'-5'958,"1"0"1,11-9 0,-18 13-705,-1 0-1,1-1 0,0 0 1,0 1-1,-1-1 1,1 0-1,-1 0 0,0 0 1,1 0-1,-1 0 0,0 0 1,0 0-1,0-1 1,-1 1-1,1 0 0,0-3 1,-1 4-203,0 1 1,0-1-1,0 1 1,0-1-1,0 1 0,0-1 1,0 1-1,0-1 1,0 1-1,0-1 1,-1 1-1,1 0 1,0-1-1,0 1 1,-1-1-1,1 1 0,0-1 1,0 1-1,-1 0 1,1-1-1,0 1 1,-1 0-1,1-1 1,-1 1-1,1 0 1,0-1-1,-1 1 0,1 0 1,-1 0-1,-1-1 40,0 0 0,0 1-1,0 0 1,1-1 0,-1 1-1,0 0 1,0 0 0,-2 0-1,-4 1 249,0 0 0,-14 4 0,-4 5 194,2 0 0,-1 1-1,1 2 1,1 0 0,0 1-1,1 2 1,-27 24-1,39-31-378,1 0 0,-1 1 0,2 0-1,0 0 1,0 1 0,1 0 0,0 1 0,1 0-1,-7 17 1,11-24-105,0 0 0,1 0 0,-1 0 0,1 0 0,1 0 0,-1 0 0,1 1 0,0-1 0,0 0 0,0 0 0,1 0 0,-1 0 0,1 0 0,1 0 0,-1 0 0,1 0 0,0 0 0,0 0 0,0-1 0,0 1 0,1-1 0,0 1 0,0-1 0,0 0 0,1 0 0,-1-1 0,6 6 0,0-3-16,0 0-1,0-1 0,0 0 1,1 0-1,-1-1 0,1 0 1,0-1-1,0 0 0,12 2 1,10 0-6,52 3 0,111-9-1815,-65-12-3604,-60 1 920,5-12 1711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4.9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296 44 13739,'27'-17'3761,"-26"16"-3523,1 0 0,-1 0-1,0 0 1,0 0-1,0 0 1,0-1 0,0 1-1,0 0 1,0 0 0,0-1-1,0 1 1,-1-1 0,1 1-1,-1-1 1,1 1 0,-1-1-1,1-2 1,-2 4-176,-1 1 0,0-1 0,1 1 0,-1 0 0,0-1 0,1 1 0,-1 0 0,1 0 0,-3 2 0,-84 53 1905,50-34-597,-57 45-1,85-59-1143,0 1 1,1 0-1,1 0 0,-1 1 0,1 0 0,1 1 0,0-1 0,1 1 0,0 1 1,-6 14-1,11-22-153,-1 1 0,1-1 1,0 1-1,0-1 1,0 1-1,1 0 0,0 0 1,0-1-1,0 1 1,0 0-1,1-1 0,-1 1 1,1-1-1,1 1 1,-1-1-1,1 1 0,-1-1 1,1 0-1,0 1 1,3 3-1,0-2 4,0 0-1,0 0 1,0-1-1,1 1 1,0-1 0,0 0-1,1-1 1,-1 1-1,1-1 1,0-1 0,9 5-1,-3-3 7,0 0 0,0-1 0,0-1 0,1 0 0,-1-1 1,26 1-1,-29-3-78,0 0 1,0-1-1,-1 0 0,1-1 1,0 0-1,-1 0 1,1-1-1,-1-1 1,0 1-1,13-8 1,-3-1-719,27-23 1,-34 25-1432,0-2-1,18-21 1,-23 23 504,12-22 1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7.2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16 162 9146,'-15'-21'4590,"24"9"-1191,-3 5-2637,2-3-436,0-1 1,0 2-1,1-1 0,0 1 0,1 0 1,0 1-1,0 0 0,1 1 0,0 0 1,0 1-1,1 0 0,0 0 1,18-4-1,-26 8-287,0 1 1,-1 0 0,1 1-1,0-1 1,0 1-1,0-1 1,0 1-1,0 0 1,0 1 0,0-1-1,0 1 1,0 0-1,0 0 1,4 1-1,-6-1-33,1 1-1,-1-1 1,1 0-1,-1 1 1,0 0-1,0-1 1,0 1-1,0 0 1,0 0-1,0 0 0,0 1 1,-1-1-1,1 0 1,-1 0-1,1 1 1,-1-1-1,0 1 1,0 0-1,0-1 1,0 5-1,1 2 0,0 0 1,-1 1-1,-1-1 0,1 0 1,-1 1-1,-1-1 1,0 0-1,0 1 0,-1-1 1,0 0-1,-1 0 0,0 0 1,-7 14-1,2-6 3,-2-1 0,0-1-1,-1 0 1,-1 0 0,-24 24-1,-78 86 4,106-119-210,8-6 183,0 0 0,0 0 0,0 0 0,-1 0 0,1 0 0,0 0 0,0 0 0,0 0 0,0 0 0,0 0 0,0 0 0,0 0 0,0 0 0,0 0 0,0-1 1,0 1-1,0 0 0,-1 0 0,1 0 0,0 0 0,0 0 0,0 0 0,0 0 0,0 0 0,0 0 0,0 0 0,0 0 0,0 0 0,0 0 0,0 0 0,0 0 0,0 0 0,0-1 0,0 1 0,0 0 0,0 0 1,0 0-1,0 0 0,0 0 0,0 0 0,0 0 0,0 0 0,0 0 0,0 0 0,0 0 0,0-1 0,0 1 0,0 0 0,0 0 0,0 0 0,0-1-178,1 0-1,-1 0 1,0 0-1,1 0 1,-1 0-1,1 0 1,-1 1-1,1-1 1,0 0-1,-1 0 1,1 0-1,0 1 1,0-1-1,1-1 1,26-12-3038,-1 7 2324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7.8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15 113 10866,'-12'-4'1949,"12"4"-1886,-1 0 0,1 0 0,0 0 0,0 0 0,0 0-1,0 0 1,0 0 0,0 0 0,0 0 0,-1 0 0,1 0 0,0 0 0,0-1 0,0 1 0,0 0-1,0 0 1,0 0 0,0 0 0,0 0 0,0 0 0,0-1 0,-1 1 0,1 0 0,0 0-1,0 0 1,0 0 0,0 0 0,0 0 0,0-1 0,0 1 0,0 0 0,0 0 0,0 0 0,0 0-1,0 0 1,1-1 0,0 0 308,0-1-1,1 1 1,-1 0-1,1 0 1,0 0-1,-1 0 1,5-2-1,0 0-449,107-55 3446,-98 51-3097,0 2 0,0 0-1,1 0 1,-1 2 0,33-4 0,-43 7-295,0 0-1,0 0 1,1 1-1,-1-1 1,0 1-1,0 1 1,0-1 0,0 1-1,0-1 1,-1 1-1,1 1 1,0-1 0,-1 1-1,0 0 1,0 0-1,1 0 1,4 6-1,-8-8-185,1 1-1,-1-1 0,0 0 0,0 0 0,1 1 0,-1-1 0,1 0 0,-1 0 0,1 0 0,-1-1 0,1 1 0,0 0 0,-1-1 0,1 1 0,0-1 0,0 1 0,-1-1 0,1 0 1,0 0-1,0 0 0,0 0 0,-1 0 0,1 0 0,0 0 0,0 0 0,3-2 0,8-4-866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8.28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37 22 13267,'-5'8'802,"-1"1"0,1 0-1,1 0 1,0 1 0,-6 19 0,10-26-693,-1-1 0,0 1 0,1 0 0,0 0 0,0 0 0,0-1 0,0 1-1,0 0 1,0 0 0,1 0 0,-1 0 0,1-1 0,0 1 0,0 0 0,0-1 0,0 1 0,0 0 0,1-1 0,-1 0 0,1 1 0,0-1 0,-1 0-1,1 0 1,0 0 0,0 0 0,3 2 0,0-1-38,0 0 0,-1-1-1,1 0 1,0 0 0,0 0-1,0-1 1,0 0 0,0 0-1,0 0 1,0 0 0,1-1-1,-1 0 1,0 0 0,0-1-1,0 1 1,0-1 0,1 0-1,-1 0 1,0-1 0,0 1-1,-1-1 1,1 0 0,0-1 0,-1 1-1,1-1 1,-1 0 0,0 0-1,0 0 1,5-6 0,-7 8-54,-1-1 1,0 0-1,0 0 1,0 0-1,0 0 1,0 0-1,-1 0 1,1 0-1,0 0 1,-1-1 0,0 1-1,1 0 1,-1 0-1,0 0 1,0-1-1,0 1 1,-1 0-1,1 0 1,0 0-1,-1-1 1,1 1 0,-1 0-1,0 0 1,0 0-1,0 0 1,0 0-1,-2-2 1,-1-3-42,0 1-1,-1 0 1,1 1 0,-1-1 0,-1 1-1,-9-8 1,8 8-339,1 0 0,-1 1 0,-1 0 0,1 0 0,0 1 0,-1-1 0,0 2 1,1-1-1,-1 1 0,0 1 0,-1-1 0,1 1 0,-10 0 0,6 2-1397,9 5 527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8.6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92 1 14459,'-20'31'2176,"1"1"0,-26 64 0,43-92-2040,1 1-1,-1 0 0,1-1 1,0 1-1,1 0 0,-1 0 1,1-1-1,0 1 1,0 0-1,1 0 0,1 8 1,-1-11-102,-1 0 0,1 0 0,0 0 1,0 0-1,0-1 0,0 1 1,0 0-1,0-1 0,1 1 0,-1 0 1,1-1-1,-1 0 0,1 1 0,-1-1 1,1 0-1,0 0 0,-1 0 0,1 0 1,0 0-1,0 0 0,0 0 1,0-1-1,0 1 0,0-1 0,0 1 1,0-1-1,0 0 0,0 0 0,2 0 1,5 0 12,-1 0 0,0-1-1,0 0 1,0-1 0,0 0 0,0 0 0,-1-1 0,1 0 0,0 0 0,-1 0 0,14-10-1,-18 11-23,1 0 0,-1-1 0,0 0 0,1 0 0,-1 0 0,0 0 0,-1 0 0,1 0 0,0-1 0,-1 1 0,0-1 0,0 0 0,0 0 0,0 0 0,-1 0-1,0 0 1,1 0 0,-2 0 0,1 0 0,0-1 0,-1 1 0,0 0 0,1 0 0,-2-8 0,-1 5-45,1 1 0,-1-1 0,0 0 0,-1 1 0,0-1 0,0 1 0,0-1 0,-1 1 0,0 1 0,0-1 0,0 0 0,-1 1 0,-9-9 0,10 11-180,0 0 1,0-1 0,-1 2-1,1-1 1,-1 0-1,1 1 1,-1 0 0,0 0-1,0 0 1,0 1 0,0 0-1,0-1 1,0 2 0,-1-1-1,1 1 1,0 0-1,0 0 1,-1 0 0,-5 2-1,-5 2-876,15-4 1125,0 1-1,1-1 1,-1 0-1,0 1 1,1-1-1,-1 0 1,1 1-1,-1-1 1,1 1-1,-1-1 1,1 1-1,-1-1 1,1 1 0,-1-1-1,1 1 1,0-1-1,-1 1 1,1 0-1,0-1 1,-1 1-1,1 1 1,2 8 259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9.0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10 13915,'1'-10'3354,"3"15"-654,3 18-696,1 20-1066,-2 1 1,0 44-1,-7-65-885,1-11-131,0-1 0,0 1-1,1-1 1,0 1 0,6 21 0,-7-32-78,0-1 1,0 1-1,0 0 1,1 0-1,-1 0 1,0 0-1,1-1 1,-1 1-1,0 0 1,1 0-1,-1-1 1,1 1-1,-1 0 1,1-1-1,0 1 0,-1 0 1,1-1-1,0 1 1,-1-1-1,1 1 1,0-1-1,0 1 1,-1-1-1,1 0 1,0 1-1,0-1 1,0 0-1,0 0 1,-1 0-1,1 1 1,0-1-1,0 0 1,0 0-1,0 0 1,0 0-1,0 0 0,-1-1 1,1 1-1,0 0 1,0 0-1,1-1 1,12-3-1201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9.3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186 0 14451,'-12'4'884,"1"1"1,0 0-1,0 0 1,1 1-1,0 0 1,-14 11-1,15-9-557,0 0 1,0 1-1,0-1 1,1 2-1,1-1 1,0 1-1,0 1 1,1-1-1,0 1 0,-6 16 1,10-23-243,1 0 0,0 0 0,0 0 1,0 1-1,0-1 0,1 0 0,0 1 0,0-1 1,0 0-1,0 1 0,2 5 0,-2-8-64,1 0 0,0 1 0,0-1 0,0 0 0,0 0 0,0 0 0,0 0 0,1 0 0,-1 0 0,1 0 0,-1-1 0,1 1 0,0 0 0,-1-1 0,1 1 0,0-1 0,0 0 0,0 0 0,0 0 0,1 0 0,-1 0 0,2 1 1,6 0-94,-1 1 0,1-1 1,-1-1-1,1 0 0,0 0 1,-1-1-1,1 0 1,18-4-1,1-1-2664,44-16 1,-46 14 1425</inkml:trace>
  <inkml:trace contextRef="#ctx0" brushRef="#br0" timeOffset="1">471 217 15827,'7'25'1465,"-4"-2"927,2 5-375,-4-4-617,-1 0-256,-3 2-416,-4-3-200,-2 0-287,-4-3-81,1 0-136,-2-5 32,-1-4-192,3-5-169,-5-6-607,-1-5-400,-2-9-1017,0-2-183,-1 0 1376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29.79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60 8 18988,'-16'-5'1208,"-1"2"529,3 3-761,7 3-664,2 4-416,8 2-1184,6 0-545,9 3 873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36.3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12 297 9514,'0'0'133,"-1"0"0,1 0 0,-1 0 0,1 0 0,-1 0 0,1 0 0,0 0-1,-1 0 1,1-1 0,-1 1 0,1 0 0,-1 0 0,1 0 0,-1-1 0,1 1 0,0 0 0,-1 0 0,1-1 0,0 1 0,-1 0 0,1-1 0,0 1-1,-1 0 1,1-1 0,0 1 0,-1-1 0,1 1 0,0 0 0,0-1 0,0 1 0,0-1 0,-1 1 0,1-1 0,0 1 0,0-1 0,0 1-1,0-1 1,0 1 0,0 0 0,0-1 0,0 0 0,6-23 1895,-3 15-1528,0 1-93,-1 0 1,2 0-1,-1 0 0,1 0 1,0 1-1,6-8 0,1 0 730,21-23 0,-30 36-1051,0 0 1,0 1-1,0-1 0,0 1 0,0-1 1,1 1-1,-1 0 0,0 0 1,1 0-1,-1 0 0,1 0 0,-1 0 1,1 1-1,2-1 0,4 0 251,0 1 1,16 1-1,-17 0-175,0 0 0,-1-1 0,1 0 0,9-2 0,-12 1-43,1-1 1,-1 0 0,1 0 0,-1 0 0,0 0 0,0-1 0,0 0 0,0 0-1,0 0 1,-1-1 0,1 1 0,3-5 0,-6 5-172,0 1 0,0-1 0,-1 1 0,1-1 0,-1 1 0,1-1 0,-1 0 0,0 1 0,0-1 0,1-5 0,-2 6-250,1-1 0,-1 0 1,0 0-1,0 1 0,-1-1 0,1 0 0,0 0 0,-1 1 0,0-1 0,1 0 0,-1 1 0,-3-6 1,4 8 190,0 0 0,0 0 1,0-1-1,0 1 0,0 0 0,0 0 1,0-1-1,0 1 0,0 0 1,-1 0-1,1 0 0,0-1 1,0 1-1,0 0 0,0 0 1,-1 0-1,1-1 0,0 1 0,0 0 1,0 0-1,-1 0 0,1 0 1,0 0-1,0-1 0,-1 1 1,1 0-1,0 0 0,0 0 1,-1 0-1,1 0 0,0 0 1,0 0-1,-1 0 0,1 0 0,0 0 1,0 0-1,-1 0 0,1 0 1,0 0-1,-1 0 0,0 8-1242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30.1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67 0 13827,'-1'2'341,"0"-1"0,-1 0 1,1 1-1,1-1 0,-1 1 1,0-1-1,0 1 0,1 0 0,-1-1 1,0 1-1,1 0 0,0 0 0,-1-1 1,1 1-1,0 0 0,0 0 1,0-1-1,0 1 0,1 2 0,-2-1-34,1 95 2729,1-37-1963,-11 85 1,4-103-1389,-1-1 1,-25 74 0,31-108-1309,3-7-288,9-8 202,-7 4 2951,14-8-667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31.00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19 403 13987,'4'47'4980,"2"50"193,-6-80-4762,0 1 0,-2-1-1,-5 27 1,4-32-315,0 0 1,-1 0-1,-6 14 0,11-55-13,0 15-110,0 1 0,1-1 0,0 1 0,2 0 1,-1 0-1,7-15 0,-6 19 7,0 0 1,1 1-1,0-1 0,0 1 1,0 0-1,1 1 1,1-1-1,-1 1 0,12-9 1,-17 15 21,0 0-1,0 0 1,1 0 0,-1 0 0,0 0 0,0 0-1,1 0 1,-1 1 0,1-1 0,-1 1 0,0-1-1,1 1 1,-1-1 0,1 1 0,-1 0 0,1 0-1,0 0 1,-1-1 0,1 2 0,-1-1 0,1 0-1,-1 0 1,1 0 0,-1 1 0,1-1-1,-1 1 1,0-1 0,1 1 0,-1 0 0,1-1-1,-1 1 1,0 0 0,0 0 0,1 0 0,-1 0-1,0 0 1,0 0 0,0 0 0,0 0 0,0 1-1,0-1 1,-1 0 0,2 3 0,2 3 44,-1 0 1,1 1 0,-1 0-1,-1-1 1,0 1 0,3 14-1,9 103 1104,-14-124-1130,0 0-1,0-1 1,0 1-1,0 0 1,0 0 0,1 0-1,-1 0 1,0 0 0,1 0-1,-1-1 1,0 1 0,1 0-1,-1 0 1,2 1 0,-2-2-13,0 0 1,0 0 0,1 0 0,-1 0 0,0 0 0,0 0 0,1 0-1,-1 0 1,0 0 0,0 0 0,1 0 0,-1 0 0,0 0 0,0 0 0,1 0-1,-1 0 1,0 0 0,0 0 0,1 0 0,-1 0 0,0 0 0,0-1 0,0 1-1,1 0 1,-1 0 0,0 0 0,0 0 0,0 0 0,1-1 0,-1 1-1,0 0 1,3-3 25,-1 0 0,1-1-1,-1 1 1,3-7-1,7-16-86,-2 0 0,9-32 0,9-24-680,-26 78 662,0 0-1,0-1 1,0 1 0,1 1-1,0-1 1,4-6-1,-6 10 68,-1-1-1,1 1 0,0-1 0,-1 1 0,1-1 0,-1 1 0,1-1 0,0 1 1,-1-1-1,1 1 0,0 0 0,-1-1 0,1 1 0,0 0 0,0 0 1,-1 0-1,1-1 0,0 1 0,0 0 0,0 0 0,-1 0 0,1 0 1,0 0-1,0 1 0,-1-1 0,1 0 0,0 0 0,0 0 0,-1 1 0,1-1 1,0 0-1,-1 1 0,1-1 0,0 0 0,-1 1 0,1-1 0,0 1 1,-1-1-1,1 1 0,-1-1 0,1 1 0,-1 0 0,1-1 0,-1 1 1,0 0-1,1-1 0,0 2 0,2 6-1,1-1 1,-1 1-1,0 0 0,4 16 1,-5-15 8,1 0 0,0 0 1,0-1-1,6 12 1,-6-16 14,-1 0 0,1 0 0,0 0 1,0 0-1,0-1 0,1 1 1,-1-1-1,1 0 0,0 0 0,0-1 1,0 1-1,0-1 0,0 0 1,9 4-1,-7-5 30,0 1-1,0-1 1,0 0 0,1-1 0,-1 0 0,0 0 0,0 0-1,1 0 1,-1-1 0,8-2 0,-2 0 26,0-1-1,0 0 1,0-1 0,-1-1-1,0 1 1,0-2 0,0 0-1,-1 0 1,0-1 0,15-14-1,-17 14-40,-4 5-22,-1 0 0,0 0 0,0 0 0,0 0 0,-1-1 0,1 1 0,-1-1 1,0 0-1,0 1 0,3-8 0,-5 11-10,0 0 0,0 0 0,0-1-1,0 1 1,0 0 0,0 0 0,0 0 0,0 0 0,0 0 0,0 0-1,0-1 1,0 1 0,0 0 0,0 0 0,0 0 0,0 0-1,0 0 1,0 0 0,0-1 0,-1 1 0,1 0 0,0 0 0,0 0-1,0 0 1,0 0 0,0 0 0,0 0 0,0-1 0,0 1 0,0 0-1,-1 0 1,1 0 0,0 0 0,0 0 0,0 0 0,0 0-1,0 0 1,0 0 0,-1 0 0,1 0 0,0 0 0,0 0 0,0 0-1,0 0 1,0 0 0,0 0 0,-1 0 0,1 0 0,0 0-1,0 0 1,0 0 0,0 0 0,0 0 0,0 0 0,-1 0 0,1 0-1,0 0 1,0 0 0,0 0 0,0 1 0,0-1 0,0 0 0,-1 0-1,-7 5-30,6-2 22,-1 1 1,1-1-1,0 0 1,0 0 0,0 1-1,0-1 1,0 1-1,1 0 1,0-1-1,-1 1 1,2 0 0,-2 6-1,1-4 11,0 0 0,1 0 0,0 0 0,0 0-1,0 0 1,1 0 0,2 10 0,-3-16-1,0 1-1,0-1 1,0 1 0,0 0-1,0-1 1,1 1 0,-1-1-1,0 1 1,0-1 0,1 1-1,-1 0 1,0-1 0,1 1 0,-1-1-1,1 0 1,-1 1 0,1-1-1,-1 1 1,1-1 0,-1 0-1,1 1 1,-1-1 0,2 1-1,-2-1 2,1 0-1,0 0 1,-1-1 0,1 1-1,-1 0 1,1 0-1,-1 0 1,1 0 0,0-1-1,-1 1 1,1 0-1,-1-1 1,1 1-1,-1 0 1,1-1 0,-1 1-1,0-1 1,1 1-1,0-1 1,0-1 3,1-1-1,0 1 1,-1 0-1,1-1 1,-1 1 0,0-1-1,0 1 1,2-5-1,-3 0-14,0 1 0,0 0 0,0 0 0,-1 0 0,1 0 0,-4-10 0,-12-37-584,12 43 387,-14-34-1002,13 34 478,0-1 1,1 0-1,0 0 0,1 0 0,0 0 0,1-1 0,-2-14 0,4 26 647,0-1 0,0 1 0,0-1-1,1 1 1,-1-1 0,0 1 0,0-1 0,0 1-1,0 0 1,0-1 0,1 1 0,-1-1-1,0 1 1,0 0 0,1-1 0,-1 1 0,0 0-1,1-1 1,-1 1 0,0 0 0,1-1-1,-1 1 1,1 0 0,-1 0 0,0-1 0,1 1-1,-1 0 1,1 0 0,-1 0 0,1 0-1,-1 0 1,0-1 0,1 1 0,-1 0 0,1 0-1,0 0 1,23 3-390,-10-2 476,-9-1 21,1 0 1,-1-1 0,1 0-1,-1 0 1,0-1 0,1 0 0,8-4-1,36-22 414,-32 17-210,-16 10-204,18-10 498,0-2 0,0 0 0,19-19 0,-34 27-365,0 1-1,0-1 1,-1-1-1,0 1 1,0-1-1,0 1 1,-1-1-1,0 0 1,0-1 0,0 1-1,-1 0 1,0-1-1,0 0 1,0 1-1,0-11 1,-1 10-67,-1 1 0,0-1 0,0 1 0,0-1-1,-1 0 1,0 1 0,0-1 0,-1 1 0,-2-7 0,4 12-75,-1 1-1,1 0 1,0 0-1,0-1 1,0 1-1,0 0 1,-1 0-1,1-1 1,0 1-1,0 0 1,0 0-1,-1 0 0,1-1 1,0 1-1,0 0 1,-1 0-1,1 0 1,0 0-1,0-1 1,-1 1-1,1 0 1,0 0-1,-1 0 1,1 0-1,0 0 1,0 0-1,-1 0 1,1 0-1,0 0 1,-1 0-1,1 0 1,0 0-1,-1 0 1,1 0-1,0 0 1,0 0-1,-1 1 1,1-1-1,0 0 1,-1 0-1,1 0 0,0 0 1,0 1-1,0-1 1,-1 0-1,1 0 1,0 0-1,0 1 1,0-1-1,-1 0 1,1 0-1,0 1 1,0-1-1,0 0 1,0 0-1,0 1 1,-1-1-1,1 0 1,0 1-1,0-1 1,0 0-1,0 0 1,0 1-1,-4 10 273,1 1-1,-1-1 1,-2 23-1,-1 41 538,6-52-549,-3 28 428,4 52 0,1-81-586,1-1 0,1 0 0,1 1 0,1-1 0,8 22-1,-12-41-117,0 1 0,0 0-1,0 0 1,1-1 0,-1 1-1,1 0 1,0-1 0,-1 0-1,1 1 1,0-1 0,0 0 0,1 0-1,-1 0 1,0 0 0,4 1-1,-4-2-82,1 0 0,-1 0-1,0-1 1,1 1-1,-1-1 1,1 0 0,-1 0-1,0 0 1,1 0 0,-1 0-1,1 0 1,-1 0 0,0-1-1,1 1 1,-1-1-1,0 0 1,1 0 0,-1 0-1,3-2 1,7-3-967,0-1 1,-1-1-1,0 0 0,10-11 1,13-17-846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31.4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 1 18508,'-2'18'2472,"-2"-1"1617,0-5-1944,3-1-1025,4-11-1568,15-5-5553,14-15 4064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44.0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10 156 9642,'-6'-7'2912,"2"7"-1011,4 5 24,8 40 212,3 78 1,-10-114-1969,-1-5-109,0 1 59,0-1-1,1 1 1,0 0 0,0 0-1,2 7 1,-3-11-89,0-1 1,1 1-1,-1 0 0,1 0 1,-1 0-1,1 0 1,-1-1-1,1 1 0,-1 0 1,1-1-1,0 1 1,-1 0-1,1-1 0,0 1 1,0-1-1,-1 1 1,1-1-1,0 1 1,0-1-1,0 1 0,0-1 1,0 0-1,-1 0 1,1 1-1,0-1 0,0 0 1,0 0-1,0 0 1,0 0-1,0 0 0,0 0 1,0 0-1,0 0 1,0-1-1,0 1 0,1-1 1,3-1 62,1 0 1,-1-1-1,1 0 1,-1 0-1,0 0 0,0 0 1,-1-1-1,1 0 1,6-7-1,36-47 279,-35 42-295,43-61-66,48-57-2144,-42 74 1179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48.3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0 329 24453,'70'-41'4393,"44"-21"-3329,5 2-447,-15 3-569,-5 5-529,-12 18-2455,-13 11 1912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5:54.55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439 2 16956,'-3'0'301,"1"-1"0,-1 1 0,1 0 0,-1 0 0,1 0 1,-1 0-1,1 0 0,0 0 0,-1 1 0,1-1 0,-1 1 0,1 0 1,0 0-1,-5 2 0,0 0-206,0 1-1,1 0 1,-9 7-1,6-2 37,-1-1 1,2 1-1,-1 1 0,1 0 0,-8 14 0,-30 57 223,37-64-317,-18 40 20,2 2 0,2 1 0,-17 73 0,-24 191 148,5 289 514,49-2-425,65 124 134,-24-478 41,8 57-234,-30-228-225,-3 1 1,-9 112 0,3-179 3,-2 7 5,5 56 0,-2-77 17,0 1 0,0-1 0,0 0-1,1 1 1,0-1 0,0 0 0,1 0 0,-1 0-1,2 0 1,-1-1 0,0 1 0,1-1 0,0 0-1,5 6 1,-6-9 25,0 1 0,0-1 0,0 0-1,0 0 1,1-1 0,-1 1 0,0-1-1,1 1 1,-1-1 0,1 0 0,0 0-1,4 0 1,-1 0 53,-1-1 0,1 0 0,0-1 0,-1 1 0,1-1 0,8-3 0,2-1 154,-1-1-1,-1 0 1,1-1 0,20-14-1,-16 7-38,-1 0-1,19-19 1,-20 18-507,0 0 0,26-17 0,-40 30-65,0-1-1,1 1 0,-1 1 1,1-1-1,6-1 0,22-1-923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06.2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92 11082,'0'12'5219,"1"-13"-5153,-1 1 0,0 0 0,1-1-1,-1 1 1,0-1 0,1 1 0,-1 0 0,1-1 0,-1 1 0,1 0 0,-1-1 0,1 1-1,-1 0 1,1 0 0,-1 0 0,1-1 0,-1 1 0,1 0 0,-1 0 0,1 0 0,-1 0 0,1 0-1,-1 0 1,1 0 0,0 0 0,22 0 193,-17 0 12,107-12 1218,3 1-936,763 5 1619,-657-2-943,-25 1-77,58 11 1530,-84-5-143,-170 1-2553,0 0 1,1 0-1,-1 0 1,1 0-1,-1 0 0,0-1 1,1 1-1,-1 0 1,0-1-1,1 1 1,-1-1-1,0 1 1,3-2-1,-3 1-75,0-1 0,0 1 1,0 0-1,0-1 0,-1 1 0,1-1 1,0 1-1,-1-1 0,1 1 0,0-1 0,-1 1 1,0-1-1,1 0 0,-1-2 0,2-23-191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07.34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48 43 9538,'-2'-2'356,"0"1"0,0-1 0,0 0 0,0 1 0,-1-1 0,1 1-1,-1 0 1,1 0 0,-1 0 0,1 0 0,-1 0 0,0 0 0,1 1 0,-1 0 0,0-1 0,-6 3 2731,13 2-1943,6 2-26,1-4-594,-1 0 1,0-1-1,1-1 1,0 0-1,10-1 0,8 0 211,588 9 3980,-479-6-3767,1-6 1,206-32-1,-342 36-948,17-4-93,37-1 0,-56 5-117,1 0-188,-1 0-1,1 0 1,-1 0-1,1 0 1,-1 0 0,1 0-1,-1 1 1,1-1 0,2 2-1,7 2-846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08.19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30 12315,'-7'-1'3104,"14"1"-629,2-1-1560,191 1 3823,-125 3-4021,889-3 2121,-844-5-2372,300-2 2412,-365 12-2220,12 1 348,-76-25-1961,8 17 525,1 1 265,0 1-1,-1 0 1,1-1 0,0 1-1,0-1 1,-1 1 0,1-1-1,0 1 1,-1 0 0,1-1 0,0 1-1,-1 0 1,1-1 0,-1 1-1,1 0 1,0-1 0,-1 1-1,1 0 1,-1 0 0,1 0-1,-1-1 1,1 1 0,-1 0-1,1 0 1,-1 0 0,1 0 0,-1 0-1,0 0 1,-19 0-1961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12.90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501 1427 11650,'-1'6'523,"1"0"0,-1 0 0,1 0 0,1 0 0,1 11 0,-1-15-411,-1 1 1,1-1-1,0 1 1,0-1 0,1 1-1,-1-1 1,0 0-1,1 1 1,-1-1-1,1 0 1,0 0 0,-1 0-1,1 0 1,0 0-1,4 2 1,0-1 35,0 0 0,0 0 0,0 0 0,0-1 0,1 0 0,-1 0 0,0-1 1,8 2-1,56 1 830,-68-4-951,431-26 2767,-127 0-2154,571 46 1004,-822-16-1477,555 33 1268,-568-35-1286,0-3 1,-1-2 0,1-1-1,72-17 1,-85 14-110,32-8 49,-1-2 0,89-38 0,-132 46-49,0 0 0,-1 0-1,0-2 1,-1 0 0,17-17 0,-23 20-15,-1-1-1,0 1 1,-1-2 0,0 1-1,-1-1 1,0 0-1,0-1 1,-1 1 0,6-18-1,-1-12 159,-2 0 0,-1-1 0,-2 1 0,-1-72 0,-5 90-96,0 0-1,-2 0 1,0-1 0,-2 2-1,0-1 1,-1 0 0,-1 1-1,-1 0 1,-2 1 0,1 0 0,-16-21-1,0-1-37,-3 1 0,-2 1 0,-1 2-1,-2 1 1,-1 2 0,-59-47 0,-131-70 36,175 125-84,-1 1 1,-96-34-1,73 38 15,0 4-1,-2 2 1,-118-9 0,-493 1-35,514 31-40,0 8 0,1 7 0,1 8 0,-303 95 0,424-109 47,2 3 0,-87 46 0,106-48 6,1 1-1,0 2 1,1 0 0,2 2-1,-35 38 1,31-26 7,1 1 1,1 1 0,3 2 0,1 0 0,-32 79 0,41-83-5,2 1 0,1 1-1,2-1 1,2 2 0,1-1-1,1 1 1,3 55 0,3-60 4,1-1 0,1 1 0,2-1 0,19 58 1,-19-73-3,0 0-1,2 0 1,0-1 0,1 0 0,0 0 0,1-1 0,1 0 0,0-1-1,1 0 1,22 19 0,-16-19 5,0-1 0,0 0 0,1-2 0,1 0 0,33 12 0,-23-12 27,1-1 0,0-2 0,41 4-1,1-7 63,0-2-1,118-14 0,196-49-549,-271 39-650,-4 6 387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36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10 255 12331,'-3'-6'5213,"-3"-17"-3135,6 19-1936,0 0 1,0 0-1,0 0 1,0 0 0,1 0-1,0 0 1,0 1 0,0-1-1,0 0 1,0 0-1,1 1 1,0-1 0,0 0-1,0 1 1,3-4 0,5-6 320,0 1 0,19-17 0,-14 15 76,-8 6-305,0 1 1,1 1 0,0-1 0,1 1-1,-1 1 1,1 0 0,0 0-1,1 0 1,-1 1 0,18-5 0,-16 8 316,-10 1-681,0 0 0,0 0 0,-1 0 0,1 0 0,0 0 0,0 0 0,-1 0 0,1 0 0,0 0 1,-1-1-1,1 1 0,0 0 0,-1-1 0,1 1 0,0 0 0,-1-1 0,1 1 0,-1-1 0,1 1 0,-1-1 0,1 1 0,-1-1 0,1 1 1,-1-1-1,1 1 0,-1-1 0,0 0 0,1 1 0,-1-1 0,0 0 0,1 1 0,-1-1 0,0 0 0,0 1 0,0-2 0,4-8 24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23.24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490 1425 10306,'12'-2'554,"0"1"0,0 0 0,0 1 0,0 1 0,0-1 0,0 2 1,0 0-1,20 6 0,-7 1-65,0-1 1,1-1 0,0-1 0,0-1 0,27 0 0,251-18 1714,-197 5-1617,-19 6-253,131 14-1,-51-1-218,-115-10-102,62-6 0,35-21-6,-13 1-6,118 13 14,-164 11-3,111-15 0,-130 4 19,132-17 747,-157 25-375,0 2 0,64 6 0,6 16-58,-84-12-294,1-1 0,35 1-1,47-5 209,59 4 773,-131-3-635,-1 2 1,44 12-1,-81-16-356,99 21 444,-93-22-398,1 0 0,-1 0-1,0-2 1,0 1 0,0-1 0,22-5 0,-13 1 24,-1 1 0,1 0-1,1 2 1,40 1 0,-49 2-103,1 0 0,0 1 1,-1 1-1,1 0 0,-1 1 0,0 0 1,0 1-1,20 11 0,-28-14-6,-1 0 0,0 0 0,1 0 0,-1-1-1,1 0 1,0 1 0,0-2 0,-1 1 0,1 0 0,0-1 0,0 0 0,0 0-1,0-1 1,7-1 0,3-1 8,1-2 1,0 0-1,14-8 0,18-5 1,-34 13-26,1 1-1,-1 0 0,1 1 1,-1 1-1,1 1 1,0 0-1,0 0 1,18 3-1,-21 0-13,-1-1 0,0 0 0,1-1 0,-1-1 0,1 0 0,-1 0 0,0-1 0,1 0 0,-1-1 1,0 0-1,-1-1 0,1 0 0,16-10 0,-17 8 8,-2 2 0,0-1 1,0 0-1,-1 0 0,0-1 0,0 0 1,0 0-1,7-9 0,18-26-268,4-3 79,-3-2 0,36-63 0,-2-31-285,-52 105 281,-2-1 0,9-41 0,-17 55 82,-1-1 1,-1 0-1,0 0 1,-2-28-1,-1 40 110,-1 1-1,-1-1 0,1 1 1,-2 0-1,1-1 1,-2 1-1,1 0 1,-1 1-1,-1-1 0,0 1 1,-9-14-1,-12-11-63,11 15 57,-16-27 0,19 25 34,-1 2-1,-1 0 0,0 0 1,-21-19-1,24 27-14,-1 1 0,0 0 0,-1 1 0,0 0 1,0 2-1,-1-1 0,-21-7 0,-140-37-61,40 14 93,79 22-40,-1 1 1,0 4 0,-1 1-1,0 3 1,-76 1 0,-68 11 1,70-1 49,-161-14 0,174-4-26,0-1-14,-131 1 1,-90 43-84,3 30 46,-49 6 67,200-51 44,147-15 51,0-1-1,-68-12 1,-88-43 606,28 5-502,126 45-224,0 2 1,0 1 0,-60 3 0,27 1-22,-29-4-22,-185-30 0,253 27 42,0 2-1,0 1 1,0 2-1,-42 2 1,63 1-8,1 1 0,-1 0 0,1 0 0,0 2 0,0 0 1,0 0-1,1 1 0,-1 1 0,1 0 0,0 1 0,1 0 1,0 0-1,-20 19 0,-4 7-147,-55 69 0,78-86 136,1 0 0,1 1 0,0 0 0,2 1 1,-1 0-1,2 0 0,-7 26 0,7-8 12,1 0 0,1 0 0,3 1 1,2 68-1,4-61 15,2-1 1,1 1 0,24 73-1,-22-91 33,1-1 0,1 0 0,1 0-1,1-1 1,1-1 0,1 0-1,26 30 1,-30-42 32,0 1 0,1-1 1,0-1-1,0 0 0,1-1 0,0 0 1,1-1-1,0-1 0,0 0 0,0-1 0,1 0 1,0-1-1,1-1 0,17 3 0,-10-4-174,0-2 0,0-1 0,0-1-1,0 0 1,0-2 0,0-1 0,0-1 0,-1 0-1,0-2 1,0-1 0,0 0 0,-1-2 0,38-23-1,5-11-639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31.5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 9234,'29'-11'6777,"-23"10"-6225,0 1 0,0 0-1,1 0 1,-1 1-1,0 0 1,0 0-1,0 0 1,8 3-1,50 21 1052,-30-11-737,-15-8-493,0-1 1,0 0-1,0-1 1,1-1-1,-1-1 1,1-1-1,0-1 1,24-2-1,13-6 859,82-21 0,-86 16-653,-49 13-635,33-7 798,-34 7-933,0 0 0,0 0-1,0 0 1,0 0 0,-1 1 0,1 0-1,0-1 1,0 1 0,0 0-1,3 2 1,-3 3-3586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40.77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192 1188 7554,'0'-1'286,"0"0"0,1-1 0,-1 1 0,0 0 0,1-1 0,-1 1 0,1 0 0,-1 0 0,1 0 0,0-1 0,0 1 0,-1 0 0,1 0 0,0 0 0,0 0 0,0 0 0,0 0 0,0 0 0,0 1 0,0-1 0,1 0 0,-1 1 0,1-2 0,-1 4-62,-1 0 1,1-1-1,-1 1 1,0 0 0,1-1-1,-1 1 1,0 0-1,0-1 1,-1 3-1,1-2-38,0 2-38,0 1-1,1 0 1,0-1 0,-1 1-1,2 0 1,-1-1 0,0 1-1,1-1 1,0 1-1,0-1 1,0 0 0,3 4-1,-1-2 30,1-1 0,-1 0-1,1 0 1,0 0-1,0 0 1,1-1-1,8 5 1,6 2 282,1-1 1,1-1-1,41 11 1,-56-17-370,72 17 935,118 14 1,-16-4-763,-42-2 60,214 15 0,89-48 454,-344 1-700,0 4 1,-1 5 0,103 18-1,-194-22-72,291 35 294,277-30 286,-443-7-534,-87 0 226,86-14 0,40-22 326,-138 30-559,1-2 0,-1-2 0,44-20 0,-54 18-40,-1-1 0,0-2 1,-1 0-1,25-25 0,-31 25 18,-1 1 0,0-1 0,-1-1 0,-1 0 0,-1-1 0,0 0 0,-1-1 0,-1 0 0,6-24 0,-11 32 38,0 0-1,-1 0 0,-1 0 1,1-1-1,-2 1 0,0 0 1,0-1-1,-3-12 1,0 7 93,-1-1 0,-1 1 1,-1 0-1,-11-23 1,-3-2-81,-2 1 0,-47-68-1,48 83-42,-1 0-1,0 1 0,-2 2 1,-44-35-1,31 32-35,-63-33 1,-46-12-29,69 35 7,-12-6-288,-131-42 1,76 43-157,-1 7 1,-200-21 0,-288-30 438,326 46 35,249 36-74,0 3 1,1 2-1,-78 12 1,50 3-110,-145 50 1,-72 54 91,250-97 48,2 2-1,0 2 1,2 2-1,1 3 1,-67 59-1,87-64 42,1 0-1,2 2 0,1 0 1,1 2-1,2 0 0,1 2 1,-29 70-1,42-85 12,-1 0-1,2 0 1,1 0-1,0 1 1,2-1-1,0 1 1,1 0 0,2 23-1,0-29 30,1 1-1,1-1 0,0 0 1,1 0-1,0-1 1,1 1-1,1-1 1,0 0-1,0 0 0,2-1 1,0 1-1,9 10 1,-3-8 39,1 0 0,0 0 0,2-2 0,-1 0 0,2-1 0,-1-1 1,2 0-1,-1-1 0,1-1 0,34 10 0,-5-4-31,0-3-1,1-2 1,68 6 0,-117-16-49,146 10-1622,-122-9-124,0-2 0,1 0 0,40-9 0,-50 6 673,-1-1 0,23-10 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46.38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13075,'0'0'5705,"3"3"-4561,2 2-696,5 1-432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51.0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 0 5041,'-13'2'224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53.42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28 1 18084,'-15'12'424,"3"12"-280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56.87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364 713 13195,'2'-7'396,"0"0"152,-1 1 1,0-1 0,0 1 0,0-14-1,-1 19-487,0 0 0,0 0 0,0 0-1,0 0 1,0 0 0,0 0 0,-1 0-1,1 0 1,0 0 0,-1 1 0,1-1-1,0 0 1,-1 0 0,1 0 0,-1 0-1,0 1 1,1-1 0,-1 0 0,0 1-1,1-1 1,-1 0 0,0 1 0,0-1-1,1 1 1,-1-1 0,0 1 0,0-1-1,0 1 1,0 0 0,0 0 0,0-1-1,0 1 1,0 0 0,1 0 0,-1 0-1,0 0 1,0 0 0,0 0 0,0 0-1,0 0 1,0 0 0,-1 1 0,-3 0 110,0 0 0,0 1 0,0-1 1,0 1-1,1 1 0,-1-1 0,1 1 1,0-1-1,-8 7 0,-34 33 713,38-33-728,-41 40 733,2 2 0,-46 66-1,92-116-875,-9 14 180,-10 19 0,17-29-158,1 1-1,0-1 1,0 0-1,0 1 1,1-1-1,0 1 1,-1 10-1,2-15-34,0 0 0,-1 0-1,1 0 1,0 0 0,1 0 0,-1 0-1,0 0 1,0 0 0,0 0 0,1 0 0,-1 0-1,0 0 1,1 0 0,-1 0 0,1-1 0,-1 1-1,1 0 1,-1 0 0,1 0 0,0-1-1,-1 1 1,1 0 0,0-1 0,-1 1 0,1-1-1,0 1 1,0-1 0,0 1 0,0-1 0,0 1-1,-1-1 1,1 0 0,0 1 0,0-1-1,0 0 1,0 0 0,0 0 0,0 0 0,0 0-1,0 0 1,0 0 0,0 0 0,0 0-1,1-1 1,4 0-23,-1 0-1,0 0 1,1-1 0,-1 1-1,0-1 1,8-5 0,0-1-43,-1 0 1,0-1 0,-1-1 0,0 0 0,-1 0 0,0-1 0,0 0-1,7-13 1,9-16-200,23-47-1,-29 42 194,-21 52 103,1 0 0,0 0 0,1 9-1,-1-12-14,0 0-1,0 0 0,1-1 1,0 1-1,0 0 0,0-1 0,0 1 1,0-1-1,1 1 0,0-1 1,2 4-1,-2-5-6,0 0 1,0-1-1,0 1 0,1-1 1,-1 1-1,1-1 0,-1 0 1,1 1-1,-1-1 0,1-1 1,0 1-1,0 0 1,-1-1-1,1 1 0,0-1 1,0 0-1,0 0 0,-1 0 1,1 0-1,0-1 0,0 1 1,0-1-1,2 0 1,5-2 22,0-1 1,0 1 0,-1-2 0,18-9 0,-3-3 8,0 0 1,-1-1-1,0-2 0,-2 0 1,27-32-1,-15 9 104,-1-1-1,27-49 1,-29 39 345,40-104 1,-67 151-453,0 0 0,-1 0-1,0 0 1,0-1 0,-1 1 0,1-15-1,-2 21-33,0 1 0,0-1 1,0 1-1,0-1 0,-1 1 0,1-1 0,0 1 0,0-1 0,-1 1 0,1-1 0,0 1 0,-1-1 0,1 1 0,0-1 1,-1 1-1,1 0 0,0-1 0,-1 1 0,1 0 0,-1-1 0,1 1 0,-1 0 0,1 0 0,-1-1 0,1 1 0,-1 0 0,1 0 1,-1 0-1,1 0 0,-1-1 0,0 1 0,1 0 0,-1 0 0,1 0 0,-1 0 0,1 0 0,-1 1 0,1-1 0,-1 0 1,0 0-1,1 0 0,-1 0 0,1 1 0,-1-1 0,1 0 0,-1 0 0,1 1 0,0-1 0,-2 1 0,-2 2 17,0 0-1,0 1 0,0-1 0,0 1 0,1 0 1,-1 0-1,1 1 0,-4 6 0,-20 41 118,25-47-123,-7 15 74,0 0 0,2 1 0,0 0 0,1 0 0,1 0 0,1 1 0,1 0 1,-1 37-1,5-52-63,-1 0 1,1 0-1,0 1 1,1-1-1,0 0 1,5 12-1,-6-15-20,1 0 0,0 0 0,0-1 0,1 1 0,-1-1-1,1 0 1,0 0 0,-1 0 0,1 0 0,1 0 0,-1-1 0,0 1 0,7 3 0,-4-4-9,-1 0 1,1 0 0,0-1-1,-1 1 1,1-1 0,0-1-1,0 1 1,0-1 0,0 0-1,0 0 1,0-1 0,0 0-1,0 0 1,8-3 0,0 0-6,0-1 0,-1 0 0,0-1 0,0 0 0,13-10 0,-6 2 8,-1-1 0,-1-1 0,0-1 0,-1 0 0,0-1 0,-2-1 0,0-1 0,-2 0 0,14-26 1,-11 15 6,-1 0 1,-2-2 0,-1 0 0,-2 0 0,12-63 0,-20 77 6,0-1 1,-1-28-1,-1 40-7,-1 1 1,1-1-1,-2 1 0,1-1 1,-1 1-1,0 0 1,0-1-1,-7-11 0,9 19-5,0-1-1,0 1 0,-1-1 1,1 1-1,0 0 0,0 0 0,-1-1 1,1 1-1,0 0 0,0-1 1,-1 1-1,1 0 0,0 0 1,-1-1-1,1 1 0,0 0 1,-1 0-1,1 0 0,0 0 0,-1-1 1,1 1-1,-1 0 0,1 0 1,0 0-1,-1 0 0,0 0 1,1 0 2,-1 1 0,1-1 1,-1 0-1,1 0 0,-1 1 1,1-1-1,-1 0 0,1 1 1,0-1-1,-1 1 0,1-1 1,0 1-1,-1-1 1,1 0-1,0 1 0,-1-1 1,1 1-1,0-1 0,0 1 1,0 0-1,-5 15 204,1 0 1,1 1-1,-2 25 1,2 55 811,3-81-880,1 0 0,0 1 0,1-1 1,1 0-1,1 0 0,0 0 0,8 19 1,-8-27-298,-1-1 0,1 1 0,1-1 0,-1 0 0,1 0 0,1 0 0,-1-1 0,1 1 1,0-1-1,1-1 0,-1 1 0,1-1 0,0 0 0,1-1 0,12 6 0,-14-7-417,0-1-1,0 0 0,0 0 0,13 1 0,31-2-1353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59.36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14539,'0'2'1416,"5"10"1033,-4 9-297,1 13-399,-2 7-249,1 0-512,1-4-240,1-4-407,3-7-153,-1-6-216,1-2-104,-2-9-625,2-3-399,-3-9-1232,-1-4-241,10-2 1409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6:59.76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11 0 17604,'-6'8'872,"3"-1"120,2 1-456,4-4-560,3 1-584,6-3-1136,5-1 904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0.1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1 871 14491,'4'96'10014,"-4"-96"-9992,0 0 0,0 0 0,0 0 0,0 0 1,0 1-1,0-1 0,0 0 0,0 0 0,0 0 0,0 0 0,0 0 0,0 0 0,0 0 0,0 0 0,0 1 0,0-1 0,0 0 0,0 0 0,0 0 0,0 0 0,0 0 0,0 0 0,0 0 1,0 1-1,0-1 0,0 0 0,0 0 0,0 0 0,0 0 0,0 0 0,0 0 0,0 0 0,0 0 0,0 1 0,0-1 0,0 0 0,0 0 0,1 0 0,-1 0 0,0 0 0,0 0 1,0 0-1,0 0 0,0 0 0,0 0 0,0 0 0,0 0 0,1 0 0,-1 0 0,0 0 0,0 0 0,0 0 0,0 0 0,0 0 0,0 0 0,5-7 418,3-15-276,8-59-134,-14 64-53,0 0 1,2 0-1,0 1 1,0 0-1,11-23 1,-14 37 21,0 0-1,0-1 1,1 1 0,-1 0 0,1 0-1,-1 0 1,1 0 0,0 0 0,-1 0-1,1 0 1,0 1 0,0-1 0,1 1-1,-1-1 1,0 1 0,0 0 0,1 0-1,-1 0 1,1 0 0,-1 0 0,1 1-1,-1-1 1,1 1 0,-1-1 0,1 1-1,3 0 1,4 1-4,-1 1 0,1 0 0,0 0 0,-1 1 0,15 6 0,13 4 9,-30-11-5,-1-1 0,1 0-1,0 0 1,0-1 0,0 1 0,0-2 0,0 1-1,0-1 1,0 0 0,-1 0 0,1-1 0,7-2-1,-5 0-15,0 0 0,-1 0 0,0-1 0,1 0 0,-2 0-1,1-1 1,-1 0 0,7-8 0,0-1-3,0-1 0,-2-1-1,0-1 1,-1 1 0,-1-2-1,0 1 1,10-30 0,-10 15 56,-1 1 0,-1-1 0,-2 0-1,-2-1 1,-1 0 0,-1 1 0,-2-1 0,-1 0 0,-2 0 0,-11-52 0,13 78 25,-2-1 0,1 0 0,-1 0 0,0 1 0,-1 0 0,0 0 0,-6-9 0,10 16-33,-1 0 1,1 0 0,-1 1-1,1-1 1,-1 0 0,0 0-1,0 1 1,1-1 0,-1 0-1,0 1 1,0-1 0,0 1-1,1-1 1,-1 1-1,0 0 1,0-1 0,0 1-1,0 0 1,0-1 0,0 1-1,0 0 1,0 0 0,-1 0-1,0 0 8,1 1 1,0-1-1,0 1 0,0-1 0,0 1 0,0-1 0,1 1 0,-1 0 0,0 0 0,0-1 1,0 1-1,1 0 0,-1 0 0,0 0 0,1 0 0,-1 0 0,0 1 0,-2 4 99,1 0-1,-1 0 0,1 0 1,1 0-1,-1 0 0,0 9 1,0 10 183,2 0 0,0 1 0,2-1 0,10 49 1,-5-43-107,1-1 0,2 1 0,22 45 0,-16-47-279,1-1 0,2-1 1,33 38-1,-41-55-881,-11-10 883,0 0 0,0 0 0,0 0 0,0 0 0,0 0 0,0 0 0,0 0 0,0 0 0,1 0 0,-1 0 0,0 0 0,0-1 0,0 1 1,0 0-1,0 0 0,0 0 0,0 0 0,0 0 0,0 0 0,0 0 0,0 0 0,0-1 0,0 1 0,0 0 0,0 0 0,0 0 0,0 0 1,0 0-1,0 0 0,0-1 0,0 1 0,0 0 0,0 0 0,0 0 0,0 0 0,0 0 0,0 0 0,0 0 0,0-1 0,0 1 0,0 0 1,0 0-1,0 0 0,0 0 0,-1 0 0,1 0 0,0 0 0,-12-26-4808,1 9 3131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37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81 12035,'-2'-5'544,"1"0"0,0 0 0,-1 0 0,0 1 0,0-1 0,0 1 1,-1-1-1,-4-6 0,6 10-431,1 0 0,-1 0 0,0 0 0,0 1 0,0-1 0,1 0 0,-1 0 0,0 0 0,0 1 1,0-1-1,0 1 0,0-1 0,0 0 0,0 1 0,0 0 0,-1-1 0,1 1 0,0 0 0,0-1 0,0 1 0,0 0 0,-1 0 0,1 0 0,0 0 0,0 0 1,0 0-1,0 1 0,-1-1 0,1 0 0,0 0 0,0 1 0,0-1 0,0 1 0,0-1 0,0 1 0,0-1 0,0 1 0,0 0 0,0 0 0,0-1 1,-1 3-1,-4 3 126,0 0 1,1 1-1,0 0 1,0 0 0,0 1-1,1-1 1,0 1-1,-5 14 1,8-18-193,-1 1 0,1 0 0,-1 0 0,1 1 0,1-1 0,-1 0 0,1 0-1,0 0 1,0 0 0,0 1 0,1-1 0,0 0 0,0 0 0,0 0 0,4 9 0,-4-12-42,0-1 1,0 1-1,0 0 1,0-1-1,0 1 1,1-1-1,-1 1 1,0-1-1,1 1 1,0-1-1,-1 0 1,1 0-1,0 0 1,-1 0 0,1 0-1,4 1 1,-3-1-2,0 0 0,0-1 0,1 1 0,-1-1 0,1 0 0,-1 0 0,0 0 0,1-1 0,4 0 0,-2 0 20,1-1-1,-1 0 1,0-1-1,0 1 1,0-1-1,0 0 1,0-1-1,0 1 1,7-8-1,-5 3 56,0 0-1,-1 0 1,0-1-1,-1 0 1,0 0-1,8-17 1,-12 21-55,0 0 0,0 1 1,-1-1-1,1 0 0,-1 0 1,-1 0-1,1-8 0,-1 11-20,0-1 0,0 1 0,0-1 0,-1 0 0,1 1 0,-1-1 0,0 1 0,0-1 0,0 1-1,0-1 1,0 1 0,0 0 0,-1 0 0,1-1 0,-2-1 0,0 2-85,0 0 0,1-1 0,-1 1 0,0 0 0,0 1 0,0-1 0,0 1 0,-1-1 0,1 1 0,0 0 0,-1 0 0,1 0 0,0 0 0,-1 1 0,1 0 0,-1-1 0,1 1 0,-1 0 0,-3 1 0,2 0-304,1-1 0,-1 1 1,1 0-1,-1 0 1,1 0-1,0 1 0,-1 0 1,1-1-1,0 1 0,0 1 1,0-1-1,0 1 0,-6 5 1,0 7-546,4 3 113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0.51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1 120 19188,'4'3'1384,"18"-5"769,5-7-537,20-6-552,5-5-327,0-1-977,-3-1-585,-8 4-1007,-6 6-769,-9 9 1433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1.8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1296 16107,'4'-1'542,"-1"0"-1,0 0 0,0-1 0,0 1 0,0-1 0,0 1 0,0-1 0,0 0 0,4-3 0,22-24 2326,-28 29-2820,8-11 433,0 1 0,0-2 0,-1 1-1,0-1 1,7-15 0,-12 21-455,0-1 0,-1 1 0,0-1 0,0 1 0,-1-1 0,1 0 0,-1 1 0,-1-1 0,1 0 0,-1 0 0,-1 0 0,1 1 0,-2-8 0,2 13-26,0 0 1,0 0 0,0 0-1,-1 0 1,1 0 0,0 0 0,-1 0-1,1 0 1,0 0 0,-1 0-1,1 0 1,-1 0 0,0 0 0,1 0-1,-1 0 1,0 1 0,1-1-1,-1 0 1,0 0 0,0 1 0,0-1-1,1 0 1,-1 1 0,0-1-1,0 1 1,0-1 0,0 1 0,0 0-1,0-1 1,0 1 0,0 0 0,0 0-1,-1 0 1,1 0 0,0 0-1,0 0 1,0 0 0,0 0 0,0 0-1,0 0 1,0 0 0,0 1-1,0-1 1,0 1 0,0-1 0,-1 1-1,-2 1 1,0 0 0,0 1 0,1-1-1,-1 1 1,1 0 0,0 0 0,0 0-1,0 1 1,0-1 0,0 1 0,1-1-1,-1 1 1,1 0 0,0 0 0,0 0-1,1 0 1,-1 0 0,1 0 0,0 1-1,0-1 1,0 6 0,0-7 24,1 1 1,0 0-1,0-1 1,0 1-1,0-1 1,1 1-1,0-1 1,-1 1-1,1-1 1,0 1-1,1-1 1,-1 0-1,1 1 1,-1-1-1,1 0 1,0 0-1,0 0 1,0 0-1,1-1 1,-1 1-1,1 0 0,-1-1 1,1 0-1,0 0 1,0 0-1,0 0 1,5 2-1,-1-1 35,0 0 0,0-1-1,0 0 1,1-1-1,-1 0 1,1 0 0,-1 0-1,1-1 1,-1 0 0,1-1-1,-1 0 1,1 0-1,-1 0 1,1-1 0,-1 0-1,0 0 1,0-1-1,0 0 1,12-7 0,-7 3-35,-1-1 1,0 0 0,0 0 0,0-1-1,-1 0 1,-1-1 0,1 0-1,-2-1 1,1 0 0,7-14 0,-5 4-12,15-44 1,-12 26 16,-13 38-25,-1 0 0,0 0 0,1-1 0,-1 1 0,1 0 0,0 0 0,-1 0 0,1 0 0,0 0-1,0 0 1,0 0 0,-1 0 0,1 0 0,0 0 0,2 0 0,-3 1 2,1 0 0,0 0 0,-1 0 0,1 0 0,0 0-1,-1 0 1,1 0 0,0 0 0,-1 1 0,1-1 0,-1 0 0,1 0 0,-1 1 0,1-1-1,0 1 1,-1-1 0,1 0 0,-1 1 0,1-1 0,-1 1 0,0-1 0,1 1-1,-1-1 1,1 1 0,-1-1 0,0 1 0,0 0 0,1 0 0,7 11 181,0 0 1,1-1 0,1 0-1,-1 0 1,2-1-1,17 14 1,-23-20-200,0-1 1,0 0-1,0 0 1,1 0-1,-1-1 0,1 0 1,-1 0-1,1 0 1,0-1-1,0 1 0,-1-1 1,1-1-1,0 1 1,0-1-1,0 0 0,0-1 1,0 1-1,10-3 1,-6 0-148,1-1 0,-1 0 0,0 0 0,0-1 0,-1-1 0,0 1 0,0-1 0,0-1 0,0 0 0,-1 0 0,-1-1 0,12-13 0,-10 9-295,0-1-1,-1 0 1,0 0 0,-1-1-1,-1 0 1,0 0 0,-1-1 0,4-19-1,-5 22-274,8-20-1,-8 22 577,-1 1 0,4-15 0,-7 24 163,0 0 0,0 0 0,0 0 0,0 0 0,0 0-1,0 0 1,0-1 0,0 1 0,0 0 0,0 0 0,0 0 0,0 0 0,0 0 0,0 0 0,0 0 0,0 0 0,0 0 0,0 0 0,0 0 0,0 0 0,0 0 0,0-1 0,0 1 0,0 0 0,-1 0 0,1 0 0,0 0 0,0 0 0,0 0 0,0 0 0,0 0 0,0 0 0,0 0 0,0 0 0,0 0 0,0 0 0,-1 0 0,1 0 0,0 0 0,0 0 0,0 0 0,0 0 0,0 0 0,0 0 0,0 0 0,0 0 0,0 0 0,0 0 0,0 0 0,0 0 0,-1 1-1,1-1 1,0 0 0,0 0 0,0 0 0,0 0 0,0 0 0,0 0 0,0 0 0,0 0 0,0 0 0,0 0 0,0 0 0,0 0 0,0 0 0,0 1 0,0-1 0,-5 4 348,2 1-151,0-1 0,0 1-1,1 0 1,0 0 0,0 0-1,0 0 1,0 0 0,1 0 0,-1 6-1,0 5 277,1 27 0,1-33-416,0-10-68,0 0-1,0 0 1,0 0-1,0 0 1,0 1 0,0-1-1,0 0 1,0 0 0,0 0-1,0 1 1,0-1 0,0 0-1,1 0 1,-1 0 0,0 0-1,0 1 1,0-1-1,0 0 1,0 0 0,0 0-1,0 0 1,0 0 0,1 1-1,-1-1 1,0 0 0,0 0-1,0 0 1,0 0 0,1 0-1,-1 0 1,0 0-1,0 0 1,0 0 0,0 0-1,1 1 1,-1-1 0,0 0-1,0 0 1,0 0 0,0 0-1,1 0 1,-1 0 0,0 0-1,0 0 1,0-1 0,1 1-1,-1 0 1,0 0-1,0 0 1,0 0 0,0 0-1,1 0 1,-1 0 0,0 0-1,0 0 1,0-1 0,1 1-7,0 0 0,-1-1 1,1 1-1,-1 0 0,1-1 1,-1 1-1,1-1 0,-1 1 1,0-1-1,1 1 0,-1-1 1,1 1-1,-1-1 0,0 1 1,0-1-1,1 1 0,-1-2 1,0-1-20,0 0 0,0 1 0,0-1 0,0 0 0,-1 0 0,-1-5 0,2 7 28,-1-1-1,1 0 1,-1 1-1,1-1 1,0 0 0,0 1-1,-1-1 1,1 0-1,0 1 1,1-1 0,-1 0-1,0 1 1,0-1-1,1 0 1,-1 1 0,1-1-1,-1 0 1,1 1-1,0-1 1,0 1 0,0-2-1,4-3 5,0 0 0,0 1 0,0-1-1,0 1 1,9-6 0,-11 9-11,0 0 0,0 0-1,1 0 1,-1 0 0,1 1 0,-1-1 0,1 1 0,0 0 0,-1 0 0,1 1-1,0-1 1,5 0 0,-6 1-9,0 0-1,-1-1 0,1 0 1,0 1-1,0-1 1,-1 0-1,1 0 1,4-3-1,-6 4 13,0-1 1,0 1-1,0-1 1,0 0-1,0 0 1,0 1-1,0-1 1,0 0-1,0 0 1,0 0-1,0 0 1,0 0-1,-1 0 1,1 0-1,0 0 1,-1-1-1,1 1 1,-1 0-1,1 0 1,0-3-1,-2 4 5,1-1 0,0 1 0,0 0-1,0-1 1,0 1 0,0 0 0,-1 0-1,1-1 1,0 1 0,0 0 0,-1-1-1,1 1 1,0 0 0,0 0 0,-1 0-1,1-1 1,0 1 0,-1 0 0,1 0-1,0 0 1,-1 0 0,1-1 0,0 1-1,-1 0 1,1 0 0,0 0 0,-1 0-1,0 0 1,-10-1 56,10 1-55,-4 1 26,-1 0 1,1 0-1,-1 0 0,1 0 1,-1 1-1,1 0 0,0 0 1,0 1-1,0-1 1,0 1-1,0 0 0,1 1 1,-7 4-1,3 0 121,0-1 0,0 1-1,1 1 1,0-1 0,-11 18 0,16-22-105,0-1 0,0 1 0,0 0 0,1-1 0,0 1 0,-1 0 0,1 0 0,1 0 0,-2 6 0,2-9-40,0 0 0,0 0 0,0 0 0,1 0 0,-1-1 0,0 1 0,0 0 0,1 0 0,-1 0 0,0 0 0,1-1 0,-1 1 0,1 0 0,-1 0 0,1-1 0,-1 1 0,1 0 0,0 0 0,1 0-4,-1 0 0,0-1-1,1 1 1,-1 0 0,0-1 0,1 1-1,-1-1 1,1 0 0,-1 0-1,1 1 1,-1-1 0,0 0-1,1 0 1,2 0 0,-1-1-14,1 1 0,-1-1 0,0 0 0,1 0 0,-1 0 1,0 0-1,1-1 0,-1 1 0,0-1 0,0 0 0,0 0 0,0 0 0,-1 0 1,4-3-1,4-6-202,0 0 1,10-14-1,8-10-174,-25 31 381,1 0 0,0 1 0,0 0 0,0-1 0,0 1 0,0 0 1,0 1-1,1-1 0,0 1 0,-1 0 0,1 0 0,0 1 0,0-1 0,0 1 0,10-1 0,12-1 15,-19 3 17,0 0 0,0-1 1,0 0-1,0-1 0,0 0 0,0 0 1,0-1-1,-1 0 0,10-5 0,-6 1 42,0-1 1,0 0-1,-1-1 0,0 0 0,16-19 0,-20 21-46,-1 0-1,0 0 0,-1 0 1,0-1-1,0 1 0,-1-1 1,1 0-1,-2 0 0,1 0 1,1-13-1,-5 12-5,-5 10-6,5 0-8,0 0 0,0 0 1,0 0-1,0 0 0,0 0 0,0 0 1,0 1-1,0-1 0,0 0 0,0 3 0,0-1-1,-1 1 0,2-1 0,-1 1 0,0-1 0,1 1 0,-1-1 0,1 1 0,0 0 0,0-1 0,0 1 0,1-1 0,1 6 0,-2-7 0,1 0-1,0 0 1,0 0 0,0 0 0,0 0 0,0-1-1,0 1 1,0 0 0,1-1 0,-1 1 0,1-1-1,-1 1 1,1-1 0,-1 0 0,1 0 0,0 1-1,0-1 1,0 0 0,0-1 0,-1 1 0,1 0-1,0 0 1,3 0 0,2 0-5,0 0 0,1-1 0,-1 0-1,0 0 1,1 0 0,-1-1 0,0 0 0,1-1 0,-1 1 0,0-2-1,0 1 1,0-1 0,-1 1 0,11-7 0,-6 2-6,0 0 0,0 0 1,-1-1-1,0-1 0,0 1 1,-1-2-1,12-15 0,-11 10 20,0-1 1,-1-1-1,0 1 0,-2-2 0,0 1 0,-1-1 0,-1 0 0,0 0 0,-2 0 0,3-35 0,-4 23 7,-2 1 0,-1 0 0,-2-1 0,0 1 0,-2 0 0,-11-33 0,15 57-14,-1-2 1,0-1 0,0 1 0,-1 0 0,0 0 0,-1 0 0,-6-10 0,10 16 3,0 1-1,-1-1 1,1 1 0,0-1-1,-1 1 1,1-1 0,-1 1-1,1-1 1,-1 1 0,1 0-1,0-1 1,-1 1 0,0 0-1,1-1 1,-1 1 0,1 0-1,-1 0 1,1-1-1,-1 1 1,0 0 0,1 0-1,-1 0 1,1 0 0,-1 0-1,0 0 1,1 0 0,-1 0-1,1 0 1,-1 0 0,0 0-1,1 0 1,-1 0 0,0 0-1,1 1 1,-1-1-1,1 0 1,-1 0 0,1 1-1,-1-1 1,1 0 0,-1 1-1,1-1 1,-2 2 0,1 0 40,-1 0 1,0 1 0,0-1 0,1 1 0,-1-1-1,1 1 1,0 0 0,-2 4 0,-1 10 116,1 0 0,0 0 1,1 0-1,1 0 1,0 1-1,2-1 0,0 0 1,5 25-1,2-1-94,2-1-1,20 54 1,35 49-326,-35-86-2555,-39-67-5379,8 9 8134,-1-1 0,1 0 0,0 1-1,0-1 1,-2-3 0,0-17-376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2.21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1 195 11819,'27'-7'1216,"5"1"984,2 1-151,7 5 215,-3 0 137,-2 6-1,-1 5-279,-15 9-641,-3 4-384,-14 3-512,-3 4-192,-8-4-472,-1-2-296,0-9-688,-1-2-688,0-12-1473,4-2 1889,5-19 167</inkml:trace>
  <inkml:trace contextRef="#ctx0" brushRef="#br0" timeOffset="1">182 2 16003,'14'0'561,"3"0"-233,1 0-616,3-2 168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2.60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29 127 15467,'-7'17'1738,"1"-5"326,-7 23 1,13-32-1880,-1 1 0,0-1 0,1 0 0,-1 0 0,1 0 0,0 0 0,0 1 1,0-1-1,1 0 0,-1 0 0,1 0 0,0 0 0,1 4 0,-2-6-139,1 0 0,0 1-1,-1-1 1,1 0 0,0 1 0,0-1-1,0 0 1,0 0 0,0 0-1,0 0 1,0 0 0,1 0 0,-1 0-1,0 0 1,1 0 0,-1-1 0,0 1-1,1-1 1,-1 1 0,1-1 0,-1 1-1,1-1 1,-1 0 0,1 1-1,-1-1 1,1 0 0,-1 0 0,1 0-1,-1-1 1,1 1 0,-1 0 0,1 0-1,-1-1 1,1 1 0,-1-1 0,2 0-1,3-1 49,0-1 0,0 0 0,0 0 0,0-1 0,0 1 0,9-10 0,49-56 861,-48 50-466,1 0 0,33-27 0,-35 34-27,0 1 0,1 1 0,19-9 0,-27 15-277,0 1 0,0 0 0,-1 1 0,1-1-1,1 2 1,-1-1 0,0 1 0,0 0 0,14 1 0,-21 0-169,1 0 0,-1 0 1,1 0-1,-1 0 1,0 1-1,1-1 1,-1 0-1,0 1 1,1-1-1,-1 1 1,0 0-1,1-1 1,-1 1-1,0 0 0,0 0 1,2 1-1,-2-1-11,-1 0-1,1 0 0,-1 0 0,1 0 0,-1 0 0,0 0 1,0-1-1,1 1 0,-1 0 0,0 0 0,0 0 0,0 0 1,0 0-1,0 0 0,0 0 0,0 0 0,0 0 0,-1 2 1,0 2-59,-1 0 0,0-1 0,-1 1-1,1 0 1,-1-1 0,0 1 0,-6 5 0,-23 25-1599,-5 4-6336,23-20 4355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3.4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224 188 14219,'0'-3'440,"0"-1"0,-1 1 0,0-1 0,1 1 0,-1 0 0,-1 0-1,1-1 1,0 1 0,-3-4 0,3 6-257,0-1-1,0 1 0,0 0 1,0 0-1,0 0 0,0 0 1,0 0-1,0 1 0,0-1 1,0 0-1,-1 0 1,1 1-1,0-1 0,-1 1 1,1-1-1,0 1 0,-1-1 1,1 1-1,-1 0 0,1 0 1,0 0-1,-1 0 1,1 0-1,-1 0 0,-2 0 1,-2 2 240,-1 0 0,0 0 0,1 1 0,0-1 1,0 1-1,-9 6 0,-32 25 1057,38-27-1332,2 1 0,-1 0-1,1 0 1,0 0 0,0 1 0,-6 12 0,10-16-123,0 0 0,1 0 0,0 0 0,0 1 0,0-1 1,0 1-1,1-1 0,0 1 0,0-1 0,1 1 0,0 0 1,0-1-1,1 10 0,-1-12-30,1-1-1,-1 0 1,1 1-1,0-1 1,0 0 0,0 0-1,0 0 1,0 0 0,0 0-1,1 0 1,-1 0-1,1 0 1,-1 0 0,1-1-1,0 1 1,0-1-1,0 1 1,0-1 0,0 0-1,0 1 1,0-1 0,0 0-1,0 0 1,0-1-1,1 1 1,-1 0 0,0-1-1,0 0 1,6 1 0,-5-1-31,1 0 0,0 0 0,-1 0 0,1-1 0,0 1 0,-1-1 0,1 0 0,0 0-1,-1 0 1,0-1 0,1 1 0,-1-1 0,0 0 0,1 0 0,-1 0 0,0 0 0,-1-1 0,5-3 0,1-5-8,0 1-1,10-21 0,-15 23 64,1 1 1,0 0-1,1 0 1,-1 1-1,1-1 1,1 1-1,-1 0 1,1 0-1,0 1 1,11-9-1,-7 8 99,1 0 0,1 0 1,-1 1-1,16-5 0,-22 9-100,0 0-1,0 0 1,-1 1 0,1-1 0,0 1 0,0 0 0,0 0 0,0 0 0,0 1 0,0 0 0,0 0 0,0 0 0,7 4 0,-5-3-10,-1 1 0,1-1 0,0 0 0,8 1 0,-12-3-10,0 1 1,0-1-1,0 0 0,0 0 1,0-1-1,0 1 0,0-1 1,0 1-1,0-1 0,0 0 1,0 0-1,5-3 1,1-1-12,-1 0 0,1-1 1,-1 0-1,0-1 0,-1 0 1,1 0-1,-1 0 0,-1-1 1,1 0-1,-2-1 1,1 1-1,-1-1 0,0 0 1,-1 0-1,0-1 0,0 1 1,-1-1-1,0 0 0,-1 0 1,0 0-1,-1 0 1,1-17-1,-4 22 8,-1 10 11,-3 6 10,5-8 25,0-1 0,0 1 0,1 0 0,-1 0 0,1 0 0,0 0 0,-1-1 0,1 1 0,0 0 0,1 0 0,-1 0 0,0 0-1,1 0 1,0 0 0,0-1 0,0 1 0,0 0 0,0-1 0,3 6 0,-2-4-5,0 1 0,1-1 0,0 1-1,0-1 1,0 0 0,0 0 0,1 0 0,-1 0 0,1-1 0,0 0-1,0 1 1,0-1 0,1-1 0,-1 1 0,1-1 0,6 3-1,-5-3-295,1 0-1,0 0 0,-1-1 0,1 0 1,0 0-1,0-1 0,0 0 0,0 0 1,0-1-1,-1 0 0,1 0 0,7-2 0,22-8-2516,-1 0 991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4.16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227 95 14811,'1'-1'194,"0"0"1,-1 0-1,1 0 0,-1 0 0,1 0 1,-1 0-1,1-1 0,-1 1 0,0 0 1,0 0-1,1-2 0,-1 3-114,0-1-1,0 1 1,0 0-1,0 0 1,0 0-1,-1-1 1,1 1-1,0 0 1,0 0-1,0 0 1,0-1-1,0 1 1,0 0-1,-1 0 1,1 0-1,0-1 1,0 1-1,0 0 1,-1 0-1,1 0 1,0 0-1,0 0 1,0 0 0,-1 0-1,1-1 1,0 1-1,0 0 1,0 0-1,-1 0 1,1 0-1,0 0 1,0 0-1,-1 0 1,-2 0 211,0 1-1,0-1 1,0 1 0,0 0 0,1 0 0,-1 0 0,-5 3 0,-7 3 146,1 2 0,1 0 0,-1 1 0,1 0 0,-14 15 0,10-8 84,1 2-1,-26 36 0,38-49-399,0 0-1,1 0 1,0 1-1,0 0 1,0-1-1,1 1 1,-2 8-1,3-13-85,1 1 0,-1-1 0,1 0 0,0 1 0,0-1 1,0 0-1,0 1 0,1-1 0,-1 0 0,1 1 0,-1-1 0,1 0 0,0 0 0,0 0 0,0 1 0,0-1 0,0 0 0,0 0 0,1 0 0,-1-1 0,0 1 0,1 0 0,0 0 0,-1-1 0,4 2 0,0 0-15,0 0-1,1 0 1,-1 0-1,1-1 1,0 0-1,0-1 1,-1 1-1,1-1 1,0 0-1,1 0 1,-1-1-1,0 0 1,0 0-1,0 0 1,0-1-1,8-2 1,1 0-89,1-1 1,-1-1 0,-1 0-1,1-1 1,17-9 0,-18 7-326,-1-1-1,0 0 1,0-1 0,-1 0 0,0-1 0,-1 0-1,13-17 1,-9 7-1160,0-1 0,-1 0 0,18-42 0,-7 6-103,2 0 390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5.0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75 214 13747,'-3'-1'295,"0"1"1,1 1-1,-1-1 0,1 0 0,-1 1 1,0-1-1,1 1 0,-1 0 1,1-1-1,-1 1 0,1 1 1,0-1-1,-1 0 0,1 0 0,0 1 1,0 0-1,0-1 0,0 1 1,0 0-1,0 0 0,1 0 0,-1 0 1,1 0-1,-1 0 0,1 1 1,0-1-1,-1 0 0,0 4 1,-1 1 106,1 0 0,0 1 0,0-1 0,1 0 0,-1 1 0,2-1 0,-1 1 0,1 13 1,2-9-244,0-1 0,1 0 1,0 0-1,1 0 1,0 0-1,0 0 0,1-1 1,1 0-1,0 0 1,0 0-1,1-1 1,0 0-1,0 0 0,1 0 1,0-1-1,17 12 1,-17-14-159,0-1 0,0 0 0,1 0 0,0 0 0,0-1 1,0-1-1,1 0 0,16 4 0,-19-6 2,1 0 1,-1 0-1,1-1 1,0 0-1,-1-1 1,1 1-1,0-2 1,-1 1-1,1-1 1,-1 0-1,14-6 0,-13 5 9,-1-1 0,1-1 0,-1 1-1,0-1 1,-1 0 0,1-1-1,-1 1 1,0-1 0,0-1-1,5-7 1,-8 9-2,0 0 0,0 0-1,0 0 1,0-1 0,-1 1-1,0-1 1,0 0 0,-1 1 0,0-1-1,0 0 1,0 0 0,0 0-1,-1 0 1,0 0 0,-1-6 0,1 11-10,0 1 0,0 0 0,0-1 0,0 1 0,0 0 0,0-1 0,0 1 0,0-1 0,0 1 0,0 0 1,-1-1-1,1 1 0,0 0 0,0-1 0,0 1 0,0 0 0,-1-1 0,1 1 0,0 0 0,0 0 0,0-1 1,-1 1-1,1 0 0,0 0 0,-1-1 0,1 1 0,0 0 0,0 0 0,-1 0 0,1 0 0,0-1 0,-1 1 0,1 0 1,0 0-1,-1 0 0,0 0-1,0 0 0,0 1 0,0-1 0,0 1 0,0-1 0,0 0 0,1 1 0,-1 0 0,0-1 0,0 1 0,1-1 0,-2 2 0,-2 2-6,1-1-1,0 1 1,1 0-1,-6 8 1,7-10 9,0 0 1,0 1-1,0-1 1,1 1-1,-1-1 0,0 1 1,1-1-1,0 1 1,0-1-1,0 1 0,0 0 1,0-1-1,0 1 1,0-1-1,1 1 1,-1-1-1,1 1 0,0-1 1,0 1-1,0-1 1,0 1-1,0-1 1,1 0-1,-1 0 0,1 0 1,-1 0-1,1 0 1,0 0-1,0 0 1,0 0-1,0-1 0,0 1 1,3 1-1,0 0 16,1 0 1,-1-1-1,1 0 0,-1 0 1,1 0-1,0-1 0,0 0 1,0 0-1,0 0 0,-1-1 1,1 0-1,0 0 0,11-2 1,-12 1-3,0 0 0,-1 0 1,1-1-1,0 0 0,-1 0 1,1 0-1,-1 0 0,0-1 1,0 1-1,0-1 0,0 0 1,0-1-1,-1 1 0,1-1 1,3-4-1,-6 6-15,1 0 1,-1-1-1,1 1 1,-1 0-1,0-1 0,0 1 1,0-1-1,0 0 0,-1 1 1,1-1-1,-1 0 1,0 1-1,1-1 0,-1 0 1,0 0-1,-1 1 0,1-1 1,0 0-1,-1 1 1,1-1-1,-1 0 0,0 1 1,0-1-1,0 1 0,0-1 1,-1 1-1,1-1 1,-3-2-1,-3-4-338,-1 0 1,0 1-1,0 0 1,-11-7-1,-12-12-2944,30 26 3119,0 0 0,1 1 0,-1-1 0,0 0 0,1 1 0,-1-1 0,1 0 0,-1 0-1,1 0 1,-1 1 0,1-1 0,0 0 0,-1 0 0,1 0 0,0 0 0,0-1 0,0 1 59,0 1 1,0-1-1,0 1 1,0-1-1,0 1 1,1-1-1,-1 1 1,0-1-1,0 1 1,1 0-1,-1-1 1,0 1-1,1-1 1,-1 1 0,0 0-1,1-1 1,-1 1-1,0 0 1,1-1-1,-1 1 1,1 0-1,0 0 1,3-2-396,1 0 1,0 1 0,0 0 0,-1 0-1,7-1 1,-2 1 167,68-19-1455,15-3 2877,-83 22-219,0-1 0,1 2 1,-1-1-1,1 2 0,-1-1 0,0 1 0,16 4 0,-23-5-704,0 0-1,-1 1 1,1-1-1,-1 1 1,1-1-1,0 1 0,-1 0 1,1 0-1,-1-1 1,0 1-1,1 0 0,-1 0 1,0 1-1,0-1 1,1 0-1,-1 0 1,0 1-1,0-1 0,0 0 1,-1 1-1,1-1 1,0 1-1,0-1 1,-1 1-1,1-1 0,-1 1 1,1 0-1,-1-1 1,0 4-1,0 0-23,0 1 0,-1-1 0,0 0-1,0 0 1,-1 0 0,1 0 0,-1 0 0,-4 7-1,-11 28 347,-12 23-259,29-63-235,0 0 0,0 0 0,0 0 0,0 0-1,0 0 1,0 0 0,0 1 0,-1-1 0,1 0 0,0 0-1,0 0 1,0 0 0,0 0 0,0 1 0,0-1-1,0 0 1,0 0 0,0 0 0,0 0 0,0 1 0,0-1-1,0 0 1,0 0 0,0 0 0,0 0 0,0 0-1,0 1 1,0-1 0,0 0 0,0 0 0,0 0 0,0 0-1,1 1 1,-1-1 0,0 0 0,0 0 0,0 0 0,8-1-90,15-10-31,-14 6 80,-8 5 42,101-48-226,-80 36 213,-2 0-1,33-26 1,-36 24 88,-1-1 0,0 0 0,-1-1 0,-1-1 0,18-25 0,-28 36-44,0-1 1,-1 0 0,1 0-1,-1 0 1,0 0 0,-1 0-1,0-1 1,0 1 0,0-1-1,-1 0 1,0 1 0,-1-1-1,0 0 1,0 1 0,-1-1-1,1 0 1,-2 1 0,-2-13-1,3 18-28,0 0 0,1 0 0,-1 0 0,0 0 0,0 0 0,-1 0 0,1 0 0,0 0 0,0 0 0,-1 1 0,1-1 0,-1 1 0,0-1 0,1 1 0,-1 0 0,-3-2 0,4 2 0,-1 1 1,0-1 0,0 1 0,1-1 0,-1 1 0,0 0-1,0 0 1,0 0 0,0 0 0,0 0 0,1 0 0,-1 0-1,0 1 1,0-1 0,0 1 0,1-1 0,-1 1 0,0 0-1,0 0 1,-2 1 0,-3 3 16,1-1 1,0 1-1,1 0 1,-1 1-1,1-1 0,0 1 1,1 0-1,-1 1 0,1-1 1,0 1-1,1-1 1,-1 1-1,-3 14 0,4-11-15,0 0 0,0 0 1,1 0-1,0 1 0,1-1 0,1 1 0,-1-1 0,2 1 0,2 17 0,-2-20-117,1-1 1,0 0-1,1 0 1,0 0-1,0 0 0,0 0 1,1-1-1,0 1 0,7 7 1,3 2-1254,0-1 0,19 14 0,-22-20 316,20 21-917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5.4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0 22205,'6'44'1592,"-1"8"689,1 9-297,0 8-696,-1 2-368,2-1-487,2-6-265,-1-9-152,0-6-120,-4-11-401,-2-5-303,-4-10-1008,-4-4-449,-6-12-991,-3-4-233,-8-6 1985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5.78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1 319 14563,'106'-68'7609,"61"-18"-3035,-50 35-3198,-90 40-1284,0 2 0,40-8 0,-64 17-110,-1-1 1,1 1-1,0 0 0,-1-1 1,1 1-1,0 1 0,-1-1 0,1 0 1,4 1-1,-6 0 6,0-1-1,0 1 1,0-1-1,0 1 1,0 0 0,0-1-1,-1 1 1,1 0 0,0 0-1,0-1 1,-1 1-1,1 0 1,-1 0 0,1 0-1,-1 0 1,1 0-1,-1 0 1,1 0 0,-1 0-1,0 0 1,1 0-1,-1 0 1,0 0 0,0 0-1,0 0 1,0 0-1,0 2 1,-1 10-46,0 0-1,-1 0 1,0-1-1,-5 16 1,4-16 66,0 0-1,1 0 0,0 0 1,0 25-1,2-36-3,0 1-1,0-1 0,0 0 1,0 0-1,0 1 1,0-1-1,1 0 1,-1 0-1,0 1 0,1-1 1,-1 0-1,1 0 1,-1 0-1,1 0 0,0 0 1,-1 0-1,1 0 1,0 0-1,0 0 0,0 0 1,0 0-1,0 0 1,0 0-1,0-1 0,0 1 1,0 0-1,0-1 1,0 1-1,1-1 0,-1 1 1,0-1-1,0 0 1,0 0-1,1 1 1,-1-1-1,0 0 0,0 0 1,1 0-1,-1 0 1,0 0-1,1 0 0,-1-1 1,0 1-1,2-1 1,4-1 47,0 0 0,0-1 0,0 0 1,0 0-1,0 0 0,8-7 0,6-4 202,31-28 0,-43 33-132,0 0 1,0-1-1,-1 1 0,0-2 1,7-12-1,-14 21-92,1 0 0,-1-1 1,0 1-1,0 0 0,0-1 0,0 0 1,0 1-1,-1-1 0,1 1 0,-1-1 0,0 0 1,1 1-1,-1-1 0,0 0 0,-1 1 1,1-1-1,0 0 0,-1 1 0,1-1 0,-1 1 1,0-1-1,-1-2 0,-1 1-18,0 0 0,1 1 0,-1 0 0,-1-1 0,1 1 0,0 0 0,-1 1 0,1-1 0,-1 1 0,0-1 0,0 1 0,-7-3 0,-11-3-606,-1 0 1,1 1 0,-2 2-1,1 0 1,0 1-1,-39 0 1,23 6-508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6.28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35 80 12027,'2'-12'720,"4"-25"2343,-6 34-2611,1 1 1,-1 0-1,1-1 1,0 1-1,0 0 1,0-1-1,0 1 1,1 0-1,-1 0 1,4-4-1,-5 6-379,0 0 1,1 0-1,-1-1 0,0 1 0,1 0 0,-1 0 1,0 0-1,0 0 0,1 0 0,-1 0 1,0 0-1,1 0 0,-1 0 0,0 0 0,1 0 1,-1 0-1,0 0 0,1 0 0,-1 0 1,0 0-1,1 0 0,-1 0 0,0 0 0,1 0 1,-1 0-1,0 1 0,1-1 0,-1 0 0,0 0 1,0 0-1,1 1 0,-1-1 0,0 0 1,0 0-1,0 1 0,1-1 0,-1 0 0,0 0 1,0 1-1,0-1 0,0 0 0,1 1 1,-1-1-1,0 0 0,0 1 0,7 18 1248,1 30-101,-2-1-1,0 74 1,-5-77-938,1-17-234,0 129 229,-3-124-639,-1 0 1,-12 55 0,11-78-198,1 0 0,-2-1 0,1 1 0,-1-1 0,-10 16 0,11-20-491,0-1 1,-1 1 0,1-1-1,-1 0 1,0 0 0,-1 0-1,-4 3 1,-10 5-2273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4:34.1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1 143 9794,'0'0'72,"0"0"0,0 0 0,0 0 0,1 0-1,-1-1 1,0 1 0,0 0 0,1 0 0,-1 0 0,0 0 0,0 0 0,0 0-1,0 0 1,1-1 0,-1 1 0,0 0 0,0 0 0,0 0 0,0 0 0,0-1-1,1 1 1,-1 0 0,0 0 0,0 0 0,0-1 0,0 1 0,0 0 0,0 0-1,0 0 1,0-1 0,0 1 0,0 0 0,0 0 0,0 0 0,0-1 0,0 1-1,0 0 1,0 0 0,0-1 0,0 1 0,0 0 0,0 0 0,0 0 0,0-1-1,0 1 1,0 0 0,-1 0 0,1 0 0,0 0 0,0-1 0,0 1 0,-1 0-1,1 0-16,0-1 0,0 1-1,0 0 1,0 0-1,0 0 1,0 0-1,-1-1 1,1 1 0,0 0-1,0 0 1,0 0-1,0-1 1,0 1-1,0 0 1,0 0 0,0-1-1,0 1 1,0 0-1,0 0 1,0 0-1,0-1 1,0 1-1,0 0 1,0 0 0,0-1-1,0 1 1,0 0-1,1-1 1,6-10 1431,-6 10-1398,-1 1 0,1-1 0,0 0 1,-1 0-1,1 0 0,-1 0 0,1 0 1,0 1-1,0-1 0,0 0 0,-1 1 0,1-1 1,0 0-1,0 1 0,0-1 0,0 1 0,0-1 1,2 1-1,0-2-7,1-1 1,-1 1-1,0 0 0,0-1 1,0 0-1,0 1 0,0-1 1,0 0-1,-1-1 0,0 1 1,3-5-1,16-18 158,-13 18-195,-4 4-23,0 0-1,0 0 1,0 1-1,1-1 0,9-4 1,-13 7-19,1 0 1,-1 1-1,0-1 1,1 1-1,-1 0 0,1 0 1,-1-1-1,1 1 1,-1 0-1,1 0 1,-1 0-1,1 1 0,-1-1 1,1 0-1,-1 1 1,1-1-1,-1 0 0,1 1 1,-1 0-1,0-1 1,1 1-1,-1 0 1,0 0-1,0 0 0,1-1 1,-1 1-1,1 2 1,2 1 11,0 0 0,0 0 1,-1 1-1,1-1 1,-1 1-1,0 0 1,-1 0-1,1 0 1,-1 0-1,0 1 1,0-1-1,-1 1 0,1-1 1,-1 1-1,0-1 1,0 12-1,-1-10 15,-1 0 0,1 0 0,-1 0-1,-1 1 1,1-1 0,-1 0-1,-1 0 1,1-1 0,-1 1 0,0 0-1,0-1 1,-1 0 0,-4 6 0,7-10-20,-5 5 13,0 1 0,1 1 0,0-1 1,-5 12-1,9-19-19,0 1 1,1-1-1,-1 1 1,0-1 0,1 0-1,-1 0 1,0 1-1,0-1 1,0 0-1,0 0 1,0 0 0,-2 1-1,-4 6 31,20-34 284,-7 19-292,0 1 0,0 0-1,1 0 1,-1 1 0,2 0-1,-1 0 1,0 1 0,1-1-1,0 2 1,0-1 0,0 1-1,16-3 1,-20 5 10,-1 1 0,1 0 1,-1 1-1,1-1 0,-1 1 0,0-1 1,1 1-1,-1 0 0,1 0 0,-1 0 1,0 1-1,0-1 0,0 1 0,0 0 1,0 0-1,0 0 0,0 0 0,3 4 1,-1-1 46,-1-1 0,1 2 1,-1-1-1,0 0 0,-1 1 1,1-1-1,-1 1 0,5 11 1,-5-8 5,-1 0 1,0 0-1,0 1 1,-1-1-1,0 0 0,0 1 1,-1-1-1,0 0 1,-1 1-1,0-1 1,-1 0-1,0 0 0,0 0 1,-1 0-1,0 0 1,0 0-1,-8 13 1,5-13-37,0 1 1,-1-1-1,1-1 1,-2 1 0,1-1-1,-1 0 1,-1-1-1,1 0 1,-1 0 0,0-1-1,-1 0 1,0-1-1,1 0 1,-18 6 0,23-10-22,1 1 1,-1-1-1,1-1 1,-1 1-1,1-1 1,-1 1-1,0-1 1,-5-1-1,8 1-53,0 0-1,0 0 1,-1 0 0,1-1-1,0 1 1,0-1 0,0 1-1,0-1 1,0 1 0,0-1-1,0 0 1,0 1 0,0-1-1,0 0 1,0 0-1,0 0 1,0 0 0,0 0-1,1 0 1,-1 0 0,0 0-1,1 0 1,-1 0 0,1 0-1,-1 0 1,1 0 0,-1-1-1,1-1 1,-3-8-764,2 8 257,0-1-1,0 0 0,0 0 0,0 0 1,1 0-1,0 0 0,0 0 0,0 0 1,1-5-1,6-6-507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37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67 13683,'-4'2'462,"1"0"1,-1 1-1,1-1 0,-1 1 0,1-1 1,0 1-1,0 0 0,0 0 1,0 1-1,1-1 0,-1 1 0,1-1 1,0 1-1,-3 5 0,2-2-98,0 0 0,0 1 0,1-1-1,0 0 1,0 1 0,-1 15 0,3-22-334,0 0 1,0 1-1,0-1 1,0 0-1,0 0 1,0 0-1,0 1 1,1-1-1,-1 0 1,0 0 0,1 0-1,-1 0 1,1 0-1,-1 1 1,1-1-1,-1 0 1,1 0-1,0 0 1,0 0-1,-1-1 1,1 1-1,0 0 1,0 0 0,0 0-1,0-1 1,0 1-1,0 0 1,0-1-1,0 1 1,0-1-1,0 1 1,1-1-1,-1 0 1,0 1-1,0-1 1,0 0 0,0 0-1,1 0 1,-1 0-1,0 0 1,0 0-1,1 0 1,1 0-1,3-1 54,0 0-1,0-1 1,0 1 0,0-1-1,0 0 1,-1-1-1,8-3 1,-4 1 86,-1 0 1,-1-1-1,1 0 0,-1 0 1,0-1-1,-1 0 0,1 0 0,-2 0 1,1-1-1,-1 0 0,0 0 1,7-15-1,-11 21-147,-1 0 0,1 0 1,-1 0-1,1 0 0,-1 0 1,0 0-1,0 0 0,0 0 0,0 0 1,0 0-1,0 0 0,-1 0 1,1 0-1,-1 0 0,0 0 1,1 0-1,-1 0 0,-1-2 0,0 1-2,0 0 0,-1 0 0,1 0-1,0 1 1,-1 0 0,0-1-1,1 1 1,-1 0 0,-6-3-1,0 0-217,0 1 0,0 1 0,-1-1 0,1 2 0,-1-1 0,-17-1 0,13 4-802,14-1 853,0 1 0,0 0 1,-1 0-1,1 0 0,0 0 0,0 0 0,-1 0 1,1 0-1,0 0 0,0 0 0,-1 0 1,1 0-1,0 0 0,-1 0 0,1 0 1,0 0-1,0 0 0,-1 0 0,1 0 0,0 0 1,0 0-1,-1 1 0,1-1 0,0 0 1,0 0-1,0 0 0,-1 0 0,1 1 0,0-1 1,0 0-1,0 0 0,0 0 0,-1 1 1,1-1-1,0 0 0,0 0 0,0 0 1,0 1-1,0-1 0,-1 1 0,8 4-1118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6.84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0 625 15371,'29'-6'1244,"-2"-1"0,1-2-1,-1 0 1,31-17 0,96-60 1837,-6-14-1759,-126 83-1227,-1-2 0,0 0 0,-1-2 0,21-28 0,-34 39-79,0-1-1,-1 0 1,0 0-1,0 0 1,-2-1-1,1 0 1,4-20-1,-7 23 7,-1 0 0,0 1 0,0-1 0,-1 0 0,0 0 0,-1 1 0,0-1-1,0 0 1,-1 0 0,0 1 0,-5-14 0,5 19-1,1 0 0,-1-1-1,0 1 1,0 0 0,-3-4 0,5 7-13,-1-1 0,1 1 0,0-1 0,-1 1 0,1 0 0,0-1 0,-1 1 0,1 0 0,-1-1 0,1 1 0,0 0 0,-1-1 0,1 1 0,-1 0 0,1 0 0,-1 0-1,1-1 1,-1 1 0,1 0 0,-1 0 0,1 0 0,-1 0 0,1 0 0,-1 0 0,1 0 0,-1 0 0,1 0 0,-1 0 0,1 0 0,-1 1 0,1-1 0,-1 0 0,1 0 0,-1 0 0,1 1 0,-1-1 0,1 0 0,0 0 0,-1 1 0,1-1 0,-1 0 0,1 1 0,0-1 0,-1 0 0,1 1 0,0-1 0,-1 1 0,1-1 0,0 1 0,0-1 0,0 1 0,-1 0 0,-3 8 109,1 0-1,0 0 0,0 0 1,1 0-1,0 1 0,1-1 0,0 0 1,0 1-1,1 0 0,1 10 1,2 16 423,10 45-1,16 90 316,-11-59-664,-17-105-181,0 3 3,1-1 0,0 0-1,0-1 1,1 1 0,0 0 0,5 10 0,-8-18-13,1-1 0,-1 0 0,0 0 0,0 0 0,0 0 0,0 1 0,0-1 0,0 0 0,0 0 0,0 0 0,1 0 0,-1 0 0,0 1 0,0-1 0,0 0 0,0 0 0,0 0 0,1 0 0,-1 0 0,0 0 0,0 0 0,0 0 0,1 0 0,-1 0-1,0 0 1,0 0 0,0 0 0,0 0 0,1 0 0,-1 0 0,0 0 0,0 0 0,0 0 0,0 0 0,1 0 0,-1 0 0,0 0 0,0 0 0,0 0 0,1 0 0,-1 0 0,0 0 0,0-1 0,8-8-3,3-18-17,7-26-33,19-48-160,-29 82 142,1 0 1,1 0-1,14-19 1,-21 33 57,0 1 0,1-1 1,0 1-1,0 0 0,0 0 1,0 0-1,8-5 0,-11 9 15,0-1 0,-1 1 0,1 0 0,0 0-1,-1-1 1,1 1 0,0 0 0,0 0-1,-1 0 1,1-1 0,0 1 0,0 0 0,-1 0-1,1 0 1,0 0 0,0 1 0,-1-1-1,1 0 1,0 0 0,-1 0 0,1 1 0,0-1-1,0 0 1,-1 0 0,1 1 0,0-1-1,-1 1 1,1-1 0,-1 1 0,1-1-1,-1 1 1,1 0 0,3 3 11,-1-1-1,-1 1 1,1 0 0,2 6-1,1 1 17,-1-4-2,0-1 0,0 1 0,0-1 0,1 0 0,0 0 0,0 0 0,1-1 0,0 0 0,-1 0 0,2-1 0,-1 0 0,13 5 0,-14-6-84,0-2 1,0 1-1,1 0 1,-1-1-1,0 0 1,1-1 0,-1 1-1,1-1 1,-1-1-1,1 1 1,-1-1-1,1 0 1,-1-1-1,0 1 1,0-1-1,11-5 1,-14 6-147,-1 0 0,0 0 0,0-1 0,0 1 0,0-1 0,0 1 0,0-1 0,-1 0 0,1 0 0,0 0 0,-1 1 0,0-2 0,1 1 0,-1 0 0,0 0 0,0 0 0,0 0 0,1-4 0,-1 0-1062,0 1-1,-1-1 1,1 1 0,-1 0 0,0-1 0,0 1 0,-2-7 0,-2-3-1546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7.40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0 358 13907,'7'4'785,"0"-2"-1,-1 1 1,1-1 0,0 0-1,1 0 1,-1-1 0,0 0-1,0 0 1,1-1 0,-1 0 0,10-1-1,-9 0-479,0 0-1,-1-1 1,0 0 0,1-1-1,-1 1 1,0-1-1,0-1 1,0 1 0,-1-1-1,1-1 1,-1 1 0,0-1-1,0 0 1,0 0-1,-1-1 1,0 1 0,5-8-1,-9 11-294,0 0-1,1 0 1,-1 0-1,0 0 0,0 0 1,0 0-1,0-1 1,-1 1-1,1 0 1,0-1-1,-1 1 1,0-1-1,1 1 1,-1 0-1,0-1 0,-1 1 1,1-1-1,0 1 1,-1-1-1,0-2 1,0 3-32,0 0 0,1 1 0,-1-1 0,0 1 0,-1-1 0,1 0 0,0 1 0,0 0 0,-1-1 0,1 1 1,-1 0-1,1 0 0,-1 0 0,1 0 0,-1 0 0,0 0 0,1 0 0,-1 0 0,0 1 0,0-1 0,0 1 0,0-1 0,1 1 0,-1 0 1,0 0-1,-2 0 0,0-1-18,1 1 0,-1 0 0,1 1 0,-1-1 0,1 1 1,-1-1-1,1 1 0,0 0 0,0 0 0,-1 0 0,1 1 0,0-1 1,0 1-1,0 0 0,0 0 0,0 0 0,-3 3 0,3-2 34,1 1-1,-1-1 0,1 0 0,0 1 0,0 0 0,0-1 1,0 1-1,0 0 0,1 0 0,0 0 0,0 0 0,-1 8 1,1-5 45,1 0 0,0-1 0,0 1 0,0 0 0,1 0 1,0-1-1,0 1 0,1 0 0,0-1 0,0 1 0,0-1 0,1 0 1,0 0-1,0 0 0,1 0 0,0 0 0,7 7 0,-7-9-98,0 0-1,0 0 1,1-1 0,0 1-1,0-1 1,0-1-1,0 1 1,0-1-1,1 1 1,-1-2-1,1 1 1,-1 0-1,1-1 1,0 0-1,0-1 1,-1 1 0,1-1-1,0 0 1,0 0-1,-1-1 1,1 0-1,0 0 1,0 0-1,-1-1 1,1 0-1,-1 0 1,0 0-1,1 0 1,-1-1-1,0 0 1,-1 0 0,1-1-1,5-4 1,-2 0-698,0-2 1,-1 1 0,0-1 0,-1 0-1,0 0 1,0 0 0,4-13-1,23-81-3309,-17 47 3438,-15 54 726,0-1 0,0 1 0,1-1 0,3-5 0,-5 8-33,0 1 0,1-1 0,-1 1 0,0 0 0,1-1 0,-1 1 0,0 0 0,1 0 0,-1-1 0,0 1 0,1 0 0,-1 0 0,0-1 0,1 1 0,-1 0 0,1 0 0,-1 0 0,0 0 0,1-1 0,-1 1 0,1 0 0,-1 0 0,1 0 0,-1 0 0,1 0 0,-1 0 0,0 0 0,1 0 0,-1 1 0,1-1 0,-1 0 0,1 0 0,-1 0 0,0 0 0,1 1 0,-1-1 0,1 0 0,-1 0 0,0 1 0,1-1 0,-1 0 0,0 0 0,1 1 0,-1-1 0,0 0 0,0 1 0,1-1 0,-1 1 0,0-1 0,0 0 0,0 1 0,1 0 0,8 15 1637,0 0 0,0 0 0,8 27 0,7 13-75,-23-55-1610,-1 0 0,1 0 0,0 0-1,-1 1 1,1-1 0,0 0 0,0 0-1,0 0 1,0 0 0,0 0 0,2 1-1,-3-2-13,1 0-1,-1 0 0,1 1 0,0-1 0,-1 0 1,1 0-1,-1 0 0,1 0 0,0 0 0,-1-1 1,1 1-1,-1 0 0,1 0 0,-1 0 0,1 0 0,0-1 1,-1 1-1,1 0 0,-1 0 0,1-1 0,-1 1 1,1 0-1,-1-1 0,1 1 0,-1-1 0,0 1 0,1-1 1,-1 1-1,1-1 0,7-9-63,-1 0 0,1 0-1,-2 0 1,1-1 0,4-13 0,22-60-1682,-26 66 1055,7-24-1264,13-32-3043,-18 55 3962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08.38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1 762 14235,'7'17'2318,"0"-1"0,-1 1-1,6 29 1,-10-38-1864,-1-1-1,0 1 1,0 1-1,-1-1 1,0 0 0,-1 0-1,0 0 1,0 0-1,0-1 1,-5 12-1,-8 4-142,11-22-343,1-6-7,2-7-53,3-22-104,2 1-1,1 0 0,2 0 1,1 1-1,23-54 0,-29 81 196,-1 0-1,0 1 0,1-1 1,0 1-1,0-1 1,1 1-1,-1 0 0,1 0 1,0 1-1,0-1 0,6-4 1,-8 7 22,1 0 1,-1 0-1,0 0 1,0 0-1,1 0 1,-1 1-1,1-1 1,-1 1-1,1-1 0,-1 1 1,1 0-1,-1 0 1,1 0-1,-1 0 1,1 0-1,-1 1 1,0-1-1,1 1 1,-1 0-1,1 0 1,-1-1-1,0 1 0,0 1 1,1-1-1,-1 0 1,3 3-1,0 0 55,0 1-1,0-1 1,-1 1-1,1 1 1,-1-1-1,0 0 1,-1 1-1,1 0 1,-1 0-1,0 0 1,-1 0-1,0 0 1,3 9-1,-2-2 72,0 1 1,-1 0-1,0-1 0,-1 1 0,-1 19 1,-3-17-85,0-13-31,0-9 3,2-12-122,1-1 0,0 1-1,1 0 1,7-36 0,-8 52 73,4-22-273,10-32 1,-12 49 220,0 1-1,1-1 0,-1 0 1,2 1-1,-1 0 0,1 0 1,0 0-1,0 0 0,6-6 1,-8 11 59,-1 0 0,1-1-1,-1 1 1,1 0 0,-1 0 0,1 0 0,0 0 0,-1 1 0,1-1 0,0 0 0,0 1 0,-1-1-1,1 1 1,0 0 0,0-1 0,0 1 0,0 0 0,-1 0 0,1 0 0,0 0 0,0 1-1,0-1 1,0 1 0,0-1 0,-1 1 0,1-1 0,0 1 0,0 0 0,-1 0 0,1 0 0,-1 0-1,1 0 1,-1 0 0,3 2 0,2 3 14,0 0 1,0 0-1,0 0 0,-1 1 1,0 0-1,5 9 0,2 7 104,-6-10 61,14 20 1,-18-31-138,-1 1 0,1-1 0,0 0 1,0 0-1,0 0 0,0 0 0,1 0 1,-1 0-1,0 0 0,1-1 1,-1 1-1,1-1 0,0 0 0,3 1 1,-4-1-15,1-1 0,-1 0-1,1 0 1,-1 0 0,0 0 0,1-1 0,-1 1 0,1 0 0,-1-1 0,1 0 0,-1 0 0,0 0 0,0 0 0,1 0 0,-1 0 0,0 0 0,0-1 0,3-1 0,3-5 39,1 1 1,12-16-1,-14 15-18,44-57 200,-37 46-173,0 0 0,1 1 1,23-21-1,-38 39-70,1-1 0,-1 1 0,0-1 0,1 1 0,-1-1 0,1 1 0,-1 0 1,1-1-1,-1 1 0,1 0 0,-1-1 0,1 1 0,0 0 0,-1 0 0,1 0 0,-1-1 0,1 1 0,0 0 1,-1 0-1,1 0 0,0 0 0,-1 0 0,1 0 0,0 1 1,-1-1-1,0 0 1,1 1-1,-1-1 1,0 1-1,1-1 1,-1 1-1,0-1 1,0 1-1,0-1 1,0 1-1,0-1 1,1 1-1,-1-1 1,0 1-1,0-1 1,0 1-1,0-1 1,0 1-1,-1 0 1,-6 30-16,-17 35-486,24-66 489,0 0 0,0 1 1,0-1-1,0 0 0,0 0 0,0 0 0,-1 1 0,1-1 0,0 0 0,0 0 0,0 0 0,0 1 0,0-1 0,0 0 0,0 0 0,0 1 0,0-1 0,0 0 0,0 0 0,0 0 0,0 1 0,0-1 0,0 0 0,0 0 1,1 1-1,-1-1 0,0 0 0,0 0 0,0 0 0,0 0 0,0 1 0,0-1 0,1 0 0,-1 0 0,0 0 0,0 0 0,0 1 0,0-1 0,1 0 0,-1 0 0,0 0 0,0 0 0,0 0 0,1 0 0,-1 0 1,0 0-1,0 0 0,1 1 0,-1-1 0,1-1-16,0 1 0,-1 0 0,1 0 0,0 0 0,-1-1 0,1 1 0,0 0 0,-1-1 0,1 1 0,-1 0 0,1-1 0,-1 1 0,1-1 0,0 1 0,0-1 0,13-18-376,-10 13 289,0 0 1,1 0 0,0 1 0,0-1 0,11-8 0,3 2 75,0 1 0,0 1-1,1 0 1,33-11 0,-40 17 81,0-1 0,-1-1-1,0 0 1,-1-1 0,1 0 0,-1 0 0,0-1 0,-1-1 0,0 0-1,0 0 1,-1-1 0,0 0 0,-1-1 0,0 0 0,-1 0 0,0 0-1,-1-1 1,0 0 0,-1-1 0,0 1 0,6-26 0,-8 18 8,0-1-1,-2 0 1,0-33 0,-2 40-38,-1 0 1,0 0-1,-1 0 0,0 0 1,-1 0-1,-7-14 0,10 25-6,0 0 0,-1 0 0,0 0 0,0 0 0,0 0 0,0 0 0,0 1 0,0-1 0,-1 1 0,-3-3 0,5 4-1,1 1 0,-1-1 0,0 1-1,0-1 1,0 1 0,0 0 0,1-1-1,-1 1 1,0 0 0,0 0 0,0 0-1,0 0 1,0 0 0,0 0 0,0 0-1,0 0 1,-1 0 0,0 1 4,1 0 0,-1-1 1,1 1-1,0 0 0,-1 0 0,1 0 0,0 0 1,0 0-1,-1 0 0,1 0 0,0 0 0,0 1 1,-1 1-1,-5 11 78,1-1 1,0 1-1,1 0 1,1 0-1,-5 24 1,-2 19 253,-8 84 0,17-104-675,2-1 0,1 0 0,9 59-1,5-9-3998,-13-44 2798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0.35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1911 16059,'3'-1'467,"0"1"1,1-1-1,-1 0 0,1 0 0,-1 0 0,0-1 0,0 1 0,0-1 0,0 1 0,0-1 0,0 0 0,4-3 0,0-1 59,17-11 598,-2-1 0,0-1 0,-1-2 1,33-40-1,-21 16-541,44-76 0,-69 106-568,0-1 0,0-1 0,-2 1 0,0-1 1,5-24-1,-10 34-15,0 0 1,0 0 0,-1 0-1,0 0 1,0 0-1,-1 0 1,-1-8-1,1 11 0,0 0 0,0 0 0,-1 1-1,1-1 1,-1 1 0,0-1 0,0 1-1,0-1 1,0 1 0,0 0-1,-1 0 1,0 0 0,-5-4 0,6 5-6,0 1-1,0-1 1,0 1 0,0 0 0,0 0 0,0 0 0,0 0-1,-1 0 1,1 0 0,0 0 0,-1 1 0,1-1 0,0 1 0,-1 0-1,1 0 1,-1 0 0,1 0 0,0 0 0,-3 1 0,1 0-5,1 0 1,-1 0 0,1 1-1,-1-1 1,1 1 0,0 0-1,0 0 1,0 0 0,0 1-1,0-1 1,-3 4 0,-2 4-8,0 0 1,0 1-1,1 0 1,0 0-1,-9 22 1,7-12 33,-10 34 0,18-48 0,-1-1-1,1 1 1,0 0 0,0 0 0,0 0 0,1 0 0,0 0 0,1 0-1,1 9 1,-1-14-1,-1-1 0,1 1 0,-1-1 0,1 0 0,0 1 0,-1-1 0,1 0 0,0 1 0,0-1 0,0 0 0,0 0-1,0 0 1,1 0 0,-1 0 0,0 0 0,0 0 0,1 0 0,-1 0 0,0 0 0,1-1 0,-1 1 0,1-1 0,-1 1 0,1-1 0,-1 0 0,1 1 0,-1-1-1,1 0 1,-1 0 0,1 0 0,-1 0 0,1 0 0,0 0 0,-1-1 0,3 0 0,4 0 51,1-2 0,-1 1 0,0-1 0,0 0 0,9-5 0,10-7 20,-2 0 1,34-27-1,43-45 96,40-28 434,-132 108-560,0 0 0,0 1 0,0 1 0,1 0 0,11-4-1,-20 8-49,1 0 1,-1 1-1,0-1 0,1 1 0,-1-1 0,1 1 0,-1 0 0,1 0 0,0 0 0,-1 0 0,1 1 0,-1-1 0,0 0 0,1 1 0,-1 0 0,1 0 0,-1 0 0,0 0 0,1 0 0,-1 0 0,0 0 0,0 1 0,0-1 0,0 1 0,0 0 0,0-1 0,-1 1 0,1 0 0,2 4 0,-1-2-12,0 2-1,-1-1 0,1 0 0,-1 1 0,0-1 0,-1 1 0,1-1 0,-1 1 0,0 6 0,1 6-59,-3 28 1,0-15 13,2-37 18,0 0-1,0-1 0,0 1 0,1 0 1,2-7-1,2-6 5,10-43-117,-9 30-38,2 0 0,1 0 0,1 1 0,17-30-1,-26 56 150,1 0 0,0 0 0,0 1 0,1-1 0,-1 1 0,1 0 0,0 0 0,7-5 0,-9 8 28,-1 0-1,1 0 1,0 0 0,-1 1-1,1-1 1,0 0 0,0 1-1,0-1 1,-1 1 0,1 0-1,0 0 1,0 0 0,0 0-1,0 0 1,-1 0 0,1 0-1,0 0 1,0 1 0,0-1-1,-1 1 1,1-1-1,0 1 1,-1 0 0,1 0-1,0-1 1,-1 1 0,1 0-1,-1 1 1,3 1 0,17 14-7,-13-9 9,0-1 1,1 0-1,0 0 0,0-1 1,1 0-1,-1-1 1,1 0-1,21 7 0,-22-10 10,0 0 0,0-1 0,1 0-1,-1-1 1,0 0 0,1 0 0,-1-1 0,0 0-1,0 0 1,1-1 0,-1 0 0,0-1 0,-1 0-1,1-1 1,-1 0 0,1 0 0,-1 0-1,0-1 1,0-1 0,-1 1 0,0-1 0,0 0-1,0-1 1,-1 0 0,0 0 0,0 0 0,0-1-1,-1 0 1,-1 0 0,1 0 0,-1 0-1,0-1 1,-1 0 0,0 1 0,-1-1 0,2-10-1,-2 6 3,0-1 0,-1 1 0,-1-1 0,0 1 0,-1-1-1,0 1 1,-5-20 0,6 32-10,-1 0-1,1 0 1,0 0 0,0 1-1,-1-1 1,1 0-1,-1 0 1,1 1 0,0-1-1,-1 0 1,1 0-1,-1 1 1,0-1 0,0 0-1,0 0 2,1 1 0,0 0 0,0 0 0,-1 0 0,1 0 0,0 0 0,0 0 0,-1 0-1,1 0 1,0 0 0,0 0 0,-1 0 0,1 0 0,0 0 0,0 1 0,-1-1 0,1 0 0,0 0 0,0 0-1,-1 0 1,1 0 0,0 0 0,0 1 0,0-1 0,-1 0 0,1 0 0,0 0 0,0 1 0,0-1 0,-1 0-1,0 3-9,-1-1 0,1 1-1,-1 0 1,1-1-1,0 1 1,0 0-1,0 3 1,-1 2 6,0 0 1,1 0-1,0 0 1,1 1-1,-1-1 0,2 0 1,-1 1-1,1-1 1,3 14-1,-2-18 11,-1 1 0,1-1 0,-1 0-1,1 0 1,0 0 0,1 0 0,-1-1-1,1 1 1,-1-1 0,1 1 0,0-1-1,0 0 1,1 0 0,-1 0-1,1 0 1,-1-1 0,1 0 0,0 1-1,0-1 1,5 1 0,-3 0 3,1-1 0,-1-1-1,1 1 1,-1-1 0,1 0 0,0-1-1,-1 1 1,1-1 0,0-1 0,0 1-1,11-4 1,-9 2 22,0-1 0,0-1-1,0 1 1,0-2 0,0 1-1,-1-1 1,10-8 0,5-7 210,-1 0 1,-1-1 0,0-2 0,19-29 0,-11 14 107,-12 14-173,0 1 0,32-31 0,-35 45-160,-14 9-16,1-1 0,-1 1 1,0 0-1,1 0 1,-1 0-1,1 0 1,-1 0-1,1 0 1,-1 0-1,1 0 1,-1 0-1,1 0 0,-1 0 1,0 0-1,1 0 1,-1 0-1,1 1 1,-1-1-1,1 0 1,1 2-7,-1-1 1,0 1-1,0-1 1,0 1-1,0-1 1,0 1-1,0 0 1,0-1-1,0 1 1,0 3-1,0-2 5,1 0 1,-1 0 0,0 0 0,0 0 0,1 0 0,0-1 0,-1 1 0,1-1 0,0 1-1,0-1 1,1 1 0,-1-1 0,0 0 0,1 0 0,-1 0 0,1 0 0,0-1-1,3 2 1,-2-2 1,-1 0 0,1 0 0,-1 0 0,1-1 0,-1 0 0,1 0 0,0 0 0,-1 0 0,1 0 0,0-1 0,-1 0 0,1 0 0,-1 0 0,0 0 0,6-2 0,8-6 8,0 1 0,-1-2 0,0 0 0,0-1 0,26-25 1,63-74 257,-87 90-153,-12 14-57,-4 4-35,0 1 1,0-1-1,0 0 1,-1 0-1,1 0 1,-1 0-1,1 0 1,-1 0-1,0 0 1,0 0-1,0-1 1,1-3-1,-2 6-19,0 0 0,0 0-1,0 0 1,0 0 0,0 0 0,0 0-1,0 0 1,0 0 0,0 0 0,0 0-1,0-1 1,0 1 0,0 0 0,0 0-1,0 0 1,0 0 0,0 0 0,0 0-1,0 0 1,0 0 0,0 0-1,0 0 1,0 0 0,0 0 0,-1 0-1,1-1 1,0 1 0,0 0 0,0 0-1,0 0 1,0 0 0,0 0 0,0 0-1,0 0 1,0 0 0,0 0-1,0 0 1,-1 0 0,1 0 0,0 0-1,0 0 1,0 0 0,0 0 0,0 0-1,0 0 1,0 0 0,0 0 0,0 0-1,0 0 1,-1 0 0,1 0-1,-7 5 3,-8 8-34,8-5 17,1-1 0,0 1 0,0 0 0,1 0 1,0 0-1,0 1 0,-4 12 0,7-17 8,1-1-1,0 1 1,0-1 0,0 1-1,1 0 1,-1-1-1,1 1 1,0 0 0,0-1-1,0 1 1,1 0-1,-1-1 1,1 1 0,0 0-1,0-1 1,0 1-1,0-1 1,1 0 0,-1 1-1,1-1 1,0 0-1,0 0 1,2 3 0,-2-3-2,1-1 1,-1 0 0,1 0 0,-1 0 0,1-1 0,-1 1 0,1 0-1,0-1 1,0 0 0,0 0 0,5 2 0,4 0-48,23 1-1,-26-3 41,0 0 0,-1 0 1,1 1-1,12 4 0,-14-3 12,-1 1 1,1-1-1,-1 1 1,0 1 0,0-1-1,0 1 1,-1 0-1,1 1 1,-1-1-1,-1 1 1,1 0-1,-1 0 1,0 0-1,0 1 1,-1-1-1,1 1 1,-2 0 0,1 0-1,-1 0 1,3 14-1,-3-11 0,-1 1-1,0-1 0,0 0 1,-1 0-1,-1 1 1,0-1-1,0 0 1,-1 0-1,0 0 0,-1 0 1,0 0-1,0 0 1,-1-1-1,-9 16 0,3-9-2,-1 0-1,0-1 0,-19 18 1,24-27-12,0-1-1,0 1 1,-1-1 0,1 0 0,-1-1 0,0 1 0,-1-2 0,1 1 0,-16 5-1,22-9 17,-1 0-1,1 1 1,0-1-1,0 0 1,0 0-1,-1 0 1,1 1-1,0-1 1,0-1-1,-1 1 1,1 0-1,0 0 1,0 0-1,0-1 1,-1 1-1,1 0 1,0-1-1,0 1 1,0-1-1,0 0 0,0 1 1,0-1-1,0 0 1,0 1-1,0-1 1,0 0-1,0 0 1,1 0-1,-1 0 1,0 0-1,0 0 1,1 0-1,-1 0 1,1 0-1,-1 0 1,1-1-1,0 1 1,-1 0-1,1-1 0,-1-5-4,0 1-1,0 0 0,1 0 1,0 0-1,0-1 0,2-9 1,1-3-40,1 0 0,1 1 1,10-24-1,28-54-113,-21 51 103,60-159-34,-24 57 219,-56 141-106,1 0 0,0 0 0,0 0 0,0 0-1,5-5 1,-7 10-16,0 0 1,0 0-1,-1 0 0,1 0 0,0 1 0,0-1 0,0 0 1,0 0-1,0 1 0,0-1 0,0 1 0,1-1 0,-1 1 0,0 0 1,0-1-1,0 1 0,0 0 0,1 0 0,-1 0 0,0-1 1,0 1-1,0 1 0,1-1 0,-1 0 0,0 0 0,0 0 0,0 1 1,0-1-1,1 0 0,-1 1 0,0-1 0,0 1 0,0-1 1,1 2-1,39 29 92,-2-2-56,-31-23-41,0-1 1,0 0 0,1 0 0,0-1-1,0 0 1,0-1 0,0 0-1,1 0 1,-1-1 0,16 2-1,-10-4 14,-6 0 11,0 1 0,0-1 1,-1 1-1,12 3 0,-17-3-15,1 1 1,-1-1 0,0 1 0,0-1 0,0 1 0,0 0-1,0 0 1,0 0 0,-1 0 0,1 1 0,-1-1 0,1 1-1,-1-1 1,3 6 0,-1 0 1,0-1 0,0 1 0,-1 0 0,0 0-1,-1 0 1,0 1 0,0-1 0,0 0 0,-1 1 0,-1 0 0,0-1-1,0 1 1,-1 8 0,-1-1 1,0 1 0,-2-1-1,0 0 1,0 0 0,-12 26 0,9-27-3,-1-1 1,-14 22-1,18-31-7,1 0 0,-1 0 0,0-1-1,0 0 1,-1 0 0,0 0 0,1 0 0,-1-1-1,0 1 1,-8 2 0,12-5-3,1-1 0,-1 0-1,0 1 1,0-1 0,0 0 0,0 1-1,0-1 1,0 0 0,0 0 0,-1 0 0,1 0-1,-1 0 1,2 0 1,-1-1-1,1 1 0,-1 0 1,1 0-1,0 0 0,-1 0 1,1-1-1,0 1 1,-1 0-1,1 0 0,0-1 1,0 1-1,-1 0 0,1-1 1,0 1-1,0 0 1,-1-1-1,1 1 0,0 0 1,0-1-1,0 1 0,0-1 1,-1 1-1,1-3 5,0 0 1,0 0-1,0 0 0,0-1 1,0 1-1,1 0 0,-1 0 1,3-5-1,70-193 150,-65 182-148,22-53-20,4 3 1,3 1-1,3 1 1,3 3-1,3 1 1,2 2-1,3 3 1,58-53-1,-103 106-23,75-66-1198,-65 59-822,24-14-1,-30 19 157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3.1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 46 10962,'4'-12'1431,"-2"8"-424,0-1-1,-1 0 1,1 1-1,-1-1 1,0 0-1,-3-1 4001,-12 32-3305,12-15-1361,0 0 1,1 0-1,0 0 0,0 1 0,1-1 0,2 15 0,15 70 511,-9-54-643,37 164 151,-18-122-3040,-28-92-681,-6-14 3633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3.7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7906,'12'4'8454,"6"9"-4709,-5-3-1703,79 45 3651,54 36-3093,-129-80-2721,-2 2 0,1 0 0,-1 1 0,-1 0 0,-1 1 0,0 1 0,-1 0 0,0 1 0,-1 0 0,-1 0 0,14 36 0,-20-70-7684,-4 12 7225,3-18-819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4.1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16051,'19'43'7183,"2"0"-3938,19 45-922,-24-48-1672,25 70 336,-35-92-930,-2 0-1,0-1 1,-1 1-1,1 25 1,-9 51-2708,4-84 1201,1-6-1420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4.55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 18284,'24'6'1880,"0"-1"1225,4-2-448,1-3-649,-2 0-520,4-3-616,-6 0-271,-3 0-425,-1 1-304,-9-1-745,2-1-887,1 1-2881,1-2 2713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5.04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 0 12723,'-5'2'1496,"-1"4"1505,3 5-441,3 5-247,0 4-265,9 8-480,2 4-311,4 6-465,2 4-176,-7 4-320,1 0-104,-8-4-184,-3-3-128,2-4-488,-5-6-496,0-11-945,3-3-847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5.4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0 358 12619,'15'6'2038,"1"0"1,-1-2-1,1 1 1,26 2-1,-37-6-1887,1 0-1,0-1 0,0 0 0,0 0 0,0-1 0,0 0 0,0 0 0,0 0 0,0-1 0,0 1 0,-1-1 0,1-1 0,-1 1 0,0-1 0,9-6 0,-11 7-324,0-1 0,0 0-1,-1 0 1,1 0 0,-1-1-1,0 1 1,0 0 0,0-1 0,0 0-1,2-6 1,0-5-1305,5-22 0,-5 18 485,2-12-1015,4-52 1,-9 67 1990,-1 1-1,0-1 1,-1 1 0,-1-1 0,-5-18 0,7 32 133,-1 0 0,1 0 1,-1 1-1,0-1 1,0 0-1,1 0 0,-1 1 1,0-1-1,-2-1 1,3 2-37,-1 1 1,1 0-1,0 0 1,0-1-1,-1 1 1,1 0-1,0 0 1,-1 0-1,1-1 1,0 1-1,-1 0 1,1 0-1,0 0 1,-1 0-1,1 0 1,-1 0-1,1 0 1,0 0-1,-1 0 1,1 0 0,0 0-1,-1 0 1,1 0-1,-1 0 1,1 0-1,0 0 1,-1 0-1,-1 2 201,0-1 0,1 0 0,-1 1 0,1-1 0,0 1 1,-1 0-1,1-1 0,0 1 0,0 0 0,0 0 0,0 0 0,0 0 0,1 0 0,-2 3 0,-2 8 257,1 1 1,1-1-1,0 1 0,0 0 0,2 0 0,-1 0 1,2 0-1,0 0 0,1 0 0,0-1 0,1 1 1,4 13-1,-1-10-877,0 0 0,1-1 1,1 0-1,0 0 0,1 0 0,1-1 1,0-1-1,1 0 0,14 14 0,-6-11-831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38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66 13467,'0'-2'477,"0"0"0,0 0 0,0-1 1,-1 1-1,1 0 0,0 0 0,-1 0 0,0-2 0,1 4-390,-1-1 0,1 1 0,0 0 0,0 0-1,0 0 1,0 0 0,0 0 0,0-1-1,0 1 1,0 0 0,-1 0 0,1 0 0,0 0-1,0 0 1,0 0 0,0 0 0,0 0-1,-1 0 1,1-1 0,0 1 0,0 0 0,0 0-1,0 0 1,-1 0 0,1 0 0,0 0-1,0 0 1,0 0 0,0 0 0,-1 0 0,1 0-1,0 0 1,0 0 0,0 1 0,-1-1-1,-7 9 1111,4-3-960,1 0 0,0 1 0,0 0 0,1-1 0,-1 1 0,2 0 0,-1 0 0,1 0 1,0 1-1,0-1 0,1 13 0,1-10-120,0-1 1,0 1 0,1 0 0,0-1 0,1 0-1,0 1 1,0-1 0,7 12 0,-9-19-102,0 0 1,1 0 0,-1 0-1,1 0 1,-1 0-1,1 0 1,0 0-1,0-1 1,0 1 0,0-1-1,0 1 1,0-1-1,0 0 1,0 0-1,0 0 1,1 0 0,-1 0-1,0 0 1,1-1-1,-1 1 1,1-1-1,-1 0 1,1 1 0,-1-1-1,0 0 1,1-1-1,-1 1 1,1 0-1,-1-1 1,1 1 0,2-2-1,0 0 58,0 0 0,0 0 0,0 0 1,0 0-1,-1-1 0,0 0 0,1 0 0,-1 0 0,0 0 0,0-1 0,-1 0 0,1 0 0,-1 0 0,4-5 1,0-2 116,-1-1 0,-1 0 1,1-1-1,-2 1 1,0-1-1,4-18 1,-7 27-149,0-1 0,-1 0 0,1 0 0,-1 1 0,0-1 0,0 0 0,-1 0 0,1 0 0,-1 1 0,0-1 0,-1 0 0,1 1 0,-1-1 1,1 1-1,-1-1 0,-1 1 0,1 0 0,-1 0 0,1 0 0,-7-6 0,8 8-60,-1 1-1,0-1 1,0 1-1,0 0 1,0-1 0,0 1-1,0 0 1,0 0-1,0 0 1,0 1 0,-1-1-1,1 0 1,0 1-1,0 0 1,-1-1 0,1 1-1,0 0 1,-1 0-1,1 0 1,0 0 0,-1 1-1,1-1 1,0 1-1,-4 1 1,-2 1-797,0 1 1,0 0-1,0 0 1,-13 11-1,18-13 404,-14 10-1361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5.87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436 334 11682,'0'-10'940,"0"-1"-1,-1 1 1,-1 0-1,0 0 1,0 0-1,-1 0 1,0 0-1,-1 0 1,0 1-1,-1-1 1,-5-8-1,2 6-346,-1 1-1,0 0 1,0 0-1,-1 1 1,0 1-1,-1-1 1,-16-10-1,1 5-216,0 0 0,-1 2-1,0 1 1,-1 1-1,-1 1 1,1 2 0,-31-5-1,43 10-378,6 1-242,2 1 1,-15-6-1,32 5-3314,10 3 1042,15 11 722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6.42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391 92 9842,'12'-11'1484,"-5"5"-373,0-1 0,-1 1 0,0-1-1,0-1 1,0 1 0,-1-1 0,8-15-1,-13 23-1037,0 0 0,0 0 0,1-1 0,-1 1 0,0 0 0,0 0 0,0 0 0,0-1 0,0 1 0,0 0 0,0 0 0,1 0 0,-1-1 0,0 1 0,0 0 0,0 0 0,0-1 0,0 1 0,0 0 0,0 0 0,0-1 0,0 1 0,0 0-1,0 0 1,0 0 0,0-1 0,-1 1 0,1 0 0,0 0 0,0-1 0,0 1 0,0 0 0,0 0 0,0 0 0,0-1 0,-1 1 0,1 0 0,0 0 0,0 0 0,-1-1 0,-10 8 2250,-29 29-188,-141 118 878,174-149-3003,-26 23-120,-2-3 0,0-1 0,-44 22 0,75-44-329,0 0-1,-1 0 1,1 0-1,-1-1 1,1 0-1,-7 1 0,15-3-746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7.2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120 1 13475,'-5'1'459,"0"0"-1,0 1 1,0-1 0,0 1 0,0 0 0,0 0 0,1 1-1,-1 0 1,1-1 0,0 1 0,-1 1 0,1-1-1,-4 6 1,3-3-98,0 0 0,0 0-1,1 1 1,0 0 0,0 0-1,1 0 1,0 0 0,-3 11 0,3-8-189,0 1 1,1 0-1,0 0 1,1 0 0,1 0-1,0 0 1,0 0-1,1 0 1,0 0-1,1 0 1,0 0 0,7 19-1,-8-25-138,2-1 1,-1 1-1,0-1 0,1 0 1,0 1-1,0-1 0,0 0 1,0-1-1,1 1 0,-1 0 1,1-1-1,0 0 0,0 0 1,1 0-1,-1-1 0,6 3 1,-5-3-3,1 0 1,0 0-1,-1-1 1,1 0-1,0 0 1,0 0-1,0-1 1,0 0-1,0 0 1,-1-1-1,1 0 1,0 0-1,10-3 1,-8 2 54,0-1-1,-1-1 1,1 1 0,0-1-1,-1 0 1,0-1 0,0 0-1,-1 0 1,1-1 0,-1 0-1,0 0 1,0 0 0,8-12-1,-12 14 8,1-1 0,0 1 0,-1-1 0,0 1 1,0-1-1,0 0 0,-1 1 0,1-1 0,-1 0 0,0 0 0,-1 0 0,1 0 0,-1 0 0,0 0 0,0-1 0,-1 1 0,1 0 0,-1 0 0,0 0 0,-1 1 1,1-1-1,-1 0 0,0 0 0,-4-6 0,1 3-62,-1 0 1,-1 0 0,0 0 0,0 1-1,0 0 1,-1 1 0,0-1-1,0 1 1,0 1 0,-1 0-1,-16-7 1,12 6-643,0 0 0,-1 2 0,0 0 0,0 0 0,0 1 0,-1 1 0,-21-1 0,36 3 610,-1 0-47,1 0 0,0 0 0,0 0 0,0 0 0,0 0 1,0 0-1,0 0 0,0 0 0,0 0 0,0 0 0,-1 0 0,1 0 0,0 0 0,0 0 0,0 0 0,0 0 0,0 0 0,0 0 1,0 0-1,-1 0 0,1 0 0,0 0 0,0 0 0,0 0 0,0 0 0,0 0 0,0 0 0,0 0 0,0 0 0,0 0 0,-1 0 1,1 0-1,0 0 0,0 0 0,0 0 0,0 0 0,0 0 0,0 1 0,0-1 0,0 0 0,0 0 0,0 0 0,0 0 0,0 0 1,0 0-1,0 0 0,0 0 0,-1 1 0,1-1 0,0 0 0,0 0 0,0 0 0,0 0 0,5 10-1494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7.77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51 24 8610,'-45'-10'9613,"45"10"-9531,-1 0 0,1 0 0,0 0 0,0 0 0,0 0 0,0 0 0,-1 0 0,1 0 0,0 0 1,0 0-1,0 0 0,0 0 0,0 0 0,-1 0 0,1 0 0,0 0 0,0 0 0,0 0 0,0 0 1,-1 0-1,1 0 0,0 0 0,0 0 0,0 0 0,0 0 0,0 1 0,-1-1 0,1 0 0,0 0 1,0 0-1,0 0 0,0 0 0,0 0 0,0 1 0,0-1 0,0 0 0,1 7 1746,9 5-49,-5-10-1532,-1 0 1,0 0-1,1 0 1,-1-1 0,1 0-1,0 0 1,-1 0-1,1-1 1,9 1-1,44-5 977,-55 4-1169,135-23 1529,-15 2-1956,-123 21 336,0 0-1,0 0 1,0 1 0,0-1-1,0 0 1,0 0-1,0 0 1,-1 0 0,1 0-1,0 0 1,0 0 0,0 0-1,0 0 1,0 0-1,0 0 1,0 0 0,0 0-1,0 1 1,0-1 0,0 0-1,0 0 1,0 0-1,0 0 1,0 0 0,0 0-1,0 0 1,0 0 0,0 0-1,0 0 1,0 1-1,0-1 1,0 0 0,0 0-1,0 0 1,0 0 0,0 0-1,0 0 1,0 0-1,0 0 1,0 0 0,0 0-1,0 0 1,0 0 0,0 1-1,1-1 1,-1 0-1,0 0 1,0 0 0,0 0-1,0 0 1,0 0 0,0 0-1,0 0 1,0 0-1,0 0 1,0 0 0,0 0-1,1 0 1,-1 0-1,0 0 1,-6 6-1270,-10 3-1729,-12 12-3489,13-6 4010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8.1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65 14307,'8'5'1944,"2"-2"1289,12-3-568,7 0-97,10-8-535,5-1-329,4-2-592,-4 0-288,-3 2-431,-5 2-265,-5 1-592,-1 0-409,-8 4-2407,-7-1 2015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8.7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374 14 13347,'15'-13'3317,"-15"12"-3248,0 1 0,0 0-1,0 0 1,0 0 0,1 0 0,-1 0 0,0 0 0,0 0 0,0 0 0,0 0 0,0 0 0,1 0 0,-1 1-1,0-1 1,0 0 0,0 0 0,0 0 0,0 0 0,0 0 0,0 0 0,1 0 0,-1 0 0,0 0 0,0 0-1,0 0 1,0 0 0,0 1 0,0-1 0,0 0 0,0 0 0,0 0 0,0 0 0,1 0 0,-1 0 0,0 0-1,0 1 1,0-1 0,0 0 0,0 0 0,0 0 0,0 0 0,0 0 0,0 0 0,0 1 0,0-1 0,0 0-1,0 0 1,0 0 0,0 0 0,0 0 0,0 1 0,0-1 0,-1 0 0,1 0 0,0 0 0,0 0 0,0 0-1,-2 8 853,0 0-1,-1-1 0,-4 8 0,-17 34 352,-2-1-1,-33 46 0,-74 88-387,59-85-543,13-18-100,65-84-232,1 1-1,0 0 1,0 0-1,0 0 1,0 0-1,1 1 1,-1 0 0,7-2-1,-10 4-5,1 0-1,-1 0 1,0 0-1,1 0 1,-1 0-1,1 1 1,-1-1-1,1 1 1,-1 0-1,1 0 1,-1 0-1,1 0 0,-1 0 1,1 0-1,-1 1 1,1-1-1,-1 1 1,1 0-1,-1 0 1,0 0-1,1 0 1,-1 0-1,0 0 1,0 0-1,0 1 1,0-1-1,3 3 1,-1 2 30,1 0 0,-1 1 0,-1-1 0,1 0-1,4 14 1,10 37 250,-15-49-221,0 3 68,1 0 0,0 0-1,1 0 1,0-1-1,1 0 1,0 0-1,8 10 1,-11-16-222,1 0-1,-1 0 1,1-1 0,0 0-1,-1 1 1,1-1 0,1 0-1,-1-1 1,0 1 0,1-1-1,-1 0 1,1 0 0,0 0 0,0-1-1,0 1 1,0-1 0,-1 0-1,10 0 1,-14-1-157,1 0 0,0 0 1,-1 0-1,1 0 0,-1 0 0,1 0 1,0 0-1,-1 0 0,1 0 0,-1-1 0,1 1 1,-1 0-1,1 0 0,0 0 0,-1-1 1,1 1-1,-1 0 0,1-1 0,-1 1 0,0 0 1,1-1-1,-1 1 0,1-2 0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9.1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 0 12475,'-2'14'1728,"2"-2"1793,0-1-1593,2 0-760,-1-4-295,4-2-553,-2-4-456,6-4-1401,3-1 633,-1-4 96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19.54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16628,'19'39'1456,"4"0"1152,12 4-55,8-4-361,6 1-143,3-6-433,-1-3-231,-7-6-601,-5-5-256,-11-7-392,-5-3-208,-10-9-648,-3-4-417,-10-9-2023,5 3 1951,-14-2 97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20.2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0 297 12379,'20'-10'2000,"15"-6"2497,11-3-1336,15-9-569,3-2-367,1-4-833,-2-1-400,-5 3-568,-10 5-136,-11 5-472,-8 4-184,-15 8-448,-5 2-424,-15 3-769,-8 2-879,-9 5 1576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20.7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 1 15531,'-1'12'2089,"1"0"1360,4 2-649,2-1-183,2 1-761,-3 0-432,4 0-832,-3-2-247,5-3-369,2 0-361,4-9-1215,4-6-1344,25-17 1503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5.8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8 351 9042,'-4'-41'3772,"2"30"-2261,1 0-1,0-18 1,2 22-1143,2-7 6489,1 20-6207,5 10-284,1-1 0,1 1-1,0-2 1,15 15-1,56 48 65,-58-55-224,3 4-104,32 25 49,-57-49-143,1 0 1,0 0-1,-1 0 0,1 0 1,0-1-1,0 0 1,0 0-1,0 1 0,1-2 1,-1 1-1,0 0 0,0-1 1,0 1-1,1-1 1,3 0-1,-5 0-1,0-1 0,1 0 0,-1 1 0,0-1 0,0 0 0,0 0 0,0 0 0,0 0 0,0 0 0,0-1 0,0 1 0,0-1 0,0 1 0,-1-1 0,1 1 0,-1-1 0,1 0 0,-1 0 0,0 0 0,1 0 0,0-4 0,2-1 16,-2-1 0,1 0 0,-1 0 0,0 0 0,-1 0 0,1 0 0,-2 0 0,1 0 0,-1 0 0,-2-14 0,-2-8 238,-12-44 0,11 53-129,-29-106 287,27 108-395,0 0-1,-2 1 0,0 0 1,-17-27-1,9 26-722,15 16-1248,12 13-540,13 11-2095,-5-8 3200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21.15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8 158 12955,'-3'-3'1704,"-1"0"1137,8-1-593,8-1-7,7-7-361,7-3-168,9-5-391,0-3-265,0 5-512,-5 3-160,-12 4-392,-2 3-208,-9 2-448,-2 2-448,-7-1-857,-4 2-711,-4 0-505,-3 3 1425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21.53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51 1 12331,'-10'26'4054,"-7"30"0,9-23-1731,-7 63 0,15-93-2239,0 0 0,0 0-1,0-1 1,0 1 0,0 0-1,0 0 1,1 0-1,0 0 1,-1 0 0,3 4-1,-2-5-37,0 0 0,0-1 0,1 1 0,-1-1-1,0 1 1,1-1 0,-1 0 0,1 1 0,-1-1-1,1 0 1,0 0 0,-1 0 0,1 0 0,0 0-1,0-1 1,0 1 0,2 0 0,76 20 769,18 5 266,-95-25-1000,20 8 406,-22-9-462,-1 1 0,1-1 0,-1 0 1,1 1-1,0-1 0,-1 1 0,1-1 0,-1 0 0,1 1 0,-1-1 0,1 1 0,-1 0 0,0-1 0,1 1 0,-1-1 1,0 1-1,1 0 0,-1-1 0,0 1 0,0-1 0,1 1 0,-1 0 0,0-1 0,0 1 0,0 0 0,0 0 0,0-1 1,0 1-1,0 0 0,0 0 0,-1 2 23,-1-1 0,1 0 0,0 0 0,-1 0 0,1 1 0,-1-2 0,0 1 0,1 0 0,-1 0 0,0 0 0,0-1 0,-3 2 0,-28 17 199,32-20-241,-19 10-41,-39 14 0,52-21-365,-1-1-1,1 0 0,0-1 1,-1 0-1,1 0 1,-1 0-1,0-1 0,-14-2 1,22 3 371,0-1 1,0 0-1,0 0 1,-1 0-1,1 0 1,0 0-1,0-1 1,0 1-1,0 0 1,-1 0-1,1 0 1,0 0-1,0 0 1,0 0-1,0 0 1,0 0-1,0 0 1,-1 0-1,1 0 1,0 0-1,0-1 1,0 1-1,0 0 1,0 0-1,0 0 1,0 0-1,0 0 1,-1 0-1,1-1 1,0 1-1,0 0 1,0 0-1,0 0 1,0 0-1,0 0 1,0-1-1,0 1 1,0 0-1,0 0 1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22.54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0 13075,'0'8'1672,"0"6"1473,0 6-265,3 9-575,1 6-377,7 4-711,-5 2-337,3 0-352,2-3-208,-5-6-184,3 0-96,-1-12-344,-1-5-264,2-10-1113,-1-6-567,1-15-849,3-3 1353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23.0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39 0 13499,'-19'47'6848,"4"5"-3452,14-44-3155,-1 0 0,1 0 0,0 0 1,1 0-1,0 0 0,0 0 0,1 0 1,0 0-1,0 0 0,5 13 0,-5-18-188,0 0 0,0 0-1,1 0 1,-1-1 0,1 1-1,-1-1 1,1 1-1,0-1 1,0 0 0,0 1-1,1-1 1,-1 0 0,0 0-1,1-1 1,-1 1 0,1 0-1,3 1 1,-3-2-17,1 0 0,0 0-1,-1 0 1,1-1 0,0 1 0,0-1 0,0 0 0,-1 0 0,1 0 0,0 0-1,0-1 1,4 0 0,0-2-169,-1 1 0,1-1 0,-1 0-1,0 0 1,1-1 0,-1 0 0,-1 0 0,1-1 0,-1 0-1,0 0 1,0 0 0,8-10 0,-7 5-486,12-23 0,-14 25 559,-1 0 0,1 0 0,0 1 0,0-1 0,12-11 0,-17 19 84,0 0 1,1-1-1,-1 1 0,0 0 1,0-1-1,1 1 0,-1 0 0,0-1 1,1 1-1,-1 0 0,0 0 0,1 0 1,-1-1-1,1 1 0,-1 0 0,0 0 1,1 0-1,-1 0 0,1 0 0,-1 0 1,1-1-1,-1 1 0,0 0 0,1 0 1,-1 0-1,1 1 0,-1-1 1,1 0-1,-1 0 0,0 0 0,1 0 1,-1 0-1,1 0 0,-1 1 0,0-1 1,1 0-1,-1 0 0,1 1 0,-1-1 1,0 0-1,1 0 0,-1 1 0,0-1 1,0 0-1,1 1 0,-1-1 0,0 0 1,1 2-1,0 1 199,1 1 0,-1 0 1,0 0-1,2 6 0,-2-1-19,11 32 1147,26 63 1,-34-96-1248,-1 1-1,0 0 1,0-1 0,-1 1 0,0 0-1,2 14 1,-4-21-98,0 1 0,0-1-1,-1 0 1,1 0 0,0 1-1,-1-1 1,1 0 0,-1 1 0,0-1-1,1 0 1,-1 0 0,0 0 0,-1 0-1,1 0 1,0 0 0,-1 0 0,1 0-1,-1-1 1,1 1 0,-1 0-1,0-1 1,1 1 0,-1-1 0,0 0-1,0 0 1,0 1 0,0-1 0,-1 0-1,1-1 1,0 1 0,-4 1 0,0-1-112,1 0 0,-1 0 0,0-1 1,1 0-1,-1 0 0,1 0 1,-1 0-1,0-1 0,1 0 0,-1 0 1,1-1-1,-1 0 0,1 1 1,0-2-1,0 1 0,-8-5 1,6 3-451,1-1 0,-1 0 0,1 0 0,0 0 0,1-1 0,-1 0 0,1 0 0,0 0 0,0-1 0,1 0 0,-5-8 0,-2-17-1246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23.46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33 196 13091,'-13'14'2104,"3"-2"2569,2 0-2632,7-3-1049,2-3-432,8-4-1032,5-5-544,9-5 2688,4 3-1736</inkml:trace>
  <inkml:trace contextRef="#ctx0" brushRef="#br0" timeOffset="1">385 1 16796,'0'30'2448,"0"5"2153,4 3-2208,-1-1-161,2-2-920,2-1-335,1-4-521,-2 0-144,-1 1-224,2-1 16,-5-2-272,-2-2-248,0-5-745,-2-6-855,21-18-5042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24.15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0 543 18468,'9'29'2387,"-2"-8"-198,-1 1 0,5 32 0,-10-48-1989,-1 1-1,1 0 1,-2-1 0,1 1-1,-1 0 1,0-1-1,0 1 1,0 0 0,-1-1-1,0 0 1,-1 1-1,-4 8 1,-2-4-144,9-11-56,0 0-1,0 0 1,0 0-1,0 0 1,0 0-1,-1 0 1,1 0-1,0 0 1,0 0-1,0 0 1,0 0-1,0 0 1,-1 0-1,1 0 1,0 0-1,0 0 1,0 0-1,0 0 1,0 0-1,-1 0 1,1 0-1,0 0 1,0 0-1,0 0 1,0 0-1,0-1 1,0 1-1,-1 0 1,1 0-1,0 0 1,0 0-1,0 0 1,0 0-1,0 0 1,0-1-1,0 1 1,0 0-1,0 0 1,0 0-1,0 0 1,0-1-1,-1-1-12,0-1 0,1 0 0,0 0-1,0 1 1,-1-1 0,2 0 0,-1-3-1,3-14-82,1 0 0,1 1 0,1-1 0,1 1 0,0 1 0,1-1 0,1 1 0,1 1 0,14-20 0,-23 35 95,0 1 0,0-1 1,1 1-1,-1-1 0,0 1 0,1 0 0,-1-1 0,1 1 0,0 0 0,-1 0 0,1 0 0,2-1 1,-4 2-1,1 0 1,0 0-1,0 0 1,-1 0-1,1 0 1,0 0 0,0 0-1,-1 0 1,1 0-1,0 0 1,-1 1 0,1-1-1,0 0 1,-1 0-1,1 1 1,0-1-1,-1 0 1,1 1 0,-1-1-1,1 1 1,0-1-1,-1 1 1,1-1 0,-1 1-1,1-1 1,-1 1-1,0-1 1,1 1-1,-1 0 1,0-1 0,1 1-1,-1 0 1,0-1-1,0 1 1,1 1 0,2 6-3,-1 0 1,0 1 0,0-1-1,0 14 1,-1-14 4,-1-1 1,1 0-1,1 1 0,0-1 0,0 0 1,0 0-1,4 6 0,-6-12-2,0-1 0,0 1 0,1-1 0,-1 0 0,1 1 0,-1-1 0,0 0 0,1 0 0,-1 1 0,1-1 0,-1 0 0,0 0 0,1 0 0,-1 1 0,1-1 0,-1 0 0,1 0 0,-1 0 0,1 0 0,-1 0 0,1 0 0,-1 0 0,1 0 0,-1 0 0,1 0 0,-1 0 0,1 0 0,-1-1 0,0 1 0,1 0 0,-1 0 0,1 0 0,-1-1 0,1 1 0,-1 0 0,0-1 0,1 1 0,-1 0 0,1-1 0,17-14-7,-16 13 5,10-11-35,1-1 1,-1 0-1,13-23 1,25-50-314,-30 51 182,-19 33 152,20-30-212,-7 21 41,-13 12 178,-1 0 0,0-1 0,1 1 1,-1 0-1,1 0 0,-1 0 0,1 0 0,-1 0 0,1 0 1,-1 0-1,1 0 0,0 0 0,-1 0 0,1 0 0,-1 0 1,1 0-1,-1 0 0,1 0 0,-1 0 0,0 1 0,1-1 0,-1 0 1,1 0-1,-1 1 0,1-1 0,0 1 0,4 4-9,0 1 0,0 0-1,-1 0 1,0 0 0,6 10-1,-6-8 29,0-1-1,0 0 0,1-1 1,9 11-1,-12-15-4,0-1 0,0 1 0,1 0 0,-1-1 0,0 1 0,1-1 0,-1 0 0,1 0 0,-1 0 0,1 0 0,0 0 0,-1-1 0,1 1 0,0-1 0,0 1 0,-1-1 0,1 0 0,3-1 0,-3 1 4,0-1-1,0 1 0,0-1 1,-1 0-1,1 0 0,0 0 1,0-1-1,0 1 1,-1-1-1,1 0 0,-1 1 1,1-1-1,-1 0 0,0 0 1,0 0-1,0-1 1,0 1-1,2-4 0,3-4 28,-1 0 0,0-1 0,5-14 0,4-11 132,-3-1 1,17-75-1,-24 83-120,-1 0 0,-1 0 0,-2 0 0,-4-49 0,3 77-44,-4-20 0,4 20-1,0 1 0,-1 0-1,1-1 1,0 1 0,0 0 0,0-1-1,0 1 1,-1-1 0,1 1 0,0 0-1,0-1 1,0 1 0,-1 0-1,1-1 1,0 1 0,-1 0 0,1 0-1,0-1 1,-1 1 0,1 0 0,0 0-1,-1 0 1,1-1 0,0 1 0,-1 0-1,1 0 1,-1 0 0,1 0 0,0 0-1,-1 0 1,1 0 0,-1 0 0,1 0-1,-1 0 1,1 0 0,0 0 0,-1 0-1,1 0 1,-1 0 0,0 1-1,0-1 12,0 1 0,-1 0 0,1 0 0,0 0 0,0 0 0,-1 0 0,1 0 0,0 0 0,0 1 0,0-1 0,1 0 0,-1 0 0,0 1 0,0 1 0,-9 23 134,8-19-87,-3 14 99,0 0 0,1 0 0,2 0-1,0 0 1,1 22 0,13 107 656,-12-150-816,4 31 171,1-1-1,2 1 0,10 30 1,-14-53-257,0 1 1,1-1 0,0 0-1,0-1 1,1 1-1,0-1 1,0 0-1,1 0 1,0 0-1,0-1 1,0 0 0,1 0-1,0-1 1,0 0-1,14 8 1,20 5-2573,-3-4 958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29.78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696 3083 6401,'-7'-27'362,"4"12"134,-1 0 0,0 0 0,-1 1 0,-1 0-1,-14-26 1,13 30-86,9 14-26,15 18-204,-1-4-171,1-1 1,2 0 0,-1-1 0,2-1 0,0-1-1,1-1 1,0-1 0,44 19 0,-13-13-1,1-2 1,99 16 0,114-3 82,-222-25-49,243 20 516,500 58 1550,-494-37-1828,371 48-198,-33-42-186,1-43 13,37-72 91,-7-52 46,-392 66 8,-53 12-3,345-68 2,-462 81-63,172-65-1,84-74-87,111-69-92,-180 84 134,-230 114 55,-2-2 0,93-81 0,209-248 255,-355 364-251,26-29 65,-2-2 0,-1 0 0,-2-2 0,38-73 0,77-208 61,-130 292-137,0 1 0,-2-1-1,-1 0 1,-1-1 0,-1 1 0,-1-49 0,-4 38 9,-2 0 0,-1 1 1,-1 0-1,-14-42 0,11 51 2,-1 0 1,-1 1-1,-1 0 0,-1 1 0,-1 1 0,-1 0 1,-25-27-1,-139-129 230,135 138-135,-16-13 37,-110-77 1,131 105-113,-2 1-1,-1 2 1,0 2-1,-57-18 1,-16 6 22,-134-18 1,149 32-20,-139-20 169,-1 10 0,-373 4 0,-537 74-52,998-41-140,-1080 104 45,554 16 23,12 49-30,546-144-36,-237 51 1,-3-17-13,161-32 6,-156 41-10,6 30 11,-168 113 4,190-75-1,146-61-11,157-71 6,1 1-1,1 1 0,0 1 1,1 1-1,-25 27 0,18-11-2,1 0 0,-42 71 1,-31 84-2,73-135 5,16-32-2,1 1-1,1-1 1,0 2-1,2-1 1,1 1-1,0 0 1,-3 37-1,8-33-8,0 0 0,1 0-1,2 0 1,1 0 0,1 0-1,1 0 1,15 45 0,-14-56 5,1-1 0,0 0-1,1 0 1,1-1 0,0 0 0,0-1 0,2 0 0,0 0-1,0-1 1,1 0 0,0-1 0,1-1 0,1 0 0,16 10-1,5-2 29,1-1 0,0-2 0,1-2 0,60 14-1,163 19 491,35-13 220,37 4-170,-237-21-513,134 38 0,-200-45-282,0 1 0,51 27 1,-67-30-73,1 2 0,-1 0 1,-1 0-1,0 1 0,0 1 1,-1 0-1,12 15 0,-6-3-145,-2 1 0,14 27-1,-29-51 449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3.85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43 73 9530,'-4'-4'581,"0"0"-1,0 0 1,0-1 0,1 1 0,0-1-1,0 0 1,0 1 0,0-1-1,1-1 1,-1 1 0,1 0-1,1-1 1,-2-5 0,32 165 8522,29 235-7687,-28-18-1274,-29-366-139,0 10 16,-1-14-19,0-1 1,0 0-1,0 0 1,1 0-1,-1 0 1,0 0-1,0 0 1,0 1-1,0-1 1,0 0-1,0 0 1,0 0-1,0 0 1,0 1-1,0-1 1,0 0-1,0 0 1,0 0-1,0 0 1,0 0-1,0 1 1,0-1-1,0 0 1,0 0-1,0 0 1,0 0-1,0 1 0,0-1 1,0 0-1,-1 0 1,1 0-1,0 0 1,0 0-1,0 0 1,0 1-1,0-1 1,0 0-1,0 0 1,-1 0-1,1 0 1,0 0-1,0 0 1,0 0-1,-1 0 1,-1-3-8,0 0 0,0-1 0,0 0 1,1 1-1,-1-1 0,1 0 0,-2-7 1,-1-3-20,-4-13-43,1 0 1,1 0-1,2-1 1,-2-48-1,6 58 50,0 0 0,1 0 0,2 0 0,0 1 0,0-1-1,2 1 1,0-1 0,11-23 0,-12 33 28,0 0 0,1 0-1,0 0 1,0 1 0,1 0 0,0 0-1,0 0 1,12-9 0,-14 13 9,-1 1-1,1-1 1,0 1 0,-1 0-1,1 0 1,1 1 0,-1-1-1,0 1 1,0-1 0,0 1-1,1 1 1,-1-1-1,0 1 1,1-1 0,-1 1-1,1 0 1,-1 1 0,0-1-1,9 3 1,-7-1 27,1 1-1,0 0 1,-1 0-1,0 1 1,0 0-1,0 0 1,0 1-1,0-1 1,-1 1-1,0 0 1,0 1 0,0-1-1,-1 1 1,0 0-1,4 7 1,2 4 91,-2 0 0,0 1-1,-1 0 1,8 29 0,-12-33-91,0 0 1,0-1-1,-2 1 0,1 0 0,-2 0 0,0 0 0,-1 0 1,-4 24-1,3-29-26,0-1 0,-1 0 0,0 0 0,0 0 0,-1 0 0,0-1 0,0 1 0,-1-1 0,0 0 0,0 0 0,-1 0 0,1-1 0,-2 0 0,1 0 0,-10 6 0,10-8-34,0 0 1,0-1-1,0 0 0,-1 0 1,0 0-1,1-1 0,-1 0 1,0-1-1,0 1 0,0-1 1,0 0-1,-1-1 0,-7 0 1,11 0-122,1 0 1,0-1 0,-1 0-1,1 1 1,0-1 0,0 0 0,0 0-1,-1-1 1,1 1 0,0-1-1,1 1 1,-1-1 0,0 0-1,0 0 1,1 0 0,-1-1 0,1 1-1,0 0 1,0-1 0,-1 0-1,2 0 1,-1 1 0,0-1 0,1 0-1,-1 0 1,1 0 0,0-1-1,0 1 1,0 0 0,0-4 0,0 2-307,0-1 0,1 0 0,0 1 0,0-1 0,0 1 0,1-1 1,0 0-1,0 1 0,0-1 0,1 1 0,0 0 0,0 0 1,0-1-1,1 1 0,4-6 0,17-23-1070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4.21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1 195 11827,'82'95'10649,"-10"-11"-4962,-69-79-5153,-6-6-309,-9-10-54,2-3-157,2-1-1,-1-1 1,2 1 0,0-1 0,1-1 0,0 1-1,1-1 1,1 0 0,1 0 0,0-1-1,0-29 1,3 40-52,0 0 0,1 0 1,-1 1-1,1-1 0,1 0 0,-1 1 0,1-1 0,0 1 0,1 0 0,-1-1 0,1 1 0,6-9 0,-6 11-187,0 1-1,0-1 0,1 1 1,-1-1-1,1 1 0,0 0 0,0 0 1,0 1-1,0-1 0,1 1 1,-1 0-1,1 0 0,-1 0 0,1 1 1,0-1-1,0 1 0,8-1 1,-2 1-1088,1 1 1,0 0 0,16 1-1,-1 5-336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4.62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18 204 13899,'-1'3'154,"-2"4"939,0 0 0,0 1 0,1 0 0,0-1 1,-1 9-1,3-14-893,0-1 0,0 0 1,0 0-1,0 0 0,0 0 0,0 0 1,0 0-1,0 0 0,1 0 1,-1 0-1,0 0 0,1 1 1,-1-1-1,1-1 0,-1 1 0,1 0 1,0 0-1,0 1 0,1-1-78,-1 0 0,0 0-1,0-1 1,1 1-1,-1-1 1,0 1 0,1-1-1,-1 0 1,0 1 0,1-1-1,-1 0 1,1 0 0,-1 0-1,0 0 1,1 0-1,-1 0 1,1-1 0,2 0-1,2 0 32,0-1 0,0 0-1,-1 0 1,1-1-1,0 0 1,-1 0-1,0 0 1,1-1 0,-1 0-1,0 0 1,-1 0-1,6-6 1,1-3-28,-1 0 0,0 0 0,11-21 0,-14 22-86,-1 0 1,0 0 0,-1-1 0,5-22-1,-9 31-33,0-1 0,0 1 0,-1-1 0,0 1-1,0-1 1,0 1 0,-2-9 0,2 11-5,-1 0 1,0 0-1,1 0 1,-1 0-1,0 0 1,0 0-1,0 0 1,-1 0-1,1 0 1,0 0-1,-1 0 1,1 1-1,-1-1 1,0 1-1,1-1 1,-4-1-1,4 2-3,0 1-1,0-1 0,-1 0 0,1 1 0,0-1 1,-1 1-1,1 0 0,0-1 0,-1 1 0,1 0 1,0 0-1,-1 0 0,1 0 0,-1 0 0,1 0 1,0 0-1,-1 0 0,1 1 0,-1-1 0,1 1 1,0-1-1,-1 1 0,1-1 0,0 1 1,0-1-1,-1 1 0,1 0 0,0 0 0,0 0 1,-1 1-1,-2 2-3,0 1 1,0-1 0,0 1-1,1 0 1,0-1 0,-3 7-1,-1 1 6,1 1 0,1 0 0,0 1 0,1-1 0,1 1 0,0 0 0,-2 24 0,4-30 3,1-1 0,1 0 1,-1 0-1,1 0 1,1 0-1,-1 0 0,4 11 1,-3-14-5,0 1 1,1-1-1,-1 0 1,1 0-1,-1 0 1,1 0-1,0 0 1,1-1-1,-1 1 1,1-1-1,-1 0 1,6 3-1,-3-2-83,0 0 0,0-1-1,0 0 1,1 0 0,-1-1 0,1 1-1,0-1 1,-1-1 0,1 0-1,0 0 1,0 0 0,12 0 0,-11-2-317,0 0 1,0 0 0,0-1 0,-1 0-1,1-1 1,0 1 0,-1-1 0,0-1-1,1 1 1,11-9 0,1-3-2267,20-18 1,-16 7 1083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6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14 12251,'0'-1'136,"0"1"1,1 0-1,-1 0 1,0 0-1,0-1 1,0 1-1,0 0 1,0 0 0,1 0-1,-1-1 1,0 1-1,0 0 1,0 0-1,0-1 1,0 1-1,0 0 1,0 0-1,0-1 1,0 1 0,0 0-1,0 0 1,0-1-1,0 1 1,0 0-1,0 0 1,0-1-1,0 1 1,0 0 0,-1 0-1,1-1 1,0 1-1,0 0 1,0 0-1,0 0 1,0-1-1,-1 1 1,1 0-1,0 0 1,0 0 0,0 0-1,-1-1 1,1 1-1,0 0 1,0 0-1,0 0 1,-1 0-1,1 0 1,0 0-1,-13-4 2868,11 5-2828,0-1 0,0 1-1,0-1 1,0 1 0,0 0 0,1 0 0,-1 0 0,0 0 0,0 0 0,1 1 0,-1-1 0,1 0 0,-1 1-1,1-1 1,-3 4 0,-18 28 472,16-23-363,-1 3-78,0-1 1,1 1-1,1 0 0,0 1 1,0-1-1,1 1 0,1 0 1,-2 17-1,5-30-203,0 0 1,0-1-1,-1 1 0,1 0 1,0 0-1,0-1 0,0 1 1,0 0-1,0 0 1,0 0-1,0-1 0,1 1 1,-1 0-1,0 0 0,0-1 1,1 1-1,-1 0 0,0-1 1,1 1-1,-1 0 1,0-1-1,1 1 0,-1 0 1,1-1-1,-1 1 0,1-1 1,0 1-1,-1-1 0,1 1 1,-1-1-1,1 1 1,0-1-1,0 0 0,-1 1 1,1-1-1,0 0 0,-1 0 1,1 1-1,0-1 0,0 0 1,-1 0-1,1 0 1,0 0-1,0 0 0,1 0 1,1-1-4,1 0 0,-1 1 0,0-1 0,1-1 0,-1 1 0,0 0 1,0-1-1,0 0 0,4-2 0,-1-1-13,0 0 1,0 0-1,-1-1 1,1 0-1,-1 0 1,-1 0-1,1 0 1,-1-1-1,0 0 1,3-8-1,1-4 23,-2 0 0,7-34-1,-13 52-2,0 1-1,0 0 0,0 0 1,0-1-1,0 1 0,0 0 1,0 0-1,0-1 0,0 1 1,0 0-1,0 0 1,0-1-1,0 1 0,0 0 1,0 0-1,1 0 0,-1-1 1,0 1-1,0 0 0,0 0 1,0 0-1,0-1 1,0 1-1,1 0 0,-1 0 1,0 0-1,0 0 0,0-1 1,1 1-1,-1 0 0,0 0 1,0 0-1,0 0 1,1 0-1,-1 0 0,0 0 1,0 0-1,1-1 0,-1 1 1,0 0-1,0 0 0,1 0 1,-1 0-1,0 0 0,0 0 1,1 1-1,-1-1 1,0 0-1,0 0 0,0 0 1,1 0-1,-1 0 0,12 13 467,-2-3-176,-5-7-219,0 0 1,0-1-1,1 0 1,-1 0-1,1 0 1,-1-1-1,12 2 1,42 1-445,-46-4 27,-4 1 62,-2-1-473,-1 0-1,1 0 0,10-1 1,-15 0 381,0 1 1,0-1 0,0 1-1,0-1 1,0 0-1,0 0 1,0 0-1,-1 0 1,1 0-1,0 0 1,-1-1 0,1 1-1,0 0 1,-1-1-1,0 1 1,2-3-1,6-10-2088,2-2 1002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5.26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151 205 13955,'-2'0'395,"0"0"1,1 1-1,-1-1 1,0 1-1,0-1 1,1 1-1,-1 0 1,0 0-1,1-1 1,-1 1-1,1 0 0,-1 0 1,1 1-1,-3 1 1,-17 21 1385,17-19-1219,-9 12 285,1 1 1,0 0-1,2 1 0,-10 21 1,14-25-682,1 0 0,0 0 0,0 0 0,2 1 1,0-1-1,-1 20 0,4-34-165,0 1-1,0 0 1,0-1 0,0 1 0,0-1 0,0 1-1,0-1 1,1 1 0,-1-1 0,0 1 0,1-1-1,0 0 1,1 3 0,-2-3-4,0-1-1,1 0 1,-1 1 0,0-1 0,1 0-1,-1 0 1,1 1 0,-1-1-1,1 0 1,-1 0 0,0 0-1,1 0 1,-1 1 0,1-1 0,-1 0-1,1 0 1,-1 0 0,1 0-1,-1 0 1,1 0 0,-1 0 0,1 0-1,-1 0 1,1-1 0,-1 1-1,1 0 1,0 0 0,2-2-19,0 0 0,0 0 0,0 1 0,-1-2 0,1 1 0,0 0 0,-1-1 0,0 1 0,4-6 0,29-45-306,-26 38 270,0 0-1,1 0 0,1 1 1,16-17-1,-26 31 58,0-1 0,0 0 0,0 1 0,0-1 0,0 1 0,0-1 0,0 1 0,0 0 0,1-1 0,-1 1 0,0 0 0,0 0-1,0 0 1,0 0 0,0 0 0,0 0 0,0 0 0,1 0 0,-1 0 0,0 1 0,0-1 0,0 0 0,0 1 0,0-1 0,0 1 0,1 0 0,5 3 7,-1-1 0,0 1 0,6 6 1,-3-3-4,1 1 10,-4-4-8,1 1 1,-1 0-1,1-1 0,0 0 0,12 4 1,-16-7-6,-1-1 1,0 1-1,1-1 1,-1 1-1,1-1 1,-1 0-1,1 0 1,-1 0-1,1-1 1,-1 1-1,0-1 0,1 1 1,-1-1-1,1 0 1,-1 1-1,0-1 1,0-1-1,0 1 1,1 0-1,-1 0 1,0-1-1,-1 1 1,3-3-1,2-1-5,-1-1 0,-1 0 0,1 0 0,-1 0 0,0 0 0,0-1 0,-1 1 0,0-1-1,3-10 1,1-5-19,7-41-1,-12 48 74,-1-1 0,0 1 0,-1-1 0,-1 1-1,-3-22 1,-3 2 135,-13-41 1,16 67-37,4 9-144,0 0 0,0 0 0,-1 0-1,1 0 1,0-1 0,0 1 0,0 0 0,0 0-1,0 0 1,0 0 0,0 0 0,0 0 0,0 0-1,0 0 1,0 0 0,0 0 0,0 0 0,0 0-1,0 0 1,-1 0 0,1 0 0,0 0-1,0 0 1,0 0 0,0 0 0,0 0 0,0 0-1,0 0 1,0 0 0,0 0 0,0 0 0,0 0-1,0 0 1,0 0 0,0 0 0,-1 0 0,1 0-1,0 0 1,0 0 0,0 1 0,0-1 0,0 0-1,0 0 1,0 0 0,0 0 0,0 0 0,0 0-1,0 0 1,0 0 0,0 0 0,0 0 0,0 0-1,0 0 1,0 0 0,0 0 0,-3 19 296,1 19-51,2 0-1,2 0 0,10 54 1,-10-74-106,10 30 1,-10-43-129,-1 0 1,1 0-1,0-1 0,0 1 1,1-1-1,0 1 1,-1-1-1,2 0 1,-1 0-1,0 0 1,5 3-1,-7-6-13,-1 0-1,1-1 1,0 1 0,0-1 0,0 1-1,0-1 1,0 1 0,0-1 0,0 0-1,0 1 1,0-1 0,1 0 0,-1 0-1,0 1 1,0-1 0,0 0 0,0 0-1,0-1 1,0 1 0,0 0 0,1 0-1,-1 0 1,0-1 0,0 1 0,0 0-1,0-1 1,0 1 0,0-1 0,0 0-1,0 1 1,-1-1 0,1 0 0,1-1-1,3-2 2,-1-1-1,0 0 1,0 0-1,5-9 0,-8 12-1,24-43-43,35-90 0,-38 80 63,-29 76 124,0 1 0,1 0 0,1 0 1,2 0-1,0 0 0,1 1 0,1 0 0,4 39 0,-2-55-91,0-1 1,0 1-1,1-1 0,0 0 1,0 0-1,1 0 1,0 0-1,0 0 0,0-1 1,7 9-1,-8-12-45,0 1-1,1-1 1,-1 0-1,1 0 1,-1 0-1,1 0 1,0-1-1,0 1 1,0-1-1,0 0 1,0 0-1,0 0 1,0 0-1,0 0 1,0-1 0,0 1-1,1-1 1,-1 0-1,0 0 1,0 0-1,0 0 1,1-1-1,2 0 1,1-1-77,0 1 1,-1-2-1,1 1 1,-1-1-1,1 0 0,-1 0 1,0-1-1,9-7 1,4-4-1194,19-21 0,-6 5-1132,-7 9 966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5.7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0 16315,'-3'5'1585,"3"11"1167,0 12-287,5 18-609,3 2-319,-1 1-601,-1-2-240,2-7-448,0-7-120,-1-8-408,1-5-264,-2-13-976,0-7-497,0-9-943,2-5-1273,1-9 2544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6.17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 1 11739,'-8'0'1432,"2"1"1376,6 4-2111,3 1-425,6-1-1073,2-1-519,12 1 584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6.63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36 503 15139,'4'13'748,"5"36"3223,-9-45-3522,1 0 0,-1 0 0,0 0 0,-1 0-1,1 0 1,0 0 0,-1 0 0,0 0 0,-2 6 0,3-10-405,-1 1 1,1 0 0,0 0 0,-1 0 0,1 0-1,0-1 1,-1 1 0,1 0 0,-1 0 0,1-1-1,-1 1 1,0 0 0,1-1 0,-1 1 0,0 0 0,1-1-1,-1 1 1,0-1 0,0 0 0,1 1 0,-1-1-1,0 1 1,0-1 0,0 0 0,0 0 0,0 1-1,1-1 1,-1 0 0,0 0 0,0 0 0,0 0 0,0 0-1,0 0 1,0 0 0,0-1 0,1 1 0,-1 0-1,0 0 1,0-1 0,0 1 0,0 0 0,1-1-1,-1 1 1,0-1 0,0 1 0,1-1 0,-1 1 0,0-1-1,1 0 1,-1 1 0,0-1 0,1 0 0,-1 0-1,1 1 1,-1-1 0,1 0 0,0 0 0,-1 0 0,1 1-1,0-1 1,0 0 0,-1-1 0,0-4-62,0 1 1,1-1-1,-1 0 0,1 1 1,0-1-1,1 0 1,-1 1-1,1-1 0,0 1 1,1-1-1,-1 1 1,1-1-1,0 1 1,1 0-1,-1 0 0,4-6 1,-4 8-7,0 0 1,0 0 0,1 0-1,-1 0 1,1 0-1,0 0 1,-1 1 0,1-1-1,1 1 1,-1 0 0,0 0-1,0 0 1,1 0-1,-1 0 1,1 1 0,-1-1-1,1 1 1,0 0 0,0 1-1,-1-1 1,1 0-1,0 1 1,0 0 0,6 0-1,2 3 11,1 0 1,-1 1-1,0 1 0,-1-1 0,1 2 0,17 10 0,-15-8 31,-1 0 1,2-2-1,24 9 0,-34-13-10,0-1-1,0 0 1,0-1 0,0 1-1,0-1 1,0 0 0,0 0-1,1-1 1,-1 0-1,0 1 1,0-2 0,0 1-1,-1 0 1,1-1 0,7-4-1,-6 3-2,0-1-1,-1 0 0,1 0 1,-1 0-1,0-1 1,0 0-1,-1 0 0,1 0 1,-1 0-1,0-1 1,-1 0-1,1 0 0,-1 0 1,0 0-1,-1 0 0,3-7 1,1-8 1,-1 0 1,-1-1-1,2-38 1,-5 9-41,-2 1 0,-2 0 1,-18-98-1,16 130 145,4 26 269,4 31 277,9 38 13,3 0 0,3-1-1,4 0 1,37 84 0,-28-90-2193,-36-80-3753,-5-6 3682,-2-2 1605,-7-18-353</inkml:trace>
  <inkml:trace contextRef="#ctx0" brushRef="#br0" timeOffset="1">315 258 16780,'8'6'2016,"3"0"1145,25-10-1161,4-8-432,18-11-815,3-3-217,-4 1-952,6 3-777,-10 6-1543,-3 9 1376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7.374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1 227 12323,'0'0'176,"0"1"1,0-1 0,0 0-1,-1 0 1,1 1-1,0-1 1,0 0 0,0 0-1,0 0 1,0 1-1,0-1 1,0 0 0,0 0-1,0 1 1,2 2 3002,-1-2-3002,5 8 1659,-4-8-1608,0 0 0,0 0-1,-1 0 1,1 0-1,0 0 1,0-1 0,0 1-1,0 0 1,0-1-1,0 0 1,0 1 0,0-1-1,0 0 1,0 0 0,0 0-1,0-1 1,4 0-1,1 0 168,0-1-1,0 0 0,13-5 1,-8 0-252,0 0-1,0 0 1,0-1 0,-1 0 0,0-1 0,-1-1-1,0 0 1,0 0 0,-1-1 0,0 0-1,-1 0 1,0-1 0,-1 0 0,-1 0 0,10-25-1,-14 31-168,-1 1 0,0 0-1,-1-1 1,1-9 0,-1 14 8,0 0 0,0-1 0,0 1 0,0 0 0,-1 0 0,1 0 0,0 0 0,-1-1 0,1 1 0,-1 0 0,-1-2 0,2 3 2,0 0 0,-1-1 0,1 1 0,-1-1 0,1 1-1,0 0 1,-1 0 0,1-1 0,-1 1 0,1 0-1,-1 0 1,1 0 0,-1-1 0,0 1 0,1 0-1,-1 0 1,1 0 0,-1 0 0,1 0 0,-1 0-1,1 0 1,-1 0 0,1 0 0,-1 0 0,0 1-1,0-1 1,-1 1-22,0 0-1,-1 0 0,1 0 1,0 1-1,0-1 0,0 1 1,1-1-1,-1 1 0,0-1 1,0 1-1,1 0 0,-1 0 1,-1 3-1,-17 31-165,17-29 176,-4 7 34,1 1 0,0 0 0,1 0 1,1 0-1,-3 18 0,6-28 25,1 1 0,0-1 0,0 1 0,0-1 0,0 1 0,1-1 0,0 1 0,2 5 0,-2-8-1,0 0 0,0 0-1,1 0 1,-1-1 0,1 1-1,-1 0 1,1-1 0,0 1 0,0-1-1,0 0 1,1 0 0,-1 0 0,0 0-1,1 0 1,3 2 0,-2-2 1,-1-1 0,1 1 1,0-1-1,0 0 0,-1 0 1,1 0-1,0-1 0,0 1 1,0-1-1,0 0 0,0 0 1,0 0-1,0-1 0,0 1 1,-1-1-1,8-2 0,3-2 22,0-1 1,0 0-1,14-9 0,-10 4-43,0-1-1,-1-1 1,0 0-1,-1-1 1,0-1-1,-1 0 1,-1-1-1,0-1 1,15-26-1,-24 36-4,-3 3-2,1 0 0,-1 0-1,1 0 1,0 0 0,5-4-1,-7 7 3,0 0 1,-1 1-1,1 0 0,0-1 0,-1 1 0,1-1 0,0 1 0,0 0 0,-1-1 0,1 1 0,0 0 0,0 0 0,0 0 1,0-1-1,-1 1 0,1 0 0,0 0 0,0 0 0,0 1 0,0-1 0,-1 0 0,1 0 0,0 0 0,0 1 0,0-1 0,-1 0 1,1 1-1,0-1 0,0 0 0,-1 1 0,1-1 0,0 1 0,-1-1 0,1 1 0,-1 0 0,2 0 0,3 6 79,0 0-1,-1-1 0,0 1 0,-1 1 1,1-1-1,-1 0 0,0 1 0,3 15 1,-3-10 37,1 0 1,9 18-1,-9-24-97,1 1 0,0 0 0,1-1 1,0 0-1,0 0 0,0-1 0,1 0 0,0 0 1,0 0-1,0-1 0,1 0 0,12 6 0,-16-9-243,1 0 0,0 0 0,0 0 0,0-1 0,0 1 0,0-1 0,0-1 0,0 1 1,0-1-1,0 0 0,1 0 0,-1 0 0,0-1 0,0 1 0,0-1 0,0-1 0,0 1 0,0-1 0,0 0 0,0 0 0,-1 0 0,1 0 0,5-5 0,-3 1-965,0-1 0,0 1 0,9-14 0,-9 11 432,18-22-864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8.21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105 377 12571,'-33'61'9887,"-12"24"-5956,40-73-3621,0 0 0,1 0-1,0 1 1,1-1 0,-2 17-1,5-25-267,0 0-1,-1 1 0,2-1 0,-1 0 0,0 0 0,1 0 0,0 0 1,2 7-1,-3-10-63,1 0 1,-1 0 0,1 0-1,-1-1 1,1 1 0,-1 0-1,1 0 1,0-1 0,-1 1-1,1 0 1,0-1 0,-1 1 0,1 0-1,0-1 1,0 1 0,0-1-1,0 1 1,-1-1 0,1 0-1,0 1 1,0-1 0,0 0-1,0 0 1,0 0 0,0 0-1,0 1 1,0-1 0,0 0-1,0-1 1,0 1 0,0 0-1,0 0 1,0 0 0,-1 0-1,1-1 1,0 1 0,0 0-1,0-1 1,0 1 0,0-1-1,0 1 1,-1-1 0,2 0-1,1-1-62,0-1-1,0 1 1,0 0-1,-1-1 1,1 0-1,-1 1 1,1-1 0,-1 0-1,0-1 1,0 1-1,0 0 1,-1 0-1,1-1 1,-1 1-1,1-1 1,-1 0-1,-1 1 1,2-6-1,0-7-198,0-1 0,-1-30 0,-2 32 111,1 13 156,1-17-153,-4-23 0,4 47 197,0 0 1,1 0 0,0-1-1,0 1 1,0-1-1,1 1 1,-1-1 0,1 0-1,0 0 1,0 0 0,1-1-1,3 5 1,8 6 125,26 18 0,-32-25-85,0-1 0,0 0 0,1-1 0,0 0 1,13 5-1,-17-8-38,-1-1 1,1 0 0,-1 0 0,1 0-1,-1-1 1,1 1 0,0-1-1,-1-1 1,1 1 0,-1-1-1,1 0 1,6-2 0,-1-1-3,0 0 1,-1-1 0,0 0 0,0-1-1,17-12 1,44-43 64,-14 11 130,-34 30-79,-16 13-43,2 0 0,-1 0 0,1 1 0,9-6 0,-39 56 724,13-23-736,0-4-49,-9 35-1,16-48-40,0 1 1,0-1 0,1 0 0,-1 1-1,1-1 1,0 1 0,0-1-1,1 1 1,-1-1 0,1 1-1,0-1 1,0 0 0,2 6-1,-2-8-2,0-1 0,0 1 0,0-1-1,0 0 1,0 1 0,0-1 0,1 0-1,-1 0 1,0 0 0,1 0 0,-1 0-1,1 0 1,-1 0 0,1-1 0,-1 1-1,1-1 1,-1 1 0,1-1 0,-1 1-1,1-1 1,0 0 0,-1 1 0,1-1-1,0 0 1,-1 0 0,1-1 0,0 1-1,-1 0 1,1 0 0,2-2 0,2 1-15,0-1 0,0 0 1,0 0-1,0-1 1,0 0-1,-1 0 0,6-3 1,1-3-6,-1-1 0,0 0 0,-1 0 0,11-14 0,32-50-19,-40 55 37,-1 0 1,-1-1-1,-1 0 1,11-29-1,-18 38-9,0 1-1,-1-1 0,0 0 0,-1 0 1,0 0-1,0 0 0,-1 0 0,-1 0 1,1 0-1,-2 1 0,-2-12 0,-45-126-291,45 137 297,4 11 11,0-1 0,0 1 0,0-1 1,0 0-1,0 1 0,-1-1 0,1 1 0,0-1 0,0 1 0,0-1 1,-1 1-1,1-1 0,0 1 0,-1-1 0,1 1 0,-1-1 1,1 1-1,0-1 0,-1 1 0,1 0 0,-1-1 0,1 1 1,-2-1-1,2 2 5,-1-1 0,1 1 0,0 0 1,-1-1-1,1 1 0,0 0 0,-1-1 1,1 1-1,0 0 0,0-1 0,0 1 1,0 0-1,0-1 0,-1 1 1,1 1-1,0 38 301,2-8-147,1 0 0,2 0 0,1 0-1,2-1 1,1 0 0,1-1 0,2 0-1,1 0 1,27 46 0,28 32-1544,-70-120-6381,-9-21 4936,-2 1 1489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8.62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1 121 8826,'6'-3'646,"-1"1"1,1 0-1,0 0 1,0 0-1,1 1 1,-1 0-1,0 0 1,0 0-1,1 1 1,-1 0-1,10 1 1,5 2 927,0 1 0,21 6 0,-35-8-1076,0 0 0,0 1 0,-1-1-1,1 1 1,-1 1 0,0-1 0,0 1 0,5 5 0,-7-6-300,-1 0 1,0 0-1,1 1 0,-2-1 1,1 1-1,0 0 1,-1 0-1,1 0 1,-1 0-1,-1 0 0,1 1 1,0-1-1,0 5 1,1 4 11,-2 0 1,1 0 0,-2 0-1,0 0 1,0 0 0,-3 13-1,-17 76 118,19-98-325,-1 5-164,1-3-192,-1 1 0,0-1 0,0 0 0,0 0 0,-4 8 0,7-28-4746,11-9 3119</inkml:trace>
  <inkml:trace contextRef="#ctx0" brushRef="#br0" timeOffset="1">251 1 16131,'-9'15'729,"2"-6"-121,7 0-1032,14 0 176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9.4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140 92 10874,'-2'-1'397,"-1"0"0,1 0 1,-1 0-1,0 0 0,1 1 0,-1-1 0,0 1 0,1 0 0,-1 0 0,0 0 0,0 0 0,1 0 0,-1 1 0,0-1 0,1 1 0,-1-1 1,1 1-1,-1 0 0,1 0 0,-1 1 0,1-1 0,-1 0 0,1 1 0,0-1 0,0 1 0,-2 2 0,-2 1-135,0 0 1,0 1-1,0 0 0,1 0 0,0 1 0,1-1 0,-1 1 1,1 0-1,0 0 0,1 1 0,0-1 0,0 1 0,1 0 1,0-1-1,0 1 0,0 0 0,1 0 0,0 15 0,1-23-256,0 1-1,0-1 0,0 1 1,0-1-1,0 1 0,0-1 0,1 0 1,-1 1-1,0-1 0,0 1 1,0-1-1,0 1 0,1-1 1,-1 0-1,0 1 0,1-1 0,-1 0 1,0 1-1,0-1 0,1 0 1,-1 1-1,0-1 0,1 0 1,-1 0-1,1 1 0,-1-1 0,0 0 1,1 0-1,-1 0 0,1 1 1,1-1 4,-1 0 0,1 0 1,0 0-1,-1 0 1,1 0-1,-1-1 1,1 1-1,-1 0 1,3-2-1,3 0 23,-1-1 0,1 0 1,7-5-1,0-3 28,-1 0-1,20-19 1,-26 21-25,2 1-1,-1 0 1,1 1 0,0 0-1,1 0 1,-1 1-1,1 0 1,12-5 0,-20 10 1,1 1 0,0-1 1,0 0-1,-1 1 1,1-1-1,0 1 1,0 0-1,0 0 0,0 0 1,-1 0-1,1 1 1,0-1-1,0 1 1,0-1-1,-1 1 0,5 2 1,-3-1 32,-1 0 1,0 0 0,1 1-1,-1-1 1,0 1-1,-1 0 1,1-1-1,0 1 1,-1 1-1,4 5 1,0 3 77,0 1 1,0 0-1,-1 0 1,-1 1-1,4 19 1,-8-32-149,0 0 1,0 0 0,0-1 0,0 1-1,0 0 1,1 0 0,-1 0-1,0-1 1,1 1 0,-1 0-1,0-1 1,1 1 0,-1 0 0,1-1-1,-1 1 1,1 0 0,-1-1-1,1 1 1,-1-1 0,2 2 0,-1-2-3,-1 0 1,1-1-1,-1 1 1,1 0-1,-1 0 1,1 0-1,-1 0 1,1 0-1,-1 0 1,1-1-1,-1 1 1,1 0-1,-1 0 1,0-1 0,1 1-1,-1 0 1,1-1-1,-1 1 1,0 0-1,1-1 1,-1 1-1,1-1 1,3-4-17,-1-1 0,0 1 0,5-11 0,3-11 10,2 1 0,1 0 0,24-34 0,-32 51 80,1 1-1,-1 1 0,1-1 1,1 1-1,-1 0 0,1 1 1,1 0-1,-1 0 0,1 1 1,0 0-1,0 0 0,0 1 1,16-5-1,-21 8-9,0 1 1,0-1-1,0 0 0,-1 1 0,1 0 1,0 0-1,0 0 0,0 0 1,0 1-1,-1 0 0,1-1 1,0 1-1,0 1 0,-1-1 0,1 0 1,-1 1-1,1 0 0,-1 0 1,0 0-1,4 2 0,-5-1-35,1-1-1,-1 1 1,0 0-1,0-1 1,0 1-1,0 0 1,0 0-1,0 1 1,-1-1-1,0 0 1,1 0-1,-1 1 1,0-1-1,-1 1 1,1-1-1,-1 1 1,1-1-1,-1 1 1,0-1-1,-1 1 1,1-1-1,-1 6 1,-3 6-19,0 0 1,-1 0 0,-1-1 0,0 0-1,-1 0 1,0 0 0,-1-1-1,0 0 1,-2-1 0,-15 19 0,20-27-25,1 0 0,0-1 0,-1 1 1,0-1-1,0 0 0,0 0 0,0 0 0,-1-1 1,1 1-1,-1-1 0,0-1 0,1 1 1,-1-1-1,0 0 0,-6 0 0,9-1-71,-1 0 0,1 0 0,-1-1 0,1 1 0,-1-1 0,1 0 0,-1 0 0,1 0 0,0 0-1,-1 0 1,1-1 0,0 0 0,0 0 0,0 0 0,0 0 0,0 0 0,1 0 0,-1-1 0,1 1 0,-1-1 0,1 0-1,0 0 1,0 1 0,0-1 0,-2-7 0,0 0-482,0 1 0,1-1 0,1 0 0,-1 0 0,2-1-1,-1 1 1,2 0 0,-1-1 0,1 1 0,1 0 0,2-16 0,-1 19 137,1-1 1,-1 0-1,7-11 0,-9 19 412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49.83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67 1 27094,'8'17'1712,"-7"-1"1713,-8 3-2953,-7-7-408,-3-12-64,4-9-592,3-13-5593,-5-4 4352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54.51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1 146 7786,'23'6'4240,"-9"-2"-2866,0-1-1,0 0 1,0-1 0,20 1 0,-7-5-332,1-1-1,-1-1 1,42-12 0,11-2-142,-13 8-476,0 3 0,134 3-1,-146 7-308,1-3 0,-1-3-1,0-2 1,87-18 0,-72 4-18,-12 3 198,1 3 0,64-6-1,-58 13-150,1 4 0,-1 3 0,1 2 1,-1 3-1,73 17 0,72 19 350,-163-36-382,0-2 0,71-2 0,39-16 4,-95 7-69,0 2 0,109 6 1,-87 11 195,0 4 0,140 45 0,-181-47-233,2-3-1,-1-2 1,1-2 0,61 2-1,40-6 87,158 10 127,-192 1-197,57 6-48,-6-13 478,195-16 0,31 15 444,-367-5-837,13 1 111,0-2 0,66-9 0,-84 7-260,1-2 0,-1 0 1,0-1-1,0-1 0,-1-1 1,0 0-1,23-14 0,-18 2-3255,-33 26 2024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6.8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26 10794,'0'-2'-133,"1"-22"8492,-6 35-5594,1 6-2024,0 1 0,1-1 0,1 1 0,0 0 0,1 0 0,1 0 0,1 0 0,1 0 0,5 24 1,-6-37-659,0-1 1,0 1-1,1-1 1,0 1-1,0-1 1,0 0-1,0 0 1,1 0-1,-1 0 1,1 0-1,0 0 1,0-1-1,1 1 1,-1-1-1,6 4 1,-5-4-44,0-1-1,1 0 1,0 0 0,-1 0 0,1 0 0,0-1 0,0 1 0,0-1 0,0 0 0,0-1 0,0 0 0,0 1 0,10-2 0,-5 0-78,0-1 0,0 0 0,1 0 0,-1-1 1,-1 0-1,1-1 0,0 0 0,9-6 0,8-7-1711,34-28-1,-57 42 1509,41-30-1084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59.11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24 440 12675,'-2'3'366,"0"0"1,0 1 0,0-1-1,1 0 1,-1 1-1,1-1 1,0 1 0,0 0-1,0-1 1,1 1 0,-1 0-1,1 3 1,-1 10 962,3 22-1,0-24-696,1 18 1011,12 49 0,1 3 58,-16-83-1325,-2-5-260,-3-7-47,-6-36-78,2-1 1,-6-76-1,12-99-622,14 88 450,-8 119 186,0 1 0,0 0 0,1-1 0,1 1 1,1 1-1,0-1 0,8-13 0,-11 23 3,-1 0-1,1 0 1,0 0-1,1 0 1,-1 1-1,1-1 0,-1 1 1,1 0-1,0 0 1,8-4-1,-9 6 11,0 0 0,0-1 0,0 1 0,1 1 0,-1-1 0,0 0 0,1 1 0,-1 0 0,0 0 0,1 0 0,-1 0-1,1 0 1,-1 1 0,0-1 0,0 1 0,6 2 0,0 1 47,-1 0-1,0 0 1,0 1-1,0 0 1,0 1-1,-1 0 1,0 0-1,0 0 1,0 1-1,-1 0 1,0 0-1,9 17 1,4 7 162,-3 0 0,14 35-1,-22-48-110,16 48 326,-2 1-1,17 94 0,-26-102-424,-12-56-131,0 0 0,-1-1 1,1 1-1,-1 0 1,0 0-1,0 0 0,0 0 1,0 0-1,-1 5 1,1-8-22,0 1 1,-1 0-1,1-1 1,0 1 0,-1-1-1,1 1 1,0-1-1,-1 1 1,1-1 0,0 1-1,-1-1 1,1 1-1,-1-1 1,1 0 0,-1 1-1,1-1 1,-1 0-1,-1 1 1,1-1-142,0 1 1,-1-1-1,1 0 0,-1 0 1,1 0-1,-1 0 0,1 0 1,-1 0-1,1 0 0,-1 0 1,-1-1-1,-12-2 715,-1 0-279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7:59.52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99 14403,'6'0'1768,"7"-1"1825,4-9-992,14-3-817,1-4-568,1-1-920,-1 4-408,2 2-912,-1 1-616,14 8 712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0.319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54 15435,'11'-6'1449,"13"-2"823,2 1-135,12-2-561,4 0-424,0 2-448,-2 0-208,-4 7-296,-1 1-64,-9 5-232,-3 4-232,-6-3-584,-5 1-408,-6-1-953,6-7-1559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0.76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17012,'5'21'1528,"1"4"904,6 2-383,2-1-913,2-2-392,4 1-496,-2 1-200,-1-4-736,1 0-496,4-1 560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1.14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7 1 12099,'0'0'162,"0"0"1,-1 0 0,1 0 0,0 0-1,-1 0 1,1 0 0,0 0 0,0 0 0,-1 1-1,1-1 1,0 0 0,0 0 0,-1 0-1,1 0 1,0 1 0,0-1 0,0 0-1,-1 0 1,1 0 0,0 1 0,0-1 0,0 0-1,0 0 1,-1 1 0,1-1 0,0 0-1,0 0 1,0 1 0,0-1 0,0 0-1,0 1 1,0-1 0,0 0 0,0 0 0,0 1-1,0-1 1,0 1 0,2 14 1428,-1-8-734,47 240 6051,-4-31-5818,-43-200-1318,0-1 0,-1 0 0,-2 22 0,2-33-36,0-3 181,0-1 0,0 0 1,0 0-1,0 0 0,0 1 0,0-1 1,0 0-1,0 0 0,0 0 0,0 1 1,0-1-1,0 0 0,0 0 0,0 0 1,0 1-1,-1-1 0,1 0 0,0 0 1,0 0-1,0 0 0,0 1 0,0-1 1,0 0-1,0 0 0,-1 0 0,1 0 1,0 0-1,0 1 0,0-1 0,0 0 1,-1 0-1,1 0 0,0 0 0,0 0 1,0 0-1,-1 0 0,-6-4-2470,-4-12-590,5 0 1559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1.61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6 167 11346,'0'0'142,"0"0"0,-1-1 0,1 1 0,0 0 0,-1 0-1,1-1 1,-1 1 0,1 0 0,0-1 0,0 1-1,-1 0 1,1-1 0,0 1 0,-1 0 0,1-1 0,0 1-1,0-1 1,0 1 0,0 0 0,-1-1 0,1 1 0,0-1-1,0 1 1,0-1 0,0 1 0,0-1 0,0 1-1,0 0 1,0-1 0,0 1 0,0-1 0,0 1 0,1-1-1,-1 1 1,0-1 0,0 1 0,0 0 0,0-1 0,1 1-1,-1-1 1,0 1 0,0 0 0,1-1 0,-1 1 0,16-21 1329,-14 19-1140,9-11 233,1 1-1,1 0 1,0 1 0,1 0-1,0 1 1,0 1 0,1 0-1,0 1 1,1 1 0,-1 0-1,23-6 1,-34 12-537,0 0 0,0 0 0,0 0-1,0 1 1,0-1 0,0 1 0,0 0 0,0 1 0,0-1 0,0 0 0,-1 1 0,1 0-1,0 0 1,0 0 0,0 1 0,-1-1 0,1 1 0,-1 0 0,1 0 0,-1 0-1,0 0 1,1 1 0,2 2 0,-2 0-25,0 0-1,0 0 1,-1 0 0,1 1-1,-1-1 1,0 1 0,-1 0-1,0 0 1,0 0 0,0 0-1,0 0 1,-1 0-1,1 12 1,0 3-12,-2 0 0,0 0 0,-1-1 0,-1 1 0,-1-1 0,-7 27-1,9-43-10,-1 0-1,1 0 1,-1 0-1,1-1 1,-1 1-1,0 0 1,-1-1-1,1 1 1,-1-1-1,1 0 0,-1 0 1,-3 3-1,6-6 21,0 0 0,0 0 0,0 0 0,-1 0 0,1 0 0,0 0 0,0 0-1,0 0 1,0 0 0,0 0 0,0 0 0,-1 0 0,1 0 0,0 0 0,0 0-1,0 0 1,0 0 0,0 0 0,0 0 0,0 0 0,-1 0 0,1 0 0,0 0-1,0 0 1,0 0 0,0 0 0,0 0 0,0-1 0,0 1 0,0 0 0,0 0 0,-1 0-1,1 0 1,0 0 0,0 0 0,0 0 0,0 0 0,0-1 0,0 1 0,0 0-1,0 0 1,0 0 0,0 0 0,0 0 0,0 0 0,0 0 0,0-1 0,0 1 0,0 0-1,0 0 1,0 0 0,0 0 0,0 0 0,0 0 0,0-1 0,0 1 0,0 0-1,0 0 1,0 0 0,1 0 0,-1 0 0,0 0 0,0 0 0,0 0 0,0-1 0,3-7-28,1 4 30,0 0 0,-1 0 0,1 1 0,0 0 0,1 0 0,-1 0 0,0 0 0,1 1 0,0 0 0,-1 0 0,1 0 1,0 0-1,0 1 0,0-1 0,0 2 0,1-1 0,-1 0 0,0 1 0,0 0 0,0 0 0,1 0 0,6 2 0,-4-1 21,-1 1 0,1 0 0,-1 0 0,0 0 0,0 1 0,0 0 0,0 0 0,0 1 0,-1 0 0,1 0 0,-1 1 0,0-1 0,0 1 0,9 11 0,-12-11 15,1-1 0,-2 0 0,1 1 0,0-1-1,-1 1 1,0 0 0,0 0 0,1 5 0,-2-6 8,-1-1 0,1 0 0,-1 0 0,0 0 0,0 1 0,0-1 0,-1 0 0,1 0 0,-1 0 0,1 0 0,-1 0 0,0 0 0,0 0 0,-4 6 0,0 0 68,-1-1 0,0 0-1,-1 0 1,1-1-1,-15 12 1,-41 30 53,53-43-326,0 0 0,-1 0 0,1-1 0,-1 0-1,-18 6 1,23-10-187,1 0 0,0 0 0,-1 0 0,1-1 0,-1 1 1,1-1-1,-1 0 0,1 0 0,-1-1 0,1 1 0,-1-1 0,1 0 0,-1 0 0,1-1 0,-8-3 0,3 0-1370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3.3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65 407 10618,'-3'1'81,"-2"2"349,0-1 0,0 1-1,1 0 1,-6 5 0,9-7-301,-1 1 1,1-1-1,1 0 1,-1 0-1,0 0 1,0 1-1,0-1 1,0 0-1,1 1 1,-1-1-1,1 0 1,-1 1-1,1-1 1,0 1-1,-1-1 1,1 1-1,0-1 1,0 1-1,0-1 1,0 1-1,0 1 1,4 13 1149,0 0 1,10 25 0,-9-30-848,-1-1 0,0 2 0,-1-1 0,0 0 0,-1 1 0,-1-1 0,1 16 0,-2-25-393,0 0 1,0 0 0,0 0 0,-1 0 0,1 0 0,-1 0 0,0 0 0,1 0-1,-1-1 1,0 1 0,0 0 0,0-1 0,0 1 0,0 0 0,-1-1 0,1 1-1,0-1 1,-3 2 0,3-2-30,1-1 1,-1 0-1,1 0 0,-1 1 0,1-1 0,-1 0 0,1 0 1,-1 0-1,0 1 0,1-1 0,-1 0 0,1 0 1,-1 0-1,0 0 0,1 0 0,-1 0 0,0 0 0,1-1 1,-1 1-1,1 0 0,-1 0 0,1 0 0,-2-1 0,1 0-4,0 0 0,0 0-1,0 0 1,0 0-1,0 0 1,0 0 0,0 0-1,0 0 1,0-1-1,1 1 1,-1 0-1,0-1 1,1 1 0,-1-2-1,-4-13-10,0-1 0,1 0-1,1 0 1,-2-31 0,5-72-128,1 90 97,1-15-51,11-66 0,-8 87 75,1-1 0,1 1 1,1 0-1,13-28 0,-18 44 28,1 1 0,0 0 0,1 1 0,-1-1 0,1 1 0,0 0 0,1 0 1,11-10-1,-15 14 8,1 1 0,-1-1 0,1 1 0,0-1 0,-1 1 0,1 0 0,0 0 0,0 0 0,0 0 0,0 1 0,0-1 0,0 1 0,0 0 0,0 0 0,0 0 0,0 0 0,0 0 0,0 1 0,0-1 0,0 1 0,0 0 0,0 0 0,0 0 0,-1 0 0,1 0 0,4 4 1,9 6 261,-1 1 0,0 1 0,-1 0 0,24 30 0,-22-24-25,78 98 993,-77-91-1045,0 0 1,22 52 0,-32-62-251,-1 1 0,-1 0 0,-1 0 0,0 0 0,-2 0 0,0 1 0,0-1 0,-2 1 0,-1 21 0,1-37-87,0-1 0,-1 1-1,1 0 1,0 0 0,-1-1-1,1 1 1,-1 0 0,1-1-1,-1 1 1,0-1 0,1 1-1,-1-1 1,0 1 0,0-1 0,0 1-1,0-1 1,-1 0 0,1 1-1,0-1 1,0 0 0,-3 1-1,3-1-149,-1-1 0,1 1 0,-1-1 0,0 0 0,0 0 0,1 0 0,-1 0 0,0 0 0,1 0 0,-1 0 0,0 0 0,1-1 0,-1 1 0,0-1 0,1 1 0,-1-1 0,1 1 0,-1-1-1,1 0 1,-3-2 0,-8-4-1023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3.73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34 16107,'12'15'1593,"6"-3"1039,4-5-199,13-7-825,0-7-472,7-5-623,1 2-321,-5-4-969,-1 5-823,-1-6 792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4.64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521 187 11346,'-2'-6'445,"0"-1"-1,-1 1 1,0 0-1,0 0 1,0 0-1,-1 0 1,0 1-1,0 0 1,-8-8-1,9 10-296,0 1-1,0 0 1,0 0-1,0 1 1,0-1-1,0 1 1,-1-1-1,1 1 1,0 0-1,-1 0 1,1 1 0,-1-1-1,1 1 1,-1-1-1,0 1 1,1 0-1,-1 0 1,1 1-1,-1-1 1,-4 2-1,-1 1 106,-1 0 0,1 1 0,-1 0 0,1 0 0,0 1 0,1 0 0,-1 1 0,1 0-1,-8 7 1,-66 69 1312,67-66-1291,-15 17 280,-39 57 0,55-69-419,1 1 1,1 0 0,1 1-1,-11 30 1,12-18-36,1 0 1,1 0 0,2 0-1,2 1 1,1 0 0,2-1 0,1 1-1,6 36 1,-3-44-34,2-1-1,1 0 1,1-1-1,1 1 1,1-1 0,1-1-1,2 0 1,0 0 0,2-1-1,1-1 1,19 23-1,-23-32-17,2-1 0,0-1 0,0 0-1,1 0 1,0-2 0,1 0-1,0 0 1,30 12 0,-25-14-36,1 0-1,0-2 1,0-1 0,0 0 0,1-2 0,35 2 0,-26-5-17,1-1 1,-1-2-1,0-1 1,0-2 0,0-1-1,0-1 1,-1-1-1,-1-2 1,0-1 0,32-19-1,-28 12 16,-1-1 0,0-2 0,-2-1 0,-1-1 0,-1-1 0,-1-2 0,-1-1 0,24-34 0,-40 47 5,-1-1-1,0 1 1,-1-2-1,-1 1 0,-1-1 1,0 0-1,-1-1 1,3-18-1,-5 13 1,0-1 0,-2 0 0,-1 0 0,0 0-1,-7-36 1,-1 20 32,-2 0 1,-1 0-1,-2 1 0,-2 1 0,-2 0 0,-37-63 1,27 58-30,-1 2 1,-2 0-1,-2 2 0,-2 1 1,-39-34-1,66 66-16,-1 0-1,0 0 1,0 0-1,-1 1 1,0 0-1,0 1 1,0 0-1,0 0 1,-1 1-1,1 0 0,-1 1 1,0 0-1,0 0 1,0 1-1,1 1 1,-1-1-1,0 2 1,0-1-1,-14 4 1,-7 3-6,-45 17-1,52-15-770,0-1-1,-49 9 0,73-17 708,-1 0 0,1 0 0,0 0 0,0 0 1,-1 0-1,1 0 0,0 1 0,0-1 0,-1 0 0,1 0 0,0 0 0,0 0 1,-1 0-1,1 0 0,0 0 0,-1 0 0,1 0 0,0-1 0,0 1 0,-1 0 1,1 0-1,0 0 0,0 0 0,-1 0 0,1 0 0,0 0 0,0-1 1,-1 1-1,1 0 0,0 0 0,0 0 0,0-1 0,-1 1 0,1 0 0,0 0 1,0-1-1,7-7-2129,21-9 536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5.7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254 184 6417,'3'-10'2635,"0"0"0,0 0 0,7-17 4476,-11 27-7038,-6 4 1735,-8 5-710,5-1-738,1 1 1,0-1-1,0 2 0,1-1 0,-11 17 1,-32 59 167,32-51-308,1-1-153,2 0 0,1 2 0,2-1 0,1 2 0,-11 54 0,16-47-33,1 0 1,2 0 0,2 0-1,6 64 1,-3-93-33,1-1-1,0 0 1,1 0 0,0 0 0,1 0 0,1-1 0,0 1 0,1-1 0,0 0 0,0-1 0,2 0 0,-1 0 0,1 0-1,1-1 1,16 16 0,-10-13-3,1-1-1,0 0 1,1-1-1,0-1 0,0-1 1,1 0-1,1-1 1,-1-1-1,1-1 1,0-1-1,30 5 1,-34-8 16,-1-1 0,1 0 0,0-1 1,-1-1-1,1 0 0,-1-1 1,1-1-1,-1 0 0,0 0 1,0-2-1,0 0 0,0-1 0,-1 0 1,0 0-1,-1-2 0,16-10 1,19-23 227,0-2 0,50-61 0,-85 90-135,-1 0-1,0 0 0,-1-1 1,-1 0-1,0-1 1,-1 0-1,-1 0 0,-1-1 1,0 0-1,-1 0 1,0 0-1,-2-1 0,0 0 1,1-29-1,-2-10-12,-3-1 0,-2 1-1,-14-77 1,12 108-85,-1 1 0,-1-1-1,-1 1 1,-1 0 0,-2 1-1,0 0 1,-2 1 0,0 0 0,-26-32-1,31 46-8,0 0 0,0 1-1,-1 0 1,0 0 0,-1 1-1,-11-7 1,16 10 9,-1 2 1,0-1 0,0 0-1,0 1 1,-1 0-1,1 1 1,0-1-1,-1 1 1,1 0-1,-1 1 1,1 0-1,-13 1 1,-5 4 93,0 1 1,0 1 0,1 1 0,-43 21 0,26-10-39,-38 19 0,-15 6-838,92-44 642,0 1 1,0-1 0,0 0 0,0 1-1,0-1 1,0 0 0,0 0 0,0 0-1,0 1 1,0-1 0,0 0 0,0 0-1,0 0 1,0-1 0,0 1 0,0 0-1,-2-1 1,3 1 54,-1-1 0,1 1 0,0-1 0,-1 1 0,1-1 1,0 1-1,-1-1 0,1 1 0,0-1 0,0 1 0,0-1 0,-1 1 0,1-1 0,0 0 0,0 1 0,0-1 1,0 1-1,0-1 0,0 0 0,0 1 0,0-1 0,0 1 0,0-1 0,1 0 0,-1 1 0,0-1 1,0 1-1,0-1 0,1 1 0,-1-1 0,1 0 0,6-13-519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1.0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677 90 8714,'-9'-5'906,"2"-1"0,-1-1 0,1 1 0,0-1 1,0 0-1,0-1 0,-7-12 0,11 16-611,1 3-152,1-1 0,-1 0 0,0 0 0,0 1 0,0-1 0,0 1 0,-1 0 0,1 0 0,0 0 0,0 0 0,-1 0 0,1 0 0,-1 0 0,1 1 0,-1-1 0,1 1 0,-1 0 0,1 0 0,-1 0 0,1 0 0,-4 1 0,-6 0 164,0 1 1,1 1-1,-14 4 1,23-6-264,-29 10 122,1 2 0,0 1 1,1 1-1,1 2 0,0 1 1,-37 31-1,50-35-116,1 0-1,0 0 1,0 2 0,2 0 0,0 0-1,-12 22 1,-50 112 445,67-134-442,-6 12 242,2 1-1,1 1 0,1 0 1,1 0-1,-4 44 0,10-58-150,1 0 0,1-1-1,1 1 1,0 0 0,1 0 0,1 0-1,0-1 1,1 1 0,1-1-1,0 0 1,1-1 0,12 22-1,-10-22-51,1 0 0,0-1 0,1 0 0,0-1 0,1 0-1,0-1 1,1 0 0,1 0 0,-1-1 0,2-1 0,-1-1 0,1 1-1,0-2 1,1 0 0,22 7 0,-11-7-47,0 0 1,1-2-1,0-1 0,-1-1 1,2-1-1,-1-2 0,0 0 1,0-2-1,0-1 0,0-1 1,-1-2-1,0 0 0,0-2 1,0 0-1,-1-2 0,44-24 1,54-44 393,-39 23-87,-58 39-251,44-37 1,-60 44-23,-1 1 1,0-2-1,-1 1 0,0-1 0,0 0 1,-1-1-1,8-14 0,-12 17 2,-1-1-1,1 1 1,-1 0-1,0 0 1,-1-1-1,0 1 1,0-13-1,-2 4-6,0 1 0,-6-32 0,1 25-67,-1 0 1,-1 1 0,-1 0-1,-1 1 1,-1 0 0,0 0-1,-2 1 1,-1 1 0,0 0 0,-1 0-1,-1 2 1,-20-17 0,16 16-6,-43-29 1,54 42-12,0 0 0,0 0 0,0 1 0,0 0 0,-1 1 1,0 0-1,0 1 0,-13-3 0,0 4-300,1 0-1,-46 5 1,-44 14-3860,69-10 1607,0-3 1350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6.10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 1 14171,'-2'18'2780,"1"1"1,2 24-1,15 76 1680,-3-32-3270,-8-37-791,8 55-203,-16-133-7524,5 2 5487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6.46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97 15403,'2'0'622,"0"0"0,0 0-1,1-1 1,-1 1 0,0-1-1,0 0 1,0 1 0,3-3-1,27-18 2086,-10 5-1497,-7 7-537,1-1 1,1 2-1,0 0 1,28-8-1,-44 16-655,0-1 0,1 1 0,-1-1 1,0 1-1,1 0 0,-1 0 0,0 0 0,1 0 0,-1 0 1,0 0-1,1 0 0,-1 0 0,0 0 0,1 1 0,-1-1 0,0 0 1,1 1-1,-1 0 0,0-1 0,0 1 0,1-1 0,1 3 1,-3-2-16,1 1 0,0-1 0,0 1 0,0-1 0,-1 1 0,1-1 0,-1 1 0,0 0 0,1-1 0,-1 1 0,0 0 0,0-1 0,0 1 0,0 0 0,0 0 0,0-1 0,-1 4 0,-3 12-40,0 0-1,-12 29 1,1-4-62,9-23 50,-7 27-118,13-46 162,0 1-1,0 0 0,0 0 0,0-1 0,0 1 0,0 0 0,0-1 0,0 1 1,0 0-1,0-1 0,1 1 0,-1 0 0,0-1 0,0 1 0,1 0 1,-1-1-1,0 1 0,1-1 0,-1 1 0,1-1 0,-1 1 0,1-1 1,-1 1-1,1-1 0,-1 1 0,1-1 0,0 0 0,-1 1 0,1-1 1,-1 0-1,1 1 0,0-1 0,-1 0 0,1 0 0,0 0 0,-1 1 1,1-1-1,0 0 0,0 0 0,0 0 0,5 0 7,1 0-1,-1 0 1,10-1-1,-9 1 12,17-3 56,-18 1-22,-1 2 0,1-1 0,-1 0 0,1 1 1,0 0-1,-1 0 0,1 1 0,-1 0 0,10 2 0,-14-3-37,0 1-1,-1-1 1,1 0 0,0 1-1,0-1 1,-1 1 0,1-1-1,0 1 1,0-1-1,-1 1 1,1 0 0,-1-1-1,1 1 1,-1 0 0,1 0-1,-1-1 1,1 1-1,-1 0 1,1 0 0,-1 0-1,0-1 1,0 1 0,1 2-1,-1-1-5,0 0 0,0 0 1,0 0-1,-1 0 0,1 0 0,0 0 0,-1 0 0,1 0 0,-3 4 0,-1 4-78,-2-1-1,1 0 0,-9 10 1,12-16 30,-14 16-711,-1 0 0,0-1 0,-2-1 0,-25 18 0,1-2-388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6.89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12579,'3'16'4912,"13"32"0,27 46-2416,-17-41-1280,1 7-379,69 134 1114,-84-174-1766,1-1-1,0-1 1,1 0-1,1-1 1,1 0 0,1-2-1,25 20 1,-23-22-62,1-1 1,0 0 0,38 14-1,-44-21-140,-1 0 0,1-1 0,1-1 0,-1 0 0,0-1 0,1-1-1,15 0 1,-24-1-132,0-1 0,0 0 0,0 0 0,0 0 0,-1 0 0,12-5 0,-6 0-715,-1 0 1,16-11-1,11-7-345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7.65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19 74 12307,'-7'0'7776,"7"0"-7540,-4 9 3429,2 18-2033,2-21-712,-5 122 1772,5-126-2690,0 0 1,0 0 0,0 0 0,0 0 0,0 0 0,1 0-1,-1 0 1,1 0 0,-1 0 0,1 0 0,0 0-1,1 2 1,-2-3-3,1 0 0,0-1-1,-1 1 1,1-1 0,0 1-1,0-1 1,0 1 0,-1-1-1,1 0 1,0 1 0,0-1-1,0 0 1,0 0 0,0 0-1,0 1 1,0-1 0,-1 0-1,1 0 1,0 0 0,0 0-1,0-1 1,0 1 0,0 0-1,0 0 1,0 0 0,0-1-1,-1 1 1,1-1 0,1 0-1,3 0-29,-1-2 0,1 1 0,-1 0 0,0-1 0,1 0 0,-1 0 0,0 0 0,-1 0-1,1-1 1,4-5 0,1-4-236,0 1 1,7-16-1,10-14-848,-26 41 1085,1 0 0,-1 0 0,1 0 0,0 0 0,-1 0 0,1 1 0,0-1 0,0 0-1,0 1 1,0-1 0,0 0 0,0 1 0,0-1 0,0 1 0,0 0 0,0-1 0,0 1-1,0 0 1,0-1 0,0 1 0,0 0 0,0 0 0,0 0 0,0 0 0,0 0 0,0 0-1,0 0 1,0 1 0,0-1 0,1 0 0,-1 0 0,0 1 0,0-1 0,0 1 0,0-1-1,-1 1 1,3 1 0,3 2 6,0 1-1,0 0 1,-1 0-1,8 10 1,-1-2 8,-3-4 70,1 0 0,-1 0 0,2-1 0,11 7 0,-19-13-1,0-1 0,0 1 0,1-1 0,-1 0 0,0 0 0,0 0 0,1 0 0,-1-1 0,5 1 0,-6-1 1,0 0-1,0 0 1,0 0-1,0-1 1,0 1 0,0-1-1,-1 1 1,1-1-1,0 0 1,0 0-1,0 0 1,-1 0-1,1 0 1,0 0 0,-1 0-1,1-1 1,1-1-1,0 0 16,0 0 1,0-1-1,-1 1 0,1-1 0,-1 0 1,0 1-1,0-1 0,0 0 0,0 0 0,-1-1 1,1 1-1,-1 0 0,-1 0 0,1-1 1,0 1-1,-1 0 0,0-1 0,0 1 0,0 0 1,-1-1-1,1 1 0,-1 0 0,0-1 1,0 1-1,-1 0 0,1 0 0,-1 0 0,0 0 1,0 0-1,0 0 0,-5-5 0,-9-10-305,-2 2 0,-22-19-1,22 21-985,18 15 1133,0 0-1,0-1 1,0 1-1,-1 0 0,1 0 1,0 0-1,0 0 1,0 0-1,0 0 1,-1 0-1,1 0 1,0 0-1,0 0 0,0-1 1,0 1-1,-1 0 1,1 0-1,0 0 1,0 0-1,0 0 0,0-1 1,0 1-1,0 0 1,0 0-1,0 0 1,0-1-1,-1 1 1,1 0-1,0 0 0,0 0 1,0 0-1,0-1 1,0 1-1,0 0 1,0 0-1,0 0 0,0-1 1,0 1-1,0 0 1,1 0-1,-1 0 1,0-1-1,0 1 0,0 0 1,0 0-1,0 0 1,0 0-1,0-1 1,0 1-1,0 0 1,1 0-1,10 0-2486,14 9 676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8.791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1 695 11795,'8'-10'10232,"2"-3"-8692,14-26 1,-15 22-974,12-38 1,-19 47-534,1-1 0,-2-1 0,1 1 0,-1 0-1,0 0 1,-1-12 0,0 20-30,-1-1 0,1 1 0,0-1 0,0 1-1,-1 0 1,1-1 0,0 1 0,-1 0 0,-1-3-1,2 4-3,0-1 0,-1 1 0,1 0 0,0-1 0,0 1 0,-1 0 0,1 0 0,0-1 0,-1 1 0,1 0 0,0 0 0,-1 0 0,1-1 0,0 1 0,-1 0 0,1 0 0,-1 0 0,1 0 0,0 0 1,-1 0-1,1 0 0,-1 0 0,-1 0-3,1 0 1,0 1-1,0-1 1,0 1 0,0 0-1,0-1 1,0 1 0,0 0-1,0-1 1,0 1 0,0 0-1,0 0 1,1 0 0,-1 0-1,0 0 1,0 0 0,1 0-1,-1 0 1,1 0 0,-1 1-1,0 0 1,-3 9 6,1 0 0,0 0 0,0 0 0,1 1 0,1-1 0,0 0 0,0 1 0,1-1 0,1 1 0,0-1 0,0 0 0,4 13 0,-4-20-21,0 0-1,1 0 1,0 0 0,-1-1 0,1 1-1,1 0 1,-1-1 0,1 0-1,-1 1 1,1-1 0,0 0-1,0 0 1,0-1 0,5 4 0,-3-3-70,0 0 1,0-1-1,0 1 1,0-1-1,1 0 1,-1-1-1,1 1 1,0-1-1,9 1 1,-8-2-205,1 1 0,0-2 1,0 1-1,0-1 1,-1 0-1,1 0 1,-1-1-1,1 0 1,-1-1-1,1 0 1,-1 0-1,0 0 0,0-1 1,-1 0-1,11-7 1,-8 3-180,0-1-1,-1 0 1,0 0 0,0 0 0,-1-1 0,0 0 0,-1-1 0,0 1-1,0-1 1,-1 0 0,-1-1 0,0 1 0,0-1 0,2-16 0,-2 0 334,1-1 1152,1-43 0,-7 72-877,1 0-1,0 0 1,-1 0-1,1 0 1,-1 0-1,1 0 1,0 0-1,-1 0 1,1 0-1,-1 1 1,1-1-1,0 0 1,-1 0-1,1 1 1,0-1-1,-1 0 1,1 0 0,0 1-1,0-1 1,-1 0-1,1 1 1,0-1-1,-1 1 1,-7 11 657,1 0 1,0 0-1,0 1 0,1 0 1,-4 14-1,1 3 316,-8 39 1,17-65-1036,-1 0 0,1 0 0,-1 1 0,2-1 1,-1 0-1,0 1 0,2 5 0,-2-9-78,0 0 1,0 0-1,0-1 0,1 1 1,-1 0-1,0 0 0,1-1 1,-1 1-1,0 0 0,1 0 1,-1-1-1,1 1 0,-1 0 1,1-1-1,-1 1 0,1-1 0,-1 1 1,1 0-1,0-1 0,-1 0 1,1 1-1,0-1 0,0 1 1,-1-1-1,1 0 0,0 1 1,0-1-1,-1 0 0,1 0 1,0 0-1,0 0 0,0 1 1,0-1-1,-1 0 0,1 0 0,0-1 1,0 1-1,0 0 0,-1 0 1,1 0-1,0 0 0,0-1 1,-1 1-1,2-1 0,1-1-55,0 1-1,-1-1 0,0 0 1,1 0-1,-1 0 0,0 0 0,0 0 1,0 0-1,0-1 0,-1 1 1,1-1-1,-1 1 0,1-1 1,-1 0-1,0 1 0,0-1 0,1-5 1,2-7-132,-1 1 1,1-19-1,-3 24 150,0-5-24,-1 11 55,0-1 0,1 1-1,-1 0 1,0-1-1,1 1 1,0 0 0,0-1-1,0 1 1,0 0-1,3-4 1,-4 7 7,0 0 0,0-1 0,0 1 0,0 0 0,1 0 0,-1 0 0,0 0 0,0 0 0,0-1 0,1 1 0,-1 0 0,0 0 0,0 0 1,1 0-1,-1 0 0,0 0 0,0 0 0,1 0 0,-1 0 0,0 0 0,0 0 0,1 0 0,-1 0 0,0 0 0,0 0 0,1 0 0,-1 0 0,0 0 0,0 0 0,1 0 0,-1 0 0,0 0 0,0 1 0,1-1 0,-1 0 0,0 0 0,0 0 1,0 0-1,0 1 0,1-1 0,-1 0 0,0 0 0,0 1 0,8 10 32,-7-9-25,7 9 88,-1 0-1,1-1 0,1 0 0,17 15 1,-24-22-82,1-1 0,-1 0 1,1 0-1,0 0 1,0 0-1,0 0 0,0-1 1,0 1-1,0-1 0,0 0 1,0 0-1,1 0 0,-1 0 1,0-1-1,1 0 1,-1 1-1,1-1 0,-1 0 1,0 0-1,1-1 0,-1 1 1,0-1-1,7-1 0,-7 0-15,1-1 0,-1 1-1,1 0 1,-1-1-1,0 0 1,0 0-1,0 0 1,0 0-1,-1 0 1,1 0 0,-1-1-1,0 1 1,4-8-1,0-3-6,0 0-1,5-23 1,-1-7 33,-2 0 0,3-55 0,-5-88 40,-6 168-22,1 12 49,-1 0 1,0 0 0,-1 0 0,1 0-1,-4-11 1,0 90 1312,2-25-1017,6 60 0,-1-87-283,0-1-1,1 0 0,0 0 0,2-1 1,15 36-1,-20-52-93,0 0 1,0 0-1,0 0 0,0 0 1,1 0-1,-1 0 1,1 0-1,-1 0 0,1 0 1,0-1-1,0 1 1,2 1-1,-3-3-8,0 0 1,0 1-1,0-1 1,-1 0-1,1 0 1,0 0-1,0 0 1,0 0-1,0 0 1,0 0-1,0 0 1,-1 0-1,1-1 0,0 1 1,0 0-1,0 0 1,0-1-1,-1 1 1,1-1-1,0 1 1,0-1-1,-1 1 1,1-1-1,0 1 1,-1-1-1,1 1 1,-1-1-1,1 0 0,0 0 1,-1 1-1,1-1 1,-1 0-1,0 0 1,1 0-1,7-13-20,-1-1 0,0 1 0,-2-1-1,1 0 1,-2-1 0,4-18 0,-4 14-124,1 0 1,1 1-1,11-24 1,-16 42 131,-1 0 0,1-1 0,-1 1 0,1 0 0,-1 0 0,1 0 0,0 0 0,-1 0 0,1 1 0,0-1 0,0 0 0,0 0 0,0 0 0,0 1 0,0-1 0,0 0 1,1 0-1,-2 1 9,1 0 0,-1 0 0,0 0 0,0 0 1,0 0-1,1 0 0,-1 0 0,0 1 0,0-1 0,1 0 1,-1 0-1,0 0 0,0 0 0,0 0 0,1 0 1,-1 1-1,0-1 0,0 0 0,0 0 0,0 0 0,1 1 1,-1-1-1,0 0 0,0 0 0,0 0 0,0 1 1,3 13 59,-4 76 532,0-3 10,1-76-517,1 0 0,1 0 0,0 0 0,1-1 0,7 20-1,-10-28-77,0-1-1,1 0 1,-1 0-1,1 0 1,0 1-1,-1-1 1,1 0-1,0 0 1,-1 0-1,1 0 1,0 0-1,0 0 1,0 0-1,0-1 1,0 1-1,0 0 1,0 0 0,1-1-1,-1 1 1,0-1-1,0 1 1,0-1-1,1 1 1,-1-1-1,0 0 1,1 0-1,-1 1 1,0-1-1,0 0 1,1 0-1,-1 0 1,0 0-1,1-1 1,-1 1-1,0 0 1,1-1-1,-1 1 1,0 0-1,2-2 1,2-1-33,0 1 1,0-2 0,0 1 0,0 0 0,0-1-1,-1 0 1,7-8 0,8-12-1376,26-42 0,7-10-4284,-26 48 3763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33.650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122 32 12875,'1'-5'871,"-2"-19"2478,1 24-3309,0 0 0,0 1 0,0-1 0,0 0 0,0 0 0,0 0-1,0 1 1,-1-1 0,1 0 0,0 0 0,0 0 0,0 1 0,0-1 0,-1 0-1,1 0 1,0 0 0,0 0 0,0 1 0,-1-1 0,1 0 0,0 0 0,0 0-1,-1 0 1,1 0 0,0 0 0,0 0 0,-1 0 0,1 0 0,0 0 0,0 0 0,-1 0-1,1 0 1,0 0 0,0 0 0,-1 0 0,1 0 0,0 0 0,0 0 0,-1 0-1,1 0 1,0 0 0,0-1 0,0 1 0,-1 0 0,1 0 0,0 0 0,0 0-1,0-1 1,-1 1 0,1 0 0,0 0 0,0 0 0,0-1 0,0 1 0,0 0 0,-1 0-1,1 0 1,0-1 0,0 1 0,0 0 0,0 0 0,0-1 0,0 1 0,0 0-1,0 0 1,0-1 0,0 1 0,0-1 0,-17 22 576,-17 26 1,16-20-267,14-21-247,0 0 0,0 1 1,1 0-1,-1 0 0,-1 7 0,4-12-73,1-1 0,-1 1-1,0 0 1,1 0 0,0-1-1,-1 1 1,1 0 0,0 0-1,0-1 1,0 1-1,0 0 1,0 0 0,1 0-1,-1-1 1,0 1 0,1 0-1,0-1 1,-1 1 0,1 0-1,0-1 1,0 1 0,-1-1-1,1 1 1,0-1 0,1 1-1,-1-1 1,2 2 0,1 0 56,1 0 0,0 0 0,0-1 0,0 1 0,0-1 0,1-1 0,10 3 0,41 3 331,-2-1-91,-53-6-307,-1 1 1,1-1 0,0 1 0,0-1 0,-1 1 0,1 0 0,0 0 0,-1-1 0,1 1 0,0 0 0,-1 0 0,1 1 0,-1-1 0,0 0 0,1 0 0,0 2 0,-1-2 3,-1 1 0,1-1 0,-1 0 0,0 1 0,1-1 0,-1 0 0,0 1 0,0-1 0,0 0 0,0 1 0,0-1 0,0 0 0,0 1 0,0-1 0,-1 0 0,1 1 0,-1-1 0,1 0 0,-1 1 0,1-1 0,-1 0 0,-1 2 0,-8 14 37,-2-1 1,1 0 0,-2-1 0,0 0 0,-1-1-1,-29 23 1,36-32-308,-1 1 0,1-1-1,-1-1 1,0 1 0,0-1-1,0 0 1,-1-1 0,-9 3-1,6-6-1279,11 0 1462,1 0 1,0 0-1,-1-1 0,1 1 1,0 0-1,-1 0 0,1 0 1,0 0-1,0-1 0,-1 1 1,1 0-1,0 0 1,0-1-1,-1 1 0,1 0 1,0 0-1,0-1 0,0 1 1,0 0-1,-1-1 0,1 1 1,0 0-1,0 0 0,0-1 1,0 1-1,0 0 0,0-1 1,0 1-1,0 0 1,0-1-1,4-15-1042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34.0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1 16011,'3'12'1456,"0"0"-1,1-1 1,0 1-1,1-1 1,7 14-1,34 50 628,-43-70-1920,41 60 748,-9-15-476,45 87-1,-78-131-526,1-1 0,-1 1-1,0 0 1,0 0 0,-1 0-1,2 11 1,-3-15-67,0 0-1,0 0 1,0 0-1,0 0 1,0-1-1,-1 1 1,1 0-1,-1 0 0,1 0 1,-1-1-1,0 1 1,1 0-1,-1 0 1,0-1-1,0 1 1,0-1-1,-1 1 1,1-1-1,0 1 1,0-1-1,-1 0 1,1 0-1,-1 0 1,1 1-1,-1-2 1,-2 3-1,-18 4-2403,-3 0 817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34.403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0 323 15259,'110'-110'10286,"-89"91"-9608,2 1 0,0 1 0,35-19 0,-48 30-584,1 1-1,0 1 1,0 0 0,0 0 0,15-3 0,-23 7-81,1-1 1,0 1-1,-1 0 1,1 0-1,0 0 1,-1 0-1,1 1 1,0 0-1,4 1 1,-6-1-12,0 0 0,0 0 0,0 0 0,0 0 0,0 0 0,0 0 0,0 1 1,-1-1-1,1 1 0,0 0 0,-1-1 0,0 1 0,1 0 0,-1 0 0,0 0 0,2 3 0,1 5-17,1 0-1,-2 1 0,1-1 1,-2 1-1,1 0 1,0 14-1,-2-19 14,-1 0 0,0 1 1,0-1-1,-1 0 0,1 1 0,-1-1 1,-1 0-1,1 0 0,-1 0 0,0 0 1,-1 0-1,-3 8 0,5-13 5,0 1 0,1-1 0,-1 0 0,0 1 0,0-1 0,0 0 0,0 0-1,0 1 1,0-1 0,0 0 0,0 0 0,-1 0 0,1-1 0,0 1 0,-1 0 0,1 0 0,0-1 0,-1 1 0,1-1-1,-1 1 1,1-1 0,-1 1 0,1-1 0,-1 0 0,1 0 0,-1 0 0,0 0 0,-2 0 0,2-1 1,-1 0 0,1 0 0,0-1 1,0 1-1,-1 0 0,1-1 0,0 0 0,0 1 1,0-1-1,1 0 0,-1 0 0,0 0 1,1 0-1,-1 0 0,-2-5 0,0-2 3,0-1-1,0 1 1,0-1-1,2 0 0,-1 0 1,1 0-1,0 0 1,1 0-1,1 0 1,-1-1-1,2-12 1,0 13-58,0 1 0,1-1 0,0 1 0,0-1 0,1 1 0,0 0 0,1 0 0,0 0 1,0 1-1,1-1 0,0 1 0,8-9 0,-10 13-338,1 0-1,-1 1 1,1-1 0,6-3-1,-7 5-213,-1 1-1,0 0 1,0 0-1,1 0 0,-1 0 1,1 0-1,-1 1 1,0-1-1,1 1 0,0-1 1,2 1-1,9 1-1220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34.96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65 120 13843,'-1'-6'6913,"-3"11"-2706,2-2-4502,-6 6 621,2 1 0,-1 1 0,2-1 0,-1 1 0,1 0 0,1 1 0,0-1 0,1 1 0,0-1 0,0 1 0,1 0 0,0 17 0,7 0-220,-5-27-107,1 0 0,-1 0 0,1-1 0,-1 1 1,1 0-1,0-1 0,0 1 0,0-1 0,0 1 1,0-1-1,0 1 0,0-1 0,1 0 0,1 2 1,-3-3-6,0 0 1,1 1 0,-1-1-1,0 0 1,1 0 0,-1 0 0,1 0-1,-1 0 1,0 0 0,1 0 0,-1 0-1,1 0 1,-1 0 0,0 0-1,1 0 1,-1 0 0,1 0 0,-1 0-1,0 0 1,1 0 0,-1 0 0,0-1-1,1 1 1,-1 0 0,0 0-1,1-1 1,9-10-99,3-20-6,-11 27 100,6-16 8,0-2 6,1 0 1,23-37-1,-30 54 55,1 1-1,0-1 1,1 1-1,-1 0 1,1 0 0,0 0-1,0 0 1,0 1-1,1 0 1,-1-1-1,1 2 1,0-1 0,-1 0-1,1 1 1,0 0-1,1 0 1,-1 1-1,6-2 1,-9 3-23,1 0 0,-1 0 1,1 0-1,-1 0 0,1 0 0,-1 1 1,0-1-1,1 1 0,-1 0 0,1-1 1,-1 1-1,0 0 0,0 0 0,4 3 1,1 1 5,0 1 1,11 11 0,-14-12-37,0-1-1,0-1 0,0 1 1,0 0-1,0-1 0,1 0 1,0 0-1,7 3 0,-11-5-16,1-1-1,0 0 0,-1 1 1,1-1-1,-1 0 0,1 0 1,-1 0-1,1 0 0,-1 0 1,1-1-1,-1 1 0,1 0 1,-1-1-1,1 1 0,-1-1 1,1 0-1,-1 1 0,1-1 1,-1 0-1,0 0 0,0 0 1,1 0-1,-1 0 0,0 0 1,0 0-1,2-2 0,2-4-25,0 0 0,-1 0 0,7-15-1,-4 8 34,1-1 4,-3 5-13,0 1-1,0-1 1,1 1-1,12-14 1,-17 22 14,0-1 1,1 1 0,-1 0-1,1-1 1,-1 1 0,1 0-1,0 0 1,-1 0 0,1 0-1,0 0 1,0 0 0,0 0-1,0 1 1,-1-1-1,1 1 1,0 0 0,0-1-1,0 1 1,0 0 0,0 0-1,0 0 1,0 0 0,0 0-1,0 1 1,0-1 0,0 1-1,0-1 1,0 1-1,0 0 1,0-1 0,2 3-1,1 0 24,0 1-1,-1 0 1,1 0-1,-1 0 1,0 0 0,-1 0-1,1 1 1,-1 0-1,0 0 1,0 0-1,0 0 1,0 0-1,1 7 1,1 2 15,0 1 0,-2 0 0,4 29 1,-5-26-26,-1 1 1,-2 23-1,0-34-7,0 0 1,0 0-1,-1 0 0,0 0 1,0 0-1,-1 0 1,-4 9-1,6-16-7,1 0 1,0 0-1,-1 0 0,0-1 1,1 1-1,-1 0 0,1 0 0,-1 0 1,0-1-1,0 1 0,1 0 1,-1-1-1,0 1 0,0-1 1,0 1-1,-1 0 0,1-1 1,1 0 0,-1 0-1,1 0 1,-1 0-1,1 0 1,-1 0 0,1 0-1,-1 0 1,1 0-1,0 0 1,-1-1-1,1 1 1,-1 0 0,1 0-1,-1-1 1,1 1-1,-1 0 1,1 0 0,0-1-1,-1 1 1,1 0-1,0-1 1,-1 0 0,-1-2 2,0 0 1,0 0 0,1 0-1,-1 0 1,1 0 0,0 0-1,0-1 1,-1-4 0,0-6-77,0 0 1,0 0 0,2 0-1,-1 0 1,2 0 0,0 0-1,1 1 1,0-1 0,7-21-1,-6 26-305,0 0 0,1 1 0,0-1 0,1 1 0,0 0 0,0 0 0,1 1 0,0-1-1,0 1 1,0 0 0,1 1 0,0 0 0,1 0 0,-1 0 0,14-6 0,19-9-970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52.117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1326 292 8546,'0'1'238,"1"-1"0,-1 0 0,1 0 0,0 0 0,-1 0 0,1 0 0,-1 0 0,1 0 0,-1-1 0,1 1 1,0 0-1,-1 0 0,1 0 0,-1 0 0,1-1 0,-1 1 0,1 0 0,-1-1 0,1 1 0,-1 0 0,1-1 0,-1 1 0,0 0 0,1-1 0,0 0 1,3-4 898,-3 5-1071,-1 0 0,0-1 0,1 1 1,-1 0-1,0 0 0,0 0 0,1-1 0,-1 1 1,0 0-1,1 0 0,-1-1 0,0 1 1,0 0-1,0-1 0,1 1 0,-1 0 0,0-1 1,0 1-1,0 0 0,0-1 0,0 1 1,1-1-1,-1 1 0,0 0 0,0-1 0,0 1 1,0 0-1,0-1 0,0 1 0,0-1 1,-1 1-1,1 0 0,0-1 0,0 1 0,0 0 1,0-1-1,0 1 0,-1-1 0,1 1 1,0 0-1,0 0 0,0-1 0,-1 1 0,1 0 1,0-1-1,0 1 0,-1 0 0,1 0 1,0-1-1,-1 1 0,0 0 0,-21-6 2426,15 5-2310,-13-4 179,12 3-215,0-1-1,1 2 1,-1-1-1,0 1 1,0 1-1,0-1 1,0 1-1,-1 1 1,-9 1-1,-1 1 27,0 0-1,-27 1 0,30-4-33,1 1 0,-1 1 0,1 0 1,-26 8-1,-94 26 549,115-32-518,12-2-122,0-1-1,0 0 1,-1-1 0,1 1 0,0-2 0,0 1-1,-17-4 1,4-2 126,-33-12-1,31 9-104,-26-6 0,36 11 7,-1 1-1,0 0 1,0 1 0,0 1 0,0 0 0,-29 3 0,30-1-30,0-1 1,0 0 0,1 0-1,-25-5 1,21 2-13,0 2 0,-24-1 0,33 3-33,0 1 0,-1-1 0,1 1 0,-9 3-1,-19 5 3,28-8 2,-1-2 0,1 1 0,-1-1 0,0 0 1,1-1-1,-1 0 0,-13-3 0,6-1 13,0 0 0,-25-13 0,37 16 26,0 1 1,0 0-1,0 1 1,0-1-1,0 0 1,0 1-1,0-1 1,0 1-1,0 0 1,0 0-1,0 0 1,0 1-1,0-1 1,0 1-1,0 0 1,0-1-1,-5 3 1,-7 2 248,9-4 5,6-1-280,0 0 0,1 0 0,-1 0 0,0 0 0,0 0 0,0 0 1,0 1-1,0-1 0,0 0 0,0 0 0,0 0 0,1 0 0,-1 0 0,0 0 1,0 0-1,0 0 0,0 1 0,0-1 0,0 0 0,0 0 0,0 0 0,0 0 1,0 0-1,0 0 0,0 1 0,0-1 0,0 0 0,0 0 0,0 0 0,0 0 0,0 0 1,0 1-1,0-1 0,0 0 0,0 0 0,0 0 0,0 0 0,0 0 0,0 0 1,0 1-1,0-1 0,0 0 0,-1 0 0,1 0 0,0 0 0,0 0 0,0 0 1,0 0-1,0 0 0,0 0 0,0 1 0,0-1 0,-1 0 0,1 0 0,0 0 1,0 0-1,0 0 0,0 0 0,0 0 0,0 0 0,-1 0 0,1 0 0,0 0 1,0 0-1,0 0 0,0 0 0,0 0 0,-1 0 0,1 0 0,3 6-67,5 8 214,0 1 0,1-2 0,1 1 0,0-1-1,14 13 1,13 18 38,1-3-68,-29-33-103,0 1 1,-1 1-1,0-1 1,8 13 0,-10-6 27,-5-15-58,-1-1 1,0 1 0,0-1-1,0 1 1,0-1 0,1 1-1,-1-1 1,0 1 0,0-1-1,0 1 1,0 0 0,0-1 0,0 1-1,0-1 1,0 1 0,0-1-1,-1 1 1,1-1 0,0 1-1,0-1 1,0 1 0,-1-1-1,1 1 1,0-1 0,-1 1-1,-1-2 2,-1 0-1,1-1 1,-1 0-1,1 1 0,0-1 1,-1 0-1,1 0 0,-2-3 1,-29-29-33,14 16-19,-16-22 0,1-2-37,17 22 63,1 0-1,-17-29 1,22 32 20,-7-14 13,17 29-9,0 0 0,1 0-1,-1 0 1,1-1-1,-1 1 1,1 0 0,-1 0-1,1 0 1,0 0-1,0-1 1,0 1 0,1 0-1,0-3 1,2-20 5,-3 22-4,0 1-1,1 0 0,-1 0 0,0-1 0,0 1 0,1 0 0,0 0 1,-1-1-1,1 1 0,0 0 0,0 0 0,0 0 0,0 0 0,0 0 1,1 0-1,-1 1 0,1-1 0,-1 0 0,1 1 0,2-3 0,5-4 0,-1 0-1,0 0 1,11-14-1,2-4-31,-16 21 34,1-2 17,1 0 0,-1 1 0,13-10-1,-16 15-6,-1-1-1,1 1 1,-1 0-1,1-1 1,0 1-1,0 0 1,0 1-1,-1-1 0,1 0 1,0 1-1,0 0 1,0 0-1,0 0 1,0 0-1,4 0 0,-4 1 8,0-1-1,-1 0 1,1 1-1,-1 0 1,1-1-1,-1 1 1,1 0-1,-1 0 1,1 1-1,-1-1 1,0 0-1,0 1 1,2 1-1,-2 0 15,0-1 0,0 1 0,0 0-1,-1 0 1,1-1 0,-1 1 0,0 1-1,0-1 1,0 0 0,0 4 0,2 8-14,0-1 1,-1 0-1,-1 0 1,0 1 0,-1-1-1,0 1 1,-1-1-1,-1 0 1,0 1-1,-1-1 1,-1 0 0,0-1-1,-1 1 1,-1-1-1,-10 21 1,2-12-20,-17 35-27,28-51 7,1 0 1,0 0 0,0 0-1,0 0 1,1 1 0,0-1-1,-1 11 1,3-21-807,1-1 0,-1 1 0,1-1 0,0 1 0,0 0 0,1 0 0,3-5 0,-1 1-235,14-24-1285,2-5 663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3.0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394 950 10234,'-1'0'90,"1"0"-1,0 0 0,0 0 1,0 0-1,0 0 0,-1 0 1,1 0-1,0 0 1,0 0-1,0 0 0,0 0 1,-1 0-1,1 0 1,0 0-1,0 0 0,0 0 1,-1 0-1,1 0 0,0 0 1,0 0-1,0 0 1,-1 0-1,1 0 0,0 0 1,0 0-1,0 0 1,0 0-1,-1 1 0,1-1 1,0 0-1,0 0 0,0 0 1,0 0-1,0 0 1,0 0-1,-1 1 0,1-1 1,0 0-1,0 0 1,0 0-1,0 0 0,0 1 1,0-1-1,0 0 0,0 0 1,0 0-1,0 1 1,0-1 84,1 0 1,-1 1-1,0-1 1,1 0-1,-1 1 1,1-1-1,-1 0 1,1 0-1,-1 0 1,1 0-1,-1 0 1,1 1-1,-1-1 1,1 0-1,-1 0 1,1 0-1,-1 0 1,1 0-1,0-1 1,23-6 2505,-21 6-2406,1 0 0,-1-1 0,0 1 0,1 1 0,-1-1 0,1 0 0,-1 1 0,6 0 0,-4 0-110,73 1 1738,-66-2-1679,-1 0 0,1-1 0,-1 0 0,21-8 0,15-11 87,-1-1 0,63-42 0,-63 36-283,14-7 3,-9 6-17,55-41 0,-92 59-11,0 0-1,-1-1 0,-1-1 0,0 1 0,0-2 0,-2 0 1,1 0-1,10-22 0,-17 28 11,0-1 0,-1 1 1,-1-1-1,1 0 0,-1 0 0,-1 0 1,0 0-1,0 0 0,0 0 0,-1 0 1,-1 0-1,0 0 0,0 0 0,0 0 1,-1 0-1,-1 0 0,0 0 1,0 1-1,0-1 0,-1 1 0,0 0 1,-1 0-1,0 0 0,0 1 0,-11-12 1,-34-33 93,-2 2 1,-59-44 0,98 84 55,0 0 1,-1 1 0,0 0-1,-1 1 1,0 0 0,0 2 0,-1 0-1,0 0 1,0 2 0,0 0-1,-1 0 1,1 2 0,-1 0-1,-19 0 1,3 3-113,1 1-1,0 2 1,0 0-1,0 3 1,1 0-1,0 2 1,0 2-1,-36 17 1,44-17-20,0 2 0,1 0 0,1 2 1,0 0-1,1 1 0,1 1 0,0 1 0,1 1 0,1 0 1,-28 43-1,24-26-30,2 0 1,0 2-1,3 0 1,-18 61-1,27-71 1,1 1-1,1 0 0,1 0 1,1 0-1,2 0 0,1 0 1,5 38-1,-3-54 20,0 0-1,1 0 1,1 0-1,1 0 1,-1-1 0,2 1-1,0-1 1,0-1-1,1 1 1,0-1-1,18 20 1,-17-23 4,0 0-1,1-1 1,0 0-1,0 0 1,0-1-1,1 0 1,0-1-1,0 0 1,0-1-1,1 0 1,-1 0 0,1-1-1,0 0 1,20 1-1,-6-2 84,0-2 0,0-1 1,0-1-1,0-1 0,0-1 0,-1-2 0,36-11 0,-27 5-161,0-2 0,-1-1 0,0-1 0,49-35 0,-63 37-470,-12 8-135,1 1 1,13-7 0,5 3-352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2.28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10 1 10698,'0'0'203,"-1"0"0,1 0-1,0 0 1,-1-1 0,1 1-1,0 0 1,-1 0 0,1 0-1,0 0 1,-1 0 0,1 0-1,0 0 1,-1 0 0,1 0 0,0 0-1,-1 0 1,1 1 0,0-1-1,0 0 1,-1 0 0,1 0-1,0 0 1,-1 0 0,1 1-1,0-1 1,0 0 0,-1 0-1,1 1 1,0-1 0,8 6 4678,-1-3-5360,26 18 2481,-12-8-1000,0-1 0,35 14 1,-6-10-496,2-3 1,-1-2 0,57 5-1,-99-15-481,108 10 256,127-5-1,-9-1 24,-196 0 51,-21 0-2159,-7 0-6792,-14-11 6835,0-8 635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02.732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1 15123,'26'6'1537,"4"-3"1231,7 0-351,4 1-273,-3 2-488,-7 8-791,-9 3-225,-13 10-400,-5 4-104,-12 8-32,-7 3-104,-7-1-480,0-2-584,0-7-1457,5 2 161,2-10 927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8:53.098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65 1 10058,'-2'0'516,"1"0"0,-1 0 0,0-1 0,0 1 1,0 0-1,0 0 0,1 1 0,-1-1 0,0 0 0,0 1 0,0-1 0,1 1 0,-1-1 0,0 1 0,1 0 0,-1 0 1,0-1-1,1 1 0,-3 2 0,2 0-200,0-1-1,1 0 1,-1 0 0,1 0-1,-1 1 1,1-1 0,0 1 0,0-1-1,0 1 1,0-1 0,0 1 0,1 0-1,-1 2 1,-5 70 1795,3-50-1744,2 0 0,1 30 0,0-20 6,0-35-370,0-1 1,1 1 0,-1 0-1,0 0 1,0-1-1,1 1 1,-1 0 0,0 0-1,0-1 1,1 1-1,-1 0 1,0 0 0,0 0-1,1-1 1,-1 1 0,0 0-1,1 0 1,-1 0-1,0 0 1,1 0 0,-1 0-1,0 0 1,1 0-1,-1 0 1,0 0 0,1 0-1,-1 0 1,0 0 0,1 0-1,-1 0 1,21 1-4,3 0-3,-17-3 0,-1 0 0,0 0 1,0 0-1,0-1 0,0 0 0,0 0 0,0-1 1,7-5-1,-3 1-1,-1 0 0,0-1 1,13-14-1,-21 21 8,1-1 0,0 1 1,-1-1-1,1 1 0,-1-1 0,0 1 0,0-1 0,1-3 0,-2 5 8,0 0 0,0 0 0,1 0-1,-1 0 1,0 1 0,0-1 0,0 0-1,0 0 1,0 0 0,-1 0 0,1 0 0,0 0-1,0 1 1,0-1 0,-1 0 0,1 0-1,0 0 1,-1 1 0,1-1 0,-1 0-1,1 0 1,-1 1 0,1-1 0,-1 0 0,0 1-1,1-1 1,-3-1 0,-6-3 217,-1 0-1,0 0 1,-13-4 0,18 7-159,0 1 0,0-1 0,0 1 0,-1 0 0,1 1-1,0-1 1,0 1 0,-9 1 0,12 0-46,0-1 0,1 1 1,-1 0-1,1-1 0,-1 1 0,1 0 0,0 0 0,-1 0 0,1 0 1,-1 2-1,-3 3-1009,22-11-3952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04.23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32 171 6297,'-2'-1'561,"0"0"-1,0 0 0,0 0 1,0 0-1,0 0 0,0-1 1,0 1-1,0 0 1,0-1-1,-1-2 0,2 4-342,1-1-1,-1 0 1,1 0-1,-1 1 1,1-1 0,0 0-1,-1 0 1,1 0-1,0 0 1,0 0-1,0 0 1,0 1-1,0-1 1,0 0-1,0 0 1,0 0-1,0 0 1,0 0-1,0 0 1,0 0 0,1 0-1,-1 1 1,0-1-1,1 0 1,-1-6 4137,0 7-4236,-1 0-57,1 0 1,0 0-1,0 0 1,0 0 0,0 1-1,-1-1 1,1 0-1,0 0 1,0 0-1,0 0 1,0 0 0,-1 0-1,1 0 1,0 0-1,0 1 1,0-1 0,0 0-1,0 0 1,0 0-1,-1 0 1,1 1-1,0-1 1,0 0 0,0 0-1,0 0 1,0 0-1,0 1 1,0-1 0,0 0-1,0 0 1,0 0-1,0 1 1,0-1-1,0 0 1,0 0 0,-1 12 280,0-1 0,1 1 0,0-1 0,1 0 0,0 1 0,1-1 0,0 0 0,1 0 0,5 14 0,1-2-169,1-1 0,1 0 0,18 28 0,-26-45-155,0-1 0,1 1 0,0-1 1,0 1-1,0-1 0,0 0 0,1-1 0,4 4 0,-8-6-17,1 0-1,-1 0 1,1-1-1,-1 1 1,0 0-1,1-1 0,-1 1 1,1-1-1,-1 0 1,1 1-1,0-1 1,-1 0-1,1 0 0,-1 0 1,1 0-1,-1 0 1,1 0-1,-1-1 1,1 1-1,0 0 0,-1-1 1,1 1-1,-1-1 1,0 0-1,1 1 1,-1-1-1,0 0 1,1 0-1,-1 0 0,0 0 1,0 0-1,0 0 1,0 0-1,1-2 1,2-2 1,-1 1 0,0-1 1,0-1-1,0 1 1,-1 0-1,0-1 0,0 1 1,1-8-1,7-48 11,-8 44-21,1-24-47,-3 30-104,0-1-1,1 1 1,3-13 0,-3 26 148,-1 0 0,1 0 0,0 0-1,-1 0 1,1 0 0,0 0 0,0 0 0,1 0 0,-1-1 0,0 1-1,0 0 1,1-1 0,1 2 0,1 1-1,-1 0 1,1-1-1,0 0 1,0 0-1,0 0 1,6 4-1,-4-6 16,-1 1 1,0-1-1,0-1 1,1 1-1,-1-1 1,0 1-1,1-2 1,-1 1-1,0 0 1,0-1-1,1 0 1,-1 0-1,0-1 1,8-3-1,-11 4 1,1 0-1,0 0 0,-1-1 0,1 1 1,-1-1-1,0 0 0,1 0 0,-1 0 1,0 0-1,0 0 0,0 0 1,2-4-1,-3 4-2,0 1-1,0-1 1,-1 0 0,1 0 0,0 0 0,-1 0-1,0 0 1,1 0 0,-1 0 0,0 0 0,0 0-1,0 0 1,0 0 0,-1 0 0,1 0 0,0 0-1,-1 0 1,1 0 0,-3-3 0,0-1 22,-1-1 1,0 1 0,0 1 0,0-1 0,-1 0-1,0 1 1,0 0 0,0 0 0,-8-4-1,5 2-111,0 0-1,0 0 0,-8-11 0,13 14-387,0 0-1,0 0 1,1 0-1,-1 0 1,1 0 0,0-1-1,0 1 1,-1-7-1,7-5-885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08.5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10 231 6297,'0'0'85,"0"-1"1,0 1-1,1 0 0,-1 0 0,0 0 0,0 0 0,0 0 0,0 0 0,0-1 0,0 1 0,0 0 0,0 0 0,0 0 1,0 0-1,0-1 0,1 1 0,-1 0 0,0 0 0,0 0 0,0 0 0,0 0 0,0-1 0,0 1 0,0 0 1,-1 0-1,1 0 0,0 0 0,0-1 0,0 1 0,0 0 0,0 0 0,0 0 0,0 0 0,0-1 0,0 1 1,0 0-1,0 0 0,-1 0 0,1 0 0,0 0 0,0 0 0,0 0 0,0-1 0,0 1 0,0 0 0,-1 0 0,1 0 1,0 0-1,0 0 0,0 0 0,0 0 0,-1 0 0,1 0 0,0 0 0,0 0 0,0 0 0,0 0 0,-1 0 1,1 0-1,0 0 0,0 0 0,0 0 0,0 0 0,0 0 0,-1 0 0,1 0 0,0 0 0,10-7 4293,-10 7-4294,0 0 0,0-1 0,1 1 0,-1 0-1,0 0 1,0-1 0,0 1 0,0 0 0,0 0 0,0 0 0,0-1 0,0 1 0,0 0 0,0 0 0,0-1 0,0 1-1,0 0 1,0 0 0,0-1 0,0 1 0,0 0 0,-1 0 0,1 0 0,0-1 0,0 1 0,0 0 0,0 0 0,0 0 0,0-1-1,-1 1 1,1 0 0,0 0 0,0 0 0,0 0 0,0 0 0,-1-1 0,1 1 0,0 0 0,0 0 0,-1 0 0,1 0-1,-10-2 5919,10 3-5914,-1-1-1,1 1 1,0 0 0,0 0 0,-1 0-1,1-1 1,0 1 0,0 0 0,0 0-1,0 0 1,0 0 0,0 0 0,0-1-1,0 1 1,0 0 0,1 0 0,-1 0-1,0 0 1,0-1 0,1 1 0,-1 0-1,1 0 1,-1-1 0,1 2-1,4 14 555,-2 9-239,11 45-1,-10-58-354,0 0 0,1 0 0,0 0 0,1-1 0,11 18-1,-9-17-26,-2-4-8,0 1 0,0-1 1,0 0-1,1 0 0,13 11 0,-19-19-12,0 1 0,0-1-1,-1 1 1,1-1-1,0 1 1,0-1-1,0 0 1,0 1-1,-1-1 1,1 0-1,0 0 1,0 1 0,0-1-1,0 0 1,0 0-1,0 0 1,0 0-1,0 0 1,-1-1-1,1 1 1,0 0 0,0 0-1,1-1 1,0 0 2,-1 0 0,1 0 0,-1 0 0,1 0 0,-1 0 0,0 0 0,0-1 0,1 1 0,-1 0 0,0-1 0,1-1 0,2-4-1,-1 0 0,0 0 0,0-1-1,2-7 1,3-18 5,-3 0 0,0-1 0,-1-43 0,-2 36-42,-2 40 36,0 1-1,0 0 0,0 0 0,0 0 0,0 0 0,0 0 0,0 0 0,0 0 1,0 0-1,0 0 0,0 0 0,0 0 0,0-1 0,0 1 0,0 0 0,0 0 1,0 0-1,0 0 0,0 0 0,0 0 0,0 0 0,0 0 0,0 0 0,0 0 1,0-1-1,0 1 0,1 0 0,-1 0 0,0 0 0,0 0 0,0 0 0,0 0 1,0 0-1,0 0 0,0 0 0,0 0 0,0 0 0,0 0 0,0 0 0,0 0 1,1 0-1,-1 0 0,0 0 0,0 0 0,0 0 0,0 0 0,0 0 0,0 0 1,0 0-1,0 0 0,0 0 0,0 0 0,1 0 0,-1 0 0,0 0 0,0 0 1,0 0-1,0 0 0,0 0 0,6 7-5,10 19-18,-7-11 18,-7-11 9,1-1 0,-1 1 0,1 0-1,0-1 1,0 0 0,1 0 0,-1 0 0,1 0 0,-1-1 0,1 1-1,0-1 1,4 2 0,-5-3-3,-1 0-1,1-1 0,-1 1 1,0-1-1,1 1 1,-1-1-1,1 0 0,-1 0 1,1 0-1,-1-1 1,1 1-1,-1-1 1,1 1-1,-1-1 0,0 0 1,1 1-1,-1-1 1,0-1-1,0 1 0,0 0 1,0 0-1,0-1 1,3-2-1,-2 1 7,0 0-1,0 0 1,-1 0-1,1 0 1,-1-1-1,0 1 1,0-1-1,0 1 1,-1-1-1,1 0 1,-1 1-1,0-1 1,0 0-1,0 0 1,-1 0-1,1 0 1,-1 0-1,0 0 1,0 0-1,0 0 1,-2-6-1,1 1 30,-1 0-1,0 0 1,-1 0-1,0 1 1,0-1-1,-1 1 1,0-1-1,-7-8 1,5 9-33,0 1 0,0 0 0,-1 0 0,-10-8 1,-13-13-399,30 27 272,-1 0-1,1 1 0,-1-1 1,1 0-1,-1 1 1,1-1-1,0 0 0,-1 1 1,1-1-1,0 0 1,0 0-1,-1 0 1,1 1-1,0-1 0,0 0 1,0 0-1,0 0 1,0 1-1,0-1 1,0 0-1,0 0 0,1 0 1,-1 1-1,0-1 1,1-1-1,11-16-4601,1 5 2778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09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16 744 12763,'2'-12'4869,"12"-15"-2070,-8 16-2105,-1 0-1,0-1 1,0 0-1,-1 1 1,5-25-1,-7 8-82,0 1 0,-3-49 1,0 72-570,0-1 1,0 0-1,0 0 0,-1 1 1,1-1-1,-5-7 1,5 11-34,1 0 1,-1 0 0,0 0-1,0 0 1,0 0 0,0 0-1,0 0 1,0 0 0,0 0-1,0 0 1,0 0 0,0 1-1,-1-2 1,1 2-5,0 0 1,0 0-1,0 0 0,1 0 0,-1-1 1,0 1-1,0 0 0,0 1 0,0-1 1,1 0-1,-1 0 0,0 0 1,0 0-1,1 1 0,-1-1 0,0 0 1,0 1-1,1-1 0,-1 1 0,0-1 1,1 0-1,-1 1 0,-1 1 0,0 0 19,0 0 0,0 1 1,1-1-1,-1 1 0,1-1 0,-1 1 0,1 0 0,0 0 0,0-1 0,0 1 0,0 0 0,0 0 0,0 5 0,0 2 74,0 1 0,1 17 0,1-14 0,0 0 0,2-1 1,-1 1-1,8 22 0,-7-30-73,-1 1 0,1-1 0,0 0 0,0 0 0,1 0 0,0 0 0,0-1 0,0 1 0,1-1 0,0 0 0,6 5 0,-9-8-32,0 0 1,1-1-1,-1 1 1,1-1-1,-1 0 0,1 0 1,-1 0-1,1 0 1,-1 0-1,1 0 0,0-1 1,0 1-1,-1-1 1,1 0-1,0 0 0,0 0 1,-1 0-1,1 0 0,0-1 1,0 1-1,-1-1 1,1 0-1,0 0 0,-1 0 1,1 0-1,-1 0 1,1 0-1,-1-1 0,0 1 1,5-5-1,-2 2-122,0-1-1,0 0 1,-1-1-1,1 1 1,-1-1-1,0 0 1,-1 0-1,1 0 1,-1-1-1,-1 1 1,3-7-1,7-29-1117,12-37-1320,-21 72 2446,0 0 147,0 0 0,-1 0-1,0 0 1,0 0-1,-1 0 1,1-9 0,-11 44 3053,9-23-2886,-1 0 0,1 0-1,-1 0 1,2 0 0,-1 0 0,0 0 0,1 0 0,1 5-1,-1-8-180,-1 1 0,1-1 0,0 0-1,-1 0 1,1 0 0,0 0 0,0 0 0,0 0-1,0 0 1,1 0 0,-1 0 0,0 0-1,1-1 1,-1 1 0,1-1 0,0 1 0,0-1-1,-1 1 1,5 1 0,-6-3-17,1 0 0,-1 0-1,0 0 1,1 0 0,-1 0 0,0-1 0,1 1 0,-1 0-1,0 0 1,1 0 0,-1 0 0,0-1 0,1 1 0,-1 0-1,0 0 1,0-1 0,1 1 0,-1 0 0,0 0 0,0-1-1,1 1 1,-1 0 0,0-1 0,0 1 0,0 0 0,0-1-1,0 1 1,0 0 0,1-1 0,-1 1 0,0-1 0,0 0-1,2-12-92,-3 10 87,1-1 0,0 1 0,0-1 0,0 0 0,0 1 0,1-1 0,0-3 0,-1 6 9,1 0 0,-1 0 0,0 0 1,1 0-1,-1 0 0,1 1 0,-1-1 0,1 0 1,0 0-1,-1 1 0,1-1 0,0 0 0,0 1 1,-1-1-1,1 1 0,0-1 0,0 1 0,0-1 1,0 1-1,-1-1 0,1 1 0,0 0 0,0 0 1,0-1-1,0 1 0,0 0 0,0 0 0,0 0 1,0 0-1,0 0 0,1 0 0,19 2 3,-14-1 4,-1 0-1,0-1 0,1 0 0,-1 0 0,12-2 1,-16 1-5,1 1 0,-1-1 0,0 0 0,0 0 1,1-1-1,-1 1 0,0 0 0,0-1 1,0 1-1,0-1 0,0 0 0,-1 1 0,1-1 1,0 0-1,-1 0 0,0 0 0,1 0 0,-1-1 1,1-1-1,4-9 21,-1 0 0,-1 0-1,0 0 1,-1 0 0,-1 0 0,0-1 0,1-17 0,-3 0 108,0 0-1,-6-33 1,3 44-93,0 0 0,-2 1 0,0-1 0,-1 1 0,-1 0-1,-1 1 1,-17-31 0,25 49-28,0-1 1,0 1-1,0-1 0,-1 1 1,1-1-1,0 1 0,0 0 1,-1-1-1,1 1 0,0-1 0,-1 1 1,1 0-1,0-1 0,-1 1 1,1 0-1,-1-1 0,1 1 1,0 0-1,-1 0 0,1-1 0,-1 1 1,1 0-1,-1 0 0,1 0 1,-1 0-1,0 0 0,0 0 3,1 0-1,0 1 1,-1-1-1,1 1 0,0-1 1,-1 1-1,1-1 1,0 1-1,-1 0 1,1-1-1,0 1 1,0-1-1,0 1 0,0 0 1,0-1-1,-1 1 1,1 0-1,1 33 245,5-2-88,2 0 0,1-1 0,14 31 1,-11-29-14,-9-24-119,16 37 145,-17-41-170,0-1 0,1 1-1,0-1 1,0 0 0,0 0 0,0 0-1,6 5 1,-8-8-11,0 0-1,0-1 1,-1 1-1,1 0 1,0-1-1,0 1 1,0-1-1,0 1 1,0-1 0,0 0-1,0 1 1,0-1-1,0 0 1,0 0-1,0 0 1,0 1-1,0-1 1,0 0-1,0 0 1,0 0 0,0-1-1,0 1 1,0 0-1,1-1 1,0 0-6,-1 0 0,1 0 0,-1 0 0,0 0 0,1 0 0,-1 0 0,0-1 0,0 1 0,0 0 0,0-1 0,0 1 0,0-1 0,1-1 0,1-7-85,1 1-1,-1-1 0,3-18 0,-5 27 74,0-5-31,25-106-749,-21 97 769,0 0-1,1 1 1,0-1 0,2 2-1,11-19 1,-19 32 31,0-1 0,0 1 0,0 0 0,0-1 1,1 1-1,-1 0 0,0 0 0,0-1 0,0 1 0,1 0 0,-1 0 0,0-1 0,0 1 0,1 0 0,-1 0 0,0 0 0,0 0 1,1-1-1,-1 1 0,0 0 0,1 0 0,-1 0 0,0 0 0,1 0 0,-1 0 0,0 0 0,0 0 0,1 0 0,-1 0 1,1 0-1,2 9 22,-2 15 44,-7 26 226,3-29-87,1 0 0,0 0 0,3 22 0,-1-37-149,1-1 1,-1 0 0,1 0-1,1 1 1,-1-1 0,1 0 0,0 0-1,0-1 1,0 1 0,0 0-1,1-1 1,0 1 0,0-1-1,0 0 1,1 0 0,-1 0 0,6 4-1,-6-6-72,0 0 0,0 0 0,0 0 0,0 0 0,0-1 0,0 0-1,0 1 1,1-1 0,-1 0 0,0-1 0,1 1 0,-1 0 0,1-1-1,-1 0 1,0 0 0,1 0 0,-1 0 0,1-1 0,-1 1 0,1-1 0,-1 0-1,0 0 1,1 0 0,-1 0 0,0-1 0,0 1 0,0-1 0,0 0 0,5-4-1,0 0-578,0-1-1,-1 0 1,0 0 0,-1-1-1,1 0 1,-1 0-1,-1 0 1,0-1-1,6-12 1,7-20-1076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0.3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14827,'5'-3'1689,"-1"3"1255,7 1-615,3 10-889,1 2-296,0 6-488,-3-1-224,-2 3-176,-3-2-143,-2-3-530,-4-2-391,-1-6-1280,-4-8-473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0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14 11250,'0'3'6394,"3"-3"-5354,4-1-352,4-2-1040,4 0-512,4-3-921,0 3 809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1.1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0 582 12387,'6'11'1414,"-2"0"-1,1 0 1,-2 0 0,1 0 0,2 20 0,-2-10 310,-2-18-753,-1-14-726,-1-9-203,-3-26-1,2 35-32,0-1 1,0 0 0,1 0 0,0 0 0,1 1-1,5-24 1,-6 34-10,1 0 1,-1 0-1,0 0 0,1 0 1,-1 0-1,0 0 1,1 0-1,-1 0 0,1 0 1,0 0-1,-1 0 0,1 0 1,0 0-1,-1 0 0,1 1 1,0-1-1,0 0 0,0 1 1,0-1-1,0 0 0,0 1 1,0-1-1,0 1 0,0-1 1,0 1-1,0 0 0,0-1 1,0 1-1,0 0 0,0 0 1,0 0-1,0 0 0,1 0 1,-1 0-1,0 0 0,0 0 1,0 0-1,0 1 0,0-1 1,0 0-1,0 1 0,0-1 1,0 1-1,1 0 0,3 2 11,0 0 0,0 0 0,0 0-1,-1 1 1,0-1 0,8 9 0,-4-3 10,0 1 0,0-1 1,16 13-1,-22-20-22,0 0 1,0-1 0,0 1-1,0-1 1,1 0-1,-1 0 1,0 0-1,0 0 1,1 0-1,-1 0 1,1-1-1,-1 1 1,0-1 0,1 0-1,-1 1 1,1-1-1,-1 0 1,1 0-1,3-1 1,-4 0 0,0 0-1,0 0 1,0 0 0,-1 0-1,1 0 1,0-1 0,0 1-1,-1-1 1,1 1 0,-1-1-1,1 1 1,-1-1 0,0 0 0,1 0-1,-1 1 1,0-1 0,0 0-1,-1 0 1,1 0 0,1-4-1,0-3-9,1-1-1,-2 1 0,2-13 0,-2-7-60,-1-1 0,-1 1 0,-1 0 0,-2 0 0,-7-30 0,0 18-80,-1 2-1,-33-75 0,44 112 154,-4-9 54,0-1 0,-1 1-1,0 1 1,-1-1 0,0 1 0,-1 0-1,-9-10 1,8 14 318,9 6-362,0 0 0,0 0 0,-1 0 0,1 0 0,0 0 0,0 0 0,0 0 0,0 0 0,0 0 0,0 0 0,0 0 0,0 0 0,0 0 0,0 0 0,0 0 0,0 0 0,-1 0 0,1 0 0,0 0 0,0 0 0,0 0 0,0 1 0,0-1 0,0 0 0,0 0 0,0 0 0,0 0 0,0 0 0,0 0 0,0 0 1,0 0-1,0 0 0,0 0 0,0 0 0,0 0 0,0 0 0,0 0 0,0 0 0,0 1 0,0-1 0,0 0 0,0 0 0,0 0 0,0 0 0,0 0 0,0 0 0,0 0 0,0 0 0,0 0 0,0 0 0,0 0 0,0 0 0,0 1 0,0-1 0,0 0 0,9 19 1059,81 104 1138,-60-86-1888,-3 0 0,-1 2 0,21 42 0,-38-63-392,-1-2-455,-1 0 1,9 26 0,-22-49-3594,0-3 3275,2-3-165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1.5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0 173 15283,'6'6'1745,"6"-6"1311,5-9-647,9-11-801,-3-3-440,0-3-599,-3 2-209,-5 2-504,-1 3-417,-5 2-863,-3 3-968,1 10 1279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9:07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387 1147 12411,'30'-29'2932,"63"-46"0,-88 72-2599,0 0 0,1-1 0,-1 2 0,11-5 0,-14 6-230,0 1 1,0-1 0,-1 1 0,1-1 0,0 1-1,0 0 1,-1 0 0,1 0 0,0 0 0,0 0-1,-1 0 1,1 0 0,0 1 0,0-1 0,-1 1 0,1-1-1,0 1 1,-1 0 0,1 0 0,-1-1 0,3 3-1,5 5 39,0-1-1,1 1 1,-1-1-1,1-1 1,1 0-1,-1-1 1,1 0 0,22 7-1,2-4-88,68 6 1,39-8 127,-75-4 86,392-1 1571,118 0-801,-356-5-394,-93 0-264,172-15 30,-59 3 197,-221 15-534,0-1 0,0 0 1,0-2-1,-1 0 1,1-1-1,-1-1 1,0-1-1,22-11 1,-3-2-6,61-40 0,-84 50-60,-1-2 1,0 0-1,-1-1 1,0 0-1,-1-1 1,16-24-1,-21 28-5,14-22 11,-1 0 0,22-53 0,-38 76-16,0-1 0,-1 1 0,0-1 0,-1 0 0,0 0 0,-1 0 0,0 0 0,0 0 0,-1 0 0,0-1 0,-1 1 0,0 0 0,-1 0 0,-4-15 0,2 13-9,-9-26-79,-31-65 1,38 92 65,-1 0 0,0 0 0,-1 0-1,0 1 1,0 0 0,-1 0 0,-1 1-1,0 1 1,-16-12 0,-11-3 15,0 2-1,-2 2 1,-53-20 0,20 16 9,-77-16 0,94 26 92,-204-39 179,190 41-264,-124-2 1,-200 39-28,159-6 6,-295-14 27,444-9-22,0 2 1,-135 18 0,153-7-8,1 3 0,1 3 0,-115 44 0,149-46 7,0 0 1,1 2 0,-52 37-1,64-39 2,1 1-1,0 0 1,1 2-1,1-1 0,0 2 1,-21 34-1,15-19 1,2 2 1,1 1-1,2 0 0,-20 68 0,32-87 8,1 1 0,0 0 1,1 0-1,1 0 0,2 23 0,0-27-2,1-1-1,0 0 1,1 0 0,1 0-1,0 0 1,1 0-1,12 23 1,-12-28 15,0 0-1,1 0 1,0 0 0,0 0-1,1-1 1,0 0 0,0-1-1,1 0 1,10 8 0,-6-7 23,1 0 1,-1-1-1,1-1 1,0 0 0,25 6-1,-1-5 58,0-1-1,1-2 1,72-3-1,35-14 59,-19 2-952,-121 12 360,1-1 0,0 1 0,0 0 0,0 1 0,0-1-1,0 1 1,0 0 0,-1 0 0,11 4 0,-13-2 153,0-1 0,0 0 0,1 1-1,-1 0 1,3 4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1.8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61 270 14155,'3'-4'1008,"-1"1"1,0-1-1,0 1 0,0-1 1,-1 0-1,1 1 0,1-8 1,-3 6-545,1 0 1,0 1 0,-1-1 0,0 0 0,0 1 0,-1-9-1,0 10-392,0-1-1,1 1 1,-1-1-1,-1 1 0,1 0 1,0-1-1,-1 1 1,0 0-1,1 0 1,-1 0-1,-1 0 0,1 0 1,0 1-1,-1-1 1,1 0-1,-1 1 0,0 0 1,0 0-1,0 0 1,-4-3-1,6 5-61,0-1 0,1 1 0,-1 0 0,0-1 0,0 1 0,0 0 0,1-1 0,-1 1 0,0 0 0,0 0 0,0 0 0,0-1 0,0 1 0,0 0 0,1 0 0,-1 0 0,0 1 0,0-1 0,0 0 0,0 0 0,0 0 0,1 1 0,-1-1 0,0 0 0,0 1-1,0-1 1,1 1 0,-1-1 0,0 1 0,1-1 0,-1 1 0,0-1 0,1 1 0,-1 0 0,1-1 0,-1 1 0,1 0 0,-1 0 0,0 1 0,1 0 7,-1-1-1,1 1 0,-1 0 1,1 0-1,0 0 1,0 0-1,-1 0 1,2 0-1,-1 0 0,0 0 1,0 0-1,1 0 1,-1 0-1,1 0 1,-1 0-1,1 0 0,1 2 1,0 0-7,0 0 0,1 0 0,-1 0 0,1 0 1,0-1-1,0 1 0,0-1 0,0 1 0,1-1 0,0 0 0,7 4 1,-8-5-12,0-1 1,0 0-1,0 0 1,0 0-1,0-1 1,0 1 0,0-1-1,1 0 1,-1 1-1,0-1 1,0-1-1,0 1 1,0 0-1,1-1 1,-1 0 0,0 1-1,0-1 1,4-2-1,-4 2 5,1 0-1,-1-1 0,0 1 1,1-1-1,-1 0 0,0 0 1,0 0-1,0 0 0,0 0 1,-1-1-1,1 1 0,-1-1 1,1 0-1,-1 0 0,0 0 1,0 0-1,0 0 0,0 0 1,-1 0-1,1-1 0,-1 1 1,0 0-1,0-1 0,0 0 1,0-4-1,2-41 20,-3 33-33,1-1 0,1 1 0,5-25 0,-7 40 13,0 1 1,0-1 0,0 1 0,1-1 0,-1 0 0,0 1-1,0-1 1,1 1 0,-1-1 0,0 1 0,1-1-1,-1 1 1,0-1 0,1 1 0,-1 0 0,1-1-1,-1 1 1,1-1 0,-1 1 0,1 0 0,-1 0 0,1-1-1,-1 1 1,1 0 0,-1 0 0,1-1 0,-1 1-1,1 0 1,0 0 0,-1 0 0,1 0 0,-1 0-1,1 0 1,0 0 0,-1 0 0,1 0 0,-1 0 0,1 0-1,0 1 1,-1-1 0,1 0 0,-1 0 0,1 1-1,-1-1 1,1 1 0,4 1 81,0 1 0,0 1 0,0-1 0,4 5 0,0-1 40,1 0 0,0-1 1,21 10-1,-27-14-238,0 0 0,1-1 0,-1 1 1,1-1-1,-1 0 0,1-1 0,0 1 0,-1-1 0,1 0 0,7 0 1,-10-1-167,-1 1 1,1-1 0,-1 1 0,1-1 0,-1 0-1,1 1 1,-1-1 0,0 0 0,1 0 0,-1 0-1,0 0 1,0 0 0,0-1 0,0 1 0,0 0-1,0 0 1,0-1 0,0 1 0,0-1 0,0 1-1,-1 0 1,1-1 0,-1 0 0,1 1 0,-1-1-1,1-1 1,3-8-1702,1-2 651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2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0 13995,'2'9'2657,"-2"2"2368,-2 1-1297,-1 2-1327,0-2-745,2 0-872,-2-2-271,-2-6-1002,2-2-823,15-13 776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2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20 329 12363,'-2'-2'382,"1"1"0,-1-1 1,0 1-1,1-1 0,-1 0 1,1 0-1,-1 1 0,1-1 1,0 0-1,0 0 1,-2-5-1,3 6-190,0 0 0,0-1 0,-1 1 1,1 0-1,0-1 0,0 1 0,1 0 0,-1-1 1,0 1-1,0 0 0,1-1 0,-1 1 0,0 0 1,1-1-1,-1 1 0,1 0 0,0 0 0,-1 0 0,1 0 1,0-1-1,0 1 0,1-1 0,17-16 1366,1 1 0,1 0 0,31-18 0,-9 6-746,-4 1-392,59-43-293,-81 57-363,-10 10-408,0-1 1,-1-1-1,0 1 0,0-1 1,6-8-1,-9 10-1633,-3 8 871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3.1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1 301 18012,'0'8'1520,"8"-7"1097,2-5-473,15-15-287,5-7-265,2-10-568,3-2-216,-1 4-472,-7 4-176,-1 4-216,-2 5-208,-7 2-528,-5 1-440,-7 1-1385,-4 2-607,4 9 1687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3.5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 13547,'12'-4'1836,"1"0"1,0 1 0,25-2-1,-26 4-1033,0 1-1,0 0 1,-1 1-1,19 3 0,-21-2-580,1 0-1,-1 1 0,0 1 1,0-1-1,0 1 0,-1 1 0,1-1 1,-1 2-1,0-1 0,-1 1 1,1 0-1,-1 0 0,0 1 0,6 8 1,-7-6-159,0-1 1,0 1 0,-1 0 0,0 0-1,-1 0 1,0 1 0,0 0 0,-1 0-1,0 0 1,-1 0 0,0 0 0,-1 0-1,0 1 1,-1-1 0,0 0 0,0 1-1,-1-1 1,0 0 0,-4 14 0,-17 56-275,18-68-367,0-1 1,-1-1 0,0 1-1,-14 18 1,8-17-2116,7-9 877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3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1 224 12203,'2'7'944,"1"-1"0,0 1 0,0-1 0,1 0 1,0 0-1,9 11 0,1-2 1059,17 14 0,-22-22-1539,-1 0 1,0 1-1,0 1 1,0-1-1,-1 1 1,-1 0-1,10 17 1,-15-23-357,0 0 1,0 0-1,0-1 1,-1 1-1,0 0 1,1 0-1,-1 3 1,0-6-97,0 1 1,0-1 0,0 0 0,0 1 0,0-1 0,0 1 0,0-1 0,0 0 0,0 1 0,0-1 0,0 1 0,0-1 0,-1 0 0,1 1 0,0-1-1,0 0 1,0 1 0,-1-1 0,1 0 0,0 1 0,0-1 0,-1 0 0,1 1 0,0-1 0,0 0 0,-1 0 0,1 1 0,0-1 0,-1 0 0,1 0-1,0 0 1,-1 0 0,1 1 0,-1-1 0,1 0 0,0 0 0,-1 0 0,1 0 0,-1 0 0,1 0 0,0 0 0,-1 0 0,1 0 0,0 0 0,-1 0-1,1 0 1,-1 0 0,1-1 0,0 1 0,-1 0 0,1 0 0,0 0 0,-1 0 0,1-1 0,0 1 0,-1 0 0,1 0 0,0-1 0,-1 1 0,1 0-1,0-1 1,-2 0 9,0-1-1,1 1 0,-1-1 1,1 0-1,0 0 1,-1 1-1,1-1 0,0 0 1,0 0-1,0 0 0,0 0 1,-1-4-1,-1-2 23,-4-12-66,1-1 1,0 1 0,2-1-1,0 0 1,1-1 0,1 1-1,1 0 1,2-1 0,-1 1-1,8-38 1,-6 48-169,1 1 0,0-1 0,1 1 0,0 0-1,0 0 1,8-13 0,-9 19-218,-1 1 0,1-1 0,-1 1 0,1-1 0,0 1 0,0 0 0,1 0-1,-1 1 1,1-1 0,-1 1 0,1-1 0,0 1 0,0 0 0,0 0 0,0 1 0,0-1 0,0 1 0,7-1-1,10 1-1024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4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1 171 16812,'6'-3'952,"0"0"0,0 0 0,0-1 1,0 0-1,-1 0 0,1-1 0,-1 1 1,5-7-1,-5 6-754,-1-1 0,1 1 1,-1-1-1,0 0 0,0-1 0,-1 1 1,0-1-1,0 0 0,0 1 0,-1-1 1,0 0-1,1-10 0,-2 16-196,-1-1 0,0 1 0,0 0 0,0-1 0,0 1 0,0 0-1,0-1 1,0 1 0,-1 0 0,1-1 0,0 1 0,-1 0 0,1 0 0,-1 0-1,1-1 1,-1 1 0,0 0 0,1 0 0,-1 0 0,0 0 0,0 0 0,0 0-1,0 0 1,0 0 0,0 0 0,0 0 0,0 1 0,0-1 0,0 0 0,0 1-1,0-1 1,-1 1 0,1-1 0,0 1 0,-2-1 0,1 1-22,0 0 0,0 0 0,0 0-1,0 0 1,0 0 0,0 1 0,0-1 0,0 1 0,0-1 0,0 1 0,0 0 0,0 0-1,0 0 1,0 0 0,0 0 0,1 0 0,-1 0 0,0 1 0,1-1 0,-1 1 0,-2 2 0,0 2 15,1 1 0,-1 0 0,1-1 0,0 1 0,0 1 1,1-1-1,0 0 0,0 1 0,1-1 0,0 1 0,0-1 1,1 1-1,0-1 0,0 1 0,1-1 0,0 1 0,0-1 1,1 1-1,0-1 0,0 0 0,1 1 0,0-1 0,5 9 1,-5-12 1,0 0 0,0 0 0,1 0 0,-1 0 0,1-1 0,0 1 0,0-1 0,0 0 0,1 0 0,-1 0 0,1-1 0,-1 0 0,1 0 0,0 0 0,0 0 0,0-1 0,0 0 0,0 0 0,0 0 0,0-1 0,0 1 0,1-1 0,-1 0 0,0-1 0,0 1 0,0-1 0,0 0 0,0-1 0,0 1 0,0-1 0,0 0 0,0 0 0,-1 0 0,1-1 0,-1 1 0,8-7 0,-7 4-367,0 0 0,-1 0 0,0 0 0,0 0 0,-1 0 0,1-1 0,-1 0 0,0 1 0,-1-1 0,4-11 0,-3 6-861,-1 1 0,-1-1 0,0 0 0,0 0 0,-1-17 0,-3-1-580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4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0 200 11771,'5'10'1936,"0"0"0,1 0 0,9 12 1,-9-15-1050,1 1 1,-1-1-1,1-1 1,12 10 0,-15-13-703,0 0 0,0 0 1,0-1-1,1 1 1,-1-1-1,1 0 1,-1 0-1,1-1 1,0 1-1,0-1 1,0 0-1,0-1 1,0 1-1,0-1 1,0 0-1,0 0 1,0 0-1,-1-1 0,1 1 1,0-1-1,0-1 1,6-1-1,-9 2-123,1 0 0,-1 0 0,1-1 0,-1 1 0,0-1 0,1 1 0,-1-1 0,0 0-1,0 0 1,-1 0 0,1 0 0,0 0 0,0 0 0,-1 0 0,1-1 0,-1 1 0,1-3 0,0 1 16,-1 0 1,0-1 0,0 1-1,-1 0 1,1 0 0,-1-1-1,0 1 1,0 0 0,-2-8-1,-1-4 10,-1 1-1,0 0 0,-1 0 1,-13-24-1,8 17-869,-2 1-1,-23-32 1,35 53 704,-11-16-1489,11 15 1399,0 1 1,-1-1 0,1 1 0,0-1 0,-1 1-1,1-1 1,0 1 0,0-1 0,-1 1 0,1-1-1,0 0 1,0 1 0,0-1 0,0 1 0,0-1-1,0 0 1,0 1 0,0-1 0,0 1-1,0-1 1,0 0 0,0 1 0,1-1 0,-1 1-1,0-1 1,1 0 0,6-1-1391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5.4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29 464 14299,'0'1'217,"0"-1"1,1 0-1,-1 0 0,0 1 1,1-1-1,-1 0 0,0 0 0,1 1 1,-1-1-1,1 0 0,-1 0 1,0 0-1,1 0 0,-1 0 0,1 0 1,-1 0-1,1 0 0,-1 0 1,0 0-1,1 0 0,-1 0 1,1 0-1,-1 0 0,1 0 0,-1 0 1,0 0-1,1 0 0,-1-1 1,1 1-1,-1 0 0,14-13 2673,4-19-656,-14 22-1958,0 0 1,-1 0 0,-1 0-1,1 0 1,-2-1-1,2-11 1,-3 17-269,0 1 1,0 0-1,-1 0 1,1-1-1,-1 1 1,0 0-1,0 0 1,-2-5-1,2 7-7,0 0 0,0 0 0,0 0 0,-1 0 0,1 1-1,-1-1 1,1 0 0,-1 0 0,1 1 0,-1-1 0,0 1-1,0 0 1,0-1 0,0 1 0,-4-2 0,5 3-6,0-1 0,0 1 0,0-1-1,0 1 1,0 0 0,-1 0 0,1-1 0,0 1 0,0 0 0,0 0 0,-1 0 0,1 0 0,0 0 0,0 1 0,-1-1 0,1 0 0,0 0 0,0 1 0,0-1 0,0 1 0,0-1 0,-2 2 0,1-1-2,0 1 1,1 0-1,-1-1 0,1 1 1,-1 0-1,1 0 1,0 0-1,-1 0 1,1 0-1,0 0 1,0 3-1,-2 3 1,0 0 0,1 1-1,1-1 1,0 1 0,-1 11 0,2-14 30,0 1-1,1-1 1,-1 0 0,2 0 0,-1 1 0,0-1 0,1 0 0,0 0 0,1-1 0,-1 1 0,1 0 0,0-1-1,8 11 1,-9-14 16,0 1 0,1-1 0,-1 0-1,1 1 1,-1-1 0,1 0 0,0-1-1,0 1 1,-1 0 0,2-1-1,-1 0 1,0 1 0,0-1 0,0-1-1,0 1 1,1 0 0,-1-1 0,0 1-1,1-1 1,-1 0 0,0 0 0,1-1-1,-1 1 1,0-1 0,0 1-1,1-1 1,-1 0 0,4-2 0,2-1 7,0-1 0,0 0 0,-1-1 0,1 0 0,-1 0 0,-1-1 0,1 0 0,-1 0 0,0-1 0,-1 0 0,0 0 0,0 0 1,-1-1-1,0 0 0,0 0 0,4-12 0,-4 3-40,0-1 1,-1 0-1,-1 0 0,-1 0 1,0-28-1,-2 15 76,-3 1-1,-9-48 1,14 87-10,0 0-1,0 0 1,1 0 0,0-1-1,0 1 1,1-1 0,0 1 0,0-1-1,1 0 1,0-1 0,0 1 0,0-1-1,1 0 1,0 0 0,0-1-1,13 9 1,-5-5 3,-6-5-26,-1 1-1,1 0 0,-1 0 0,0 1 1,8 9-1,-13-14-44,-1 0-1,0 1 1,0-1 0,0 0 0,-1 1-1,1-1 1,0 1 0,-1-1 0,1 1-1,0 0 1,-1-1 0,0 1-1,1 0 1,-1-1 0,0 1 0,0 0-1,0-1 1,0 1 0,0 0 0,-1-1-1,1 1 1,0 0 0,-1-1 0,1 1-1,-1-1 1,0 1 0,1 0-1,-1-1 1,0 1 0,0-1 0,0 0-1,0 1 1,0-1 0,-2 2 0,0 0 0,-1 1 0,1-1 0,-1 0 0,0-1-1,0 1 1,0-1 0,0 1 0,0-1 0,0 0 0,-6 1 0,0 0 11,-1 0-1,1-1 0,-15 1 1,23-3-18,-1-1-1,0 1 1,1 0 0,-1-1 0,1 0 0,-1 0 0,1 1 0,-1-1 0,1-1 0,-5-1 0,6 2-3,1 1 0,-1 0 0,1 0 1,-1-1-1,1 1 0,-1 0 0,1-1 0,-1 1 0,1-1 1,0 1-1,-1-1 0,1 1 0,0-1 0,-1 1 1,1-1-1,0 1 0,-1-1 0,1 1 0,0-1 0,0 1 1,0-1-1,0 0 0,-1 1 0,1-1 0,0 1 0,0-1 1,0 0-1,0 1 0,0-1 0,1 1 0,-1-1 1,0 0-1,0 1 0,0-1 0,0 1 0,1-1 0,-1 1 1,0-1-1,0 1 0,1-1 0,-1 1 0,0-1 0,1 1 1,-1-1-1,1 1 0,-1-1 0,1 1 0,-1 0 1,1-1-1,-1 1 0,1 0 0,-1-1 0,1 1 0,0 0 1,7-5-88,-1 2 0,1-1 0,0 1 0,12-3 0,-10 2 23,0 1 1,11-6-1,-13 5 69,0 0-1,-1-1 1,0 1-1,0-1 1,0-1-1,-1 1 1,0-1-1,0-1 1,0 1-1,-1-1 1,1 0-1,-2 0 1,1 0 0,-1-1-1,0 1 1,-1-1-1,0 0 1,0-1-1,0 1 1,-1 0-1,-1-1 1,2-13-1,-2 12 47,-1 0-1,0-1 0,-1 1 1,0 0-1,0-1 0,-5-13 1,17 51 186,-7-16-148,0-1 1,9 16-1,1-2-29,2-1 0,21 24 1,-36-45-109,-1-1 1,1-1-1,0 1 1,0 0 0,0 0-1,0 0 1,-1 0-1,1 0 1,0-1 0,0 1-1,0 0 1,1-1-1,-1 1 1,0-1-1,0 0 1,0 1 0,0-1-1,0 0 1,1 1-1,-1-1 1,0 0 0,0 0-1,0 0 1,1 0-1,-1 0 1,0 0 0,0 0-1,2-1 1,-2 0-177,0 0-1,1 0 1,-1 0 0,0-1 0,0 1 0,0 0 0,0 0 0,0-1-1,0 1 1,0-1 0,0 1 0,-1-1 0,1 1 0,0-1-1,-1 0 1,1 1 0,-1-1 0,0 1 0,0-1 0,1-2 0,0-25-3071,2-2 990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5.8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18820,'5'20'1280,"2"-3"369,5-4-569,7-10-928,-6-3-368,4-12-720,-2-3-745,1-2 1241,8 0-352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7.8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32 302 10690,'-11'5'1983,"9"-4"-1201,0 0 1,0 0-1,0 0 0,0 0 1,0 0-1,-1 0 1,-3 0-1,10-9 1955,18-18-1654,2 2-1,0 0 1,1 2 0,40-27 0,16-1-881,-21 15-1331,-45 25-1151,24-21 1,-38 31 2025,0-1 0,1 0 0,-1-1 0,0 1 0,0 0 1,0 0-1,0 0 0,0-1 0,0 1 0,-1 0 0,1-1 1,0 1-1,-1-1 0,1 1 0,-1-1 0,1 1 0,-1-3 1,0-7-1292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6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15515,'51'119'6473,"-33"-80"-4032,25 73 1,-30-49-1591,-9-44-609,-1 0 0,2-1 0,11 28 0,-12-40-173,-1-6-47,0-12-2,-2-7 12,0-1 0,8-32 0,-7 45-26,0 0 0,1 0 1,-1 0-1,1 0 0,1 0 1,-1 0-1,1 1 0,0 0 1,1 0-1,5-7 0,-9 12 9,-1 0-1,1 0 0,0 1 1,-1-1-1,1 0 0,0 0 1,0 1-1,0-1 0,0 0 1,0 1-1,0-1 1,0 1-1,0-1 0,0 1 1,0 0-1,0-1 0,0 1 1,0 0-1,0 0 0,0 0 1,0 0-1,0 0 1,0 0-1,0 0 0,1 0 1,-1 0-1,0 0 0,0 0 1,0 1-1,0-1 0,0 1 1,0-1-1,0 0 1,0 1-1,0 0 0,0-1 1,0 1-1,-1 0 0,2 0 1,0 1 25,0 1 1,0-1 0,-1 1 0,1-1-1,-1 1 1,1 0 0,-1 0 0,0-1-1,0 1 1,-1 0 0,1 0 0,0 6-1,-1 6-135,0 0-1,-1-1 0,-1 1 0,-1 0 1,0-1-1,-1 1 0,0-1 0,-1 0 0,-1 0 1,-8 15-1,7-21-891,7-8 932,0 0 0,0 1 0,0-1 0,0 0 0,-1 0 1,1 0-1,0 0 0,0 0 0,0 0 0,-1 0 0,1 0 0,0 0 0,0 0 0,0 0 0,-1 0 0,1 0 0,0 0 0,0 0 0,0 0 0,0-1 0,-1 1 0,1 0 0,0 0 0,0 0 0,0 0 0,0 0 1,-1 0-1,1 0 0,0-1 0,-1 0-247,0-1 1,0 1 0,0-1 0,0 0-1,1 1 1,-1-1 0,1 0 0,-1 0-1,0-2 1,-3-31-2397,4-9 831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6.6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15883,'1'0'128,"-1"0"-1,1 0 0,-1 0 0,1 0 0,-1-1 1,1 1-1,-1 0 0,0 0 0,1 0 0,-1 0 1,1 0-1,-1 0 0,1 1 0,-1-1 0,1 0 0,-1 0 1,1 0-1,-1 0 0,0 0 0,1 1 0,-1-1 1,1 0-1,-1 0 0,0 1 0,1-1 0,-1 0 1,0 1-1,1-1 0,-1 0 0,0 1 0,1-1 1,-1 1-1,11 16 2031,43 97 3225,14 68-3389,-65-173-1963,0 0 1,1-1-1,0 1 1,1-1-1,-1 0 1,2 0-1,-1-1 1,11 11-1,-14-15-26,1-1-1,-1 0 1,1 0-1,0 0 0,0 0 1,0 0-1,0 0 1,0-1-1,1 0 0,-1 1 1,0-1-1,1-1 1,-1 1-1,0 0 1,1-1-1,-1 0 0,1 1 1,-1-1-1,1-1 1,-1 1-1,1 0 0,-1-1 1,1 0-1,-1 0 1,0 0-1,4-1 0,-3-1-1,1 1-1,-1-1 0,0 0 0,0 0 0,0 0 0,0 0 1,-1 0-1,0-1 0,1 0 0,-1 0 0,0 0 0,-1 0 1,1 0-1,-1-1 0,0 1 0,0-1 0,0 1 0,0-1 1,-1 0-1,0 0 0,1-6 0,-1 2 13,0 1-1,0-1 1,-1 1-1,0-1 1,0 1 0,-1-1-1,-1 0 1,1 1-1,-1 0 1,0-1 0,-6-12-1,6 18-12,1 0 0,0 1 0,-1-1 0,0 1 0,0-1 0,1 1 0,-1-1 0,-1 1 0,1 0 0,0 0 0,0 0 0,-1 1-1,-3-3 1,5 4-2,0-1 0,0 1 0,0 0 0,-1-1 0,1 1 0,0 0 0,0 0 0,-1 0 0,1 0 0,0 0 0,-1 1 0,1-1 0,0 0 0,0 0 0,-1 1 0,1-1 0,0 1 0,0-1 0,0 1 0,0-1 0,0 1 0,0 0 0,0 0 0,0 0 0,0-1 0,0 1 0,0 0 0,0 0 0,0 0 0,1 0 0,-1 0 0,0 0 0,0 2 0,-3 4-35,0 0 1,1 0 0,-1 0-1,1 0 1,1 0 0,0 1-1,0 0 1,0-1 0,1 1-1,0 0 1,0 0-1,1-1 1,1 10 0,0-6-436,0 0 0,1 0 1,1-1-1,0 1 0,0-1 0,1 0 1,0 0-1,1 0 0,7 11 0,16 20-1030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7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104 156 14803,'3'-5'4849,"0"10"-1856,3 10-553,2 6-231,0 5-673,2 5-368,-2-2-679,-1 0-209,1-5-240,-2-1-112,0-5-337,-3-3-271,-6-9-1016,-1-4-464,-5-11-1193,6-2 1592</inkml:trace>
  <inkml:trace contextRef="#ctx0" brushRef="#br0" timeOffset="1">1 0 20236,'0'11'1169,"1"-2"151,5 0-432,6-3-720,4-1-480,0-6-1144,0-4-577,8-4 969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7.4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11 203 14923,'2'6'642,"4"33"3706,-6-36-4065,0 0-1,0 0 1,0 0-1,-1 0 1,1 0-1,-1 0 1,0 0-1,0 0 1,0 0 0,0 0-1,-2 2 1,3-4-272,0-1 1,0 0 0,0 0-1,0 0 1,0 0 0,0 0-1,0 0 1,0 0 0,0 0 0,0 0-1,0 1 1,0-1 0,0 0-1,0 0 1,0 0 0,0 0-1,0 0 1,-1 0 0,1 0 0,0 0-1,0 0 1,0 0 0,0 0-1,0 0 1,0 0 0,0 0-1,0 0 1,0 1 0,0-1-1,-1 0 1,1 0 0,0 0 0,0 0-1,0 0 1,0 0 0,0 0-1,0 0 1,0 0 0,0 0-1,0 0 1,-1 0 0,1-1-1,0 1 1,0 0 0,0 0 0,0 0-1,0 0 1,0 0 0,0 0-1,0 0 1,0 0 0,0 0-1,-1 0 1,1 0 0,0 0-1,0 0 1,0 0 0,0 0 0,0-1-1,0 1 1,0 0 0,0 0-1,0 0 1,0 0 0,-3-11 195,1-14-109,3 5 16,1 0-1,0 0 0,2 1 1,0-1-1,2 1 0,0 0 1,1 0-1,11-21 0,-16 36-59,0 1-1,0 0 0,0-1 1,0 1-1,1 0 0,-1 0 1,1 1-1,0-1 0,5-3 1,-7 5-31,0 0-1,0 1 1,0-1 0,1 1-1,-1-1 1,0 1 0,0 0 0,1-1-1,-1 1 1,0 0 0,1 0-1,-1 0 1,0 0 0,1 0 0,-1 0-1,0 0 1,0 0 0,1 1-1,-1-1 1,0 0 0,1 1 0,-1-1-1,0 1 1,0 0 0,0-1-1,0 1 1,0 0 0,0 0 0,1-1-1,0 3 1,2 2 18,0 0-1,0 0 1,-1 0-1,0 1 1,0 0-1,0 0 1,-1-1-1,3 11 1,-2-8-21,0 0 0,1 1 0,-1-1 0,9 11 0,-11-17-34,0 0 0,1-1 0,-1 1 0,1 0 0,0-1 0,0 1 0,-1-1 0,1 0 0,0 0 0,0 1 0,0-1 0,0-1 0,0 1 0,1 0-1,-1 0 1,0-1 0,0 1 0,0-1 0,1 0 0,-1 1 0,4-1 0,-3-1-150,0 0 1,0 1-1,0-1 1,0 0-1,0 0 0,-1 0 1,1-1-1,-1 1 1,1-1-1,-1 1 0,1-1 1,-1 0-1,0 0 0,0 0 1,0 0-1,4-5 1,1-1-776,-1-2 0,0 1 1,5-12-1,5-17-1550,0-7 1054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7.8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91 11338,'-3'-6'259,"-21"-45"2733,6 18 2783,23 47-778,1 2-4102,76 140 2662,56 119-2075,-131-261-1794,-1 1 0,-1 0-1,0 0 1,-1 0 0,3 21 0,-7-36 243,0 0-1,0 0 1,0 1 0,0-1-1,0 0 1,0 0 0,0 0-1,0 1 1,0-1-1,0 0 1,0 0 0,0 1-1,0-1 1,0 0-1,0 0 1,0 1 0,0-1-1,-1 0 1,1 0-1,0 0 1,0 1 0,0-1-1,0 0 1,0 0-1,0 0 1,-1 0 0,1 1-1,0-1 1,0 0-1,0 0 1,-1 0 0,1 0-1,0 0 1,0 0-1,0 1 1,-1-1 0,1 0-1,0 0 1,0 0 0,-1 0-1,1 0 1,0 0-1,0 0 1,0 0 0,-1 0-1,1 0 1,0 0-1,0 0 1,-1 0 0,1 0-1,0 0 1,0-1-1,0 1 1,-1 0 0,1 0-1,0 0 1,0 0-1,0 0 1,-1 0 0,1-1-1,0 1 1,0 0-1,0 0 1,-1 0 0,-11-10-2682,4-7 762</inkml:trace>
  <inkml:trace contextRef="#ctx0" brushRef="#br0" timeOffset="1">0 333 19932,'28'-9'1537,"2"-11"727,4-1-328,-1-8-751,-1 3-401,-6 6-512,-3 2-240,-8 7-448,-6 4-544,5 22-6138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8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20 547 15755,'2'0'379,"1"-1"-1,-1 1 1,1-1-1,-1 1 0,0-1 1,1 0-1,-1 0 1,0 0-1,1 0 0,-1 0 1,0-1-1,0 1 1,0-1-1,0 1 0,0-1 1,0 0-1,-1 0 1,1 0-1,-1 0 0,1 0 1,-1 0-1,1 0 1,-1 0-1,0 0 0,1-4 1,3-8 247,0 1 0,-1-2 1,3-17-1,-3 12-132,-1 7-370,0 0 1,-1 0-1,-1 0 1,0-1-1,-1-16 1,-1 24-121,0 0 0,0 0 1,0 0-1,-1 0 1,0 0-1,0 0 1,0 0-1,-1 1 1,0-1-1,0 1 1,0 0-1,-1 0 1,-6-7-1,9 10-4,-1 1-1,1-1 1,-1 1 0,0-1-1,1 1 1,-1-1 0,0 1-1,0 0 1,0 0-1,0 0 1,0 0 0,0 1-1,0-1 1,-1 0-1,-2 0 1,4 1-1,-1 0 1,1 1-1,0-1 1,0 0-1,0 0 0,-1 1 1,1-1-1,0 0 0,0 1 1,0 0-1,0-1 1,0 1-1,0-1 0,0 1 1,0 0-1,0 0 1,0 0-1,0-1 0,0 1 1,1 0-1,-1 0 1,0 0-1,1 0 0,-1 0 1,1 0-1,-1 1 1,1-1-1,-1 2 0,-1 2 1,0 1-1,1 0 0,0 0 1,0-1-1,1 1 1,0 0-1,0 0 0,0 0 1,0 0-1,1-1 1,0 1-1,1 0 0,-1-1 1,1 1-1,0 0 1,0-1-1,1 0 0,5 10 1,-6-11 0,1-1 0,-1 1 0,1-1 0,0 1 0,0-1 1,1 0-1,-1 0 0,0 0 0,1-1 0,0 1 0,0-1 0,0 0 1,0 0-1,0 0 0,0 0 0,0-1 0,0 0 0,1 0 0,-1 0 0,1 0 1,-1-1-1,1 1 0,-1-1 0,1 0 0,5-1 0,-3-1 5,-1 1 0,1-1 0,-1 0 0,0 0-1,1-1 1,-1 0 0,0 0 0,-1 0 0,1-1 0,0 0 0,-1 0-1,0 0 1,0-1 0,0 1 0,5-8 0,-3 1 19,0 0 1,0 0-1,-1 0 1,0-1-1,-1 0 1,-1 0-1,4-14 1,16-95 115,-4 12-32,-20 109-103,0 0 1,0 0-1,0-1 0,0 1 1,0 0-1,0 0 1,0-1-1,0 1 0,0 0 1,0 0-1,0 0 1,0-1-1,0 1 0,0 0 1,0 0-1,1-1 1,-1 1-1,0 0 0,0 0 1,0 0-1,0-1 1,0 1-1,0 0 1,1 0-1,-1 0 0,0 0 1,0-1-1,0 1 1,1 0-1,-1 0 0,0 0 1,0 0-1,0 0 1,1 0-1,-1 0 0,0 0 1,0-1-1,1 1 1,-1 0-1,0 0 0,0 0 1,0 0-1,1 0 1,-1 0-1,0 0 0,0 0 1,1 0-1,-1 1 1,0-1-1,0 0 1,1 0-1,-1 0 0,0 0 1,0 0-1,0 0 1,1 0-1,-1 0 0,0 1 1,0-1-1,0 0 1,0 0-1,1 0 0,-1 0 1,0 1-1,0-1 1,8 14 253,9 32 301,-12-30-449,0-1-1,1 0 0,1 0 0,0-1 1,1 0-1,11 15 0,-18-27-138,1 0 0,0 0 0,0 0 0,-1 0 0,1-1 0,0 1 0,1 0 0,-1-1 0,0 0 0,0 0 0,1 0 0,-1 0 0,1 0-1,-1 0 1,1 0 0,-1-1 0,1 1 0,-1-1 0,5 0 0,-4 0-188,-1 0 0,0-1-1,1 1 1,-1-1 0,0 0-1,0 0 1,0 0 0,0 0-1,1 0 1,-2 0 0,1-1-1,0 1 1,0 0 0,0-1 0,0 0-1,-1 1 1,1-1 0,-1 0-1,0 0 1,1 0 0,1-3-1,12-34-4683,-13 34 4378,6-19-1508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9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90 732 16107,'-4'2'744,"0"1"0,0-1 0,1 0 0,-1 1-1,1 0 1,-1 0 0,1 0 0,0 0-1,0 0 1,0 1 0,-3 6 0,-1 1 258,1 1-1,-8 19 1,10-21-695,0 1 0,1 0 1,-3 21-1,6-26-304,-1-1 1,1 1 0,0-1 0,0 0-1,1 1 1,-1-1 0,1 1-1,0-1 1,1 0 0,1 6 0,-3-10-27,1-1 0,-1 1 0,0-1 0,0 1 0,1 0 0,-1-1 0,0 1 0,0-1 0,1 1 0,-1-1 1,1 1-1,-1-1 0,1 0 0,-1 1 0,0-1 0,1 1 0,-1-1 0,1 0 0,0 0 0,-1 1 0,1-1 1,-1 0-1,1 0 0,-1 1 0,1-1 0,0 0 0,-1 0 0,1 0 0,-1 0 0,1 0 0,0 0 0,-1 0 1,1 0-1,-1 0 0,1 0 0,0 0 0,-1-1 0,1 1 0,-1 0 0,1 0 0,0-1 0,-1 1 0,1 0 1,-1-1-1,1 1 0,0-1 0,0 0-64,1-1 0,0 1 0,-1-1 0,0 1 0,1-1 0,-1 0 0,0 0 0,1 0 0,-1 1 0,0-1 0,-1 0 0,2-3 0,3-16-459,-3 9 94,1 0 0,1 1 0,0 0 1,5-12-1,-8 20 383,1 1 0,-1 0 0,1-1 0,-1 1 0,1 0 0,0 0 0,0 0 0,0 0 0,0 0 0,0 0 0,0 0 0,0 1 0,1-1 0,-1 1 0,1 0 1,-1-1-1,1 1 0,-1 0 0,1 1 0,0-1 0,0 0 0,4 0 0,-3 2 122,1-1 1,-1 0-1,0 1 1,0 0-1,0 0 1,1 0-1,6 4 0,19 4 527,-28-9-550,0 0 1,0 1-1,0-1 0,0-1 1,0 1-1,0 0 1,0 0-1,0-1 0,0 1 1,0-1-1,0 0 1,0 1-1,-1-1 0,3-1 1,5-6 37,0 1 0,0-1-1,-1-1 1,0 0 0,0 0 0,-1 0 0,11-21 0,-14 22-72,0 1-1,-1-1 1,0 0 0,0 0 0,-1 0 0,3-17 0,-3 3-359,0-30 1,-3 47 140,-1 7 144,-1 9 29,-2 21 17,-3 23 243,7-50-155,1 0 0,0 0 1,0 0-1,1 0 0,-1-1 0,1 1 1,0 0-1,3 7 0,-3-10-41,0 0 0,-1-1 0,1 1-1,0 0 1,0-1 0,0 1 0,1-1 0,-1 0 0,0 1-1,0-1 1,1 0 0,-1 0 0,1 0 0,-1 0-1,1 0 1,0 0 0,-1 0 0,1 0 0,0-1 0,-1 1-1,1-1 1,0 1 0,0-1 0,0 0 0,-1 1-1,1-1 1,0 0 0,0 0 0,3-1 0,-1 0-7,-1 1 1,1-1 0,0-1-1,0 1 1,-1 0 0,1-1-1,-1 0 1,0 0-1,1 0 1,-1 0 0,0 0-1,0-1 1,5-4 0,3-7 8,0-1 1,-1 1 0,0-2-1,-2 1 1,0-2-1,0 1 1,10-34 0,-10 18 118,0-1 1,-2 0 0,3-47 0,-9 49-37,0 0 1,-2 1-1,-11-57 1,-31-88-308,43 171 204,-8-21-53,8 24 60,1 0 0,0 0-1,-1 1 1,1-1 0,-1 0 0,1 0-1,-1 1 1,1-1 0,-1 0 0,1 1-1,-1-1 1,0 0 0,1 1 0,-1-1 0,0 1-1,0-1 1,1 1 0,-1-1 0,0 1-1,0 0 1,0-1 0,1 1 0,-2 0 0,1 0 14,0 0 0,0 0 0,1 0 0,-1 1 0,0-1 0,1 0 0,-1 0 0,0 1 0,1-1 0,-1 1 0,0-1 0,1 0 0,-1 1 0,1-1 0,-1 1 0,1-1 0,-1 1 0,1 0 0,-1-1 1,1 1-1,0-1 0,-1 1 0,1 0 0,0-1 0,-1 1 0,1 0 0,0 0 0,0-1 0,0 1 0,-1 1 0,-1 28 575,2-24-448,0 15 153,2 0-1,0 0 1,1 0-1,8 27 0,32 79 325,-35-110-584,1 0 0,1-1 0,0 0 0,1 0 1,25 26-1,-34-39-155,16 19-269,-17-21 198,-1 0-1,1 0 0,0 0 1,-1 0-1,1 0 0,-1 0 1,1 0-1,-1 0 1,1 0-1,-1 0 0,0 1 1,0-1-1,1 0 0,-1 0 1,0 0-1,0 0 0,0 0 1,0 1-1,-1 1 0,1-3-7,-1 0-1,1 1 0,0-1 0,-1 0 0,1 0 1,-1 0-1,1 1 0,-1-1 0,1 0 0,-1 0 1,1 0-1,-1 0 0,1 0 0,-1 0 0,1 0 0,-1 0 1,1 0-1,-1 0 0,1 0 0,-1 0 0,1 0 1,-1 0-1,1 0 0,-1-1 0,1 1 0,-1 0 1,0-1-1,-5-7-1522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9.4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1 151 14339,'125'-85'10457,"-41"25"-6482,-83 60-3944,0-1-1,-1 0 0,1 1 1,0-1-1,0 1 0,0-1 0,0 1 1,0 0-1,0-1 0,0 1 1,-1 0-1,1 0 0,0-1 0,0 1 1,0 0-1,0 0 0,0 0 0,0 0 1,0 0-1,0 0 0,0 1 1,2-1-1,-2 1-23,0 0 0,0 0 0,0 0 0,-1 0 1,1 0-1,0 0 0,0 0 0,0 0 0,-1 0 0,1 1 1,-1-1-1,1 0 0,-1 0 0,1 1 0,-1 1 0,11 36-324,-3 1 0,7 78-1,-16-104-2283,1-14 2451,0 0 0,0 0 0,0 1 0,0-1-1,0 0 1,0 0 0,0 1 0,0-1 0,0 0 0,-1 0 0,1 0 0,0 1 0,0-1 0,0 0 0,0 0 0,0 0 0,-1 1 0,1-1 0,0 0 0,0 0-1,0 0 1,0 0 0,-1 1 0,1-1 0,0 0 0,0 0 0,-1 0 0,1 0 0,0 0 0,0 0 0,-1 0 0,1 0 0,0 0 0,0 0 0,-1 0 0,1 0-1,0 0 1,-1 0 0,1-2-1590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19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25 18844,'3'-3'1784,"-3"-2"953,2 1-1257,-2-2-1232,-5 3-720,4 0-888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20.3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43 11811,'0'0'168,"0"-1"0,0 1 0,0 0 0,0-1 0,0 1 0,0-1 0,0 1 0,-1 0 1,1-1-1,0 1 0,0 0 0,0 0 0,0-1 0,0 1 0,-1 0 0,1-1 0,0 1 1,0 0-1,-1 0 0,1-1 0,0 1 0,0 0 0,-1 0 0,1-1 0,0 1 0,-1 0 1,1 0-1,0 0 0,-1 0 0,1 0 0,-1-1 0,-6 9 3135,-5 16-614,0 14-946,6-23-1606,1 0-1,1 1 1,0 0 0,1 0 0,-1 21-1,4-36-147,0 0 0,-1-1-1,1 1 1,0 0-1,0-1 1,0 1 0,0 0-1,0-1 1,1 1-1,-1 0 1,0-1 0,0 1-1,0-1 1,1 1-1,-1 0 1,0-1 0,0 1-1,1-1 1,-1 1-1,1 0 1,-1-1 0,0 1-1,1-1 1,-1 0-1,2 2 1,-1-2-5,-1 0 0,1 0-1,0 0 1,0-1 0,-1 1 0,1 0 0,0 0 0,-1 0 0,1 0-1,0-1 1,-1 1 0,1 0 0,0-1 0,-1 1 0,1-1 0,0 1-1,-1 0 1,2-2 0,3-3-43,0 0 0,0 0 0,6-9-1,-2 0 44,-1-1 0,0 0 1,8-23-1,10-21 19,-23 52 28,1 1 0,0-1 0,1 1 0,-1 0-1,1 1 1,8-8 0,-12 12 13,0 0 1,1 0-1,-1 0 0,0 1 0,0-1 0,0 0 0,1 0 0,-1 1 1,0-1-1,1 1 0,-1 0 0,0-1 0,1 1 0,-1 0 0,1 0 0,-1 0 1,0 0-1,1 0 0,-1 0 0,1 0 0,-1 0 0,0 0 0,1 1 0,-1-1 1,0 1-1,1-1 0,-1 1 0,0-1 0,3 2 0,1 2 318,1 1-1,-1-1 0,0 1 0,9 11 1,9 8 599,-6-14-678,-13-8-240,0 1 0,0-1 0,0 1 0,-1-1 0,1 1-1,-1 0 1,1 0 0,-1 1 0,5 5 0,-8-8-40,0 0 0,1 0 0,-1 0 1,0-1-1,0 1 0,0 0 0,1 0 0,-1 0 0,0 0 0,0-1 0,0 1 1,0 0-1,0 0 0,-1 0 0,1 0 0,0 0 0,0-1 0,0 1 0,-1 0 1,1 0-1,0-1 0,-1 1 0,1 0 0,-1 0 0,1-1 0,-1 1 1,1 0-1,-1-1 0,0 1 0,1-1 0,-1 1 0,0 0 0,1-1 0,-2 1 1,-1 1-26,0-1 1,0 1 0,0-1-1,-1 1 1,1-1-1,0 0 1,-5 0 0,-6 1-885,0-1-1,-1 0 1,-19-3 0,13 1-441,-19 0 152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08:58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0 8762,'-11'11'2619,"11"-11"-2496,0 0 1,-1 0 0,1 1-1,0-1 1,0 0-1,0 0 1,0 1-1,0-1 1,0 0 0,-1 0-1,1 1 1,0-1-1,0 0 1,0 0 0,0 1-1,0-1 1,0 0-1,0 1 1,0-1 0,0 0-1,0 0 1,0 1-1,1-1 1,-1 0-1,0 0 1,0 1 0,0-1-1,2 1 101,-1 0 1,0 0-1,1-1 0,0 1 0,-1 0 0,1-1 0,-1 1 1,1-1-1,0 0 0,-1 1 0,1-1 0,0 0 1,-1 0-1,4 0 0,73-1 2057,-39 0-1132,50 5-1,-86-4-1092,1 1 0,0-1 0,-1 1-1,1 0 1,-1 0 0,1 0 0,-1 1 0,1-1-1,-1 1 1,0 0 0,0 0 0,0 0-1,0 0 1,4 4 0,-5-4-49,-1 0 0,1 1 0,-1-1 0,1 1 0,-1-1 0,0 1 0,0 0 0,0-1 0,0 1 0,-1 0 0,1 0 0,-1 0 0,1-1 1,-1 1-1,0 0 0,0 0 0,0 0 0,-1 0 0,0 3 0,-1 5-523,-1-1 0,-1 1 0,1 0 0,-10 15 0,1 2-2068,5-9 1248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39:20.7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1 369 20980,'33'-14'1889,"11"-9"1440,10-6-945,-3-9-672,-3 2-583,-13-7-1169,-3-1-488,-10-2-1193,-2-2-1327,-3 0 1839</inkml:trace>
  <inkml:trace contextRef="#ctx0" brushRef="#br0" timeOffset="1">445 77 28142,'-24'33'1512,"3"-9"1033,12-22-3089,2-11-2329,4-38 1697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26.9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58 11650,'8'-2'1302,"0"-1"-1,-1 1 0,1-1 0,12-8 0,20-7 1305,-17 12-1430,1 2 1,-1 0 0,1 1 0,48 2-1,-44 0-500,21 1-243,1 2 0,-2 2 1,67 13-1,-92-10-1461,-10 6 352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36.7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164 199 7106,'-5'-13'864,"0"-1"0,-6-19 1,8 20 130,-1 1 1,0 0 0,-11-21 0,9 21-215,5 8-371,-1 1 1,0-1-1,0 0 1,-1 1-1,1-1 1,-5-4 0,7 8-334,-1-1 0,1 1 1,-1-1-1,1 1 0,-1 0 1,1-1-1,-1 1 0,1 0 0,-1 0 1,0-1-1,1 1 0,-1 0 1,0 0-1,1 0 0,-1 0 1,1 0-1,-1 0 0,0 0 0,0 0 1,-1 0 11,1 1 1,0-1 0,0 1-1,0-1 1,0 1-1,0 0 1,0-1 0,0 1-1,0 0 1,0 0 0,0 0-1,0 0 1,1 0-1,-2 1 1,-1 2 65,1 1-1,0-1 1,0 1-1,0 0 1,0-1-1,1 1 1,0 0-1,0 0 1,0 0 0,0 1-1,1-1 1,0 0-1,0 0 1,0 0-1,1 0 1,-1 0 0,1 0-1,2 5 1,-1-6-95,0-1 1,-1 0 0,2 1 0,-1-1 0,0 0 0,0 0-1,1-1 1,0 1 0,0 0 0,0-1 0,0 1 0,0-1-1,0 0 1,0 0 0,1 0 0,-1-1 0,5 2 0,-7-3-53,0 1 0,0-1 0,-1 0 0,1 0 0,0 0 0,0 0 0,0 0 0,0 0 0,-1 0 0,1-1 0,0 1 0,0 0 0,0 0 0,0-1 0,-1 1 0,1 0 0,0-1 0,0 1 0,-1-1 0,1 1 0,0-1 0,-1 1 0,1-1 0,-1 1 0,1-1 0,0 0 0,-1 1 0,1-1 0,0-1 0,9-23 179,-9 23-166,1-6 47,0 0-1,0 0 1,-1-1 0,0 1 0,0 0 0,-1-16 0,0 20-52,-1 1 0,1-1-1,-1 1 1,0-1 0,0 1 0,0-1-1,0 1 1,-1 0 0,1 0 0,-1 0-1,0 0 1,0 0 0,0 0 0,0 0-1,-1 0 1,1 1 0,-1-1 0,-5-3-1,7 5-10,-1 0 0,1 0-1,-1 0 1,1 1-1,-1-1 1,0 0 0,0 1-1,1-1 1,-1 1-1,0 0 1,0 0 0,1 0-1,-1-1 1,0 1-1,0 1 1,0-1 0,1 0-1,-4 1 1,2 0 11,0 0 1,0 1 0,0-1-1,0 1 1,0 0 0,0 0-1,1 0 1,-1 0 0,-3 4-1,1-1 53,0 1 1,1-1-1,-1 1 0,1 1 0,1-1 0,-1 0 0,1 1 0,-4 11 1,7-16-51,-1 1 40,0 0 0,0 0 1,0 0-1,1 0 0,0 0 1,-1 5-1,1-8-44,1 1 0,-1-1 0,0 1 1,0-1-1,0 1 0,1-1 0,-1 1 0,0-1 1,0 1-1,1-1 0,-1 1 0,0-1 0,1 1 0,-1-1 1,1 1-1,-1-1 0,1 0 0,-1 1 0,1-1 1,-1 0-1,1 1 0,-1-1 0,1 0 0,-1 0 0,1 0 1,-1 1-1,1-1 0,-1 0 0,1 0 0,0 0 1,-1 0-1,1 0 0,-1 0 0,1 0 0,-1 0 0,1 0 1,0 0-1,-1-1 0,2 1 0,12-4 308,-12 3-96,-8 5-337,4-3-87,1-1 0,0 1 0,0 0 0,0 0 0,0-1 0,0 1 0,0 0 0,0 0 0,0 0 0,1 0 0,-1 0 0,0 0 0,1 0 0,-1 0-1,0 0 1,1 0 0,-1 1 0,1-1 0,0 0 0,-1 0 0,1 1 0,0-1 0,0 0 0,-1 0 0,1 1 0,0-1 0,1 0 0,-1 0 0,0 1 0,0-1 0,0 0 0,1 2 0,3 15-2272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37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110 143 9426,'0'-2'272,"0"1"0,-1-1 1,1 1-1,0-1 0,-1 0 0,0 1 1,1-1-1,-1 1 0,0 0 0,1-1 0,-1 1 1,0 0-1,0-1 0,0 1 0,0 0 1,0 0-1,-1 0 0,1 0 0,0 0 0,0 0 1,-2-1-1,1 1 17,1 0 1,0 0-1,-1 0 0,1 0 1,0 0-1,0 0 0,0 0 1,-1-1-1,1 1 0,1 0 1,-1-1-1,0 1 0,0-1 1,0 1-1,1-1 0,-1 1 1,0-4-1,1 4-164,0 0 0,0 0 0,0 0 0,0 0 0,-1 0 0,1 0 0,0 0 0,-1 0 0,1 1 0,0-1 0,-1 0 0,1 0 0,-1 0 0,0 0 0,1 1 0,-1-1 0,1 0 0,-1 0 0,0 1 0,0-1 0,1 1 0,-3-2 0,3 16 259,8 6-240,-6-15-114,0 0-1,0 1 0,0-1 0,0 7 0,-1-3-7,-1-5 30,1 0 0,0 1 0,-1-1 0,2 1 0,-1-1 0,2 5 0,-3-9-39,1 1 0,-1 0-1,1 0 1,-1-1 0,1 1-1,-1-1 1,1 1 0,0 0-1,-1-1 1,1 1 0,0-1-1,-1 1 1,1-1 0,0 0-1,0 1 1,-1-1 0,1 0-1,0 1 1,0-1 0,0 0-1,0 0 1,-1 0 0,1 0-1,0 0 1,0 0-1,0 0 1,0 0 0,-1 0-1,1 0 1,0 0 0,0 0-1,0-1 1,0 1 0,-1 0-1,1-1 1,0 1 0,0-1-1,0 0 1,1 0 26,0 0 0,0-1 0,0 1 0,-1-1-1,1 0 1,0 1 0,-1-1 0,0 0 0,1 0 0,-1 0 0,0 0 0,0 0 0,0 0 0,0-1-1,0 1 1,-1 0 0,1 0 0,-1-1 0,1-3 0,0-4 230,0-1 0,-1-20-1,0 26-191,-1 0 0,0 0-1,0 0 1,0 1 0,0-1-1,-1 0 1,0 1-1,0 0 1,0-1 0,0 1-1,-1 0 1,1 0 0,-6-6-1,6 8-60,0 0-1,0 1 0,0-1 1,0 0-1,0 1 1,0-1-1,-1 1 1,1 0-1,-1-1 0,1 1 1,-1 0-1,1 1 1,-1-1-1,1 0 0,-1 1 1,0 0-1,0-1 1,1 1-1,-1 0 1,0 0-1,1 1 0,-1-1 1,0 0-1,1 1 1,-4 1-1,3-1-45,0 0-1,0 0 1,1 0-1,-1 0 1,1 0-1,-1 1 1,1 0 0,-1-1-1,1 1 1,0 0-1,0 0 1,0 0-1,0 0 1,0 1 0,0-1-1,0 0 1,1 1-1,0-1 1,-1 1-1,1 0 1,-1 3 0,2-5-76,0 0 0,0 0 0,0 0 1,0 0-1,0 0 0,0 0 1,0 0-1,1 0 0,-1 0 0,0 0 1,1 0-1,-1 0 0,1 0 1,-1 0-1,1 0 0,-1-1 1,1 1-1,0 0 0,-1 0 0,1-1 1,0 1-1,0 0 0,0-1 1,-1 1-1,1-1 0,0 1 0,0-1 1,0 1-1,0-1 0,0 0 1,0 1-1,0-1 0,0 0 1,0 0-1,0 0 0,0 0 0,2 0 1,3 0-298,0 0 0,0 0 0,10-3 1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38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1 162 9218,'45'-66'8116,"-45"66"-8021,0 0 0,1 0 0,-1-1-1,0 1 1,0 0 0,1-1-1,-1 1 1,0 0 0,0-1 0,0 1-1,1-1 1,-1 1 0,0 0-1,0-1 1,0 1 0,0-1 0,0 1-1,0 0 1,0-1 0,0 1 0,0-1-1,0 1 1,0 0 0,0-1-1,0 1 1,0-1 0,-1 1 0,1 0-1,0-1 1,0 1 0,0 0-1,-1-1 1,1 1 0,0 0 0,0-1-1,-1 1 1,1 0 0,0-1 0,0 1-1,-1 0 1,1 0 0,-1-1-1,0 1 31,0 0 0,1 0 0,-1 0 0,0 0-1,0 0 1,0 0 0,1 0 0,-1 0-1,0 0 1,0 0 0,0 1 0,1-1 0,-1 0-1,0 1 1,0-1 0,1 0 0,-1 1-1,0-1 1,0 1 0,0 0 0,-1 2 19,0-1 0,0 1 0,0 0 0,0-1 0,0 1 0,1 0 0,0 0 0,-1 0 0,1 1 0,0-1 0,0 0-1,1 0 1,-1 0 0,1 1 0,0-1 0,0 0 0,0 1 0,0-1 0,0 0 0,1 0 0,-1 1 0,1-1 0,2 5 0,-3-7-131,0-1 0,0 1 0,0 0 0,1 0 0,-1 0 0,0 0 0,1 0 0,-1-1-1,0 1 1,1 0 0,-1 0 0,1-1 0,0 1 0,-1 0 0,1-1 0,0 1 0,-1-1 0,1 1 0,0-1 0,-1 1-1,1-1 1,0 1 0,0-1 0,0 1 0,-1-1 0,1 0 0,0 0 0,0 1 0,0-1 0,0 0 0,0 0 0,0 0-1,0 0 1,-1 0 0,1 0 0,0 0 0,0-1 0,0 1 0,0 0 0,0 0 0,0-1 0,-1 1 0,1 0-1,0-1 1,0 1 0,1-2 0,2 0 23,-1 0 0,1-1-1,-1 0 1,1 1 0,-1-1-1,0-1 1,0 1 0,3-5-1,1-3 57,0-1 0,5-13 0,-10 20-66,0 0 1,0 0-1,-1 0 1,0 0 0,0 0-1,0 0 1,0 0 0,-1-8-1,0 13-23,0-1-1,0 1 0,0-1 1,0 1-1,0-1 1,0 1-1,0 0 1,0-1-1,0 1 0,0-1 1,-1 1-1,1-1 1,0 1-1,0 0 1,0-1-1,-1 1 0,1-1 1,0 1-1,0 0 1,-1-1-1,1 1 1,0 0-1,-1-1 0,1 1 1,0 0-1,-1 0 1,1-1-1,0 1 0,-1 0 1,1 0-1,-1-1 1,0 2 0,0-1 0,0 0 0,0 0 0,0 0 0,0 0 0,0 1 0,0-1 0,0 0 0,1 1 0,-1-1 0,0 1 0,0-1 0,-1 2 0,-2 1 11,1 0-1,0 0 1,-1 0-1,1 1 1,-3 4 0,4-5 32,0 1 0,1 0 0,-1-1 1,1 1-1,0 0 0,0 0 1,0 0-1,0 0 0,1 0 1,0 0-1,-1 0 0,1 0 1,1 0-1,0 8 0,0-11-24,-1 1 0,1 0 1,0 0-1,-1-1 0,1 1 0,0 0 0,0-1 0,0 1 0,0-1 1,1 1-1,-1-1 0,0 1 0,0-1 0,1 0 0,-1 0 0,1 0 0,-1 0 1,1 0-1,0 0 0,-1 0 0,1 0 0,0 0 0,0-1 0,-1 1 0,1-1 1,0 0-1,0 1 0,0-1 0,0 0 0,0 0 0,-1 0 0,1 0 0,3-1 1,0 0 65,-1 0 1,1 0-1,0 0 1,0-1 0,0 1-1,-1-1 1,1-1-1,-1 1 1,0-1 0,6-3-1,-9 5-60,0 0-1,1 0 0,-1 0 1,0 0-1,0 0 0,0 0 1,0 0-1,0 0 0,0-1 1,0 1-1,0 0 1,0-1-1,-1 1 0,1-1 1,0 1-1,-1-1 0,0 1 1,1-1-1,-1 1 0,0-1 1,0 1-1,1-1 1,-1 1-1,0-1 0,-1 1 1,1-1-1,0 0 0,0 1 1,-1-1-1,1 1 0,-1-1 1,1 1-1,-1 0 1,0-1-1,1 1 0,-3-3 1,-2-2-4,0 0 1,-1 0 0,0 1 0,0 0 0,0 0-1,-11-6 1,-44-22-1395,57 31 1146,2 1-184,0 0 1,0 0-1,0 0 0,0 0 0,-1 0 1,1 1-1,0-1 0,-1 1 1,1 0-1,-5-1 0,-1 5-1483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39.8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92 80 9138,'-2'-2'770,"0"1"0,0-1 1,0 1-1,0-1 0,0 0 0,-2-3 0,-9-9 2666,12 13-3228,1 1 0,-1-1 0,0 1-1,0-1 1,0 1 0,1-1 0,-1 1 0,0-1 0,0 1-1,0 0 1,0 0 0,0-1 0,0 1 0,0 0-1,0 0 1,0 0 0,0 0 0,0 0 0,1 0 0,-1 0-1,0 0 1,0 0 0,0 1 0,0-1 0,0 0-1,0 1 1,-1 0 0,0 0-141,0 1-1,1-1 0,-1 1 1,1 0-1,-1 0 1,1 0-1,0 0 0,0 0 1,-1 0-1,0 3 1,-3 9 151,1 0 0,1 0 0,0 1 1,1-1-1,0 24 0,1-36-190,1-1 0,0 1-1,0 0 1,0 0 0,1-1-1,-1 1 1,0 0 0,1-1-1,-1 1 1,1 0 0,0-1-1,-1 1 1,1-1 0,0 1-1,0-1 1,0 1 0,0-1-1,0 1 1,1 0 0,0-1-4,-1 0 0,0 0 0,1-1 0,-1 1 0,1 0 0,-1-1 1,1 1-1,-1-1 0,1 0 0,-1 1 0,1-1 0,-1 0 0,1 0 0,-1 0 0,1 0 1,0 0-1,-1 0 0,1-1 0,-1 1 0,1-1 0,-1 1 0,2-1 0,3-2 49,0 0 0,-1 0 0,1 0 0,-1 0 0,0-1 0,0 0 0,0 0 0,-1-1 0,1 1 0,-1-1-1,0 0 1,6-10 0,-5 6 21,0 0-1,0 0 1,0 0 0,-2-1-1,1 0 1,-1 0-1,2-12 1,-4 18-56,0 0 0,-1 0 0,0 0 0,0 0 0,0 0 0,0 0 0,-1 0 1,0 0-1,-1-6 0,1 9-28,1-1 1,-1 1 0,0 0 0,1 0 0,-1 0-1,0-1 1,0 1 0,0 0 0,0 0-1,0 0 1,0 0 0,0 1 0,0-1 0,0 0-1,-1 0 1,1 1 0,0-1 0,0 0-1,-1 1 1,1-1 0,0 1 0,-1 0-1,1-1 1,0 1 0,-1 0 0,1 0 0,-1 0-1,1 0 1,0 0 0,-3 1 0,1-1 5,1 0 1,-1 1-1,0 0 1,0-1 0,1 1-1,-1 0 1,0 0 0,1 1-1,-1-1 1,1 0-1,0 1 1,-1 0 0,1-1-1,-2 4 1,0-2 16,1 1-1,0 0 1,0 0-1,0 0 1,1 0 0,0 1-1,-3 7 1,1-2-54,1 0 1,1 0-1,0 0 0,0 0 1,1 0-1,0 1 1,1 11-1,0-20-89,0-1 1,0 1-1,0 0 0,1 0 1,-1 0-1,0 0 0,1 0 0,0-1 1,-1 1-1,1 0 0,0 0 1,0-1-1,0 1 0,0 0 0,0-1 1,0 1-1,0-1 0,0 0 1,1 1-1,-1-1 0,0 0 1,1 0-1,0 0 0,-1 0 0,1 0 1,1 1-1,23 4-1220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49.8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1143 12139,'0'-1'150,"0"1"0,0-1 1,0 0-1,0 0 1,0 0-1,1 0 1,-1 0-1,0 0 1,1 0-1,-1 1 0,0-1 1,1 0-1,-1 0 1,1 1-1,-1-1 1,1 0-1,0 0 1,-1 1-1,1-1 0,1 0 1,19-9 1499,-12 6-1214,74-31 1683,274-132 1443,12-83-1625,-194 125-1360,36-13-266,89-64-323,-239 155-252,101-71-3747,-150 108 2652,-12 10 1332,0 0-1,0 0 1,0 0 0,0 0 0,1 0 0,-1 0 0,0 0-1,0 0 1,0 0 0,0 0 0,0 0 0,0-1 0,0 1-1,0 0 1,0 0 0,0 0 0,0 0 0,0 0 0,0 0-1,0 0 1,0 0 0,0 0 0,0 0 0,0-1 0,0 1-1,0 0 1,0 0 0,0 0 0,0 0 0,0 0 0,0 0-1,0 0 1,0 0 0,0 0 0,0-1 0,0 1 0,0 0-1,0 0 1,0 0 0,0 0 0,0 0 0,0 0 0,0 0-1,0 0 1,0 0 0,0 0 0,0 0 0,0 0 0,-1 0 0,1-1-1,0 1 1,0 0 0,0 0 0,0 0 0,0 0 0,-24 2-1647,23-2 1678,-105 23-916,34-1 3119,135-40-211,-1 2 1,85-10-1,-144 25-1955,6 0 101,0 1 1,0-1-1,15 3 0,-23-2-131,1 0-1,-1 0 1,0 0-1,0 0 1,0 0-1,1 1 1,-1-1 0,0 0-1,0 1 1,0-1-1,0 1 1,1 0 0,-1-1-1,0 1 1,0 0-1,0 0 1,0-1-1,-1 1 1,1 0 0,0 0-1,0 0 1,0 0-1,-1 0 1,1 0 0,-1 0-1,1 0 1,-1 1-1,1-1 1,-1 0-1,1 0 1,-1 0 0,0 1-1,0-1 1,0 2-1,-1 4-17,0-1 0,-1 1 0,0-1 0,0 1 0,0-1-1,-1 0 1,0 0 0,0 0 0,-1-1 0,-5 8 0,5-7-20,-97 126-2365,58-80 747,-7 12 258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0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 12131,'0'-1'246,"1"0"0,0 0 1,0 0-1,0 1 1,1-1-1,-1 0 1,0 1-1,0-1 0,0 1 1,0-1-1,1 1 1,-1-1-1,0 1 1,0 0-1,1 0 0,-1-1 1,0 1-1,1 0 1,-1 0-1,0 1 1,3-1-1,1 1 195,-1 1-1,1 0 1,-1 0-1,7 3 1,-4-1-160,86 52 2625,-32-18-1811,182 116 1183,-179-108-1981,97 88-1,49 84-1047,-198-205 433,-7-8 14,-3-3 79,0-1 0,-1 1 1,1 0-1,-1 0 0,1 0 0,-1 0 0,0 0 1,0 0-1,0 0 0,1 3 0,-2-5 176,0 0 0,0 0 0,0 0 1,0 0-1,0 0 0,0 0 0,0 0 0,0 1 0,0-1 0,0 0 0,0 0 0,0 0 0,0 0 0,0 0 0,0 0 0,0 0 1,0 0-1,0 1 0,0-1 0,0 0 0,0 0 0,0 0 0,0 0 0,0 0 0,0 0 0,-1 0 0,1 0 0,0 0 1,0 0-1,0 0 0,0 1 0,0-1 0,0 0 0,0 0 0,0 0 0,0 0 0,-1 0 0,1 0 0,0 0 0,0 0 0,0 0 1,0 0-1,0 0 0,0 0 0,0 0 0,0 0 0,-1 0 0,1 0 0,0 0 0,0 0 0,0 0 0,0 0 0,0 0 0,0-1 1,0 1-1,0 0 0,-1 0 0,1 0 0,0 0 0,-8-3-1284,8 2 1162,-18-9-2058,-7-2 838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0.8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13227,'7'11'1597,"-1"0"-1,1 0 1,9 10 0,51 49 1882,-57-61-3134,-4-3-83,-1-1 0,1-1 0,1 1 0,12 6 0,-16-9-132,0-1 1,0 1 0,0-1 0,0 0 0,0 0 0,1-1 0,-1 1 0,0-1 0,1 0 0,-1 1 0,0-1-1,1-1 1,4 0 0,-8 1-108,0 0 1,0 0-1,1 0 0,-1 0 0,0 0 0,1 0 0,-1 0 0,0 0 0,0 0 1,1 0-1,-1 0 0,0 0 0,0-1 0,0 1 0,1 0 0,-1 0 0,0 0 1,0 0-1,0-1 0,1 1 0,-1 0 0,0 0 0,0-1 0,0 1 0,0 0 1,0 0-1,1-1 0,-1 1 0,0 0 0,0 0 0,0-1 0,-4-8 286,-13-6-181,16 14-92,-14-11-1180,0-2 0,0 0 1,-24-31-1,14 9-413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8-18T00:40:51.4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183 33 12243,'-3'-4'338,"-1"0"0,1 1 1,-1-1-1,0 1 0,-8-5 1,11 7-201,-1 0 1,1 0 0,-1 1 0,1-1 0,-1 0 0,0 1 0,1 0 0,-1-1 0,0 1 0,0 0 0,1 0 0,-1 0 0,0 0 0,0 0 0,1 0-1,-1 1 1,0-1 0,1 0 0,-1 1 0,0-1 0,-2 2 0,-1 1 133,1 1 0,-1-1 0,1 1 0,-1 0 0,1 0 0,0 0 1,0 1-1,1-1 0,-1 1 0,-3 8 0,-4 7 563,-10 29 1,13-28-498,2 1 0,0 0 0,2 1 0,0-1 0,2 1 0,0 0 1,2-1-1,0 1 0,2 0 0,5 33 0,1-18 31,1 0 0,2-1 0,2 0 0,1 0 0,25 44 0,-23-52-101,2-1 1,26 32 0,47 45 108,31 41-472,-121-144 66,22 33-523,-22-32 338,1 1 0,-1-1 0,0 0 1,0 0-1,0 1 0,0-1 0,0 1 1,-1-1-1,1 6 0,-1-8 71,-1 0 0,1 0 0,0 0-1,0 0 1,-1 0 0,1 0 0,0 0 0,-1 0 0,1 0-1,-1 0 1,1 0 0,-1 0 0,1-1 0,-1 1 0,0 0 0,0 0-1,1-1 1,-1 1 0,0-1 0,0 1 0,1 0 0,-1-1 0,0 0-1,0 1 1,0-1 0,0 1 0,0-1 0,-2 1 0,-1-1-682,-1 1 1,0 0 0,1-1 0,-1 0 0,-7 0-1,-25-6-1538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6134" y="0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8970FE3-3ACB-419D-BE09-AA868D4ABA97}" type="datetimeFigureOut">
              <a:rPr lang="en-US" smtClean="0"/>
              <a:pPr/>
              <a:t>8/17/2024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44738" y="527050"/>
            <a:ext cx="4606925" cy="2628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647" tIns="45824" rIns="91647" bIns="4582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064" y="3329940"/>
            <a:ext cx="7436277" cy="3154680"/>
          </a:xfrm>
          <a:prstGeom prst="rect">
            <a:avLst/>
          </a:prstGeom>
        </p:spPr>
        <p:txBody>
          <a:bodyPr vert="horz" lIns="91647" tIns="45824" rIns="91647" bIns="45824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6134" y="6658679"/>
            <a:ext cx="4028159" cy="350520"/>
          </a:xfrm>
          <a:prstGeom prst="rect">
            <a:avLst/>
          </a:prstGeom>
        </p:spPr>
        <p:txBody>
          <a:bodyPr vert="horz" lIns="91647" tIns="45824" rIns="91647" bIns="45824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9FC2FDB8-7725-4B7A-B26B-075CB60ADF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974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89387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78774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468161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957548" algn="l" defTabSz="978774" rtl="0" eaLnBrk="1" latinLnBrk="0" hangingPunct="1">
      <a:defRPr sz="1284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446934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6pPr>
    <a:lvl7pPr marL="2936321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7pPr>
    <a:lvl8pPr marL="3425708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8pPr>
    <a:lvl9pPr marL="3915095" algn="l" defTabSz="978774" rtl="0" eaLnBrk="1" latinLnBrk="0" hangingPunct="1">
      <a:defRPr sz="1284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characteristics of substances including those in cells, depend</a:t>
            </a:r>
            <a:r>
              <a:rPr lang="en-US" baseline="0" dirty="0"/>
              <a:t> on which atoms they contain.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A5D2BF-B994-4F82-859B-5C55204E703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64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2426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430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Weak acids but still strong enough to give up its proton at pH = 7.0. Negative charges play an important role in proteins. Binding metal ions or acting in enzymatic</a:t>
            </a:r>
            <a:r>
              <a:rPr lang="en-US" baseline="0" dirty="0"/>
              <a:t>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EE0F-4A6E-4863-AC1E-637DFEEE14E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70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Histidine is only 10%</a:t>
            </a:r>
            <a:r>
              <a:rPr lang="en-US" baseline="0" dirty="0"/>
              <a:t> protonated at pH 7.0. With a pKa near neutral, plays an important role as a proton donor and acceptor in enzymatic reactions.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D4EE0F-4A6E-4863-AC1E-637DFEEE14E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700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073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26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8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Propranolol – beta blocker – high blood pressure (racemic)</a:t>
            </a:r>
          </a:p>
          <a:p>
            <a:r>
              <a:rPr lang="en-US" dirty="0" err="1"/>
              <a:t>Valsrtan</a:t>
            </a:r>
            <a:r>
              <a:rPr lang="en-US" dirty="0"/>
              <a:t> – </a:t>
            </a:r>
            <a:r>
              <a:rPr lang="en-US" dirty="0" err="1"/>
              <a:t>aniotensin</a:t>
            </a:r>
            <a:r>
              <a:rPr lang="en-US" dirty="0"/>
              <a:t> II receptor blocker – high blood pressure</a:t>
            </a:r>
          </a:p>
          <a:p>
            <a:r>
              <a:rPr lang="en-US" dirty="0"/>
              <a:t>Levalbuterol – b2-adrenergic receptor agonist – asthma – R-enantiomer</a:t>
            </a:r>
          </a:p>
          <a:p>
            <a:r>
              <a:rPr lang="en-US" dirty="0"/>
              <a:t>Levamisole – parasitic worm infections – L-form</a:t>
            </a:r>
          </a:p>
          <a:p>
            <a:r>
              <a:rPr lang="en-US" dirty="0"/>
              <a:t>Citalopram – antidepressant – racemic (Escitalopram is L)</a:t>
            </a:r>
          </a:p>
          <a:p>
            <a:r>
              <a:rPr lang="en-US" dirty="0"/>
              <a:t>Thalidomide – current use is cancer treatment, was originally prescribed as anxiety &amp; morning sickness – causes birth defects.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8446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EF327B-094B-49E4-A6D6-6F945AA29DC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70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Simplest cell </a:t>
            </a:r>
          </a:p>
          <a:p>
            <a:r>
              <a:rPr lang="en-US" dirty="0"/>
              <a:t>- no nucleus, but has genetic material (information storage and replication</a:t>
            </a:r>
          </a:p>
          <a:p>
            <a:r>
              <a:rPr lang="en-US" dirty="0"/>
              <a:t>-bounded by cell membrane.</a:t>
            </a:r>
          </a:p>
          <a:p>
            <a:r>
              <a:rPr lang="en-US" dirty="0"/>
              <a:t>- extracts energy from environment to fuel growth, machinery must be in the cytoplasm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C2FDB8-7725-4B7A-B26B-075CB60ADF5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663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344738" y="527050"/>
            <a:ext cx="4606925" cy="2628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EC8971-9724-4B6A-B58D-BBE7BD1634F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32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44738" y="527050"/>
            <a:ext cx="4606925" cy="2628900"/>
          </a:xfrm>
          <a:ln/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7378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3812" y="2301060"/>
            <a:ext cx="11036539" cy="15877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7625" y="4197456"/>
            <a:ext cx="9088914" cy="189297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9C772-2C80-4B13-BE5E-A63CC9AC268C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958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93F370-E957-4CD5-A28B-38F2DD044B83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4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13518" y="296638"/>
            <a:ext cx="2921437" cy="632018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49208" y="296638"/>
            <a:ext cx="8547907" cy="63201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CE4FB-64B2-4267-8695-7FC4F72E1457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06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256B0-8AA7-4739-AC7A-A8E4D4568BC1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91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5659" y="4759864"/>
            <a:ext cx="11036539" cy="147116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5659" y="3139520"/>
            <a:ext cx="11036539" cy="1620341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25CD1-24DC-4C78-B69A-BF08EFCFFDDC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200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9208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0283" y="1728368"/>
            <a:ext cx="5734672" cy="488845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E7144-81F2-45D0-9841-B611C6422F21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473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658064"/>
            <a:ext cx="5736927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9208" y="2349066"/>
            <a:ext cx="5736927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95777" y="1658064"/>
            <a:ext cx="5739180" cy="69100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95777" y="2349066"/>
            <a:ext cx="5739180" cy="426775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0F6F0-7DE3-4EFB-A6CD-01695A9651F4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08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36B41-3F12-43D2-808E-082C85A2BF7A}" type="datetime1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61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92EA7-7B0F-4136-9860-32BC668B3DD8}" type="datetime1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3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10" y="294919"/>
            <a:ext cx="4271700" cy="125512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6447" y="294923"/>
            <a:ext cx="7258508" cy="632190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210" y="1550045"/>
            <a:ext cx="4271700" cy="506678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0F57D1-2E8A-470F-9DCE-00B0FFED2126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31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4986" y="5185092"/>
            <a:ext cx="7790498" cy="61213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4986" y="661854"/>
            <a:ext cx="7790498" cy="444436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4986" y="5797222"/>
            <a:ext cx="7790498" cy="869325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38DA5-93F4-4F6F-B8EC-936FB3F2D006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9208" y="296634"/>
            <a:ext cx="11685747" cy="1234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9208" y="1728368"/>
            <a:ext cx="11685747" cy="48884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9208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0AA254-EB61-40CD-9DF0-46651B299866}" type="datetime1">
              <a:rPr lang="en-US" smtClean="0"/>
              <a:t>8/17/2024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36256" y="6865450"/>
            <a:ext cx="4111652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Drugs and Disease F2024 - Lecture 1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05317" y="6865450"/>
            <a:ext cx="3029638" cy="3943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C3BB032-4020-48F4-953B-341806DC4A2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495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customXml" Target="../ink/ink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25.png"/><Relationship Id="rId21" Type="http://schemas.openxmlformats.org/officeDocument/2006/relationships/image" Target="../media/image1077.png"/><Relationship Id="rId42" Type="http://schemas.openxmlformats.org/officeDocument/2006/relationships/customXml" Target="../ink/ink1064.xml"/><Relationship Id="rId63" Type="http://schemas.openxmlformats.org/officeDocument/2006/relationships/image" Target="../media/image1098.png"/><Relationship Id="rId84" Type="http://schemas.openxmlformats.org/officeDocument/2006/relationships/customXml" Target="../ink/ink1085.xml"/><Relationship Id="rId138" Type="http://schemas.openxmlformats.org/officeDocument/2006/relationships/customXml" Target="../ink/ink1112.xml"/><Relationship Id="rId107" Type="http://schemas.openxmlformats.org/officeDocument/2006/relationships/image" Target="../media/image1120.png"/><Relationship Id="rId11" Type="http://schemas.openxmlformats.org/officeDocument/2006/relationships/image" Target="../media/image1072.png"/><Relationship Id="rId32" Type="http://schemas.openxmlformats.org/officeDocument/2006/relationships/customXml" Target="../ink/ink1059.xml"/><Relationship Id="rId53" Type="http://schemas.openxmlformats.org/officeDocument/2006/relationships/image" Target="../media/image1093.png"/><Relationship Id="rId74" Type="http://schemas.openxmlformats.org/officeDocument/2006/relationships/customXml" Target="../ink/ink1080.xml"/><Relationship Id="rId128" Type="http://schemas.openxmlformats.org/officeDocument/2006/relationships/customXml" Target="../ink/ink1107.xml"/><Relationship Id="rId149" Type="http://schemas.openxmlformats.org/officeDocument/2006/relationships/image" Target="../media/image1141.png"/><Relationship Id="rId5" Type="http://schemas.openxmlformats.org/officeDocument/2006/relationships/image" Target="../media/image1069.png"/><Relationship Id="rId95" Type="http://schemas.openxmlformats.org/officeDocument/2006/relationships/image" Target="../media/image1114.png"/><Relationship Id="rId22" Type="http://schemas.openxmlformats.org/officeDocument/2006/relationships/customXml" Target="../ink/ink1054.xml"/><Relationship Id="rId43" Type="http://schemas.openxmlformats.org/officeDocument/2006/relationships/image" Target="../media/image1088.png"/><Relationship Id="rId64" Type="http://schemas.openxmlformats.org/officeDocument/2006/relationships/customXml" Target="../ink/ink1075.xml"/><Relationship Id="rId118" Type="http://schemas.openxmlformats.org/officeDocument/2006/relationships/customXml" Target="../ink/ink1102.xml"/><Relationship Id="rId139" Type="http://schemas.openxmlformats.org/officeDocument/2006/relationships/image" Target="../media/image1136.png"/><Relationship Id="rId80" Type="http://schemas.openxmlformats.org/officeDocument/2006/relationships/customXml" Target="../ink/ink1083.xml"/><Relationship Id="rId85" Type="http://schemas.openxmlformats.org/officeDocument/2006/relationships/image" Target="../media/image1109.png"/><Relationship Id="rId150" Type="http://schemas.openxmlformats.org/officeDocument/2006/relationships/customXml" Target="../ink/ink1118.xml"/><Relationship Id="rId155" Type="http://schemas.openxmlformats.org/officeDocument/2006/relationships/image" Target="../media/image1144.png"/><Relationship Id="rId12" Type="http://schemas.openxmlformats.org/officeDocument/2006/relationships/customXml" Target="../ink/ink1049.xml"/><Relationship Id="rId17" Type="http://schemas.openxmlformats.org/officeDocument/2006/relationships/image" Target="../media/image1075.png"/><Relationship Id="rId33" Type="http://schemas.openxmlformats.org/officeDocument/2006/relationships/image" Target="../media/image1083.png"/><Relationship Id="rId38" Type="http://schemas.openxmlformats.org/officeDocument/2006/relationships/customXml" Target="../ink/ink1062.xml"/><Relationship Id="rId59" Type="http://schemas.openxmlformats.org/officeDocument/2006/relationships/image" Target="../media/image1096.png"/><Relationship Id="rId103" Type="http://schemas.openxmlformats.org/officeDocument/2006/relationships/image" Target="../media/image1118.png"/><Relationship Id="rId108" Type="http://schemas.openxmlformats.org/officeDocument/2006/relationships/customXml" Target="../ink/ink1097.xml"/><Relationship Id="rId124" Type="http://schemas.openxmlformats.org/officeDocument/2006/relationships/customXml" Target="../ink/ink1105.xml"/><Relationship Id="rId129" Type="http://schemas.openxmlformats.org/officeDocument/2006/relationships/image" Target="../media/image1131.png"/><Relationship Id="rId54" Type="http://schemas.openxmlformats.org/officeDocument/2006/relationships/customXml" Target="../ink/ink1070.xml"/><Relationship Id="rId70" Type="http://schemas.openxmlformats.org/officeDocument/2006/relationships/customXml" Target="../ink/ink1078.xml"/><Relationship Id="rId75" Type="http://schemas.openxmlformats.org/officeDocument/2006/relationships/image" Target="../media/image1104.png"/><Relationship Id="rId91" Type="http://schemas.openxmlformats.org/officeDocument/2006/relationships/image" Target="../media/image1112.png"/><Relationship Id="rId96" Type="http://schemas.openxmlformats.org/officeDocument/2006/relationships/customXml" Target="../ink/ink1091.xml"/><Relationship Id="rId140" Type="http://schemas.openxmlformats.org/officeDocument/2006/relationships/customXml" Target="../ink/ink1113.xml"/><Relationship Id="rId145" Type="http://schemas.openxmlformats.org/officeDocument/2006/relationships/image" Target="../media/image1139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046.xml"/><Relationship Id="rId23" Type="http://schemas.openxmlformats.org/officeDocument/2006/relationships/image" Target="../media/image1078.png"/><Relationship Id="rId28" Type="http://schemas.openxmlformats.org/officeDocument/2006/relationships/customXml" Target="../ink/ink1057.xml"/><Relationship Id="rId49" Type="http://schemas.openxmlformats.org/officeDocument/2006/relationships/image" Target="../media/image1091.png"/><Relationship Id="rId114" Type="http://schemas.openxmlformats.org/officeDocument/2006/relationships/customXml" Target="../ink/ink1100.xml"/><Relationship Id="rId119" Type="http://schemas.openxmlformats.org/officeDocument/2006/relationships/image" Target="../media/image1126.png"/><Relationship Id="rId44" Type="http://schemas.openxmlformats.org/officeDocument/2006/relationships/customXml" Target="../ink/ink1065.xml"/><Relationship Id="rId60" Type="http://schemas.openxmlformats.org/officeDocument/2006/relationships/customXml" Target="../ink/ink1073.xml"/><Relationship Id="rId65" Type="http://schemas.openxmlformats.org/officeDocument/2006/relationships/image" Target="../media/image1099.png"/><Relationship Id="rId81" Type="http://schemas.openxmlformats.org/officeDocument/2006/relationships/image" Target="../media/image1107.png"/><Relationship Id="rId86" Type="http://schemas.openxmlformats.org/officeDocument/2006/relationships/customXml" Target="../ink/ink1086.xml"/><Relationship Id="rId130" Type="http://schemas.openxmlformats.org/officeDocument/2006/relationships/customXml" Target="../ink/ink1108.xml"/><Relationship Id="rId135" Type="http://schemas.openxmlformats.org/officeDocument/2006/relationships/image" Target="../media/image1134.png"/><Relationship Id="rId151" Type="http://schemas.openxmlformats.org/officeDocument/2006/relationships/image" Target="../media/image1142.png"/><Relationship Id="rId156" Type="http://schemas.openxmlformats.org/officeDocument/2006/relationships/customXml" Target="../ink/ink1121.xml"/><Relationship Id="rId13" Type="http://schemas.openxmlformats.org/officeDocument/2006/relationships/image" Target="../media/image1073.png"/><Relationship Id="rId18" Type="http://schemas.openxmlformats.org/officeDocument/2006/relationships/customXml" Target="../ink/ink1052.xml"/><Relationship Id="rId39" Type="http://schemas.openxmlformats.org/officeDocument/2006/relationships/image" Target="../media/image1086.png"/><Relationship Id="rId109" Type="http://schemas.openxmlformats.org/officeDocument/2006/relationships/image" Target="../media/image1121.png"/><Relationship Id="rId34" Type="http://schemas.openxmlformats.org/officeDocument/2006/relationships/customXml" Target="../ink/ink1060.xml"/><Relationship Id="rId50" Type="http://schemas.openxmlformats.org/officeDocument/2006/relationships/customXml" Target="../ink/ink1068.xml"/><Relationship Id="rId55" Type="http://schemas.openxmlformats.org/officeDocument/2006/relationships/image" Target="../media/image1094.png"/><Relationship Id="rId76" Type="http://schemas.openxmlformats.org/officeDocument/2006/relationships/customXml" Target="../ink/ink1081.xml"/><Relationship Id="rId97" Type="http://schemas.openxmlformats.org/officeDocument/2006/relationships/image" Target="../media/image1115.png"/><Relationship Id="rId104" Type="http://schemas.openxmlformats.org/officeDocument/2006/relationships/customXml" Target="../ink/ink1095.xml"/><Relationship Id="rId120" Type="http://schemas.openxmlformats.org/officeDocument/2006/relationships/customXml" Target="../ink/ink1103.xml"/><Relationship Id="rId125" Type="http://schemas.openxmlformats.org/officeDocument/2006/relationships/image" Target="../media/image1129.png"/><Relationship Id="rId141" Type="http://schemas.openxmlformats.org/officeDocument/2006/relationships/image" Target="../media/image1137.png"/><Relationship Id="rId146" Type="http://schemas.openxmlformats.org/officeDocument/2006/relationships/customXml" Target="../ink/ink1116.xml"/><Relationship Id="rId7" Type="http://schemas.openxmlformats.org/officeDocument/2006/relationships/image" Target="../media/image1070.png"/><Relationship Id="rId71" Type="http://schemas.openxmlformats.org/officeDocument/2006/relationships/image" Target="../media/image1102.png"/><Relationship Id="rId92" Type="http://schemas.openxmlformats.org/officeDocument/2006/relationships/customXml" Target="../ink/ink1089.xml"/><Relationship Id="rId2" Type="http://schemas.openxmlformats.org/officeDocument/2006/relationships/notesSlide" Target="../notesSlides/notesSlide3.xml"/><Relationship Id="rId29" Type="http://schemas.openxmlformats.org/officeDocument/2006/relationships/image" Target="../media/image1081.png"/><Relationship Id="rId24" Type="http://schemas.openxmlformats.org/officeDocument/2006/relationships/customXml" Target="../ink/ink1055.xml"/><Relationship Id="rId40" Type="http://schemas.openxmlformats.org/officeDocument/2006/relationships/customXml" Target="../ink/ink1063.xml"/><Relationship Id="rId45" Type="http://schemas.openxmlformats.org/officeDocument/2006/relationships/image" Target="../media/image1089.png"/><Relationship Id="rId66" Type="http://schemas.openxmlformats.org/officeDocument/2006/relationships/customXml" Target="../ink/ink1076.xml"/><Relationship Id="rId87" Type="http://schemas.openxmlformats.org/officeDocument/2006/relationships/image" Target="../media/image1110.png"/><Relationship Id="rId110" Type="http://schemas.openxmlformats.org/officeDocument/2006/relationships/customXml" Target="../ink/ink1098.xml"/><Relationship Id="rId115" Type="http://schemas.openxmlformats.org/officeDocument/2006/relationships/image" Target="../media/image1124.png"/><Relationship Id="rId131" Type="http://schemas.openxmlformats.org/officeDocument/2006/relationships/image" Target="../media/image1132.png"/><Relationship Id="rId136" Type="http://schemas.openxmlformats.org/officeDocument/2006/relationships/customXml" Target="../ink/ink1111.xml"/><Relationship Id="rId157" Type="http://schemas.openxmlformats.org/officeDocument/2006/relationships/image" Target="../media/image1145.png"/><Relationship Id="rId61" Type="http://schemas.openxmlformats.org/officeDocument/2006/relationships/image" Target="../media/image1097.png"/><Relationship Id="rId82" Type="http://schemas.openxmlformats.org/officeDocument/2006/relationships/customXml" Target="../ink/ink1084.xml"/><Relationship Id="rId152" Type="http://schemas.openxmlformats.org/officeDocument/2006/relationships/customXml" Target="../ink/ink1119.xml"/><Relationship Id="rId19" Type="http://schemas.openxmlformats.org/officeDocument/2006/relationships/image" Target="../media/image1076.png"/><Relationship Id="rId14" Type="http://schemas.openxmlformats.org/officeDocument/2006/relationships/customXml" Target="../ink/ink1050.xml"/><Relationship Id="rId30" Type="http://schemas.openxmlformats.org/officeDocument/2006/relationships/customXml" Target="../ink/ink1058.xml"/><Relationship Id="rId35" Type="http://schemas.openxmlformats.org/officeDocument/2006/relationships/image" Target="../media/image1084.png"/><Relationship Id="rId56" Type="http://schemas.openxmlformats.org/officeDocument/2006/relationships/customXml" Target="../ink/ink1071.xml"/><Relationship Id="rId77" Type="http://schemas.openxmlformats.org/officeDocument/2006/relationships/image" Target="../media/image1105.png"/><Relationship Id="rId100" Type="http://schemas.openxmlformats.org/officeDocument/2006/relationships/customXml" Target="../ink/ink1093.xml"/><Relationship Id="rId105" Type="http://schemas.openxmlformats.org/officeDocument/2006/relationships/image" Target="../media/image1119.png"/><Relationship Id="rId126" Type="http://schemas.openxmlformats.org/officeDocument/2006/relationships/customXml" Target="../ink/ink1106.xml"/><Relationship Id="rId147" Type="http://schemas.openxmlformats.org/officeDocument/2006/relationships/image" Target="../media/image1140.png"/><Relationship Id="rId8" Type="http://schemas.openxmlformats.org/officeDocument/2006/relationships/customXml" Target="../ink/ink1047.xml"/><Relationship Id="rId51" Type="http://schemas.openxmlformats.org/officeDocument/2006/relationships/image" Target="../media/image1092.png"/><Relationship Id="rId72" Type="http://schemas.openxmlformats.org/officeDocument/2006/relationships/customXml" Target="../ink/ink1079.xml"/><Relationship Id="rId93" Type="http://schemas.openxmlformats.org/officeDocument/2006/relationships/image" Target="../media/image1113.png"/><Relationship Id="rId98" Type="http://schemas.openxmlformats.org/officeDocument/2006/relationships/customXml" Target="../ink/ink1092.xml"/><Relationship Id="rId121" Type="http://schemas.openxmlformats.org/officeDocument/2006/relationships/image" Target="../media/image1127.png"/><Relationship Id="rId142" Type="http://schemas.openxmlformats.org/officeDocument/2006/relationships/customXml" Target="../ink/ink1114.xml"/><Relationship Id="rId3" Type="http://schemas.openxmlformats.org/officeDocument/2006/relationships/image" Target="../media/image1012.jpg"/><Relationship Id="rId25" Type="http://schemas.openxmlformats.org/officeDocument/2006/relationships/image" Target="../media/image1079.png"/><Relationship Id="rId46" Type="http://schemas.openxmlformats.org/officeDocument/2006/relationships/customXml" Target="../ink/ink1066.xml"/><Relationship Id="rId67" Type="http://schemas.openxmlformats.org/officeDocument/2006/relationships/image" Target="../media/image1100.png"/><Relationship Id="rId116" Type="http://schemas.openxmlformats.org/officeDocument/2006/relationships/customXml" Target="../ink/ink1101.xml"/><Relationship Id="rId137" Type="http://schemas.openxmlformats.org/officeDocument/2006/relationships/image" Target="../media/image1135.png"/><Relationship Id="rId20" Type="http://schemas.openxmlformats.org/officeDocument/2006/relationships/customXml" Target="../ink/ink1053.xml"/><Relationship Id="rId41" Type="http://schemas.openxmlformats.org/officeDocument/2006/relationships/image" Target="../media/image1087.png"/><Relationship Id="rId62" Type="http://schemas.openxmlformats.org/officeDocument/2006/relationships/customXml" Target="../ink/ink1074.xml"/><Relationship Id="rId83" Type="http://schemas.openxmlformats.org/officeDocument/2006/relationships/image" Target="../media/image1108.png"/><Relationship Id="rId88" Type="http://schemas.openxmlformats.org/officeDocument/2006/relationships/customXml" Target="../ink/ink1087.xml"/><Relationship Id="rId111" Type="http://schemas.openxmlformats.org/officeDocument/2006/relationships/image" Target="../media/image1122.png"/><Relationship Id="rId132" Type="http://schemas.openxmlformats.org/officeDocument/2006/relationships/customXml" Target="../ink/ink1109.xml"/><Relationship Id="rId153" Type="http://schemas.openxmlformats.org/officeDocument/2006/relationships/image" Target="../media/image1143.png"/><Relationship Id="rId15" Type="http://schemas.openxmlformats.org/officeDocument/2006/relationships/image" Target="../media/image1074.png"/><Relationship Id="rId36" Type="http://schemas.openxmlformats.org/officeDocument/2006/relationships/customXml" Target="../ink/ink1061.xml"/><Relationship Id="rId57" Type="http://schemas.openxmlformats.org/officeDocument/2006/relationships/image" Target="../media/image1095.png"/><Relationship Id="rId106" Type="http://schemas.openxmlformats.org/officeDocument/2006/relationships/customXml" Target="../ink/ink1096.xml"/><Relationship Id="rId127" Type="http://schemas.openxmlformats.org/officeDocument/2006/relationships/image" Target="../media/image1130.png"/><Relationship Id="rId10" Type="http://schemas.openxmlformats.org/officeDocument/2006/relationships/customXml" Target="../ink/ink1048.xml"/><Relationship Id="rId31" Type="http://schemas.openxmlformats.org/officeDocument/2006/relationships/image" Target="../media/image1082.png"/><Relationship Id="rId52" Type="http://schemas.openxmlformats.org/officeDocument/2006/relationships/customXml" Target="../ink/ink1069.xml"/><Relationship Id="rId73" Type="http://schemas.openxmlformats.org/officeDocument/2006/relationships/image" Target="../media/image1103.png"/><Relationship Id="rId78" Type="http://schemas.openxmlformats.org/officeDocument/2006/relationships/customXml" Target="../ink/ink1082.xml"/><Relationship Id="rId94" Type="http://schemas.openxmlformats.org/officeDocument/2006/relationships/customXml" Target="../ink/ink1090.xml"/><Relationship Id="rId99" Type="http://schemas.openxmlformats.org/officeDocument/2006/relationships/image" Target="../media/image1116.png"/><Relationship Id="rId101" Type="http://schemas.openxmlformats.org/officeDocument/2006/relationships/image" Target="../media/image1117.png"/><Relationship Id="rId122" Type="http://schemas.openxmlformats.org/officeDocument/2006/relationships/customXml" Target="../ink/ink1104.xml"/><Relationship Id="rId143" Type="http://schemas.openxmlformats.org/officeDocument/2006/relationships/image" Target="../media/image1138.png"/><Relationship Id="rId148" Type="http://schemas.openxmlformats.org/officeDocument/2006/relationships/customXml" Target="../ink/ink1117.xml"/><Relationship Id="rId4" Type="http://schemas.openxmlformats.org/officeDocument/2006/relationships/image" Target="../media/image1068.png"/><Relationship Id="rId9" Type="http://schemas.openxmlformats.org/officeDocument/2006/relationships/image" Target="../media/image1071.png"/><Relationship Id="rId26" Type="http://schemas.openxmlformats.org/officeDocument/2006/relationships/customXml" Target="../ink/ink1056.xml"/><Relationship Id="rId47" Type="http://schemas.openxmlformats.org/officeDocument/2006/relationships/image" Target="../media/image1090.png"/><Relationship Id="rId68" Type="http://schemas.openxmlformats.org/officeDocument/2006/relationships/customXml" Target="../ink/ink1077.xml"/><Relationship Id="rId89" Type="http://schemas.openxmlformats.org/officeDocument/2006/relationships/image" Target="../media/image1111.png"/><Relationship Id="rId112" Type="http://schemas.openxmlformats.org/officeDocument/2006/relationships/customXml" Target="../ink/ink1099.xml"/><Relationship Id="rId133" Type="http://schemas.openxmlformats.org/officeDocument/2006/relationships/image" Target="../media/image1133.png"/><Relationship Id="rId154" Type="http://schemas.openxmlformats.org/officeDocument/2006/relationships/customXml" Target="../ink/ink1120.xml"/><Relationship Id="rId16" Type="http://schemas.openxmlformats.org/officeDocument/2006/relationships/customXml" Target="../ink/ink1051.xml"/><Relationship Id="rId37" Type="http://schemas.openxmlformats.org/officeDocument/2006/relationships/image" Target="../media/image1085.png"/><Relationship Id="rId58" Type="http://schemas.openxmlformats.org/officeDocument/2006/relationships/customXml" Target="../ink/ink1072.xml"/><Relationship Id="rId79" Type="http://schemas.openxmlformats.org/officeDocument/2006/relationships/image" Target="../media/image1106.png"/><Relationship Id="rId102" Type="http://schemas.openxmlformats.org/officeDocument/2006/relationships/customXml" Target="../ink/ink1094.xml"/><Relationship Id="rId123" Type="http://schemas.openxmlformats.org/officeDocument/2006/relationships/image" Target="../media/image1128.png"/><Relationship Id="rId144" Type="http://schemas.openxmlformats.org/officeDocument/2006/relationships/customXml" Target="../ink/ink1115.xml"/><Relationship Id="rId90" Type="http://schemas.openxmlformats.org/officeDocument/2006/relationships/customXml" Target="../ink/ink1088.xml"/><Relationship Id="rId27" Type="http://schemas.openxmlformats.org/officeDocument/2006/relationships/image" Target="../media/image1080.png"/><Relationship Id="rId48" Type="http://schemas.openxmlformats.org/officeDocument/2006/relationships/customXml" Target="../ink/ink1067.xml"/><Relationship Id="rId69" Type="http://schemas.openxmlformats.org/officeDocument/2006/relationships/image" Target="../media/image1101.png"/><Relationship Id="rId113" Type="http://schemas.openxmlformats.org/officeDocument/2006/relationships/image" Target="../media/image1123.png"/><Relationship Id="rId134" Type="http://schemas.openxmlformats.org/officeDocument/2006/relationships/customXml" Target="../ink/ink1110.xml"/></Relationships>
</file>

<file path=ppt/slides/_rels/slide1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33.xml"/><Relationship Id="rId21" Type="http://schemas.openxmlformats.org/officeDocument/2006/relationships/image" Target="../media/image1155.png"/><Relationship Id="rId42" Type="http://schemas.openxmlformats.org/officeDocument/2006/relationships/customXml" Target="../ink/ink1141.xml"/><Relationship Id="rId47" Type="http://schemas.openxmlformats.org/officeDocument/2006/relationships/image" Target="../media/image1168.png"/><Relationship Id="rId63" Type="http://schemas.openxmlformats.org/officeDocument/2006/relationships/image" Target="../media/image1176.png"/><Relationship Id="rId68" Type="http://schemas.openxmlformats.org/officeDocument/2006/relationships/customXml" Target="../ink/ink1154.xml"/><Relationship Id="rId84" Type="http://schemas.openxmlformats.org/officeDocument/2006/relationships/customXml" Target="../ink/ink1162.xml"/><Relationship Id="rId89" Type="http://schemas.openxmlformats.org/officeDocument/2006/relationships/image" Target="../media/image1189.png"/><Relationship Id="rId112" Type="http://schemas.openxmlformats.org/officeDocument/2006/relationships/customXml" Target="../ink/ink1176.xml"/><Relationship Id="rId16" Type="http://schemas.openxmlformats.org/officeDocument/2006/relationships/customXml" Target="../ink/ink1128.xml"/><Relationship Id="rId107" Type="http://schemas.openxmlformats.org/officeDocument/2006/relationships/image" Target="../media/image1198.png"/><Relationship Id="rId11" Type="http://schemas.openxmlformats.org/officeDocument/2006/relationships/image" Target="../media/image1150.png"/><Relationship Id="rId32" Type="http://schemas.openxmlformats.org/officeDocument/2006/relationships/customXml" Target="../ink/ink1136.xml"/><Relationship Id="rId37" Type="http://schemas.openxmlformats.org/officeDocument/2006/relationships/image" Target="../media/image1163.png"/><Relationship Id="rId53" Type="http://schemas.openxmlformats.org/officeDocument/2006/relationships/image" Target="../media/image1171.png"/><Relationship Id="rId58" Type="http://schemas.openxmlformats.org/officeDocument/2006/relationships/customXml" Target="../ink/ink1149.xml"/><Relationship Id="rId74" Type="http://schemas.openxmlformats.org/officeDocument/2006/relationships/customXml" Target="../ink/ink1157.xml"/><Relationship Id="rId79" Type="http://schemas.openxmlformats.org/officeDocument/2006/relationships/image" Target="../media/image1184.png"/><Relationship Id="rId102" Type="http://schemas.openxmlformats.org/officeDocument/2006/relationships/customXml" Target="../ink/ink1171.xml"/><Relationship Id="rId5" Type="http://schemas.openxmlformats.org/officeDocument/2006/relationships/image" Target="../media/image1147.png"/><Relationship Id="rId90" Type="http://schemas.openxmlformats.org/officeDocument/2006/relationships/customXml" Target="../ink/ink1165.xml"/><Relationship Id="rId95" Type="http://schemas.openxmlformats.org/officeDocument/2006/relationships/image" Target="../media/image1192.png"/><Relationship Id="rId22" Type="http://schemas.openxmlformats.org/officeDocument/2006/relationships/customXml" Target="../ink/ink1131.xml"/><Relationship Id="rId27" Type="http://schemas.openxmlformats.org/officeDocument/2006/relationships/image" Target="../media/image1158.png"/><Relationship Id="rId43" Type="http://schemas.openxmlformats.org/officeDocument/2006/relationships/image" Target="../media/image1166.png"/><Relationship Id="rId48" Type="http://schemas.openxmlformats.org/officeDocument/2006/relationships/customXml" Target="../ink/ink1144.xml"/><Relationship Id="rId64" Type="http://schemas.openxmlformats.org/officeDocument/2006/relationships/customXml" Target="../ink/ink1152.xml"/><Relationship Id="rId69" Type="http://schemas.openxmlformats.org/officeDocument/2006/relationships/image" Target="../media/image1179.png"/><Relationship Id="rId113" Type="http://schemas.openxmlformats.org/officeDocument/2006/relationships/image" Target="../media/image1201.png"/><Relationship Id="rId80" Type="http://schemas.openxmlformats.org/officeDocument/2006/relationships/customXml" Target="../ink/ink1160.xml"/><Relationship Id="rId85" Type="http://schemas.openxmlformats.org/officeDocument/2006/relationships/image" Target="../media/image1187.png"/><Relationship Id="rId12" Type="http://schemas.openxmlformats.org/officeDocument/2006/relationships/customXml" Target="../ink/ink1126.xml"/><Relationship Id="rId17" Type="http://schemas.openxmlformats.org/officeDocument/2006/relationships/image" Target="../media/image1153.png"/><Relationship Id="rId33" Type="http://schemas.openxmlformats.org/officeDocument/2006/relationships/image" Target="../media/image1161.png"/><Relationship Id="rId38" Type="http://schemas.openxmlformats.org/officeDocument/2006/relationships/customXml" Target="../ink/ink1139.xml"/><Relationship Id="rId59" Type="http://schemas.openxmlformats.org/officeDocument/2006/relationships/image" Target="../media/image1174.png"/><Relationship Id="rId103" Type="http://schemas.openxmlformats.org/officeDocument/2006/relationships/image" Target="../media/image1196.png"/><Relationship Id="rId108" Type="http://schemas.openxmlformats.org/officeDocument/2006/relationships/customXml" Target="../ink/ink1174.xml"/><Relationship Id="rId54" Type="http://schemas.openxmlformats.org/officeDocument/2006/relationships/customXml" Target="../ink/ink1147.xml"/><Relationship Id="rId70" Type="http://schemas.openxmlformats.org/officeDocument/2006/relationships/customXml" Target="../ink/ink1155.xml"/><Relationship Id="rId75" Type="http://schemas.openxmlformats.org/officeDocument/2006/relationships/image" Target="../media/image1182.png"/><Relationship Id="rId91" Type="http://schemas.openxmlformats.org/officeDocument/2006/relationships/image" Target="../media/image1190.png"/><Relationship Id="rId96" Type="http://schemas.openxmlformats.org/officeDocument/2006/relationships/customXml" Target="../ink/ink116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123.xml"/><Relationship Id="rId15" Type="http://schemas.openxmlformats.org/officeDocument/2006/relationships/image" Target="../media/image1152.png"/><Relationship Id="rId23" Type="http://schemas.openxmlformats.org/officeDocument/2006/relationships/image" Target="../media/image1156.png"/><Relationship Id="rId28" Type="http://schemas.openxmlformats.org/officeDocument/2006/relationships/customXml" Target="../ink/ink1134.xml"/><Relationship Id="rId36" Type="http://schemas.openxmlformats.org/officeDocument/2006/relationships/customXml" Target="../ink/ink1138.xml"/><Relationship Id="rId49" Type="http://schemas.openxmlformats.org/officeDocument/2006/relationships/image" Target="../media/image1169.png"/><Relationship Id="rId57" Type="http://schemas.openxmlformats.org/officeDocument/2006/relationships/image" Target="../media/image1173.png"/><Relationship Id="rId106" Type="http://schemas.openxmlformats.org/officeDocument/2006/relationships/customXml" Target="../ink/ink1173.xml"/><Relationship Id="rId10" Type="http://schemas.openxmlformats.org/officeDocument/2006/relationships/customXml" Target="../ink/ink1125.xml"/><Relationship Id="rId31" Type="http://schemas.openxmlformats.org/officeDocument/2006/relationships/image" Target="../media/image1160.png"/><Relationship Id="rId44" Type="http://schemas.openxmlformats.org/officeDocument/2006/relationships/customXml" Target="../ink/ink1142.xml"/><Relationship Id="rId52" Type="http://schemas.openxmlformats.org/officeDocument/2006/relationships/customXml" Target="../ink/ink1146.xml"/><Relationship Id="rId60" Type="http://schemas.openxmlformats.org/officeDocument/2006/relationships/customXml" Target="../ink/ink1150.xml"/><Relationship Id="rId65" Type="http://schemas.openxmlformats.org/officeDocument/2006/relationships/image" Target="../media/image1177.png"/><Relationship Id="rId73" Type="http://schemas.openxmlformats.org/officeDocument/2006/relationships/image" Target="../media/image1181.png"/><Relationship Id="rId78" Type="http://schemas.openxmlformats.org/officeDocument/2006/relationships/customXml" Target="../ink/ink1159.xml"/><Relationship Id="rId81" Type="http://schemas.openxmlformats.org/officeDocument/2006/relationships/image" Target="../media/image1185.png"/><Relationship Id="rId86" Type="http://schemas.openxmlformats.org/officeDocument/2006/relationships/customXml" Target="../ink/ink1163.xml"/><Relationship Id="rId94" Type="http://schemas.openxmlformats.org/officeDocument/2006/relationships/customXml" Target="../ink/ink1167.xml"/><Relationship Id="rId99" Type="http://schemas.openxmlformats.org/officeDocument/2006/relationships/image" Target="../media/image1194.png"/><Relationship Id="rId101" Type="http://schemas.openxmlformats.org/officeDocument/2006/relationships/image" Target="../media/image1195.png"/><Relationship Id="rId4" Type="http://schemas.openxmlformats.org/officeDocument/2006/relationships/customXml" Target="../ink/ink1122.xml"/><Relationship Id="rId9" Type="http://schemas.openxmlformats.org/officeDocument/2006/relationships/image" Target="../media/image1149.png"/><Relationship Id="rId13" Type="http://schemas.openxmlformats.org/officeDocument/2006/relationships/image" Target="../media/image1151.png"/><Relationship Id="rId18" Type="http://schemas.openxmlformats.org/officeDocument/2006/relationships/customXml" Target="../ink/ink1129.xml"/><Relationship Id="rId39" Type="http://schemas.openxmlformats.org/officeDocument/2006/relationships/image" Target="../media/image1164.png"/><Relationship Id="rId109" Type="http://schemas.openxmlformats.org/officeDocument/2006/relationships/image" Target="../media/image1199.png"/><Relationship Id="rId34" Type="http://schemas.openxmlformats.org/officeDocument/2006/relationships/customXml" Target="../ink/ink1137.xml"/><Relationship Id="rId50" Type="http://schemas.openxmlformats.org/officeDocument/2006/relationships/customXml" Target="../ink/ink1145.xml"/><Relationship Id="rId55" Type="http://schemas.openxmlformats.org/officeDocument/2006/relationships/image" Target="../media/image1172.png"/><Relationship Id="rId76" Type="http://schemas.openxmlformats.org/officeDocument/2006/relationships/customXml" Target="../ink/ink1158.xml"/><Relationship Id="rId97" Type="http://schemas.openxmlformats.org/officeDocument/2006/relationships/image" Target="../media/image1193.png"/><Relationship Id="rId104" Type="http://schemas.openxmlformats.org/officeDocument/2006/relationships/customXml" Target="../ink/ink1172.xml"/><Relationship Id="rId7" Type="http://schemas.openxmlformats.org/officeDocument/2006/relationships/image" Target="../media/image1148.png"/><Relationship Id="rId71" Type="http://schemas.openxmlformats.org/officeDocument/2006/relationships/image" Target="../media/image1180.png"/><Relationship Id="rId92" Type="http://schemas.openxmlformats.org/officeDocument/2006/relationships/customXml" Target="../ink/ink1166.xml"/><Relationship Id="rId2" Type="http://schemas.openxmlformats.org/officeDocument/2006/relationships/oleObject" Target="../embeddings/oleObject5.bin"/><Relationship Id="rId29" Type="http://schemas.openxmlformats.org/officeDocument/2006/relationships/image" Target="../media/image1159.png"/><Relationship Id="rId24" Type="http://schemas.openxmlformats.org/officeDocument/2006/relationships/customXml" Target="../ink/ink1132.xml"/><Relationship Id="rId40" Type="http://schemas.openxmlformats.org/officeDocument/2006/relationships/customXml" Target="../ink/ink1140.xml"/><Relationship Id="rId45" Type="http://schemas.openxmlformats.org/officeDocument/2006/relationships/image" Target="../media/image1167.png"/><Relationship Id="rId66" Type="http://schemas.openxmlformats.org/officeDocument/2006/relationships/customXml" Target="../ink/ink1153.xml"/><Relationship Id="rId87" Type="http://schemas.openxmlformats.org/officeDocument/2006/relationships/image" Target="../media/image1188.png"/><Relationship Id="rId110" Type="http://schemas.openxmlformats.org/officeDocument/2006/relationships/customXml" Target="../ink/ink1175.xml"/><Relationship Id="rId61" Type="http://schemas.openxmlformats.org/officeDocument/2006/relationships/image" Target="../media/image1175.png"/><Relationship Id="rId82" Type="http://schemas.openxmlformats.org/officeDocument/2006/relationships/customXml" Target="../ink/ink1161.xml"/><Relationship Id="rId19" Type="http://schemas.openxmlformats.org/officeDocument/2006/relationships/image" Target="../media/image1154.png"/><Relationship Id="rId14" Type="http://schemas.openxmlformats.org/officeDocument/2006/relationships/customXml" Target="../ink/ink1127.xml"/><Relationship Id="rId30" Type="http://schemas.openxmlformats.org/officeDocument/2006/relationships/customXml" Target="../ink/ink1135.xml"/><Relationship Id="rId35" Type="http://schemas.openxmlformats.org/officeDocument/2006/relationships/image" Target="../media/image1162.png"/><Relationship Id="rId56" Type="http://schemas.openxmlformats.org/officeDocument/2006/relationships/customXml" Target="../ink/ink1148.xml"/><Relationship Id="rId77" Type="http://schemas.openxmlformats.org/officeDocument/2006/relationships/image" Target="../media/image1183.png"/><Relationship Id="rId100" Type="http://schemas.openxmlformats.org/officeDocument/2006/relationships/customXml" Target="../ink/ink1170.xml"/><Relationship Id="rId105" Type="http://schemas.openxmlformats.org/officeDocument/2006/relationships/image" Target="../media/image1197.png"/><Relationship Id="rId8" Type="http://schemas.openxmlformats.org/officeDocument/2006/relationships/customXml" Target="../ink/ink1124.xml"/><Relationship Id="rId51" Type="http://schemas.openxmlformats.org/officeDocument/2006/relationships/image" Target="../media/image1170.png"/><Relationship Id="rId72" Type="http://schemas.openxmlformats.org/officeDocument/2006/relationships/customXml" Target="../ink/ink1156.xml"/><Relationship Id="rId93" Type="http://schemas.openxmlformats.org/officeDocument/2006/relationships/image" Target="../media/image1191.png"/><Relationship Id="rId98" Type="http://schemas.openxmlformats.org/officeDocument/2006/relationships/customXml" Target="../ink/ink1169.xml"/><Relationship Id="rId3" Type="http://schemas.openxmlformats.org/officeDocument/2006/relationships/image" Target="../media/image1146.emf"/><Relationship Id="rId25" Type="http://schemas.openxmlformats.org/officeDocument/2006/relationships/image" Target="../media/image1157.png"/><Relationship Id="rId46" Type="http://schemas.openxmlformats.org/officeDocument/2006/relationships/customXml" Target="../ink/ink1143.xml"/><Relationship Id="rId67" Type="http://schemas.openxmlformats.org/officeDocument/2006/relationships/image" Target="../media/image1178.png"/><Relationship Id="rId20" Type="http://schemas.openxmlformats.org/officeDocument/2006/relationships/customXml" Target="../ink/ink1130.xml"/><Relationship Id="rId41" Type="http://schemas.openxmlformats.org/officeDocument/2006/relationships/image" Target="../media/image1165.png"/><Relationship Id="rId62" Type="http://schemas.openxmlformats.org/officeDocument/2006/relationships/customXml" Target="../ink/ink1151.xml"/><Relationship Id="rId83" Type="http://schemas.openxmlformats.org/officeDocument/2006/relationships/image" Target="../media/image1186.png"/><Relationship Id="rId88" Type="http://schemas.openxmlformats.org/officeDocument/2006/relationships/customXml" Target="../ink/ink1164.xml"/><Relationship Id="rId111" Type="http://schemas.openxmlformats.org/officeDocument/2006/relationships/image" Target="../media/image1200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33.xml"/><Relationship Id="rId21" Type="http://schemas.openxmlformats.org/officeDocument/2006/relationships/customXml" Target="../ink/ink1185.xml"/><Relationship Id="rId42" Type="http://schemas.openxmlformats.org/officeDocument/2006/relationships/image" Target="../media/image1221.png"/><Relationship Id="rId63" Type="http://schemas.openxmlformats.org/officeDocument/2006/relationships/customXml" Target="../ink/ink1206.xml"/><Relationship Id="rId84" Type="http://schemas.openxmlformats.org/officeDocument/2006/relationships/image" Target="../media/image1242.png"/><Relationship Id="rId138" Type="http://schemas.openxmlformats.org/officeDocument/2006/relationships/image" Target="../media/image1269.png"/><Relationship Id="rId159" Type="http://schemas.openxmlformats.org/officeDocument/2006/relationships/customXml" Target="../ink/ink1254.xml"/><Relationship Id="rId170" Type="http://schemas.openxmlformats.org/officeDocument/2006/relationships/image" Target="../media/image1285.png"/><Relationship Id="rId191" Type="http://schemas.openxmlformats.org/officeDocument/2006/relationships/customXml" Target="../ink/ink1270.xml"/><Relationship Id="rId205" Type="http://schemas.openxmlformats.org/officeDocument/2006/relationships/customXml" Target="../ink/ink1277.xml"/><Relationship Id="rId107" Type="http://schemas.openxmlformats.org/officeDocument/2006/relationships/customXml" Target="../ink/ink1228.xml"/><Relationship Id="rId11" Type="http://schemas.openxmlformats.org/officeDocument/2006/relationships/customXml" Target="../ink/ink1180.xml"/><Relationship Id="rId32" Type="http://schemas.openxmlformats.org/officeDocument/2006/relationships/image" Target="../media/image1216.png"/><Relationship Id="rId53" Type="http://schemas.openxmlformats.org/officeDocument/2006/relationships/customXml" Target="../ink/ink1201.xml"/><Relationship Id="rId74" Type="http://schemas.openxmlformats.org/officeDocument/2006/relationships/image" Target="../media/image1237.png"/><Relationship Id="rId128" Type="http://schemas.openxmlformats.org/officeDocument/2006/relationships/image" Target="../media/image1264.png"/><Relationship Id="rId149" Type="http://schemas.openxmlformats.org/officeDocument/2006/relationships/customXml" Target="../ink/ink1249.xml"/><Relationship Id="rId5" Type="http://schemas.openxmlformats.org/officeDocument/2006/relationships/customXml" Target="../ink/ink1177.xml"/><Relationship Id="rId95" Type="http://schemas.openxmlformats.org/officeDocument/2006/relationships/customXml" Target="../ink/ink1222.xml"/><Relationship Id="rId160" Type="http://schemas.openxmlformats.org/officeDocument/2006/relationships/image" Target="../media/image1280.png"/><Relationship Id="rId181" Type="http://schemas.openxmlformats.org/officeDocument/2006/relationships/customXml" Target="../ink/ink1265.xml"/><Relationship Id="rId22" Type="http://schemas.openxmlformats.org/officeDocument/2006/relationships/image" Target="../media/image1211.png"/><Relationship Id="rId43" Type="http://schemas.openxmlformats.org/officeDocument/2006/relationships/customXml" Target="../ink/ink1196.xml"/><Relationship Id="rId64" Type="http://schemas.openxmlformats.org/officeDocument/2006/relationships/image" Target="../media/image1232.png"/><Relationship Id="rId118" Type="http://schemas.openxmlformats.org/officeDocument/2006/relationships/image" Target="../media/image1259.png"/><Relationship Id="rId139" Type="http://schemas.openxmlformats.org/officeDocument/2006/relationships/customXml" Target="../ink/ink1244.xml"/><Relationship Id="rId85" Type="http://schemas.openxmlformats.org/officeDocument/2006/relationships/customXml" Target="../ink/ink1217.xml"/><Relationship Id="rId150" Type="http://schemas.openxmlformats.org/officeDocument/2006/relationships/image" Target="../media/image1275.png"/><Relationship Id="rId171" Type="http://schemas.openxmlformats.org/officeDocument/2006/relationships/customXml" Target="../ink/ink1260.xml"/><Relationship Id="rId192" Type="http://schemas.openxmlformats.org/officeDocument/2006/relationships/image" Target="../media/image1296.png"/><Relationship Id="rId206" Type="http://schemas.openxmlformats.org/officeDocument/2006/relationships/image" Target="../media/image1303.png"/><Relationship Id="rId12" Type="http://schemas.openxmlformats.org/officeDocument/2006/relationships/image" Target="../media/image1206.png"/><Relationship Id="rId33" Type="http://schemas.openxmlformats.org/officeDocument/2006/relationships/customXml" Target="../ink/ink1191.xml"/><Relationship Id="rId108" Type="http://schemas.openxmlformats.org/officeDocument/2006/relationships/image" Target="../media/image1254.png"/><Relationship Id="rId129" Type="http://schemas.openxmlformats.org/officeDocument/2006/relationships/customXml" Target="../ink/ink1239.xml"/><Relationship Id="rId54" Type="http://schemas.openxmlformats.org/officeDocument/2006/relationships/image" Target="../media/image1227.png"/><Relationship Id="rId75" Type="http://schemas.openxmlformats.org/officeDocument/2006/relationships/customXml" Target="../ink/ink1212.xml"/><Relationship Id="rId96" Type="http://schemas.openxmlformats.org/officeDocument/2006/relationships/image" Target="../media/image1248.png"/><Relationship Id="rId140" Type="http://schemas.openxmlformats.org/officeDocument/2006/relationships/image" Target="../media/image1270.png"/><Relationship Id="rId161" Type="http://schemas.openxmlformats.org/officeDocument/2006/relationships/customXml" Target="../ink/ink1255.xml"/><Relationship Id="rId182" Type="http://schemas.openxmlformats.org/officeDocument/2006/relationships/image" Target="../media/image1291.png"/><Relationship Id="rId6" Type="http://schemas.openxmlformats.org/officeDocument/2006/relationships/image" Target="../media/image1203.png"/><Relationship Id="rId23" Type="http://schemas.openxmlformats.org/officeDocument/2006/relationships/customXml" Target="../ink/ink1186.xml"/><Relationship Id="rId119" Type="http://schemas.openxmlformats.org/officeDocument/2006/relationships/customXml" Target="../ink/ink1234.xml"/><Relationship Id="rId44" Type="http://schemas.openxmlformats.org/officeDocument/2006/relationships/image" Target="../media/image1222.png"/><Relationship Id="rId65" Type="http://schemas.openxmlformats.org/officeDocument/2006/relationships/customXml" Target="../ink/ink1207.xml"/><Relationship Id="rId86" Type="http://schemas.openxmlformats.org/officeDocument/2006/relationships/image" Target="../media/image1243.png"/><Relationship Id="rId130" Type="http://schemas.openxmlformats.org/officeDocument/2006/relationships/image" Target="../media/image1265.png"/><Relationship Id="rId151" Type="http://schemas.openxmlformats.org/officeDocument/2006/relationships/customXml" Target="../ink/ink1250.xml"/><Relationship Id="rId172" Type="http://schemas.openxmlformats.org/officeDocument/2006/relationships/image" Target="../media/image1286.png"/><Relationship Id="rId193" Type="http://schemas.openxmlformats.org/officeDocument/2006/relationships/customXml" Target="../ink/ink1271.xml"/><Relationship Id="rId13" Type="http://schemas.openxmlformats.org/officeDocument/2006/relationships/customXml" Target="../ink/ink1181.xml"/><Relationship Id="rId109" Type="http://schemas.openxmlformats.org/officeDocument/2006/relationships/customXml" Target="../ink/ink1229.xml"/><Relationship Id="rId34" Type="http://schemas.openxmlformats.org/officeDocument/2006/relationships/image" Target="../media/image1217.png"/><Relationship Id="rId55" Type="http://schemas.openxmlformats.org/officeDocument/2006/relationships/customXml" Target="../ink/ink1202.xml"/><Relationship Id="rId76" Type="http://schemas.openxmlformats.org/officeDocument/2006/relationships/image" Target="../media/image1238.png"/><Relationship Id="rId97" Type="http://schemas.openxmlformats.org/officeDocument/2006/relationships/customXml" Target="../ink/ink1223.xml"/><Relationship Id="rId120" Type="http://schemas.openxmlformats.org/officeDocument/2006/relationships/image" Target="../media/image1260.png"/><Relationship Id="rId141" Type="http://schemas.openxmlformats.org/officeDocument/2006/relationships/customXml" Target="../ink/ink1245.xml"/><Relationship Id="rId7" Type="http://schemas.openxmlformats.org/officeDocument/2006/relationships/customXml" Target="../ink/ink1178.xml"/><Relationship Id="rId162" Type="http://schemas.openxmlformats.org/officeDocument/2006/relationships/image" Target="../media/image1281.png"/><Relationship Id="rId183" Type="http://schemas.openxmlformats.org/officeDocument/2006/relationships/customXml" Target="../ink/ink1266.xml"/><Relationship Id="rId24" Type="http://schemas.openxmlformats.org/officeDocument/2006/relationships/image" Target="../media/image1212.png"/><Relationship Id="rId40" Type="http://schemas.openxmlformats.org/officeDocument/2006/relationships/image" Target="../media/image1220.png"/><Relationship Id="rId45" Type="http://schemas.openxmlformats.org/officeDocument/2006/relationships/customXml" Target="../ink/ink1197.xml"/><Relationship Id="rId66" Type="http://schemas.openxmlformats.org/officeDocument/2006/relationships/image" Target="../media/image1233.png"/><Relationship Id="rId87" Type="http://schemas.openxmlformats.org/officeDocument/2006/relationships/customXml" Target="../ink/ink1218.xml"/><Relationship Id="rId110" Type="http://schemas.openxmlformats.org/officeDocument/2006/relationships/image" Target="../media/image1255.png"/><Relationship Id="rId115" Type="http://schemas.openxmlformats.org/officeDocument/2006/relationships/customXml" Target="../ink/ink1232.xml"/><Relationship Id="rId131" Type="http://schemas.openxmlformats.org/officeDocument/2006/relationships/customXml" Target="../ink/ink1240.xml"/><Relationship Id="rId136" Type="http://schemas.openxmlformats.org/officeDocument/2006/relationships/image" Target="../media/image1268.png"/><Relationship Id="rId157" Type="http://schemas.openxmlformats.org/officeDocument/2006/relationships/customXml" Target="../ink/ink1253.xml"/><Relationship Id="rId178" Type="http://schemas.openxmlformats.org/officeDocument/2006/relationships/image" Target="../media/image1289.png"/><Relationship Id="rId61" Type="http://schemas.openxmlformats.org/officeDocument/2006/relationships/customXml" Target="../ink/ink1205.xml"/><Relationship Id="rId82" Type="http://schemas.openxmlformats.org/officeDocument/2006/relationships/image" Target="../media/image1241.png"/><Relationship Id="rId152" Type="http://schemas.openxmlformats.org/officeDocument/2006/relationships/image" Target="../media/image1276.png"/><Relationship Id="rId173" Type="http://schemas.openxmlformats.org/officeDocument/2006/relationships/customXml" Target="../ink/ink1261.xml"/><Relationship Id="rId194" Type="http://schemas.openxmlformats.org/officeDocument/2006/relationships/image" Target="../media/image1297.png"/><Relationship Id="rId199" Type="http://schemas.openxmlformats.org/officeDocument/2006/relationships/customXml" Target="../ink/ink1274.xml"/><Relationship Id="rId203" Type="http://schemas.openxmlformats.org/officeDocument/2006/relationships/customXml" Target="../ink/ink1276.xml"/><Relationship Id="rId19" Type="http://schemas.openxmlformats.org/officeDocument/2006/relationships/customXml" Target="../ink/ink1184.xml"/><Relationship Id="rId14" Type="http://schemas.openxmlformats.org/officeDocument/2006/relationships/image" Target="../media/image1207.png"/><Relationship Id="rId30" Type="http://schemas.openxmlformats.org/officeDocument/2006/relationships/image" Target="../media/image1215.png"/><Relationship Id="rId35" Type="http://schemas.openxmlformats.org/officeDocument/2006/relationships/customXml" Target="../ink/ink1192.xml"/><Relationship Id="rId56" Type="http://schemas.openxmlformats.org/officeDocument/2006/relationships/image" Target="../media/image1228.png"/><Relationship Id="rId77" Type="http://schemas.openxmlformats.org/officeDocument/2006/relationships/customXml" Target="../ink/ink1213.xml"/><Relationship Id="rId100" Type="http://schemas.openxmlformats.org/officeDocument/2006/relationships/image" Target="../media/image1250.png"/><Relationship Id="rId105" Type="http://schemas.openxmlformats.org/officeDocument/2006/relationships/customXml" Target="../ink/ink1227.xml"/><Relationship Id="rId126" Type="http://schemas.openxmlformats.org/officeDocument/2006/relationships/image" Target="../media/image1263.png"/><Relationship Id="rId147" Type="http://schemas.openxmlformats.org/officeDocument/2006/relationships/customXml" Target="../ink/ink1248.xml"/><Relationship Id="rId168" Type="http://schemas.openxmlformats.org/officeDocument/2006/relationships/image" Target="../media/image1284.png"/><Relationship Id="rId8" Type="http://schemas.openxmlformats.org/officeDocument/2006/relationships/image" Target="../media/image1204.png"/><Relationship Id="rId51" Type="http://schemas.openxmlformats.org/officeDocument/2006/relationships/customXml" Target="../ink/ink1200.xml"/><Relationship Id="rId72" Type="http://schemas.openxmlformats.org/officeDocument/2006/relationships/image" Target="../media/image1236.png"/><Relationship Id="rId93" Type="http://schemas.openxmlformats.org/officeDocument/2006/relationships/customXml" Target="../ink/ink1221.xml"/><Relationship Id="rId98" Type="http://schemas.openxmlformats.org/officeDocument/2006/relationships/image" Target="../media/image1249.png"/><Relationship Id="rId121" Type="http://schemas.openxmlformats.org/officeDocument/2006/relationships/customXml" Target="../ink/ink1235.xml"/><Relationship Id="rId142" Type="http://schemas.openxmlformats.org/officeDocument/2006/relationships/image" Target="../media/image1271.png"/><Relationship Id="rId163" Type="http://schemas.openxmlformats.org/officeDocument/2006/relationships/customXml" Target="../ink/ink1256.xml"/><Relationship Id="rId184" Type="http://schemas.openxmlformats.org/officeDocument/2006/relationships/image" Target="../media/image1292.png"/><Relationship Id="rId189" Type="http://schemas.openxmlformats.org/officeDocument/2006/relationships/customXml" Target="../ink/ink1269.xml"/><Relationship Id="rId3" Type="http://schemas.openxmlformats.org/officeDocument/2006/relationships/oleObject" Target="../embeddings/oleObject6.bin"/><Relationship Id="rId25" Type="http://schemas.openxmlformats.org/officeDocument/2006/relationships/customXml" Target="../ink/ink1187.xml"/><Relationship Id="rId46" Type="http://schemas.openxmlformats.org/officeDocument/2006/relationships/image" Target="../media/image1223.png"/><Relationship Id="rId67" Type="http://schemas.openxmlformats.org/officeDocument/2006/relationships/customXml" Target="../ink/ink1208.xml"/><Relationship Id="rId116" Type="http://schemas.openxmlformats.org/officeDocument/2006/relationships/image" Target="../media/image1258.png"/><Relationship Id="rId137" Type="http://schemas.openxmlformats.org/officeDocument/2006/relationships/customXml" Target="../ink/ink1243.xml"/><Relationship Id="rId158" Type="http://schemas.openxmlformats.org/officeDocument/2006/relationships/image" Target="../media/image1279.png"/><Relationship Id="rId20" Type="http://schemas.openxmlformats.org/officeDocument/2006/relationships/image" Target="../media/image1210.png"/><Relationship Id="rId41" Type="http://schemas.openxmlformats.org/officeDocument/2006/relationships/customXml" Target="../ink/ink1195.xml"/><Relationship Id="rId62" Type="http://schemas.openxmlformats.org/officeDocument/2006/relationships/image" Target="../media/image1231.png"/><Relationship Id="rId83" Type="http://schemas.openxmlformats.org/officeDocument/2006/relationships/customXml" Target="../ink/ink1216.xml"/><Relationship Id="rId88" Type="http://schemas.openxmlformats.org/officeDocument/2006/relationships/image" Target="../media/image1244.png"/><Relationship Id="rId111" Type="http://schemas.openxmlformats.org/officeDocument/2006/relationships/customXml" Target="../ink/ink1230.xml"/><Relationship Id="rId132" Type="http://schemas.openxmlformats.org/officeDocument/2006/relationships/image" Target="../media/image1266.png"/><Relationship Id="rId153" Type="http://schemas.openxmlformats.org/officeDocument/2006/relationships/customXml" Target="../ink/ink1251.xml"/><Relationship Id="rId174" Type="http://schemas.openxmlformats.org/officeDocument/2006/relationships/image" Target="../media/image1287.png"/><Relationship Id="rId179" Type="http://schemas.openxmlformats.org/officeDocument/2006/relationships/customXml" Target="../ink/ink1264.xml"/><Relationship Id="rId195" Type="http://schemas.openxmlformats.org/officeDocument/2006/relationships/customXml" Target="../ink/ink1272.xml"/><Relationship Id="rId190" Type="http://schemas.openxmlformats.org/officeDocument/2006/relationships/image" Target="../media/image1295.png"/><Relationship Id="rId204" Type="http://schemas.openxmlformats.org/officeDocument/2006/relationships/image" Target="../media/image1302.png"/><Relationship Id="rId15" Type="http://schemas.openxmlformats.org/officeDocument/2006/relationships/customXml" Target="../ink/ink1182.xml"/><Relationship Id="rId36" Type="http://schemas.openxmlformats.org/officeDocument/2006/relationships/image" Target="../media/image1218.png"/><Relationship Id="rId57" Type="http://schemas.openxmlformats.org/officeDocument/2006/relationships/customXml" Target="../ink/ink1203.xml"/><Relationship Id="rId106" Type="http://schemas.openxmlformats.org/officeDocument/2006/relationships/image" Target="../media/image1253.png"/><Relationship Id="rId127" Type="http://schemas.openxmlformats.org/officeDocument/2006/relationships/customXml" Target="../ink/ink1238.xml"/><Relationship Id="rId10" Type="http://schemas.openxmlformats.org/officeDocument/2006/relationships/image" Target="../media/image1205.png"/><Relationship Id="rId31" Type="http://schemas.openxmlformats.org/officeDocument/2006/relationships/customXml" Target="../ink/ink1190.xml"/><Relationship Id="rId52" Type="http://schemas.openxmlformats.org/officeDocument/2006/relationships/image" Target="../media/image1226.png"/><Relationship Id="rId73" Type="http://schemas.openxmlformats.org/officeDocument/2006/relationships/customXml" Target="../ink/ink1211.xml"/><Relationship Id="rId78" Type="http://schemas.openxmlformats.org/officeDocument/2006/relationships/image" Target="../media/image1239.png"/><Relationship Id="rId94" Type="http://schemas.openxmlformats.org/officeDocument/2006/relationships/image" Target="../media/image1247.png"/><Relationship Id="rId99" Type="http://schemas.openxmlformats.org/officeDocument/2006/relationships/customXml" Target="../ink/ink1224.xml"/><Relationship Id="rId101" Type="http://schemas.openxmlformats.org/officeDocument/2006/relationships/customXml" Target="../ink/ink1225.xml"/><Relationship Id="rId122" Type="http://schemas.openxmlformats.org/officeDocument/2006/relationships/image" Target="../media/image1261.png"/><Relationship Id="rId143" Type="http://schemas.openxmlformats.org/officeDocument/2006/relationships/customXml" Target="../ink/ink1246.xml"/><Relationship Id="rId148" Type="http://schemas.openxmlformats.org/officeDocument/2006/relationships/image" Target="../media/image1274.png"/><Relationship Id="rId164" Type="http://schemas.openxmlformats.org/officeDocument/2006/relationships/image" Target="../media/image1282.png"/><Relationship Id="rId169" Type="http://schemas.openxmlformats.org/officeDocument/2006/relationships/customXml" Target="../ink/ink1259.xml"/><Relationship Id="rId185" Type="http://schemas.openxmlformats.org/officeDocument/2006/relationships/customXml" Target="../ink/ink1267.xml"/><Relationship Id="rId4" Type="http://schemas.openxmlformats.org/officeDocument/2006/relationships/image" Target="../media/image1202.emf"/><Relationship Id="rId9" Type="http://schemas.openxmlformats.org/officeDocument/2006/relationships/customXml" Target="../ink/ink1179.xml"/><Relationship Id="rId180" Type="http://schemas.openxmlformats.org/officeDocument/2006/relationships/image" Target="../media/image1290.png"/><Relationship Id="rId26" Type="http://schemas.openxmlformats.org/officeDocument/2006/relationships/image" Target="../media/image1213.png"/><Relationship Id="rId47" Type="http://schemas.openxmlformats.org/officeDocument/2006/relationships/customXml" Target="../ink/ink1198.xml"/><Relationship Id="rId68" Type="http://schemas.openxmlformats.org/officeDocument/2006/relationships/image" Target="../media/image1234.png"/><Relationship Id="rId89" Type="http://schemas.openxmlformats.org/officeDocument/2006/relationships/customXml" Target="../ink/ink1219.xml"/><Relationship Id="rId112" Type="http://schemas.openxmlformats.org/officeDocument/2006/relationships/image" Target="../media/image1256.png"/><Relationship Id="rId133" Type="http://schemas.openxmlformats.org/officeDocument/2006/relationships/customXml" Target="../ink/ink1241.xml"/><Relationship Id="rId154" Type="http://schemas.openxmlformats.org/officeDocument/2006/relationships/image" Target="../media/image1277.png"/><Relationship Id="rId175" Type="http://schemas.openxmlformats.org/officeDocument/2006/relationships/customXml" Target="../ink/ink1262.xml"/><Relationship Id="rId196" Type="http://schemas.openxmlformats.org/officeDocument/2006/relationships/image" Target="../media/image1298.png"/><Relationship Id="rId200" Type="http://schemas.openxmlformats.org/officeDocument/2006/relationships/image" Target="../media/image1300.png"/><Relationship Id="rId16" Type="http://schemas.openxmlformats.org/officeDocument/2006/relationships/image" Target="../media/image1208.png"/><Relationship Id="rId37" Type="http://schemas.openxmlformats.org/officeDocument/2006/relationships/customXml" Target="../ink/ink1193.xml"/><Relationship Id="rId58" Type="http://schemas.openxmlformats.org/officeDocument/2006/relationships/image" Target="../media/image1229.png"/><Relationship Id="rId79" Type="http://schemas.openxmlformats.org/officeDocument/2006/relationships/customXml" Target="../ink/ink1214.xml"/><Relationship Id="rId102" Type="http://schemas.openxmlformats.org/officeDocument/2006/relationships/image" Target="../media/image1251.png"/><Relationship Id="rId123" Type="http://schemas.openxmlformats.org/officeDocument/2006/relationships/customXml" Target="../ink/ink1236.xml"/><Relationship Id="rId144" Type="http://schemas.openxmlformats.org/officeDocument/2006/relationships/image" Target="../media/image1272.png"/><Relationship Id="rId90" Type="http://schemas.openxmlformats.org/officeDocument/2006/relationships/image" Target="../media/image1245.png"/><Relationship Id="rId165" Type="http://schemas.openxmlformats.org/officeDocument/2006/relationships/customXml" Target="../ink/ink1257.xml"/><Relationship Id="rId186" Type="http://schemas.openxmlformats.org/officeDocument/2006/relationships/image" Target="../media/image1293.png"/><Relationship Id="rId27" Type="http://schemas.openxmlformats.org/officeDocument/2006/relationships/customXml" Target="../ink/ink1188.xml"/><Relationship Id="rId48" Type="http://schemas.openxmlformats.org/officeDocument/2006/relationships/image" Target="../media/image1224.png"/><Relationship Id="rId69" Type="http://schemas.openxmlformats.org/officeDocument/2006/relationships/customXml" Target="../ink/ink1209.xml"/><Relationship Id="rId113" Type="http://schemas.openxmlformats.org/officeDocument/2006/relationships/customXml" Target="../ink/ink1231.xml"/><Relationship Id="rId134" Type="http://schemas.openxmlformats.org/officeDocument/2006/relationships/image" Target="../media/image1267.png"/><Relationship Id="rId80" Type="http://schemas.openxmlformats.org/officeDocument/2006/relationships/image" Target="../media/image1240.png"/><Relationship Id="rId155" Type="http://schemas.openxmlformats.org/officeDocument/2006/relationships/customXml" Target="../ink/ink1252.xml"/><Relationship Id="rId176" Type="http://schemas.openxmlformats.org/officeDocument/2006/relationships/image" Target="../media/image1288.png"/><Relationship Id="rId197" Type="http://schemas.openxmlformats.org/officeDocument/2006/relationships/customXml" Target="../ink/ink1273.xml"/><Relationship Id="rId201" Type="http://schemas.openxmlformats.org/officeDocument/2006/relationships/customXml" Target="../ink/ink1275.xml"/><Relationship Id="rId17" Type="http://schemas.openxmlformats.org/officeDocument/2006/relationships/customXml" Target="../ink/ink1183.xml"/><Relationship Id="rId38" Type="http://schemas.openxmlformats.org/officeDocument/2006/relationships/image" Target="../media/image1219.png"/><Relationship Id="rId59" Type="http://schemas.openxmlformats.org/officeDocument/2006/relationships/customXml" Target="../ink/ink1204.xml"/><Relationship Id="rId103" Type="http://schemas.openxmlformats.org/officeDocument/2006/relationships/customXml" Target="../ink/ink1226.xml"/><Relationship Id="rId124" Type="http://schemas.openxmlformats.org/officeDocument/2006/relationships/image" Target="../media/image1262.png"/><Relationship Id="rId70" Type="http://schemas.openxmlformats.org/officeDocument/2006/relationships/image" Target="../media/image1235.png"/><Relationship Id="rId91" Type="http://schemas.openxmlformats.org/officeDocument/2006/relationships/customXml" Target="../ink/ink1220.xml"/><Relationship Id="rId145" Type="http://schemas.openxmlformats.org/officeDocument/2006/relationships/customXml" Target="../ink/ink1247.xml"/><Relationship Id="rId166" Type="http://schemas.openxmlformats.org/officeDocument/2006/relationships/image" Target="../media/image1283.png"/><Relationship Id="rId187" Type="http://schemas.openxmlformats.org/officeDocument/2006/relationships/customXml" Target="../ink/ink1268.xml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1214.png"/><Relationship Id="rId49" Type="http://schemas.openxmlformats.org/officeDocument/2006/relationships/customXml" Target="../ink/ink1199.xml"/><Relationship Id="rId114" Type="http://schemas.openxmlformats.org/officeDocument/2006/relationships/image" Target="../media/image1257.png"/><Relationship Id="rId60" Type="http://schemas.openxmlformats.org/officeDocument/2006/relationships/image" Target="../media/image1230.png"/><Relationship Id="rId81" Type="http://schemas.openxmlformats.org/officeDocument/2006/relationships/customXml" Target="../ink/ink1215.xml"/><Relationship Id="rId135" Type="http://schemas.openxmlformats.org/officeDocument/2006/relationships/customXml" Target="../ink/ink1242.xml"/><Relationship Id="rId156" Type="http://schemas.openxmlformats.org/officeDocument/2006/relationships/image" Target="../media/image1278.png"/><Relationship Id="rId177" Type="http://schemas.openxmlformats.org/officeDocument/2006/relationships/customXml" Target="../ink/ink1263.xml"/><Relationship Id="rId198" Type="http://schemas.openxmlformats.org/officeDocument/2006/relationships/image" Target="../media/image1299.png"/><Relationship Id="rId202" Type="http://schemas.openxmlformats.org/officeDocument/2006/relationships/image" Target="../media/image1301.png"/><Relationship Id="rId18" Type="http://schemas.openxmlformats.org/officeDocument/2006/relationships/image" Target="../media/image1209.png"/><Relationship Id="rId39" Type="http://schemas.openxmlformats.org/officeDocument/2006/relationships/customXml" Target="../ink/ink1194.xml"/><Relationship Id="rId50" Type="http://schemas.openxmlformats.org/officeDocument/2006/relationships/image" Target="../media/image1225.png"/><Relationship Id="rId104" Type="http://schemas.openxmlformats.org/officeDocument/2006/relationships/image" Target="../media/image1252.png"/><Relationship Id="rId125" Type="http://schemas.openxmlformats.org/officeDocument/2006/relationships/customXml" Target="../ink/ink1237.xml"/><Relationship Id="rId146" Type="http://schemas.openxmlformats.org/officeDocument/2006/relationships/image" Target="../media/image1273.png"/><Relationship Id="rId167" Type="http://schemas.openxmlformats.org/officeDocument/2006/relationships/customXml" Target="../ink/ink1258.xml"/><Relationship Id="rId188" Type="http://schemas.openxmlformats.org/officeDocument/2006/relationships/image" Target="../media/image1294.png"/><Relationship Id="rId71" Type="http://schemas.openxmlformats.org/officeDocument/2006/relationships/customXml" Target="../ink/ink1210.xml"/><Relationship Id="rId92" Type="http://schemas.openxmlformats.org/officeDocument/2006/relationships/image" Target="../media/image1246.png"/><Relationship Id="rId2" Type="http://schemas.openxmlformats.org/officeDocument/2006/relationships/notesSlide" Target="../notesSlides/notesSlide4.xml"/><Relationship Id="rId29" Type="http://schemas.openxmlformats.org/officeDocument/2006/relationships/customXml" Target="../ink/ink1189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362.png"/><Relationship Id="rId21" Type="http://schemas.openxmlformats.org/officeDocument/2006/relationships/image" Target="../media/image1314.png"/><Relationship Id="rId63" Type="http://schemas.openxmlformats.org/officeDocument/2006/relationships/image" Target="../media/image1335.png"/><Relationship Id="rId159" Type="http://schemas.openxmlformats.org/officeDocument/2006/relationships/image" Target="../media/image1383.png"/><Relationship Id="rId170" Type="http://schemas.openxmlformats.org/officeDocument/2006/relationships/customXml" Target="../ink/ink1358.xml"/><Relationship Id="rId226" Type="http://schemas.openxmlformats.org/officeDocument/2006/relationships/customXml" Target="../ink/ink1386.xml"/><Relationship Id="rId268" Type="http://schemas.openxmlformats.org/officeDocument/2006/relationships/customXml" Target="../ink/ink1407.xml"/><Relationship Id="rId32" Type="http://schemas.openxmlformats.org/officeDocument/2006/relationships/customXml" Target="../ink/ink1289.xml"/><Relationship Id="rId74" Type="http://schemas.openxmlformats.org/officeDocument/2006/relationships/customXml" Target="../ink/ink1310.xml"/><Relationship Id="rId128" Type="http://schemas.openxmlformats.org/officeDocument/2006/relationships/customXml" Target="../ink/ink1337.xml"/><Relationship Id="rId5" Type="http://schemas.openxmlformats.org/officeDocument/2006/relationships/image" Target="../media/image1306.png"/><Relationship Id="rId181" Type="http://schemas.openxmlformats.org/officeDocument/2006/relationships/image" Target="../media/image1394.png"/><Relationship Id="rId237" Type="http://schemas.openxmlformats.org/officeDocument/2006/relationships/image" Target="../media/image1422.png"/><Relationship Id="rId279" Type="http://schemas.openxmlformats.org/officeDocument/2006/relationships/image" Target="../media/image1443.png"/><Relationship Id="rId43" Type="http://schemas.openxmlformats.org/officeDocument/2006/relationships/image" Target="../media/image1325.png"/><Relationship Id="rId139" Type="http://schemas.openxmlformats.org/officeDocument/2006/relationships/image" Target="../media/image1373.png"/><Relationship Id="rId290" Type="http://schemas.openxmlformats.org/officeDocument/2006/relationships/customXml" Target="../ink/ink1418.xml"/><Relationship Id="rId85" Type="http://schemas.openxmlformats.org/officeDocument/2006/relationships/image" Target="../media/image1346.png"/><Relationship Id="rId150" Type="http://schemas.openxmlformats.org/officeDocument/2006/relationships/customXml" Target="../ink/ink1348.xml"/><Relationship Id="rId192" Type="http://schemas.openxmlformats.org/officeDocument/2006/relationships/customXml" Target="../ink/ink1369.xml"/><Relationship Id="rId206" Type="http://schemas.openxmlformats.org/officeDocument/2006/relationships/customXml" Target="../ink/ink1376.xml"/><Relationship Id="rId248" Type="http://schemas.openxmlformats.org/officeDocument/2006/relationships/customXml" Target="../ink/ink1397.xml"/><Relationship Id="rId269" Type="http://schemas.openxmlformats.org/officeDocument/2006/relationships/image" Target="../media/image1438.png"/><Relationship Id="rId12" Type="http://schemas.openxmlformats.org/officeDocument/2006/relationships/customXml" Target="../ink/ink1279.xml"/><Relationship Id="rId33" Type="http://schemas.openxmlformats.org/officeDocument/2006/relationships/image" Target="../media/image1320.png"/><Relationship Id="rId108" Type="http://schemas.openxmlformats.org/officeDocument/2006/relationships/customXml" Target="../ink/ink1327.xml"/><Relationship Id="rId129" Type="http://schemas.openxmlformats.org/officeDocument/2006/relationships/image" Target="../media/image1368.png"/><Relationship Id="rId280" Type="http://schemas.openxmlformats.org/officeDocument/2006/relationships/customXml" Target="../ink/ink1413.xml"/><Relationship Id="rId54" Type="http://schemas.openxmlformats.org/officeDocument/2006/relationships/customXml" Target="../ink/ink1300.xml"/><Relationship Id="rId75" Type="http://schemas.openxmlformats.org/officeDocument/2006/relationships/image" Target="../media/image1341.png"/><Relationship Id="rId96" Type="http://schemas.openxmlformats.org/officeDocument/2006/relationships/customXml" Target="../ink/ink1321.xml"/><Relationship Id="rId140" Type="http://schemas.openxmlformats.org/officeDocument/2006/relationships/customXml" Target="../ink/ink1343.xml"/><Relationship Id="rId161" Type="http://schemas.openxmlformats.org/officeDocument/2006/relationships/image" Target="../media/image1384.png"/><Relationship Id="rId182" Type="http://schemas.openxmlformats.org/officeDocument/2006/relationships/customXml" Target="../ink/ink1364.xml"/><Relationship Id="rId217" Type="http://schemas.openxmlformats.org/officeDocument/2006/relationships/image" Target="../media/image1412.png"/><Relationship Id="rId6" Type="http://schemas.openxmlformats.org/officeDocument/2006/relationships/hyperlink" Target="https://www.google.com/imgres?imgurl=https%3A%2F%2Fupload.wikimedia.org%2Fwikipedia%2Fcommons%2Fthumb%2F5%2F59%2FCitalopram_structure.svg%2F640px-Citalopram_structure.svg.png&amp;imgrefurl=https%3A%2F%2Fen.wiktionary.org%2Fwiki%2Fcitalopram&amp;tbnid=leXjO2r2KHk1UM&amp;vet=12ahUKEwiupYP-7q_1AhVwsHIEHX7EBgsQMygCegUIARC5AQ..i&amp;docid=0dbs9-0ymtVLxM&amp;w=640&amp;h=503&amp;itg=1&amp;q=citalopram%20wiki&amp;client=firefox-b-1-d&amp;ved=2ahUKEwiupYP-7q_1AhVwsHIEHX7EBgsQMygCegUIARC5AQ" TargetMode="External"/><Relationship Id="rId238" Type="http://schemas.openxmlformats.org/officeDocument/2006/relationships/customXml" Target="../ink/ink1392.xml"/><Relationship Id="rId259" Type="http://schemas.openxmlformats.org/officeDocument/2006/relationships/image" Target="../media/image1433.png"/><Relationship Id="rId23" Type="http://schemas.openxmlformats.org/officeDocument/2006/relationships/image" Target="../media/image1315.png"/><Relationship Id="rId119" Type="http://schemas.openxmlformats.org/officeDocument/2006/relationships/image" Target="../media/image1363.png"/><Relationship Id="rId270" Type="http://schemas.openxmlformats.org/officeDocument/2006/relationships/customXml" Target="../ink/ink1408.xml"/><Relationship Id="rId291" Type="http://schemas.openxmlformats.org/officeDocument/2006/relationships/image" Target="../media/image1449.png"/><Relationship Id="rId44" Type="http://schemas.openxmlformats.org/officeDocument/2006/relationships/customXml" Target="../ink/ink1295.xml"/><Relationship Id="rId65" Type="http://schemas.openxmlformats.org/officeDocument/2006/relationships/image" Target="../media/image1336.png"/><Relationship Id="rId86" Type="http://schemas.openxmlformats.org/officeDocument/2006/relationships/customXml" Target="../ink/ink1316.xml"/><Relationship Id="rId130" Type="http://schemas.openxmlformats.org/officeDocument/2006/relationships/customXml" Target="../ink/ink1338.xml"/><Relationship Id="rId151" Type="http://schemas.openxmlformats.org/officeDocument/2006/relationships/image" Target="../media/image1379.png"/><Relationship Id="rId172" Type="http://schemas.openxmlformats.org/officeDocument/2006/relationships/customXml" Target="../ink/ink1359.xml"/><Relationship Id="rId193" Type="http://schemas.openxmlformats.org/officeDocument/2006/relationships/image" Target="../media/image1400.png"/><Relationship Id="rId207" Type="http://schemas.openxmlformats.org/officeDocument/2006/relationships/image" Target="../media/image1407.png"/><Relationship Id="rId228" Type="http://schemas.openxmlformats.org/officeDocument/2006/relationships/customXml" Target="../ink/ink1387.xml"/><Relationship Id="rId249" Type="http://schemas.openxmlformats.org/officeDocument/2006/relationships/image" Target="../media/image1428.png"/><Relationship Id="rId13" Type="http://schemas.openxmlformats.org/officeDocument/2006/relationships/image" Target="../media/image1310.png"/><Relationship Id="rId109" Type="http://schemas.openxmlformats.org/officeDocument/2006/relationships/image" Target="../media/image1358.png"/><Relationship Id="rId260" Type="http://schemas.openxmlformats.org/officeDocument/2006/relationships/customXml" Target="../ink/ink1403.xml"/><Relationship Id="rId281" Type="http://schemas.openxmlformats.org/officeDocument/2006/relationships/image" Target="../media/image1444.png"/><Relationship Id="rId34" Type="http://schemas.openxmlformats.org/officeDocument/2006/relationships/customXml" Target="../ink/ink1290.xml"/><Relationship Id="rId55" Type="http://schemas.openxmlformats.org/officeDocument/2006/relationships/image" Target="../media/image1331.png"/><Relationship Id="rId76" Type="http://schemas.openxmlformats.org/officeDocument/2006/relationships/customXml" Target="../ink/ink1311.xml"/><Relationship Id="rId97" Type="http://schemas.openxmlformats.org/officeDocument/2006/relationships/image" Target="../media/image1352.png"/><Relationship Id="rId120" Type="http://schemas.openxmlformats.org/officeDocument/2006/relationships/customXml" Target="../ink/ink1333.xml"/><Relationship Id="rId141" Type="http://schemas.openxmlformats.org/officeDocument/2006/relationships/image" Target="../media/image1374.png"/><Relationship Id="rId7" Type="http://schemas.openxmlformats.org/officeDocument/2006/relationships/image" Target="../media/image1307.png"/><Relationship Id="rId162" Type="http://schemas.openxmlformats.org/officeDocument/2006/relationships/customXml" Target="../ink/ink1354.xml"/><Relationship Id="rId183" Type="http://schemas.openxmlformats.org/officeDocument/2006/relationships/image" Target="../media/image1395.png"/><Relationship Id="rId218" Type="http://schemas.openxmlformats.org/officeDocument/2006/relationships/customXml" Target="../ink/ink1382.xml"/><Relationship Id="rId239" Type="http://schemas.openxmlformats.org/officeDocument/2006/relationships/image" Target="../media/image1423.png"/><Relationship Id="rId250" Type="http://schemas.openxmlformats.org/officeDocument/2006/relationships/customXml" Target="../ink/ink1398.xml"/><Relationship Id="rId271" Type="http://schemas.openxmlformats.org/officeDocument/2006/relationships/image" Target="../media/image1439.png"/><Relationship Id="rId24" Type="http://schemas.openxmlformats.org/officeDocument/2006/relationships/customXml" Target="../ink/ink1285.xml"/><Relationship Id="rId45" Type="http://schemas.openxmlformats.org/officeDocument/2006/relationships/image" Target="../media/image1326.png"/><Relationship Id="rId66" Type="http://schemas.openxmlformats.org/officeDocument/2006/relationships/customXml" Target="../ink/ink1306.xml"/><Relationship Id="rId87" Type="http://schemas.openxmlformats.org/officeDocument/2006/relationships/image" Target="../media/image1347.png"/><Relationship Id="rId110" Type="http://schemas.openxmlformats.org/officeDocument/2006/relationships/customXml" Target="../ink/ink1328.xml"/><Relationship Id="rId131" Type="http://schemas.openxmlformats.org/officeDocument/2006/relationships/image" Target="../media/image1369.png"/><Relationship Id="rId152" Type="http://schemas.openxmlformats.org/officeDocument/2006/relationships/customXml" Target="../ink/ink1349.xml"/><Relationship Id="rId173" Type="http://schemas.openxmlformats.org/officeDocument/2006/relationships/image" Target="../media/image1390.png"/><Relationship Id="rId194" Type="http://schemas.openxmlformats.org/officeDocument/2006/relationships/customXml" Target="../ink/ink1370.xml"/><Relationship Id="rId208" Type="http://schemas.openxmlformats.org/officeDocument/2006/relationships/customXml" Target="../ink/ink1377.xml"/><Relationship Id="rId229" Type="http://schemas.openxmlformats.org/officeDocument/2006/relationships/image" Target="../media/image1418.png"/><Relationship Id="rId240" Type="http://schemas.openxmlformats.org/officeDocument/2006/relationships/customXml" Target="../ink/ink1393.xml"/><Relationship Id="rId261" Type="http://schemas.openxmlformats.org/officeDocument/2006/relationships/image" Target="../media/image1434.png"/><Relationship Id="rId14" Type="http://schemas.openxmlformats.org/officeDocument/2006/relationships/customXml" Target="../ink/ink1280.xml"/><Relationship Id="rId35" Type="http://schemas.openxmlformats.org/officeDocument/2006/relationships/image" Target="../media/image1321.png"/><Relationship Id="rId56" Type="http://schemas.openxmlformats.org/officeDocument/2006/relationships/customXml" Target="../ink/ink1301.xml"/><Relationship Id="rId77" Type="http://schemas.openxmlformats.org/officeDocument/2006/relationships/image" Target="../media/image1342.png"/><Relationship Id="rId100" Type="http://schemas.openxmlformats.org/officeDocument/2006/relationships/customXml" Target="../ink/ink1323.xml"/><Relationship Id="rId282" Type="http://schemas.openxmlformats.org/officeDocument/2006/relationships/customXml" Target="../ink/ink1414.xml"/><Relationship Id="rId8" Type="http://schemas.openxmlformats.org/officeDocument/2006/relationships/hyperlink" Target="https://educationalgames.nobelprize.org/educational/chemistry/chiral/game/game.html" TargetMode="External"/><Relationship Id="rId98" Type="http://schemas.openxmlformats.org/officeDocument/2006/relationships/customXml" Target="../ink/ink1322.xml"/><Relationship Id="rId121" Type="http://schemas.openxmlformats.org/officeDocument/2006/relationships/image" Target="../media/image1364.png"/><Relationship Id="rId142" Type="http://schemas.openxmlformats.org/officeDocument/2006/relationships/customXml" Target="../ink/ink1344.xml"/><Relationship Id="rId163" Type="http://schemas.openxmlformats.org/officeDocument/2006/relationships/image" Target="../media/image1385.png"/><Relationship Id="rId184" Type="http://schemas.openxmlformats.org/officeDocument/2006/relationships/customXml" Target="../ink/ink1365.xml"/><Relationship Id="rId219" Type="http://schemas.openxmlformats.org/officeDocument/2006/relationships/image" Target="../media/image1413.png"/><Relationship Id="rId230" Type="http://schemas.openxmlformats.org/officeDocument/2006/relationships/customXml" Target="../ink/ink1388.xml"/><Relationship Id="rId251" Type="http://schemas.openxmlformats.org/officeDocument/2006/relationships/image" Target="../media/image1429.png"/><Relationship Id="rId25" Type="http://schemas.openxmlformats.org/officeDocument/2006/relationships/image" Target="../media/image1316.png"/><Relationship Id="rId46" Type="http://schemas.openxmlformats.org/officeDocument/2006/relationships/customXml" Target="../ink/ink1296.xml"/><Relationship Id="rId67" Type="http://schemas.openxmlformats.org/officeDocument/2006/relationships/image" Target="../media/image1337.png"/><Relationship Id="rId272" Type="http://schemas.openxmlformats.org/officeDocument/2006/relationships/customXml" Target="../ink/ink1409.xml"/><Relationship Id="rId88" Type="http://schemas.openxmlformats.org/officeDocument/2006/relationships/customXml" Target="../ink/ink1317.xml"/><Relationship Id="rId111" Type="http://schemas.openxmlformats.org/officeDocument/2006/relationships/image" Target="../media/image1359.png"/><Relationship Id="rId132" Type="http://schemas.openxmlformats.org/officeDocument/2006/relationships/customXml" Target="../ink/ink1339.xml"/><Relationship Id="rId153" Type="http://schemas.openxmlformats.org/officeDocument/2006/relationships/image" Target="../media/image1380.png"/><Relationship Id="rId174" Type="http://schemas.openxmlformats.org/officeDocument/2006/relationships/customXml" Target="../ink/ink1360.xml"/><Relationship Id="rId195" Type="http://schemas.openxmlformats.org/officeDocument/2006/relationships/image" Target="../media/image1401.png"/><Relationship Id="rId209" Type="http://schemas.openxmlformats.org/officeDocument/2006/relationships/image" Target="../media/image1408.png"/><Relationship Id="rId220" Type="http://schemas.openxmlformats.org/officeDocument/2006/relationships/customXml" Target="../ink/ink1383.xml"/><Relationship Id="rId241" Type="http://schemas.openxmlformats.org/officeDocument/2006/relationships/image" Target="../media/image1424.png"/><Relationship Id="rId15" Type="http://schemas.openxmlformats.org/officeDocument/2006/relationships/image" Target="../media/image1311.png"/><Relationship Id="rId36" Type="http://schemas.openxmlformats.org/officeDocument/2006/relationships/customXml" Target="../ink/ink1291.xml"/><Relationship Id="rId57" Type="http://schemas.openxmlformats.org/officeDocument/2006/relationships/image" Target="../media/image1332.png"/><Relationship Id="rId262" Type="http://schemas.openxmlformats.org/officeDocument/2006/relationships/customXml" Target="../ink/ink1404.xml"/><Relationship Id="rId283" Type="http://schemas.openxmlformats.org/officeDocument/2006/relationships/image" Target="../media/image1445.png"/><Relationship Id="rId78" Type="http://schemas.openxmlformats.org/officeDocument/2006/relationships/customXml" Target="../ink/ink1312.xml"/><Relationship Id="rId99" Type="http://schemas.openxmlformats.org/officeDocument/2006/relationships/image" Target="../media/image1353.png"/><Relationship Id="rId101" Type="http://schemas.openxmlformats.org/officeDocument/2006/relationships/image" Target="../media/image1354.png"/><Relationship Id="rId122" Type="http://schemas.openxmlformats.org/officeDocument/2006/relationships/customXml" Target="../ink/ink1334.xml"/><Relationship Id="rId143" Type="http://schemas.openxmlformats.org/officeDocument/2006/relationships/image" Target="../media/image1375.png"/><Relationship Id="rId164" Type="http://schemas.openxmlformats.org/officeDocument/2006/relationships/customXml" Target="../ink/ink1355.xml"/><Relationship Id="rId185" Type="http://schemas.openxmlformats.org/officeDocument/2006/relationships/image" Target="../media/image1396.png"/><Relationship Id="rId9" Type="http://schemas.openxmlformats.org/officeDocument/2006/relationships/image" Target="../media/image1308.png"/><Relationship Id="rId210" Type="http://schemas.openxmlformats.org/officeDocument/2006/relationships/customXml" Target="../ink/ink1378.xml"/><Relationship Id="rId26" Type="http://schemas.openxmlformats.org/officeDocument/2006/relationships/customXml" Target="../ink/ink1286.xml"/><Relationship Id="rId231" Type="http://schemas.openxmlformats.org/officeDocument/2006/relationships/image" Target="../media/image1419.png"/><Relationship Id="rId252" Type="http://schemas.openxmlformats.org/officeDocument/2006/relationships/customXml" Target="../ink/ink1399.xml"/><Relationship Id="rId273" Type="http://schemas.openxmlformats.org/officeDocument/2006/relationships/image" Target="../media/image1440.png"/><Relationship Id="rId47" Type="http://schemas.openxmlformats.org/officeDocument/2006/relationships/image" Target="../media/image1327.png"/><Relationship Id="rId68" Type="http://schemas.openxmlformats.org/officeDocument/2006/relationships/customXml" Target="../ink/ink1307.xml"/><Relationship Id="rId89" Type="http://schemas.openxmlformats.org/officeDocument/2006/relationships/image" Target="../media/image1348.png"/><Relationship Id="rId112" Type="http://schemas.openxmlformats.org/officeDocument/2006/relationships/customXml" Target="../ink/ink1329.xml"/><Relationship Id="rId133" Type="http://schemas.openxmlformats.org/officeDocument/2006/relationships/image" Target="../media/image1370.png"/><Relationship Id="rId154" Type="http://schemas.openxmlformats.org/officeDocument/2006/relationships/customXml" Target="../ink/ink1350.xml"/><Relationship Id="rId175" Type="http://schemas.openxmlformats.org/officeDocument/2006/relationships/image" Target="../media/image1391.png"/><Relationship Id="rId196" Type="http://schemas.openxmlformats.org/officeDocument/2006/relationships/customXml" Target="../ink/ink1371.xml"/><Relationship Id="rId200" Type="http://schemas.openxmlformats.org/officeDocument/2006/relationships/customXml" Target="../ink/ink1373.xml"/><Relationship Id="rId16" Type="http://schemas.openxmlformats.org/officeDocument/2006/relationships/customXml" Target="../ink/ink1281.xml"/><Relationship Id="rId221" Type="http://schemas.openxmlformats.org/officeDocument/2006/relationships/image" Target="../media/image1414.png"/><Relationship Id="rId242" Type="http://schemas.openxmlformats.org/officeDocument/2006/relationships/customXml" Target="../ink/ink1394.xml"/><Relationship Id="rId263" Type="http://schemas.openxmlformats.org/officeDocument/2006/relationships/image" Target="../media/image1435.png"/><Relationship Id="rId284" Type="http://schemas.openxmlformats.org/officeDocument/2006/relationships/customXml" Target="../ink/ink1415.xml"/><Relationship Id="rId37" Type="http://schemas.openxmlformats.org/officeDocument/2006/relationships/image" Target="../media/image1322.png"/><Relationship Id="rId58" Type="http://schemas.openxmlformats.org/officeDocument/2006/relationships/customXml" Target="../ink/ink1302.xml"/><Relationship Id="rId79" Type="http://schemas.openxmlformats.org/officeDocument/2006/relationships/image" Target="../media/image1343.png"/><Relationship Id="rId102" Type="http://schemas.openxmlformats.org/officeDocument/2006/relationships/customXml" Target="../ink/ink1324.xml"/><Relationship Id="rId123" Type="http://schemas.openxmlformats.org/officeDocument/2006/relationships/image" Target="../media/image1365.png"/><Relationship Id="rId144" Type="http://schemas.openxmlformats.org/officeDocument/2006/relationships/customXml" Target="../ink/ink1345.xml"/><Relationship Id="rId90" Type="http://schemas.openxmlformats.org/officeDocument/2006/relationships/customXml" Target="../ink/ink1318.xml"/><Relationship Id="rId165" Type="http://schemas.openxmlformats.org/officeDocument/2006/relationships/image" Target="../media/image1386.png"/><Relationship Id="rId186" Type="http://schemas.openxmlformats.org/officeDocument/2006/relationships/customXml" Target="../ink/ink1366.xml"/><Relationship Id="rId211" Type="http://schemas.openxmlformats.org/officeDocument/2006/relationships/image" Target="../media/image1409.png"/><Relationship Id="rId232" Type="http://schemas.openxmlformats.org/officeDocument/2006/relationships/customXml" Target="../ink/ink1389.xml"/><Relationship Id="rId253" Type="http://schemas.openxmlformats.org/officeDocument/2006/relationships/image" Target="../media/image1430.png"/><Relationship Id="rId274" Type="http://schemas.openxmlformats.org/officeDocument/2006/relationships/customXml" Target="../ink/ink1410.xml"/><Relationship Id="rId27" Type="http://schemas.openxmlformats.org/officeDocument/2006/relationships/image" Target="../media/image1317.png"/><Relationship Id="rId48" Type="http://schemas.openxmlformats.org/officeDocument/2006/relationships/customXml" Target="../ink/ink1297.xml"/><Relationship Id="rId69" Type="http://schemas.openxmlformats.org/officeDocument/2006/relationships/image" Target="../media/image1338.png"/><Relationship Id="rId113" Type="http://schemas.openxmlformats.org/officeDocument/2006/relationships/image" Target="../media/image1360.png"/><Relationship Id="rId134" Type="http://schemas.openxmlformats.org/officeDocument/2006/relationships/customXml" Target="../ink/ink1340.xml"/><Relationship Id="rId80" Type="http://schemas.openxmlformats.org/officeDocument/2006/relationships/customXml" Target="../ink/ink1313.xml"/><Relationship Id="rId155" Type="http://schemas.openxmlformats.org/officeDocument/2006/relationships/image" Target="../media/image1381.png"/><Relationship Id="rId176" Type="http://schemas.openxmlformats.org/officeDocument/2006/relationships/customXml" Target="../ink/ink1361.xml"/><Relationship Id="rId197" Type="http://schemas.openxmlformats.org/officeDocument/2006/relationships/image" Target="../media/image1402.png"/><Relationship Id="rId201" Type="http://schemas.openxmlformats.org/officeDocument/2006/relationships/image" Target="../media/image1404.png"/><Relationship Id="rId222" Type="http://schemas.openxmlformats.org/officeDocument/2006/relationships/customXml" Target="../ink/ink1384.xml"/><Relationship Id="rId243" Type="http://schemas.openxmlformats.org/officeDocument/2006/relationships/image" Target="../media/image1425.png"/><Relationship Id="rId264" Type="http://schemas.openxmlformats.org/officeDocument/2006/relationships/customXml" Target="../ink/ink1405.xml"/><Relationship Id="rId285" Type="http://schemas.openxmlformats.org/officeDocument/2006/relationships/image" Target="../media/image1446.png"/><Relationship Id="rId17" Type="http://schemas.openxmlformats.org/officeDocument/2006/relationships/image" Target="../media/image1312.png"/><Relationship Id="rId38" Type="http://schemas.openxmlformats.org/officeDocument/2006/relationships/customXml" Target="../ink/ink1292.xml"/><Relationship Id="rId59" Type="http://schemas.openxmlformats.org/officeDocument/2006/relationships/image" Target="../media/image1333.png"/><Relationship Id="rId103" Type="http://schemas.openxmlformats.org/officeDocument/2006/relationships/image" Target="../media/image1355.png"/><Relationship Id="rId124" Type="http://schemas.openxmlformats.org/officeDocument/2006/relationships/customXml" Target="../ink/ink1335.xml"/><Relationship Id="rId70" Type="http://schemas.openxmlformats.org/officeDocument/2006/relationships/customXml" Target="../ink/ink1308.xml"/><Relationship Id="rId91" Type="http://schemas.openxmlformats.org/officeDocument/2006/relationships/image" Target="../media/image1349.png"/><Relationship Id="rId145" Type="http://schemas.openxmlformats.org/officeDocument/2006/relationships/image" Target="../media/image1376.png"/><Relationship Id="rId166" Type="http://schemas.openxmlformats.org/officeDocument/2006/relationships/customXml" Target="../ink/ink1356.xml"/><Relationship Id="rId187" Type="http://schemas.openxmlformats.org/officeDocument/2006/relationships/image" Target="../media/image1397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379.xml"/><Relationship Id="rId233" Type="http://schemas.openxmlformats.org/officeDocument/2006/relationships/image" Target="../media/image1420.png"/><Relationship Id="rId254" Type="http://schemas.openxmlformats.org/officeDocument/2006/relationships/customXml" Target="../ink/ink1400.xml"/><Relationship Id="rId28" Type="http://schemas.openxmlformats.org/officeDocument/2006/relationships/customXml" Target="../ink/ink1287.xml"/><Relationship Id="rId49" Type="http://schemas.openxmlformats.org/officeDocument/2006/relationships/image" Target="../media/image1328.png"/><Relationship Id="rId114" Type="http://schemas.openxmlformats.org/officeDocument/2006/relationships/customXml" Target="../ink/ink1330.xml"/><Relationship Id="rId275" Type="http://schemas.openxmlformats.org/officeDocument/2006/relationships/image" Target="../media/image1441.png"/><Relationship Id="rId60" Type="http://schemas.openxmlformats.org/officeDocument/2006/relationships/customXml" Target="../ink/ink1303.xml"/><Relationship Id="rId81" Type="http://schemas.openxmlformats.org/officeDocument/2006/relationships/image" Target="../media/image1344.png"/><Relationship Id="rId135" Type="http://schemas.openxmlformats.org/officeDocument/2006/relationships/image" Target="../media/image1371.png"/><Relationship Id="rId156" Type="http://schemas.openxmlformats.org/officeDocument/2006/relationships/customXml" Target="../ink/ink1351.xml"/><Relationship Id="rId177" Type="http://schemas.openxmlformats.org/officeDocument/2006/relationships/image" Target="../media/image1392.png"/><Relationship Id="rId198" Type="http://schemas.openxmlformats.org/officeDocument/2006/relationships/customXml" Target="../ink/ink1372.xml"/><Relationship Id="rId202" Type="http://schemas.openxmlformats.org/officeDocument/2006/relationships/customXml" Target="../ink/ink1374.xml"/><Relationship Id="rId223" Type="http://schemas.openxmlformats.org/officeDocument/2006/relationships/image" Target="../media/image1415.png"/><Relationship Id="rId244" Type="http://schemas.openxmlformats.org/officeDocument/2006/relationships/customXml" Target="../ink/ink1395.xml"/><Relationship Id="rId18" Type="http://schemas.openxmlformats.org/officeDocument/2006/relationships/customXml" Target="../ink/ink1282.xml"/><Relationship Id="rId39" Type="http://schemas.openxmlformats.org/officeDocument/2006/relationships/image" Target="../media/image1323.png"/><Relationship Id="rId265" Type="http://schemas.openxmlformats.org/officeDocument/2006/relationships/image" Target="../media/image1436.png"/><Relationship Id="rId286" Type="http://schemas.openxmlformats.org/officeDocument/2006/relationships/customXml" Target="../ink/ink1416.xml"/><Relationship Id="rId50" Type="http://schemas.openxmlformats.org/officeDocument/2006/relationships/customXml" Target="../ink/ink1298.xml"/><Relationship Id="rId104" Type="http://schemas.openxmlformats.org/officeDocument/2006/relationships/customXml" Target="../ink/ink1325.xml"/><Relationship Id="rId125" Type="http://schemas.openxmlformats.org/officeDocument/2006/relationships/image" Target="../media/image1366.png"/><Relationship Id="rId146" Type="http://schemas.openxmlformats.org/officeDocument/2006/relationships/customXml" Target="../ink/ink1346.xml"/><Relationship Id="rId167" Type="http://schemas.openxmlformats.org/officeDocument/2006/relationships/image" Target="../media/image1387.png"/><Relationship Id="rId188" Type="http://schemas.openxmlformats.org/officeDocument/2006/relationships/customXml" Target="../ink/ink1367.xml"/><Relationship Id="rId71" Type="http://schemas.openxmlformats.org/officeDocument/2006/relationships/image" Target="../media/image1339.png"/><Relationship Id="rId92" Type="http://schemas.openxmlformats.org/officeDocument/2006/relationships/customXml" Target="../ink/ink1319.xml"/><Relationship Id="rId213" Type="http://schemas.openxmlformats.org/officeDocument/2006/relationships/image" Target="../media/image1410.png"/><Relationship Id="rId234" Type="http://schemas.openxmlformats.org/officeDocument/2006/relationships/customXml" Target="../ink/ink1390.xml"/><Relationship Id="rId2" Type="http://schemas.openxmlformats.org/officeDocument/2006/relationships/notesSlide" Target="../notesSlides/notesSlide5.xml"/><Relationship Id="rId29" Type="http://schemas.openxmlformats.org/officeDocument/2006/relationships/image" Target="../media/image1318.png"/><Relationship Id="rId255" Type="http://schemas.openxmlformats.org/officeDocument/2006/relationships/image" Target="../media/image1431.png"/><Relationship Id="rId276" Type="http://schemas.openxmlformats.org/officeDocument/2006/relationships/customXml" Target="../ink/ink1411.xml"/><Relationship Id="rId40" Type="http://schemas.openxmlformats.org/officeDocument/2006/relationships/customXml" Target="../ink/ink1293.xml"/><Relationship Id="rId115" Type="http://schemas.openxmlformats.org/officeDocument/2006/relationships/image" Target="../media/image1361.png"/><Relationship Id="rId136" Type="http://schemas.openxmlformats.org/officeDocument/2006/relationships/customXml" Target="../ink/ink1341.xml"/><Relationship Id="rId157" Type="http://schemas.openxmlformats.org/officeDocument/2006/relationships/image" Target="../media/image1382.png"/><Relationship Id="rId178" Type="http://schemas.openxmlformats.org/officeDocument/2006/relationships/customXml" Target="../ink/ink1362.xml"/><Relationship Id="rId61" Type="http://schemas.openxmlformats.org/officeDocument/2006/relationships/image" Target="../media/image1334.png"/><Relationship Id="rId82" Type="http://schemas.openxmlformats.org/officeDocument/2006/relationships/customXml" Target="../ink/ink1314.xml"/><Relationship Id="rId199" Type="http://schemas.openxmlformats.org/officeDocument/2006/relationships/image" Target="../media/image1403.png"/><Relationship Id="rId203" Type="http://schemas.openxmlformats.org/officeDocument/2006/relationships/image" Target="../media/image1405.png"/><Relationship Id="rId19" Type="http://schemas.openxmlformats.org/officeDocument/2006/relationships/image" Target="../media/image1313.png"/><Relationship Id="rId224" Type="http://schemas.openxmlformats.org/officeDocument/2006/relationships/customXml" Target="../ink/ink1385.xml"/><Relationship Id="rId245" Type="http://schemas.openxmlformats.org/officeDocument/2006/relationships/image" Target="../media/image1426.png"/><Relationship Id="rId266" Type="http://schemas.openxmlformats.org/officeDocument/2006/relationships/customXml" Target="../ink/ink1406.xml"/><Relationship Id="rId287" Type="http://schemas.openxmlformats.org/officeDocument/2006/relationships/image" Target="../media/image1447.png"/><Relationship Id="rId30" Type="http://schemas.openxmlformats.org/officeDocument/2006/relationships/customXml" Target="../ink/ink1288.xml"/><Relationship Id="rId105" Type="http://schemas.openxmlformats.org/officeDocument/2006/relationships/image" Target="../media/image1356.png"/><Relationship Id="rId126" Type="http://schemas.openxmlformats.org/officeDocument/2006/relationships/customXml" Target="../ink/ink1336.xml"/><Relationship Id="rId147" Type="http://schemas.openxmlformats.org/officeDocument/2006/relationships/image" Target="../media/image1377.png"/><Relationship Id="rId168" Type="http://schemas.openxmlformats.org/officeDocument/2006/relationships/customXml" Target="../ink/ink1357.xml"/><Relationship Id="rId51" Type="http://schemas.openxmlformats.org/officeDocument/2006/relationships/image" Target="../media/image1329.png"/><Relationship Id="rId72" Type="http://schemas.openxmlformats.org/officeDocument/2006/relationships/customXml" Target="../ink/ink1309.xml"/><Relationship Id="rId93" Type="http://schemas.openxmlformats.org/officeDocument/2006/relationships/image" Target="../media/image1350.png"/><Relationship Id="rId189" Type="http://schemas.openxmlformats.org/officeDocument/2006/relationships/image" Target="../media/image1398.png"/><Relationship Id="rId3" Type="http://schemas.openxmlformats.org/officeDocument/2006/relationships/image" Target="../media/image1304.png"/><Relationship Id="rId214" Type="http://schemas.openxmlformats.org/officeDocument/2006/relationships/customXml" Target="../ink/ink1380.xml"/><Relationship Id="rId235" Type="http://schemas.openxmlformats.org/officeDocument/2006/relationships/image" Target="../media/image1421.png"/><Relationship Id="rId256" Type="http://schemas.openxmlformats.org/officeDocument/2006/relationships/customXml" Target="../ink/ink1401.xml"/><Relationship Id="rId277" Type="http://schemas.openxmlformats.org/officeDocument/2006/relationships/image" Target="../media/image1442.png"/><Relationship Id="rId116" Type="http://schemas.openxmlformats.org/officeDocument/2006/relationships/customXml" Target="../ink/ink1331.xml"/><Relationship Id="rId137" Type="http://schemas.openxmlformats.org/officeDocument/2006/relationships/image" Target="../media/image1372.png"/><Relationship Id="rId158" Type="http://schemas.openxmlformats.org/officeDocument/2006/relationships/customXml" Target="../ink/ink1352.xml"/><Relationship Id="rId20" Type="http://schemas.openxmlformats.org/officeDocument/2006/relationships/customXml" Target="../ink/ink1283.xml"/><Relationship Id="rId41" Type="http://schemas.openxmlformats.org/officeDocument/2006/relationships/image" Target="../media/image1324.png"/><Relationship Id="rId62" Type="http://schemas.openxmlformats.org/officeDocument/2006/relationships/customXml" Target="../ink/ink1304.xml"/><Relationship Id="rId83" Type="http://schemas.openxmlformats.org/officeDocument/2006/relationships/image" Target="../media/image1345.png"/><Relationship Id="rId179" Type="http://schemas.openxmlformats.org/officeDocument/2006/relationships/image" Target="../media/image1393.png"/><Relationship Id="rId190" Type="http://schemas.openxmlformats.org/officeDocument/2006/relationships/customXml" Target="../ink/ink1368.xml"/><Relationship Id="rId204" Type="http://schemas.openxmlformats.org/officeDocument/2006/relationships/customXml" Target="../ink/ink1375.xml"/><Relationship Id="rId225" Type="http://schemas.openxmlformats.org/officeDocument/2006/relationships/image" Target="../media/image1416.png"/><Relationship Id="rId246" Type="http://schemas.openxmlformats.org/officeDocument/2006/relationships/customXml" Target="../ink/ink1396.xml"/><Relationship Id="rId267" Type="http://schemas.openxmlformats.org/officeDocument/2006/relationships/image" Target="../media/image1437.png"/><Relationship Id="rId288" Type="http://schemas.openxmlformats.org/officeDocument/2006/relationships/customXml" Target="../ink/ink1417.xml"/><Relationship Id="rId106" Type="http://schemas.openxmlformats.org/officeDocument/2006/relationships/customXml" Target="../ink/ink1326.xml"/><Relationship Id="rId127" Type="http://schemas.openxmlformats.org/officeDocument/2006/relationships/image" Target="../media/image1367.png"/><Relationship Id="rId10" Type="http://schemas.openxmlformats.org/officeDocument/2006/relationships/customXml" Target="../ink/ink1278.xml"/><Relationship Id="rId31" Type="http://schemas.openxmlformats.org/officeDocument/2006/relationships/image" Target="../media/image1319.png"/><Relationship Id="rId52" Type="http://schemas.openxmlformats.org/officeDocument/2006/relationships/customXml" Target="../ink/ink1299.xml"/><Relationship Id="rId73" Type="http://schemas.openxmlformats.org/officeDocument/2006/relationships/image" Target="../media/image1340.png"/><Relationship Id="rId94" Type="http://schemas.openxmlformats.org/officeDocument/2006/relationships/customXml" Target="../ink/ink1320.xml"/><Relationship Id="rId148" Type="http://schemas.openxmlformats.org/officeDocument/2006/relationships/customXml" Target="../ink/ink1347.xml"/><Relationship Id="rId169" Type="http://schemas.openxmlformats.org/officeDocument/2006/relationships/image" Target="../media/image1388.png"/><Relationship Id="rId4" Type="http://schemas.openxmlformats.org/officeDocument/2006/relationships/image" Target="../media/image1305.png"/><Relationship Id="rId180" Type="http://schemas.openxmlformats.org/officeDocument/2006/relationships/customXml" Target="../ink/ink1363.xml"/><Relationship Id="rId215" Type="http://schemas.openxmlformats.org/officeDocument/2006/relationships/image" Target="../media/image1411.png"/><Relationship Id="rId236" Type="http://schemas.openxmlformats.org/officeDocument/2006/relationships/customXml" Target="../ink/ink1391.xml"/><Relationship Id="rId257" Type="http://schemas.openxmlformats.org/officeDocument/2006/relationships/image" Target="../media/image1432.png"/><Relationship Id="rId278" Type="http://schemas.openxmlformats.org/officeDocument/2006/relationships/customXml" Target="../ink/ink1412.xml"/><Relationship Id="rId42" Type="http://schemas.openxmlformats.org/officeDocument/2006/relationships/customXml" Target="../ink/ink1294.xml"/><Relationship Id="rId84" Type="http://schemas.openxmlformats.org/officeDocument/2006/relationships/customXml" Target="../ink/ink1315.xml"/><Relationship Id="rId138" Type="http://schemas.openxmlformats.org/officeDocument/2006/relationships/customXml" Target="../ink/ink1342.xml"/><Relationship Id="rId191" Type="http://schemas.openxmlformats.org/officeDocument/2006/relationships/image" Target="../media/image1399.png"/><Relationship Id="rId205" Type="http://schemas.openxmlformats.org/officeDocument/2006/relationships/image" Target="../media/image1406.png"/><Relationship Id="rId247" Type="http://schemas.openxmlformats.org/officeDocument/2006/relationships/image" Target="../media/image1427.png"/><Relationship Id="rId107" Type="http://schemas.openxmlformats.org/officeDocument/2006/relationships/image" Target="../media/image1357.png"/><Relationship Id="rId289" Type="http://schemas.openxmlformats.org/officeDocument/2006/relationships/image" Target="../media/image1448.png"/><Relationship Id="rId11" Type="http://schemas.openxmlformats.org/officeDocument/2006/relationships/image" Target="../media/image1309.png"/><Relationship Id="rId53" Type="http://schemas.openxmlformats.org/officeDocument/2006/relationships/image" Target="../media/image1330.png"/><Relationship Id="rId149" Type="http://schemas.openxmlformats.org/officeDocument/2006/relationships/image" Target="../media/image1378.png"/><Relationship Id="rId95" Type="http://schemas.openxmlformats.org/officeDocument/2006/relationships/image" Target="../media/image1351.png"/><Relationship Id="rId160" Type="http://schemas.openxmlformats.org/officeDocument/2006/relationships/customXml" Target="../ink/ink1353.xml"/><Relationship Id="rId216" Type="http://schemas.openxmlformats.org/officeDocument/2006/relationships/customXml" Target="../ink/ink1381.xml"/><Relationship Id="rId258" Type="http://schemas.openxmlformats.org/officeDocument/2006/relationships/customXml" Target="../ink/ink1402.xml"/><Relationship Id="rId22" Type="http://schemas.openxmlformats.org/officeDocument/2006/relationships/customXml" Target="../ink/ink1284.xml"/><Relationship Id="rId64" Type="http://schemas.openxmlformats.org/officeDocument/2006/relationships/customXml" Target="../ink/ink1305.xml"/><Relationship Id="rId118" Type="http://schemas.openxmlformats.org/officeDocument/2006/relationships/customXml" Target="../ink/ink1332.xml"/><Relationship Id="rId171" Type="http://schemas.openxmlformats.org/officeDocument/2006/relationships/image" Target="../media/image1389.png"/><Relationship Id="rId227" Type="http://schemas.openxmlformats.org/officeDocument/2006/relationships/image" Target="../media/image1417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509.png"/><Relationship Id="rId299" Type="http://schemas.openxmlformats.org/officeDocument/2006/relationships/image" Target="../media/image1600.png"/><Relationship Id="rId21" Type="http://schemas.openxmlformats.org/officeDocument/2006/relationships/image" Target="../media/image1461.png"/><Relationship Id="rId63" Type="http://schemas.openxmlformats.org/officeDocument/2006/relationships/image" Target="../media/image1482.png"/><Relationship Id="rId159" Type="http://schemas.openxmlformats.org/officeDocument/2006/relationships/image" Target="../media/image1530.png"/><Relationship Id="rId324" Type="http://schemas.openxmlformats.org/officeDocument/2006/relationships/customXml" Target="../ink/ink1578.xml"/><Relationship Id="rId366" Type="http://schemas.openxmlformats.org/officeDocument/2006/relationships/customXml" Target="../ink/ink1599.xml"/><Relationship Id="rId170" Type="http://schemas.openxmlformats.org/officeDocument/2006/relationships/customXml" Target="../ink/ink1501.xml"/><Relationship Id="rId226" Type="http://schemas.openxmlformats.org/officeDocument/2006/relationships/customXml" Target="../ink/ink1529.xml"/><Relationship Id="rId268" Type="http://schemas.openxmlformats.org/officeDocument/2006/relationships/customXml" Target="../ink/ink1550.xml"/><Relationship Id="rId32" Type="http://schemas.openxmlformats.org/officeDocument/2006/relationships/customXml" Target="../ink/ink1432.xml"/><Relationship Id="rId74" Type="http://schemas.openxmlformats.org/officeDocument/2006/relationships/customXml" Target="../ink/ink1453.xml"/><Relationship Id="rId128" Type="http://schemas.openxmlformats.org/officeDocument/2006/relationships/customXml" Target="../ink/ink1480.xml"/><Relationship Id="rId335" Type="http://schemas.openxmlformats.org/officeDocument/2006/relationships/image" Target="../media/image1618.png"/><Relationship Id="rId377" Type="http://schemas.openxmlformats.org/officeDocument/2006/relationships/image" Target="../media/image1639.png"/><Relationship Id="rId5" Type="http://schemas.openxmlformats.org/officeDocument/2006/relationships/image" Target="../media/image1453.png"/><Relationship Id="rId181" Type="http://schemas.openxmlformats.org/officeDocument/2006/relationships/image" Target="../media/image1541.png"/><Relationship Id="rId237" Type="http://schemas.openxmlformats.org/officeDocument/2006/relationships/image" Target="../media/image1569.png"/><Relationship Id="rId279" Type="http://schemas.openxmlformats.org/officeDocument/2006/relationships/image" Target="../media/image1590.png"/><Relationship Id="rId43" Type="http://schemas.openxmlformats.org/officeDocument/2006/relationships/image" Target="../media/image1472.png"/><Relationship Id="rId139" Type="http://schemas.openxmlformats.org/officeDocument/2006/relationships/image" Target="../media/image1520.png"/><Relationship Id="rId290" Type="http://schemas.openxmlformats.org/officeDocument/2006/relationships/customXml" Target="../ink/ink1561.xml"/><Relationship Id="rId304" Type="http://schemas.openxmlformats.org/officeDocument/2006/relationships/customXml" Target="../ink/ink1568.xml"/><Relationship Id="rId346" Type="http://schemas.openxmlformats.org/officeDocument/2006/relationships/customXml" Target="../ink/ink1589.xml"/><Relationship Id="rId388" Type="http://schemas.openxmlformats.org/officeDocument/2006/relationships/customXml" Target="../ink/ink1610.xml"/><Relationship Id="rId85" Type="http://schemas.openxmlformats.org/officeDocument/2006/relationships/image" Target="../media/image1493.png"/><Relationship Id="rId150" Type="http://schemas.openxmlformats.org/officeDocument/2006/relationships/customXml" Target="../ink/ink1491.xml"/><Relationship Id="rId192" Type="http://schemas.openxmlformats.org/officeDocument/2006/relationships/customXml" Target="../ink/ink1512.xml"/><Relationship Id="rId206" Type="http://schemas.openxmlformats.org/officeDocument/2006/relationships/customXml" Target="../ink/ink1519.xml"/><Relationship Id="rId248" Type="http://schemas.openxmlformats.org/officeDocument/2006/relationships/customXml" Target="../ink/ink1540.xml"/><Relationship Id="rId12" Type="http://schemas.openxmlformats.org/officeDocument/2006/relationships/customXml" Target="../ink/ink1422.xml"/><Relationship Id="rId108" Type="http://schemas.openxmlformats.org/officeDocument/2006/relationships/customXml" Target="../ink/ink1470.xml"/><Relationship Id="rId315" Type="http://schemas.openxmlformats.org/officeDocument/2006/relationships/image" Target="../media/image1608.png"/><Relationship Id="rId357" Type="http://schemas.openxmlformats.org/officeDocument/2006/relationships/image" Target="../media/image1629.png"/><Relationship Id="rId54" Type="http://schemas.openxmlformats.org/officeDocument/2006/relationships/customXml" Target="../ink/ink1443.xml"/><Relationship Id="rId96" Type="http://schemas.openxmlformats.org/officeDocument/2006/relationships/customXml" Target="../ink/ink1464.xml"/><Relationship Id="rId161" Type="http://schemas.openxmlformats.org/officeDocument/2006/relationships/image" Target="../media/image1531.png"/><Relationship Id="rId217" Type="http://schemas.openxmlformats.org/officeDocument/2006/relationships/image" Target="../media/image1559.png"/><Relationship Id="rId259" Type="http://schemas.openxmlformats.org/officeDocument/2006/relationships/image" Target="../media/image1580.png"/><Relationship Id="rId23" Type="http://schemas.openxmlformats.org/officeDocument/2006/relationships/image" Target="../media/image1462.png"/><Relationship Id="rId119" Type="http://schemas.openxmlformats.org/officeDocument/2006/relationships/image" Target="../media/image1510.png"/><Relationship Id="rId270" Type="http://schemas.openxmlformats.org/officeDocument/2006/relationships/customXml" Target="../ink/ink1551.xml"/><Relationship Id="rId326" Type="http://schemas.openxmlformats.org/officeDocument/2006/relationships/customXml" Target="../ink/ink1579.xml"/><Relationship Id="rId65" Type="http://schemas.openxmlformats.org/officeDocument/2006/relationships/image" Target="../media/image1483.png"/><Relationship Id="rId130" Type="http://schemas.openxmlformats.org/officeDocument/2006/relationships/customXml" Target="../ink/ink1481.xml"/><Relationship Id="rId368" Type="http://schemas.openxmlformats.org/officeDocument/2006/relationships/customXml" Target="../ink/ink1600.xml"/><Relationship Id="rId172" Type="http://schemas.openxmlformats.org/officeDocument/2006/relationships/customXml" Target="../ink/ink1502.xml"/><Relationship Id="rId228" Type="http://schemas.openxmlformats.org/officeDocument/2006/relationships/customXml" Target="../ink/ink1530.xml"/><Relationship Id="rId281" Type="http://schemas.openxmlformats.org/officeDocument/2006/relationships/image" Target="../media/image1591.png"/><Relationship Id="rId337" Type="http://schemas.openxmlformats.org/officeDocument/2006/relationships/image" Target="../media/image1619.png"/><Relationship Id="rId34" Type="http://schemas.openxmlformats.org/officeDocument/2006/relationships/customXml" Target="../ink/ink1433.xml"/><Relationship Id="rId76" Type="http://schemas.openxmlformats.org/officeDocument/2006/relationships/customXml" Target="../ink/ink1454.xml"/><Relationship Id="rId141" Type="http://schemas.openxmlformats.org/officeDocument/2006/relationships/image" Target="../media/image1521.png"/><Relationship Id="rId379" Type="http://schemas.openxmlformats.org/officeDocument/2006/relationships/image" Target="../media/image1640.png"/><Relationship Id="rId7" Type="http://schemas.openxmlformats.org/officeDocument/2006/relationships/image" Target="../media/image1454.png"/><Relationship Id="rId183" Type="http://schemas.openxmlformats.org/officeDocument/2006/relationships/image" Target="../media/image1542.png"/><Relationship Id="rId239" Type="http://schemas.openxmlformats.org/officeDocument/2006/relationships/image" Target="../media/image1570.png"/><Relationship Id="rId390" Type="http://schemas.openxmlformats.org/officeDocument/2006/relationships/customXml" Target="../ink/ink1611.xml"/><Relationship Id="rId250" Type="http://schemas.openxmlformats.org/officeDocument/2006/relationships/customXml" Target="../ink/ink1541.xml"/><Relationship Id="rId292" Type="http://schemas.openxmlformats.org/officeDocument/2006/relationships/customXml" Target="../ink/ink1562.xml"/><Relationship Id="rId306" Type="http://schemas.openxmlformats.org/officeDocument/2006/relationships/customXml" Target="../ink/ink1569.xml"/><Relationship Id="rId45" Type="http://schemas.openxmlformats.org/officeDocument/2006/relationships/image" Target="../media/image1473.png"/><Relationship Id="rId87" Type="http://schemas.openxmlformats.org/officeDocument/2006/relationships/image" Target="../media/image1494.png"/><Relationship Id="rId110" Type="http://schemas.openxmlformats.org/officeDocument/2006/relationships/customXml" Target="../ink/ink1471.xml"/><Relationship Id="rId348" Type="http://schemas.openxmlformats.org/officeDocument/2006/relationships/customXml" Target="../ink/ink1590.xml"/><Relationship Id="rId152" Type="http://schemas.openxmlformats.org/officeDocument/2006/relationships/customXml" Target="../ink/ink1492.xml"/><Relationship Id="rId194" Type="http://schemas.openxmlformats.org/officeDocument/2006/relationships/customXml" Target="../ink/ink1513.xml"/><Relationship Id="rId208" Type="http://schemas.openxmlformats.org/officeDocument/2006/relationships/customXml" Target="../ink/ink1520.xml"/><Relationship Id="rId261" Type="http://schemas.openxmlformats.org/officeDocument/2006/relationships/image" Target="../media/image1581.png"/><Relationship Id="rId14" Type="http://schemas.openxmlformats.org/officeDocument/2006/relationships/customXml" Target="../ink/ink1423.xml"/><Relationship Id="rId56" Type="http://schemas.openxmlformats.org/officeDocument/2006/relationships/customXml" Target="../ink/ink1444.xml"/><Relationship Id="rId317" Type="http://schemas.openxmlformats.org/officeDocument/2006/relationships/image" Target="../media/image1609.png"/><Relationship Id="rId359" Type="http://schemas.openxmlformats.org/officeDocument/2006/relationships/image" Target="../media/image1630.png"/><Relationship Id="rId98" Type="http://schemas.openxmlformats.org/officeDocument/2006/relationships/customXml" Target="../ink/ink1465.xml"/><Relationship Id="rId121" Type="http://schemas.openxmlformats.org/officeDocument/2006/relationships/image" Target="../media/image1511.png"/><Relationship Id="rId163" Type="http://schemas.openxmlformats.org/officeDocument/2006/relationships/image" Target="../media/image1532.png"/><Relationship Id="rId219" Type="http://schemas.openxmlformats.org/officeDocument/2006/relationships/image" Target="../media/image1560.png"/><Relationship Id="rId370" Type="http://schemas.openxmlformats.org/officeDocument/2006/relationships/customXml" Target="../ink/ink1601.xml"/><Relationship Id="rId230" Type="http://schemas.openxmlformats.org/officeDocument/2006/relationships/customXml" Target="../ink/ink1531.xml"/><Relationship Id="rId25" Type="http://schemas.openxmlformats.org/officeDocument/2006/relationships/image" Target="../media/image1463.png"/><Relationship Id="rId67" Type="http://schemas.openxmlformats.org/officeDocument/2006/relationships/image" Target="../media/image1484.png"/><Relationship Id="rId272" Type="http://schemas.openxmlformats.org/officeDocument/2006/relationships/customXml" Target="../ink/ink1552.xml"/><Relationship Id="rId328" Type="http://schemas.openxmlformats.org/officeDocument/2006/relationships/customXml" Target="../ink/ink1580.xml"/><Relationship Id="rId132" Type="http://schemas.openxmlformats.org/officeDocument/2006/relationships/customXml" Target="../ink/ink1482.xml"/><Relationship Id="rId174" Type="http://schemas.openxmlformats.org/officeDocument/2006/relationships/customXml" Target="../ink/ink1503.xml"/><Relationship Id="rId381" Type="http://schemas.openxmlformats.org/officeDocument/2006/relationships/image" Target="../media/image1641.png"/><Relationship Id="rId241" Type="http://schemas.openxmlformats.org/officeDocument/2006/relationships/image" Target="../media/image1571.png"/><Relationship Id="rId36" Type="http://schemas.openxmlformats.org/officeDocument/2006/relationships/customXml" Target="../ink/ink1434.xml"/><Relationship Id="rId283" Type="http://schemas.openxmlformats.org/officeDocument/2006/relationships/image" Target="../media/image1592.png"/><Relationship Id="rId339" Type="http://schemas.openxmlformats.org/officeDocument/2006/relationships/image" Target="../media/image1620.png"/><Relationship Id="rId78" Type="http://schemas.openxmlformats.org/officeDocument/2006/relationships/customXml" Target="../ink/ink1455.xml"/><Relationship Id="rId101" Type="http://schemas.openxmlformats.org/officeDocument/2006/relationships/image" Target="../media/image1501.png"/><Relationship Id="rId143" Type="http://schemas.openxmlformats.org/officeDocument/2006/relationships/image" Target="../media/image1522.png"/><Relationship Id="rId185" Type="http://schemas.openxmlformats.org/officeDocument/2006/relationships/image" Target="../media/image1543.png"/><Relationship Id="rId350" Type="http://schemas.openxmlformats.org/officeDocument/2006/relationships/customXml" Target="../ink/ink1591.xml"/><Relationship Id="rId9" Type="http://schemas.openxmlformats.org/officeDocument/2006/relationships/image" Target="../media/image1455.png"/><Relationship Id="rId210" Type="http://schemas.openxmlformats.org/officeDocument/2006/relationships/customXml" Target="../ink/ink1521.xml"/><Relationship Id="rId392" Type="http://schemas.openxmlformats.org/officeDocument/2006/relationships/customXml" Target="../ink/ink1612.xml"/><Relationship Id="rId252" Type="http://schemas.openxmlformats.org/officeDocument/2006/relationships/customXml" Target="../ink/ink1542.xml"/><Relationship Id="rId294" Type="http://schemas.openxmlformats.org/officeDocument/2006/relationships/customXml" Target="../ink/ink1563.xml"/><Relationship Id="rId308" Type="http://schemas.openxmlformats.org/officeDocument/2006/relationships/customXml" Target="../ink/ink1570.xml"/><Relationship Id="rId47" Type="http://schemas.openxmlformats.org/officeDocument/2006/relationships/image" Target="../media/image1474.png"/><Relationship Id="rId89" Type="http://schemas.openxmlformats.org/officeDocument/2006/relationships/image" Target="../media/image1495.png"/><Relationship Id="rId112" Type="http://schemas.openxmlformats.org/officeDocument/2006/relationships/customXml" Target="../ink/ink1472.xml"/><Relationship Id="rId154" Type="http://schemas.openxmlformats.org/officeDocument/2006/relationships/customXml" Target="../ink/ink1493.xml"/><Relationship Id="rId361" Type="http://schemas.openxmlformats.org/officeDocument/2006/relationships/image" Target="../media/image1631.png"/><Relationship Id="rId196" Type="http://schemas.openxmlformats.org/officeDocument/2006/relationships/customXml" Target="../ink/ink1514.xml"/><Relationship Id="rId16" Type="http://schemas.openxmlformats.org/officeDocument/2006/relationships/customXml" Target="../ink/ink1424.xml"/><Relationship Id="rId221" Type="http://schemas.openxmlformats.org/officeDocument/2006/relationships/image" Target="../media/image1561.png"/><Relationship Id="rId263" Type="http://schemas.openxmlformats.org/officeDocument/2006/relationships/image" Target="../media/image1582.png"/><Relationship Id="rId319" Type="http://schemas.openxmlformats.org/officeDocument/2006/relationships/image" Target="../media/image1610.png"/><Relationship Id="rId37" Type="http://schemas.openxmlformats.org/officeDocument/2006/relationships/image" Target="../media/image1469.png"/><Relationship Id="rId58" Type="http://schemas.openxmlformats.org/officeDocument/2006/relationships/customXml" Target="../ink/ink1445.xml"/><Relationship Id="rId79" Type="http://schemas.openxmlformats.org/officeDocument/2006/relationships/image" Target="../media/image1490.png"/><Relationship Id="rId102" Type="http://schemas.openxmlformats.org/officeDocument/2006/relationships/customXml" Target="../ink/ink1467.xml"/><Relationship Id="rId123" Type="http://schemas.openxmlformats.org/officeDocument/2006/relationships/image" Target="../media/image1512.png"/><Relationship Id="rId144" Type="http://schemas.openxmlformats.org/officeDocument/2006/relationships/customXml" Target="../ink/ink1488.xml"/><Relationship Id="rId330" Type="http://schemas.openxmlformats.org/officeDocument/2006/relationships/customXml" Target="../ink/ink1581.xml"/><Relationship Id="rId90" Type="http://schemas.openxmlformats.org/officeDocument/2006/relationships/customXml" Target="../ink/ink1461.xml"/><Relationship Id="rId165" Type="http://schemas.openxmlformats.org/officeDocument/2006/relationships/image" Target="../media/image1533.png"/><Relationship Id="rId186" Type="http://schemas.openxmlformats.org/officeDocument/2006/relationships/customXml" Target="../ink/ink1509.xml"/><Relationship Id="rId351" Type="http://schemas.openxmlformats.org/officeDocument/2006/relationships/image" Target="../media/image1626.png"/><Relationship Id="rId372" Type="http://schemas.openxmlformats.org/officeDocument/2006/relationships/customXml" Target="../ink/ink1602.xml"/><Relationship Id="rId393" Type="http://schemas.openxmlformats.org/officeDocument/2006/relationships/image" Target="../media/image1647.png"/><Relationship Id="rId211" Type="http://schemas.openxmlformats.org/officeDocument/2006/relationships/image" Target="../media/image1556.png"/><Relationship Id="rId232" Type="http://schemas.openxmlformats.org/officeDocument/2006/relationships/customXml" Target="../ink/ink1532.xml"/><Relationship Id="rId253" Type="http://schemas.openxmlformats.org/officeDocument/2006/relationships/image" Target="../media/image1577.png"/><Relationship Id="rId274" Type="http://schemas.openxmlformats.org/officeDocument/2006/relationships/customXml" Target="../ink/ink1553.xml"/><Relationship Id="rId295" Type="http://schemas.openxmlformats.org/officeDocument/2006/relationships/image" Target="../media/image1598.png"/><Relationship Id="rId309" Type="http://schemas.openxmlformats.org/officeDocument/2006/relationships/image" Target="../media/image1605.png"/><Relationship Id="rId27" Type="http://schemas.openxmlformats.org/officeDocument/2006/relationships/image" Target="../media/image1464.png"/><Relationship Id="rId48" Type="http://schemas.openxmlformats.org/officeDocument/2006/relationships/customXml" Target="../ink/ink1440.xml"/><Relationship Id="rId69" Type="http://schemas.openxmlformats.org/officeDocument/2006/relationships/image" Target="../media/image1485.png"/><Relationship Id="rId113" Type="http://schemas.openxmlformats.org/officeDocument/2006/relationships/image" Target="../media/image1507.png"/><Relationship Id="rId134" Type="http://schemas.openxmlformats.org/officeDocument/2006/relationships/customXml" Target="../ink/ink1483.xml"/><Relationship Id="rId320" Type="http://schemas.openxmlformats.org/officeDocument/2006/relationships/customXml" Target="../ink/ink1576.xml"/><Relationship Id="rId80" Type="http://schemas.openxmlformats.org/officeDocument/2006/relationships/customXml" Target="../ink/ink1456.xml"/><Relationship Id="rId155" Type="http://schemas.openxmlformats.org/officeDocument/2006/relationships/image" Target="../media/image1528.png"/><Relationship Id="rId176" Type="http://schemas.openxmlformats.org/officeDocument/2006/relationships/customXml" Target="../ink/ink1504.xml"/><Relationship Id="rId197" Type="http://schemas.openxmlformats.org/officeDocument/2006/relationships/image" Target="../media/image1549.png"/><Relationship Id="rId341" Type="http://schemas.openxmlformats.org/officeDocument/2006/relationships/image" Target="../media/image1621.png"/><Relationship Id="rId362" Type="http://schemas.openxmlformats.org/officeDocument/2006/relationships/customXml" Target="../ink/ink1597.xml"/><Relationship Id="rId383" Type="http://schemas.openxmlformats.org/officeDocument/2006/relationships/image" Target="../media/image1642.png"/><Relationship Id="rId201" Type="http://schemas.openxmlformats.org/officeDocument/2006/relationships/image" Target="../media/image1551.png"/><Relationship Id="rId222" Type="http://schemas.openxmlformats.org/officeDocument/2006/relationships/customXml" Target="../ink/ink1527.xml"/><Relationship Id="rId243" Type="http://schemas.openxmlformats.org/officeDocument/2006/relationships/image" Target="../media/image1572.png"/><Relationship Id="rId264" Type="http://schemas.openxmlformats.org/officeDocument/2006/relationships/customXml" Target="../ink/ink1548.xml"/><Relationship Id="rId285" Type="http://schemas.openxmlformats.org/officeDocument/2006/relationships/image" Target="../media/image1593.png"/><Relationship Id="rId17" Type="http://schemas.openxmlformats.org/officeDocument/2006/relationships/image" Target="../media/image1459.png"/><Relationship Id="rId38" Type="http://schemas.openxmlformats.org/officeDocument/2006/relationships/customXml" Target="../ink/ink1435.xml"/><Relationship Id="rId59" Type="http://schemas.openxmlformats.org/officeDocument/2006/relationships/image" Target="../media/image1480.png"/><Relationship Id="rId103" Type="http://schemas.openxmlformats.org/officeDocument/2006/relationships/image" Target="../media/image1502.png"/><Relationship Id="rId124" Type="http://schemas.openxmlformats.org/officeDocument/2006/relationships/customXml" Target="../ink/ink1478.xml"/><Relationship Id="rId310" Type="http://schemas.openxmlformats.org/officeDocument/2006/relationships/customXml" Target="../ink/ink1571.xml"/><Relationship Id="rId70" Type="http://schemas.openxmlformats.org/officeDocument/2006/relationships/customXml" Target="../ink/ink1451.xml"/><Relationship Id="rId91" Type="http://schemas.openxmlformats.org/officeDocument/2006/relationships/image" Target="../media/image1496.png"/><Relationship Id="rId145" Type="http://schemas.openxmlformats.org/officeDocument/2006/relationships/image" Target="../media/image1523.png"/><Relationship Id="rId166" Type="http://schemas.openxmlformats.org/officeDocument/2006/relationships/customXml" Target="../ink/ink1499.xml"/><Relationship Id="rId187" Type="http://schemas.openxmlformats.org/officeDocument/2006/relationships/image" Target="../media/image1544.png"/><Relationship Id="rId331" Type="http://schemas.openxmlformats.org/officeDocument/2006/relationships/image" Target="../media/image1616.png"/><Relationship Id="rId352" Type="http://schemas.openxmlformats.org/officeDocument/2006/relationships/customXml" Target="../ink/ink1592.xml"/><Relationship Id="rId373" Type="http://schemas.openxmlformats.org/officeDocument/2006/relationships/image" Target="../media/image1637.png"/><Relationship Id="rId394" Type="http://schemas.openxmlformats.org/officeDocument/2006/relationships/customXml" Target="../ink/ink1613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522.xml"/><Relationship Id="rId233" Type="http://schemas.openxmlformats.org/officeDocument/2006/relationships/image" Target="../media/image1567.png"/><Relationship Id="rId254" Type="http://schemas.openxmlformats.org/officeDocument/2006/relationships/customXml" Target="../ink/ink1543.xml"/><Relationship Id="rId28" Type="http://schemas.openxmlformats.org/officeDocument/2006/relationships/customXml" Target="../ink/ink1430.xml"/><Relationship Id="rId49" Type="http://schemas.openxmlformats.org/officeDocument/2006/relationships/image" Target="../media/image1475.png"/><Relationship Id="rId114" Type="http://schemas.openxmlformats.org/officeDocument/2006/relationships/customXml" Target="../ink/ink1473.xml"/><Relationship Id="rId275" Type="http://schemas.openxmlformats.org/officeDocument/2006/relationships/image" Target="../media/image1588.png"/><Relationship Id="rId296" Type="http://schemas.openxmlformats.org/officeDocument/2006/relationships/customXml" Target="../ink/ink1564.xml"/><Relationship Id="rId300" Type="http://schemas.openxmlformats.org/officeDocument/2006/relationships/customXml" Target="../ink/ink1566.xml"/><Relationship Id="rId60" Type="http://schemas.openxmlformats.org/officeDocument/2006/relationships/customXml" Target="../ink/ink1446.xml"/><Relationship Id="rId81" Type="http://schemas.openxmlformats.org/officeDocument/2006/relationships/image" Target="../media/image1491.png"/><Relationship Id="rId135" Type="http://schemas.openxmlformats.org/officeDocument/2006/relationships/image" Target="../media/image1518.png"/><Relationship Id="rId156" Type="http://schemas.openxmlformats.org/officeDocument/2006/relationships/customXml" Target="../ink/ink1494.xml"/><Relationship Id="rId177" Type="http://schemas.openxmlformats.org/officeDocument/2006/relationships/image" Target="../media/image1539.png"/><Relationship Id="rId198" Type="http://schemas.openxmlformats.org/officeDocument/2006/relationships/customXml" Target="../ink/ink1515.xml"/><Relationship Id="rId321" Type="http://schemas.openxmlformats.org/officeDocument/2006/relationships/image" Target="../media/image1611.png"/><Relationship Id="rId342" Type="http://schemas.openxmlformats.org/officeDocument/2006/relationships/customXml" Target="../ink/ink1587.xml"/><Relationship Id="rId363" Type="http://schemas.openxmlformats.org/officeDocument/2006/relationships/image" Target="../media/image1632.png"/><Relationship Id="rId384" Type="http://schemas.openxmlformats.org/officeDocument/2006/relationships/customXml" Target="../ink/ink1608.xml"/><Relationship Id="rId202" Type="http://schemas.openxmlformats.org/officeDocument/2006/relationships/customXml" Target="../ink/ink1517.xml"/><Relationship Id="rId223" Type="http://schemas.openxmlformats.org/officeDocument/2006/relationships/image" Target="../media/image1562.png"/><Relationship Id="rId244" Type="http://schemas.openxmlformats.org/officeDocument/2006/relationships/customXml" Target="../ink/ink1538.xml"/><Relationship Id="rId18" Type="http://schemas.openxmlformats.org/officeDocument/2006/relationships/customXml" Target="../ink/ink1425.xml"/><Relationship Id="rId39" Type="http://schemas.openxmlformats.org/officeDocument/2006/relationships/image" Target="../media/image1470.png"/><Relationship Id="rId265" Type="http://schemas.openxmlformats.org/officeDocument/2006/relationships/image" Target="../media/image1583.png"/><Relationship Id="rId286" Type="http://schemas.openxmlformats.org/officeDocument/2006/relationships/customXml" Target="../ink/ink1559.xml"/><Relationship Id="rId50" Type="http://schemas.openxmlformats.org/officeDocument/2006/relationships/customXml" Target="../ink/ink1441.xml"/><Relationship Id="rId104" Type="http://schemas.openxmlformats.org/officeDocument/2006/relationships/customXml" Target="../ink/ink1468.xml"/><Relationship Id="rId125" Type="http://schemas.openxmlformats.org/officeDocument/2006/relationships/image" Target="../media/image1513.png"/><Relationship Id="rId146" Type="http://schemas.openxmlformats.org/officeDocument/2006/relationships/customXml" Target="../ink/ink1489.xml"/><Relationship Id="rId167" Type="http://schemas.openxmlformats.org/officeDocument/2006/relationships/image" Target="../media/image1534.png"/><Relationship Id="rId188" Type="http://schemas.openxmlformats.org/officeDocument/2006/relationships/customXml" Target="../ink/ink1510.xml"/><Relationship Id="rId311" Type="http://schemas.openxmlformats.org/officeDocument/2006/relationships/image" Target="../media/image1606.png"/><Relationship Id="rId332" Type="http://schemas.openxmlformats.org/officeDocument/2006/relationships/customXml" Target="../ink/ink1582.xml"/><Relationship Id="rId353" Type="http://schemas.openxmlformats.org/officeDocument/2006/relationships/image" Target="../media/image1627.png"/><Relationship Id="rId374" Type="http://schemas.openxmlformats.org/officeDocument/2006/relationships/customXml" Target="../ink/ink1603.xml"/><Relationship Id="rId395" Type="http://schemas.openxmlformats.org/officeDocument/2006/relationships/image" Target="../media/image1648.png"/><Relationship Id="rId71" Type="http://schemas.openxmlformats.org/officeDocument/2006/relationships/image" Target="../media/image1486.png"/><Relationship Id="rId92" Type="http://schemas.openxmlformats.org/officeDocument/2006/relationships/customXml" Target="../ink/ink1462.xml"/><Relationship Id="rId213" Type="http://schemas.openxmlformats.org/officeDocument/2006/relationships/image" Target="../media/image1557.png"/><Relationship Id="rId234" Type="http://schemas.openxmlformats.org/officeDocument/2006/relationships/customXml" Target="../ink/ink1533.xml"/><Relationship Id="rId2" Type="http://schemas.openxmlformats.org/officeDocument/2006/relationships/image" Target="../media/image1450.jpeg"/><Relationship Id="rId29" Type="http://schemas.openxmlformats.org/officeDocument/2006/relationships/image" Target="../media/image1465.png"/><Relationship Id="rId255" Type="http://schemas.openxmlformats.org/officeDocument/2006/relationships/image" Target="../media/image1578.png"/><Relationship Id="rId276" Type="http://schemas.openxmlformats.org/officeDocument/2006/relationships/customXml" Target="../ink/ink1554.xml"/><Relationship Id="rId297" Type="http://schemas.openxmlformats.org/officeDocument/2006/relationships/image" Target="../media/image1599.png"/><Relationship Id="rId40" Type="http://schemas.openxmlformats.org/officeDocument/2006/relationships/customXml" Target="../ink/ink1436.xml"/><Relationship Id="rId115" Type="http://schemas.openxmlformats.org/officeDocument/2006/relationships/image" Target="../media/image1508.png"/><Relationship Id="rId136" Type="http://schemas.openxmlformats.org/officeDocument/2006/relationships/customXml" Target="../ink/ink1484.xml"/><Relationship Id="rId157" Type="http://schemas.openxmlformats.org/officeDocument/2006/relationships/image" Target="../media/image1529.png"/><Relationship Id="rId178" Type="http://schemas.openxmlformats.org/officeDocument/2006/relationships/customXml" Target="../ink/ink1505.xml"/><Relationship Id="rId301" Type="http://schemas.openxmlformats.org/officeDocument/2006/relationships/image" Target="../media/image1601.png"/><Relationship Id="rId322" Type="http://schemas.openxmlformats.org/officeDocument/2006/relationships/customXml" Target="../ink/ink1577.xml"/><Relationship Id="rId343" Type="http://schemas.openxmlformats.org/officeDocument/2006/relationships/image" Target="../media/image1622.png"/><Relationship Id="rId364" Type="http://schemas.openxmlformats.org/officeDocument/2006/relationships/customXml" Target="../ink/ink1598.xml"/><Relationship Id="rId61" Type="http://schemas.openxmlformats.org/officeDocument/2006/relationships/image" Target="../media/image1481.png"/><Relationship Id="rId82" Type="http://schemas.openxmlformats.org/officeDocument/2006/relationships/customXml" Target="../ink/ink1457.xml"/><Relationship Id="rId199" Type="http://schemas.openxmlformats.org/officeDocument/2006/relationships/image" Target="../media/image1550.png"/><Relationship Id="rId203" Type="http://schemas.openxmlformats.org/officeDocument/2006/relationships/image" Target="../media/image1552.png"/><Relationship Id="rId385" Type="http://schemas.openxmlformats.org/officeDocument/2006/relationships/image" Target="../media/image1643.png"/><Relationship Id="rId19" Type="http://schemas.openxmlformats.org/officeDocument/2006/relationships/image" Target="../media/image1460.png"/><Relationship Id="rId224" Type="http://schemas.openxmlformats.org/officeDocument/2006/relationships/customXml" Target="../ink/ink1528.xml"/><Relationship Id="rId245" Type="http://schemas.openxmlformats.org/officeDocument/2006/relationships/image" Target="../media/image1573.png"/><Relationship Id="rId266" Type="http://schemas.openxmlformats.org/officeDocument/2006/relationships/customXml" Target="../ink/ink1549.xml"/><Relationship Id="rId287" Type="http://schemas.openxmlformats.org/officeDocument/2006/relationships/image" Target="../media/image1594.png"/><Relationship Id="rId30" Type="http://schemas.openxmlformats.org/officeDocument/2006/relationships/customXml" Target="../ink/ink1431.xml"/><Relationship Id="rId105" Type="http://schemas.openxmlformats.org/officeDocument/2006/relationships/image" Target="../media/image1503.png"/><Relationship Id="rId126" Type="http://schemas.openxmlformats.org/officeDocument/2006/relationships/customXml" Target="../ink/ink1479.xml"/><Relationship Id="rId147" Type="http://schemas.openxmlformats.org/officeDocument/2006/relationships/image" Target="../media/image1524.png"/><Relationship Id="rId168" Type="http://schemas.openxmlformats.org/officeDocument/2006/relationships/customXml" Target="../ink/ink1500.xml"/><Relationship Id="rId312" Type="http://schemas.openxmlformats.org/officeDocument/2006/relationships/customXml" Target="../ink/ink1572.xml"/><Relationship Id="rId333" Type="http://schemas.openxmlformats.org/officeDocument/2006/relationships/image" Target="../media/image1617.png"/><Relationship Id="rId354" Type="http://schemas.openxmlformats.org/officeDocument/2006/relationships/customXml" Target="../ink/ink1593.xml"/><Relationship Id="rId51" Type="http://schemas.openxmlformats.org/officeDocument/2006/relationships/image" Target="../media/image1476.png"/><Relationship Id="rId72" Type="http://schemas.openxmlformats.org/officeDocument/2006/relationships/customXml" Target="../ink/ink1452.xml"/><Relationship Id="rId93" Type="http://schemas.openxmlformats.org/officeDocument/2006/relationships/image" Target="../media/image1497.png"/><Relationship Id="rId189" Type="http://schemas.openxmlformats.org/officeDocument/2006/relationships/image" Target="../media/image1545.png"/><Relationship Id="rId375" Type="http://schemas.openxmlformats.org/officeDocument/2006/relationships/image" Target="../media/image1638.png"/><Relationship Id="rId396" Type="http://schemas.openxmlformats.org/officeDocument/2006/relationships/customXml" Target="../ink/ink1614.xml"/><Relationship Id="rId3" Type="http://schemas.openxmlformats.org/officeDocument/2006/relationships/image" Target="../media/image1451.jpg"/><Relationship Id="rId214" Type="http://schemas.openxmlformats.org/officeDocument/2006/relationships/customXml" Target="../ink/ink1523.xml"/><Relationship Id="rId235" Type="http://schemas.openxmlformats.org/officeDocument/2006/relationships/image" Target="../media/image1568.png"/><Relationship Id="rId256" Type="http://schemas.openxmlformats.org/officeDocument/2006/relationships/customXml" Target="../ink/ink1544.xml"/><Relationship Id="rId277" Type="http://schemas.openxmlformats.org/officeDocument/2006/relationships/image" Target="../media/image1589.png"/><Relationship Id="rId298" Type="http://schemas.openxmlformats.org/officeDocument/2006/relationships/customXml" Target="../ink/ink1565.xml"/><Relationship Id="rId116" Type="http://schemas.openxmlformats.org/officeDocument/2006/relationships/customXml" Target="../ink/ink1474.xml"/><Relationship Id="rId137" Type="http://schemas.openxmlformats.org/officeDocument/2006/relationships/image" Target="../media/image1519.png"/><Relationship Id="rId158" Type="http://schemas.openxmlformats.org/officeDocument/2006/relationships/customXml" Target="../ink/ink1495.xml"/><Relationship Id="rId302" Type="http://schemas.openxmlformats.org/officeDocument/2006/relationships/customXml" Target="../ink/ink1567.xml"/><Relationship Id="rId323" Type="http://schemas.openxmlformats.org/officeDocument/2006/relationships/image" Target="../media/image1612.png"/><Relationship Id="rId344" Type="http://schemas.openxmlformats.org/officeDocument/2006/relationships/customXml" Target="../ink/ink1588.xml"/><Relationship Id="rId20" Type="http://schemas.openxmlformats.org/officeDocument/2006/relationships/customXml" Target="../ink/ink1426.xml"/><Relationship Id="rId41" Type="http://schemas.openxmlformats.org/officeDocument/2006/relationships/image" Target="../media/image1471.png"/><Relationship Id="rId62" Type="http://schemas.openxmlformats.org/officeDocument/2006/relationships/customXml" Target="../ink/ink1447.xml"/><Relationship Id="rId83" Type="http://schemas.openxmlformats.org/officeDocument/2006/relationships/image" Target="../media/image1492.png"/><Relationship Id="rId179" Type="http://schemas.openxmlformats.org/officeDocument/2006/relationships/image" Target="../media/image1540.png"/><Relationship Id="rId365" Type="http://schemas.openxmlformats.org/officeDocument/2006/relationships/image" Target="../media/image1633.png"/><Relationship Id="rId386" Type="http://schemas.openxmlformats.org/officeDocument/2006/relationships/customXml" Target="../ink/ink1609.xml"/><Relationship Id="rId190" Type="http://schemas.openxmlformats.org/officeDocument/2006/relationships/customXml" Target="../ink/ink1511.xml"/><Relationship Id="rId204" Type="http://schemas.openxmlformats.org/officeDocument/2006/relationships/customXml" Target="../ink/ink1518.xml"/><Relationship Id="rId225" Type="http://schemas.openxmlformats.org/officeDocument/2006/relationships/image" Target="../media/image1563.png"/><Relationship Id="rId246" Type="http://schemas.openxmlformats.org/officeDocument/2006/relationships/customXml" Target="../ink/ink1539.xml"/><Relationship Id="rId267" Type="http://schemas.openxmlformats.org/officeDocument/2006/relationships/image" Target="../media/image1584.png"/><Relationship Id="rId288" Type="http://schemas.openxmlformats.org/officeDocument/2006/relationships/customXml" Target="../ink/ink1560.xml"/><Relationship Id="rId106" Type="http://schemas.openxmlformats.org/officeDocument/2006/relationships/customXml" Target="../ink/ink1469.xml"/><Relationship Id="rId127" Type="http://schemas.openxmlformats.org/officeDocument/2006/relationships/image" Target="../media/image1514.png"/><Relationship Id="rId313" Type="http://schemas.openxmlformats.org/officeDocument/2006/relationships/image" Target="../media/image1607.png"/><Relationship Id="rId10" Type="http://schemas.openxmlformats.org/officeDocument/2006/relationships/customXml" Target="../ink/ink1421.xml"/><Relationship Id="rId31" Type="http://schemas.openxmlformats.org/officeDocument/2006/relationships/image" Target="../media/image1466.png"/><Relationship Id="rId52" Type="http://schemas.openxmlformats.org/officeDocument/2006/relationships/customXml" Target="../ink/ink1442.xml"/><Relationship Id="rId73" Type="http://schemas.openxmlformats.org/officeDocument/2006/relationships/image" Target="../media/image1487.png"/><Relationship Id="rId94" Type="http://schemas.openxmlformats.org/officeDocument/2006/relationships/customXml" Target="../ink/ink1463.xml"/><Relationship Id="rId148" Type="http://schemas.openxmlformats.org/officeDocument/2006/relationships/customXml" Target="../ink/ink1490.xml"/><Relationship Id="rId169" Type="http://schemas.openxmlformats.org/officeDocument/2006/relationships/image" Target="../media/image1535.png"/><Relationship Id="rId334" Type="http://schemas.openxmlformats.org/officeDocument/2006/relationships/customXml" Target="../ink/ink1583.xml"/><Relationship Id="rId355" Type="http://schemas.openxmlformats.org/officeDocument/2006/relationships/image" Target="../media/image1628.png"/><Relationship Id="rId376" Type="http://schemas.openxmlformats.org/officeDocument/2006/relationships/customXml" Target="../ink/ink1604.xml"/><Relationship Id="rId397" Type="http://schemas.openxmlformats.org/officeDocument/2006/relationships/image" Target="../media/image1649.png"/><Relationship Id="rId4" Type="http://schemas.openxmlformats.org/officeDocument/2006/relationships/image" Target="../media/image1452.png"/><Relationship Id="rId180" Type="http://schemas.openxmlformats.org/officeDocument/2006/relationships/customXml" Target="../ink/ink1506.xml"/><Relationship Id="rId215" Type="http://schemas.openxmlformats.org/officeDocument/2006/relationships/image" Target="../media/image1558.png"/><Relationship Id="rId236" Type="http://schemas.openxmlformats.org/officeDocument/2006/relationships/customXml" Target="../ink/ink1534.xml"/><Relationship Id="rId257" Type="http://schemas.openxmlformats.org/officeDocument/2006/relationships/image" Target="../media/image1579.png"/><Relationship Id="rId278" Type="http://schemas.openxmlformats.org/officeDocument/2006/relationships/customXml" Target="../ink/ink1555.xml"/><Relationship Id="rId303" Type="http://schemas.openxmlformats.org/officeDocument/2006/relationships/image" Target="../media/image1602.png"/><Relationship Id="rId42" Type="http://schemas.openxmlformats.org/officeDocument/2006/relationships/customXml" Target="../ink/ink1437.xml"/><Relationship Id="rId84" Type="http://schemas.openxmlformats.org/officeDocument/2006/relationships/customXml" Target="../ink/ink1458.xml"/><Relationship Id="rId138" Type="http://schemas.openxmlformats.org/officeDocument/2006/relationships/customXml" Target="../ink/ink1485.xml"/><Relationship Id="rId345" Type="http://schemas.openxmlformats.org/officeDocument/2006/relationships/image" Target="../media/image1623.png"/><Relationship Id="rId387" Type="http://schemas.openxmlformats.org/officeDocument/2006/relationships/image" Target="../media/image1644.png"/><Relationship Id="rId191" Type="http://schemas.openxmlformats.org/officeDocument/2006/relationships/image" Target="../media/image1546.png"/><Relationship Id="rId205" Type="http://schemas.openxmlformats.org/officeDocument/2006/relationships/image" Target="../media/image1553.png"/><Relationship Id="rId247" Type="http://schemas.openxmlformats.org/officeDocument/2006/relationships/image" Target="../media/image1574.png"/><Relationship Id="rId107" Type="http://schemas.openxmlformats.org/officeDocument/2006/relationships/image" Target="../media/image1504.png"/><Relationship Id="rId289" Type="http://schemas.openxmlformats.org/officeDocument/2006/relationships/image" Target="../media/image1595.png"/><Relationship Id="rId11" Type="http://schemas.openxmlformats.org/officeDocument/2006/relationships/image" Target="../media/image1456.png"/><Relationship Id="rId53" Type="http://schemas.openxmlformats.org/officeDocument/2006/relationships/image" Target="../media/image1477.png"/><Relationship Id="rId149" Type="http://schemas.openxmlformats.org/officeDocument/2006/relationships/image" Target="../media/image1525.png"/><Relationship Id="rId314" Type="http://schemas.openxmlformats.org/officeDocument/2006/relationships/customXml" Target="../ink/ink1573.xml"/><Relationship Id="rId356" Type="http://schemas.openxmlformats.org/officeDocument/2006/relationships/customXml" Target="../ink/ink1594.xml"/><Relationship Id="rId95" Type="http://schemas.openxmlformats.org/officeDocument/2006/relationships/image" Target="../media/image1498.png"/><Relationship Id="rId160" Type="http://schemas.openxmlformats.org/officeDocument/2006/relationships/customXml" Target="../ink/ink1496.xml"/><Relationship Id="rId216" Type="http://schemas.openxmlformats.org/officeDocument/2006/relationships/customXml" Target="../ink/ink1524.xml"/><Relationship Id="rId258" Type="http://schemas.openxmlformats.org/officeDocument/2006/relationships/customXml" Target="../ink/ink1545.xml"/><Relationship Id="rId22" Type="http://schemas.openxmlformats.org/officeDocument/2006/relationships/customXml" Target="../ink/ink1427.xml"/><Relationship Id="rId64" Type="http://schemas.openxmlformats.org/officeDocument/2006/relationships/customXml" Target="../ink/ink1448.xml"/><Relationship Id="rId118" Type="http://schemas.openxmlformats.org/officeDocument/2006/relationships/customXml" Target="../ink/ink1475.xml"/><Relationship Id="rId325" Type="http://schemas.openxmlformats.org/officeDocument/2006/relationships/image" Target="../media/image1613.png"/><Relationship Id="rId367" Type="http://schemas.openxmlformats.org/officeDocument/2006/relationships/image" Target="../media/image1634.png"/><Relationship Id="rId171" Type="http://schemas.openxmlformats.org/officeDocument/2006/relationships/image" Target="../media/image1536.png"/><Relationship Id="rId227" Type="http://schemas.openxmlformats.org/officeDocument/2006/relationships/image" Target="../media/image1564.png"/><Relationship Id="rId269" Type="http://schemas.openxmlformats.org/officeDocument/2006/relationships/image" Target="../media/image1585.png"/><Relationship Id="rId33" Type="http://schemas.openxmlformats.org/officeDocument/2006/relationships/image" Target="../media/image1467.png"/><Relationship Id="rId129" Type="http://schemas.openxmlformats.org/officeDocument/2006/relationships/image" Target="../media/image1515.png"/><Relationship Id="rId280" Type="http://schemas.openxmlformats.org/officeDocument/2006/relationships/customXml" Target="../ink/ink1556.xml"/><Relationship Id="rId336" Type="http://schemas.openxmlformats.org/officeDocument/2006/relationships/customXml" Target="../ink/ink1584.xml"/><Relationship Id="rId75" Type="http://schemas.openxmlformats.org/officeDocument/2006/relationships/image" Target="../media/image1488.png"/><Relationship Id="rId140" Type="http://schemas.openxmlformats.org/officeDocument/2006/relationships/customXml" Target="../ink/ink1486.xml"/><Relationship Id="rId182" Type="http://schemas.openxmlformats.org/officeDocument/2006/relationships/customXml" Target="../ink/ink1507.xml"/><Relationship Id="rId378" Type="http://schemas.openxmlformats.org/officeDocument/2006/relationships/customXml" Target="../ink/ink1605.xml"/><Relationship Id="rId6" Type="http://schemas.openxmlformats.org/officeDocument/2006/relationships/customXml" Target="../ink/ink1419.xml"/><Relationship Id="rId238" Type="http://schemas.openxmlformats.org/officeDocument/2006/relationships/customXml" Target="../ink/ink1535.xml"/><Relationship Id="rId291" Type="http://schemas.openxmlformats.org/officeDocument/2006/relationships/image" Target="../media/image1596.png"/><Relationship Id="rId305" Type="http://schemas.openxmlformats.org/officeDocument/2006/relationships/image" Target="../media/image1603.png"/><Relationship Id="rId347" Type="http://schemas.openxmlformats.org/officeDocument/2006/relationships/image" Target="../media/image1624.png"/><Relationship Id="rId44" Type="http://schemas.openxmlformats.org/officeDocument/2006/relationships/customXml" Target="../ink/ink1438.xml"/><Relationship Id="rId86" Type="http://schemas.openxmlformats.org/officeDocument/2006/relationships/customXml" Target="../ink/ink1459.xml"/><Relationship Id="rId151" Type="http://schemas.openxmlformats.org/officeDocument/2006/relationships/image" Target="../media/image1526.png"/><Relationship Id="rId389" Type="http://schemas.openxmlformats.org/officeDocument/2006/relationships/image" Target="../media/image1645.png"/><Relationship Id="rId193" Type="http://schemas.openxmlformats.org/officeDocument/2006/relationships/image" Target="../media/image1547.png"/><Relationship Id="rId207" Type="http://schemas.openxmlformats.org/officeDocument/2006/relationships/image" Target="../media/image1554.png"/><Relationship Id="rId249" Type="http://schemas.openxmlformats.org/officeDocument/2006/relationships/image" Target="../media/image1575.png"/><Relationship Id="rId13" Type="http://schemas.openxmlformats.org/officeDocument/2006/relationships/image" Target="../media/image1457.png"/><Relationship Id="rId109" Type="http://schemas.openxmlformats.org/officeDocument/2006/relationships/image" Target="../media/image1505.png"/><Relationship Id="rId260" Type="http://schemas.openxmlformats.org/officeDocument/2006/relationships/customXml" Target="../ink/ink1546.xml"/><Relationship Id="rId316" Type="http://schemas.openxmlformats.org/officeDocument/2006/relationships/customXml" Target="../ink/ink1574.xml"/><Relationship Id="rId55" Type="http://schemas.openxmlformats.org/officeDocument/2006/relationships/image" Target="../media/image1478.png"/><Relationship Id="rId97" Type="http://schemas.openxmlformats.org/officeDocument/2006/relationships/image" Target="../media/image1499.png"/><Relationship Id="rId120" Type="http://schemas.openxmlformats.org/officeDocument/2006/relationships/customXml" Target="../ink/ink1476.xml"/><Relationship Id="rId358" Type="http://schemas.openxmlformats.org/officeDocument/2006/relationships/customXml" Target="../ink/ink1595.xml"/><Relationship Id="rId162" Type="http://schemas.openxmlformats.org/officeDocument/2006/relationships/customXml" Target="../ink/ink1497.xml"/><Relationship Id="rId218" Type="http://schemas.openxmlformats.org/officeDocument/2006/relationships/customXml" Target="../ink/ink1525.xml"/><Relationship Id="rId271" Type="http://schemas.openxmlformats.org/officeDocument/2006/relationships/image" Target="../media/image1586.png"/><Relationship Id="rId24" Type="http://schemas.openxmlformats.org/officeDocument/2006/relationships/customXml" Target="../ink/ink1428.xml"/><Relationship Id="rId66" Type="http://schemas.openxmlformats.org/officeDocument/2006/relationships/customXml" Target="../ink/ink1449.xml"/><Relationship Id="rId131" Type="http://schemas.openxmlformats.org/officeDocument/2006/relationships/image" Target="../media/image1516.png"/><Relationship Id="rId327" Type="http://schemas.openxmlformats.org/officeDocument/2006/relationships/image" Target="../media/image1614.png"/><Relationship Id="rId369" Type="http://schemas.openxmlformats.org/officeDocument/2006/relationships/image" Target="../media/image1635.png"/><Relationship Id="rId173" Type="http://schemas.openxmlformats.org/officeDocument/2006/relationships/image" Target="../media/image1537.png"/><Relationship Id="rId229" Type="http://schemas.openxmlformats.org/officeDocument/2006/relationships/image" Target="../media/image1565.png"/><Relationship Id="rId380" Type="http://schemas.openxmlformats.org/officeDocument/2006/relationships/customXml" Target="../ink/ink1606.xml"/><Relationship Id="rId240" Type="http://schemas.openxmlformats.org/officeDocument/2006/relationships/customXml" Target="../ink/ink1536.xml"/><Relationship Id="rId35" Type="http://schemas.openxmlformats.org/officeDocument/2006/relationships/image" Target="../media/image1468.png"/><Relationship Id="rId77" Type="http://schemas.openxmlformats.org/officeDocument/2006/relationships/image" Target="../media/image1489.png"/><Relationship Id="rId100" Type="http://schemas.openxmlformats.org/officeDocument/2006/relationships/customXml" Target="../ink/ink1466.xml"/><Relationship Id="rId282" Type="http://schemas.openxmlformats.org/officeDocument/2006/relationships/customXml" Target="../ink/ink1557.xml"/><Relationship Id="rId338" Type="http://schemas.openxmlformats.org/officeDocument/2006/relationships/customXml" Target="../ink/ink1585.xml"/><Relationship Id="rId8" Type="http://schemas.openxmlformats.org/officeDocument/2006/relationships/customXml" Target="../ink/ink1420.xml"/><Relationship Id="rId142" Type="http://schemas.openxmlformats.org/officeDocument/2006/relationships/customXml" Target="../ink/ink1487.xml"/><Relationship Id="rId184" Type="http://schemas.openxmlformats.org/officeDocument/2006/relationships/customXml" Target="../ink/ink1508.xml"/><Relationship Id="rId391" Type="http://schemas.openxmlformats.org/officeDocument/2006/relationships/image" Target="../media/image1646.png"/><Relationship Id="rId251" Type="http://schemas.openxmlformats.org/officeDocument/2006/relationships/image" Target="../media/image1576.png"/><Relationship Id="rId46" Type="http://schemas.openxmlformats.org/officeDocument/2006/relationships/customXml" Target="../ink/ink1439.xml"/><Relationship Id="rId293" Type="http://schemas.openxmlformats.org/officeDocument/2006/relationships/image" Target="../media/image1597.png"/><Relationship Id="rId307" Type="http://schemas.openxmlformats.org/officeDocument/2006/relationships/image" Target="../media/image1604.png"/><Relationship Id="rId349" Type="http://schemas.openxmlformats.org/officeDocument/2006/relationships/image" Target="../media/image1625.png"/><Relationship Id="rId88" Type="http://schemas.openxmlformats.org/officeDocument/2006/relationships/customXml" Target="../ink/ink1460.xml"/><Relationship Id="rId111" Type="http://schemas.openxmlformats.org/officeDocument/2006/relationships/image" Target="../media/image1506.png"/><Relationship Id="rId153" Type="http://schemas.openxmlformats.org/officeDocument/2006/relationships/image" Target="../media/image1527.png"/><Relationship Id="rId195" Type="http://schemas.openxmlformats.org/officeDocument/2006/relationships/image" Target="../media/image1548.png"/><Relationship Id="rId209" Type="http://schemas.openxmlformats.org/officeDocument/2006/relationships/image" Target="../media/image1555.png"/><Relationship Id="rId360" Type="http://schemas.openxmlformats.org/officeDocument/2006/relationships/customXml" Target="../ink/ink1596.xml"/><Relationship Id="rId220" Type="http://schemas.openxmlformats.org/officeDocument/2006/relationships/customXml" Target="../ink/ink1526.xml"/><Relationship Id="rId15" Type="http://schemas.openxmlformats.org/officeDocument/2006/relationships/image" Target="../media/image1458.png"/><Relationship Id="rId57" Type="http://schemas.openxmlformats.org/officeDocument/2006/relationships/image" Target="../media/image1479.png"/><Relationship Id="rId262" Type="http://schemas.openxmlformats.org/officeDocument/2006/relationships/customXml" Target="../ink/ink1547.xml"/><Relationship Id="rId318" Type="http://schemas.openxmlformats.org/officeDocument/2006/relationships/customXml" Target="../ink/ink1575.xml"/><Relationship Id="rId99" Type="http://schemas.openxmlformats.org/officeDocument/2006/relationships/image" Target="../media/image1500.png"/><Relationship Id="rId122" Type="http://schemas.openxmlformats.org/officeDocument/2006/relationships/customXml" Target="../ink/ink1477.xml"/><Relationship Id="rId164" Type="http://schemas.openxmlformats.org/officeDocument/2006/relationships/customXml" Target="../ink/ink1498.xml"/><Relationship Id="rId371" Type="http://schemas.openxmlformats.org/officeDocument/2006/relationships/image" Target="../media/image1636.png"/><Relationship Id="rId26" Type="http://schemas.openxmlformats.org/officeDocument/2006/relationships/customXml" Target="../ink/ink1429.xml"/><Relationship Id="rId231" Type="http://schemas.openxmlformats.org/officeDocument/2006/relationships/image" Target="../media/image1566.png"/><Relationship Id="rId273" Type="http://schemas.openxmlformats.org/officeDocument/2006/relationships/image" Target="../media/image1587.png"/><Relationship Id="rId329" Type="http://schemas.openxmlformats.org/officeDocument/2006/relationships/image" Target="../media/image1615.png"/><Relationship Id="rId68" Type="http://schemas.openxmlformats.org/officeDocument/2006/relationships/customXml" Target="../ink/ink1450.xml"/><Relationship Id="rId133" Type="http://schemas.openxmlformats.org/officeDocument/2006/relationships/image" Target="../media/image1517.png"/><Relationship Id="rId175" Type="http://schemas.openxmlformats.org/officeDocument/2006/relationships/image" Target="../media/image1538.png"/><Relationship Id="rId340" Type="http://schemas.openxmlformats.org/officeDocument/2006/relationships/customXml" Target="../ink/ink1586.xml"/><Relationship Id="rId200" Type="http://schemas.openxmlformats.org/officeDocument/2006/relationships/customXml" Target="../ink/ink1516.xml"/><Relationship Id="rId382" Type="http://schemas.openxmlformats.org/officeDocument/2006/relationships/customXml" Target="../ink/ink1607.xml"/><Relationship Id="rId242" Type="http://schemas.openxmlformats.org/officeDocument/2006/relationships/customXml" Target="../ink/ink1537.xml"/><Relationship Id="rId284" Type="http://schemas.openxmlformats.org/officeDocument/2006/relationships/customXml" Target="../ink/ink1558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707.png"/><Relationship Id="rId21" Type="http://schemas.openxmlformats.org/officeDocument/2006/relationships/image" Target="../media/image1659.png"/><Relationship Id="rId42" Type="http://schemas.openxmlformats.org/officeDocument/2006/relationships/customXml" Target="../ink/ink1633.xml"/><Relationship Id="rId63" Type="http://schemas.openxmlformats.org/officeDocument/2006/relationships/image" Target="../media/image1680.png"/><Relationship Id="rId84" Type="http://schemas.openxmlformats.org/officeDocument/2006/relationships/customXml" Target="../ink/ink1654.xml"/><Relationship Id="rId138" Type="http://schemas.openxmlformats.org/officeDocument/2006/relationships/customXml" Target="../ink/ink1681.xml"/><Relationship Id="rId159" Type="http://schemas.openxmlformats.org/officeDocument/2006/relationships/image" Target="../media/image1728.png"/><Relationship Id="rId170" Type="http://schemas.openxmlformats.org/officeDocument/2006/relationships/customXml" Target="../ink/ink1697.xml"/><Relationship Id="rId191" Type="http://schemas.openxmlformats.org/officeDocument/2006/relationships/image" Target="../media/image1744.png"/><Relationship Id="rId205" Type="http://schemas.openxmlformats.org/officeDocument/2006/relationships/image" Target="../media/image1751.png"/><Relationship Id="rId107" Type="http://schemas.openxmlformats.org/officeDocument/2006/relationships/image" Target="../media/image1702.png"/><Relationship Id="rId11" Type="http://schemas.openxmlformats.org/officeDocument/2006/relationships/image" Target="../media/image1654.png"/><Relationship Id="rId32" Type="http://schemas.openxmlformats.org/officeDocument/2006/relationships/customXml" Target="../ink/ink1628.xml"/><Relationship Id="rId53" Type="http://schemas.openxmlformats.org/officeDocument/2006/relationships/image" Target="../media/image1675.png"/><Relationship Id="rId74" Type="http://schemas.openxmlformats.org/officeDocument/2006/relationships/customXml" Target="../ink/ink1649.xml"/><Relationship Id="rId128" Type="http://schemas.openxmlformats.org/officeDocument/2006/relationships/customXml" Target="../ink/ink1676.xml"/><Relationship Id="rId149" Type="http://schemas.openxmlformats.org/officeDocument/2006/relationships/image" Target="../media/image1723.png"/><Relationship Id="rId5" Type="http://schemas.openxmlformats.org/officeDocument/2006/relationships/image" Target="../media/image1651.emf"/><Relationship Id="rId95" Type="http://schemas.openxmlformats.org/officeDocument/2006/relationships/image" Target="../media/image1696.png"/><Relationship Id="rId160" Type="http://schemas.openxmlformats.org/officeDocument/2006/relationships/customXml" Target="../ink/ink1692.xml"/><Relationship Id="rId181" Type="http://schemas.openxmlformats.org/officeDocument/2006/relationships/image" Target="../media/image1739.png"/><Relationship Id="rId22" Type="http://schemas.openxmlformats.org/officeDocument/2006/relationships/customXml" Target="../ink/ink1623.xml"/><Relationship Id="rId43" Type="http://schemas.openxmlformats.org/officeDocument/2006/relationships/image" Target="../media/image1670.png"/><Relationship Id="rId64" Type="http://schemas.openxmlformats.org/officeDocument/2006/relationships/customXml" Target="../ink/ink1644.xml"/><Relationship Id="rId118" Type="http://schemas.openxmlformats.org/officeDocument/2006/relationships/customXml" Target="../ink/ink1671.xml"/><Relationship Id="rId139" Type="http://schemas.openxmlformats.org/officeDocument/2006/relationships/image" Target="../media/image1718.png"/><Relationship Id="rId85" Type="http://schemas.openxmlformats.org/officeDocument/2006/relationships/image" Target="../media/image1691.png"/><Relationship Id="rId150" Type="http://schemas.openxmlformats.org/officeDocument/2006/relationships/customXml" Target="../ink/ink1687.xml"/><Relationship Id="rId171" Type="http://schemas.openxmlformats.org/officeDocument/2006/relationships/image" Target="../media/image1734.png"/><Relationship Id="rId192" Type="http://schemas.openxmlformats.org/officeDocument/2006/relationships/customXml" Target="../ink/ink1708.xml"/><Relationship Id="rId12" Type="http://schemas.openxmlformats.org/officeDocument/2006/relationships/customXml" Target="../ink/ink1618.xml"/><Relationship Id="rId33" Type="http://schemas.openxmlformats.org/officeDocument/2006/relationships/image" Target="../media/image1665.png"/><Relationship Id="rId108" Type="http://schemas.openxmlformats.org/officeDocument/2006/relationships/customXml" Target="../ink/ink1666.xml"/><Relationship Id="rId129" Type="http://schemas.openxmlformats.org/officeDocument/2006/relationships/image" Target="../media/image1713.png"/><Relationship Id="rId54" Type="http://schemas.openxmlformats.org/officeDocument/2006/relationships/customXml" Target="../ink/ink1639.xml"/><Relationship Id="rId75" Type="http://schemas.openxmlformats.org/officeDocument/2006/relationships/image" Target="../media/image1686.png"/><Relationship Id="rId96" Type="http://schemas.openxmlformats.org/officeDocument/2006/relationships/customXml" Target="../ink/ink1660.xml"/><Relationship Id="rId140" Type="http://schemas.openxmlformats.org/officeDocument/2006/relationships/customXml" Target="../ink/ink1682.xml"/><Relationship Id="rId161" Type="http://schemas.openxmlformats.org/officeDocument/2006/relationships/image" Target="../media/image1729.png"/><Relationship Id="rId182" Type="http://schemas.openxmlformats.org/officeDocument/2006/relationships/customXml" Target="../ink/ink1703.xml"/><Relationship Id="rId6" Type="http://schemas.openxmlformats.org/officeDocument/2006/relationships/customXml" Target="../ink/ink1615.xml"/><Relationship Id="rId23" Type="http://schemas.openxmlformats.org/officeDocument/2006/relationships/image" Target="../media/image1660.png"/><Relationship Id="rId119" Type="http://schemas.openxmlformats.org/officeDocument/2006/relationships/image" Target="../media/image1708.png"/><Relationship Id="rId44" Type="http://schemas.openxmlformats.org/officeDocument/2006/relationships/customXml" Target="../ink/ink1634.xml"/><Relationship Id="rId65" Type="http://schemas.openxmlformats.org/officeDocument/2006/relationships/image" Target="../media/image1681.png"/><Relationship Id="rId86" Type="http://schemas.openxmlformats.org/officeDocument/2006/relationships/customXml" Target="../ink/ink1655.xml"/><Relationship Id="rId130" Type="http://schemas.openxmlformats.org/officeDocument/2006/relationships/customXml" Target="../ink/ink1677.xml"/><Relationship Id="rId151" Type="http://schemas.openxmlformats.org/officeDocument/2006/relationships/image" Target="../media/image1724.png"/><Relationship Id="rId172" Type="http://schemas.openxmlformats.org/officeDocument/2006/relationships/customXml" Target="../ink/ink1698.xml"/><Relationship Id="rId193" Type="http://schemas.openxmlformats.org/officeDocument/2006/relationships/image" Target="../media/image1745.png"/><Relationship Id="rId13" Type="http://schemas.openxmlformats.org/officeDocument/2006/relationships/image" Target="../media/image1655.png"/><Relationship Id="rId109" Type="http://schemas.openxmlformats.org/officeDocument/2006/relationships/image" Target="../media/image1703.png"/><Relationship Id="rId34" Type="http://schemas.openxmlformats.org/officeDocument/2006/relationships/customXml" Target="../ink/ink1629.xml"/><Relationship Id="rId55" Type="http://schemas.openxmlformats.org/officeDocument/2006/relationships/image" Target="../media/image1676.png"/><Relationship Id="rId76" Type="http://schemas.openxmlformats.org/officeDocument/2006/relationships/customXml" Target="../ink/ink1650.xml"/><Relationship Id="rId97" Type="http://schemas.openxmlformats.org/officeDocument/2006/relationships/image" Target="../media/image1697.png"/><Relationship Id="rId120" Type="http://schemas.openxmlformats.org/officeDocument/2006/relationships/customXml" Target="../ink/ink1672.xml"/><Relationship Id="rId141" Type="http://schemas.openxmlformats.org/officeDocument/2006/relationships/image" Target="../media/image1719.png"/><Relationship Id="rId7" Type="http://schemas.openxmlformats.org/officeDocument/2006/relationships/image" Target="../media/image1652.png"/><Relationship Id="rId162" Type="http://schemas.openxmlformats.org/officeDocument/2006/relationships/customXml" Target="../ink/ink1693.xml"/><Relationship Id="rId183" Type="http://schemas.openxmlformats.org/officeDocument/2006/relationships/image" Target="../media/image1740.png"/><Relationship Id="rId24" Type="http://schemas.openxmlformats.org/officeDocument/2006/relationships/customXml" Target="../ink/ink1624.xml"/><Relationship Id="rId40" Type="http://schemas.openxmlformats.org/officeDocument/2006/relationships/customXml" Target="../ink/ink1632.xml"/><Relationship Id="rId45" Type="http://schemas.openxmlformats.org/officeDocument/2006/relationships/image" Target="../media/image1671.png"/><Relationship Id="rId66" Type="http://schemas.openxmlformats.org/officeDocument/2006/relationships/customXml" Target="../ink/ink1645.xml"/><Relationship Id="rId87" Type="http://schemas.openxmlformats.org/officeDocument/2006/relationships/image" Target="../media/image1692.png"/><Relationship Id="rId110" Type="http://schemas.openxmlformats.org/officeDocument/2006/relationships/customXml" Target="../ink/ink1667.xml"/><Relationship Id="rId115" Type="http://schemas.openxmlformats.org/officeDocument/2006/relationships/image" Target="../media/image1706.png"/><Relationship Id="rId131" Type="http://schemas.openxmlformats.org/officeDocument/2006/relationships/image" Target="../media/image1714.png"/><Relationship Id="rId136" Type="http://schemas.openxmlformats.org/officeDocument/2006/relationships/customXml" Target="../ink/ink1680.xml"/><Relationship Id="rId157" Type="http://schemas.openxmlformats.org/officeDocument/2006/relationships/image" Target="../media/image1727.png"/><Relationship Id="rId178" Type="http://schemas.openxmlformats.org/officeDocument/2006/relationships/customXml" Target="../ink/ink1701.xml"/><Relationship Id="rId61" Type="http://schemas.openxmlformats.org/officeDocument/2006/relationships/image" Target="../media/image1679.png"/><Relationship Id="rId82" Type="http://schemas.openxmlformats.org/officeDocument/2006/relationships/customXml" Target="../ink/ink1653.xml"/><Relationship Id="rId152" Type="http://schemas.openxmlformats.org/officeDocument/2006/relationships/customXml" Target="../ink/ink1688.xml"/><Relationship Id="rId173" Type="http://schemas.openxmlformats.org/officeDocument/2006/relationships/image" Target="../media/image1735.png"/><Relationship Id="rId194" Type="http://schemas.openxmlformats.org/officeDocument/2006/relationships/customXml" Target="../ink/ink1709.xml"/><Relationship Id="rId199" Type="http://schemas.openxmlformats.org/officeDocument/2006/relationships/image" Target="../media/image1748.png"/><Relationship Id="rId203" Type="http://schemas.openxmlformats.org/officeDocument/2006/relationships/image" Target="../media/image1750.png"/><Relationship Id="rId19" Type="http://schemas.openxmlformats.org/officeDocument/2006/relationships/image" Target="../media/image1658.png"/><Relationship Id="rId14" Type="http://schemas.openxmlformats.org/officeDocument/2006/relationships/customXml" Target="../ink/ink1619.xml"/><Relationship Id="rId30" Type="http://schemas.openxmlformats.org/officeDocument/2006/relationships/customXml" Target="../ink/ink1627.xml"/><Relationship Id="rId35" Type="http://schemas.openxmlformats.org/officeDocument/2006/relationships/image" Target="../media/image1666.png"/><Relationship Id="rId56" Type="http://schemas.openxmlformats.org/officeDocument/2006/relationships/customXml" Target="../ink/ink1640.xml"/><Relationship Id="rId77" Type="http://schemas.openxmlformats.org/officeDocument/2006/relationships/image" Target="../media/image1687.png"/><Relationship Id="rId100" Type="http://schemas.openxmlformats.org/officeDocument/2006/relationships/customXml" Target="../ink/ink1662.xml"/><Relationship Id="rId105" Type="http://schemas.openxmlformats.org/officeDocument/2006/relationships/image" Target="../media/image1701.png"/><Relationship Id="rId126" Type="http://schemas.openxmlformats.org/officeDocument/2006/relationships/customXml" Target="../ink/ink1675.xml"/><Relationship Id="rId147" Type="http://schemas.openxmlformats.org/officeDocument/2006/relationships/image" Target="../media/image1722.png"/><Relationship Id="rId168" Type="http://schemas.openxmlformats.org/officeDocument/2006/relationships/customXml" Target="../ink/ink1696.xml"/><Relationship Id="rId8" Type="http://schemas.openxmlformats.org/officeDocument/2006/relationships/customXml" Target="../ink/ink1616.xml"/><Relationship Id="rId51" Type="http://schemas.openxmlformats.org/officeDocument/2006/relationships/image" Target="../media/image1674.png"/><Relationship Id="rId72" Type="http://schemas.openxmlformats.org/officeDocument/2006/relationships/customXml" Target="../ink/ink1648.xml"/><Relationship Id="rId93" Type="http://schemas.openxmlformats.org/officeDocument/2006/relationships/image" Target="../media/image1695.png"/><Relationship Id="rId98" Type="http://schemas.openxmlformats.org/officeDocument/2006/relationships/customXml" Target="../ink/ink1661.xml"/><Relationship Id="rId121" Type="http://schemas.openxmlformats.org/officeDocument/2006/relationships/image" Target="../media/image1709.png"/><Relationship Id="rId142" Type="http://schemas.openxmlformats.org/officeDocument/2006/relationships/customXml" Target="../ink/ink1683.xml"/><Relationship Id="rId163" Type="http://schemas.openxmlformats.org/officeDocument/2006/relationships/image" Target="../media/image1730.png"/><Relationship Id="rId184" Type="http://schemas.openxmlformats.org/officeDocument/2006/relationships/customXml" Target="../ink/ink1704.xml"/><Relationship Id="rId189" Type="http://schemas.openxmlformats.org/officeDocument/2006/relationships/image" Target="../media/image1743.png"/><Relationship Id="rId3" Type="http://schemas.openxmlformats.org/officeDocument/2006/relationships/image" Target="../media/image1650.emf"/><Relationship Id="rId25" Type="http://schemas.openxmlformats.org/officeDocument/2006/relationships/image" Target="../media/image1661.png"/><Relationship Id="rId46" Type="http://schemas.openxmlformats.org/officeDocument/2006/relationships/customXml" Target="../ink/ink1635.xml"/><Relationship Id="rId67" Type="http://schemas.openxmlformats.org/officeDocument/2006/relationships/image" Target="../media/image1682.png"/><Relationship Id="rId116" Type="http://schemas.openxmlformats.org/officeDocument/2006/relationships/customXml" Target="../ink/ink1670.xml"/><Relationship Id="rId137" Type="http://schemas.openxmlformats.org/officeDocument/2006/relationships/image" Target="../media/image1717.png"/><Relationship Id="rId158" Type="http://schemas.openxmlformats.org/officeDocument/2006/relationships/customXml" Target="../ink/ink1691.xml"/><Relationship Id="rId20" Type="http://schemas.openxmlformats.org/officeDocument/2006/relationships/customXml" Target="../ink/ink1622.xml"/><Relationship Id="rId41" Type="http://schemas.openxmlformats.org/officeDocument/2006/relationships/image" Target="../media/image1669.png"/><Relationship Id="rId62" Type="http://schemas.openxmlformats.org/officeDocument/2006/relationships/customXml" Target="../ink/ink1643.xml"/><Relationship Id="rId83" Type="http://schemas.openxmlformats.org/officeDocument/2006/relationships/image" Target="../media/image1690.png"/><Relationship Id="rId88" Type="http://schemas.openxmlformats.org/officeDocument/2006/relationships/customXml" Target="../ink/ink1656.xml"/><Relationship Id="rId111" Type="http://schemas.openxmlformats.org/officeDocument/2006/relationships/image" Target="../media/image1704.png"/><Relationship Id="rId132" Type="http://schemas.openxmlformats.org/officeDocument/2006/relationships/customXml" Target="../ink/ink1678.xml"/><Relationship Id="rId153" Type="http://schemas.openxmlformats.org/officeDocument/2006/relationships/image" Target="../media/image1725.png"/><Relationship Id="rId174" Type="http://schemas.openxmlformats.org/officeDocument/2006/relationships/customXml" Target="../ink/ink1699.xml"/><Relationship Id="rId179" Type="http://schemas.openxmlformats.org/officeDocument/2006/relationships/image" Target="../media/image1738.png"/><Relationship Id="rId195" Type="http://schemas.openxmlformats.org/officeDocument/2006/relationships/image" Target="../media/image1746.png"/><Relationship Id="rId190" Type="http://schemas.openxmlformats.org/officeDocument/2006/relationships/customXml" Target="../ink/ink1707.xml"/><Relationship Id="rId204" Type="http://schemas.openxmlformats.org/officeDocument/2006/relationships/customXml" Target="../ink/ink1714.xml"/><Relationship Id="rId15" Type="http://schemas.openxmlformats.org/officeDocument/2006/relationships/image" Target="../media/image1656.png"/><Relationship Id="rId36" Type="http://schemas.openxmlformats.org/officeDocument/2006/relationships/customXml" Target="../ink/ink1630.xml"/><Relationship Id="rId57" Type="http://schemas.openxmlformats.org/officeDocument/2006/relationships/image" Target="../media/image1677.png"/><Relationship Id="rId106" Type="http://schemas.openxmlformats.org/officeDocument/2006/relationships/customXml" Target="../ink/ink1665.xml"/><Relationship Id="rId127" Type="http://schemas.openxmlformats.org/officeDocument/2006/relationships/image" Target="../media/image1712.png"/><Relationship Id="rId10" Type="http://schemas.openxmlformats.org/officeDocument/2006/relationships/customXml" Target="../ink/ink1617.xml"/><Relationship Id="rId31" Type="http://schemas.openxmlformats.org/officeDocument/2006/relationships/image" Target="../media/image1664.png"/><Relationship Id="rId52" Type="http://schemas.openxmlformats.org/officeDocument/2006/relationships/customXml" Target="../ink/ink1638.xml"/><Relationship Id="rId73" Type="http://schemas.openxmlformats.org/officeDocument/2006/relationships/image" Target="../media/image1685.png"/><Relationship Id="rId78" Type="http://schemas.openxmlformats.org/officeDocument/2006/relationships/customXml" Target="../ink/ink1651.xml"/><Relationship Id="rId94" Type="http://schemas.openxmlformats.org/officeDocument/2006/relationships/customXml" Target="../ink/ink1659.xml"/><Relationship Id="rId99" Type="http://schemas.openxmlformats.org/officeDocument/2006/relationships/image" Target="../media/image1698.png"/><Relationship Id="rId101" Type="http://schemas.openxmlformats.org/officeDocument/2006/relationships/image" Target="../media/image1699.png"/><Relationship Id="rId122" Type="http://schemas.openxmlformats.org/officeDocument/2006/relationships/customXml" Target="../ink/ink1673.xml"/><Relationship Id="rId143" Type="http://schemas.openxmlformats.org/officeDocument/2006/relationships/image" Target="../media/image1720.png"/><Relationship Id="rId148" Type="http://schemas.openxmlformats.org/officeDocument/2006/relationships/customXml" Target="../ink/ink1686.xml"/><Relationship Id="rId164" Type="http://schemas.openxmlformats.org/officeDocument/2006/relationships/customXml" Target="../ink/ink1694.xml"/><Relationship Id="rId169" Type="http://schemas.openxmlformats.org/officeDocument/2006/relationships/image" Target="../media/image1733.png"/><Relationship Id="rId185" Type="http://schemas.openxmlformats.org/officeDocument/2006/relationships/image" Target="../media/image1741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1653.png"/><Relationship Id="rId180" Type="http://schemas.openxmlformats.org/officeDocument/2006/relationships/customXml" Target="../ink/ink1702.xml"/><Relationship Id="rId26" Type="http://schemas.openxmlformats.org/officeDocument/2006/relationships/customXml" Target="../ink/ink1625.xml"/><Relationship Id="rId47" Type="http://schemas.openxmlformats.org/officeDocument/2006/relationships/image" Target="../media/image1672.png"/><Relationship Id="rId68" Type="http://schemas.openxmlformats.org/officeDocument/2006/relationships/customXml" Target="../ink/ink1646.xml"/><Relationship Id="rId89" Type="http://schemas.openxmlformats.org/officeDocument/2006/relationships/image" Target="../media/image1693.png"/><Relationship Id="rId112" Type="http://schemas.openxmlformats.org/officeDocument/2006/relationships/customXml" Target="../ink/ink1668.xml"/><Relationship Id="rId133" Type="http://schemas.openxmlformats.org/officeDocument/2006/relationships/image" Target="../media/image1715.png"/><Relationship Id="rId154" Type="http://schemas.openxmlformats.org/officeDocument/2006/relationships/customXml" Target="../ink/ink1689.xml"/><Relationship Id="rId175" Type="http://schemas.openxmlformats.org/officeDocument/2006/relationships/image" Target="../media/image1736.png"/><Relationship Id="rId196" Type="http://schemas.openxmlformats.org/officeDocument/2006/relationships/customXml" Target="../ink/ink1710.xml"/><Relationship Id="rId200" Type="http://schemas.openxmlformats.org/officeDocument/2006/relationships/customXml" Target="../ink/ink1712.xml"/><Relationship Id="rId16" Type="http://schemas.openxmlformats.org/officeDocument/2006/relationships/customXml" Target="../ink/ink1620.xml"/><Relationship Id="rId37" Type="http://schemas.openxmlformats.org/officeDocument/2006/relationships/image" Target="../media/image1667.png"/><Relationship Id="rId58" Type="http://schemas.openxmlformats.org/officeDocument/2006/relationships/customXml" Target="../ink/ink1641.xml"/><Relationship Id="rId79" Type="http://schemas.openxmlformats.org/officeDocument/2006/relationships/image" Target="../media/image1688.png"/><Relationship Id="rId102" Type="http://schemas.openxmlformats.org/officeDocument/2006/relationships/customXml" Target="../ink/ink1663.xml"/><Relationship Id="rId123" Type="http://schemas.openxmlformats.org/officeDocument/2006/relationships/image" Target="../media/image1710.png"/><Relationship Id="rId144" Type="http://schemas.openxmlformats.org/officeDocument/2006/relationships/customXml" Target="../ink/ink1684.xml"/><Relationship Id="rId90" Type="http://schemas.openxmlformats.org/officeDocument/2006/relationships/customXml" Target="../ink/ink1657.xml"/><Relationship Id="rId165" Type="http://schemas.openxmlformats.org/officeDocument/2006/relationships/image" Target="../media/image1731.png"/><Relationship Id="rId186" Type="http://schemas.openxmlformats.org/officeDocument/2006/relationships/customXml" Target="../ink/ink1705.xml"/><Relationship Id="rId27" Type="http://schemas.openxmlformats.org/officeDocument/2006/relationships/image" Target="../media/image1662.png"/><Relationship Id="rId48" Type="http://schemas.openxmlformats.org/officeDocument/2006/relationships/customXml" Target="../ink/ink1636.xml"/><Relationship Id="rId69" Type="http://schemas.openxmlformats.org/officeDocument/2006/relationships/image" Target="../media/image1683.png"/><Relationship Id="rId113" Type="http://schemas.openxmlformats.org/officeDocument/2006/relationships/image" Target="../media/image1705.png"/><Relationship Id="rId134" Type="http://schemas.openxmlformats.org/officeDocument/2006/relationships/customXml" Target="../ink/ink1679.xml"/><Relationship Id="rId80" Type="http://schemas.openxmlformats.org/officeDocument/2006/relationships/customXml" Target="../ink/ink1652.xml"/><Relationship Id="rId155" Type="http://schemas.openxmlformats.org/officeDocument/2006/relationships/image" Target="../media/image1726.png"/><Relationship Id="rId176" Type="http://schemas.openxmlformats.org/officeDocument/2006/relationships/customXml" Target="../ink/ink1700.xml"/><Relationship Id="rId197" Type="http://schemas.openxmlformats.org/officeDocument/2006/relationships/image" Target="../media/image1747.png"/><Relationship Id="rId201" Type="http://schemas.openxmlformats.org/officeDocument/2006/relationships/image" Target="../media/image1749.png"/><Relationship Id="rId17" Type="http://schemas.openxmlformats.org/officeDocument/2006/relationships/image" Target="../media/image1657.png"/><Relationship Id="rId38" Type="http://schemas.openxmlformats.org/officeDocument/2006/relationships/customXml" Target="../ink/ink1631.xml"/><Relationship Id="rId59" Type="http://schemas.openxmlformats.org/officeDocument/2006/relationships/image" Target="../media/image1678.png"/><Relationship Id="rId103" Type="http://schemas.openxmlformats.org/officeDocument/2006/relationships/image" Target="../media/image1700.png"/><Relationship Id="rId124" Type="http://schemas.openxmlformats.org/officeDocument/2006/relationships/customXml" Target="../ink/ink1674.xml"/><Relationship Id="rId70" Type="http://schemas.openxmlformats.org/officeDocument/2006/relationships/customXml" Target="../ink/ink1647.xml"/><Relationship Id="rId91" Type="http://schemas.openxmlformats.org/officeDocument/2006/relationships/image" Target="../media/image1694.png"/><Relationship Id="rId145" Type="http://schemas.openxmlformats.org/officeDocument/2006/relationships/image" Target="../media/image1721.png"/><Relationship Id="rId166" Type="http://schemas.openxmlformats.org/officeDocument/2006/relationships/customXml" Target="../ink/ink1695.xml"/><Relationship Id="rId187" Type="http://schemas.openxmlformats.org/officeDocument/2006/relationships/image" Target="../media/image1742.png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1626.xml"/><Relationship Id="rId49" Type="http://schemas.openxmlformats.org/officeDocument/2006/relationships/image" Target="../media/image1673.png"/><Relationship Id="rId114" Type="http://schemas.openxmlformats.org/officeDocument/2006/relationships/customXml" Target="../ink/ink1669.xml"/><Relationship Id="rId60" Type="http://schemas.openxmlformats.org/officeDocument/2006/relationships/customXml" Target="../ink/ink1642.xml"/><Relationship Id="rId81" Type="http://schemas.openxmlformats.org/officeDocument/2006/relationships/image" Target="../media/image1689.png"/><Relationship Id="rId135" Type="http://schemas.openxmlformats.org/officeDocument/2006/relationships/image" Target="../media/image1716.png"/><Relationship Id="rId156" Type="http://schemas.openxmlformats.org/officeDocument/2006/relationships/customXml" Target="../ink/ink1690.xml"/><Relationship Id="rId177" Type="http://schemas.openxmlformats.org/officeDocument/2006/relationships/image" Target="../media/image1737.png"/><Relationship Id="rId198" Type="http://schemas.openxmlformats.org/officeDocument/2006/relationships/customXml" Target="../ink/ink1711.xml"/><Relationship Id="rId202" Type="http://schemas.openxmlformats.org/officeDocument/2006/relationships/customXml" Target="../ink/ink1713.xml"/><Relationship Id="rId18" Type="http://schemas.openxmlformats.org/officeDocument/2006/relationships/customXml" Target="../ink/ink1621.xml"/><Relationship Id="rId39" Type="http://schemas.openxmlformats.org/officeDocument/2006/relationships/image" Target="../media/image1668.png"/><Relationship Id="rId50" Type="http://schemas.openxmlformats.org/officeDocument/2006/relationships/customXml" Target="../ink/ink1637.xml"/><Relationship Id="rId104" Type="http://schemas.openxmlformats.org/officeDocument/2006/relationships/customXml" Target="../ink/ink1664.xml"/><Relationship Id="rId125" Type="http://schemas.openxmlformats.org/officeDocument/2006/relationships/image" Target="../media/image1711.png"/><Relationship Id="rId146" Type="http://schemas.openxmlformats.org/officeDocument/2006/relationships/customXml" Target="../ink/ink1685.xml"/><Relationship Id="rId167" Type="http://schemas.openxmlformats.org/officeDocument/2006/relationships/image" Target="../media/image1732.png"/><Relationship Id="rId188" Type="http://schemas.openxmlformats.org/officeDocument/2006/relationships/customXml" Target="../ink/ink1706.xml"/><Relationship Id="rId71" Type="http://schemas.openxmlformats.org/officeDocument/2006/relationships/image" Target="../media/image1684.png"/><Relationship Id="rId92" Type="http://schemas.openxmlformats.org/officeDocument/2006/relationships/customXml" Target="../ink/ink1658.xml"/><Relationship Id="rId2" Type="http://schemas.openxmlformats.org/officeDocument/2006/relationships/oleObject" Target="../embeddings/oleObject7.bin"/><Relationship Id="rId29" Type="http://schemas.openxmlformats.org/officeDocument/2006/relationships/image" Target="../media/image1663.png"/></Relationships>
</file>

<file path=ppt/slides/_rels/slide16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08.png"/><Relationship Id="rId21" Type="http://schemas.openxmlformats.org/officeDocument/2006/relationships/image" Target="../media/image1760.png"/><Relationship Id="rId324" Type="http://schemas.openxmlformats.org/officeDocument/2006/relationships/customXml" Target="../ink/ink1874.xml"/><Relationship Id="rId531" Type="http://schemas.openxmlformats.org/officeDocument/2006/relationships/image" Target="../media/image2015.png"/><Relationship Id="rId170" Type="http://schemas.openxmlformats.org/officeDocument/2006/relationships/customXml" Target="../ink/ink1797.xml"/><Relationship Id="rId268" Type="http://schemas.openxmlformats.org/officeDocument/2006/relationships/customXml" Target="../ink/ink1846.xml"/><Relationship Id="rId475" Type="http://schemas.openxmlformats.org/officeDocument/2006/relationships/image" Target="../media/image1987.png"/><Relationship Id="rId32" Type="http://schemas.openxmlformats.org/officeDocument/2006/relationships/customXml" Target="../ink/ink1728.xml"/><Relationship Id="rId128" Type="http://schemas.openxmlformats.org/officeDocument/2006/relationships/customXml" Target="../ink/ink1776.xml"/><Relationship Id="rId335" Type="http://schemas.openxmlformats.org/officeDocument/2006/relationships/image" Target="../media/image1917.png"/><Relationship Id="rId542" Type="http://schemas.openxmlformats.org/officeDocument/2006/relationships/customXml" Target="../ink/ink1983.xml"/><Relationship Id="rId181" Type="http://schemas.openxmlformats.org/officeDocument/2006/relationships/image" Target="../media/image1840.png"/><Relationship Id="rId402" Type="http://schemas.openxmlformats.org/officeDocument/2006/relationships/customXml" Target="../ink/ink1913.xml"/><Relationship Id="rId279" Type="http://schemas.openxmlformats.org/officeDocument/2006/relationships/image" Target="../media/image1889.png"/><Relationship Id="rId486" Type="http://schemas.openxmlformats.org/officeDocument/2006/relationships/customXml" Target="../ink/ink1955.xml"/><Relationship Id="rId43" Type="http://schemas.openxmlformats.org/officeDocument/2006/relationships/image" Target="../media/image1771.png"/><Relationship Id="rId139" Type="http://schemas.openxmlformats.org/officeDocument/2006/relationships/image" Target="../media/image1819.png"/><Relationship Id="rId346" Type="http://schemas.openxmlformats.org/officeDocument/2006/relationships/customXml" Target="../ink/ink1885.xml"/><Relationship Id="rId553" Type="http://schemas.openxmlformats.org/officeDocument/2006/relationships/image" Target="../media/image2026.png"/><Relationship Id="rId192" Type="http://schemas.openxmlformats.org/officeDocument/2006/relationships/customXml" Target="../ink/ink1808.xml"/><Relationship Id="rId206" Type="http://schemas.openxmlformats.org/officeDocument/2006/relationships/customXml" Target="../ink/ink1815.xml"/><Relationship Id="rId413" Type="http://schemas.openxmlformats.org/officeDocument/2006/relationships/image" Target="../media/image1956.png"/><Relationship Id="rId497" Type="http://schemas.openxmlformats.org/officeDocument/2006/relationships/image" Target="../media/image1998.png"/><Relationship Id="rId620" Type="http://schemas.openxmlformats.org/officeDocument/2006/relationships/customXml" Target="../ink/ink2022.xml"/><Relationship Id="rId357" Type="http://schemas.openxmlformats.org/officeDocument/2006/relationships/image" Target="../media/image1928.png"/><Relationship Id="rId54" Type="http://schemas.openxmlformats.org/officeDocument/2006/relationships/customXml" Target="../ink/ink1739.xml"/><Relationship Id="rId217" Type="http://schemas.openxmlformats.org/officeDocument/2006/relationships/image" Target="../media/image1858.png"/><Relationship Id="rId564" Type="http://schemas.openxmlformats.org/officeDocument/2006/relationships/customXml" Target="../ink/ink1994.xml"/><Relationship Id="rId424" Type="http://schemas.openxmlformats.org/officeDocument/2006/relationships/customXml" Target="../ink/ink1924.xml"/><Relationship Id="rId270" Type="http://schemas.openxmlformats.org/officeDocument/2006/relationships/customXml" Target="../ink/ink1847.xml"/><Relationship Id="rId65" Type="http://schemas.openxmlformats.org/officeDocument/2006/relationships/image" Target="../media/image1782.png"/><Relationship Id="rId130" Type="http://schemas.openxmlformats.org/officeDocument/2006/relationships/customXml" Target="../ink/ink1777.xml"/><Relationship Id="rId368" Type="http://schemas.openxmlformats.org/officeDocument/2006/relationships/customXml" Target="../ink/ink1896.xml"/><Relationship Id="rId575" Type="http://schemas.openxmlformats.org/officeDocument/2006/relationships/image" Target="../media/image2037.png"/><Relationship Id="rId228" Type="http://schemas.openxmlformats.org/officeDocument/2006/relationships/customXml" Target="../ink/ink1826.xml"/><Relationship Id="rId435" Type="http://schemas.openxmlformats.org/officeDocument/2006/relationships/image" Target="../media/image1967.png"/><Relationship Id="rId281" Type="http://schemas.openxmlformats.org/officeDocument/2006/relationships/image" Target="../media/image1890.png"/><Relationship Id="rId502" Type="http://schemas.openxmlformats.org/officeDocument/2006/relationships/customXml" Target="../ink/ink1963.xml"/><Relationship Id="rId76" Type="http://schemas.openxmlformats.org/officeDocument/2006/relationships/customXml" Target="../ink/ink1750.xml"/><Relationship Id="rId141" Type="http://schemas.openxmlformats.org/officeDocument/2006/relationships/image" Target="../media/image1820.png"/><Relationship Id="rId379" Type="http://schemas.openxmlformats.org/officeDocument/2006/relationships/image" Target="../media/image1939.png"/><Relationship Id="rId586" Type="http://schemas.openxmlformats.org/officeDocument/2006/relationships/customXml" Target="../ink/ink2005.xml"/><Relationship Id="rId7" Type="http://schemas.openxmlformats.org/officeDocument/2006/relationships/image" Target="../media/image1753.png"/><Relationship Id="rId239" Type="http://schemas.openxmlformats.org/officeDocument/2006/relationships/image" Target="../media/image1869.png"/><Relationship Id="rId446" Type="http://schemas.openxmlformats.org/officeDocument/2006/relationships/customXml" Target="../ink/ink1935.xml"/><Relationship Id="rId292" Type="http://schemas.openxmlformats.org/officeDocument/2006/relationships/customXml" Target="../ink/ink1858.xml"/><Relationship Id="rId306" Type="http://schemas.openxmlformats.org/officeDocument/2006/relationships/customXml" Target="../ink/ink1865.xml"/><Relationship Id="rId87" Type="http://schemas.openxmlformats.org/officeDocument/2006/relationships/image" Target="../media/image1793.png"/><Relationship Id="rId513" Type="http://schemas.openxmlformats.org/officeDocument/2006/relationships/image" Target="../media/image2006.png"/><Relationship Id="rId597" Type="http://schemas.openxmlformats.org/officeDocument/2006/relationships/image" Target="../media/image2048.png"/><Relationship Id="rId152" Type="http://schemas.openxmlformats.org/officeDocument/2006/relationships/customXml" Target="../ink/ink1788.xml"/><Relationship Id="rId457" Type="http://schemas.openxmlformats.org/officeDocument/2006/relationships/image" Target="../media/image1978.png"/><Relationship Id="rId14" Type="http://schemas.openxmlformats.org/officeDocument/2006/relationships/customXml" Target="../ink/ink1719.xml"/><Relationship Id="rId317" Type="http://schemas.openxmlformats.org/officeDocument/2006/relationships/image" Target="../media/image1908.png"/><Relationship Id="rId524" Type="http://schemas.openxmlformats.org/officeDocument/2006/relationships/customXml" Target="../ink/ink1974.xml"/><Relationship Id="rId98" Type="http://schemas.openxmlformats.org/officeDocument/2006/relationships/customXml" Target="../ink/ink1761.xml"/><Relationship Id="rId163" Type="http://schemas.openxmlformats.org/officeDocument/2006/relationships/image" Target="../media/image1831.png"/><Relationship Id="rId370" Type="http://schemas.openxmlformats.org/officeDocument/2006/relationships/customXml" Target="../ink/ink1897.xml"/><Relationship Id="rId230" Type="http://schemas.openxmlformats.org/officeDocument/2006/relationships/customXml" Target="../ink/ink1827.xml"/><Relationship Id="rId468" Type="http://schemas.openxmlformats.org/officeDocument/2006/relationships/customXml" Target="../ink/ink1946.xml"/><Relationship Id="rId25" Type="http://schemas.openxmlformats.org/officeDocument/2006/relationships/image" Target="../media/image1762.png"/><Relationship Id="rId328" Type="http://schemas.openxmlformats.org/officeDocument/2006/relationships/customXml" Target="../ink/ink1876.xml"/><Relationship Id="rId535" Type="http://schemas.openxmlformats.org/officeDocument/2006/relationships/image" Target="../media/image2017.png"/><Relationship Id="rId174" Type="http://schemas.openxmlformats.org/officeDocument/2006/relationships/customXml" Target="../ink/ink1799.xml"/><Relationship Id="rId381" Type="http://schemas.openxmlformats.org/officeDocument/2006/relationships/image" Target="../media/image1940.png"/><Relationship Id="rId602" Type="http://schemas.openxmlformats.org/officeDocument/2006/relationships/customXml" Target="../ink/ink2013.xml"/><Relationship Id="rId241" Type="http://schemas.openxmlformats.org/officeDocument/2006/relationships/image" Target="../media/image1870.png"/><Relationship Id="rId479" Type="http://schemas.openxmlformats.org/officeDocument/2006/relationships/image" Target="../media/image1989.png"/><Relationship Id="rId36" Type="http://schemas.openxmlformats.org/officeDocument/2006/relationships/customXml" Target="../ink/ink1730.xml"/><Relationship Id="rId283" Type="http://schemas.openxmlformats.org/officeDocument/2006/relationships/image" Target="../media/image1891.png"/><Relationship Id="rId339" Type="http://schemas.openxmlformats.org/officeDocument/2006/relationships/image" Target="../media/image1919.png"/><Relationship Id="rId490" Type="http://schemas.openxmlformats.org/officeDocument/2006/relationships/customXml" Target="../ink/ink1957.xml"/><Relationship Id="rId504" Type="http://schemas.openxmlformats.org/officeDocument/2006/relationships/customXml" Target="../ink/ink1964.xml"/><Relationship Id="rId546" Type="http://schemas.openxmlformats.org/officeDocument/2006/relationships/customXml" Target="../ink/ink1985.xml"/><Relationship Id="rId78" Type="http://schemas.openxmlformats.org/officeDocument/2006/relationships/customXml" Target="../ink/ink1751.xml"/><Relationship Id="rId101" Type="http://schemas.openxmlformats.org/officeDocument/2006/relationships/image" Target="../media/image1800.png"/><Relationship Id="rId143" Type="http://schemas.openxmlformats.org/officeDocument/2006/relationships/image" Target="../media/image1821.png"/><Relationship Id="rId185" Type="http://schemas.openxmlformats.org/officeDocument/2006/relationships/image" Target="../media/image1842.png"/><Relationship Id="rId350" Type="http://schemas.openxmlformats.org/officeDocument/2006/relationships/customXml" Target="../ink/ink1887.xml"/><Relationship Id="rId406" Type="http://schemas.openxmlformats.org/officeDocument/2006/relationships/customXml" Target="../ink/ink1915.xml"/><Relationship Id="rId588" Type="http://schemas.openxmlformats.org/officeDocument/2006/relationships/customXml" Target="../ink/ink2006.xml"/><Relationship Id="rId9" Type="http://schemas.openxmlformats.org/officeDocument/2006/relationships/image" Target="../media/image1754.png"/><Relationship Id="rId210" Type="http://schemas.openxmlformats.org/officeDocument/2006/relationships/customXml" Target="../ink/ink1817.xml"/><Relationship Id="rId392" Type="http://schemas.openxmlformats.org/officeDocument/2006/relationships/customXml" Target="../ink/ink1908.xml"/><Relationship Id="rId448" Type="http://schemas.openxmlformats.org/officeDocument/2006/relationships/customXml" Target="../ink/ink1936.xml"/><Relationship Id="rId613" Type="http://schemas.openxmlformats.org/officeDocument/2006/relationships/image" Target="../media/image2056.png"/><Relationship Id="rId252" Type="http://schemas.openxmlformats.org/officeDocument/2006/relationships/customXml" Target="../ink/ink1838.xml"/><Relationship Id="rId294" Type="http://schemas.openxmlformats.org/officeDocument/2006/relationships/customXml" Target="../ink/ink1859.xml"/><Relationship Id="rId308" Type="http://schemas.openxmlformats.org/officeDocument/2006/relationships/customXml" Target="../ink/ink1866.xml"/><Relationship Id="rId515" Type="http://schemas.openxmlformats.org/officeDocument/2006/relationships/image" Target="../media/image2007.png"/><Relationship Id="rId47" Type="http://schemas.openxmlformats.org/officeDocument/2006/relationships/image" Target="../media/image1773.png"/><Relationship Id="rId89" Type="http://schemas.openxmlformats.org/officeDocument/2006/relationships/image" Target="../media/image1794.png"/><Relationship Id="rId112" Type="http://schemas.openxmlformats.org/officeDocument/2006/relationships/customXml" Target="../ink/ink1768.xml"/><Relationship Id="rId154" Type="http://schemas.openxmlformats.org/officeDocument/2006/relationships/customXml" Target="../ink/ink1789.xml"/><Relationship Id="rId361" Type="http://schemas.openxmlformats.org/officeDocument/2006/relationships/image" Target="../media/image1930.png"/><Relationship Id="rId557" Type="http://schemas.openxmlformats.org/officeDocument/2006/relationships/image" Target="../media/image2028.png"/><Relationship Id="rId599" Type="http://schemas.openxmlformats.org/officeDocument/2006/relationships/image" Target="../media/image2049.png"/><Relationship Id="rId196" Type="http://schemas.openxmlformats.org/officeDocument/2006/relationships/customXml" Target="../ink/ink1810.xml"/><Relationship Id="rId417" Type="http://schemas.openxmlformats.org/officeDocument/2006/relationships/image" Target="../media/image1958.png"/><Relationship Id="rId459" Type="http://schemas.openxmlformats.org/officeDocument/2006/relationships/image" Target="../media/image1979.png"/><Relationship Id="rId624" Type="http://schemas.openxmlformats.org/officeDocument/2006/relationships/customXml" Target="../ink/ink2024.xml"/><Relationship Id="rId16" Type="http://schemas.openxmlformats.org/officeDocument/2006/relationships/customXml" Target="../ink/ink1720.xml"/><Relationship Id="rId221" Type="http://schemas.openxmlformats.org/officeDocument/2006/relationships/image" Target="../media/image1860.png"/><Relationship Id="rId263" Type="http://schemas.openxmlformats.org/officeDocument/2006/relationships/image" Target="../media/image1881.png"/><Relationship Id="rId319" Type="http://schemas.openxmlformats.org/officeDocument/2006/relationships/image" Target="../media/image1909.png"/><Relationship Id="rId470" Type="http://schemas.openxmlformats.org/officeDocument/2006/relationships/customXml" Target="../ink/ink1947.xml"/><Relationship Id="rId526" Type="http://schemas.openxmlformats.org/officeDocument/2006/relationships/customXml" Target="../ink/ink1975.xml"/><Relationship Id="rId58" Type="http://schemas.openxmlformats.org/officeDocument/2006/relationships/customXml" Target="../ink/ink1741.xml"/><Relationship Id="rId123" Type="http://schemas.openxmlformats.org/officeDocument/2006/relationships/image" Target="../media/image1811.png"/><Relationship Id="rId330" Type="http://schemas.openxmlformats.org/officeDocument/2006/relationships/customXml" Target="../ink/ink1877.xml"/><Relationship Id="rId568" Type="http://schemas.openxmlformats.org/officeDocument/2006/relationships/customXml" Target="../ink/ink1996.xml"/><Relationship Id="rId165" Type="http://schemas.openxmlformats.org/officeDocument/2006/relationships/image" Target="../media/image1832.png"/><Relationship Id="rId372" Type="http://schemas.openxmlformats.org/officeDocument/2006/relationships/customXml" Target="../ink/ink1898.xml"/><Relationship Id="rId428" Type="http://schemas.openxmlformats.org/officeDocument/2006/relationships/customXml" Target="../ink/ink1926.xml"/><Relationship Id="rId232" Type="http://schemas.openxmlformats.org/officeDocument/2006/relationships/customXml" Target="../ink/ink1828.xml"/><Relationship Id="rId274" Type="http://schemas.openxmlformats.org/officeDocument/2006/relationships/customXml" Target="../ink/ink1849.xml"/><Relationship Id="rId481" Type="http://schemas.openxmlformats.org/officeDocument/2006/relationships/image" Target="../media/image1990.png"/><Relationship Id="rId27" Type="http://schemas.openxmlformats.org/officeDocument/2006/relationships/image" Target="../media/image1763.png"/><Relationship Id="rId69" Type="http://schemas.openxmlformats.org/officeDocument/2006/relationships/image" Target="../media/image1784.png"/><Relationship Id="rId134" Type="http://schemas.openxmlformats.org/officeDocument/2006/relationships/customXml" Target="../ink/ink1779.xml"/><Relationship Id="rId537" Type="http://schemas.openxmlformats.org/officeDocument/2006/relationships/image" Target="../media/image2018.png"/><Relationship Id="rId579" Type="http://schemas.openxmlformats.org/officeDocument/2006/relationships/image" Target="../media/image2039.png"/><Relationship Id="rId80" Type="http://schemas.openxmlformats.org/officeDocument/2006/relationships/customXml" Target="../ink/ink1752.xml"/><Relationship Id="rId176" Type="http://schemas.openxmlformats.org/officeDocument/2006/relationships/customXml" Target="../ink/ink1800.xml"/><Relationship Id="rId341" Type="http://schemas.openxmlformats.org/officeDocument/2006/relationships/image" Target="../media/image1920.png"/><Relationship Id="rId383" Type="http://schemas.openxmlformats.org/officeDocument/2006/relationships/image" Target="../media/image1941.png"/><Relationship Id="rId439" Type="http://schemas.openxmlformats.org/officeDocument/2006/relationships/image" Target="../media/image1969.png"/><Relationship Id="rId590" Type="http://schemas.openxmlformats.org/officeDocument/2006/relationships/customXml" Target="../ink/ink2007.xml"/><Relationship Id="rId604" Type="http://schemas.openxmlformats.org/officeDocument/2006/relationships/customXml" Target="../ink/ink2014.xml"/><Relationship Id="rId201" Type="http://schemas.openxmlformats.org/officeDocument/2006/relationships/image" Target="../media/image1850.png"/><Relationship Id="rId243" Type="http://schemas.openxmlformats.org/officeDocument/2006/relationships/image" Target="../media/image1871.png"/><Relationship Id="rId285" Type="http://schemas.openxmlformats.org/officeDocument/2006/relationships/image" Target="../media/image1892.png"/><Relationship Id="rId450" Type="http://schemas.openxmlformats.org/officeDocument/2006/relationships/customXml" Target="../ink/ink1937.xml"/><Relationship Id="rId506" Type="http://schemas.openxmlformats.org/officeDocument/2006/relationships/customXml" Target="../ink/ink1965.xml"/><Relationship Id="rId38" Type="http://schemas.openxmlformats.org/officeDocument/2006/relationships/customXml" Target="../ink/ink1731.xml"/><Relationship Id="rId103" Type="http://schemas.openxmlformats.org/officeDocument/2006/relationships/image" Target="../media/image1801.png"/><Relationship Id="rId310" Type="http://schemas.openxmlformats.org/officeDocument/2006/relationships/customXml" Target="../ink/ink1867.xml"/><Relationship Id="rId492" Type="http://schemas.openxmlformats.org/officeDocument/2006/relationships/customXml" Target="../ink/ink1958.xml"/><Relationship Id="rId548" Type="http://schemas.openxmlformats.org/officeDocument/2006/relationships/customXml" Target="../ink/ink1986.xml"/><Relationship Id="rId91" Type="http://schemas.openxmlformats.org/officeDocument/2006/relationships/image" Target="../media/image1795.png"/><Relationship Id="rId145" Type="http://schemas.openxmlformats.org/officeDocument/2006/relationships/image" Target="../media/image1822.png"/><Relationship Id="rId187" Type="http://schemas.openxmlformats.org/officeDocument/2006/relationships/image" Target="../media/image1843.png"/><Relationship Id="rId352" Type="http://schemas.openxmlformats.org/officeDocument/2006/relationships/customXml" Target="../ink/ink1888.xml"/><Relationship Id="rId394" Type="http://schemas.openxmlformats.org/officeDocument/2006/relationships/customXml" Target="../ink/ink1909.xml"/><Relationship Id="rId408" Type="http://schemas.openxmlformats.org/officeDocument/2006/relationships/customXml" Target="../ink/ink1916.xml"/><Relationship Id="rId615" Type="http://schemas.openxmlformats.org/officeDocument/2006/relationships/image" Target="../media/image2057.png"/><Relationship Id="rId212" Type="http://schemas.openxmlformats.org/officeDocument/2006/relationships/customXml" Target="../ink/ink1818.xml"/><Relationship Id="rId254" Type="http://schemas.openxmlformats.org/officeDocument/2006/relationships/customXml" Target="../ink/ink1839.xml"/><Relationship Id="rId49" Type="http://schemas.openxmlformats.org/officeDocument/2006/relationships/image" Target="../media/image1774.png"/><Relationship Id="rId114" Type="http://schemas.openxmlformats.org/officeDocument/2006/relationships/customXml" Target="../ink/ink1769.xml"/><Relationship Id="rId296" Type="http://schemas.openxmlformats.org/officeDocument/2006/relationships/customXml" Target="../ink/ink1860.xml"/><Relationship Id="rId461" Type="http://schemas.openxmlformats.org/officeDocument/2006/relationships/image" Target="../media/image1980.png"/><Relationship Id="rId517" Type="http://schemas.openxmlformats.org/officeDocument/2006/relationships/image" Target="../media/image2008.png"/><Relationship Id="rId559" Type="http://schemas.openxmlformats.org/officeDocument/2006/relationships/image" Target="../media/image2029.png"/><Relationship Id="rId60" Type="http://schemas.openxmlformats.org/officeDocument/2006/relationships/customXml" Target="../ink/ink1742.xml"/><Relationship Id="rId156" Type="http://schemas.openxmlformats.org/officeDocument/2006/relationships/customXml" Target="../ink/ink1790.xml"/><Relationship Id="rId198" Type="http://schemas.openxmlformats.org/officeDocument/2006/relationships/customXml" Target="../ink/ink1811.xml"/><Relationship Id="rId321" Type="http://schemas.openxmlformats.org/officeDocument/2006/relationships/image" Target="../media/image1910.png"/><Relationship Id="rId363" Type="http://schemas.openxmlformats.org/officeDocument/2006/relationships/image" Target="../media/image1931.png"/><Relationship Id="rId419" Type="http://schemas.openxmlformats.org/officeDocument/2006/relationships/image" Target="../media/image1959.png"/><Relationship Id="rId570" Type="http://schemas.openxmlformats.org/officeDocument/2006/relationships/customXml" Target="../ink/ink1997.xml"/><Relationship Id="rId223" Type="http://schemas.openxmlformats.org/officeDocument/2006/relationships/image" Target="../media/image1861.png"/><Relationship Id="rId430" Type="http://schemas.openxmlformats.org/officeDocument/2006/relationships/customXml" Target="../ink/ink1927.xml"/><Relationship Id="rId18" Type="http://schemas.openxmlformats.org/officeDocument/2006/relationships/customXml" Target="../ink/ink1721.xml"/><Relationship Id="rId265" Type="http://schemas.openxmlformats.org/officeDocument/2006/relationships/image" Target="../media/image1882.png"/><Relationship Id="rId472" Type="http://schemas.openxmlformats.org/officeDocument/2006/relationships/customXml" Target="../ink/ink1948.xml"/><Relationship Id="rId528" Type="http://schemas.openxmlformats.org/officeDocument/2006/relationships/customXml" Target="../ink/ink1976.xml"/><Relationship Id="rId125" Type="http://schemas.openxmlformats.org/officeDocument/2006/relationships/image" Target="../media/image1812.png"/><Relationship Id="rId167" Type="http://schemas.openxmlformats.org/officeDocument/2006/relationships/image" Target="../media/image1833.png"/><Relationship Id="rId332" Type="http://schemas.openxmlformats.org/officeDocument/2006/relationships/customXml" Target="../ink/ink1878.xml"/><Relationship Id="rId374" Type="http://schemas.openxmlformats.org/officeDocument/2006/relationships/customXml" Target="../ink/ink1899.xml"/><Relationship Id="rId581" Type="http://schemas.openxmlformats.org/officeDocument/2006/relationships/image" Target="../media/image2040.png"/><Relationship Id="rId71" Type="http://schemas.openxmlformats.org/officeDocument/2006/relationships/image" Target="../media/image1785.png"/><Relationship Id="rId234" Type="http://schemas.openxmlformats.org/officeDocument/2006/relationships/customXml" Target="../ink/ink1829.xml"/><Relationship Id="rId2" Type="http://schemas.openxmlformats.org/officeDocument/2006/relationships/notesSlide" Target="../notesSlides/notesSlide6.xml"/><Relationship Id="rId29" Type="http://schemas.openxmlformats.org/officeDocument/2006/relationships/image" Target="../media/image1764.png"/><Relationship Id="rId276" Type="http://schemas.openxmlformats.org/officeDocument/2006/relationships/customXml" Target="../ink/ink1850.xml"/><Relationship Id="rId441" Type="http://schemas.openxmlformats.org/officeDocument/2006/relationships/image" Target="../media/image1970.png"/><Relationship Id="rId483" Type="http://schemas.openxmlformats.org/officeDocument/2006/relationships/image" Target="../media/image1991.png"/><Relationship Id="rId539" Type="http://schemas.openxmlformats.org/officeDocument/2006/relationships/image" Target="../media/image2019.png"/><Relationship Id="rId40" Type="http://schemas.openxmlformats.org/officeDocument/2006/relationships/customXml" Target="../ink/ink1732.xml"/><Relationship Id="rId136" Type="http://schemas.openxmlformats.org/officeDocument/2006/relationships/customXml" Target="../ink/ink1780.xml"/><Relationship Id="rId178" Type="http://schemas.openxmlformats.org/officeDocument/2006/relationships/customXml" Target="../ink/ink1801.xml"/><Relationship Id="rId301" Type="http://schemas.openxmlformats.org/officeDocument/2006/relationships/image" Target="../media/image1900.png"/><Relationship Id="rId343" Type="http://schemas.openxmlformats.org/officeDocument/2006/relationships/image" Target="../media/image1921.png"/><Relationship Id="rId550" Type="http://schemas.openxmlformats.org/officeDocument/2006/relationships/customXml" Target="../ink/ink1987.xml"/><Relationship Id="rId82" Type="http://schemas.openxmlformats.org/officeDocument/2006/relationships/customXml" Target="../ink/ink1753.xml"/><Relationship Id="rId203" Type="http://schemas.openxmlformats.org/officeDocument/2006/relationships/image" Target="../media/image1851.png"/><Relationship Id="rId385" Type="http://schemas.openxmlformats.org/officeDocument/2006/relationships/image" Target="../media/image1942.png"/><Relationship Id="rId592" Type="http://schemas.openxmlformats.org/officeDocument/2006/relationships/customXml" Target="../ink/ink2008.xml"/><Relationship Id="rId606" Type="http://schemas.openxmlformats.org/officeDocument/2006/relationships/customXml" Target="../ink/ink2015.xml"/><Relationship Id="rId245" Type="http://schemas.openxmlformats.org/officeDocument/2006/relationships/image" Target="../media/image1872.png"/><Relationship Id="rId287" Type="http://schemas.openxmlformats.org/officeDocument/2006/relationships/image" Target="../media/image1893.png"/><Relationship Id="rId410" Type="http://schemas.openxmlformats.org/officeDocument/2006/relationships/customXml" Target="../ink/ink1917.xml"/><Relationship Id="rId452" Type="http://schemas.openxmlformats.org/officeDocument/2006/relationships/customXml" Target="../ink/ink1938.xml"/><Relationship Id="rId494" Type="http://schemas.openxmlformats.org/officeDocument/2006/relationships/customXml" Target="../ink/ink1959.xml"/><Relationship Id="rId508" Type="http://schemas.openxmlformats.org/officeDocument/2006/relationships/customXml" Target="../ink/ink1966.xml"/><Relationship Id="rId105" Type="http://schemas.openxmlformats.org/officeDocument/2006/relationships/image" Target="../media/image1802.png"/><Relationship Id="rId147" Type="http://schemas.openxmlformats.org/officeDocument/2006/relationships/image" Target="../media/image1823.png"/><Relationship Id="rId312" Type="http://schemas.openxmlformats.org/officeDocument/2006/relationships/customXml" Target="../ink/ink1868.xml"/><Relationship Id="rId354" Type="http://schemas.openxmlformats.org/officeDocument/2006/relationships/customXml" Target="../ink/ink1889.xml"/><Relationship Id="rId51" Type="http://schemas.openxmlformats.org/officeDocument/2006/relationships/image" Target="../media/image1775.png"/><Relationship Id="rId93" Type="http://schemas.openxmlformats.org/officeDocument/2006/relationships/image" Target="../media/image1796.png"/><Relationship Id="rId189" Type="http://schemas.openxmlformats.org/officeDocument/2006/relationships/image" Target="../media/image1844.png"/><Relationship Id="rId396" Type="http://schemas.openxmlformats.org/officeDocument/2006/relationships/customXml" Target="../ink/ink1910.xml"/><Relationship Id="rId561" Type="http://schemas.openxmlformats.org/officeDocument/2006/relationships/image" Target="../media/image2030.png"/><Relationship Id="rId617" Type="http://schemas.openxmlformats.org/officeDocument/2006/relationships/image" Target="../media/image2058.png"/><Relationship Id="rId214" Type="http://schemas.openxmlformats.org/officeDocument/2006/relationships/customXml" Target="../ink/ink1819.xml"/><Relationship Id="rId256" Type="http://schemas.openxmlformats.org/officeDocument/2006/relationships/customXml" Target="../ink/ink1840.xml"/><Relationship Id="rId298" Type="http://schemas.openxmlformats.org/officeDocument/2006/relationships/customXml" Target="../ink/ink1861.xml"/><Relationship Id="rId421" Type="http://schemas.openxmlformats.org/officeDocument/2006/relationships/image" Target="../media/image1960.png"/><Relationship Id="rId463" Type="http://schemas.openxmlformats.org/officeDocument/2006/relationships/image" Target="../media/image1981.png"/><Relationship Id="rId519" Type="http://schemas.openxmlformats.org/officeDocument/2006/relationships/image" Target="../media/image2009.png"/><Relationship Id="rId116" Type="http://schemas.openxmlformats.org/officeDocument/2006/relationships/customXml" Target="../ink/ink1770.xml"/><Relationship Id="rId158" Type="http://schemas.openxmlformats.org/officeDocument/2006/relationships/customXml" Target="../ink/ink1791.xml"/><Relationship Id="rId323" Type="http://schemas.openxmlformats.org/officeDocument/2006/relationships/image" Target="../media/image1911.png"/><Relationship Id="rId530" Type="http://schemas.openxmlformats.org/officeDocument/2006/relationships/customXml" Target="../ink/ink1977.xml"/><Relationship Id="rId20" Type="http://schemas.openxmlformats.org/officeDocument/2006/relationships/customXml" Target="../ink/ink1722.xml"/><Relationship Id="rId62" Type="http://schemas.openxmlformats.org/officeDocument/2006/relationships/customXml" Target="../ink/ink1743.xml"/><Relationship Id="rId365" Type="http://schemas.openxmlformats.org/officeDocument/2006/relationships/image" Target="../media/image1932.png"/><Relationship Id="rId572" Type="http://schemas.openxmlformats.org/officeDocument/2006/relationships/customXml" Target="../ink/ink1998.xml"/><Relationship Id="rId225" Type="http://schemas.openxmlformats.org/officeDocument/2006/relationships/image" Target="../media/image1862.png"/><Relationship Id="rId267" Type="http://schemas.openxmlformats.org/officeDocument/2006/relationships/image" Target="../media/image1883.png"/><Relationship Id="rId432" Type="http://schemas.openxmlformats.org/officeDocument/2006/relationships/customXml" Target="../ink/ink1928.xml"/><Relationship Id="rId474" Type="http://schemas.openxmlformats.org/officeDocument/2006/relationships/customXml" Target="../ink/ink1949.xml"/><Relationship Id="rId127" Type="http://schemas.openxmlformats.org/officeDocument/2006/relationships/image" Target="../media/image1813.png"/><Relationship Id="rId31" Type="http://schemas.openxmlformats.org/officeDocument/2006/relationships/image" Target="../media/image1765.png"/><Relationship Id="rId73" Type="http://schemas.openxmlformats.org/officeDocument/2006/relationships/image" Target="../media/image1786.png"/><Relationship Id="rId169" Type="http://schemas.openxmlformats.org/officeDocument/2006/relationships/image" Target="../media/image1834.png"/><Relationship Id="rId334" Type="http://schemas.openxmlformats.org/officeDocument/2006/relationships/customXml" Target="../ink/ink1879.xml"/><Relationship Id="rId376" Type="http://schemas.openxmlformats.org/officeDocument/2006/relationships/customXml" Target="../ink/ink1900.xml"/><Relationship Id="rId541" Type="http://schemas.openxmlformats.org/officeDocument/2006/relationships/image" Target="../media/image2020.png"/><Relationship Id="rId583" Type="http://schemas.openxmlformats.org/officeDocument/2006/relationships/image" Target="../media/image2041.png"/><Relationship Id="rId4" Type="http://schemas.openxmlformats.org/officeDocument/2006/relationships/oleObject" Target="../embeddings/oleObject9.bin"/><Relationship Id="rId180" Type="http://schemas.openxmlformats.org/officeDocument/2006/relationships/customXml" Target="../ink/ink1802.xml"/><Relationship Id="rId236" Type="http://schemas.openxmlformats.org/officeDocument/2006/relationships/customXml" Target="../ink/ink1830.xml"/><Relationship Id="rId278" Type="http://schemas.openxmlformats.org/officeDocument/2006/relationships/customXml" Target="../ink/ink1851.xml"/><Relationship Id="rId401" Type="http://schemas.openxmlformats.org/officeDocument/2006/relationships/image" Target="../media/image1950.png"/><Relationship Id="rId443" Type="http://schemas.openxmlformats.org/officeDocument/2006/relationships/image" Target="../media/image1971.png"/><Relationship Id="rId303" Type="http://schemas.openxmlformats.org/officeDocument/2006/relationships/image" Target="../media/image1901.png"/><Relationship Id="rId485" Type="http://schemas.openxmlformats.org/officeDocument/2006/relationships/image" Target="../media/image1992.png"/><Relationship Id="rId42" Type="http://schemas.openxmlformats.org/officeDocument/2006/relationships/customXml" Target="../ink/ink1733.xml"/><Relationship Id="rId84" Type="http://schemas.openxmlformats.org/officeDocument/2006/relationships/customXml" Target="../ink/ink1754.xml"/><Relationship Id="rId138" Type="http://schemas.openxmlformats.org/officeDocument/2006/relationships/customXml" Target="../ink/ink1781.xml"/><Relationship Id="rId345" Type="http://schemas.openxmlformats.org/officeDocument/2006/relationships/image" Target="../media/image1922.png"/><Relationship Id="rId387" Type="http://schemas.openxmlformats.org/officeDocument/2006/relationships/image" Target="../media/image1943.png"/><Relationship Id="rId510" Type="http://schemas.openxmlformats.org/officeDocument/2006/relationships/customXml" Target="../ink/ink1967.xml"/><Relationship Id="rId552" Type="http://schemas.openxmlformats.org/officeDocument/2006/relationships/customXml" Target="../ink/ink1988.xml"/><Relationship Id="rId594" Type="http://schemas.openxmlformats.org/officeDocument/2006/relationships/customXml" Target="../ink/ink2009.xml"/><Relationship Id="rId608" Type="http://schemas.openxmlformats.org/officeDocument/2006/relationships/customXml" Target="../ink/ink2016.xml"/><Relationship Id="rId191" Type="http://schemas.openxmlformats.org/officeDocument/2006/relationships/image" Target="../media/image1845.png"/><Relationship Id="rId205" Type="http://schemas.openxmlformats.org/officeDocument/2006/relationships/image" Target="../media/image1852.png"/><Relationship Id="rId247" Type="http://schemas.openxmlformats.org/officeDocument/2006/relationships/image" Target="../media/image1873.png"/><Relationship Id="rId412" Type="http://schemas.openxmlformats.org/officeDocument/2006/relationships/customXml" Target="../ink/ink1918.xml"/><Relationship Id="rId107" Type="http://schemas.openxmlformats.org/officeDocument/2006/relationships/image" Target="../media/image1803.png"/><Relationship Id="rId289" Type="http://schemas.openxmlformats.org/officeDocument/2006/relationships/image" Target="../media/image1894.png"/><Relationship Id="rId454" Type="http://schemas.openxmlformats.org/officeDocument/2006/relationships/customXml" Target="../ink/ink1939.xml"/><Relationship Id="rId496" Type="http://schemas.openxmlformats.org/officeDocument/2006/relationships/customXml" Target="../ink/ink1960.xml"/><Relationship Id="rId11" Type="http://schemas.openxmlformats.org/officeDocument/2006/relationships/image" Target="../media/image1755.png"/><Relationship Id="rId53" Type="http://schemas.openxmlformats.org/officeDocument/2006/relationships/image" Target="../media/image1776.png"/><Relationship Id="rId149" Type="http://schemas.openxmlformats.org/officeDocument/2006/relationships/image" Target="../media/image1824.png"/><Relationship Id="rId314" Type="http://schemas.openxmlformats.org/officeDocument/2006/relationships/customXml" Target="../ink/ink1869.xml"/><Relationship Id="rId356" Type="http://schemas.openxmlformats.org/officeDocument/2006/relationships/customXml" Target="../ink/ink1890.xml"/><Relationship Id="rId398" Type="http://schemas.openxmlformats.org/officeDocument/2006/relationships/customXml" Target="../ink/ink1911.xml"/><Relationship Id="rId521" Type="http://schemas.openxmlformats.org/officeDocument/2006/relationships/image" Target="../media/image2010.png"/><Relationship Id="rId563" Type="http://schemas.openxmlformats.org/officeDocument/2006/relationships/image" Target="../media/image2031.png"/><Relationship Id="rId619" Type="http://schemas.openxmlformats.org/officeDocument/2006/relationships/image" Target="../media/image2059.png"/><Relationship Id="rId95" Type="http://schemas.openxmlformats.org/officeDocument/2006/relationships/image" Target="../media/image1797.png"/><Relationship Id="rId160" Type="http://schemas.openxmlformats.org/officeDocument/2006/relationships/customXml" Target="../ink/ink1792.xml"/><Relationship Id="rId216" Type="http://schemas.openxmlformats.org/officeDocument/2006/relationships/customXml" Target="../ink/ink1820.xml"/><Relationship Id="rId423" Type="http://schemas.openxmlformats.org/officeDocument/2006/relationships/image" Target="../media/image1961.png"/><Relationship Id="rId258" Type="http://schemas.openxmlformats.org/officeDocument/2006/relationships/customXml" Target="../ink/ink1841.xml"/><Relationship Id="rId465" Type="http://schemas.openxmlformats.org/officeDocument/2006/relationships/image" Target="../media/image1982.png"/><Relationship Id="rId22" Type="http://schemas.openxmlformats.org/officeDocument/2006/relationships/customXml" Target="../ink/ink1723.xml"/><Relationship Id="rId64" Type="http://schemas.openxmlformats.org/officeDocument/2006/relationships/customXml" Target="../ink/ink1744.xml"/><Relationship Id="rId118" Type="http://schemas.openxmlformats.org/officeDocument/2006/relationships/customXml" Target="../ink/ink1771.xml"/><Relationship Id="rId325" Type="http://schemas.openxmlformats.org/officeDocument/2006/relationships/image" Target="../media/image1912.png"/><Relationship Id="rId367" Type="http://schemas.openxmlformats.org/officeDocument/2006/relationships/image" Target="../media/image1933.png"/><Relationship Id="rId532" Type="http://schemas.openxmlformats.org/officeDocument/2006/relationships/customXml" Target="../ink/ink1978.xml"/><Relationship Id="rId574" Type="http://schemas.openxmlformats.org/officeDocument/2006/relationships/customXml" Target="../ink/ink1999.xml"/><Relationship Id="rId171" Type="http://schemas.openxmlformats.org/officeDocument/2006/relationships/image" Target="../media/image1835.png"/><Relationship Id="rId227" Type="http://schemas.openxmlformats.org/officeDocument/2006/relationships/image" Target="../media/image1863.png"/><Relationship Id="rId269" Type="http://schemas.openxmlformats.org/officeDocument/2006/relationships/image" Target="../media/image1884.png"/><Relationship Id="rId434" Type="http://schemas.openxmlformats.org/officeDocument/2006/relationships/customXml" Target="../ink/ink1929.xml"/><Relationship Id="rId476" Type="http://schemas.openxmlformats.org/officeDocument/2006/relationships/customXml" Target="../ink/ink1950.xml"/><Relationship Id="rId33" Type="http://schemas.openxmlformats.org/officeDocument/2006/relationships/image" Target="../media/image1766.png"/><Relationship Id="rId129" Type="http://schemas.openxmlformats.org/officeDocument/2006/relationships/image" Target="../media/image1814.png"/><Relationship Id="rId280" Type="http://schemas.openxmlformats.org/officeDocument/2006/relationships/customXml" Target="../ink/ink1852.xml"/><Relationship Id="rId336" Type="http://schemas.openxmlformats.org/officeDocument/2006/relationships/customXml" Target="../ink/ink1880.xml"/><Relationship Id="rId501" Type="http://schemas.openxmlformats.org/officeDocument/2006/relationships/image" Target="../media/image2000.png"/><Relationship Id="rId543" Type="http://schemas.openxmlformats.org/officeDocument/2006/relationships/image" Target="../media/image2021.png"/><Relationship Id="rId75" Type="http://schemas.openxmlformats.org/officeDocument/2006/relationships/image" Target="../media/image1787.png"/><Relationship Id="rId140" Type="http://schemas.openxmlformats.org/officeDocument/2006/relationships/customXml" Target="../ink/ink1782.xml"/><Relationship Id="rId182" Type="http://schemas.openxmlformats.org/officeDocument/2006/relationships/customXml" Target="../ink/ink1803.xml"/><Relationship Id="rId378" Type="http://schemas.openxmlformats.org/officeDocument/2006/relationships/customXml" Target="../ink/ink1901.xml"/><Relationship Id="rId403" Type="http://schemas.openxmlformats.org/officeDocument/2006/relationships/image" Target="../media/image1951.png"/><Relationship Id="rId585" Type="http://schemas.openxmlformats.org/officeDocument/2006/relationships/image" Target="../media/image2042.png"/><Relationship Id="rId6" Type="http://schemas.openxmlformats.org/officeDocument/2006/relationships/customXml" Target="../ink/ink1715.xml"/><Relationship Id="rId238" Type="http://schemas.openxmlformats.org/officeDocument/2006/relationships/customXml" Target="../ink/ink1831.xml"/><Relationship Id="rId445" Type="http://schemas.openxmlformats.org/officeDocument/2006/relationships/image" Target="../media/image1972.png"/><Relationship Id="rId487" Type="http://schemas.openxmlformats.org/officeDocument/2006/relationships/image" Target="../media/image1993.png"/><Relationship Id="rId610" Type="http://schemas.openxmlformats.org/officeDocument/2006/relationships/customXml" Target="../ink/ink2017.xml"/><Relationship Id="rId291" Type="http://schemas.openxmlformats.org/officeDocument/2006/relationships/image" Target="../media/image1895.png"/><Relationship Id="rId305" Type="http://schemas.openxmlformats.org/officeDocument/2006/relationships/image" Target="../media/image1902.png"/><Relationship Id="rId347" Type="http://schemas.openxmlformats.org/officeDocument/2006/relationships/image" Target="../media/image1923.png"/><Relationship Id="rId512" Type="http://schemas.openxmlformats.org/officeDocument/2006/relationships/customXml" Target="../ink/ink1968.xml"/><Relationship Id="rId44" Type="http://schemas.openxmlformats.org/officeDocument/2006/relationships/customXml" Target="../ink/ink1734.xml"/><Relationship Id="rId86" Type="http://schemas.openxmlformats.org/officeDocument/2006/relationships/customXml" Target="../ink/ink1755.xml"/><Relationship Id="rId151" Type="http://schemas.openxmlformats.org/officeDocument/2006/relationships/image" Target="../media/image1825.png"/><Relationship Id="rId389" Type="http://schemas.openxmlformats.org/officeDocument/2006/relationships/image" Target="../media/image1944.png"/><Relationship Id="rId554" Type="http://schemas.openxmlformats.org/officeDocument/2006/relationships/customXml" Target="../ink/ink1989.xml"/><Relationship Id="rId596" Type="http://schemas.openxmlformats.org/officeDocument/2006/relationships/customXml" Target="../ink/ink2010.xml"/><Relationship Id="rId193" Type="http://schemas.openxmlformats.org/officeDocument/2006/relationships/image" Target="../media/image1846.png"/><Relationship Id="rId207" Type="http://schemas.openxmlformats.org/officeDocument/2006/relationships/image" Target="../media/image1853.png"/><Relationship Id="rId249" Type="http://schemas.openxmlformats.org/officeDocument/2006/relationships/image" Target="../media/image1874.png"/><Relationship Id="rId414" Type="http://schemas.openxmlformats.org/officeDocument/2006/relationships/customXml" Target="../ink/ink1919.xml"/><Relationship Id="rId456" Type="http://schemas.openxmlformats.org/officeDocument/2006/relationships/customXml" Target="../ink/ink1940.xml"/><Relationship Id="rId498" Type="http://schemas.openxmlformats.org/officeDocument/2006/relationships/customXml" Target="../ink/ink1961.xml"/><Relationship Id="rId621" Type="http://schemas.openxmlformats.org/officeDocument/2006/relationships/image" Target="../media/image2060.png"/><Relationship Id="rId13" Type="http://schemas.openxmlformats.org/officeDocument/2006/relationships/image" Target="../media/image1756.png"/><Relationship Id="rId109" Type="http://schemas.openxmlformats.org/officeDocument/2006/relationships/image" Target="../media/image1804.png"/><Relationship Id="rId260" Type="http://schemas.openxmlformats.org/officeDocument/2006/relationships/customXml" Target="../ink/ink1842.xml"/><Relationship Id="rId316" Type="http://schemas.openxmlformats.org/officeDocument/2006/relationships/customXml" Target="../ink/ink1870.xml"/><Relationship Id="rId523" Type="http://schemas.openxmlformats.org/officeDocument/2006/relationships/image" Target="../media/image2011.png"/><Relationship Id="rId55" Type="http://schemas.openxmlformats.org/officeDocument/2006/relationships/image" Target="../media/image1777.png"/><Relationship Id="rId97" Type="http://schemas.openxmlformats.org/officeDocument/2006/relationships/image" Target="../media/image1798.png"/><Relationship Id="rId120" Type="http://schemas.openxmlformats.org/officeDocument/2006/relationships/customXml" Target="../ink/ink1772.xml"/><Relationship Id="rId358" Type="http://schemas.openxmlformats.org/officeDocument/2006/relationships/customXml" Target="../ink/ink1891.xml"/><Relationship Id="rId565" Type="http://schemas.openxmlformats.org/officeDocument/2006/relationships/image" Target="../media/image2032.png"/><Relationship Id="rId162" Type="http://schemas.openxmlformats.org/officeDocument/2006/relationships/customXml" Target="../ink/ink1793.xml"/><Relationship Id="rId218" Type="http://schemas.openxmlformats.org/officeDocument/2006/relationships/customXml" Target="../ink/ink1821.xml"/><Relationship Id="rId425" Type="http://schemas.openxmlformats.org/officeDocument/2006/relationships/image" Target="../media/image1962.png"/><Relationship Id="rId467" Type="http://schemas.openxmlformats.org/officeDocument/2006/relationships/image" Target="../media/image1983.png"/><Relationship Id="rId271" Type="http://schemas.openxmlformats.org/officeDocument/2006/relationships/image" Target="../media/image1885.png"/><Relationship Id="rId24" Type="http://schemas.openxmlformats.org/officeDocument/2006/relationships/customXml" Target="../ink/ink1724.xml"/><Relationship Id="rId66" Type="http://schemas.openxmlformats.org/officeDocument/2006/relationships/customXml" Target="../ink/ink1745.xml"/><Relationship Id="rId131" Type="http://schemas.openxmlformats.org/officeDocument/2006/relationships/image" Target="../media/image1815.png"/><Relationship Id="rId327" Type="http://schemas.openxmlformats.org/officeDocument/2006/relationships/image" Target="../media/image1913.png"/><Relationship Id="rId369" Type="http://schemas.openxmlformats.org/officeDocument/2006/relationships/image" Target="../media/image1934.png"/><Relationship Id="rId534" Type="http://schemas.openxmlformats.org/officeDocument/2006/relationships/customXml" Target="../ink/ink1979.xml"/><Relationship Id="rId576" Type="http://schemas.openxmlformats.org/officeDocument/2006/relationships/customXml" Target="../ink/ink2000.xml"/><Relationship Id="rId173" Type="http://schemas.openxmlformats.org/officeDocument/2006/relationships/image" Target="../media/image1836.png"/><Relationship Id="rId229" Type="http://schemas.openxmlformats.org/officeDocument/2006/relationships/image" Target="../media/image1864.png"/><Relationship Id="rId380" Type="http://schemas.openxmlformats.org/officeDocument/2006/relationships/customXml" Target="../ink/ink1902.xml"/><Relationship Id="rId436" Type="http://schemas.openxmlformats.org/officeDocument/2006/relationships/customXml" Target="../ink/ink1930.xml"/><Relationship Id="rId601" Type="http://schemas.openxmlformats.org/officeDocument/2006/relationships/image" Target="../media/image2050.png"/><Relationship Id="rId240" Type="http://schemas.openxmlformats.org/officeDocument/2006/relationships/customXml" Target="../ink/ink1832.xml"/><Relationship Id="rId478" Type="http://schemas.openxmlformats.org/officeDocument/2006/relationships/customXml" Target="../ink/ink1951.xml"/><Relationship Id="rId35" Type="http://schemas.openxmlformats.org/officeDocument/2006/relationships/image" Target="../media/image1767.png"/><Relationship Id="rId77" Type="http://schemas.openxmlformats.org/officeDocument/2006/relationships/image" Target="../media/image1788.png"/><Relationship Id="rId100" Type="http://schemas.openxmlformats.org/officeDocument/2006/relationships/customXml" Target="../ink/ink1762.xml"/><Relationship Id="rId282" Type="http://schemas.openxmlformats.org/officeDocument/2006/relationships/customXml" Target="../ink/ink1853.xml"/><Relationship Id="rId338" Type="http://schemas.openxmlformats.org/officeDocument/2006/relationships/customXml" Target="../ink/ink1881.xml"/><Relationship Id="rId503" Type="http://schemas.openxmlformats.org/officeDocument/2006/relationships/image" Target="../media/image2001.png"/><Relationship Id="rId545" Type="http://schemas.openxmlformats.org/officeDocument/2006/relationships/image" Target="../media/image2022.png"/><Relationship Id="rId587" Type="http://schemas.openxmlformats.org/officeDocument/2006/relationships/image" Target="../media/image2043.png"/><Relationship Id="rId8" Type="http://schemas.openxmlformats.org/officeDocument/2006/relationships/customXml" Target="../ink/ink1716.xml"/><Relationship Id="rId142" Type="http://schemas.openxmlformats.org/officeDocument/2006/relationships/customXml" Target="../ink/ink1783.xml"/><Relationship Id="rId184" Type="http://schemas.openxmlformats.org/officeDocument/2006/relationships/customXml" Target="../ink/ink1804.xml"/><Relationship Id="rId391" Type="http://schemas.openxmlformats.org/officeDocument/2006/relationships/image" Target="../media/image1945.png"/><Relationship Id="rId405" Type="http://schemas.openxmlformats.org/officeDocument/2006/relationships/image" Target="../media/image1952.png"/><Relationship Id="rId447" Type="http://schemas.openxmlformats.org/officeDocument/2006/relationships/image" Target="../media/image1973.png"/><Relationship Id="rId612" Type="http://schemas.openxmlformats.org/officeDocument/2006/relationships/customXml" Target="../ink/ink2018.xml"/><Relationship Id="rId251" Type="http://schemas.openxmlformats.org/officeDocument/2006/relationships/image" Target="../media/image1875.png"/><Relationship Id="rId489" Type="http://schemas.openxmlformats.org/officeDocument/2006/relationships/image" Target="../media/image1994.png"/><Relationship Id="rId46" Type="http://schemas.openxmlformats.org/officeDocument/2006/relationships/customXml" Target="../ink/ink1735.xml"/><Relationship Id="rId293" Type="http://schemas.openxmlformats.org/officeDocument/2006/relationships/image" Target="../media/image1896.png"/><Relationship Id="rId307" Type="http://schemas.openxmlformats.org/officeDocument/2006/relationships/image" Target="../media/image1903.png"/><Relationship Id="rId349" Type="http://schemas.openxmlformats.org/officeDocument/2006/relationships/image" Target="../media/image1924.png"/><Relationship Id="rId514" Type="http://schemas.openxmlformats.org/officeDocument/2006/relationships/customXml" Target="../ink/ink1969.xml"/><Relationship Id="rId556" Type="http://schemas.openxmlformats.org/officeDocument/2006/relationships/customXml" Target="../ink/ink1990.xml"/><Relationship Id="rId88" Type="http://schemas.openxmlformats.org/officeDocument/2006/relationships/customXml" Target="../ink/ink1756.xml"/><Relationship Id="rId111" Type="http://schemas.openxmlformats.org/officeDocument/2006/relationships/image" Target="../media/image1805.png"/><Relationship Id="rId153" Type="http://schemas.openxmlformats.org/officeDocument/2006/relationships/image" Target="../media/image1826.png"/><Relationship Id="rId195" Type="http://schemas.openxmlformats.org/officeDocument/2006/relationships/image" Target="../media/image1847.png"/><Relationship Id="rId209" Type="http://schemas.openxmlformats.org/officeDocument/2006/relationships/image" Target="../media/image1854.png"/><Relationship Id="rId360" Type="http://schemas.openxmlformats.org/officeDocument/2006/relationships/customXml" Target="../ink/ink1892.xml"/><Relationship Id="rId416" Type="http://schemas.openxmlformats.org/officeDocument/2006/relationships/customXml" Target="../ink/ink1920.xml"/><Relationship Id="rId598" Type="http://schemas.openxmlformats.org/officeDocument/2006/relationships/customXml" Target="../ink/ink2011.xml"/><Relationship Id="rId220" Type="http://schemas.openxmlformats.org/officeDocument/2006/relationships/customXml" Target="../ink/ink1822.xml"/><Relationship Id="rId458" Type="http://schemas.openxmlformats.org/officeDocument/2006/relationships/customXml" Target="../ink/ink1941.xml"/><Relationship Id="rId623" Type="http://schemas.openxmlformats.org/officeDocument/2006/relationships/image" Target="../media/image2061.png"/><Relationship Id="rId15" Type="http://schemas.openxmlformats.org/officeDocument/2006/relationships/image" Target="../media/image1757.png"/><Relationship Id="rId57" Type="http://schemas.openxmlformats.org/officeDocument/2006/relationships/image" Target="../media/image1778.png"/><Relationship Id="rId262" Type="http://schemas.openxmlformats.org/officeDocument/2006/relationships/customXml" Target="../ink/ink1843.xml"/><Relationship Id="rId318" Type="http://schemas.openxmlformats.org/officeDocument/2006/relationships/customXml" Target="../ink/ink1871.xml"/><Relationship Id="rId525" Type="http://schemas.openxmlformats.org/officeDocument/2006/relationships/image" Target="../media/image2012.png"/><Relationship Id="rId567" Type="http://schemas.openxmlformats.org/officeDocument/2006/relationships/image" Target="../media/image2033.png"/><Relationship Id="rId99" Type="http://schemas.openxmlformats.org/officeDocument/2006/relationships/image" Target="../media/image1799.png"/><Relationship Id="rId122" Type="http://schemas.openxmlformats.org/officeDocument/2006/relationships/customXml" Target="../ink/ink1773.xml"/><Relationship Id="rId164" Type="http://schemas.openxmlformats.org/officeDocument/2006/relationships/customXml" Target="../ink/ink1794.xml"/><Relationship Id="rId371" Type="http://schemas.openxmlformats.org/officeDocument/2006/relationships/image" Target="../media/image1935.png"/><Relationship Id="rId427" Type="http://schemas.openxmlformats.org/officeDocument/2006/relationships/image" Target="../media/image1963.png"/><Relationship Id="rId469" Type="http://schemas.openxmlformats.org/officeDocument/2006/relationships/image" Target="../media/image1984.png"/><Relationship Id="rId26" Type="http://schemas.openxmlformats.org/officeDocument/2006/relationships/customXml" Target="../ink/ink1725.xml"/><Relationship Id="rId231" Type="http://schemas.openxmlformats.org/officeDocument/2006/relationships/image" Target="../media/image1865.png"/><Relationship Id="rId273" Type="http://schemas.openxmlformats.org/officeDocument/2006/relationships/image" Target="../media/image1886.png"/><Relationship Id="rId329" Type="http://schemas.openxmlformats.org/officeDocument/2006/relationships/image" Target="../media/image1914.png"/><Relationship Id="rId480" Type="http://schemas.openxmlformats.org/officeDocument/2006/relationships/customXml" Target="../ink/ink1952.xml"/><Relationship Id="rId536" Type="http://schemas.openxmlformats.org/officeDocument/2006/relationships/customXml" Target="../ink/ink1980.xml"/><Relationship Id="rId68" Type="http://schemas.openxmlformats.org/officeDocument/2006/relationships/customXml" Target="../ink/ink1746.xml"/><Relationship Id="rId133" Type="http://schemas.openxmlformats.org/officeDocument/2006/relationships/image" Target="../media/image1816.png"/><Relationship Id="rId175" Type="http://schemas.openxmlformats.org/officeDocument/2006/relationships/image" Target="../media/image1837.png"/><Relationship Id="rId340" Type="http://schemas.openxmlformats.org/officeDocument/2006/relationships/customXml" Target="../ink/ink1882.xml"/><Relationship Id="rId578" Type="http://schemas.openxmlformats.org/officeDocument/2006/relationships/customXml" Target="../ink/ink2001.xml"/><Relationship Id="rId200" Type="http://schemas.openxmlformats.org/officeDocument/2006/relationships/customXml" Target="../ink/ink1812.xml"/><Relationship Id="rId382" Type="http://schemas.openxmlformats.org/officeDocument/2006/relationships/customXml" Target="../ink/ink1903.xml"/><Relationship Id="rId438" Type="http://schemas.openxmlformats.org/officeDocument/2006/relationships/customXml" Target="../ink/ink1931.xml"/><Relationship Id="rId603" Type="http://schemas.openxmlformats.org/officeDocument/2006/relationships/image" Target="../media/image2051.png"/><Relationship Id="rId242" Type="http://schemas.openxmlformats.org/officeDocument/2006/relationships/customXml" Target="../ink/ink1833.xml"/><Relationship Id="rId284" Type="http://schemas.openxmlformats.org/officeDocument/2006/relationships/customXml" Target="../ink/ink1854.xml"/><Relationship Id="rId491" Type="http://schemas.openxmlformats.org/officeDocument/2006/relationships/image" Target="../media/image1995.png"/><Relationship Id="rId505" Type="http://schemas.openxmlformats.org/officeDocument/2006/relationships/image" Target="../media/image2002.png"/><Relationship Id="rId37" Type="http://schemas.openxmlformats.org/officeDocument/2006/relationships/image" Target="../media/image1768.png"/><Relationship Id="rId79" Type="http://schemas.openxmlformats.org/officeDocument/2006/relationships/image" Target="../media/image1789.png"/><Relationship Id="rId102" Type="http://schemas.openxmlformats.org/officeDocument/2006/relationships/customXml" Target="../ink/ink1763.xml"/><Relationship Id="rId144" Type="http://schemas.openxmlformats.org/officeDocument/2006/relationships/customXml" Target="../ink/ink1784.xml"/><Relationship Id="rId547" Type="http://schemas.openxmlformats.org/officeDocument/2006/relationships/image" Target="../media/image2023.png"/><Relationship Id="rId589" Type="http://schemas.openxmlformats.org/officeDocument/2006/relationships/image" Target="../media/image2044.png"/><Relationship Id="rId90" Type="http://schemas.openxmlformats.org/officeDocument/2006/relationships/customXml" Target="../ink/ink1757.xml"/><Relationship Id="rId186" Type="http://schemas.openxmlformats.org/officeDocument/2006/relationships/customXml" Target="../ink/ink1805.xml"/><Relationship Id="rId351" Type="http://schemas.openxmlformats.org/officeDocument/2006/relationships/image" Target="../media/image1925.png"/><Relationship Id="rId393" Type="http://schemas.openxmlformats.org/officeDocument/2006/relationships/image" Target="../media/image1946.png"/><Relationship Id="rId407" Type="http://schemas.openxmlformats.org/officeDocument/2006/relationships/image" Target="../media/image1953.png"/><Relationship Id="rId449" Type="http://schemas.openxmlformats.org/officeDocument/2006/relationships/image" Target="../media/image1974.png"/><Relationship Id="rId614" Type="http://schemas.openxmlformats.org/officeDocument/2006/relationships/customXml" Target="../ink/ink2019.xml"/><Relationship Id="rId211" Type="http://schemas.openxmlformats.org/officeDocument/2006/relationships/image" Target="../media/image1855.png"/><Relationship Id="rId253" Type="http://schemas.openxmlformats.org/officeDocument/2006/relationships/image" Target="../media/image1876.png"/><Relationship Id="rId295" Type="http://schemas.openxmlformats.org/officeDocument/2006/relationships/image" Target="../media/image1897.png"/><Relationship Id="rId309" Type="http://schemas.openxmlformats.org/officeDocument/2006/relationships/image" Target="../media/image1904.png"/><Relationship Id="rId460" Type="http://schemas.openxmlformats.org/officeDocument/2006/relationships/customXml" Target="../ink/ink1942.xml"/><Relationship Id="rId516" Type="http://schemas.openxmlformats.org/officeDocument/2006/relationships/customXml" Target="../ink/ink1970.xml"/><Relationship Id="rId48" Type="http://schemas.openxmlformats.org/officeDocument/2006/relationships/customXml" Target="../ink/ink1736.xml"/><Relationship Id="rId113" Type="http://schemas.openxmlformats.org/officeDocument/2006/relationships/image" Target="../media/image1806.png"/><Relationship Id="rId320" Type="http://schemas.openxmlformats.org/officeDocument/2006/relationships/customXml" Target="../ink/ink1872.xml"/><Relationship Id="rId558" Type="http://schemas.openxmlformats.org/officeDocument/2006/relationships/customXml" Target="../ink/ink1991.xml"/><Relationship Id="rId155" Type="http://schemas.openxmlformats.org/officeDocument/2006/relationships/image" Target="../media/image1827.png"/><Relationship Id="rId197" Type="http://schemas.openxmlformats.org/officeDocument/2006/relationships/image" Target="../media/image1848.png"/><Relationship Id="rId362" Type="http://schemas.openxmlformats.org/officeDocument/2006/relationships/customXml" Target="../ink/ink1893.xml"/><Relationship Id="rId418" Type="http://schemas.openxmlformats.org/officeDocument/2006/relationships/customXml" Target="../ink/ink1921.xml"/><Relationship Id="rId625" Type="http://schemas.openxmlformats.org/officeDocument/2006/relationships/image" Target="../media/image2062.png"/><Relationship Id="rId222" Type="http://schemas.openxmlformats.org/officeDocument/2006/relationships/customXml" Target="../ink/ink1823.xml"/><Relationship Id="rId264" Type="http://schemas.openxmlformats.org/officeDocument/2006/relationships/customXml" Target="../ink/ink1844.xml"/><Relationship Id="rId471" Type="http://schemas.openxmlformats.org/officeDocument/2006/relationships/image" Target="../media/image1985.png"/><Relationship Id="rId17" Type="http://schemas.openxmlformats.org/officeDocument/2006/relationships/image" Target="../media/image1758.png"/><Relationship Id="rId59" Type="http://schemas.openxmlformats.org/officeDocument/2006/relationships/image" Target="../media/image1779.png"/><Relationship Id="rId124" Type="http://schemas.openxmlformats.org/officeDocument/2006/relationships/customXml" Target="../ink/ink1774.xml"/><Relationship Id="rId527" Type="http://schemas.openxmlformats.org/officeDocument/2006/relationships/image" Target="../media/image2013.png"/><Relationship Id="rId569" Type="http://schemas.openxmlformats.org/officeDocument/2006/relationships/image" Target="../media/image2034.png"/><Relationship Id="rId70" Type="http://schemas.openxmlformats.org/officeDocument/2006/relationships/customXml" Target="../ink/ink1747.xml"/><Relationship Id="rId166" Type="http://schemas.openxmlformats.org/officeDocument/2006/relationships/customXml" Target="../ink/ink1795.xml"/><Relationship Id="rId331" Type="http://schemas.openxmlformats.org/officeDocument/2006/relationships/image" Target="../media/image1915.png"/><Relationship Id="rId373" Type="http://schemas.openxmlformats.org/officeDocument/2006/relationships/image" Target="../media/image1936.png"/><Relationship Id="rId429" Type="http://schemas.openxmlformats.org/officeDocument/2006/relationships/image" Target="../media/image1964.png"/><Relationship Id="rId580" Type="http://schemas.openxmlformats.org/officeDocument/2006/relationships/customXml" Target="../ink/ink2002.xml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1866.png"/><Relationship Id="rId440" Type="http://schemas.openxmlformats.org/officeDocument/2006/relationships/customXml" Target="../ink/ink1932.xml"/><Relationship Id="rId28" Type="http://schemas.openxmlformats.org/officeDocument/2006/relationships/customXml" Target="../ink/ink1726.xml"/><Relationship Id="rId275" Type="http://schemas.openxmlformats.org/officeDocument/2006/relationships/image" Target="../media/image1887.png"/><Relationship Id="rId300" Type="http://schemas.openxmlformats.org/officeDocument/2006/relationships/customXml" Target="../ink/ink1862.xml"/><Relationship Id="rId482" Type="http://schemas.openxmlformats.org/officeDocument/2006/relationships/customXml" Target="../ink/ink1953.xml"/><Relationship Id="rId538" Type="http://schemas.openxmlformats.org/officeDocument/2006/relationships/customXml" Target="../ink/ink1981.xml"/><Relationship Id="rId81" Type="http://schemas.openxmlformats.org/officeDocument/2006/relationships/image" Target="../media/image1790.png"/><Relationship Id="rId135" Type="http://schemas.openxmlformats.org/officeDocument/2006/relationships/image" Target="../media/image1817.png"/><Relationship Id="rId177" Type="http://schemas.openxmlformats.org/officeDocument/2006/relationships/image" Target="../media/image1838.png"/><Relationship Id="rId342" Type="http://schemas.openxmlformats.org/officeDocument/2006/relationships/customXml" Target="../ink/ink1883.xml"/><Relationship Id="rId384" Type="http://schemas.openxmlformats.org/officeDocument/2006/relationships/customXml" Target="../ink/ink1904.xml"/><Relationship Id="rId591" Type="http://schemas.openxmlformats.org/officeDocument/2006/relationships/image" Target="../media/image2045.png"/><Relationship Id="rId605" Type="http://schemas.openxmlformats.org/officeDocument/2006/relationships/image" Target="../media/image2052.png"/><Relationship Id="rId202" Type="http://schemas.openxmlformats.org/officeDocument/2006/relationships/customXml" Target="../ink/ink1813.xml"/><Relationship Id="rId244" Type="http://schemas.openxmlformats.org/officeDocument/2006/relationships/customXml" Target="../ink/ink1834.xml"/><Relationship Id="rId39" Type="http://schemas.openxmlformats.org/officeDocument/2006/relationships/image" Target="../media/image1769.png"/><Relationship Id="rId286" Type="http://schemas.openxmlformats.org/officeDocument/2006/relationships/customXml" Target="../ink/ink1855.xml"/><Relationship Id="rId451" Type="http://schemas.openxmlformats.org/officeDocument/2006/relationships/image" Target="../media/image1975.png"/><Relationship Id="rId493" Type="http://schemas.openxmlformats.org/officeDocument/2006/relationships/image" Target="../media/image1996.png"/><Relationship Id="rId507" Type="http://schemas.openxmlformats.org/officeDocument/2006/relationships/image" Target="../media/image2003.png"/><Relationship Id="rId549" Type="http://schemas.openxmlformats.org/officeDocument/2006/relationships/image" Target="../media/image2024.png"/><Relationship Id="rId50" Type="http://schemas.openxmlformats.org/officeDocument/2006/relationships/customXml" Target="../ink/ink1737.xml"/><Relationship Id="rId104" Type="http://schemas.openxmlformats.org/officeDocument/2006/relationships/customXml" Target="../ink/ink1764.xml"/><Relationship Id="rId146" Type="http://schemas.openxmlformats.org/officeDocument/2006/relationships/customXml" Target="../ink/ink1785.xml"/><Relationship Id="rId188" Type="http://schemas.openxmlformats.org/officeDocument/2006/relationships/customXml" Target="../ink/ink1806.xml"/><Relationship Id="rId311" Type="http://schemas.openxmlformats.org/officeDocument/2006/relationships/image" Target="../media/image1905.png"/><Relationship Id="rId353" Type="http://schemas.openxmlformats.org/officeDocument/2006/relationships/image" Target="../media/image1926.png"/><Relationship Id="rId395" Type="http://schemas.openxmlformats.org/officeDocument/2006/relationships/image" Target="../media/image1947.png"/><Relationship Id="rId409" Type="http://schemas.openxmlformats.org/officeDocument/2006/relationships/image" Target="../media/image1954.png"/><Relationship Id="rId560" Type="http://schemas.openxmlformats.org/officeDocument/2006/relationships/customXml" Target="../ink/ink1992.xml"/><Relationship Id="rId92" Type="http://schemas.openxmlformats.org/officeDocument/2006/relationships/customXml" Target="../ink/ink1758.xml"/><Relationship Id="rId213" Type="http://schemas.openxmlformats.org/officeDocument/2006/relationships/image" Target="../media/image1856.png"/><Relationship Id="rId420" Type="http://schemas.openxmlformats.org/officeDocument/2006/relationships/customXml" Target="../ink/ink1922.xml"/><Relationship Id="rId616" Type="http://schemas.openxmlformats.org/officeDocument/2006/relationships/customXml" Target="../ink/ink2020.xml"/><Relationship Id="rId255" Type="http://schemas.openxmlformats.org/officeDocument/2006/relationships/image" Target="../media/image1877.png"/><Relationship Id="rId297" Type="http://schemas.openxmlformats.org/officeDocument/2006/relationships/image" Target="../media/image1898.png"/><Relationship Id="rId462" Type="http://schemas.openxmlformats.org/officeDocument/2006/relationships/customXml" Target="../ink/ink1943.xml"/><Relationship Id="rId518" Type="http://schemas.openxmlformats.org/officeDocument/2006/relationships/customXml" Target="../ink/ink1971.xml"/><Relationship Id="rId115" Type="http://schemas.openxmlformats.org/officeDocument/2006/relationships/image" Target="../media/image1807.png"/><Relationship Id="rId157" Type="http://schemas.openxmlformats.org/officeDocument/2006/relationships/image" Target="../media/image1828.png"/><Relationship Id="rId322" Type="http://schemas.openxmlformats.org/officeDocument/2006/relationships/customXml" Target="../ink/ink1873.xml"/><Relationship Id="rId364" Type="http://schemas.openxmlformats.org/officeDocument/2006/relationships/customXml" Target="../ink/ink1894.xml"/><Relationship Id="rId61" Type="http://schemas.openxmlformats.org/officeDocument/2006/relationships/image" Target="../media/image1780.png"/><Relationship Id="rId199" Type="http://schemas.openxmlformats.org/officeDocument/2006/relationships/image" Target="../media/image1849.png"/><Relationship Id="rId571" Type="http://schemas.openxmlformats.org/officeDocument/2006/relationships/image" Target="../media/image2035.png"/><Relationship Id="rId19" Type="http://schemas.openxmlformats.org/officeDocument/2006/relationships/image" Target="../media/image1759.png"/><Relationship Id="rId224" Type="http://schemas.openxmlformats.org/officeDocument/2006/relationships/customXml" Target="../ink/ink1824.xml"/><Relationship Id="rId266" Type="http://schemas.openxmlformats.org/officeDocument/2006/relationships/customXml" Target="../ink/ink1845.xml"/><Relationship Id="rId431" Type="http://schemas.openxmlformats.org/officeDocument/2006/relationships/image" Target="../media/image1965.png"/><Relationship Id="rId473" Type="http://schemas.openxmlformats.org/officeDocument/2006/relationships/image" Target="../media/image1986.png"/><Relationship Id="rId529" Type="http://schemas.openxmlformats.org/officeDocument/2006/relationships/image" Target="../media/image2014.png"/><Relationship Id="rId30" Type="http://schemas.openxmlformats.org/officeDocument/2006/relationships/customXml" Target="../ink/ink1727.xml"/><Relationship Id="rId126" Type="http://schemas.openxmlformats.org/officeDocument/2006/relationships/customXml" Target="../ink/ink1775.xml"/><Relationship Id="rId168" Type="http://schemas.openxmlformats.org/officeDocument/2006/relationships/customXml" Target="../ink/ink1796.xml"/><Relationship Id="rId333" Type="http://schemas.openxmlformats.org/officeDocument/2006/relationships/image" Target="../media/image1916.png"/><Relationship Id="rId540" Type="http://schemas.openxmlformats.org/officeDocument/2006/relationships/customXml" Target="../ink/ink1982.xml"/><Relationship Id="rId72" Type="http://schemas.openxmlformats.org/officeDocument/2006/relationships/customXml" Target="../ink/ink1748.xml"/><Relationship Id="rId375" Type="http://schemas.openxmlformats.org/officeDocument/2006/relationships/image" Target="../media/image1937.png"/><Relationship Id="rId582" Type="http://schemas.openxmlformats.org/officeDocument/2006/relationships/customXml" Target="../ink/ink2003.xml"/><Relationship Id="rId3" Type="http://schemas.openxmlformats.org/officeDocument/2006/relationships/image" Target="../media/image16010.png"/><Relationship Id="rId235" Type="http://schemas.openxmlformats.org/officeDocument/2006/relationships/image" Target="../media/image1867.png"/><Relationship Id="rId277" Type="http://schemas.openxmlformats.org/officeDocument/2006/relationships/image" Target="../media/image1888.png"/><Relationship Id="rId400" Type="http://schemas.openxmlformats.org/officeDocument/2006/relationships/customXml" Target="../ink/ink1912.xml"/><Relationship Id="rId442" Type="http://schemas.openxmlformats.org/officeDocument/2006/relationships/customXml" Target="../ink/ink1933.xml"/><Relationship Id="rId484" Type="http://schemas.openxmlformats.org/officeDocument/2006/relationships/customXml" Target="../ink/ink1954.xml"/><Relationship Id="rId137" Type="http://schemas.openxmlformats.org/officeDocument/2006/relationships/image" Target="../media/image1818.png"/><Relationship Id="rId302" Type="http://schemas.openxmlformats.org/officeDocument/2006/relationships/customXml" Target="../ink/ink1863.xml"/><Relationship Id="rId344" Type="http://schemas.openxmlformats.org/officeDocument/2006/relationships/customXml" Target="../ink/ink1884.xml"/><Relationship Id="rId41" Type="http://schemas.openxmlformats.org/officeDocument/2006/relationships/image" Target="../media/image1770.png"/><Relationship Id="rId83" Type="http://schemas.openxmlformats.org/officeDocument/2006/relationships/image" Target="../media/image1791.png"/><Relationship Id="rId179" Type="http://schemas.openxmlformats.org/officeDocument/2006/relationships/image" Target="../media/image1839.png"/><Relationship Id="rId386" Type="http://schemas.openxmlformats.org/officeDocument/2006/relationships/customXml" Target="../ink/ink1905.xml"/><Relationship Id="rId551" Type="http://schemas.openxmlformats.org/officeDocument/2006/relationships/image" Target="../media/image2025.png"/><Relationship Id="rId593" Type="http://schemas.openxmlformats.org/officeDocument/2006/relationships/image" Target="../media/image2046.png"/><Relationship Id="rId607" Type="http://schemas.openxmlformats.org/officeDocument/2006/relationships/image" Target="../media/image2053.png"/><Relationship Id="rId190" Type="http://schemas.openxmlformats.org/officeDocument/2006/relationships/customXml" Target="../ink/ink1807.xml"/><Relationship Id="rId204" Type="http://schemas.openxmlformats.org/officeDocument/2006/relationships/customXml" Target="../ink/ink1814.xml"/><Relationship Id="rId246" Type="http://schemas.openxmlformats.org/officeDocument/2006/relationships/customXml" Target="../ink/ink1835.xml"/><Relationship Id="rId288" Type="http://schemas.openxmlformats.org/officeDocument/2006/relationships/customXml" Target="../ink/ink1856.xml"/><Relationship Id="rId411" Type="http://schemas.openxmlformats.org/officeDocument/2006/relationships/image" Target="../media/image1955.png"/><Relationship Id="rId453" Type="http://schemas.openxmlformats.org/officeDocument/2006/relationships/image" Target="../media/image1976.png"/><Relationship Id="rId509" Type="http://schemas.openxmlformats.org/officeDocument/2006/relationships/image" Target="../media/image2004.png"/><Relationship Id="rId106" Type="http://schemas.openxmlformats.org/officeDocument/2006/relationships/customXml" Target="../ink/ink1765.xml"/><Relationship Id="rId313" Type="http://schemas.openxmlformats.org/officeDocument/2006/relationships/image" Target="../media/image1906.png"/><Relationship Id="rId495" Type="http://schemas.openxmlformats.org/officeDocument/2006/relationships/image" Target="../media/image1997.png"/><Relationship Id="rId10" Type="http://schemas.openxmlformats.org/officeDocument/2006/relationships/customXml" Target="../ink/ink1717.xml"/><Relationship Id="rId52" Type="http://schemas.openxmlformats.org/officeDocument/2006/relationships/customXml" Target="../ink/ink1738.xml"/><Relationship Id="rId94" Type="http://schemas.openxmlformats.org/officeDocument/2006/relationships/customXml" Target="../ink/ink1759.xml"/><Relationship Id="rId148" Type="http://schemas.openxmlformats.org/officeDocument/2006/relationships/customXml" Target="../ink/ink1786.xml"/><Relationship Id="rId355" Type="http://schemas.openxmlformats.org/officeDocument/2006/relationships/image" Target="../media/image1927.png"/><Relationship Id="rId397" Type="http://schemas.openxmlformats.org/officeDocument/2006/relationships/image" Target="../media/image1948.png"/><Relationship Id="rId520" Type="http://schemas.openxmlformats.org/officeDocument/2006/relationships/customXml" Target="../ink/ink1972.xml"/><Relationship Id="rId562" Type="http://schemas.openxmlformats.org/officeDocument/2006/relationships/customXml" Target="../ink/ink1993.xml"/><Relationship Id="rId618" Type="http://schemas.openxmlformats.org/officeDocument/2006/relationships/customXml" Target="../ink/ink2021.xml"/><Relationship Id="rId215" Type="http://schemas.openxmlformats.org/officeDocument/2006/relationships/image" Target="../media/image1857.png"/><Relationship Id="rId257" Type="http://schemas.openxmlformats.org/officeDocument/2006/relationships/image" Target="../media/image1878.png"/><Relationship Id="rId422" Type="http://schemas.openxmlformats.org/officeDocument/2006/relationships/customXml" Target="../ink/ink1923.xml"/><Relationship Id="rId464" Type="http://schemas.openxmlformats.org/officeDocument/2006/relationships/customXml" Target="../ink/ink1944.xml"/><Relationship Id="rId299" Type="http://schemas.openxmlformats.org/officeDocument/2006/relationships/image" Target="../media/image1899.png"/><Relationship Id="rId63" Type="http://schemas.openxmlformats.org/officeDocument/2006/relationships/image" Target="../media/image1781.png"/><Relationship Id="rId159" Type="http://schemas.openxmlformats.org/officeDocument/2006/relationships/image" Target="../media/image1829.png"/><Relationship Id="rId366" Type="http://schemas.openxmlformats.org/officeDocument/2006/relationships/customXml" Target="../ink/ink1895.xml"/><Relationship Id="rId573" Type="http://schemas.openxmlformats.org/officeDocument/2006/relationships/image" Target="../media/image2036.png"/><Relationship Id="rId226" Type="http://schemas.openxmlformats.org/officeDocument/2006/relationships/customXml" Target="../ink/ink1825.xml"/><Relationship Id="rId433" Type="http://schemas.openxmlformats.org/officeDocument/2006/relationships/image" Target="../media/image1966.png"/><Relationship Id="rId74" Type="http://schemas.openxmlformats.org/officeDocument/2006/relationships/customXml" Target="../ink/ink1749.xml"/><Relationship Id="rId377" Type="http://schemas.openxmlformats.org/officeDocument/2006/relationships/image" Target="../media/image1938.png"/><Relationship Id="rId500" Type="http://schemas.openxmlformats.org/officeDocument/2006/relationships/customXml" Target="../ink/ink1962.xml"/><Relationship Id="rId584" Type="http://schemas.openxmlformats.org/officeDocument/2006/relationships/customXml" Target="../ink/ink2004.xml"/><Relationship Id="rId5" Type="http://schemas.openxmlformats.org/officeDocument/2006/relationships/image" Target="../media/image1752.emf"/><Relationship Id="rId237" Type="http://schemas.openxmlformats.org/officeDocument/2006/relationships/image" Target="../media/image1868.png"/><Relationship Id="rId444" Type="http://schemas.openxmlformats.org/officeDocument/2006/relationships/customXml" Target="../ink/ink1934.xml"/><Relationship Id="rId290" Type="http://schemas.openxmlformats.org/officeDocument/2006/relationships/customXml" Target="../ink/ink1857.xml"/><Relationship Id="rId304" Type="http://schemas.openxmlformats.org/officeDocument/2006/relationships/customXml" Target="../ink/ink1864.xml"/><Relationship Id="rId388" Type="http://schemas.openxmlformats.org/officeDocument/2006/relationships/customXml" Target="../ink/ink1906.xml"/><Relationship Id="rId511" Type="http://schemas.openxmlformats.org/officeDocument/2006/relationships/image" Target="../media/image2005.png"/><Relationship Id="rId609" Type="http://schemas.openxmlformats.org/officeDocument/2006/relationships/image" Target="../media/image2054.png"/><Relationship Id="rId85" Type="http://schemas.openxmlformats.org/officeDocument/2006/relationships/image" Target="../media/image1792.png"/><Relationship Id="rId150" Type="http://schemas.openxmlformats.org/officeDocument/2006/relationships/customXml" Target="../ink/ink1787.xml"/><Relationship Id="rId595" Type="http://schemas.openxmlformats.org/officeDocument/2006/relationships/image" Target="../media/image2047.png"/><Relationship Id="rId248" Type="http://schemas.openxmlformats.org/officeDocument/2006/relationships/customXml" Target="../ink/ink1836.xml"/><Relationship Id="rId455" Type="http://schemas.openxmlformats.org/officeDocument/2006/relationships/image" Target="../media/image1977.png"/><Relationship Id="rId12" Type="http://schemas.openxmlformats.org/officeDocument/2006/relationships/customXml" Target="../ink/ink1718.xml"/><Relationship Id="rId108" Type="http://schemas.openxmlformats.org/officeDocument/2006/relationships/customXml" Target="../ink/ink1766.xml"/><Relationship Id="rId315" Type="http://schemas.openxmlformats.org/officeDocument/2006/relationships/image" Target="../media/image1907.png"/><Relationship Id="rId522" Type="http://schemas.openxmlformats.org/officeDocument/2006/relationships/customXml" Target="../ink/ink1973.xml"/><Relationship Id="rId96" Type="http://schemas.openxmlformats.org/officeDocument/2006/relationships/customXml" Target="../ink/ink1760.xml"/><Relationship Id="rId161" Type="http://schemas.openxmlformats.org/officeDocument/2006/relationships/image" Target="../media/image1830.png"/><Relationship Id="rId399" Type="http://schemas.openxmlformats.org/officeDocument/2006/relationships/image" Target="../media/image1949.png"/><Relationship Id="rId259" Type="http://schemas.openxmlformats.org/officeDocument/2006/relationships/image" Target="../media/image1879.png"/><Relationship Id="rId466" Type="http://schemas.openxmlformats.org/officeDocument/2006/relationships/customXml" Target="../ink/ink1945.xml"/><Relationship Id="rId23" Type="http://schemas.openxmlformats.org/officeDocument/2006/relationships/image" Target="../media/image1761.png"/><Relationship Id="rId119" Type="http://schemas.openxmlformats.org/officeDocument/2006/relationships/image" Target="../media/image1809.png"/><Relationship Id="rId326" Type="http://schemas.openxmlformats.org/officeDocument/2006/relationships/customXml" Target="../ink/ink1875.xml"/><Relationship Id="rId533" Type="http://schemas.openxmlformats.org/officeDocument/2006/relationships/image" Target="../media/image2016.png"/><Relationship Id="rId172" Type="http://schemas.openxmlformats.org/officeDocument/2006/relationships/customXml" Target="../ink/ink1798.xml"/><Relationship Id="rId477" Type="http://schemas.openxmlformats.org/officeDocument/2006/relationships/image" Target="../media/image1988.png"/><Relationship Id="rId600" Type="http://schemas.openxmlformats.org/officeDocument/2006/relationships/customXml" Target="../ink/ink2012.xml"/><Relationship Id="rId337" Type="http://schemas.openxmlformats.org/officeDocument/2006/relationships/image" Target="../media/image1918.png"/><Relationship Id="rId34" Type="http://schemas.openxmlformats.org/officeDocument/2006/relationships/customXml" Target="../ink/ink1729.xml"/><Relationship Id="rId544" Type="http://schemas.openxmlformats.org/officeDocument/2006/relationships/customXml" Target="../ink/ink1984.xml"/><Relationship Id="rId183" Type="http://schemas.openxmlformats.org/officeDocument/2006/relationships/image" Target="../media/image1841.png"/><Relationship Id="rId390" Type="http://schemas.openxmlformats.org/officeDocument/2006/relationships/customXml" Target="../ink/ink1907.xml"/><Relationship Id="rId404" Type="http://schemas.openxmlformats.org/officeDocument/2006/relationships/customXml" Target="../ink/ink1914.xml"/><Relationship Id="rId611" Type="http://schemas.openxmlformats.org/officeDocument/2006/relationships/image" Target="../media/image2055.png"/><Relationship Id="rId250" Type="http://schemas.openxmlformats.org/officeDocument/2006/relationships/customXml" Target="../ink/ink1837.xml"/><Relationship Id="rId488" Type="http://schemas.openxmlformats.org/officeDocument/2006/relationships/customXml" Target="../ink/ink1956.xml"/><Relationship Id="rId45" Type="http://schemas.openxmlformats.org/officeDocument/2006/relationships/image" Target="../media/image1772.png"/><Relationship Id="rId110" Type="http://schemas.openxmlformats.org/officeDocument/2006/relationships/customXml" Target="../ink/ink1767.xml"/><Relationship Id="rId348" Type="http://schemas.openxmlformats.org/officeDocument/2006/relationships/customXml" Target="../ink/ink1886.xml"/><Relationship Id="rId555" Type="http://schemas.openxmlformats.org/officeDocument/2006/relationships/image" Target="../media/image2027.png"/><Relationship Id="rId194" Type="http://schemas.openxmlformats.org/officeDocument/2006/relationships/customXml" Target="../ink/ink1809.xml"/><Relationship Id="rId208" Type="http://schemas.openxmlformats.org/officeDocument/2006/relationships/customXml" Target="../ink/ink1816.xml"/><Relationship Id="rId415" Type="http://schemas.openxmlformats.org/officeDocument/2006/relationships/image" Target="../media/image1957.png"/><Relationship Id="rId622" Type="http://schemas.openxmlformats.org/officeDocument/2006/relationships/customXml" Target="../ink/ink2023.xml"/><Relationship Id="rId261" Type="http://schemas.openxmlformats.org/officeDocument/2006/relationships/image" Target="../media/image1880.png"/><Relationship Id="rId499" Type="http://schemas.openxmlformats.org/officeDocument/2006/relationships/image" Target="../media/image1999.png"/><Relationship Id="rId56" Type="http://schemas.openxmlformats.org/officeDocument/2006/relationships/customXml" Target="../ink/ink1740.xml"/><Relationship Id="rId359" Type="http://schemas.openxmlformats.org/officeDocument/2006/relationships/image" Target="../media/image1929.png"/><Relationship Id="rId566" Type="http://schemas.openxmlformats.org/officeDocument/2006/relationships/customXml" Target="../ink/ink1995.xml"/><Relationship Id="rId121" Type="http://schemas.openxmlformats.org/officeDocument/2006/relationships/image" Target="../media/image1810.png"/><Relationship Id="rId219" Type="http://schemas.openxmlformats.org/officeDocument/2006/relationships/image" Target="../media/image1859.png"/><Relationship Id="rId426" Type="http://schemas.openxmlformats.org/officeDocument/2006/relationships/customXml" Target="../ink/ink1925.xml"/><Relationship Id="rId67" Type="http://schemas.openxmlformats.org/officeDocument/2006/relationships/image" Target="../media/image1783.png"/><Relationship Id="rId272" Type="http://schemas.openxmlformats.org/officeDocument/2006/relationships/customXml" Target="../ink/ink1848.xml"/><Relationship Id="rId577" Type="http://schemas.openxmlformats.org/officeDocument/2006/relationships/image" Target="../media/image2038.png"/><Relationship Id="rId132" Type="http://schemas.openxmlformats.org/officeDocument/2006/relationships/customXml" Target="../ink/ink1778.xml"/><Relationship Id="rId437" Type="http://schemas.openxmlformats.org/officeDocument/2006/relationships/image" Target="../media/image196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5.png"/><Relationship Id="rId13" Type="http://schemas.openxmlformats.org/officeDocument/2006/relationships/customXml" Target="../ink/ink2030.xml"/><Relationship Id="rId18" Type="http://schemas.openxmlformats.org/officeDocument/2006/relationships/image" Target="../media/image2070.png"/><Relationship Id="rId3" Type="http://schemas.openxmlformats.org/officeDocument/2006/relationships/customXml" Target="../ink/ink2025.xml"/><Relationship Id="rId21" Type="http://schemas.openxmlformats.org/officeDocument/2006/relationships/customXml" Target="../ink/ink2034.xml"/><Relationship Id="rId7" Type="http://schemas.openxmlformats.org/officeDocument/2006/relationships/customXml" Target="../ink/ink2027.xml"/><Relationship Id="rId12" Type="http://schemas.openxmlformats.org/officeDocument/2006/relationships/image" Target="../media/image2067.png"/><Relationship Id="rId17" Type="http://schemas.openxmlformats.org/officeDocument/2006/relationships/customXml" Target="../ink/ink2032.xm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069.png"/><Relationship Id="rId20" Type="http://schemas.openxmlformats.org/officeDocument/2006/relationships/image" Target="../media/image20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64.png"/><Relationship Id="rId11" Type="http://schemas.openxmlformats.org/officeDocument/2006/relationships/customXml" Target="../ink/ink2029.xml"/><Relationship Id="rId24" Type="http://schemas.openxmlformats.org/officeDocument/2006/relationships/image" Target="../media/image2073.png"/><Relationship Id="rId5" Type="http://schemas.openxmlformats.org/officeDocument/2006/relationships/customXml" Target="../ink/ink2026.xml"/><Relationship Id="rId15" Type="http://schemas.openxmlformats.org/officeDocument/2006/relationships/customXml" Target="../ink/ink2031.xml"/><Relationship Id="rId23" Type="http://schemas.openxmlformats.org/officeDocument/2006/relationships/customXml" Target="../ink/ink2035.xml"/><Relationship Id="rId10" Type="http://schemas.openxmlformats.org/officeDocument/2006/relationships/image" Target="../media/image2066.png"/><Relationship Id="rId19" Type="http://schemas.openxmlformats.org/officeDocument/2006/relationships/customXml" Target="../ink/ink2033.xml"/><Relationship Id="rId4" Type="http://schemas.openxmlformats.org/officeDocument/2006/relationships/image" Target="../media/image2063.png"/><Relationship Id="rId9" Type="http://schemas.openxmlformats.org/officeDocument/2006/relationships/customXml" Target="../ink/ink2028.xml"/><Relationship Id="rId14" Type="http://schemas.openxmlformats.org/officeDocument/2006/relationships/image" Target="../media/image2068.png"/><Relationship Id="rId22" Type="http://schemas.openxmlformats.org/officeDocument/2006/relationships/image" Target="../media/image2072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040.xml"/><Relationship Id="rId18" Type="http://schemas.openxmlformats.org/officeDocument/2006/relationships/image" Target="../media/image2082.png"/><Relationship Id="rId26" Type="http://schemas.openxmlformats.org/officeDocument/2006/relationships/image" Target="../media/image2086.png"/><Relationship Id="rId39" Type="http://schemas.openxmlformats.org/officeDocument/2006/relationships/customXml" Target="../ink/ink2053.xml"/><Relationship Id="rId21" Type="http://schemas.openxmlformats.org/officeDocument/2006/relationships/customXml" Target="../ink/ink2044.xml"/><Relationship Id="rId34" Type="http://schemas.openxmlformats.org/officeDocument/2006/relationships/image" Target="../media/image2090.png"/><Relationship Id="rId42" Type="http://schemas.openxmlformats.org/officeDocument/2006/relationships/image" Target="../media/image2094.png"/><Relationship Id="rId47" Type="http://schemas.openxmlformats.org/officeDocument/2006/relationships/customXml" Target="../ink/ink2057.xml"/><Relationship Id="rId50" Type="http://schemas.openxmlformats.org/officeDocument/2006/relationships/image" Target="../media/image2098.png"/><Relationship Id="rId7" Type="http://schemas.openxmlformats.org/officeDocument/2006/relationships/customXml" Target="../ink/ink2037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081.png"/><Relationship Id="rId29" Type="http://schemas.openxmlformats.org/officeDocument/2006/relationships/customXml" Target="../ink/ink2048.xml"/><Relationship Id="rId11" Type="http://schemas.openxmlformats.org/officeDocument/2006/relationships/customXml" Target="../ink/ink2039.xml"/><Relationship Id="rId24" Type="http://schemas.openxmlformats.org/officeDocument/2006/relationships/image" Target="../media/image2085.png"/><Relationship Id="rId32" Type="http://schemas.openxmlformats.org/officeDocument/2006/relationships/image" Target="../media/image2089.png"/><Relationship Id="rId37" Type="http://schemas.openxmlformats.org/officeDocument/2006/relationships/customXml" Target="../ink/ink2052.xml"/><Relationship Id="rId40" Type="http://schemas.openxmlformats.org/officeDocument/2006/relationships/image" Target="../media/image2093.png"/><Relationship Id="rId45" Type="http://schemas.openxmlformats.org/officeDocument/2006/relationships/customXml" Target="../ink/ink2056.xml"/><Relationship Id="rId5" Type="http://schemas.openxmlformats.org/officeDocument/2006/relationships/customXml" Target="../ink/ink2036.xml"/><Relationship Id="rId15" Type="http://schemas.openxmlformats.org/officeDocument/2006/relationships/customXml" Target="../ink/ink2041.xml"/><Relationship Id="rId23" Type="http://schemas.openxmlformats.org/officeDocument/2006/relationships/customXml" Target="../ink/ink2045.xml"/><Relationship Id="rId28" Type="http://schemas.openxmlformats.org/officeDocument/2006/relationships/image" Target="../media/image2087.png"/><Relationship Id="rId36" Type="http://schemas.openxmlformats.org/officeDocument/2006/relationships/image" Target="../media/image2091.png"/><Relationship Id="rId49" Type="http://schemas.openxmlformats.org/officeDocument/2006/relationships/customXml" Target="../ink/ink2058.xml"/><Relationship Id="rId10" Type="http://schemas.openxmlformats.org/officeDocument/2006/relationships/image" Target="../media/image2078.png"/><Relationship Id="rId19" Type="http://schemas.openxmlformats.org/officeDocument/2006/relationships/customXml" Target="../ink/ink2043.xml"/><Relationship Id="rId31" Type="http://schemas.openxmlformats.org/officeDocument/2006/relationships/customXml" Target="../ink/ink2049.xml"/><Relationship Id="rId44" Type="http://schemas.openxmlformats.org/officeDocument/2006/relationships/image" Target="../media/image2095.png"/><Relationship Id="rId52" Type="http://schemas.openxmlformats.org/officeDocument/2006/relationships/image" Target="../media/image2099.png"/><Relationship Id="rId4" Type="http://schemas.openxmlformats.org/officeDocument/2006/relationships/image" Target="../media/image2075.jpeg"/><Relationship Id="rId9" Type="http://schemas.openxmlformats.org/officeDocument/2006/relationships/customXml" Target="../ink/ink2038.xml"/><Relationship Id="rId14" Type="http://schemas.openxmlformats.org/officeDocument/2006/relationships/image" Target="../media/image2080.png"/><Relationship Id="rId22" Type="http://schemas.openxmlformats.org/officeDocument/2006/relationships/image" Target="../media/image2084.png"/><Relationship Id="rId27" Type="http://schemas.openxmlformats.org/officeDocument/2006/relationships/customXml" Target="../ink/ink2047.xml"/><Relationship Id="rId30" Type="http://schemas.openxmlformats.org/officeDocument/2006/relationships/image" Target="../media/image2088.png"/><Relationship Id="rId35" Type="http://schemas.openxmlformats.org/officeDocument/2006/relationships/customXml" Target="../ink/ink2051.xml"/><Relationship Id="rId43" Type="http://schemas.openxmlformats.org/officeDocument/2006/relationships/customXml" Target="../ink/ink2055.xml"/><Relationship Id="rId48" Type="http://schemas.openxmlformats.org/officeDocument/2006/relationships/image" Target="../media/image2097.png"/><Relationship Id="rId8" Type="http://schemas.openxmlformats.org/officeDocument/2006/relationships/image" Target="../media/image2077.png"/><Relationship Id="rId51" Type="http://schemas.openxmlformats.org/officeDocument/2006/relationships/customXml" Target="../ink/ink2059.xml"/><Relationship Id="rId3" Type="http://schemas.openxmlformats.org/officeDocument/2006/relationships/image" Target="../media/image2074.jpg"/><Relationship Id="rId12" Type="http://schemas.openxmlformats.org/officeDocument/2006/relationships/image" Target="../media/image2079.png"/><Relationship Id="rId17" Type="http://schemas.openxmlformats.org/officeDocument/2006/relationships/customXml" Target="../ink/ink2042.xml"/><Relationship Id="rId25" Type="http://schemas.openxmlformats.org/officeDocument/2006/relationships/customXml" Target="../ink/ink2046.xml"/><Relationship Id="rId33" Type="http://schemas.openxmlformats.org/officeDocument/2006/relationships/customXml" Target="../ink/ink2050.xml"/><Relationship Id="rId38" Type="http://schemas.openxmlformats.org/officeDocument/2006/relationships/image" Target="../media/image2092.png"/><Relationship Id="rId46" Type="http://schemas.openxmlformats.org/officeDocument/2006/relationships/image" Target="../media/image2096.png"/><Relationship Id="rId20" Type="http://schemas.openxmlformats.org/officeDocument/2006/relationships/image" Target="../media/image2083.png"/><Relationship Id="rId41" Type="http://schemas.openxmlformats.org/officeDocument/2006/relationships/customXml" Target="../ink/ink205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6.png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113.xml"/><Relationship Id="rId21" Type="http://schemas.openxmlformats.org/officeDocument/2006/relationships/customXml" Target="../ink/ink2065.xml"/><Relationship Id="rId42" Type="http://schemas.openxmlformats.org/officeDocument/2006/relationships/image" Target="../media/image2123.png"/><Relationship Id="rId63" Type="http://schemas.openxmlformats.org/officeDocument/2006/relationships/customXml" Target="../ink/ink2086.xml"/><Relationship Id="rId84" Type="http://schemas.openxmlformats.org/officeDocument/2006/relationships/image" Target="../media/image2144.png"/><Relationship Id="rId138" Type="http://schemas.openxmlformats.org/officeDocument/2006/relationships/image" Target="../media/image2171.png"/><Relationship Id="rId159" Type="http://schemas.openxmlformats.org/officeDocument/2006/relationships/customXml" Target="../ink/ink2134.xml"/><Relationship Id="rId170" Type="http://schemas.openxmlformats.org/officeDocument/2006/relationships/image" Target="../media/image2187.png"/><Relationship Id="rId191" Type="http://schemas.openxmlformats.org/officeDocument/2006/relationships/customXml" Target="../ink/ink2150.xml"/><Relationship Id="rId107" Type="http://schemas.openxmlformats.org/officeDocument/2006/relationships/customXml" Target="../ink/ink2108.xml"/><Relationship Id="rId11" Type="http://schemas.openxmlformats.org/officeDocument/2006/relationships/customXml" Target="../ink/ink2060.xml"/><Relationship Id="rId32" Type="http://schemas.openxmlformats.org/officeDocument/2006/relationships/image" Target="../media/image2118.png"/><Relationship Id="rId53" Type="http://schemas.openxmlformats.org/officeDocument/2006/relationships/customXml" Target="../ink/ink2081.xml"/><Relationship Id="rId74" Type="http://schemas.openxmlformats.org/officeDocument/2006/relationships/image" Target="../media/image2139.png"/><Relationship Id="rId128" Type="http://schemas.openxmlformats.org/officeDocument/2006/relationships/image" Target="../media/image2166.png"/><Relationship Id="rId149" Type="http://schemas.openxmlformats.org/officeDocument/2006/relationships/customXml" Target="../ink/ink2129.xml"/><Relationship Id="rId5" Type="http://schemas.openxmlformats.org/officeDocument/2006/relationships/image" Target="../media/image2103.png"/><Relationship Id="rId95" Type="http://schemas.openxmlformats.org/officeDocument/2006/relationships/customXml" Target="../ink/ink2102.xml"/><Relationship Id="rId160" Type="http://schemas.openxmlformats.org/officeDocument/2006/relationships/image" Target="../media/image2182.png"/><Relationship Id="rId181" Type="http://schemas.openxmlformats.org/officeDocument/2006/relationships/customXml" Target="../ink/ink2145.xml"/><Relationship Id="rId22" Type="http://schemas.openxmlformats.org/officeDocument/2006/relationships/image" Target="../media/image2113.png"/><Relationship Id="rId43" Type="http://schemas.openxmlformats.org/officeDocument/2006/relationships/customXml" Target="../ink/ink2076.xml"/><Relationship Id="rId64" Type="http://schemas.openxmlformats.org/officeDocument/2006/relationships/image" Target="../media/image2134.png"/><Relationship Id="rId118" Type="http://schemas.openxmlformats.org/officeDocument/2006/relationships/image" Target="../media/image2161.png"/><Relationship Id="rId139" Type="http://schemas.openxmlformats.org/officeDocument/2006/relationships/customXml" Target="../ink/ink2124.xml"/><Relationship Id="rId85" Type="http://schemas.openxmlformats.org/officeDocument/2006/relationships/customXml" Target="../ink/ink2097.xml"/><Relationship Id="rId150" Type="http://schemas.openxmlformats.org/officeDocument/2006/relationships/image" Target="../media/image2177.png"/><Relationship Id="rId171" Type="http://schemas.openxmlformats.org/officeDocument/2006/relationships/customXml" Target="../ink/ink2140.xml"/><Relationship Id="rId192" Type="http://schemas.openxmlformats.org/officeDocument/2006/relationships/image" Target="../media/image2198.png"/><Relationship Id="rId12" Type="http://schemas.openxmlformats.org/officeDocument/2006/relationships/image" Target="../media/image2108.png"/><Relationship Id="rId33" Type="http://schemas.openxmlformats.org/officeDocument/2006/relationships/customXml" Target="../ink/ink2071.xml"/><Relationship Id="rId108" Type="http://schemas.openxmlformats.org/officeDocument/2006/relationships/image" Target="../media/image2156.png"/><Relationship Id="rId129" Type="http://schemas.openxmlformats.org/officeDocument/2006/relationships/customXml" Target="../ink/ink2119.xml"/><Relationship Id="rId54" Type="http://schemas.openxmlformats.org/officeDocument/2006/relationships/image" Target="../media/image2129.png"/><Relationship Id="rId75" Type="http://schemas.openxmlformats.org/officeDocument/2006/relationships/customXml" Target="../ink/ink2092.xml"/><Relationship Id="rId96" Type="http://schemas.openxmlformats.org/officeDocument/2006/relationships/image" Target="../media/image2150.png"/><Relationship Id="rId140" Type="http://schemas.openxmlformats.org/officeDocument/2006/relationships/image" Target="../media/image2172.png"/><Relationship Id="rId161" Type="http://schemas.openxmlformats.org/officeDocument/2006/relationships/customXml" Target="../ink/ink2135.xml"/><Relationship Id="rId182" Type="http://schemas.openxmlformats.org/officeDocument/2006/relationships/image" Target="../media/image2193.png"/><Relationship Id="rId6" Type="http://schemas.openxmlformats.org/officeDocument/2006/relationships/image" Target="../media/image2104.png"/><Relationship Id="rId23" Type="http://schemas.openxmlformats.org/officeDocument/2006/relationships/customXml" Target="../ink/ink2066.xml"/><Relationship Id="rId119" Type="http://schemas.openxmlformats.org/officeDocument/2006/relationships/customXml" Target="../ink/ink2114.xml"/><Relationship Id="rId44" Type="http://schemas.openxmlformats.org/officeDocument/2006/relationships/image" Target="../media/image2124.png"/><Relationship Id="rId65" Type="http://schemas.openxmlformats.org/officeDocument/2006/relationships/customXml" Target="../ink/ink2087.xml"/><Relationship Id="rId86" Type="http://schemas.openxmlformats.org/officeDocument/2006/relationships/image" Target="../media/image2145.png"/><Relationship Id="rId130" Type="http://schemas.openxmlformats.org/officeDocument/2006/relationships/image" Target="../media/image2167.png"/><Relationship Id="rId151" Type="http://schemas.openxmlformats.org/officeDocument/2006/relationships/customXml" Target="../ink/ink2130.xml"/><Relationship Id="rId172" Type="http://schemas.openxmlformats.org/officeDocument/2006/relationships/image" Target="../media/image2188.png"/><Relationship Id="rId193" Type="http://schemas.openxmlformats.org/officeDocument/2006/relationships/customXml" Target="../ink/ink2151.xml"/><Relationship Id="rId13" Type="http://schemas.openxmlformats.org/officeDocument/2006/relationships/customXml" Target="../ink/ink2061.xml"/><Relationship Id="rId109" Type="http://schemas.openxmlformats.org/officeDocument/2006/relationships/customXml" Target="../ink/ink2109.xml"/><Relationship Id="rId34" Type="http://schemas.openxmlformats.org/officeDocument/2006/relationships/image" Target="../media/image2119.png"/><Relationship Id="rId50" Type="http://schemas.openxmlformats.org/officeDocument/2006/relationships/image" Target="../media/image2127.png"/><Relationship Id="rId55" Type="http://schemas.openxmlformats.org/officeDocument/2006/relationships/customXml" Target="../ink/ink2082.xml"/><Relationship Id="rId76" Type="http://schemas.openxmlformats.org/officeDocument/2006/relationships/image" Target="../media/image2140.png"/><Relationship Id="rId97" Type="http://schemas.openxmlformats.org/officeDocument/2006/relationships/customXml" Target="../ink/ink2103.xml"/><Relationship Id="rId104" Type="http://schemas.openxmlformats.org/officeDocument/2006/relationships/image" Target="../media/image2154.png"/><Relationship Id="rId120" Type="http://schemas.openxmlformats.org/officeDocument/2006/relationships/image" Target="../media/image2162.png"/><Relationship Id="rId125" Type="http://schemas.openxmlformats.org/officeDocument/2006/relationships/customXml" Target="../ink/ink2117.xml"/><Relationship Id="rId141" Type="http://schemas.openxmlformats.org/officeDocument/2006/relationships/customXml" Target="../ink/ink2125.xml"/><Relationship Id="rId146" Type="http://schemas.openxmlformats.org/officeDocument/2006/relationships/image" Target="../media/image2175.png"/><Relationship Id="rId167" Type="http://schemas.openxmlformats.org/officeDocument/2006/relationships/customXml" Target="../ink/ink2138.xml"/><Relationship Id="rId188" Type="http://schemas.openxmlformats.org/officeDocument/2006/relationships/image" Target="../media/image2196.png"/><Relationship Id="rId7" Type="http://schemas.openxmlformats.org/officeDocument/2006/relationships/image" Target="../media/image2105.png"/><Relationship Id="rId71" Type="http://schemas.openxmlformats.org/officeDocument/2006/relationships/customXml" Target="../ink/ink2090.xml"/><Relationship Id="rId92" Type="http://schemas.openxmlformats.org/officeDocument/2006/relationships/image" Target="../media/image2148.png"/><Relationship Id="rId162" Type="http://schemas.openxmlformats.org/officeDocument/2006/relationships/image" Target="../media/image2183.png"/><Relationship Id="rId183" Type="http://schemas.openxmlformats.org/officeDocument/2006/relationships/customXml" Target="../ink/ink2146.xml"/><Relationship Id="rId2" Type="http://schemas.openxmlformats.org/officeDocument/2006/relationships/image" Target="../media/image2100.png"/><Relationship Id="rId29" Type="http://schemas.openxmlformats.org/officeDocument/2006/relationships/customXml" Target="../ink/ink2069.xml"/><Relationship Id="rId24" Type="http://schemas.openxmlformats.org/officeDocument/2006/relationships/image" Target="../media/image2114.png"/><Relationship Id="rId40" Type="http://schemas.openxmlformats.org/officeDocument/2006/relationships/image" Target="../media/image2122.png"/><Relationship Id="rId45" Type="http://schemas.openxmlformats.org/officeDocument/2006/relationships/customXml" Target="../ink/ink2077.xml"/><Relationship Id="rId66" Type="http://schemas.openxmlformats.org/officeDocument/2006/relationships/image" Target="../media/image2135.png"/><Relationship Id="rId87" Type="http://schemas.openxmlformats.org/officeDocument/2006/relationships/customXml" Target="../ink/ink2098.xml"/><Relationship Id="rId110" Type="http://schemas.openxmlformats.org/officeDocument/2006/relationships/image" Target="../media/image2157.png"/><Relationship Id="rId115" Type="http://schemas.openxmlformats.org/officeDocument/2006/relationships/customXml" Target="../ink/ink2112.xml"/><Relationship Id="rId131" Type="http://schemas.openxmlformats.org/officeDocument/2006/relationships/customXml" Target="../ink/ink2120.xml"/><Relationship Id="rId136" Type="http://schemas.openxmlformats.org/officeDocument/2006/relationships/image" Target="../media/image2170.png"/><Relationship Id="rId157" Type="http://schemas.openxmlformats.org/officeDocument/2006/relationships/customXml" Target="../ink/ink2133.xml"/><Relationship Id="rId178" Type="http://schemas.openxmlformats.org/officeDocument/2006/relationships/image" Target="../media/image2191.png"/><Relationship Id="rId61" Type="http://schemas.openxmlformats.org/officeDocument/2006/relationships/customXml" Target="../ink/ink2085.xml"/><Relationship Id="rId82" Type="http://schemas.openxmlformats.org/officeDocument/2006/relationships/image" Target="../media/image2143.png"/><Relationship Id="rId152" Type="http://schemas.openxmlformats.org/officeDocument/2006/relationships/image" Target="../media/image2178.png"/><Relationship Id="rId173" Type="http://schemas.openxmlformats.org/officeDocument/2006/relationships/customXml" Target="../ink/ink2141.xml"/><Relationship Id="rId194" Type="http://schemas.openxmlformats.org/officeDocument/2006/relationships/image" Target="../media/image2199.png"/><Relationship Id="rId19" Type="http://schemas.openxmlformats.org/officeDocument/2006/relationships/customXml" Target="../ink/ink2064.xml"/><Relationship Id="rId14" Type="http://schemas.openxmlformats.org/officeDocument/2006/relationships/image" Target="../media/image2109.png"/><Relationship Id="rId30" Type="http://schemas.openxmlformats.org/officeDocument/2006/relationships/image" Target="../media/image2117.png"/><Relationship Id="rId35" Type="http://schemas.openxmlformats.org/officeDocument/2006/relationships/customXml" Target="../ink/ink2072.xml"/><Relationship Id="rId56" Type="http://schemas.openxmlformats.org/officeDocument/2006/relationships/image" Target="../media/image2130.png"/><Relationship Id="rId77" Type="http://schemas.openxmlformats.org/officeDocument/2006/relationships/customXml" Target="../ink/ink2093.xml"/><Relationship Id="rId100" Type="http://schemas.openxmlformats.org/officeDocument/2006/relationships/image" Target="../media/image2152.png"/><Relationship Id="rId105" Type="http://schemas.openxmlformats.org/officeDocument/2006/relationships/customXml" Target="../ink/ink2107.xml"/><Relationship Id="rId126" Type="http://schemas.openxmlformats.org/officeDocument/2006/relationships/image" Target="../media/image2165.png"/><Relationship Id="rId147" Type="http://schemas.openxmlformats.org/officeDocument/2006/relationships/customXml" Target="../ink/ink2128.xml"/><Relationship Id="rId168" Type="http://schemas.openxmlformats.org/officeDocument/2006/relationships/image" Target="../media/image2186.png"/><Relationship Id="rId8" Type="http://schemas.openxmlformats.org/officeDocument/2006/relationships/oleObject" Target="../embeddings/oleObject10.bin"/><Relationship Id="rId51" Type="http://schemas.openxmlformats.org/officeDocument/2006/relationships/customXml" Target="../ink/ink2080.xml"/><Relationship Id="rId72" Type="http://schemas.openxmlformats.org/officeDocument/2006/relationships/image" Target="../media/image2138.png"/><Relationship Id="rId93" Type="http://schemas.openxmlformats.org/officeDocument/2006/relationships/customXml" Target="../ink/ink2101.xml"/><Relationship Id="rId98" Type="http://schemas.openxmlformats.org/officeDocument/2006/relationships/image" Target="../media/image2151.png"/><Relationship Id="rId121" Type="http://schemas.openxmlformats.org/officeDocument/2006/relationships/customXml" Target="../ink/ink2115.xml"/><Relationship Id="rId142" Type="http://schemas.openxmlformats.org/officeDocument/2006/relationships/image" Target="../media/image2173.png"/><Relationship Id="rId163" Type="http://schemas.openxmlformats.org/officeDocument/2006/relationships/customXml" Target="../ink/ink2136.xml"/><Relationship Id="rId184" Type="http://schemas.openxmlformats.org/officeDocument/2006/relationships/image" Target="../media/image2194.png"/><Relationship Id="rId189" Type="http://schemas.openxmlformats.org/officeDocument/2006/relationships/customXml" Target="../ink/ink2149.xml"/><Relationship Id="rId3" Type="http://schemas.openxmlformats.org/officeDocument/2006/relationships/image" Target="../media/image2101.png"/><Relationship Id="rId25" Type="http://schemas.openxmlformats.org/officeDocument/2006/relationships/customXml" Target="../ink/ink2067.xml"/><Relationship Id="rId46" Type="http://schemas.openxmlformats.org/officeDocument/2006/relationships/image" Target="../media/image2125.png"/><Relationship Id="rId67" Type="http://schemas.openxmlformats.org/officeDocument/2006/relationships/customXml" Target="../ink/ink2088.xml"/><Relationship Id="rId116" Type="http://schemas.openxmlformats.org/officeDocument/2006/relationships/image" Target="../media/image2160.png"/><Relationship Id="rId137" Type="http://schemas.openxmlformats.org/officeDocument/2006/relationships/customXml" Target="../ink/ink2123.xml"/><Relationship Id="rId158" Type="http://schemas.openxmlformats.org/officeDocument/2006/relationships/image" Target="../media/image2181.png"/><Relationship Id="rId20" Type="http://schemas.openxmlformats.org/officeDocument/2006/relationships/image" Target="../media/image2112.png"/><Relationship Id="rId41" Type="http://schemas.openxmlformats.org/officeDocument/2006/relationships/customXml" Target="../ink/ink2075.xml"/><Relationship Id="rId62" Type="http://schemas.openxmlformats.org/officeDocument/2006/relationships/image" Target="../media/image2133.png"/><Relationship Id="rId83" Type="http://schemas.openxmlformats.org/officeDocument/2006/relationships/customXml" Target="../ink/ink2096.xml"/><Relationship Id="rId88" Type="http://schemas.openxmlformats.org/officeDocument/2006/relationships/image" Target="../media/image2146.png"/><Relationship Id="rId111" Type="http://schemas.openxmlformats.org/officeDocument/2006/relationships/customXml" Target="../ink/ink2110.xml"/><Relationship Id="rId132" Type="http://schemas.openxmlformats.org/officeDocument/2006/relationships/image" Target="../media/image2168.png"/><Relationship Id="rId153" Type="http://schemas.openxmlformats.org/officeDocument/2006/relationships/customXml" Target="../ink/ink2131.xml"/><Relationship Id="rId174" Type="http://schemas.openxmlformats.org/officeDocument/2006/relationships/image" Target="../media/image2189.png"/><Relationship Id="rId179" Type="http://schemas.openxmlformats.org/officeDocument/2006/relationships/customXml" Target="../ink/ink2144.xml"/><Relationship Id="rId190" Type="http://schemas.openxmlformats.org/officeDocument/2006/relationships/image" Target="../media/image2197.png"/><Relationship Id="rId15" Type="http://schemas.openxmlformats.org/officeDocument/2006/relationships/customXml" Target="../ink/ink2062.xml"/><Relationship Id="rId36" Type="http://schemas.openxmlformats.org/officeDocument/2006/relationships/image" Target="../media/image2120.png"/><Relationship Id="rId57" Type="http://schemas.openxmlformats.org/officeDocument/2006/relationships/customXml" Target="../ink/ink2083.xml"/><Relationship Id="rId106" Type="http://schemas.openxmlformats.org/officeDocument/2006/relationships/image" Target="../media/image2155.png"/><Relationship Id="rId127" Type="http://schemas.openxmlformats.org/officeDocument/2006/relationships/customXml" Target="../ink/ink2118.xml"/><Relationship Id="rId10" Type="http://schemas.openxmlformats.org/officeDocument/2006/relationships/image" Target="../media/image2107.png"/><Relationship Id="rId31" Type="http://schemas.openxmlformats.org/officeDocument/2006/relationships/customXml" Target="../ink/ink2070.xml"/><Relationship Id="rId52" Type="http://schemas.openxmlformats.org/officeDocument/2006/relationships/image" Target="../media/image2128.png"/><Relationship Id="rId73" Type="http://schemas.openxmlformats.org/officeDocument/2006/relationships/customXml" Target="../ink/ink2091.xml"/><Relationship Id="rId78" Type="http://schemas.openxmlformats.org/officeDocument/2006/relationships/image" Target="../media/image2141.png"/><Relationship Id="rId94" Type="http://schemas.openxmlformats.org/officeDocument/2006/relationships/image" Target="../media/image2149.png"/><Relationship Id="rId99" Type="http://schemas.openxmlformats.org/officeDocument/2006/relationships/customXml" Target="../ink/ink2104.xml"/><Relationship Id="rId101" Type="http://schemas.openxmlformats.org/officeDocument/2006/relationships/customXml" Target="../ink/ink2105.xml"/><Relationship Id="rId122" Type="http://schemas.openxmlformats.org/officeDocument/2006/relationships/image" Target="../media/image2163.png"/><Relationship Id="rId143" Type="http://schemas.openxmlformats.org/officeDocument/2006/relationships/customXml" Target="../ink/ink2126.xml"/><Relationship Id="rId148" Type="http://schemas.openxmlformats.org/officeDocument/2006/relationships/image" Target="../media/image2176.png"/><Relationship Id="rId164" Type="http://schemas.openxmlformats.org/officeDocument/2006/relationships/image" Target="../media/image2184.png"/><Relationship Id="rId169" Type="http://schemas.openxmlformats.org/officeDocument/2006/relationships/customXml" Target="../ink/ink2139.xml"/><Relationship Id="rId185" Type="http://schemas.openxmlformats.org/officeDocument/2006/relationships/customXml" Target="../ink/ink2147.xml"/><Relationship Id="rId4" Type="http://schemas.openxmlformats.org/officeDocument/2006/relationships/image" Target="../media/image2102.png"/><Relationship Id="rId9" Type="http://schemas.openxmlformats.org/officeDocument/2006/relationships/image" Target="../media/image2106.emf"/><Relationship Id="rId180" Type="http://schemas.openxmlformats.org/officeDocument/2006/relationships/image" Target="../media/image2192.png"/><Relationship Id="rId26" Type="http://schemas.openxmlformats.org/officeDocument/2006/relationships/image" Target="../media/image2115.png"/><Relationship Id="rId47" Type="http://schemas.openxmlformats.org/officeDocument/2006/relationships/customXml" Target="../ink/ink2078.xml"/><Relationship Id="rId68" Type="http://schemas.openxmlformats.org/officeDocument/2006/relationships/image" Target="../media/image2136.png"/><Relationship Id="rId89" Type="http://schemas.openxmlformats.org/officeDocument/2006/relationships/customXml" Target="../ink/ink2099.xml"/><Relationship Id="rId112" Type="http://schemas.openxmlformats.org/officeDocument/2006/relationships/image" Target="../media/image2158.png"/><Relationship Id="rId133" Type="http://schemas.openxmlformats.org/officeDocument/2006/relationships/customXml" Target="../ink/ink2121.xml"/><Relationship Id="rId154" Type="http://schemas.openxmlformats.org/officeDocument/2006/relationships/image" Target="../media/image2179.png"/><Relationship Id="rId175" Type="http://schemas.openxmlformats.org/officeDocument/2006/relationships/customXml" Target="../ink/ink2142.xml"/><Relationship Id="rId16" Type="http://schemas.openxmlformats.org/officeDocument/2006/relationships/image" Target="../media/image2110.png"/><Relationship Id="rId37" Type="http://schemas.openxmlformats.org/officeDocument/2006/relationships/customXml" Target="../ink/ink2073.xml"/><Relationship Id="rId58" Type="http://schemas.openxmlformats.org/officeDocument/2006/relationships/image" Target="../media/image2131.png"/><Relationship Id="rId79" Type="http://schemas.openxmlformats.org/officeDocument/2006/relationships/customXml" Target="../ink/ink2094.xml"/><Relationship Id="rId102" Type="http://schemas.openxmlformats.org/officeDocument/2006/relationships/image" Target="../media/image2153.png"/><Relationship Id="rId123" Type="http://schemas.openxmlformats.org/officeDocument/2006/relationships/customXml" Target="../ink/ink2116.xml"/><Relationship Id="rId144" Type="http://schemas.openxmlformats.org/officeDocument/2006/relationships/image" Target="../media/image2174.png"/><Relationship Id="rId90" Type="http://schemas.openxmlformats.org/officeDocument/2006/relationships/image" Target="../media/image2147.png"/><Relationship Id="rId165" Type="http://schemas.openxmlformats.org/officeDocument/2006/relationships/customXml" Target="../ink/ink2137.xml"/><Relationship Id="rId186" Type="http://schemas.openxmlformats.org/officeDocument/2006/relationships/image" Target="../media/image2195.png"/><Relationship Id="rId27" Type="http://schemas.openxmlformats.org/officeDocument/2006/relationships/customXml" Target="../ink/ink2068.xml"/><Relationship Id="rId48" Type="http://schemas.openxmlformats.org/officeDocument/2006/relationships/image" Target="../media/image2126.png"/><Relationship Id="rId69" Type="http://schemas.openxmlformats.org/officeDocument/2006/relationships/customXml" Target="../ink/ink2089.xml"/><Relationship Id="rId113" Type="http://schemas.openxmlformats.org/officeDocument/2006/relationships/customXml" Target="../ink/ink2111.xml"/><Relationship Id="rId134" Type="http://schemas.openxmlformats.org/officeDocument/2006/relationships/image" Target="../media/image2169.png"/><Relationship Id="rId80" Type="http://schemas.openxmlformats.org/officeDocument/2006/relationships/image" Target="../media/image2142.png"/><Relationship Id="rId155" Type="http://schemas.openxmlformats.org/officeDocument/2006/relationships/customXml" Target="../ink/ink2132.xml"/><Relationship Id="rId176" Type="http://schemas.openxmlformats.org/officeDocument/2006/relationships/image" Target="../media/image2190.png"/><Relationship Id="rId17" Type="http://schemas.openxmlformats.org/officeDocument/2006/relationships/customXml" Target="../ink/ink2063.xml"/><Relationship Id="rId38" Type="http://schemas.openxmlformats.org/officeDocument/2006/relationships/image" Target="../media/image2121.png"/><Relationship Id="rId59" Type="http://schemas.openxmlformats.org/officeDocument/2006/relationships/customXml" Target="../ink/ink2084.xml"/><Relationship Id="rId103" Type="http://schemas.openxmlformats.org/officeDocument/2006/relationships/customXml" Target="../ink/ink2106.xml"/><Relationship Id="rId124" Type="http://schemas.openxmlformats.org/officeDocument/2006/relationships/image" Target="../media/image2164.png"/><Relationship Id="rId70" Type="http://schemas.openxmlformats.org/officeDocument/2006/relationships/image" Target="../media/image2137.png"/><Relationship Id="rId91" Type="http://schemas.openxmlformats.org/officeDocument/2006/relationships/customXml" Target="../ink/ink2100.xml"/><Relationship Id="rId145" Type="http://schemas.openxmlformats.org/officeDocument/2006/relationships/customXml" Target="../ink/ink2127.xml"/><Relationship Id="rId166" Type="http://schemas.openxmlformats.org/officeDocument/2006/relationships/image" Target="../media/image2185.png"/><Relationship Id="rId187" Type="http://schemas.openxmlformats.org/officeDocument/2006/relationships/customXml" Target="../ink/ink2148.xml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2116.png"/><Relationship Id="rId49" Type="http://schemas.openxmlformats.org/officeDocument/2006/relationships/customXml" Target="../ink/ink2079.xml"/><Relationship Id="rId114" Type="http://schemas.openxmlformats.org/officeDocument/2006/relationships/image" Target="../media/image2159.png"/><Relationship Id="rId60" Type="http://schemas.openxmlformats.org/officeDocument/2006/relationships/image" Target="../media/image2132.png"/><Relationship Id="rId81" Type="http://schemas.openxmlformats.org/officeDocument/2006/relationships/customXml" Target="../ink/ink2095.xml"/><Relationship Id="rId135" Type="http://schemas.openxmlformats.org/officeDocument/2006/relationships/customXml" Target="../ink/ink2122.xml"/><Relationship Id="rId156" Type="http://schemas.openxmlformats.org/officeDocument/2006/relationships/image" Target="../media/image2180.png"/><Relationship Id="rId177" Type="http://schemas.openxmlformats.org/officeDocument/2006/relationships/customXml" Target="../ink/ink2143.xml"/><Relationship Id="rId18" Type="http://schemas.openxmlformats.org/officeDocument/2006/relationships/image" Target="../media/image2111.png"/><Relationship Id="rId39" Type="http://schemas.openxmlformats.org/officeDocument/2006/relationships/customXml" Target="../ink/ink2074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.png"/><Relationship Id="rId21" Type="http://schemas.openxmlformats.org/officeDocument/2006/relationships/customXml" Target="../ink/ink12.xml"/><Relationship Id="rId42" Type="http://schemas.openxmlformats.org/officeDocument/2006/relationships/image" Target="../media/image22.png"/><Relationship Id="rId47" Type="http://schemas.openxmlformats.org/officeDocument/2006/relationships/customXml" Target="../ink/ink25.xml"/><Relationship Id="rId63" Type="http://schemas.openxmlformats.org/officeDocument/2006/relationships/customXml" Target="../ink/ink33.xml"/><Relationship Id="rId68" Type="http://schemas.openxmlformats.org/officeDocument/2006/relationships/image" Target="../media/image35.png"/><Relationship Id="rId84" Type="http://schemas.openxmlformats.org/officeDocument/2006/relationships/image" Target="../media/image43.png"/><Relationship Id="rId89" Type="http://schemas.openxmlformats.org/officeDocument/2006/relationships/customXml" Target="../ink/ink46.xml"/><Relationship Id="rId112" Type="http://schemas.openxmlformats.org/officeDocument/2006/relationships/image" Target="../media/image57.png"/><Relationship Id="rId16" Type="http://schemas.openxmlformats.org/officeDocument/2006/relationships/image" Target="../media/image9.png"/><Relationship Id="rId107" Type="http://schemas.openxmlformats.org/officeDocument/2006/relationships/customXml" Target="../ink/ink55.xml"/><Relationship Id="rId11" Type="http://schemas.openxmlformats.org/officeDocument/2006/relationships/customXml" Target="../ink/ink7.xml"/><Relationship Id="rId32" Type="http://schemas.openxmlformats.org/officeDocument/2006/relationships/image" Target="../media/image17.png"/><Relationship Id="rId37" Type="http://schemas.openxmlformats.org/officeDocument/2006/relationships/customXml" Target="../ink/ink20.xml"/><Relationship Id="rId53" Type="http://schemas.openxmlformats.org/officeDocument/2006/relationships/customXml" Target="../ink/ink28.xml"/><Relationship Id="rId58" Type="http://schemas.openxmlformats.org/officeDocument/2006/relationships/image" Target="../media/image30.png"/><Relationship Id="rId74" Type="http://schemas.openxmlformats.org/officeDocument/2006/relationships/image" Target="../media/image38.png"/><Relationship Id="rId79" Type="http://schemas.openxmlformats.org/officeDocument/2006/relationships/customXml" Target="../ink/ink41.xml"/><Relationship Id="rId102" Type="http://schemas.openxmlformats.org/officeDocument/2006/relationships/image" Target="../media/image52.png"/><Relationship Id="rId5" Type="http://schemas.openxmlformats.org/officeDocument/2006/relationships/customXml" Target="../ink/ink4.xml"/><Relationship Id="rId90" Type="http://schemas.openxmlformats.org/officeDocument/2006/relationships/image" Target="../media/image46.png"/><Relationship Id="rId95" Type="http://schemas.openxmlformats.org/officeDocument/2006/relationships/customXml" Target="../ink/ink49.xml"/><Relationship Id="rId22" Type="http://schemas.openxmlformats.org/officeDocument/2006/relationships/image" Target="../media/image12.png"/><Relationship Id="rId27" Type="http://schemas.openxmlformats.org/officeDocument/2006/relationships/customXml" Target="../ink/ink15.xml"/><Relationship Id="rId43" Type="http://schemas.openxmlformats.org/officeDocument/2006/relationships/customXml" Target="../ink/ink23.xml"/><Relationship Id="rId48" Type="http://schemas.openxmlformats.org/officeDocument/2006/relationships/image" Target="../media/image25.png"/><Relationship Id="rId64" Type="http://schemas.openxmlformats.org/officeDocument/2006/relationships/image" Target="../media/image33.png"/><Relationship Id="rId69" Type="http://schemas.openxmlformats.org/officeDocument/2006/relationships/customXml" Target="../ink/ink36.xml"/><Relationship Id="rId113" Type="http://schemas.openxmlformats.org/officeDocument/2006/relationships/customXml" Target="../ink/ink58.xml"/><Relationship Id="rId80" Type="http://schemas.openxmlformats.org/officeDocument/2006/relationships/image" Target="../media/image41.png"/><Relationship Id="rId85" Type="http://schemas.openxmlformats.org/officeDocument/2006/relationships/customXml" Target="../ink/ink44.xml"/><Relationship Id="rId12" Type="http://schemas.openxmlformats.org/officeDocument/2006/relationships/image" Target="../media/image7.png"/><Relationship Id="rId17" Type="http://schemas.openxmlformats.org/officeDocument/2006/relationships/customXml" Target="../ink/ink10.xml"/><Relationship Id="rId33" Type="http://schemas.openxmlformats.org/officeDocument/2006/relationships/customXml" Target="../ink/ink18.xml"/><Relationship Id="rId38" Type="http://schemas.openxmlformats.org/officeDocument/2006/relationships/image" Target="../media/image20.png"/><Relationship Id="rId59" Type="http://schemas.openxmlformats.org/officeDocument/2006/relationships/customXml" Target="../ink/ink31.xml"/><Relationship Id="rId103" Type="http://schemas.openxmlformats.org/officeDocument/2006/relationships/customXml" Target="../ink/ink53.xml"/><Relationship Id="rId108" Type="http://schemas.openxmlformats.org/officeDocument/2006/relationships/image" Target="../media/image55.png"/><Relationship Id="rId54" Type="http://schemas.openxmlformats.org/officeDocument/2006/relationships/image" Target="../media/image28.png"/><Relationship Id="rId70" Type="http://schemas.openxmlformats.org/officeDocument/2006/relationships/image" Target="../media/image36.png"/><Relationship Id="rId75" Type="http://schemas.openxmlformats.org/officeDocument/2006/relationships/customXml" Target="../ink/ink39.xml"/><Relationship Id="rId91" Type="http://schemas.openxmlformats.org/officeDocument/2006/relationships/customXml" Target="../ink/ink47.xml"/><Relationship Id="rId9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5" Type="http://schemas.openxmlformats.org/officeDocument/2006/relationships/customXml" Target="../ink/ink9.xml"/><Relationship Id="rId23" Type="http://schemas.openxmlformats.org/officeDocument/2006/relationships/customXml" Target="../ink/ink13.xml"/><Relationship Id="rId28" Type="http://schemas.openxmlformats.org/officeDocument/2006/relationships/image" Target="../media/image15.png"/><Relationship Id="rId36" Type="http://schemas.openxmlformats.org/officeDocument/2006/relationships/image" Target="../media/image19.png"/><Relationship Id="rId49" Type="http://schemas.openxmlformats.org/officeDocument/2006/relationships/customXml" Target="../ink/ink26.xml"/><Relationship Id="rId57" Type="http://schemas.openxmlformats.org/officeDocument/2006/relationships/customXml" Target="../ink/ink30.xml"/><Relationship Id="rId106" Type="http://schemas.openxmlformats.org/officeDocument/2006/relationships/image" Target="../media/image54.png"/><Relationship Id="rId114" Type="http://schemas.openxmlformats.org/officeDocument/2006/relationships/image" Target="../media/image58.png"/><Relationship Id="rId10" Type="http://schemas.openxmlformats.org/officeDocument/2006/relationships/image" Target="../media/image6.png"/><Relationship Id="rId31" Type="http://schemas.openxmlformats.org/officeDocument/2006/relationships/customXml" Target="../ink/ink17.xml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openxmlformats.org/officeDocument/2006/relationships/customXml" Target="../ink/ink34.xml"/><Relationship Id="rId73" Type="http://schemas.openxmlformats.org/officeDocument/2006/relationships/customXml" Target="../ink/ink38.xml"/><Relationship Id="rId78" Type="http://schemas.openxmlformats.org/officeDocument/2006/relationships/image" Target="../media/image40.png"/><Relationship Id="rId81" Type="http://schemas.openxmlformats.org/officeDocument/2006/relationships/customXml" Target="../ink/ink42.xml"/><Relationship Id="rId86" Type="http://schemas.openxmlformats.org/officeDocument/2006/relationships/image" Target="../media/image44.png"/><Relationship Id="rId94" Type="http://schemas.openxmlformats.org/officeDocument/2006/relationships/image" Target="../media/image48.png"/><Relationship Id="rId99" Type="http://schemas.openxmlformats.org/officeDocument/2006/relationships/customXml" Target="../ink/ink51.xml"/><Relationship Id="rId101" Type="http://schemas.openxmlformats.org/officeDocument/2006/relationships/customXml" Target="../ink/ink52.xml"/><Relationship Id="rId4" Type="http://schemas.openxmlformats.org/officeDocument/2006/relationships/image" Target="../media/image272.png"/><Relationship Id="rId9" Type="http://schemas.openxmlformats.org/officeDocument/2006/relationships/customXml" Target="../ink/ink6.xml"/><Relationship Id="rId13" Type="http://schemas.openxmlformats.org/officeDocument/2006/relationships/customXml" Target="../ink/ink8.xml"/><Relationship Id="rId18" Type="http://schemas.openxmlformats.org/officeDocument/2006/relationships/image" Target="../media/image10.png"/><Relationship Id="rId39" Type="http://schemas.openxmlformats.org/officeDocument/2006/relationships/customXml" Target="../ink/ink21.xml"/><Relationship Id="rId109" Type="http://schemas.openxmlformats.org/officeDocument/2006/relationships/customXml" Target="../ink/ink56.xml"/><Relationship Id="rId34" Type="http://schemas.openxmlformats.org/officeDocument/2006/relationships/image" Target="../media/image18.png"/><Relationship Id="rId50" Type="http://schemas.openxmlformats.org/officeDocument/2006/relationships/image" Target="../media/image26.png"/><Relationship Id="rId55" Type="http://schemas.openxmlformats.org/officeDocument/2006/relationships/customXml" Target="../ink/ink29.xml"/><Relationship Id="rId76" Type="http://schemas.openxmlformats.org/officeDocument/2006/relationships/image" Target="../media/image39.png"/><Relationship Id="rId97" Type="http://schemas.openxmlformats.org/officeDocument/2006/relationships/customXml" Target="../ink/ink50.xml"/><Relationship Id="rId104" Type="http://schemas.openxmlformats.org/officeDocument/2006/relationships/image" Target="../media/image53.png"/><Relationship Id="rId7" Type="http://schemas.openxmlformats.org/officeDocument/2006/relationships/customXml" Target="../ink/ink5.xml"/><Relationship Id="rId71" Type="http://schemas.openxmlformats.org/officeDocument/2006/relationships/customXml" Target="../ink/ink37.xml"/><Relationship Id="rId92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29" Type="http://schemas.openxmlformats.org/officeDocument/2006/relationships/customXml" Target="../ink/ink16.xml"/><Relationship Id="rId24" Type="http://schemas.openxmlformats.org/officeDocument/2006/relationships/image" Target="../media/image13.png"/><Relationship Id="rId40" Type="http://schemas.openxmlformats.org/officeDocument/2006/relationships/image" Target="../media/image21.png"/><Relationship Id="rId45" Type="http://schemas.openxmlformats.org/officeDocument/2006/relationships/customXml" Target="../ink/ink24.xml"/><Relationship Id="rId66" Type="http://schemas.openxmlformats.org/officeDocument/2006/relationships/image" Target="../media/image34.png"/><Relationship Id="rId87" Type="http://schemas.openxmlformats.org/officeDocument/2006/relationships/customXml" Target="../ink/ink45.xml"/><Relationship Id="rId110" Type="http://schemas.openxmlformats.org/officeDocument/2006/relationships/image" Target="../media/image56.png"/><Relationship Id="rId115" Type="http://schemas.openxmlformats.org/officeDocument/2006/relationships/customXml" Target="../ink/ink59.xml"/><Relationship Id="rId61" Type="http://schemas.openxmlformats.org/officeDocument/2006/relationships/customXml" Target="../ink/ink32.xml"/><Relationship Id="rId82" Type="http://schemas.openxmlformats.org/officeDocument/2006/relationships/image" Target="../media/image42.png"/><Relationship Id="rId19" Type="http://schemas.openxmlformats.org/officeDocument/2006/relationships/customXml" Target="../ink/ink11.xml"/><Relationship Id="rId14" Type="http://schemas.openxmlformats.org/officeDocument/2006/relationships/image" Target="../media/image8.png"/><Relationship Id="rId30" Type="http://schemas.openxmlformats.org/officeDocument/2006/relationships/image" Target="../media/image16.png"/><Relationship Id="rId35" Type="http://schemas.openxmlformats.org/officeDocument/2006/relationships/customXml" Target="../ink/ink19.xml"/><Relationship Id="rId56" Type="http://schemas.openxmlformats.org/officeDocument/2006/relationships/image" Target="../media/image29.png"/><Relationship Id="rId77" Type="http://schemas.openxmlformats.org/officeDocument/2006/relationships/customXml" Target="../ink/ink40.xml"/><Relationship Id="rId100" Type="http://schemas.openxmlformats.org/officeDocument/2006/relationships/image" Target="../media/image51.png"/><Relationship Id="rId105" Type="http://schemas.openxmlformats.org/officeDocument/2006/relationships/customXml" Target="../ink/ink54.xml"/><Relationship Id="rId8" Type="http://schemas.openxmlformats.org/officeDocument/2006/relationships/image" Target="../media/image5.png"/><Relationship Id="rId51" Type="http://schemas.openxmlformats.org/officeDocument/2006/relationships/customXml" Target="../ink/ink27.xml"/><Relationship Id="rId72" Type="http://schemas.openxmlformats.org/officeDocument/2006/relationships/image" Target="../media/image37.png"/><Relationship Id="rId93" Type="http://schemas.openxmlformats.org/officeDocument/2006/relationships/customXml" Target="../ink/ink48.xml"/><Relationship Id="rId98" Type="http://schemas.openxmlformats.org/officeDocument/2006/relationships/image" Target="../media/image50.png"/><Relationship Id="rId3" Type="http://schemas.openxmlformats.org/officeDocument/2006/relationships/image" Target="../media/image1146.png"/><Relationship Id="rId25" Type="http://schemas.openxmlformats.org/officeDocument/2006/relationships/customXml" Target="../ink/ink14.xml"/><Relationship Id="rId46" Type="http://schemas.openxmlformats.org/officeDocument/2006/relationships/image" Target="../media/image24.png"/><Relationship Id="rId67" Type="http://schemas.openxmlformats.org/officeDocument/2006/relationships/customXml" Target="../ink/ink35.xml"/><Relationship Id="rId116" Type="http://schemas.openxmlformats.org/officeDocument/2006/relationships/image" Target="../media/image59.png"/><Relationship Id="rId20" Type="http://schemas.openxmlformats.org/officeDocument/2006/relationships/image" Target="../media/image11.png"/><Relationship Id="rId41" Type="http://schemas.openxmlformats.org/officeDocument/2006/relationships/customXml" Target="../ink/ink22.xml"/><Relationship Id="rId62" Type="http://schemas.openxmlformats.org/officeDocument/2006/relationships/image" Target="../media/image32.png"/><Relationship Id="rId83" Type="http://schemas.openxmlformats.org/officeDocument/2006/relationships/customXml" Target="../ink/ink43.xml"/><Relationship Id="rId88" Type="http://schemas.openxmlformats.org/officeDocument/2006/relationships/image" Target="../media/image45.png"/><Relationship Id="rId111" Type="http://schemas.openxmlformats.org/officeDocument/2006/relationships/customXml" Target="../ink/ink57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209.xml"/><Relationship Id="rId21" Type="http://schemas.openxmlformats.org/officeDocument/2006/relationships/customXml" Target="../ink/ink2161.xml"/><Relationship Id="rId42" Type="http://schemas.openxmlformats.org/officeDocument/2006/relationships/image" Target="../media/image2220.png"/><Relationship Id="rId63" Type="http://schemas.openxmlformats.org/officeDocument/2006/relationships/customXml" Target="../ink/ink2182.xml"/><Relationship Id="rId84" Type="http://schemas.openxmlformats.org/officeDocument/2006/relationships/image" Target="../media/image2241.png"/><Relationship Id="rId16" Type="http://schemas.openxmlformats.org/officeDocument/2006/relationships/image" Target="../media/image2207.png"/><Relationship Id="rId107" Type="http://schemas.openxmlformats.org/officeDocument/2006/relationships/customXml" Target="../ink/ink2204.xml"/><Relationship Id="rId11" Type="http://schemas.openxmlformats.org/officeDocument/2006/relationships/customXml" Target="../ink/ink2156.xml"/><Relationship Id="rId32" Type="http://schemas.openxmlformats.org/officeDocument/2006/relationships/image" Target="../media/image2215.png"/><Relationship Id="rId37" Type="http://schemas.openxmlformats.org/officeDocument/2006/relationships/customXml" Target="../ink/ink2169.xml"/><Relationship Id="rId53" Type="http://schemas.openxmlformats.org/officeDocument/2006/relationships/customXml" Target="../ink/ink2177.xml"/><Relationship Id="rId58" Type="http://schemas.openxmlformats.org/officeDocument/2006/relationships/image" Target="../media/image2228.png"/><Relationship Id="rId74" Type="http://schemas.openxmlformats.org/officeDocument/2006/relationships/image" Target="../media/image2236.png"/><Relationship Id="rId79" Type="http://schemas.openxmlformats.org/officeDocument/2006/relationships/customXml" Target="../ink/ink2190.xml"/><Relationship Id="rId102" Type="http://schemas.openxmlformats.org/officeDocument/2006/relationships/image" Target="../media/image2250.png"/><Relationship Id="rId123" Type="http://schemas.openxmlformats.org/officeDocument/2006/relationships/customXml" Target="../ink/ink2212.xml"/><Relationship Id="rId128" Type="http://schemas.openxmlformats.org/officeDocument/2006/relationships/image" Target="../media/image2263.png"/><Relationship Id="rId5" Type="http://schemas.openxmlformats.org/officeDocument/2006/relationships/customXml" Target="../ink/ink2153.xml"/><Relationship Id="rId90" Type="http://schemas.openxmlformats.org/officeDocument/2006/relationships/image" Target="../media/image2244.png"/><Relationship Id="rId95" Type="http://schemas.openxmlformats.org/officeDocument/2006/relationships/customXml" Target="../ink/ink2198.xml"/><Relationship Id="rId22" Type="http://schemas.openxmlformats.org/officeDocument/2006/relationships/image" Target="../media/image2210.png"/><Relationship Id="rId27" Type="http://schemas.openxmlformats.org/officeDocument/2006/relationships/customXml" Target="../ink/ink2164.xml"/><Relationship Id="rId43" Type="http://schemas.openxmlformats.org/officeDocument/2006/relationships/customXml" Target="../ink/ink2172.xml"/><Relationship Id="rId48" Type="http://schemas.openxmlformats.org/officeDocument/2006/relationships/image" Target="../media/image2223.png"/><Relationship Id="rId64" Type="http://schemas.openxmlformats.org/officeDocument/2006/relationships/image" Target="../media/image2231.png"/><Relationship Id="rId69" Type="http://schemas.openxmlformats.org/officeDocument/2006/relationships/customXml" Target="../ink/ink2185.xml"/><Relationship Id="rId113" Type="http://schemas.openxmlformats.org/officeDocument/2006/relationships/customXml" Target="../ink/ink2207.xml"/><Relationship Id="rId118" Type="http://schemas.openxmlformats.org/officeDocument/2006/relationships/image" Target="../media/image2258.png"/><Relationship Id="rId134" Type="http://schemas.openxmlformats.org/officeDocument/2006/relationships/image" Target="../media/image2266.png"/><Relationship Id="rId80" Type="http://schemas.openxmlformats.org/officeDocument/2006/relationships/image" Target="../media/image2239.png"/><Relationship Id="rId85" Type="http://schemas.openxmlformats.org/officeDocument/2006/relationships/customXml" Target="../ink/ink2193.xml"/><Relationship Id="rId12" Type="http://schemas.openxmlformats.org/officeDocument/2006/relationships/image" Target="../media/image2205.png"/><Relationship Id="rId17" Type="http://schemas.openxmlformats.org/officeDocument/2006/relationships/customXml" Target="../ink/ink2159.xml"/><Relationship Id="rId33" Type="http://schemas.openxmlformats.org/officeDocument/2006/relationships/customXml" Target="../ink/ink2167.xml"/><Relationship Id="rId38" Type="http://schemas.openxmlformats.org/officeDocument/2006/relationships/image" Target="../media/image2218.png"/><Relationship Id="rId59" Type="http://schemas.openxmlformats.org/officeDocument/2006/relationships/customXml" Target="../ink/ink2180.xml"/><Relationship Id="rId103" Type="http://schemas.openxmlformats.org/officeDocument/2006/relationships/customXml" Target="../ink/ink2202.xml"/><Relationship Id="rId108" Type="http://schemas.openxmlformats.org/officeDocument/2006/relationships/image" Target="../media/image2253.png"/><Relationship Id="rId124" Type="http://schemas.openxmlformats.org/officeDocument/2006/relationships/image" Target="../media/image2261.png"/><Relationship Id="rId129" Type="http://schemas.openxmlformats.org/officeDocument/2006/relationships/customXml" Target="../ink/ink2215.xml"/><Relationship Id="rId54" Type="http://schemas.openxmlformats.org/officeDocument/2006/relationships/image" Target="../media/image2226.png"/><Relationship Id="rId70" Type="http://schemas.openxmlformats.org/officeDocument/2006/relationships/image" Target="../media/image2234.png"/><Relationship Id="rId75" Type="http://schemas.openxmlformats.org/officeDocument/2006/relationships/customXml" Target="../ink/ink2188.xml"/><Relationship Id="rId91" Type="http://schemas.openxmlformats.org/officeDocument/2006/relationships/customXml" Target="../ink/ink2196.xml"/><Relationship Id="rId96" Type="http://schemas.openxmlformats.org/officeDocument/2006/relationships/image" Target="../media/image22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02.png"/><Relationship Id="rId23" Type="http://schemas.openxmlformats.org/officeDocument/2006/relationships/customXml" Target="../ink/ink2162.xml"/><Relationship Id="rId28" Type="http://schemas.openxmlformats.org/officeDocument/2006/relationships/image" Target="../media/image2213.png"/><Relationship Id="rId49" Type="http://schemas.openxmlformats.org/officeDocument/2006/relationships/customXml" Target="../ink/ink2175.xml"/><Relationship Id="rId114" Type="http://schemas.openxmlformats.org/officeDocument/2006/relationships/image" Target="../media/image2256.png"/><Relationship Id="rId119" Type="http://schemas.openxmlformats.org/officeDocument/2006/relationships/customXml" Target="../ink/ink2210.xml"/><Relationship Id="rId44" Type="http://schemas.openxmlformats.org/officeDocument/2006/relationships/image" Target="../media/image2221.png"/><Relationship Id="rId60" Type="http://schemas.openxmlformats.org/officeDocument/2006/relationships/image" Target="../media/image2229.png"/><Relationship Id="rId65" Type="http://schemas.openxmlformats.org/officeDocument/2006/relationships/customXml" Target="../ink/ink2183.xml"/><Relationship Id="rId81" Type="http://schemas.openxmlformats.org/officeDocument/2006/relationships/customXml" Target="../ink/ink2191.xml"/><Relationship Id="rId86" Type="http://schemas.openxmlformats.org/officeDocument/2006/relationships/image" Target="../media/image2242.png"/><Relationship Id="rId130" Type="http://schemas.openxmlformats.org/officeDocument/2006/relationships/image" Target="../media/image2264.png"/><Relationship Id="rId13" Type="http://schemas.openxmlformats.org/officeDocument/2006/relationships/customXml" Target="../ink/ink2157.xml"/><Relationship Id="rId18" Type="http://schemas.openxmlformats.org/officeDocument/2006/relationships/image" Target="../media/image2208.png"/><Relationship Id="rId39" Type="http://schemas.openxmlformats.org/officeDocument/2006/relationships/customXml" Target="../ink/ink2170.xml"/><Relationship Id="rId109" Type="http://schemas.openxmlformats.org/officeDocument/2006/relationships/customXml" Target="../ink/ink2205.xml"/><Relationship Id="rId34" Type="http://schemas.openxmlformats.org/officeDocument/2006/relationships/image" Target="../media/image2216.png"/><Relationship Id="rId50" Type="http://schemas.openxmlformats.org/officeDocument/2006/relationships/image" Target="../media/image2224.png"/><Relationship Id="rId55" Type="http://schemas.openxmlformats.org/officeDocument/2006/relationships/customXml" Target="../ink/ink2178.xml"/><Relationship Id="rId76" Type="http://schemas.openxmlformats.org/officeDocument/2006/relationships/image" Target="../media/image2237.png"/><Relationship Id="rId97" Type="http://schemas.openxmlformats.org/officeDocument/2006/relationships/customXml" Target="../ink/ink2199.xml"/><Relationship Id="rId104" Type="http://schemas.openxmlformats.org/officeDocument/2006/relationships/image" Target="../media/image2251.png"/><Relationship Id="rId120" Type="http://schemas.openxmlformats.org/officeDocument/2006/relationships/image" Target="../media/image2259.png"/><Relationship Id="rId125" Type="http://schemas.openxmlformats.org/officeDocument/2006/relationships/customXml" Target="../ink/ink2213.xml"/><Relationship Id="rId7" Type="http://schemas.openxmlformats.org/officeDocument/2006/relationships/customXml" Target="../ink/ink2154.xml"/><Relationship Id="rId71" Type="http://schemas.openxmlformats.org/officeDocument/2006/relationships/customXml" Target="../ink/ink2186.xml"/><Relationship Id="rId92" Type="http://schemas.openxmlformats.org/officeDocument/2006/relationships/image" Target="../media/image2245.png"/><Relationship Id="rId2" Type="http://schemas.openxmlformats.org/officeDocument/2006/relationships/image" Target="../media/image2200.png"/><Relationship Id="rId29" Type="http://schemas.openxmlformats.org/officeDocument/2006/relationships/customXml" Target="../ink/ink2165.xml"/><Relationship Id="rId24" Type="http://schemas.openxmlformats.org/officeDocument/2006/relationships/image" Target="../media/image2211.png"/><Relationship Id="rId40" Type="http://schemas.openxmlformats.org/officeDocument/2006/relationships/image" Target="../media/image2219.png"/><Relationship Id="rId45" Type="http://schemas.openxmlformats.org/officeDocument/2006/relationships/customXml" Target="../ink/ink2173.xml"/><Relationship Id="rId66" Type="http://schemas.openxmlformats.org/officeDocument/2006/relationships/image" Target="../media/image2232.png"/><Relationship Id="rId87" Type="http://schemas.openxmlformats.org/officeDocument/2006/relationships/customXml" Target="../ink/ink2194.xml"/><Relationship Id="rId110" Type="http://schemas.openxmlformats.org/officeDocument/2006/relationships/image" Target="../media/image2254.png"/><Relationship Id="rId115" Type="http://schemas.openxmlformats.org/officeDocument/2006/relationships/customXml" Target="../ink/ink2208.xml"/><Relationship Id="rId131" Type="http://schemas.openxmlformats.org/officeDocument/2006/relationships/customXml" Target="../ink/ink2216.xml"/><Relationship Id="rId61" Type="http://schemas.openxmlformats.org/officeDocument/2006/relationships/customXml" Target="../ink/ink2181.xml"/><Relationship Id="rId82" Type="http://schemas.openxmlformats.org/officeDocument/2006/relationships/image" Target="../media/image2240.png"/><Relationship Id="rId19" Type="http://schemas.openxmlformats.org/officeDocument/2006/relationships/customXml" Target="../ink/ink2160.xml"/><Relationship Id="rId14" Type="http://schemas.openxmlformats.org/officeDocument/2006/relationships/image" Target="../media/image2206.png"/><Relationship Id="rId30" Type="http://schemas.openxmlformats.org/officeDocument/2006/relationships/image" Target="../media/image2214.png"/><Relationship Id="rId35" Type="http://schemas.openxmlformats.org/officeDocument/2006/relationships/customXml" Target="../ink/ink2168.xml"/><Relationship Id="rId56" Type="http://schemas.openxmlformats.org/officeDocument/2006/relationships/image" Target="../media/image2227.png"/><Relationship Id="rId77" Type="http://schemas.openxmlformats.org/officeDocument/2006/relationships/customXml" Target="../ink/ink2189.xml"/><Relationship Id="rId100" Type="http://schemas.openxmlformats.org/officeDocument/2006/relationships/image" Target="../media/image2249.png"/><Relationship Id="rId105" Type="http://schemas.openxmlformats.org/officeDocument/2006/relationships/customXml" Target="../ink/ink2203.xml"/><Relationship Id="rId126" Type="http://schemas.openxmlformats.org/officeDocument/2006/relationships/image" Target="../media/image2262.png"/><Relationship Id="rId8" Type="http://schemas.openxmlformats.org/officeDocument/2006/relationships/image" Target="../media/image2203.png"/><Relationship Id="rId51" Type="http://schemas.openxmlformats.org/officeDocument/2006/relationships/customXml" Target="../ink/ink2176.xml"/><Relationship Id="rId72" Type="http://schemas.openxmlformats.org/officeDocument/2006/relationships/image" Target="../media/image2235.png"/><Relationship Id="rId93" Type="http://schemas.openxmlformats.org/officeDocument/2006/relationships/customXml" Target="../ink/ink2197.xml"/><Relationship Id="rId98" Type="http://schemas.openxmlformats.org/officeDocument/2006/relationships/image" Target="../media/image2248.png"/><Relationship Id="rId121" Type="http://schemas.openxmlformats.org/officeDocument/2006/relationships/customXml" Target="../ink/ink2211.xml"/><Relationship Id="rId3" Type="http://schemas.openxmlformats.org/officeDocument/2006/relationships/customXml" Target="../ink/ink2152.xml"/><Relationship Id="rId25" Type="http://schemas.openxmlformats.org/officeDocument/2006/relationships/customXml" Target="../ink/ink2163.xml"/><Relationship Id="rId46" Type="http://schemas.openxmlformats.org/officeDocument/2006/relationships/image" Target="../media/image2222.png"/><Relationship Id="rId67" Type="http://schemas.openxmlformats.org/officeDocument/2006/relationships/customXml" Target="../ink/ink2184.xml"/><Relationship Id="rId116" Type="http://schemas.openxmlformats.org/officeDocument/2006/relationships/image" Target="../media/image2257.png"/><Relationship Id="rId20" Type="http://schemas.openxmlformats.org/officeDocument/2006/relationships/image" Target="../media/image2209.png"/><Relationship Id="rId41" Type="http://schemas.openxmlformats.org/officeDocument/2006/relationships/customXml" Target="../ink/ink2171.xml"/><Relationship Id="rId62" Type="http://schemas.openxmlformats.org/officeDocument/2006/relationships/image" Target="../media/image2230.png"/><Relationship Id="rId83" Type="http://schemas.openxmlformats.org/officeDocument/2006/relationships/customXml" Target="../ink/ink2192.xml"/><Relationship Id="rId88" Type="http://schemas.openxmlformats.org/officeDocument/2006/relationships/image" Target="../media/image2243.png"/><Relationship Id="rId111" Type="http://schemas.openxmlformats.org/officeDocument/2006/relationships/customXml" Target="../ink/ink2206.xml"/><Relationship Id="rId132" Type="http://schemas.openxmlformats.org/officeDocument/2006/relationships/image" Target="../media/image2265.png"/><Relationship Id="rId15" Type="http://schemas.openxmlformats.org/officeDocument/2006/relationships/customXml" Target="../ink/ink2158.xml"/><Relationship Id="rId36" Type="http://schemas.openxmlformats.org/officeDocument/2006/relationships/image" Target="../media/image2217.png"/><Relationship Id="rId57" Type="http://schemas.openxmlformats.org/officeDocument/2006/relationships/customXml" Target="../ink/ink2179.xml"/><Relationship Id="rId106" Type="http://schemas.openxmlformats.org/officeDocument/2006/relationships/image" Target="../media/image2252.png"/><Relationship Id="rId127" Type="http://schemas.openxmlformats.org/officeDocument/2006/relationships/customXml" Target="../ink/ink2214.xml"/><Relationship Id="rId10" Type="http://schemas.openxmlformats.org/officeDocument/2006/relationships/image" Target="../media/image2204.png"/><Relationship Id="rId31" Type="http://schemas.openxmlformats.org/officeDocument/2006/relationships/customXml" Target="../ink/ink2166.xml"/><Relationship Id="rId52" Type="http://schemas.openxmlformats.org/officeDocument/2006/relationships/image" Target="../media/image2225.png"/><Relationship Id="rId73" Type="http://schemas.openxmlformats.org/officeDocument/2006/relationships/customXml" Target="../ink/ink2187.xml"/><Relationship Id="rId78" Type="http://schemas.openxmlformats.org/officeDocument/2006/relationships/image" Target="../media/image2238.png"/><Relationship Id="rId94" Type="http://schemas.openxmlformats.org/officeDocument/2006/relationships/image" Target="../media/image2246.png"/><Relationship Id="rId99" Type="http://schemas.openxmlformats.org/officeDocument/2006/relationships/customXml" Target="../ink/ink2200.xml"/><Relationship Id="rId101" Type="http://schemas.openxmlformats.org/officeDocument/2006/relationships/customXml" Target="../ink/ink2201.xml"/><Relationship Id="rId122" Type="http://schemas.openxmlformats.org/officeDocument/2006/relationships/image" Target="../media/image2260.png"/><Relationship Id="rId4" Type="http://schemas.openxmlformats.org/officeDocument/2006/relationships/image" Target="../media/image2201.png"/><Relationship Id="rId9" Type="http://schemas.openxmlformats.org/officeDocument/2006/relationships/customXml" Target="../ink/ink2155.xml"/><Relationship Id="rId26" Type="http://schemas.openxmlformats.org/officeDocument/2006/relationships/image" Target="../media/image2212.png"/><Relationship Id="rId47" Type="http://schemas.openxmlformats.org/officeDocument/2006/relationships/customXml" Target="../ink/ink2174.xml"/><Relationship Id="rId68" Type="http://schemas.openxmlformats.org/officeDocument/2006/relationships/image" Target="../media/image2233.png"/><Relationship Id="rId89" Type="http://schemas.openxmlformats.org/officeDocument/2006/relationships/customXml" Target="../ink/ink2195.xml"/><Relationship Id="rId112" Type="http://schemas.openxmlformats.org/officeDocument/2006/relationships/image" Target="../media/image2255.png"/><Relationship Id="rId133" Type="http://schemas.openxmlformats.org/officeDocument/2006/relationships/customXml" Target="../ink/ink2217.xml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25.png"/><Relationship Id="rId21" Type="http://schemas.openxmlformats.org/officeDocument/2006/relationships/image" Target="../media/image2277.png"/><Relationship Id="rId42" Type="http://schemas.openxmlformats.org/officeDocument/2006/relationships/customXml" Target="../ink/ink2236.xml"/><Relationship Id="rId63" Type="http://schemas.openxmlformats.org/officeDocument/2006/relationships/image" Target="../media/image2298.png"/><Relationship Id="rId84" Type="http://schemas.openxmlformats.org/officeDocument/2006/relationships/customXml" Target="../ink/ink2257.xml"/><Relationship Id="rId138" Type="http://schemas.openxmlformats.org/officeDocument/2006/relationships/customXml" Target="../ink/ink2284.xml"/><Relationship Id="rId159" Type="http://schemas.openxmlformats.org/officeDocument/2006/relationships/image" Target="../media/image2346.png"/><Relationship Id="rId170" Type="http://schemas.openxmlformats.org/officeDocument/2006/relationships/customXml" Target="../ink/ink2300.xml"/><Relationship Id="rId191" Type="http://schemas.openxmlformats.org/officeDocument/2006/relationships/image" Target="../media/image2362.png"/><Relationship Id="rId107" Type="http://schemas.openxmlformats.org/officeDocument/2006/relationships/image" Target="../media/image2320.png"/><Relationship Id="rId11" Type="http://schemas.openxmlformats.org/officeDocument/2006/relationships/image" Target="../media/image2272.png"/><Relationship Id="rId32" Type="http://schemas.openxmlformats.org/officeDocument/2006/relationships/customXml" Target="../ink/ink2231.xml"/><Relationship Id="rId53" Type="http://schemas.openxmlformats.org/officeDocument/2006/relationships/image" Target="../media/image2293.png"/><Relationship Id="rId74" Type="http://schemas.openxmlformats.org/officeDocument/2006/relationships/customXml" Target="../ink/ink2252.xml"/><Relationship Id="rId128" Type="http://schemas.openxmlformats.org/officeDocument/2006/relationships/customXml" Target="../ink/ink2279.xml"/><Relationship Id="rId149" Type="http://schemas.openxmlformats.org/officeDocument/2006/relationships/image" Target="../media/image2341.png"/><Relationship Id="rId5" Type="http://schemas.openxmlformats.org/officeDocument/2006/relationships/image" Target="../media/image2269.png"/><Relationship Id="rId95" Type="http://schemas.openxmlformats.org/officeDocument/2006/relationships/image" Target="../media/image2314.png"/><Relationship Id="rId160" Type="http://schemas.openxmlformats.org/officeDocument/2006/relationships/customXml" Target="../ink/ink2295.xml"/><Relationship Id="rId181" Type="http://schemas.openxmlformats.org/officeDocument/2006/relationships/image" Target="../media/image2357.png"/><Relationship Id="rId22" Type="http://schemas.openxmlformats.org/officeDocument/2006/relationships/customXml" Target="../ink/ink2226.xml"/><Relationship Id="rId43" Type="http://schemas.openxmlformats.org/officeDocument/2006/relationships/image" Target="../media/image2288.png"/><Relationship Id="rId64" Type="http://schemas.openxmlformats.org/officeDocument/2006/relationships/customXml" Target="../ink/ink2247.xml"/><Relationship Id="rId118" Type="http://schemas.openxmlformats.org/officeDocument/2006/relationships/customXml" Target="../ink/ink2274.xml"/><Relationship Id="rId139" Type="http://schemas.openxmlformats.org/officeDocument/2006/relationships/image" Target="../media/image2336.png"/><Relationship Id="rId85" Type="http://schemas.openxmlformats.org/officeDocument/2006/relationships/image" Target="../media/image2309.png"/><Relationship Id="rId150" Type="http://schemas.openxmlformats.org/officeDocument/2006/relationships/customXml" Target="../ink/ink2290.xml"/><Relationship Id="rId171" Type="http://schemas.openxmlformats.org/officeDocument/2006/relationships/image" Target="../media/image2352.png"/><Relationship Id="rId192" Type="http://schemas.openxmlformats.org/officeDocument/2006/relationships/customXml" Target="../ink/ink2311.xml"/><Relationship Id="rId12" Type="http://schemas.openxmlformats.org/officeDocument/2006/relationships/customXml" Target="../ink/ink2221.xml"/><Relationship Id="rId33" Type="http://schemas.openxmlformats.org/officeDocument/2006/relationships/image" Target="../media/image2283.png"/><Relationship Id="rId108" Type="http://schemas.openxmlformats.org/officeDocument/2006/relationships/customXml" Target="../ink/ink2269.xml"/><Relationship Id="rId129" Type="http://schemas.openxmlformats.org/officeDocument/2006/relationships/image" Target="../media/image2331.png"/><Relationship Id="rId54" Type="http://schemas.openxmlformats.org/officeDocument/2006/relationships/customXml" Target="../ink/ink2242.xml"/><Relationship Id="rId75" Type="http://schemas.openxmlformats.org/officeDocument/2006/relationships/image" Target="../media/image2304.png"/><Relationship Id="rId96" Type="http://schemas.openxmlformats.org/officeDocument/2006/relationships/customXml" Target="../ink/ink2263.xml"/><Relationship Id="rId140" Type="http://schemas.openxmlformats.org/officeDocument/2006/relationships/customXml" Target="../ink/ink2285.xml"/><Relationship Id="rId161" Type="http://schemas.openxmlformats.org/officeDocument/2006/relationships/image" Target="../media/image2347.png"/><Relationship Id="rId182" Type="http://schemas.openxmlformats.org/officeDocument/2006/relationships/customXml" Target="../ink/ink2306.xml"/><Relationship Id="rId6" Type="http://schemas.openxmlformats.org/officeDocument/2006/relationships/customXml" Target="../ink/ink2218.xml"/><Relationship Id="rId23" Type="http://schemas.openxmlformats.org/officeDocument/2006/relationships/image" Target="../media/image2278.png"/><Relationship Id="rId119" Type="http://schemas.openxmlformats.org/officeDocument/2006/relationships/image" Target="../media/image2326.png"/><Relationship Id="rId44" Type="http://schemas.openxmlformats.org/officeDocument/2006/relationships/customXml" Target="../ink/ink2237.xml"/><Relationship Id="rId65" Type="http://schemas.openxmlformats.org/officeDocument/2006/relationships/image" Target="../media/image2299.png"/><Relationship Id="rId86" Type="http://schemas.openxmlformats.org/officeDocument/2006/relationships/customXml" Target="../ink/ink2258.xml"/><Relationship Id="rId130" Type="http://schemas.openxmlformats.org/officeDocument/2006/relationships/customXml" Target="../ink/ink2280.xml"/><Relationship Id="rId151" Type="http://schemas.openxmlformats.org/officeDocument/2006/relationships/image" Target="../media/image2342.png"/><Relationship Id="rId172" Type="http://schemas.openxmlformats.org/officeDocument/2006/relationships/customXml" Target="../ink/ink2301.xml"/><Relationship Id="rId193" Type="http://schemas.openxmlformats.org/officeDocument/2006/relationships/image" Target="../media/image2363.png"/><Relationship Id="rId13" Type="http://schemas.openxmlformats.org/officeDocument/2006/relationships/image" Target="../media/image2273.png"/><Relationship Id="rId109" Type="http://schemas.openxmlformats.org/officeDocument/2006/relationships/image" Target="../media/image2321.png"/><Relationship Id="rId34" Type="http://schemas.openxmlformats.org/officeDocument/2006/relationships/customXml" Target="../ink/ink2232.xml"/><Relationship Id="rId55" Type="http://schemas.openxmlformats.org/officeDocument/2006/relationships/image" Target="../media/image2294.png"/><Relationship Id="rId76" Type="http://schemas.openxmlformats.org/officeDocument/2006/relationships/customXml" Target="../ink/ink2253.xml"/><Relationship Id="rId97" Type="http://schemas.openxmlformats.org/officeDocument/2006/relationships/image" Target="../media/image2315.png"/><Relationship Id="rId120" Type="http://schemas.openxmlformats.org/officeDocument/2006/relationships/customXml" Target="../ink/ink2275.xml"/><Relationship Id="rId141" Type="http://schemas.openxmlformats.org/officeDocument/2006/relationships/image" Target="../media/image2337.png"/><Relationship Id="rId7" Type="http://schemas.openxmlformats.org/officeDocument/2006/relationships/image" Target="../media/image2270.png"/><Relationship Id="rId71" Type="http://schemas.openxmlformats.org/officeDocument/2006/relationships/image" Target="../media/image2302.png"/><Relationship Id="rId92" Type="http://schemas.openxmlformats.org/officeDocument/2006/relationships/customXml" Target="../ink/ink2261.xml"/><Relationship Id="rId162" Type="http://schemas.openxmlformats.org/officeDocument/2006/relationships/customXml" Target="../ink/ink2296.xml"/><Relationship Id="rId183" Type="http://schemas.openxmlformats.org/officeDocument/2006/relationships/image" Target="../media/image2358.png"/><Relationship Id="rId2" Type="http://schemas.openxmlformats.org/officeDocument/2006/relationships/notesSlide" Target="../notesSlides/notesSlide9.xml"/><Relationship Id="rId29" Type="http://schemas.openxmlformats.org/officeDocument/2006/relationships/image" Target="../media/image2281.png"/><Relationship Id="rId24" Type="http://schemas.openxmlformats.org/officeDocument/2006/relationships/customXml" Target="../ink/ink2227.xml"/><Relationship Id="rId40" Type="http://schemas.openxmlformats.org/officeDocument/2006/relationships/customXml" Target="../ink/ink2235.xml"/><Relationship Id="rId45" Type="http://schemas.openxmlformats.org/officeDocument/2006/relationships/image" Target="../media/image2289.png"/><Relationship Id="rId66" Type="http://schemas.openxmlformats.org/officeDocument/2006/relationships/customXml" Target="../ink/ink2248.xml"/><Relationship Id="rId87" Type="http://schemas.openxmlformats.org/officeDocument/2006/relationships/image" Target="../media/image2310.png"/><Relationship Id="rId110" Type="http://schemas.openxmlformats.org/officeDocument/2006/relationships/customXml" Target="../ink/ink2270.xml"/><Relationship Id="rId115" Type="http://schemas.openxmlformats.org/officeDocument/2006/relationships/image" Target="../media/image2324.png"/><Relationship Id="rId131" Type="http://schemas.openxmlformats.org/officeDocument/2006/relationships/image" Target="../media/image2332.png"/><Relationship Id="rId136" Type="http://schemas.openxmlformats.org/officeDocument/2006/relationships/customXml" Target="../ink/ink2283.xml"/><Relationship Id="rId157" Type="http://schemas.openxmlformats.org/officeDocument/2006/relationships/image" Target="../media/image2345.png"/><Relationship Id="rId178" Type="http://schemas.openxmlformats.org/officeDocument/2006/relationships/customXml" Target="../ink/ink2304.xml"/><Relationship Id="rId61" Type="http://schemas.openxmlformats.org/officeDocument/2006/relationships/image" Target="../media/image2297.png"/><Relationship Id="rId82" Type="http://schemas.openxmlformats.org/officeDocument/2006/relationships/customXml" Target="../ink/ink2256.xml"/><Relationship Id="rId152" Type="http://schemas.openxmlformats.org/officeDocument/2006/relationships/customXml" Target="../ink/ink2291.xml"/><Relationship Id="rId173" Type="http://schemas.openxmlformats.org/officeDocument/2006/relationships/image" Target="../media/image2353.png"/><Relationship Id="rId194" Type="http://schemas.openxmlformats.org/officeDocument/2006/relationships/customXml" Target="../ink/ink2312.xml"/><Relationship Id="rId19" Type="http://schemas.openxmlformats.org/officeDocument/2006/relationships/image" Target="../media/image2276.png"/><Relationship Id="rId14" Type="http://schemas.openxmlformats.org/officeDocument/2006/relationships/customXml" Target="../ink/ink2222.xml"/><Relationship Id="rId30" Type="http://schemas.openxmlformats.org/officeDocument/2006/relationships/customXml" Target="../ink/ink2230.xml"/><Relationship Id="rId35" Type="http://schemas.openxmlformats.org/officeDocument/2006/relationships/image" Target="../media/image2284.png"/><Relationship Id="rId56" Type="http://schemas.openxmlformats.org/officeDocument/2006/relationships/customXml" Target="../ink/ink2243.xml"/><Relationship Id="rId77" Type="http://schemas.openxmlformats.org/officeDocument/2006/relationships/image" Target="../media/image2305.png"/><Relationship Id="rId100" Type="http://schemas.openxmlformats.org/officeDocument/2006/relationships/customXml" Target="../ink/ink2265.xml"/><Relationship Id="rId105" Type="http://schemas.openxmlformats.org/officeDocument/2006/relationships/image" Target="../media/image2319.png"/><Relationship Id="rId126" Type="http://schemas.openxmlformats.org/officeDocument/2006/relationships/customXml" Target="../ink/ink2278.xml"/><Relationship Id="rId147" Type="http://schemas.openxmlformats.org/officeDocument/2006/relationships/image" Target="../media/image2340.png"/><Relationship Id="rId168" Type="http://schemas.openxmlformats.org/officeDocument/2006/relationships/customXml" Target="../ink/ink2299.xml"/><Relationship Id="rId8" Type="http://schemas.openxmlformats.org/officeDocument/2006/relationships/customXml" Target="../ink/ink2219.xml"/><Relationship Id="rId51" Type="http://schemas.openxmlformats.org/officeDocument/2006/relationships/image" Target="../media/image2292.png"/><Relationship Id="rId72" Type="http://schemas.openxmlformats.org/officeDocument/2006/relationships/customXml" Target="../ink/ink2251.xml"/><Relationship Id="rId93" Type="http://schemas.openxmlformats.org/officeDocument/2006/relationships/image" Target="../media/image2313.png"/><Relationship Id="rId98" Type="http://schemas.openxmlformats.org/officeDocument/2006/relationships/customXml" Target="../ink/ink2264.xml"/><Relationship Id="rId121" Type="http://schemas.openxmlformats.org/officeDocument/2006/relationships/image" Target="../media/image2327.png"/><Relationship Id="rId142" Type="http://schemas.openxmlformats.org/officeDocument/2006/relationships/customXml" Target="../ink/ink2286.xml"/><Relationship Id="rId163" Type="http://schemas.openxmlformats.org/officeDocument/2006/relationships/image" Target="../media/image2348.png"/><Relationship Id="rId184" Type="http://schemas.openxmlformats.org/officeDocument/2006/relationships/customXml" Target="../ink/ink2307.xml"/><Relationship Id="rId189" Type="http://schemas.openxmlformats.org/officeDocument/2006/relationships/image" Target="../media/image2361.png"/><Relationship Id="rId3" Type="http://schemas.openxmlformats.org/officeDocument/2006/relationships/image" Target="../media/image2267.jpeg"/><Relationship Id="rId25" Type="http://schemas.openxmlformats.org/officeDocument/2006/relationships/image" Target="../media/image2279.png"/><Relationship Id="rId46" Type="http://schemas.openxmlformats.org/officeDocument/2006/relationships/customXml" Target="../ink/ink2238.xml"/><Relationship Id="rId67" Type="http://schemas.openxmlformats.org/officeDocument/2006/relationships/image" Target="../media/image2300.png"/><Relationship Id="rId116" Type="http://schemas.openxmlformats.org/officeDocument/2006/relationships/customXml" Target="../ink/ink2273.xml"/><Relationship Id="rId137" Type="http://schemas.openxmlformats.org/officeDocument/2006/relationships/image" Target="../media/image2335.png"/><Relationship Id="rId158" Type="http://schemas.openxmlformats.org/officeDocument/2006/relationships/customXml" Target="../ink/ink2294.xml"/><Relationship Id="rId20" Type="http://schemas.openxmlformats.org/officeDocument/2006/relationships/customXml" Target="../ink/ink2225.xml"/><Relationship Id="rId41" Type="http://schemas.openxmlformats.org/officeDocument/2006/relationships/image" Target="../media/image2287.png"/><Relationship Id="rId62" Type="http://schemas.openxmlformats.org/officeDocument/2006/relationships/customXml" Target="../ink/ink2246.xml"/><Relationship Id="rId83" Type="http://schemas.openxmlformats.org/officeDocument/2006/relationships/image" Target="../media/image2308.png"/><Relationship Id="rId88" Type="http://schemas.openxmlformats.org/officeDocument/2006/relationships/customXml" Target="../ink/ink2259.xml"/><Relationship Id="rId111" Type="http://schemas.openxmlformats.org/officeDocument/2006/relationships/image" Target="../media/image2322.png"/><Relationship Id="rId132" Type="http://schemas.openxmlformats.org/officeDocument/2006/relationships/customXml" Target="../ink/ink2281.xml"/><Relationship Id="rId153" Type="http://schemas.openxmlformats.org/officeDocument/2006/relationships/image" Target="../media/image2343.png"/><Relationship Id="rId174" Type="http://schemas.openxmlformats.org/officeDocument/2006/relationships/customXml" Target="../ink/ink2302.xml"/><Relationship Id="rId179" Type="http://schemas.openxmlformats.org/officeDocument/2006/relationships/image" Target="../media/image2356.png"/><Relationship Id="rId195" Type="http://schemas.openxmlformats.org/officeDocument/2006/relationships/image" Target="../media/image2364.png"/><Relationship Id="rId190" Type="http://schemas.openxmlformats.org/officeDocument/2006/relationships/customXml" Target="../ink/ink2310.xml"/><Relationship Id="rId15" Type="http://schemas.openxmlformats.org/officeDocument/2006/relationships/image" Target="../media/image2274.png"/><Relationship Id="rId36" Type="http://schemas.openxmlformats.org/officeDocument/2006/relationships/customXml" Target="../ink/ink2233.xml"/><Relationship Id="rId57" Type="http://schemas.openxmlformats.org/officeDocument/2006/relationships/image" Target="../media/image2295.png"/><Relationship Id="rId106" Type="http://schemas.openxmlformats.org/officeDocument/2006/relationships/customXml" Target="../ink/ink2268.xml"/><Relationship Id="rId127" Type="http://schemas.openxmlformats.org/officeDocument/2006/relationships/image" Target="../media/image2330.png"/><Relationship Id="rId10" Type="http://schemas.openxmlformats.org/officeDocument/2006/relationships/customXml" Target="../ink/ink2220.xml"/><Relationship Id="rId31" Type="http://schemas.openxmlformats.org/officeDocument/2006/relationships/image" Target="../media/image2282.png"/><Relationship Id="rId52" Type="http://schemas.openxmlformats.org/officeDocument/2006/relationships/customXml" Target="../ink/ink2241.xml"/><Relationship Id="rId73" Type="http://schemas.openxmlformats.org/officeDocument/2006/relationships/image" Target="../media/image2303.png"/><Relationship Id="rId78" Type="http://schemas.openxmlformats.org/officeDocument/2006/relationships/customXml" Target="../ink/ink2254.xml"/><Relationship Id="rId94" Type="http://schemas.openxmlformats.org/officeDocument/2006/relationships/customXml" Target="../ink/ink2262.xml"/><Relationship Id="rId99" Type="http://schemas.openxmlformats.org/officeDocument/2006/relationships/image" Target="../media/image2316.png"/><Relationship Id="rId101" Type="http://schemas.openxmlformats.org/officeDocument/2006/relationships/image" Target="../media/image2317.png"/><Relationship Id="rId122" Type="http://schemas.openxmlformats.org/officeDocument/2006/relationships/customXml" Target="../ink/ink2276.xml"/><Relationship Id="rId143" Type="http://schemas.openxmlformats.org/officeDocument/2006/relationships/image" Target="../media/image2338.png"/><Relationship Id="rId148" Type="http://schemas.openxmlformats.org/officeDocument/2006/relationships/customXml" Target="../ink/ink2289.xml"/><Relationship Id="rId164" Type="http://schemas.openxmlformats.org/officeDocument/2006/relationships/customXml" Target="../ink/ink2297.xml"/><Relationship Id="rId169" Type="http://schemas.openxmlformats.org/officeDocument/2006/relationships/image" Target="../media/image2351.png"/><Relationship Id="rId185" Type="http://schemas.openxmlformats.org/officeDocument/2006/relationships/image" Target="../media/image2359.png"/><Relationship Id="rId4" Type="http://schemas.openxmlformats.org/officeDocument/2006/relationships/image" Target="../media/image2268.jpg"/><Relationship Id="rId9" Type="http://schemas.openxmlformats.org/officeDocument/2006/relationships/image" Target="../media/image2271.png"/><Relationship Id="rId180" Type="http://schemas.openxmlformats.org/officeDocument/2006/relationships/customXml" Target="../ink/ink2305.xml"/><Relationship Id="rId26" Type="http://schemas.openxmlformats.org/officeDocument/2006/relationships/customXml" Target="../ink/ink2228.xml"/><Relationship Id="rId47" Type="http://schemas.openxmlformats.org/officeDocument/2006/relationships/image" Target="../media/image2290.png"/><Relationship Id="rId68" Type="http://schemas.openxmlformats.org/officeDocument/2006/relationships/customXml" Target="../ink/ink2249.xml"/><Relationship Id="rId89" Type="http://schemas.openxmlformats.org/officeDocument/2006/relationships/image" Target="../media/image2311.png"/><Relationship Id="rId112" Type="http://schemas.openxmlformats.org/officeDocument/2006/relationships/customXml" Target="../ink/ink2271.xml"/><Relationship Id="rId133" Type="http://schemas.openxmlformats.org/officeDocument/2006/relationships/image" Target="../media/image2333.png"/><Relationship Id="rId154" Type="http://schemas.openxmlformats.org/officeDocument/2006/relationships/customXml" Target="../ink/ink2292.xml"/><Relationship Id="rId175" Type="http://schemas.openxmlformats.org/officeDocument/2006/relationships/image" Target="../media/image2354.png"/><Relationship Id="rId196" Type="http://schemas.openxmlformats.org/officeDocument/2006/relationships/customXml" Target="../ink/ink2313.xml"/><Relationship Id="rId16" Type="http://schemas.openxmlformats.org/officeDocument/2006/relationships/customXml" Target="../ink/ink2223.xml"/><Relationship Id="rId37" Type="http://schemas.openxmlformats.org/officeDocument/2006/relationships/image" Target="../media/image2285.png"/><Relationship Id="rId58" Type="http://schemas.openxmlformats.org/officeDocument/2006/relationships/customXml" Target="../ink/ink2244.xml"/><Relationship Id="rId79" Type="http://schemas.openxmlformats.org/officeDocument/2006/relationships/image" Target="../media/image2306.png"/><Relationship Id="rId102" Type="http://schemas.openxmlformats.org/officeDocument/2006/relationships/customXml" Target="../ink/ink2266.xml"/><Relationship Id="rId123" Type="http://schemas.openxmlformats.org/officeDocument/2006/relationships/image" Target="../media/image2328.png"/><Relationship Id="rId144" Type="http://schemas.openxmlformats.org/officeDocument/2006/relationships/customXml" Target="../ink/ink2287.xml"/><Relationship Id="rId90" Type="http://schemas.openxmlformats.org/officeDocument/2006/relationships/customXml" Target="../ink/ink2260.xml"/><Relationship Id="rId165" Type="http://schemas.openxmlformats.org/officeDocument/2006/relationships/image" Target="../media/image2349.png"/><Relationship Id="rId186" Type="http://schemas.openxmlformats.org/officeDocument/2006/relationships/customXml" Target="../ink/ink2308.xml"/><Relationship Id="rId27" Type="http://schemas.openxmlformats.org/officeDocument/2006/relationships/image" Target="../media/image2280.png"/><Relationship Id="rId48" Type="http://schemas.openxmlformats.org/officeDocument/2006/relationships/customXml" Target="../ink/ink2239.xml"/><Relationship Id="rId69" Type="http://schemas.openxmlformats.org/officeDocument/2006/relationships/image" Target="../media/image2301.png"/><Relationship Id="rId113" Type="http://schemas.openxmlformats.org/officeDocument/2006/relationships/image" Target="../media/image2323.png"/><Relationship Id="rId134" Type="http://schemas.openxmlformats.org/officeDocument/2006/relationships/customXml" Target="../ink/ink2282.xml"/><Relationship Id="rId80" Type="http://schemas.openxmlformats.org/officeDocument/2006/relationships/customXml" Target="../ink/ink2255.xml"/><Relationship Id="rId155" Type="http://schemas.openxmlformats.org/officeDocument/2006/relationships/image" Target="../media/image2344.png"/><Relationship Id="rId176" Type="http://schemas.openxmlformats.org/officeDocument/2006/relationships/customXml" Target="../ink/ink2303.xml"/><Relationship Id="rId197" Type="http://schemas.openxmlformats.org/officeDocument/2006/relationships/image" Target="../media/image2365.png"/><Relationship Id="rId17" Type="http://schemas.openxmlformats.org/officeDocument/2006/relationships/image" Target="../media/image2275.png"/><Relationship Id="rId38" Type="http://schemas.openxmlformats.org/officeDocument/2006/relationships/customXml" Target="../ink/ink2234.xml"/><Relationship Id="rId59" Type="http://schemas.openxmlformats.org/officeDocument/2006/relationships/image" Target="../media/image2296.png"/><Relationship Id="rId103" Type="http://schemas.openxmlformats.org/officeDocument/2006/relationships/image" Target="../media/image2318.png"/><Relationship Id="rId124" Type="http://schemas.openxmlformats.org/officeDocument/2006/relationships/customXml" Target="../ink/ink2277.xml"/><Relationship Id="rId70" Type="http://schemas.openxmlformats.org/officeDocument/2006/relationships/customXml" Target="../ink/ink2250.xml"/><Relationship Id="rId91" Type="http://schemas.openxmlformats.org/officeDocument/2006/relationships/image" Target="../media/image2312.png"/><Relationship Id="rId145" Type="http://schemas.openxmlformats.org/officeDocument/2006/relationships/image" Target="../media/image2339.png"/><Relationship Id="rId166" Type="http://schemas.openxmlformats.org/officeDocument/2006/relationships/customXml" Target="../ink/ink2298.xml"/><Relationship Id="rId187" Type="http://schemas.openxmlformats.org/officeDocument/2006/relationships/image" Target="../media/image2360.png"/><Relationship Id="rId1" Type="http://schemas.openxmlformats.org/officeDocument/2006/relationships/slideLayout" Target="../slideLayouts/slideLayout7.xml"/><Relationship Id="rId28" Type="http://schemas.openxmlformats.org/officeDocument/2006/relationships/customXml" Target="../ink/ink2229.xml"/><Relationship Id="rId49" Type="http://schemas.openxmlformats.org/officeDocument/2006/relationships/image" Target="../media/image2291.png"/><Relationship Id="rId114" Type="http://schemas.openxmlformats.org/officeDocument/2006/relationships/customXml" Target="../ink/ink2272.xml"/><Relationship Id="rId60" Type="http://schemas.openxmlformats.org/officeDocument/2006/relationships/customXml" Target="../ink/ink2245.xml"/><Relationship Id="rId81" Type="http://schemas.openxmlformats.org/officeDocument/2006/relationships/image" Target="../media/image2307.png"/><Relationship Id="rId135" Type="http://schemas.openxmlformats.org/officeDocument/2006/relationships/image" Target="../media/image2334.png"/><Relationship Id="rId156" Type="http://schemas.openxmlformats.org/officeDocument/2006/relationships/customXml" Target="../ink/ink2293.xml"/><Relationship Id="rId177" Type="http://schemas.openxmlformats.org/officeDocument/2006/relationships/image" Target="../media/image2355.png"/><Relationship Id="rId18" Type="http://schemas.openxmlformats.org/officeDocument/2006/relationships/customXml" Target="../ink/ink2224.xml"/><Relationship Id="rId39" Type="http://schemas.openxmlformats.org/officeDocument/2006/relationships/image" Target="../media/image2286.png"/><Relationship Id="rId50" Type="http://schemas.openxmlformats.org/officeDocument/2006/relationships/customXml" Target="../ink/ink2240.xml"/><Relationship Id="rId104" Type="http://schemas.openxmlformats.org/officeDocument/2006/relationships/customXml" Target="../ink/ink2267.xml"/><Relationship Id="rId125" Type="http://schemas.openxmlformats.org/officeDocument/2006/relationships/image" Target="../media/image2329.png"/><Relationship Id="rId146" Type="http://schemas.openxmlformats.org/officeDocument/2006/relationships/customXml" Target="../ink/ink2288.xml"/><Relationship Id="rId167" Type="http://schemas.openxmlformats.org/officeDocument/2006/relationships/image" Target="../media/image2350.png"/><Relationship Id="rId188" Type="http://schemas.openxmlformats.org/officeDocument/2006/relationships/customXml" Target="../ink/ink2309.xml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23.png"/><Relationship Id="rId299" Type="http://schemas.openxmlformats.org/officeDocument/2006/relationships/image" Target="../media/image2514.png"/><Relationship Id="rId21" Type="http://schemas.openxmlformats.org/officeDocument/2006/relationships/image" Target="../media/image2375.png"/><Relationship Id="rId63" Type="http://schemas.openxmlformats.org/officeDocument/2006/relationships/image" Target="../media/image2396.png"/><Relationship Id="rId159" Type="http://schemas.openxmlformats.org/officeDocument/2006/relationships/image" Target="../media/image2444.png"/><Relationship Id="rId324" Type="http://schemas.openxmlformats.org/officeDocument/2006/relationships/customXml" Target="../ink/ink2474.xml"/><Relationship Id="rId170" Type="http://schemas.openxmlformats.org/officeDocument/2006/relationships/customXml" Target="../ink/ink2397.xml"/><Relationship Id="rId226" Type="http://schemas.openxmlformats.org/officeDocument/2006/relationships/customXml" Target="../ink/ink2425.xml"/><Relationship Id="rId268" Type="http://schemas.openxmlformats.org/officeDocument/2006/relationships/customXml" Target="../ink/ink2446.xml"/><Relationship Id="rId32" Type="http://schemas.openxmlformats.org/officeDocument/2006/relationships/customXml" Target="../ink/ink2328.xml"/><Relationship Id="rId74" Type="http://schemas.openxmlformats.org/officeDocument/2006/relationships/customXml" Target="../ink/ink2349.xml"/><Relationship Id="rId128" Type="http://schemas.openxmlformats.org/officeDocument/2006/relationships/customXml" Target="../ink/ink2376.xml"/><Relationship Id="rId335" Type="http://schemas.openxmlformats.org/officeDocument/2006/relationships/image" Target="../media/image2532.png"/><Relationship Id="rId5" Type="http://schemas.openxmlformats.org/officeDocument/2006/relationships/image" Target="../media/image2367.png"/><Relationship Id="rId181" Type="http://schemas.openxmlformats.org/officeDocument/2006/relationships/image" Target="../media/image2455.png"/><Relationship Id="rId237" Type="http://schemas.openxmlformats.org/officeDocument/2006/relationships/image" Target="../media/image2483.png"/><Relationship Id="rId279" Type="http://schemas.openxmlformats.org/officeDocument/2006/relationships/image" Target="../media/image2504.png"/><Relationship Id="rId43" Type="http://schemas.openxmlformats.org/officeDocument/2006/relationships/image" Target="../media/image2386.png"/><Relationship Id="rId139" Type="http://schemas.openxmlformats.org/officeDocument/2006/relationships/image" Target="../media/image2434.png"/><Relationship Id="rId290" Type="http://schemas.openxmlformats.org/officeDocument/2006/relationships/customXml" Target="../ink/ink2457.xml"/><Relationship Id="rId304" Type="http://schemas.openxmlformats.org/officeDocument/2006/relationships/customXml" Target="../ink/ink2464.xml"/><Relationship Id="rId346" Type="http://schemas.openxmlformats.org/officeDocument/2006/relationships/customXml" Target="../ink/ink2485.xml"/><Relationship Id="rId85" Type="http://schemas.openxmlformats.org/officeDocument/2006/relationships/image" Target="../media/image2407.png"/><Relationship Id="rId150" Type="http://schemas.openxmlformats.org/officeDocument/2006/relationships/customXml" Target="../ink/ink2387.xml"/><Relationship Id="rId192" Type="http://schemas.openxmlformats.org/officeDocument/2006/relationships/customXml" Target="../ink/ink2408.xml"/><Relationship Id="rId206" Type="http://schemas.openxmlformats.org/officeDocument/2006/relationships/customXml" Target="../ink/ink2415.xml"/><Relationship Id="rId248" Type="http://schemas.openxmlformats.org/officeDocument/2006/relationships/customXml" Target="../ink/ink2436.xml"/><Relationship Id="rId12" Type="http://schemas.openxmlformats.org/officeDocument/2006/relationships/customXml" Target="../ink/ink2318.xml"/><Relationship Id="rId108" Type="http://schemas.openxmlformats.org/officeDocument/2006/relationships/customXml" Target="../ink/ink2366.xml"/><Relationship Id="rId315" Type="http://schemas.openxmlformats.org/officeDocument/2006/relationships/image" Target="../media/image2522.png"/><Relationship Id="rId54" Type="http://schemas.openxmlformats.org/officeDocument/2006/relationships/customXml" Target="../ink/ink2339.xml"/><Relationship Id="rId96" Type="http://schemas.openxmlformats.org/officeDocument/2006/relationships/customXml" Target="../ink/ink2360.xml"/><Relationship Id="rId161" Type="http://schemas.openxmlformats.org/officeDocument/2006/relationships/image" Target="../media/image2445.png"/><Relationship Id="rId217" Type="http://schemas.openxmlformats.org/officeDocument/2006/relationships/image" Target="../media/image2473.png"/><Relationship Id="rId259" Type="http://schemas.openxmlformats.org/officeDocument/2006/relationships/image" Target="../media/image2494.png"/><Relationship Id="rId23" Type="http://schemas.openxmlformats.org/officeDocument/2006/relationships/image" Target="../media/image2376.png"/><Relationship Id="rId119" Type="http://schemas.openxmlformats.org/officeDocument/2006/relationships/image" Target="../media/image2424.png"/><Relationship Id="rId270" Type="http://schemas.openxmlformats.org/officeDocument/2006/relationships/customXml" Target="../ink/ink2447.xml"/><Relationship Id="rId326" Type="http://schemas.openxmlformats.org/officeDocument/2006/relationships/customXml" Target="../ink/ink2475.xml"/><Relationship Id="rId65" Type="http://schemas.openxmlformats.org/officeDocument/2006/relationships/image" Target="../media/image2397.png"/><Relationship Id="rId130" Type="http://schemas.openxmlformats.org/officeDocument/2006/relationships/customXml" Target="../ink/ink2377.xml"/><Relationship Id="rId172" Type="http://schemas.openxmlformats.org/officeDocument/2006/relationships/customXml" Target="../ink/ink2398.xml"/><Relationship Id="rId228" Type="http://schemas.openxmlformats.org/officeDocument/2006/relationships/customXml" Target="../ink/ink2426.xml"/><Relationship Id="rId281" Type="http://schemas.openxmlformats.org/officeDocument/2006/relationships/image" Target="../media/image2505.png"/><Relationship Id="rId337" Type="http://schemas.openxmlformats.org/officeDocument/2006/relationships/image" Target="../media/image2533.png"/><Relationship Id="rId34" Type="http://schemas.openxmlformats.org/officeDocument/2006/relationships/customXml" Target="../ink/ink2329.xml"/><Relationship Id="rId76" Type="http://schemas.openxmlformats.org/officeDocument/2006/relationships/customXml" Target="../ink/ink2350.xml"/><Relationship Id="rId141" Type="http://schemas.openxmlformats.org/officeDocument/2006/relationships/image" Target="../media/image2435.png"/><Relationship Id="rId7" Type="http://schemas.openxmlformats.org/officeDocument/2006/relationships/image" Target="../media/image2368.png"/><Relationship Id="rId183" Type="http://schemas.openxmlformats.org/officeDocument/2006/relationships/image" Target="../media/image2456.png"/><Relationship Id="rId239" Type="http://schemas.openxmlformats.org/officeDocument/2006/relationships/image" Target="../media/image2484.png"/><Relationship Id="rId250" Type="http://schemas.openxmlformats.org/officeDocument/2006/relationships/customXml" Target="../ink/ink2437.xml"/><Relationship Id="rId292" Type="http://schemas.openxmlformats.org/officeDocument/2006/relationships/customXml" Target="../ink/ink2458.xml"/><Relationship Id="rId306" Type="http://schemas.openxmlformats.org/officeDocument/2006/relationships/customXml" Target="../ink/ink2465.xml"/><Relationship Id="rId45" Type="http://schemas.openxmlformats.org/officeDocument/2006/relationships/image" Target="../media/image2387.png"/><Relationship Id="rId87" Type="http://schemas.openxmlformats.org/officeDocument/2006/relationships/image" Target="../media/image2408.png"/><Relationship Id="rId110" Type="http://schemas.openxmlformats.org/officeDocument/2006/relationships/customXml" Target="../ink/ink2367.xml"/><Relationship Id="rId152" Type="http://schemas.openxmlformats.org/officeDocument/2006/relationships/customXml" Target="../ink/ink2388.xml"/><Relationship Id="rId194" Type="http://schemas.openxmlformats.org/officeDocument/2006/relationships/customXml" Target="../ink/ink2409.xml"/><Relationship Id="rId208" Type="http://schemas.openxmlformats.org/officeDocument/2006/relationships/customXml" Target="../ink/ink2416.xml"/><Relationship Id="rId261" Type="http://schemas.openxmlformats.org/officeDocument/2006/relationships/image" Target="../media/image2495.png"/><Relationship Id="rId14" Type="http://schemas.openxmlformats.org/officeDocument/2006/relationships/customXml" Target="../ink/ink2319.xml"/><Relationship Id="rId35" Type="http://schemas.openxmlformats.org/officeDocument/2006/relationships/image" Target="../media/image2382.png"/><Relationship Id="rId56" Type="http://schemas.openxmlformats.org/officeDocument/2006/relationships/customXml" Target="../ink/ink2340.xml"/><Relationship Id="rId77" Type="http://schemas.openxmlformats.org/officeDocument/2006/relationships/image" Target="../media/image2403.png"/><Relationship Id="rId100" Type="http://schemas.openxmlformats.org/officeDocument/2006/relationships/customXml" Target="../ink/ink2362.xml"/><Relationship Id="rId282" Type="http://schemas.openxmlformats.org/officeDocument/2006/relationships/customXml" Target="../ink/ink2453.xml"/><Relationship Id="rId317" Type="http://schemas.openxmlformats.org/officeDocument/2006/relationships/image" Target="../media/image2523.png"/><Relationship Id="rId338" Type="http://schemas.openxmlformats.org/officeDocument/2006/relationships/customXml" Target="../ink/ink2481.xml"/><Relationship Id="rId8" Type="http://schemas.openxmlformats.org/officeDocument/2006/relationships/customXml" Target="../ink/ink2316.xml"/><Relationship Id="rId98" Type="http://schemas.openxmlformats.org/officeDocument/2006/relationships/customXml" Target="../ink/ink2361.xml"/><Relationship Id="rId121" Type="http://schemas.openxmlformats.org/officeDocument/2006/relationships/image" Target="../media/image2425.png"/><Relationship Id="rId142" Type="http://schemas.openxmlformats.org/officeDocument/2006/relationships/customXml" Target="../ink/ink2383.xml"/><Relationship Id="rId163" Type="http://schemas.openxmlformats.org/officeDocument/2006/relationships/image" Target="../media/image2446.png"/><Relationship Id="rId184" Type="http://schemas.openxmlformats.org/officeDocument/2006/relationships/customXml" Target="../ink/ink2404.xml"/><Relationship Id="rId219" Type="http://schemas.openxmlformats.org/officeDocument/2006/relationships/image" Target="../media/image2474.png"/><Relationship Id="rId230" Type="http://schemas.openxmlformats.org/officeDocument/2006/relationships/customXml" Target="../ink/ink2427.xml"/><Relationship Id="rId251" Type="http://schemas.openxmlformats.org/officeDocument/2006/relationships/image" Target="../media/image2490.png"/><Relationship Id="rId25" Type="http://schemas.openxmlformats.org/officeDocument/2006/relationships/image" Target="../media/image2377.png"/><Relationship Id="rId46" Type="http://schemas.openxmlformats.org/officeDocument/2006/relationships/customXml" Target="../ink/ink2335.xml"/><Relationship Id="rId67" Type="http://schemas.openxmlformats.org/officeDocument/2006/relationships/image" Target="../media/image2398.png"/><Relationship Id="rId272" Type="http://schemas.openxmlformats.org/officeDocument/2006/relationships/customXml" Target="../ink/ink2448.xml"/><Relationship Id="rId293" Type="http://schemas.openxmlformats.org/officeDocument/2006/relationships/image" Target="../media/image2511.png"/><Relationship Id="rId307" Type="http://schemas.openxmlformats.org/officeDocument/2006/relationships/image" Target="../media/image2518.png"/><Relationship Id="rId328" Type="http://schemas.openxmlformats.org/officeDocument/2006/relationships/customXml" Target="../ink/ink2476.xml"/><Relationship Id="rId88" Type="http://schemas.openxmlformats.org/officeDocument/2006/relationships/customXml" Target="../ink/ink2356.xml"/><Relationship Id="rId111" Type="http://schemas.openxmlformats.org/officeDocument/2006/relationships/image" Target="../media/image2420.png"/><Relationship Id="rId132" Type="http://schemas.openxmlformats.org/officeDocument/2006/relationships/customXml" Target="../ink/ink2378.xml"/><Relationship Id="rId153" Type="http://schemas.openxmlformats.org/officeDocument/2006/relationships/image" Target="../media/image2441.png"/><Relationship Id="rId174" Type="http://schemas.openxmlformats.org/officeDocument/2006/relationships/customXml" Target="../ink/ink2399.xml"/><Relationship Id="rId195" Type="http://schemas.openxmlformats.org/officeDocument/2006/relationships/image" Target="../media/image2462.png"/><Relationship Id="rId209" Type="http://schemas.openxmlformats.org/officeDocument/2006/relationships/image" Target="../media/image2469.png"/><Relationship Id="rId220" Type="http://schemas.openxmlformats.org/officeDocument/2006/relationships/customXml" Target="../ink/ink2422.xml"/><Relationship Id="rId241" Type="http://schemas.openxmlformats.org/officeDocument/2006/relationships/image" Target="../media/image2485.png"/><Relationship Id="rId15" Type="http://schemas.openxmlformats.org/officeDocument/2006/relationships/image" Target="../media/image2372.png"/><Relationship Id="rId36" Type="http://schemas.openxmlformats.org/officeDocument/2006/relationships/customXml" Target="../ink/ink2330.xml"/><Relationship Id="rId57" Type="http://schemas.openxmlformats.org/officeDocument/2006/relationships/image" Target="../media/image2393.png"/><Relationship Id="rId262" Type="http://schemas.openxmlformats.org/officeDocument/2006/relationships/customXml" Target="../ink/ink2443.xml"/><Relationship Id="rId283" Type="http://schemas.openxmlformats.org/officeDocument/2006/relationships/image" Target="../media/image2506.png"/><Relationship Id="rId318" Type="http://schemas.openxmlformats.org/officeDocument/2006/relationships/customXml" Target="../ink/ink2471.xml"/><Relationship Id="rId339" Type="http://schemas.openxmlformats.org/officeDocument/2006/relationships/image" Target="../media/image2534.png"/><Relationship Id="rId78" Type="http://schemas.openxmlformats.org/officeDocument/2006/relationships/customXml" Target="../ink/ink2351.xml"/><Relationship Id="rId99" Type="http://schemas.openxmlformats.org/officeDocument/2006/relationships/image" Target="../media/image2414.png"/><Relationship Id="rId101" Type="http://schemas.openxmlformats.org/officeDocument/2006/relationships/image" Target="../media/image2415.png"/><Relationship Id="rId122" Type="http://schemas.openxmlformats.org/officeDocument/2006/relationships/customXml" Target="../ink/ink2373.xml"/><Relationship Id="rId143" Type="http://schemas.openxmlformats.org/officeDocument/2006/relationships/image" Target="../media/image2436.png"/><Relationship Id="rId164" Type="http://schemas.openxmlformats.org/officeDocument/2006/relationships/customXml" Target="../ink/ink2394.xml"/><Relationship Id="rId185" Type="http://schemas.openxmlformats.org/officeDocument/2006/relationships/image" Target="../media/image2457.png"/><Relationship Id="rId9" Type="http://schemas.openxmlformats.org/officeDocument/2006/relationships/image" Target="../media/image2369.png"/><Relationship Id="rId210" Type="http://schemas.openxmlformats.org/officeDocument/2006/relationships/customXml" Target="../ink/ink2417.xml"/><Relationship Id="rId26" Type="http://schemas.openxmlformats.org/officeDocument/2006/relationships/customXml" Target="../ink/ink2325.xml"/><Relationship Id="rId231" Type="http://schemas.openxmlformats.org/officeDocument/2006/relationships/image" Target="../media/image2480.png"/><Relationship Id="rId252" Type="http://schemas.openxmlformats.org/officeDocument/2006/relationships/customXml" Target="../ink/ink2438.xml"/><Relationship Id="rId273" Type="http://schemas.openxmlformats.org/officeDocument/2006/relationships/image" Target="../media/image2501.png"/><Relationship Id="rId294" Type="http://schemas.openxmlformats.org/officeDocument/2006/relationships/customXml" Target="../ink/ink2459.xml"/><Relationship Id="rId308" Type="http://schemas.openxmlformats.org/officeDocument/2006/relationships/customXml" Target="../ink/ink2466.xml"/><Relationship Id="rId329" Type="http://schemas.openxmlformats.org/officeDocument/2006/relationships/image" Target="../media/image2529.png"/><Relationship Id="rId47" Type="http://schemas.openxmlformats.org/officeDocument/2006/relationships/image" Target="../media/image2388.png"/><Relationship Id="rId68" Type="http://schemas.openxmlformats.org/officeDocument/2006/relationships/customXml" Target="../ink/ink2346.xml"/><Relationship Id="rId89" Type="http://schemas.openxmlformats.org/officeDocument/2006/relationships/image" Target="../media/image2409.png"/><Relationship Id="rId112" Type="http://schemas.openxmlformats.org/officeDocument/2006/relationships/customXml" Target="../ink/ink2368.xml"/><Relationship Id="rId133" Type="http://schemas.openxmlformats.org/officeDocument/2006/relationships/image" Target="../media/image2431.png"/><Relationship Id="rId154" Type="http://schemas.openxmlformats.org/officeDocument/2006/relationships/customXml" Target="../ink/ink2389.xml"/><Relationship Id="rId175" Type="http://schemas.openxmlformats.org/officeDocument/2006/relationships/image" Target="../media/image2452.png"/><Relationship Id="rId340" Type="http://schemas.openxmlformats.org/officeDocument/2006/relationships/customXml" Target="../ink/ink2482.xml"/><Relationship Id="rId196" Type="http://schemas.openxmlformats.org/officeDocument/2006/relationships/customXml" Target="../ink/ink2410.xml"/><Relationship Id="rId200" Type="http://schemas.openxmlformats.org/officeDocument/2006/relationships/customXml" Target="../ink/ink2412.xml"/><Relationship Id="rId16" Type="http://schemas.openxmlformats.org/officeDocument/2006/relationships/customXml" Target="../ink/ink2320.xml"/><Relationship Id="rId221" Type="http://schemas.openxmlformats.org/officeDocument/2006/relationships/image" Target="../media/image2475.png"/><Relationship Id="rId242" Type="http://schemas.openxmlformats.org/officeDocument/2006/relationships/customXml" Target="../ink/ink2433.xml"/><Relationship Id="rId263" Type="http://schemas.openxmlformats.org/officeDocument/2006/relationships/image" Target="../media/image2496.png"/><Relationship Id="rId284" Type="http://schemas.openxmlformats.org/officeDocument/2006/relationships/customXml" Target="../ink/ink2454.xml"/><Relationship Id="rId319" Type="http://schemas.openxmlformats.org/officeDocument/2006/relationships/image" Target="../media/image2524.png"/><Relationship Id="rId37" Type="http://schemas.openxmlformats.org/officeDocument/2006/relationships/image" Target="../media/image2383.png"/><Relationship Id="rId58" Type="http://schemas.openxmlformats.org/officeDocument/2006/relationships/customXml" Target="../ink/ink2341.xml"/><Relationship Id="rId79" Type="http://schemas.openxmlformats.org/officeDocument/2006/relationships/image" Target="../media/image2404.png"/><Relationship Id="rId102" Type="http://schemas.openxmlformats.org/officeDocument/2006/relationships/customXml" Target="../ink/ink2363.xml"/><Relationship Id="rId123" Type="http://schemas.openxmlformats.org/officeDocument/2006/relationships/image" Target="../media/image2426.png"/><Relationship Id="rId144" Type="http://schemas.openxmlformats.org/officeDocument/2006/relationships/customXml" Target="../ink/ink2384.xml"/><Relationship Id="rId330" Type="http://schemas.openxmlformats.org/officeDocument/2006/relationships/customXml" Target="../ink/ink2477.xml"/><Relationship Id="rId90" Type="http://schemas.openxmlformats.org/officeDocument/2006/relationships/customXml" Target="../ink/ink2357.xml"/><Relationship Id="rId165" Type="http://schemas.openxmlformats.org/officeDocument/2006/relationships/image" Target="../media/image2447.png"/><Relationship Id="rId186" Type="http://schemas.openxmlformats.org/officeDocument/2006/relationships/customXml" Target="../ink/ink2405.xml"/><Relationship Id="rId211" Type="http://schemas.openxmlformats.org/officeDocument/2006/relationships/image" Target="../media/image2470.png"/><Relationship Id="rId232" Type="http://schemas.openxmlformats.org/officeDocument/2006/relationships/customXml" Target="../ink/ink2428.xml"/><Relationship Id="rId253" Type="http://schemas.openxmlformats.org/officeDocument/2006/relationships/image" Target="../media/image2491.png"/><Relationship Id="rId274" Type="http://schemas.openxmlformats.org/officeDocument/2006/relationships/customXml" Target="../ink/ink2449.xml"/><Relationship Id="rId295" Type="http://schemas.openxmlformats.org/officeDocument/2006/relationships/image" Target="../media/image2512.png"/><Relationship Id="rId309" Type="http://schemas.openxmlformats.org/officeDocument/2006/relationships/image" Target="../media/image2519.png"/><Relationship Id="rId27" Type="http://schemas.openxmlformats.org/officeDocument/2006/relationships/image" Target="../media/image2378.png"/><Relationship Id="rId48" Type="http://schemas.openxmlformats.org/officeDocument/2006/relationships/customXml" Target="../ink/ink2336.xml"/><Relationship Id="rId69" Type="http://schemas.openxmlformats.org/officeDocument/2006/relationships/image" Target="../media/image2399.png"/><Relationship Id="rId113" Type="http://schemas.openxmlformats.org/officeDocument/2006/relationships/image" Target="../media/image2421.png"/><Relationship Id="rId134" Type="http://schemas.openxmlformats.org/officeDocument/2006/relationships/customXml" Target="../ink/ink2379.xml"/><Relationship Id="rId320" Type="http://schemas.openxmlformats.org/officeDocument/2006/relationships/customXml" Target="../ink/ink2472.xml"/><Relationship Id="rId80" Type="http://schemas.openxmlformats.org/officeDocument/2006/relationships/customXml" Target="../ink/ink2352.xml"/><Relationship Id="rId155" Type="http://schemas.openxmlformats.org/officeDocument/2006/relationships/image" Target="../media/image2442.png"/><Relationship Id="rId176" Type="http://schemas.openxmlformats.org/officeDocument/2006/relationships/customXml" Target="../ink/ink2400.xml"/><Relationship Id="rId197" Type="http://schemas.openxmlformats.org/officeDocument/2006/relationships/image" Target="../media/image2463.png"/><Relationship Id="rId341" Type="http://schemas.openxmlformats.org/officeDocument/2006/relationships/image" Target="../media/image2535.png"/><Relationship Id="rId201" Type="http://schemas.openxmlformats.org/officeDocument/2006/relationships/image" Target="../media/image2465.png"/><Relationship Id="rId222" Type="http://schemas.openxmlformats.org/officeDocument/2006/relationships/customXml" Target="../ink/ink2423.xml"/><Relationship Id="rId243" Type="http://schemas.openxmlformats.org/officeDocument/2006/relationships/image" Target="../media/image2486.png"/><Relationship Id="rId264" Type="http://schemas.openxmlformats.org/officeDocument/2006/relationships/customXml" Target="../ink/ink2444.xml"/><Relationship Id="rId285" Type="http://schemas.openxmlformats.org/officeDocument/2006/relationships/image" Target="../media/image2507.png"/><Relationship Id="rId17" Type="http://schemas.openxmlformats.org/officeDocument/2006/relationships/image" Target="../media/image2373.png"/><Relationship Id="rId38" Type="http://schemas.openxmlformats.org/officeDocument/2006/relationships/customXml" Target="../ink/ink2331.xml"/><Relationship Id="rId59" Type="http://schemas.openxmlformats.org/officeDocument/2006/relationships/image" Target="../media/image2394.png"/><Relationship Id="rId103" Type="http://schemas.openxmlformats.org/officeDocument/2006/relationships/image" Target="../media/image2416.png"/><Relationship Id="rId124" Type="http://schemas.openxmlformats.org/officeDocument/2006/relationships/customXml" Target="../ink/ink2374.xml"/><Relationship Id="rId310" Type="http://schemas.openxmlformats.org/officeDocument/2006/relationships/customXml" Target="../ink/ink2467.xml"/><Relationship Id="rId70" Type="http://schemas.openxmlformats.org/officeDocument/2006/relationships/customXml" Target="../ink/ink2347.xml"/><Relationship Id="rId91" Type="http://schemas.openxmlformats.org/officeDocument/2006/relationships/image" Target="../media/image2410.png"/><Relationship Id="rId145" Type="http://schemas.openxmlformats.org/officeDocument/2006/relationships/image" Target="../media/image2437.png"/><Relationship Id="rId166" Type="http://schemas.openxmlformats.org/officeDocument/2006/relationships/customXml" Target="../ink/ink2395.xml"/><Relationship Id="rId187" Type="http://schemas.openxmlformats.org/officeDocument/2006/relationships/image" Target="../media/image2458.png"/><Relationship Id="rId331" Type="http://schemas.openxmlformats.org/officeDocument/2006/relationships/image" Target="../media/image2530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2418.xml"/><Relationship Id="rId233" Type="http://schemas.openxmlformats.org/officeDocument/2006/relationships/image" Target="../media/image2481.png"/><Relationship Id="rId254" Type="http://schemas.openxmlformats.org/officeDocument/2006/relationships/customXml" Target="../ink/ink2439.xml"/><Relationship Id="rId28" Type="http://schemas.openxmlformats.org/officeDocument/2006/relationships/customXml" Target="../ink/ink2326.xml"/><Relationship Id="rId49" Type="http://schemas.openxmlformats.org/officeDocument/2006/relationships/image" Target="../media/image2389.png"/><Relationship Id="rId114" Type="http://schemas.openxmlformats.org/officeDocument/2006/relationships/customXml" Target="../ink/ink2369.xml"/><Relationship Id="rId275" Type="http://schemas.openxmlformats.org/officeDocument/2006/relationships/image" Target="../media/image2502.png"/><Relationship Id="rId296" Type="http://schemas.openxmlformats.org/officeDocument/2006/relationships/customXml" Target="../ink/ink2460.xml"/><Relationship Id="rId300" Type="http://schemas.openxmlformats.org/officeDocument/2006/relationships/customXml" Target="../ink/ink2462.xml"/><Relationship Id="rId60" Type="http://schemas.openxmlformats.org/officeDocument/2006/relationships/customXml" Target="../ink/ink2342.xml"/><Relationship Id="rId81" Type="http://schemas.openxmlformats.org/officeDocument/2006/relationships/image" Target="../media/image2405.png"/><Relationship Id="rId135" Type="http://schemas.openxmlformats.org/officeDocument/2006/relationships/image" Target="../media/image2432.png"/><Relationship Id="rId156" Type="http://schemas.openxmlformats.org/officeDocument/2006/relationships/customXml" Target="../ink/ink2390.xml"/><Relationship Id="rId177" Type="http://schemas.openxmlformats.org/officeDocument/2006/relationships/image" Target="../media/image2453.png"/><Relationship Id="rId198" Type="http://schemas.openxmlformats.org/officeDocument/2006/relationships/customXml" Target="../ink/ink2411.xml"/><Relationship Id="rId321" Type="http://schemas.openxmlformats.org/officeDocument/2006/relationships/image" Target="../media/image2525.png"/><Relationship Id="rId342" Type="http://schemas.openxmlformats.org/officeDocument/2006/relationships/customXml" Target="../ink/ink2483.xml"/><Relationship Id="rId202" Type="http://schemas.openxmlformats.org/officeDocument/2006/relationships/customXml" Target="../ink/ink2413.xml"/><Relationship Id="rId223" Type="http://schemas.openxmlformats.org/officeDocument/2006/relationships/image" Target="../media/image2476.png"/><Relationship Id="rId244" Type="http://schemas.openxmlformats.org/officeDocument/2006/relationships/customXml" Target="../ink/ink2434.xml"/><Relationship Id="rId18" Type="http://schemas.openxmlformats.org/officeDocument/2006/relationships/customXml" Target="../ink/ink2321.xml"/><Relationship Id="rId39" Type="http://schemas.openxmlformats.org/officeDocument/2006/relationships/image" Target="../media/image2384.png"/><Relationship Id="rId265" Type="http://schemas.openxmlformats.org/officeDocument/2006/relationships/image" Target="../media/image2497.png"/><Relationship Id="rId286" Type="http://schemas.openxmlformats.org/officeDocument/2006/relationships/customXml" Target="../ink/ink2455.xml"/><Relationship Id="rId50" Type="http://schemas.openxmlformats.org/officeDocument/2006/relationships/customXml" Target="../ink/ink2337.xml"/><Relationship Id="rId104" Type="http://schemas.openxmlformats.org/officeDocument/2006/relationships/customXml" Target="../ink/ink2364.xml"/><Relationship Id="rId125" Type="http://schemas.openxmlformats.org/officeDocument/2006/relationships/image" Target="../media/image2427.png"/><Relationship Id="rId146" Type="http://schemas.openxmlformats.org/officeDocument/2006/relationships/customXml" Target="../ink/ink2385.xml"/><Relationship Id="rId167" Type="http://schemas.openxmlformats.org/officeDocument/2006/relationships/image" Target="../media/image2448.png"/><Relationship Id="rId188" Type="http://schemas.openxmlformats.org/officeDocument/2006/relationships/customXml" Target="../ink/ink2406.xml"/><Relationship Id="rId311" Type="http://schemas.openxmlformats.org/officeDocument/2006/relationships/image" Target="../media/image2520.png"/><Relationship Id="rId332" Type="http://schemas.openxmlformats.org/officeDocument/2006/relationships/customXml" Target="../ink/ink2478.xml"/><Relationship Id="rId71" Type="http://schemas.openxmlformats.org/officeDocument/2006/relationships/image" Target="../media/image2400.png"/><Relationship Id="rId92" Type="http://schemas.openxmlformats.org/officeDocument/2006/relationships/customXml" Target="../ink/ink2358.xml"/><Relationship Id="rId213" Type="http://schemas.openxmlformats.org/officeDocument/2006/relationships/image" Target="../media/image2471.png"/><Relationship Id="rId234" Type="http://schemas.openxmlformats.org/officeDocument/2006/relationships/customXml" Target="../ink/ink2429.xml"/><Relationship Id="rId2" Type="http://schemas.openxmlformats.org/officeDocument/2006/relationships/oleObject" Target="../embeddings/oleObject11.bin"/><Relationship Id="rId29" Type="http://schemas.openxmlformats.org/officeDocument/2006/relationships/image" Target="../media/image2379.png"/><Relationship Id="rId255" Type="http://schemas.openxmlformats.org/officeDocument/2006/relationships/image" Target="../media/image2492.png"/><Relationship Id="rId276" Type="http://schemas.openxmlformats.org/officeDocument/2006/relationships/customXml" Target="../ink/ink2450.xml"/><Relationship Id="rId297" Type="http://schemas.openxmlformats.org/officeDocument/2006/relationships/image" Target="../media/image2513.png"/><Relationship Id="rId40" Type="http://schemas.openxmlformats.org/officeDocument/2006/relationships/customXml" Target="../ink/ink2332.xml"/><Relationship Id="rId115" Type="http://schemas.openxmlformats.org/officeDocument/2006/relationships/image" Target="../media/image2422.png"/><Relationship Id="rId136" Type="http://schemas.openxmlformats.org/officeDocument/2006/relationships/customXml" Target="../ink/ink2380.xml"/><Relationship Id="rId157" Type="http://schemas.openxmlformats.org/officeDocument/2006/relationships/image" Target="../media/image2443.png"/><Relationship Id="rId178" Type="http://schemas.openxmlformats.org/officeDocument/2006/relationships/customXml" Target="../ink/ink2401.xml"/><Relationship Id="rId301" Type="http://schemas.openxmlformats.org/officeDocument/2006/relationships/image" Target="../media/image2515.png"/><Relationship Id="rId322" Type="http://schemas.openxmlformats.org/officeDocument/2006/relationships/customXml" Target="../ink/ink2473.xml"/><Relationship Id="rId343" Type="http://schemas.openxmlformats.org/officeDocument/2006/relationships/image" Target="../media/image2536.png"/><Relationship Id="rId61" Type="http://schemas.openxmlformats.org/officeDocument/2006/relationships/image" Target="../media/image2395.png"/><Relationship Id="rId82" Type="http://schemas.openxmlformats.org/officeDocument/2006/relationships/customXml" Target="../ink/ink2353.xml"/><Relationship Id="rId199" Type="http://schemas.openxmlformats.org/officeDocument/2006/relationships/image" Target="../media/image2464.png"/><Relationship Id="rId203" Type="http://schemas.openxmlformats.org/officeDocument/2006/relationships/image" Target="../media/image2466.png"/><Relationship Id="rId19" Type="http://schemas.openxmlformats.org/officeDocument/2006/relationships/image" Target="../media/image2374.png"/><Relationship Id="rId224" Type="http://schemas.openxmlformats.org/officeDocument/2006/relationships/customXml" Target="../ink/ink2424.xml"/><Relationship Id="rId245" Type="http://schemas.openxmlformats.org/officeDocument/2006/relationships/image" Target="../media/image2487.png"/><Relationship Id="rId266" Type="http://schemas.openxmlformats.org/officeDocument/2006/relationships/customXml" Target="../ink/ink2445.xml"/><Relationship Id="rId287" Type="http://schemas.openxmlformats.org/officeDocument/2006/relationships/image" Target="../media/image2508.png"/><Relationship Id="rId30" Type="http://schemas.openxmlformats.org/officeDocument/2006/relationships/customXml" Target="../ink/ink2327.xml"/><Relationship Id="rId105" Type="http://schemas.openxmlformats.org/officeDocument/2006/relationships/image" Target="../media/image2417.png"/><Relationship Id="rId126" Type="http://schemas.openxmlformats.org/officeDocument/2006/relationships/customXml" Target="../ink/ink2375.xml"/><Relationship Id="rId147" Type="http://schemas.openxmlformats.org/officeDocument/2006/relationships/image" Target="../media/image2438.png"/><Relationship Id="rId168" Type="http://schemas.openxmlformats.org/officeDocument/2006/relationships/customXml" Target="../ink/ink2396.xml"/><Relationship Id="rId312" Type="http://schemas.openxmlformats.org/officeDocument/2006/relationships/customXml" Target="../ink/ink2468.xml"/><Relationship Id="rId333" Type="http://schemas.openxmlformats.org/officeDocument/2006/relationships/image" Target="../media/image2531.png"/><Relationship Id="rId51" Type="http://schemas.openxmlformats.org/officeDocument/2006/relationships/image" Target="../media/image2390.png"/><Relationship Id="rId72" Type="http://schemas.openxmlformats.org/officeDocument/2006/relationships/customXml" Target="../ink/ink2348.xml"/><Relationship Id="rId93" Type="http://schemas.openxmlformats.org/officeDocument/2006/relationships/image" Target="../media/image2411.png"/><Relationship Id="rId189" Type="http://schemas.openxmlformats.org/officeDocument/2006/relationships/image" Target="../media/image2459.png"/><Relationship Id="rId3" Type="http://schemas.openxmlformats.org/officeDocument/2006/relationships/image" Target="../media/image2366.emf"/><Relationship Id="rId214" Type="http://schemas.openxmlformats.org/officeDocument/2006/relationships/customXml" Target="../ink/ink2419.xml"/><Relationship Id="rId235" Type="http://schemas.openxmlformats.org/officeDocument/2006/relationships/image" Target="../media/image2482.png"/><Relationship Id="rId256" Type="http://schemas.openxmlformats.org/officeDocument/2006/relationships/customXml" Target="../ink/ink2440.xml"/><Relationship Id="rId277" Type="http://schemas.openxmlformats.org/officeDocument/2006/relationships/image" Target="../media/image2503.png"/><Relationship Id="rId298" Type="http://schemas.openxmlformats.org/officeDocument/2006/relationships/customXml" Target="../ink/ink2461.xml"/><Relationship Id="rId116" Type="http://schemas.openxmlformats.org/officeDocument/2006/relationships/customXml" Target="../ink/ink2370.xml"/><Relationship Id="rId137" Type="http://schemas.openxmlformats.org/officeDocument/2006/relationships/image" Target="../media/image2433.png"/><Relationship Id="rId158" Type="http://schemas.openxmlformats.org/officeDocument/2006/relationships/customXml" Target="../ink/ink2391.xml"/><Relationship Id="rId302" Type="http://schemas.openxmlformats.org/officeDocument/2006/relationships/customXml" Target="../ink/ink2463.xml"/><Relationship Id="rId323" Type="http://schemas.openxmlformats.org/officeDocument/2006/relationships/image" Target="../media/image2526.png"/><Relationship Id="rId344" Type="http://schemas.openxmlformats.org/officeDocument/2006/relationships/customXml" Target="../ink/ink2484.xml"/><Relationship Id="rId20" Type="http://schemas.openxmlformats.org/officeDocument/2006/relationships/customXml" Target="../ink/ink2322.xml"/><Relationship Id="rId41" Type="http://schemas.openxmlformats.org/officeDocument/2006/relationships/image" Target="../media/image2385.png"/><Relationship Id="rId62" Type="http://schemas.openxmlformats.org/officeDocument/2006/relationships/customXml" Target="../ink/ink2343.xml"/><Relationship Id="rId83" Type="http://schemas.openxmlformats.org/officeDocument/2006/relationships/image" Target="../media/image2406.png"/><Relationship Id="rId179" Type="http://schemas.openxmlformats.org/officeDocument/2006/relationships/image" Target="../media/image2454.png"/><Relationship Id="rId190" Type="http://schemas.openxmlformats.org/officeDocument/2006/relationships/customXml" Target="../ink/ink2407.xml"/><Relationship Id="rId204" Type="http://schemas.openxmlformats.org/officeDocument/2006/relationships/customXml" Target="../ink/ink2414.xml"/><Relationship Id="rId225" Type="http://schemas.openxmlformats.org/officeDocument/2006/relationships/image" Target="../media/image2477.png"/><Relationship Id="rId246" Type="http://schemas.openxmlformats.org/officeDocument/2006/relationships/customXml" Target="../ink/ink2435.xml"/><Relationship Id="rId267" Type="http://schemas.openxmlformats.org/officeDocument/2006/relationships/image" Target="../media/image2498.png"/><Relationship Id="rId288" Type="http://schemas.openxmlformats.org/officeDocument/2006/relationships/customXml" Target="../ink/ink2456.xml"/><Relationship Id="rId106" Type="http://schemas.openxmlformats.org/officeDocument/2006/relationships/customXml" Target="../ink/ink2365.xml"/><Relationship Id="rId127" Type="http://schemas.openxmlformats.org/officeDocument/2006/relationships/image" Target="../media/image2428.png"/><Relationship Id="rId313" Type="http://schemas.openxmlformats.org/officeDocument/2006/relationships/image" Target="../media/image2521.png"/><Relationship Id="rId10" Type="http://schemas.openxmlformats.org/officeDocument/2006/relationships/customXml" Target="../ink/ink2317.xml"/><Relationship Id="rId31" Type="http://schemas.openxmlformats.org/officeDocument/2006/relationships/image" Target="../media/image2380.png"/><Relationship Id="rId52" Type="http://schemas.openxmlformats.org/officeDocument/2006/relationships/customXml" Target="../ink/ink2338.xml"/><Relationship Id="rId73" Type="http://schemas.openxmlformats.org/officeDocument/2006/relationships/image" Target="../media/image2401.png"/><Relationship Id="rId94" Type="http://schemas.openxmlformats.org/officeDocument/2006/relationships/customXml" Target="../ink/ink2359.xml"/><Relationship Id="rId148" Type="http://schemas.openxmlformats.org/officeDocument/2006/relationships/customXml" Target="../ink/ink2386.xml"/><Relationship Id="rId169" Type="http://schemas.openxmlformats.org/officeDocument/2006/relationships/image" Target="../media/image2449.png"/><Relationship Id="rId334" Type="http://schemas.openxmlformats.org/officeDocument/2006/relationships/customXml" Target="../ink/ink2479.xml"/><Relationship Id="rId4" Type="http://schemas.openxmlformats.org/officeDocument/2006/relationships/customXml" Target="../ink/ink2314.xml"/><Relationship Id="rId180" Type="http://schemas.openxmlformats.org/officeDocument/2006/relationships/customXml" Target="../ink/ink2402.xml"/><Relationship Id="rId215" Type="http://schemas.openxmlformats.org/officeDocument/2006/relationships/image" Target="../media/image2472.png"/><Relationship Id="rId236" Type="http://schemas.openxmlformats.org/officeDocument/2006/relationships/customXml" Target="../ink/ink2430.xml"/><Relationship Id="rId257" Type="http://schemas.openxmlformats.org/officeDocument/2006/relationships/image" Target="../media/image2493.png"/><Relationship Id="rId278" Type="http://schemas.openxmlformats.org/officeDocument/2006/relationships/customXml" Target="../ink/ink2451.xml"/><Relationship Id="rId303" Type="http://schemas.openxmlformats.org/officeDocument/2006/relationships/image" Target="../media/image2516.png"/><Relationship Id="rId42" Type="http://schemas.openxmlformats.org/officeDocument/2006/relationships/customXml" Target="../ink/ink2333.xml"/><Relationship Id="rId84" Type="http://schemas.openxmlformats.org/officeDocument/2006/relationships/customXml" Target="../ink/ink2354.xml"/><Relationship Id="rId138" Type="http://schemas.openxmlformats.org/officeDocument/2006/relationships/customXml" Target="../ink/ink2381.xml"/><Relationship Id="rId345" Type="http://schemas.openxmlformats.org/officeDocument/2006/relationships/image" Target="../media/image2537.png"/><Relationship Id="rId191" Type="http://schemas.openxmlformats.org/officeDocument/2006/relationships/image" Target="../media/image2460.png"/><Relationship Id="rId205" Type="http://schemas.openxmlformats.org/officeDocument/2006/relationships/image" Target="../media/image2467.png"/><Relationship Id="rId247" Type="http://schemas.openxmlformats.org/officeDocument/2006/relationships/image" Target="../media/image2488.png"/><Relationship Id="rId107" Type="http://schemas.openxmlformats.org/officeDocument/2006/relationships/image" Target="../media/image2418.png"/><Relationship Id="rId289" Type="http://schemas.openxmlformats.org/officeDocument/2006/relationships/image" Target="../media/image2509.png"/><Relationship Id="rId11" Type="http://schemas.openxmlformats.org/officeDocument/2006/relationships/image" Target="../media/image2370.png"/><Relationship Id="rId53" Type="http://schemas.openxmlformats.org/officeDocument/2006/relationships/image" Target="../media/image2391.png"/><Relationship Id="rId149" Type="http://schemas.openxmlformats.org/officeDocument/2006/relationships/image" Target="../media/image2439.png"/><Relationship Id="rId314" Type="http://schemas.openxmlformats.org/officeDocument/2006/relationships/customXml" Target="../ink/ink2469.xml"/><Relationship Id="rId95" Type="http://schemas.openxmlformats.org/officeDocument/2006/relationships/image" Target="../media/image2412.png"/><Relationship Id="rId160" Type="http://schemas.openxmlformats.org/officeDocument/2006/relationships/customXml" Target="../ink/ink2392.xml"/><Relationship Id="rId216" Type="http://schemas.openxmlformats.org/officeDocument/2006/relationships/customXml" Target="../ink/ink2420.xml"/><Relationship Id="rId258" Type="http://schemas.openxmlformats.org/officeDocument/2006/relationships/customXml" Target="../ink/ink2441.xml"/><Relationship Id="rId22" Type="http://schemas.openxmlformats.org/officeDocument/2006/relationships/customXml" Target="../ink/ink2323.xml"/><Relationship Id="rId64" Type="http://schemas.openxmlformats.org/officeDocument/2006/relationships/customXml" Target="../ink/ink2344.xml"/><Relationship Id="rId118" Type="http://schemas.openxmlformats.org/officeDocument/2006/relationships/customXml" Target="../ink/ink2371.xml"/><Relationship Id="rId325" Type="http://schemas.openxmlformats.org/officeDocument/2006/relationships/image" Target="../media/image2527.png"/><Relationship Id="rId171" Type="http://schemas.openxmlformats.org/officeDocument/2006/relationships/image" Target="../media/image2450.png"/><Relationship Id="rId227" Type="http://schemas.openxmlformats.org/officeDocument/2006/relationships/image" Target="../media/image2478.png"/><Relationship Id="rId269" Type="http://schemas.openxmlformats.org/officeDocument/2006/relationships/image" Target="../media/image2499.png"/><Relationship Id="rId33" Type="http://schemas.openxmlformats.org/officeDocument/2006/relationships/image" Target="../media/image2381.png"/><Relationship Id="rId129" Type="http://schemas.openxmlformats.org/officeDocument/2006/relationships/image" Target="../media/image2429.png"/><Relationship Id="rId280" Type="http://schemas.openxmlformats.org/officeDocument/2006/relationships/customXml" Target="../ink/ink2452.xml"/><Relationship Id="rId336" Type="http://schemas.openxmlformats.org/officeDocument/2006/relationships/customXml" Target="../ink/ink2480.xml"/><Relationship Id="rId75" Type="http://schemas.openxmlformats.org/officeDocument/2006/relationships/image" Target="../media/image2402.png"/><Relationship Id="rId140" Type="http://schemas.openxmlformats.org/officeDocument/2006/relationships/customXml" Target="../ink/ink2382.xml"/><Relationship Id="rId182" Type="http://schemas.openxmlformats.org/officeDocument/2006/relationships/customXml" Target="../ink/ink2403.xml"/><Relationship Id="rId6" Type="http://schemas.openxmlformats.org/officeDocument/2006/relationships/customXml" Target="../ink/ink2315.xml"/><Relationship Id="rId238" Type="http://schemas.openxmlformats.org/officeDocument/2006/relationships/customXml" Target="../ink/ink2431.xml"/><Relationship Id="rId291" Type="http://schemas.openxmlformats.org/officeDocument/2006/relationships/image" Target="../media/image2510.png"/><Relationship Id="rId305" Type="http://schemas.openxmlformats.org/officeDocument/2006/relationships/image" Target="../media/image2517.png"/><Relationship Id="rId347" Type="http://schemas.openxmlformats.org/officeDocument/2006/relationships/image" Target="../media/image2538.png"/><Relationship Id="rId44" Type="http://schemas.openxmlformats.org/officeDocument/2006/relationships/customXml" Target="../ink/ink2334.xml"/><Relationship Id="rId86" Type="http://schemas.openxmlformats.org/officeDocument/2006/relationships/customXml" Target="../ink/ink2355.xml"/><Relationship Id="rId151" Type="http://schemas.openxmlformats.org/officeDocument/2006/relationships/image" Target="../media/image2440.png"/><Relationship Id="rId193" Type="http://schemas.openxmlformats.org/officeDocument/2006/relationships/image" Target="../media/image2461.png"/><Relationship Id="rId207" Type="http://schemas.openxmlformats.org/officeDocument/2006/relationships/image" Target="../media/image2468.png"/><Relationship Id="rId249" Type="http://schemas.openxmlformats.org/officeDocument/2006/relationships/image" Target="../media/image2489.png"/><Relationship Id="rId13" Type="http://schemas.openxmlformats.org/officeDocument/2006/relationships/image" Target="../media/image2371.png"/><Relationship Id="rId109" Type="http://schemas.openxmlformats.org/officeDocument/2006/relationships/image" Target="../media/image2419.png"/><Relationship Id="rId260" Type="http://schemas.openxmlformats.org/officeDocument/2006/relationships/customXml" Target="../ink/ink2442.xml"/><Relationship Id="rId316" Type="http://schemas.openxmlformats.org/officeDocument/2006/relationships/customXml" Target="../ink/ink2470.xml"/><Relationship Id="rId55" Type="http://schemas.openxmlformats.org/officeDocument/2006/relationships/image" Target="../media/image2392.png"/><Relationship Id="rId97" Type="http://schemas.openxmlformats.org/officeDocument/2006/relationships/image" Target="../media/image2413.png"/><Relationship Id="rId120" Type="http://schemas.openxmlformats.org/officeDocument/2006/relationships/customXml" Target="../ink/ink2372.xml"/><Relationship Id="rId162" Type="http://schemas.openxmlformats.org/officeDocument/2006/relationships/customXml" Target="../ink/ink2393.xml"/><Relationship Id="rId218" Type="http://schemas.openxmlformats.org/officeDocument/2006/relationships/customXml" Target="../ink/ink2421.xml"/><Relationship Id="rId271" Type="http://schemas.openxmlformats.org/officeDocument/2006/relationships/image" Target="../media/image2500.png"/><Relationship Id="rId24" Type="http://schemas.openxmlformats.org/officeDocument/2006/relationships/customXml" Target="../ink/ink2324.xml"/><Relationship Id="rId66" Type="http://schemas.openxmlformats.org/officeDocument/2006/relationships/customXml" Target="../ink/ink2345.xml"/><Relationship Id="rId131" Type="http://schemas.openxmlformats.org/officeDocument/2006/relationships/image" Target="../media/image2430.png"/><Relationship Id="rId327" Type="http://schemas.openxmlformats.org/officeDocument/2006/relationships/image" Target="../media/image2528.png"/><Relationship Id="rId173" Type="http://schemas.openxmlformats.org/officeDocument/2006/relationships/image" Target="../media/image2451.png"/><Relationship Id="rId229" Type="http://schemas.openxmlformats.org/officeDocument/2006/relationships/image" Target="../media/image2479.png"/><Relationship Id="rId240" Type="http://schemas.openxmlformats.org/officeDocument/2006/relationships/customXml" Target="../ink/ink243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customXml" Target="../ink/ink2488.xml"/><Relationship Id="rId13" Type="http://schemas.openxmlformats.org/officeDocument/2006/relationships/image" Target="../media/image2543.png"/><Relationship Id="rId18" Type="http://schemas.openxmlformats.org/officeDocument/2006/relationships/customXml" Target="../ink/ink2493.xml"/><Relationship Id="rId3" Type="http://schemas.openxmlformats.org/officeDocument/2006/relationships/image" Target="../media/image2268.jpg"/><Relationship Id="rId21" Type="http://schemas.openxmlformats.org/officeDocument/2006/relationships/image" Target="../media/image2547.png"/><Relationship Id="rId7" Type="http://schemas.openxmlformats.org/officeDocument/2006/relationships/image" Target="../media/image2540.png"/><Relationship Id="rId12" Type="http://schemas.openxmlformats.org/officeDocument/2006/relationships/customXml" Target="../ink/ink2490.xml"/><Relationship Id="rId17" Type="http://schemas.openxmlformats.org/officeDocument/2006/relationships/image" Target="../media/image2545.png"/><Relationship Id="rId25" Type="http://schemas.openxmlformats.org/officeDocument/2006/relationships/image" Target="../media/image2549.png"/><Relationship Id="rId2" Type="http://schemas.openxmlformats.org/officeDocument/2006/relationships/notesSlide" Target="../notesSlides/notesSlide10.xml"/><Relationship Id="rId16" Type="http://schemas.openxmlformats.org/officeDocument/2006/relationships/customXml" Target="../ink/ink2492.xml"/><Relationship Id="rId20" Type="http://schemas.openxmlformats.org/officeDocument/2006/relationships/customXml" Target="../ink/ink2494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487.xml"/><Relationship Id="rId11" Type="http://schemas.openxmlformats.org/officeDocument/2006/relationships/image" Target="../media/image2542.png"/><Relationship Id="rId24" Type="http://schemas.openxmlformats.org/officeDocument/2006/relationships/customXml" Target="../ink/ink2496.xml"/><Relationship Id="rId5" Type="http://schemas.openxmlformats.org/officeDocument/2006/relationships/image" Target="../media/image2539.png"/><Relationship Id="rId15" Type="http://schemas.openxmlformats.org/officeDocument/2006/relationships/image" Target="../media/image2544.png"/><Relationship Id="rId23" Type="http://schemas.openxmlformats.org/officeDocument/2006/relationships/image" Target="../media/image2548.png"/><Relationship Id="rId10" Type="http://schemas.openxmlformats.org/officeDocument/2006/relationships/customXml" Target="../ink/ink2489.xml"/><Relationship Id="rId19" Type="http://schemas.openxmlformats.org/officeDocument/2006/relationships/image" Target="../media/image2546.png"/><Relationship Id="rId4" Type="http://schemas.openxmlformats.org/officeDocument/2006/relationships/customXml" Target="../ink/ink2486.xml"/><Relationship Id="rId9" Type="http://schemas.openxmlformats.org/officeDocument/2006/relationships/image" Target="../media/image2541.png"/><Relationship Id="rId14" Type="http://schemas.openxmlformats.org/officeDocument/2006/relationships/customXml" Target="../ink/ink2491.xml"/><Relationship Id="rId22" Type="http://schemas.openxmlformats.org/officeDocument/2006/relationships/customXml" Target="../ink/ink2495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61.png"/><Relationship Id="rId21" Type="http://schemas.openxmlformats.org/officeDocument/2006/relationships/customXml" Target="../ink/ink2505.xml"/><Relationship Id="rId34" Type="http://schemas.openxmlformats.org/officeDocument/2006/relationships/image" Target="../media/image2565.png"/><Relationship Id="rId42" Type="http://schemas.openxmlformats.org/officeDocument/2006/relationships/image" Target="../media/image2569.png"/><Relationship Id="rId47" Type="http://schemas.openxmlformats.org/officeDocument/2006/relationships/customXml" Target="../ink/ink2518.xml"/><Relationship Id="rId50" Type="http://schemas.openxmlformats.org/officeDocument/2006/relationships/image" Target="../media/image2573.png"/><Relationship Id="rId55" Type="http://schemas.openxmlformats.org/officeDocument/2006/relationships/customXml" Target="../ink/ink2522.xml"/><Relationship Id="rId63" Type="http://schemas.openxmlformats.org/officeDocument/2006/relationships/customXml" Target="../ink/ink2526.xml"/><Relationship Id="rId7" Type="http://schemas.openxmlformats.org/officeDocument/2006/relationships/customXml" Target="../ink/ink2498.xm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2556.png"/><Relationship Id="rId29" Type="http://schemas.openxmlformats.org/officeDocument/2006/relationships/customXml" Target="../ink/ink2509.xml"/><Relationship Id="rId11" Type="http://schemas.openxmlformats.org/officeDocument/2006/relationships/customXml" Target="../ink/ink2500.xml"/><Relationship Id="rId24" Type="http://schemas.openxmlformats.org/officeDocument/2006/relationships/image" Target="../media/image2560.png"/><Relationship Id="rId32" Type="http://schemas.openxmlformats.org/officeDocument/2006/relationships/image" Target="../media/image2564.png"/><Relationship Id="rId37" Type="http://schemas.openxmlformats.org/officeDocument/2006/relationships/customXml" Target="../ink/ink2513.xml"/><Relationship Id="rId40" Type="http://schemas.openxmlformats.org/officeDocument/2006/relationships/image" Target="../media/image2568.png"/><Relationship Id="rId45" Type="http://schemas.openxmlformats.org/officeDocument/2006/relationships/customXml" Target="../ink/ink2517.xml"/><Relationship Id="rId53" Type="http://schemas.openxmlformats.org/officeDocument/2006/relationships/customXml" Target="../ink/ink2521.xml"/><Relationship Id="rId58" Type="http://schemas.openxmlformats.org/officeDocument/2006/relationships/image" Target="../media/image2577.png"/><Relationship Id="rId66" Type="http://schemas.openxmlformats.org/officeDocument/2006/relationships/image" Target="../media/image2581.png"/><Relationship Id="rId5" Type="http://schemas.openxmlformats.org/officeDocument/2006/relationships/customXml" Target="../ink/ink2497.xml"/><Relationship Id="rId61" Type="http://schemas.openxmlformats.org/officeDocument/2006/relationships/customXml" Target="../ink/ink2525.xml"/><Relationship Id="rId19" Type="http://schemas.openxmlformats.org/officeDocument/2006/relationships/customXml" Target="../ink/ink2504.xml"/><Relationship Id="rId14" Type="http://schemas.openxmlformats.org/officeDocument/2006/relationships/image" Target="../media/image2555.png"/><Relationship Id="rId22" Type="http://schemas.openxmlformats.org/officeDocument/2006/relationships/image" Target="../media/image2559.png"/><Relationship Id="rId27" Type="http://schemas.openxmlformats.org/officeDocument/2006/relationships/customXml" Target="../ink/ink2508.xml"/><Relationship Id="rId30" Type="http://schemas.openxmlformats.org/officeDocument/2006/relationships/image" Target="../media/image2563.png"/><Relationship Id="rId35" Type="http://schemas.openxmlformats.org/officeDocument/2006/relationships/customXml" Target="../ink/ink2512.xml"/><Relationship Id="rId43" Type="http://schemas.openxmlformats.org/officeDocument/2006/relationships/customXml" Target="../ink/ink2516.xml"/><Relationship Id="rId48" Type="http://schemas.openxmlformats.org/officeDocument/2006/relationships/image" Target="../media/image2572.png"/><Relationship Id="rId56" Type="http://schemas.openxmlformats.org/officeDocument/2006/relationships/image" Target="../media/image2576.png"/><Relationship Id="rId64" Type="http://schemas.openxmlformats.org/officeDocument/2006/relationships/image" Target="../media/image2580.png"/><Relationship Id="rId8" Type="http://schemas.openxmlformats.org/officeDocument/2006/relationships/image" Target="../media/image2552.png"/><Relationship Id="rId51" Type="http://schemas.openxmlformats.org/officeDocument/2006/relationships/customXml" Target="../ink/ink2520.xml"/><Relationship Id="rId3" Type="http://schemas.openxmlformats.org/officeDocument/2006/relationships/image" Target="../media/image2550.png"/><Relationship Id="rId12" Type="http://schemas.openxmlformats.org/officeDocument/2006/relationships/image" Target="../media/image2554.png"/><Relationship Id="rId17" Type="http://schemas.openxmlformats.org/officeDocument/2006/relationships/customXml" Target="../ink/ink2503.xml"/><Relationship Id="rId25" Type="http://schemas.openxmlformats.org/officeDocument/2006/relationships/customXml" Target="../ink/ink2507.xml"/><Relationship Id="rId33" Type="http://schemas.openxmlformats.org/officeDocument/2006/relationships/customXml" Target="../ink/ink2511.xml"/><Relationship Id="rId38" Type="http://schemas.openxmlformats.org/officeDocument/2006/relationships/image" Target="../media/image2567.png"/><Relationship Id="rId46" Type="http://schemas.openxmlformats.org/officeDocument/2006/relationships/image" Target="../media/image2571.png"/><Relationship Id="rId59" Type="http://schemas.openxmlformats.org/officeDocument/2006/relationships/customXml" Target="../ink/ink2524.xml"/><Relationship Id="rId20" Type="http://schemas.openxmlformats.org/officeDocument/2006/relationships/image" Target="../media/image2558.png"/><Relationship Id="rId41" Type="http://schemas.openxmlformats.org/officeDocument/2006/relationships/customXml" Target="../ink/ink2515.xml"/><Relationship Id="rId54" Type="http://schemas.openxmlformats.org/officeDocument/2006/relationships/image" Target="../media/image2575.png"/><Relationship Id="rId62" Type="http://schemas.openxmlformats.org/officeDocument/2006/relationships/image" Target="../media/image25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51.png"/><Relationship Id="rId15" Type="http://schemas.openxmlformats.org/officeDocument/2006/relationships/customXml" Target="../ink/ink2502.xml"/><Relationship Id="rId23" Type="http://schemas.openxmlformats.org/officeDocument/2006/relationships/customXml" Target="../ink/ink2506.xml"/><Relationship Id="rId28" Type="http://schemas.openxmlformats.org/officeDocument/2006/relationships/image" Target="../media/image2562.png"/><Relationship Id="rId36" Type="http://schemas.openxmlformats.org/officeDocument/2006/relationships/image" Target="../media/image2566.png"/><Relationship Id="rId49" Type="http://schemas.openxmlformats.org/officeDocument/2006/relationships/customXml" Target="../ink/ink2519.xml"/><Relationship Id="rId57" Type="http://schemas.openxmlformats.org/officeDocument/2006/relationships/customXml" Target="../ink/ink2523.xml"/><Relationship Id="rId10" Type="http://schemas.openxmlformats.org/officeDocument/2006/relationships/image" Target="../media/image2553.png"/><Relationship Id="rId31" Type="http://schemas.openxmlformats.org/officeDocument/2006/relationships/customXml" Target="../ink/ink2510.xml"/><Relationship Id="rId44" Type="http://schemas.openxmlformats.org/officeDocument/2006/relationships/image" Target="../media/image2570.png"/><Relationship Id="rId52" Type="http://schemas.openxmlformats.org/officeDocument/2006/relationships/image" Target="../media/image2574.png"/><Relationship Id="rId60" Type="http://schemas.openxmlformats.org/officeDocument/2006/relationships/image" Target="../media/image2578.png"/><Relationship Id="rId65" Type="http://schemas.openxmlformats.org/officeDocument/2006/relationships/customXml" Target="../ink/ink2527.xml"/><Relationship Id="rId4" Type="http://schemas.openxmlformats.org/officeDocument/2006/relationships/chart" Target="../charts/chart1.xml"/><Relationship Id="rId9" Type="http://schemas.openxmlformats.org/officeDocument/2006/relationships/customXml" Target="../ink/ink2499.xml"/><Relationship Id="rId13" Type="http://schemas.openxmlformats.org/officeDocument/2006/relationships/customXml" Target="../ink/ink2501.xml"/><Relationship Id="rId18" Type="http://schemas.openxmlformats.org/officeDocument/2006/relationships/image" Target="../media/image2557.png"/><Relationship Id="rId39" Type="http://schemas.openxmlformats.org/officeDocument/2006/relationships/customXml" Target="../ink/ink2514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584.xml"/><Relationship Id="rId21" Type="http://schemas.openxmlformats.org/officeDocument/2006/relationships/customXml" Target="../ink/ink2536.xml"/><Relationship Id="rId42" Type="http://schemas.openxmlformats.org/officeDocument/2006/relationships/image" Target="../media/image2601.png"/><Relationship Id="rId63" Type="http://schemas.openxmlformats.org/officeDocument/2006/relationships/customXml" Target="../ink/ink2557.xml"/><Relationship Id="rId84" Type="http://schemas.openxmlformats.org/officeDocument/2006/relationships/image" Target="../media/image2621.png"/><Relationship Id="rId138" Type="http://schemas.openxmlformats.org/officeDocument/2006/relationships/image" Target="../media/image2648.png"/><Relationship Id="rId159" Type="http://schemas.openxmlformats.org/officeDocument/2006/relationships/customXml" Target="../ink/ink2605.xml"/><Relationship Id="rId170" Type="http://schemas.openxmlformats.org/officeDocument/2006/relationships/image" Target="../media/image2664.png"/><Relationship Id="rId107" Type="http://schemas.openxmlformats.org/officeDocument/2006/relationships/customXml" Target="../ink/ink2579.xml"/><Relationship Id="rId11" Type="http://schemas.openxmlformats.org/officeDocument/2006/relationships/customXml" Target="../ink/ink2531.xml"/><Relationship Id="rId32" Type="http://schemas.openxmlformats.org/officeDocument/2006/relationships/image" Target="../media/image2596.png"/><Relationship Id="rId53" Type="http://schemas.openxmlformats.org/officeDocument/2006/relationships/customXml" Target="../ink/ink2552.xml"/><Relationship Id="rId74" Type="http://schemas.openxmlformats.org/officeDocument/2006/relationships/image" Target="../media/image2616.png"/><Relationship Id="rId128" Type="http://schemas.openxmlformats.org/officeDocument/2006/relationships/image" Target="../media/image2643.png"/><Relationship Id="rId149" Type="http://schemas.openxmlformats.org/officeDocument/2006/relationships/customXml" Target="../ink/ink2600.xml"/><Relationship Id="rId5" Type="http://schemas.openxmlformats.org/officeDocument/2006/relationships/customXml" Target="../ink/ink2528.xml"/><Relationship Id="rId95" Type="http://schemas.openxmlformats.org/officeDocument/2006/relationships/customXml" Target="../ink/ink2573.xml"/><Relationship Id="rId160" Type="http://schemas.openxmlformats.org/officeDocument/2006/relationships/image" Target="../media/image2659.png"/><Relationship Id="rId22" Type="http://schemas.openxmlformats.org/officeDocument/2006/relationships/image" Target="../media/image2591.png"/><Relationship Id="rId43" Type="http://schemas.openxmlformats.org/officeDocument/2006/relationships/customXml" Target="../ink/ink2547.xml"/><Relationship Id="rId64" Type="http://schemas.openxmlformats.org/officeDocument/2006/relationships/image" Target="../media/image2611.png"/><Relationship Id="rId118" Type="http://schemas.openxmlformats.org/officeDocument/2006/relationships/image" Target="../media/image2638.png"/><Relationship Id="rId139" Type="http://schemas.openxmlformats.org/officeDocument/2006/relationships/customXml" Target="../ink/ink2595.xml"/><Relationship Id="rId85" Type="http://schemas.openxmlformats.org/officeDocument/2006/relationships/customXml" Target="../ink/ink2568.xml"/><Relationship Id="rId150" Type="http://schemas.openxmlformats.org/officeDocument/2006/relationships/image" Target="../media/image2654.png"/><Relationship Id="rId171" Type="http://schemas.openxmlformats.org/officeDocument/2006/relationships/customXml" Target="../ink/ink2611.xml"/><Relationship Id="rId12" Type="http://schemas.openxmlformats.org/officeDocument/2006/relationships/image" Target="../media/image2586.png"/><Relationship Id="rId33" Type="http://schemas.openxmlformats.org/officeDocument/2006/relationships/customXml" Target="../ink/ink2542.xml"/><Relationship Id="rId108" Type="http://schemas.openxmlformats.org/officeDocument/2006/relationships/image" Target="../media/image2633.png"/><Relationship Id="rId129" Type="http://schemas.openxmlformats.org/officeDocument/2006/relationships/customXml" Target="../ink/ink2590.xml"/><Relationship Id="rId54" Type="http://schemas.openxmlformats.org/officeDocument/2006/relationships/image" Target="../media/image2606.png"/><Relationship Id="rId75" Type="http://schemas.openxmlformats.org/officeDocument/2006/relationships/customXml" Target="../ink/ink2563.xml"/><Relationship Id="rId96" Type="http://schemas.openxmlformats.org/officeDocument/2006/relationships/image" Target="../media/image2627.png"/><Relationship Id="rId140" Type="http://schemas.openxmlformats.org/officeDocument/2006/relationships/image" Target="../media/image2649.png"/><Relationship Id="rId161" Type="http://schemas.openxmlformats.org/officeDocument/2006/relationships/customXml" Target="../ink/ink260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83.png"/><Relationship Id="rId23" Type="http://schemas.openxmlformats.org/officeDocument/2006/relationships/customXml" Target="../ink/ink2537.xml"/><Relationship Id="rId28" Type="http://schemas.openxmlformats.org/officeDocument/2006/relationships/image" Target="../media/image2594.png"/><Relationship Id="rId49" Type="http://schemas.openxmlformats.org/officeDocument/2006/relationships/customXml" Target="../ink/ink2550.xml"/><Relationship Id="rId114" Type="http://schemas.openxmlformats.org/officeDocument/2006/relationships/image" Target="../media/image2636.png"/><Relationship Id="rId119" Type="http://schemas.openxmlformats.org/officeDocument/2006/relationships/customXml" Target="../ink/ink2585.xml"/><Relationship Id="rId44" Type="http://schemas.openxmlformats.org/officeDocument/2006/relationships/image" Target="../media/image2602.png"/><Relationship Id="rId60" Type="http://schemas.openxmlformats.org/officeDocument/2006/relationships/image" Target="../media/image2609.png"/><Relationship Id="rId65" Type="http://schemas.openxmlformats.org/officeDocument/2006/relationships/customXml" Target="../ink/ink2558.xml"/><Relationship Id="rId81" Type="http://schemas.openxmlformats.org/officeDocument/2006/relationships/customXml" Target="../ink/ink2566.xml"/><Relationship Id="rId86" Type="http://schemas.openxmlformats.org/officeDocument/2006/relationships/image" Target="../media/image2622.png"/><Relationship Id="rId130" Type="http://schemas.openxmlformats.org/officeDocument/2006/relationships/image" Target="../media/image2644.png"/><Relationship Id="rId135" Type="http://schemas.openxmlformats.org/officeDocument/2006/relationships/customXml" Target="../ink/ink2593.xml"/><Relationship Id="rId151" Type="http://schemas.openxmlformats.org/officeDocument/2006/relationships/customXml" Target="../ink/ink2601.xml"/><Relationship Id="rId156" Type="http://schemas.openxmlformats.org/officeDocument/2006/relationships/image" Target="../media/image2657.png"/><Relationship Id="rId172" Type="http://schemas.openxmlformats.org/officeDocument/2006/relationships/image" Target="../media/image2665.png"/><Relationship Id="rId13" Type="http://schemas.openxmlformats.org/officeDocument/2006/relationships/customXml" Target="../ink/ink2532.xml"/><Relationship Id="rId18" Type="http://schemas.openxmlformats.org/officeDocument/2006/relationships/image" Target="../media/image2589.png"/><Relationship Id="rId39" Type="http://schemas.openxmlformats.org/officeDocument/2006/relationships/customXml" Target="../ink/ink2545.xml"/><Relationship Id="rId109" Type="http://schemas.openxmlformats.org/officeDocument/2006/relationships/customXml" Target="../ink/ink2580.xml"/><Relationship Id="rId34" Type="http://schemas.openxmlformats.org/officeDocument/2006/relationships/image" Target="../media/image2597.png"/><Relationship Id="rId50" Type="http://schemas.openxmlformats.org/officeDocument/2006/relationships/image" Target="../media/image2604.png"/><Relationship Id="rId55" Type="http://schemas.openxmlformats.org/officeDocument/2006/relationships/customXml" Target="../ink/ink2553.xml"/><Relationship Id="rId76" Type="http://schemas.openxmlformats.org/officeDocument/2006/relationships/image" Target="../media/image2617.png"/><Relationship Id="rId97" Type="http://schemas.openxmlformats.org/officeDocument/2006/relationships/customXml" Target="../ink/ink2574.xml"/><Relationship Id="rId104" Type="http://schemas.openxmlformats.org/officeDocument/2006/relationships/image" Target="../media/image2631.png"/><Relationship Id="rId120" Type="http://schemas.openxmlformats.org/officeDocument/2006/relationships/image" Target="../media/image2639.png"/><Relationship Id="rId125" Type="http://schemas.openxmlformats.org/officeDocument/2006/relationships/customXml" Target="../ink/ink2588.xml"/><Relationship Id="rId141" Type="http://schemas.openxmlformats.org/officeDocument/2006/relationships/customXml" Target="../ink/ink2596.xml"/><Relationship Id="rId146" Type="http://schemas.openxmlformats.org/officeDocument/2006/relationships/image" Target="../media/image2652.png"/><Relationship Id="rId167" Type="http://schemas.openxmlformats.org/officeDocument/2006/relationships/customXml" Target="../ink/ink2609.xml"/><Relationship Id="rId7" Type="http://schemas.openxmlformats.org/officeDocument/2006/relationships/customXml" Target="../ink/ink2529.xml"/><Relationship Id="rId71" Type="http://schemas.openxmlformats.org/officeDocument/2006/relationships/customXml" Target="../ink/ink2561.xml"/><Relationship Id="rId92" Type="http://schemas.openxmlformats.org/officeDocument/2006/relationships/image" Target="../media/image2625.png"/><Relationship Id="rId162" Type="http://schemas.openxmlformats.org/officeDocument/2006/relationships/image" Target="../media/image2660.png"/><Relationship Id="rId2" Type="http://schemas.openxmlformats.org/officeDocument/2006/relationships/notesSlide" Target="../notesSlides/notesSlide12.xml"/><Relationship Id="rId29" Type="http://schemas.openxmlformats.org/officeDocument/2006/relationships/customXml" Target="../ink/ink2540.xml"/><Relationship Id="rId24" Type="http://schemas.openxmlformats.org/officeDocument/2006/relationships/image" Target="../media/image2592.png"/><Relationship Id="rId40" Type="http://schemas.openxmlformats.org/officeDocument/2006/relationships/image" Target="../media/image2600.png"/><Relationship Id="rId45" Type="http://schemas.openxmlformats.org/officeDocument/2006/relationships/customXml" Target="../ink/ink2548.xml"/><Relationship Id="rId66" Type="http://schemas.openxmlformats.org/officeDocument/2006/relationships/image" Target="../media/image2612.png"/><Relationship Id="rId87" Type="http://schemas.openxmlformats.org/officeDocument/2006/relationships/customXml" Target="../ink/ink2569.xml"/><Relationship Id="rId110" Type="http://schemas.openxmlformats.org/officeDocument/2006/relationships/image" Target="../media/image2634.png"/><Relationship Id="rId115" Type="http://schemas.openxmlformats.org/officeDocument/2006/relationships/customXml" Target="../ink/ink2583.xml"/><Relationship Id="rId131" Type="http://schemas.openxmlformats.org/officeDocument/2006/relationships/customXml" Target="../ink/ink2591.xml"/><Relationship Id="rId136" Type="http://schemas.openxmlformats.org/officeDocument/2006/relationships/image" Target="../media/image2647.png"/><Relationship Id="rId157" Type="http://schemas.openxmlformats.org/officeDocument/2006/relationships/customXml" Target="../ink/ink2604.xml"/><Relationship Id="rId61" Type="http://schemas.openxmlformats.org/officeDocument/2006/relationships/customXml" Target="../ink/ink2556.xml"/><Relationship Id="rId82" Type="http://schemas.openxmlformats.org/officeDocument/2006/relationships/image" Target="../media/image2620.png"/><Relationship Id="rId152" Type="http://schemas.openxmlformats.org/officeDocument/2006/relationships/image" Target="../media/image2655.png"/><Relationship Id="rId173" Type="http://schemas.openxmlformats.org/officeDocument/2006/relationships/customXml" Target="../ink/ink2612.xml"/><Relationship Id="rId19" Type="http://schemas.openxmlformats.org/officeDocument/2006/relationships/customXml" Target="../ink/ink2535.xml"/><Relationship Id="rId14" Type="http://schemas.openxmlformats.org/officeDocument/2006/relationships/image" Target="../media/image2587.png"/><Relationship Id="rId30" Type="http://schemas.openxmlformats.org/officeDocument/2006/relationships/image" Target="../media/image2595.png"/><Relationship Id="rId35" Type="http://schemas.openxmlformats.org/officeDocument/2006/relationships/customXml" Target="../ink/ink2543.xml"/><Relationship Id="rId56" Type="http://schemas.openxmlformats.org/officeDocument/2006/relationships/image" Target="../media/image2607.png"/><Relationship Id="rId77" Type="http://schemas.openxmlformats.org/officeDocument/2006/relationships/customXml" Target="../ink/ink2564.xml"/><Relationship Id="rId100" Type="http://schemas.openxmlformats.org/officeDocument/2006/relationships/image" Target="../media/image2629.png"/><Relationship Id="rId105" Type="http://schemas.openxmlformats.org/officeDocument/2006/relationships/customXml" Target="../ink/ink2578.xml"/><Relationship Id="rId126" Type="http://schemas.openxmlformats.org/officeDocument/2006/relationships/image" Target="../media/image2642.png"/><Relationship Id="rId147" Type="http://schemas.openxmlformats.org/officeDocument/2006/relationships/customXml" Target="../ink/ink2599.xml"/><Relationship Id="rId168" Type="http://schemas.openxmlformats.org/officeDocument/2006/relationships/image" Target="../media/image2663.png"/><Relationship Id="rId8" Type="http://schemas.openxmlformats.org/officeDocument/2006/relationships/image" Target="../media/image2584.png"/><Relationship Id="rId51" Type="http://schemas.openxmlformats.org/officeDocument/2006/relationships/customXml" Target="../ink/ink2551.xml"/><Relationship Id="rId72" Type="http://schemas.openxmlformats.org/officeDocument/2006/relationships/image" Target="../media/image2615.png"/><Relationship Id="rId93" Type="http://schemas.openxmlformats.org/officeDocument/2006/relationships/customXml" Target="../ink/ink2572.xml"/><Relationship Id="rId98" Type="http://schemas.openxmlformats.org/officeDocument/2006/relationships/image" Target="../media/image2628.png"/><Relationship Id="rId121" Type="http://schemas.openxmlformats.org/officeDocument/2006/relationships/customXml" Target="../ink/ink2586.xml"/><Relationship Id="rId142" Type="http://schemas.openxmlformats.org/officeDocument/2006/relationships/image" Target="../media/image2650.png"/><Relationship Id="rId163" Type="http://schemas.openxmlformats.org/officeDocument/2006/relationships/customXml" Target="../ink/ink2607.xml"/><Relationship Id="rId3" Type="http://schemas.openxmlformats.org/officeDocument/2006/relationships/image" Target="../media/image2582.png"/><Relationship Id="rId25" Type="http://schemas.openxmlformats.org/officeDocument/2006/relationships/customXml" Target="../ink/ink2538.xml"/><Relationship Id="rId46" Type="http://schemas.openxmlformats.org/officeDocument/2006/relationships/image" Target="../media/image1172.png"/><Relationship Id="rId67" Type="http://schemas.openxmlformats.org/officeDocument/2006/relationships/customXml" Target="../ink/ink2559.xml"/><Relationship Id="rId116" Type="http://schemas.openxmlformats.org/officeDocument/2006/relationships/image" Target="../media/image2637.png"/><Relationship Id="rId137" Type="http://schemas.openxmlformats.org/officeDocument/2006/relationships/customXml" Target="../ink/ink2594.xml"/><Relationship Id="rId158" Type="http://schemas.openxmlformats.org/officeDocument/2006/relationships/image" Target="../media/image2658.png"/><Relationship Id="rId20" Type="http://schemas.openxmlformats.org/officeDocument/2006/relationships/image" Target="../media/image2590.png"/><Relationship Id="rId41" Type="http://schemas.openxmlformats.org/officeDocument/2006/relationships/customXml" Target="../ink/ink2546.xml"/><Relationship Id="rId62" Type="http://schemas.openxmlformats.org/officeDocument/2006/relationships/image" Target="../media/image2610.png"/><Relationship Id="rId83" Type="http://schemas.openxmlformats.org/officeDocument/2006/relationships/customXml" Target="../ink/ink2567.xml"/><Relationship Id="rId88" Type="http://schemas.openxmlformats.org/officeDocument/2006/relationships/image" Target="../media/image2623.png"/><Relationship Id="rId111" Type="http://schemas.openxmlformats.org/officeDocument/2006/relationships/customXml" Target="../ink/ink2581.xml"/><Relationship Id="rId132" Type="http://schemas.openxmlformats.org/officeDocument/2006/relationships/image" Target="../media/image2645.png"/><Relationship Id="rId153" Type="http://schemas.openxmlformats.org/officeDocument/2006/relationships/customXml" Target="../ink/ink2602.xml"/><Relationship Id="rId174" Type="http://schemas.openxmlformats.org/officeDocument/2006/relationships/image" Target="../media/image2666.png"/><Relationship Id="rId15" Type="http://schemas.openxmlformats.org/officeDocument/2006/relationships/customXml" Target="../ink/ink2533.xml"/><Relationship Id="rId36" Type="http://schemas.openxmlformats.org/officeDocument/2006/relationships/image" Target="../media/image2598.png"/><Relationship Id="rId57" Type="http://schemas.openxmlformats.org/officeDocument/2006/relationships/customXml" Target="../ink/ink2554.xml"/><Relationship Id="rId106" Type="http://schemas.openxmlformats.org/officeDocument/2006/relationships/image" Target="../media/image2632.png"/><Relationship Id="rId127" Type="http://schemas.openxmlformats.org/officeDocument/2006/relationships/customXml" Target="../ink/ink2589.xml"/><Relationship Id="rId10" Type="http://schemas.openxmlformats.org/officeDocument/2006/relationships/image" Target="../media/image2585.png"/><Relationship Id="rId31" Type="http://schemas.openxmlformats.org/officeDocument/2006/relationships/customXml" Target="../ink/ink2541.xml"/><Relationship Id="rId52" Type="http://schemas.openxmlformats.org/officeDocument/2006/relationships/image" Target="../media/image2605.png"/><Relationship Id="rId73" Type="http://schemas.openxmlformats.org/officeDocument/2006/relationships/customXml" Target="../ink/ink2562.xml"/><Relationship Id="rId78" Type="http://schemas.openxmlformats.org/officeDocument/2006/relationships/image" Target="../media/image2618.png"/><Relationship Id="rId94" Type="http://schemas.openxmlformats.org/officeDocument/2006/relationships/image" Target="../media/image2626.png"/><Relationship Id="rId99" Type="http://schemas.openxmlformats.org/officeDocument/2006/relationships/customXml" Target="../ink/ink2575.xml"/><Relationship Id="rId101" Type="http://schemas.openxmlformats.org/officeDocument/2006/relationships/customXml" Target="../ink/ink2576.xml"/><Relationship Id="rId122" Type="http://schemas.openxmlformats.org/officeDocument/2006/relationships/image" Target="../media/image2640.png"/><Relationship Id="rId143" Type="http://schemas.openxmlformats.org/officeDocument/2006/relationships/customXml" Target="../ink/ink2597.xml"/><Relationship Id="rId148" Type="http://schemas.openxmlformats.org/officeDocument/2006/relationships/image" Target="../media/image2653.png"/><Relationship Id="rId164" Type="http://schemas.openxmlformats.org/officeDocument/2006/relationships/image" Target="../media/image2661.png"/><Relationship Id="rId169" Type="http://schemas.openxmlformats.org/officeDocument/2006/relationships/customXml" Target="../ink/ink2610.xml"/><Relationship Id="rId4" Type="http://schemas.openxmlformats.org/officeDocument/2006/relationships/chart" Target="../charts/chart2.xml"/><Relationship Id="rId9" Type="http://schemas.openxmlformats.org/officeDocument/2006/relationships/customXml" Target="../ink/ink2530.xml"/><Relationship Id="rId26" Type="http://schemas.openxmlformats.org/officeDocument/2006/relationships/image" Target="../media/image2593.png"/><Relationship Id="rId47" Type="http://schemas.openxmlformats.org/officeDocument/2006/relationships/customXml" Target="../ink/ink2549.xml"/><Relationship Id="rId68" Type="http://schemas.openxmlformats.org/officeDocument/2006/relationships/image" Target="../media/image2613.png"/><Relationship Id="rId89" Type="http://schemas.openxmlformats.org/officeDocument/2006/relationships/customXml" Target="../ink/ink2570.xml"/><Relationship Id="rId112" Type="http://schemas.openxmlformats.org/officeDocument/2006/relationships/image" Target="../media/image2635.png"/><Relationship Id="rId133" Type="http://schemas.openxmlformats.org/officeDocument/2006/relationships/customXml" Target="../ink/ink2592.xml"/><Relationship Id="rId154" Type="http://schemas.openxmlformats.org/officeDocument/2006/relationships/image" Target="../media/image2656.png"/><Relationship Id="rId175" Type="http://schemas.openxmlformats.org/officeDocument/2006/relationships/customXml" Target="../ink/ink2613.xml"/><Relationship Id="rId16" Type="http://schemas.openxmlformats.org/officeDocument/2006/relationships/image" Target="../media/image2588.png"/><Relationship Id="rId37" Type="http://schemas.openxmlformats.org/officeDocument/2006/relationships/customXml" Target="../ink/ink2544.xml"/><Relationship Id="rId58" Type="http://schemas.openxmlformats.org/officeDocument/2006/relationships/image" Target="../media/image2608.png"/><Relationship Id="rId79" Type="http://schemas.openxmlformats.org/officeDocument/2006/relationships/customXml" Target="../ink/ink2565.xml"/><Relationship Id="rId102" Type="http://schemas.openxmlformats.org/officeDocument/2006/relationships/image" Target="../media/image2630.png"/><Relationship Id="rId123" Type="http://schemas.openxmlformats.org/officeDocument/2006/relationships/customXml" Target="../ink/ink2587.xml"/><Relationship Id="rId144" Type="http://schemas.openxmlformats.org/officeDocument/2006/relationships/image" Target="../media/image2651.png"/><Relationship Id="rId90" Type="http://schemas.openxmlformats.org/officeDocument/2006/relationships/image" Target="../media/image2624.png"/><Relationship Id="rId165" Type="http://schemas.openxmlformats.org/officeDocument/2006/relationships/customXml" Target="../ink/ink2608.xml"/><Relationship Id="rId27" Type="http://schemas.openxmlformats.org/officeDocument/2006/relationships/customXml" Target="../ink/ink2539.xml"/><Relationship Id="rId48" Type="http://schemas.openxmlformats.org/officeDocument/2006/relationships/image" Target="../media/image2603.png"/><Relationship Id="rId69" Type="http://schemas.openxmlformats.org/officeDocument/2006/relationships/customXml" Target="../ink/ink2560.xml"/><Relationship Id="rId113" Type="http://schemas.openxmlformats.org/officeDocument/2006/relationships/customXml" Target="../ink/ink2582.xml"/><Relationship Id="rId134" Type="http://schemas.openxmlformats.org/officeDocument/2006/relationships/image" Target="../media/image2646.png"/><Relationship Id="rId80" Type="http://schemas.openxmlformats.org/officeDocument/2006/relationships/image" Target="../media/image2619.png"/><Relationship Id="rId155" Type="http://schemas.openxmlformats.org/officeDocument/2006/relationships/customXml" Target="../ink/ink2603.xml"/><Relationship Id="rId176" Type="http://schemas.openxmlformats.org/officeDocument/2006/relationships/image" Target="../media/image2667.png"/><Relationship Id="rId17" Type="http://schemas.openxmlformats.org/officeDocument/2006/relationships/customXml" Target="../ink/ink2534.xml"/><Relationship Id="rId38" Type="http://schemas.openxmlformats.org/officeDocument/2006/relationships/image" Target="../media/image2599.png"/><Relationship Id="rId59" Type="http://schemas.openxmlformats.org/officeDocument/2006/relationships/customXml" Target="../ink/ink2555.xml"/><Relationship Id="rId103" Type="http://schemas.openxmlformats.org/officeDocument/2006/relationships/customXml" Target="../ink/ink2577.xml"/><Relationship Id="rId124" Type="http://schemas.openxmlformats.org/officeDocument/2006/relationships/image" Target="../media/image2641.png"/><Relationship Id="rId70" Type="http://schemas.openxmlformats.org/officeDocument/2006/relationships/image" Target="../media/image2614.png"/><Relationship Id="rId91" Type="http://schemas.openxmlformats.org/officeDocument/2006/relationships/customXml" Target="../ink/ink2571.xml"/><Relationship Id="rId145" Type="http://schemas.openxmlformats.org/officeDocument/2006/relationships/customXml" Target="../ink/ink2598.xml"/><Relationship Id="rId166" Type="http://schemas.openxmlformats.org/officeDocument/2006/relationships/image" Target="../media/image2662.png"/></Relationships>
</file>

<file path=ppt/slides/_rels/slide2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670.xml"/><Relationship Id="rId21" Type="http://schemas.openxmlformats.org/officeDocument/2006/relationships/customXml" Target="../ink/ink2622.xml"/><Relationship Id="rId42" Type="http://schemas.openxmlformats.org/officeDocument/2006/relationships/image" Target="../media/image2689.png"/><Relationship Id="rId63" Type="http://schemas.openxmlformats.org/officeDocument/2006/relationships/customXml" Target="../ink/ink2643.xml"/><Relationship Id="rId84" Type="http://schemas.openxmlformats.org/officeDocument/2006/relationships/image" Target="../media/image2710.png"/><Relationship Id="rId138" Type="http://schemas.openxmlformats.org/officeDocument/2006/relationships/image" Target="../media/image2737.png"/><Relationship Id="rId159" Type="http://schemas.openxmlformats.org/officeDocument/2006/relationships/customXml" Target="../ink/ink2691.xml"/><Relationship Id="rId170" Type="http://schemas.openxmlformats.org/officeDocument/2006/relationships/image" Target="../media/image2753.png"/><Relationship Id="rId191" Type="http://schemas.openxmlformats.org/officeDocument/2006/relationships/customXml" Target="../ink/ink2707.xml"/><Relationship Id="rId107" Type="http://schemas.openxmlformats.org/officeDocument/2006/relationships/customXml" Target="../ink/ink2665.xml"/><Relationship Id="rId11" Type="http://schemas.openxmlformats.org/officeDocument/2006/relationships/customXml" Target="../ink/ink2617.xml"/><Relationship Id="rId32" Type="http://schemas.openxmlformats.org/officeDocument/2006/relationships/image" Target="../media/image2684.png"/><Relationship Id="rId53" Type="http://schemas.openxmlformats.org/officeDocument/2006/relationships/customXml" Target="../ink/ink2638.xml"/><Relationship Id="rId74" Type="http://schemas.openxmlformats.org/officeDocument/2006/relationships/image" Target="../media/image2705.png"/><Relationship Id="rId128" Type="http://schemas.openxmlformats.org/officeDocument/2006/relationships/image" Target="../media/image2732.png"/><Relationship Id="rId149" Type="http://schemas.openxmlformats.org/officeDocument/2006/relationships/customXml" Target="../ink/ink2686.xml"/><Relationship Id="rId5" Type="http://schemas.openxmlformats.org/officeDocument/2006/relationships/customXml" Target="../ink/ink2614.xml"/><Relationship Id="rId95" Type="http://schemas.openxmlformats.org/officeDocument/2006/relationships/customXml" Target="../ink/ink2659.xml"/><Relationship Id="rId160" Type="http://schemas.openxmlformats.org/officeDocument/2006/relationships/image" Target="../media/image2748.png"/><Relationship Id="rId181" Type="http://schemas.openxmlformats.org/officeDocument/2006/relationships/customXml" Target="../ink/ink2702.xml"/><Relationship Id="rId22" Type="http://schemas.openxmlformats.org/officeDocument/2006/relationships/image" Target="../media/image2679.png"/><Relationship Id="rId43" Type="http://schemas.openxmlformats.org/officeDocument/2006/relationships/customXml" Target="../ink/ink2633.xml"/><Relationship Id="rId64" Type="http://schemas.openxmlformats.org/officeDocument/2006/relationships/image" Target="../media/image2700.png"/><Relationship Id="rId118" Type="http://schemas.openxmlformats.org/officeDocument/2006/relationships/image" Target="../media/image2727.png"/><Relationship Id="rId139" Type="http://schemas.openxmlformats.org/officeDocument/2006/relationships/customXml" Target="../ink/ink2681.xml"/><Relationship Id="rId85" Type="http://schemas.openxmlformats.org/officeDocument/2006/relationships/customXml" Target="../ink/ink2654.xml"/><Relationship Id="rId150" Type="http://schemas.openxmlformats.org/officeDocument/2006/relationships/image" Target="../media/image2743.png"/><Relationship Id="rId171" Type="http://schemas.openxmlformats.org/officeDocument/2006/relationships/customXml" Target="../ink/ink2697.xml"/><Relationship Id="rId192" Type="http://schemas.openxmlformats.org/officeDocument/2006/relationships/image" Target="../media/image2764.png"/><Relationship Id="rId12" Type="http://schemas.openxmlformats.org/officeDocument/2006/relationships/image" Target="../media/image2674.png"/><Relationship Id="rId33" Type="http://schemas.openxmlformats.org/officeDocument/2006/relationships/customXml" Target="../ink/ink2628.xml"/><Relationship Id="rId108" Type="http://schemas.openxmlformats.org/officeDocument/2006/relationships/image" Target="../media/image2722.png"/><Relationship Id="rId129" Type="http://schemas.openxmlformats.org/officeDocument/2006/relationships/customXml" Target="../ink/ink2676.xml"/><Relationship Id="rId54" Type="http://schemas.openxmlformats.org/officeDocument/2006/relationships/image" Target="../media/image2695.png"/><Relationship Id="rId75" Type="http://schemas.openxmlformats.org/officeDocument/2006/relationships/customXml" Target="../ink/ink2649.xml"/><Relationship Id="rId96" Type="http://schemas.openxmlformats.org/officeDocument/2006/relationships/image" Target="../media/image2716.png"/><Relationship Id="rId140" Type="http://schemas.openxmlformats.org/officeDocument/2006/relationships/image" Target="../media/image2738.png"/><Relationship Id="rId161" Type="http://schemas.openxmlformats.org/officeDocument/2006/relationships/customXml" Target="../ink/ink2692.xml"/><Relationship Id="rId182" Type="http://schemas.openxmlformats.org/officeDocument/2006/relationships/image" Target="../media/image2759.png"/><Relationship Id="rId6" Type="http://schemas.openxmlformats.org/officeDocument/2006/relationships/image" Target="../media/image2671.png"/><Relationship Id="rId23" Type="http://schemas.openxmlformats.org/officeDocument/2006/relationships/customXml" Target="../ink/ink2623.xml"/><Relationship Id="rId119" Type="http://schemas.openxmlformats.org/officeDocument/2006/relationships/customXml" Target="../ink/ink2671.xml"/><Relationship Id="rId44" Type="http://schemas.openxmlformats.org/officeDocument/2006/relationships/image" Target="../media/image2690.png"/><Relationship Id="rId65" Type="http://schemas.openxmlformats.org/officeDocument/2006/relationships/customXml" Target="../ink/ink2644.xml"/><Relationship Id="rId86" Type="http://schemas.openxmlformats.org/officeDocument/2006/relationships/image" Target="../media/image2711.png"/><Relationship Id="rId130" Type="http://schemas.openxmlformats.org/officeDocument/2006/relationships/image" Target="../media/image2733.png"/><Relationship Id="rId151" Type="http://schemas.openxmlformats.org/officeDocument/2006/relationships/customXml" Target="../ink/ink2687.xml"/><Relationship Id="rId172" Type="http://schemas.openxmlformats.org/officeDocument/2006/relationships/image" Target="../media/image2754.png"/><Relationship Id="rId193" Type="http://schemas.openxmlformats.org/officeDocument/2006/relationships/customXml" Target="../ink/ink2708.xml"/><Relationship Id="rId13" Type="http://schemas.openxmlformats.org/officeDocument/2006/relationships/customXml" Target="../ink/ink2618.xml"/><Relationship Id="rId109" Type="http://schemas.openxmlformats.org/officeDocument/2006/relationships/customXml" Target="../ink/ink2666.xml"/><Relationship Id="rId34" Type="http://schemas.openxmlformats.org/officeDocument/2006/relationships/image" Target="../media/image2685.png"/><Relationship Id="rId50" Type="http://schemas.openxmlformats.org/officeDocument/2006/relationships/image" Target="../media/image2693.png"/><Relationship Id="rId55" Type="http://schemas.openxmlformats.org/officeDocument/2006/relationships/customXml" Target="../ink/ink2639.xml"/><Relationship Id="rId76" Type="http://schemas.openxmlformats.org/officeDocument/2006/relationships/image" Target="../media/image2706.png"/><Relationship Id="rId97" Type="http://schemas.openxmlformats.org/officeDocument/2006/relationships/customXml" Target="../ink/ink2660.xml"/><Relationship Id="rId104" Type="http://schemas.openxmlformats.org/officeDocument/2006/relationships/image" Target="../media/image2720.png"/><Relationship Id="rId120" Type="http://schemas.openxmlformats.org/officeDocument/2006/relationships/image" Target="../media/image2728.png"/><Relationship Id="rId125" Type="http://schemas.openxmlformats.org/officeDocument/2006/relationships/customXml" Target="../ink/ink2674.xml"/><Relationship Id="rId141" Type="http://schemas.openxmlformats.org/officeDocument/2006/relationships/customXml" Target="../ink/ink2682.xml"/><Relationship Id="rId146" Type="http://schemas.openxmlformats.org/officeDocument/2006/relationships/image" Target="../media/image2741.png"/><Relationship Id="rId167" Type="http://schemas.openxmlformats.org/officeDocument/2006/relationships/customXml" Target="../ink/ink2695.xml"/><Relationship Id="rId188" Type="http://schemas.openxmlformats.org/officeDocument/2006/relationships/image" Target="../media/image2762.png"/><Relationship Id="rId7" Type="http://schemas.openxmlformats.org/officeDocument/2006/relationships/customXml" Target="../ink/ink2615.xml"/><Relationship Id="rId71" Type="http://schemas.openxmlformats.org/officeDocument/2006/relationships/customXml" Target="../ink/ink2647.xml"/><Relationship Id="rId92" Type="http://schemas.openxmlformats.org/officeDocument/2006/relationships/image" Target="../media/image2714.png"/><Relationship Id="rId162" Type="http://schemas.openxmlformats.org/officeDocument/2006/relationships/image" Target="../media/image2749.png"/><Relationship Id="rId183" Type="http://schemas.openxmlformats.org/officeDocument/2006/relationships/customXml" Target="../ink/ink2703.xml"/><Relationship Id="rId2" Type="http://schemas.openxmlformats.org/officeDocument/2006/relationships/image" Target="../media/image2668.png"/><Relationship Id="rId29" Type="http://schemas.openxmlformats.org/officeDocument/2006/relationships/customXml" Target="../ink/ink2626.xml"/><Relationship Id="rId24" Type="http://schemas.openxmlformats.org/officeDocument/2006/relationships/image" Target="../media/image2680.png"/><Relationship Id="rId40" Type="http://schemas.openxmlformats.org/officeDocument/2006/relationships/image" Target="../media/image2688.png"/><Relationship Id="rId45" Type="http://schemas.openxmlformats.org/officeDocument/2006/relationships/customXml" Target="../ink/ink2634.xml"/><Relationship Id="rId66" Type="http://schemas.openxmlformats.org/officeDocument/2006/relationships/image" Target="../media/image2701.png"/><Relationship Id="rId87" Type="http://schemas.openxmlformats.org/officeDocument/2006/relationships/customXml" Target="../ink/ink2655.xml"/><Relationship Id="rId110" Type="http://schemas.openxmlformats.org/officeDocument/2006/relationships/image" Target="../media/image2723.png"/><Relationship Id="rId115" Type="http://schemas.openxmlformats.org/officeDocument/2006/relationships/customXml" Target="../ink/ink2669.xml"/><Relationship Id="rId131" Type="http://schemas.openxmlformats.org/officeDocument/2006/relationships/customXml" Target="../ink/ink2677.xml"/><Relationship Id="rId136" Type="http://schemas.openxmlformats.org/officeDocument/2006/relationships/image" Target="../media/image2736.png"/><Relationship Id="rId157" Type="http://schemas.openxmlformats.org/officeDocument/2006/relationships/customXml" Target="../ink/ink2690.xml"/><Relationship Id="rId178" Type="http://schemas.openxmlformats.org/officeDocument/2006/relationships/image" Target="../media/image2757.png"/><Relationship Id="rId61" Type="http://schemas.openxmlformats.org/officeDocument/2006/relationships/customXml" Target="../ink/ink2642.xml"/><Relationship Id="rId82" Type="http://schemas.openxmlformats.org/officeDocument/2006/relationships/image" Target="../media/image2709.png"/><Relationship Id="rId152" Type="http://schemas.openxmlformats.org/officeDocument/2006/relationships/image" Target="../media/image2744.png"/><Relationship Id="rId173" Type="http://schemas.openxmlformats.org/officeDocument/2006/relationships/customXml" Target="../ink/ink2698.xml"/><Relationship Id="rId194" Type="http://schemas.openxmlformats.org/officeDocument/2006/relationships/image" Target="../media/image2765.png"/><Relationship Id="rId19" Type="http://schemas.openxmlformats.org/officeDocument/2006/relationships/customXml" Target="../ink/ink2621.xml"/><Relationship Id="rId14" Type="http://schemas.openxmlformats.org/officeDocument/2006/relationships/image" Target="../media/image2675.png"/><Relationship Id="rId30" Type="http://schemas.openxmlformats.org/officeDocument/2006/relationships/image" Target="../media/image2683.png"/><Relationship Id="rId35" Type="http://schemas.openxmlformats.org/officeDocument/2006/relationships/customXml" Target="../ink/ink2629.xml"/><Relationship Id="rId56" Type="http://schemas.openxmlformats.org/officeDocument/2006/relationships/image" Target="../media/image2696.png"/><Relationship Id="rId77" Type="http://schemas.openxmlformats.org/officeDocument/2006/relationships/customXml" Target="../ink/ink2650.xml"/><Relationship Id="rId100" Type="http://schemas.openxmlformats.org/officeDocument/2006/relationships/image" Target="../media/image2718.png"/><Relationship Id="rId105" Type="http://schemas.openxmlformats.org/officeDocument/2006/relationships/customXml" Target="../ink/ink2664.xml"/><Relationship Id="rId126" Type="http://schemas.openxmlformats.org/officeDocument/2006/relationships/image" Target="../media/image2731.png"/><Relationship Id="rId147" Type="http://schemas.openxmlformats.org/officeDocument/2006/relationships/customXml" Target="../ink/ink2685.xml"/><Relationship Id="rId168" Type="http://schemas.openxmlformats.org/officeDocument/2006/relationships/image" Target="../media/image2752.png"/><Relationship Id="rId8" Type="http://schemas.openxmlformats.org/officeDocument/2006/relationships/image" Target="../media/image2672.png"/><Relationship Id="rId51" Type="http://schemas.openxmlformats.org/officeDocument/2006/relationships/customXml" Target="../ink/ink2637.xml"/><Relationship Id="rId72" Type="http://schemas.openxmlformats.org/officeDocument/2006/relationships/image" Target="../media/image2704.png"/><Relationship Id="rId93" Type="http://schemas.openxmlformats.org/officeDocument/2006/relationships/customXml" Target="../ink/ink2658.xml"/><Relationship Id="rId98" Type="http://schemas.openxmlformats.org/officeDocument/2006/relationships/image" Target="../media/image2717.png"/><Relationship Id="rId121" Type="http://schemas.openxmlformats.org/officeDocument/2006/relationships/customXml" Target="../ink/ink2672.xml"/><Relationship Id="rId142" Type="http://schemas.openxmlformats.org/officeDocument/2006/relationships/image" Target="../media/image2739.png"/><Relationship Id="rId163" Type="http://schemas.openxmlformats.org/officeDocument/2006/relationships/customXml" Target="../ink/ink2693.xml"/><Relationship Id="rId184" Type="http://schemas.openxmlformats.org/officeDocument/2006/relationships/image" Target="../media/image2760.png"/><Relationship Id="rId189" Type="http://schemas.openxmlformats.org/officeDocument/2006/relationships/customXml" Target="../ink/ink2706.xml"/><Relationship Id="rId3" Type="http://schemas.openxmlformats.org/officeDocument/2006/relationships/image" Target="../media/image2669.png"/><Relationship Id="rId25" Type="http://schemas.openxmlformats.org/officeDocument/2006/relationships/customXml" Target="../ink/ink2624.xml"/><Relationship Id="rId46" Type="http://schemas.openxmlformats.org/officeDocument/2006/relationships/image" Target="../media/image2691.png"/><Relationship Id="rId67" Type="http://schemas.openxmlformats.org/officeDocument/2006/relationships/customXml" Target="../ink/ink2645.xml"/><Relationship Id="rId116" Type="http://schemas.openxmlformats.org/officeDocument/2006/relationships/image" Target="../media/image2726.png"/><Relationship Id="rId137" Type="http://schemas.openxmlformats.org/officeDocument/2006/relationships/customXml" Target="../ink/ink2680.xml"/><Relationship Id="rId158" Type="http://schemas.openxmlformats.org/officeDocument/2006/relationships/image" Target="../media/image2747.png"/><Relationship Id="rId20" Type="http://schemas.openxmlformats.org/officeDocument/2006/relationships/image" Target="../media/image2678.png"/><Relationship Id="rId41" Type="http://schemas.openxmlformats.org/officeDocument/2006/relationships/customXml" Target="../ink/ink2632.xml"/><Relationship Id="rId62" Type="http://schemas.openxmlformats.org/officeDocument/2006/relationships/image" Target="../media/image2699.png"/><Relationship Id="rId83" Type="http://schemas.openxmlformats.org/officeDocument/2006/relationships/customXml" Target="../ink/ink2653.xml"/><Relationship Id="rId88" Type="http://schemas.openxmlformats.org/officeDocument/2006/relationships/image" Target="../media/image2712.png"/><Relationship Id="rId111" Type="http://schemas.openxmlformats.org/officeDocument/2006/relationships/customXml" Target="../ink/ink2667.xml"/><Relationship Id="rId132" Type="http://schemas.openxmlformats.org/officeDocument/2006/relationships/image" Target="../media/image2734.png"/><Relationship Id="rId153" Type="http://schemas.openxmlformats.org/officeDocument/2006/relationships/customXml" Target="../ink/ink2688.xml"/><Relationship Id="rId174" Type="http://schemas.openxmlformats.org/officeDocument/2006/relationships/image" Target="../media/image2755.png"/><Relationship Id="rId179" Type="http://schemas.openxmlformats.org/officeDocument/2006/relationships/customXml" Target="../ink/ink2701.xml"/><Relationship Id="rId190" Type="http://schemas.openxmlformats.org/officeDocument/2006/relationships/image" Target="../media/image2763.png"/><Relationship Id="rId15" Type="http://schemas.openxmlformats.org/officeDocument/2006/relationships/customXml" Target="../ink/ink2619.xml"/><Relationship Id="rId36" Type="http://schemas.openxmlformats.org/officeDocument/2006/relationships/image" Target="../media/image2686.png"/><Relationship Id="rId57" Type="http://schemas.openxmlformats.org/officeDocument/2006/relationships/customXml" Target="../ink/ink2640.xml"/><Relationship Id="rId106" Type="http://schemas.openxmlformats.org/officeDocument/2006/relationships/image" Target="../media/image2721.png"/><Relationship Id="rId127" Type="http://schemas.openxmlformats.org/officeDocument/2006/relationships/customXml" Target="../ink/ink2675.xml"/><Relationship Id="rId10" Type="http://schemas.openxmlformats.org/officeDocument/2006/relationships/image" Target="../media/image2673.png"/><Relationship Id="rId31" Type="http://schemas.openxmlformats.org/officeDocument/2006/relationships/customXml" Target="../ink/ink2627.xml"/><Relationship Id="rId52" Type="http://schemas.openxmlformats.org/officeDocument/2006/relationships/image" Target="../media/image2694.png"/><Relationship Id="rId73" Type="http://schemas.openxmlformats.org/officeDocument/2006/relationships/customXml" Target="../ink/ink2648.xml"/><Relationship Id="rId78" Type="http://schemas.openxmlformats.org/officeDocument/2006/relationships/image" Target="../media/image2707.png"/><Relationship Id="rId94" Type="http://schemas.openxmlformats.org/officeDocument/2006/relationships/image" Target="../media/image2715.png"/><Relationship Id="rId99" Type="http://schemas.openxmlformats.org/officeDocument/2006/relationships/customXml" Target="../ink/ink2661.xml"/><Relationship Id="rId101" Type="http://schemas.openxmlformats.org/officeDocument/2006/relationships/customXml" Target="../ink/ink2662.xml"/><Relationship Id="rId122" Type="http://schemas.openxmlformats.org/officeDocument/2006/relationships/image" Target="../media/image2729.png"/><Relationship Id="rId143" Type="http://schemas.openxmlformats.org/officeDocument/2006/relationships/customXml" Target="../ink/ink2683.xml"/><Relationship Id="rId148" Type="http://schemas.openxmlformats.org/officeDocument/2006/relationships/image" Target="../media/image2742.png"/><Relationship Id="rId164" Type="http://schemas.openxmlformats.org/officeDocument/2006/relationships/image" Target="../media/image2750.png"/><Relationship Id="rId169" Type="http://schemas.openxmlformats.org/officeDocument/2006/relationships/customXml" Target="../ink/ink2696.xml"/><Relationship Id="rId185" Type="http://schemas.openxmlformats.org/officeDocument/2006/relationships/customXml" Target="../ink/ink2704.xml"/><Relationship Id="rId4" Type="http://schemas.openxmlformats.org/officeDocument/2006/relationships/image" Target="../media/image2670.png"/><Relationship Id="rId9" Type="http://schemas.openxmlformats.org/officeDocument/2006/relationships/customXml" Target="../ink/ink2616.xml"/><Relationship Id="rId180" Type="http://schemas.openxmlformats.org/officeDocument/2006/relationships/image" Target="../media/image2758.png"/><Relationship Id="rId26" Type="http://schemas.openxmlformats.org/officeDocument/2006/relationships/image" Target="../media/image2681.png"/><Relationship Id="rId47" Type="http://schemas.openxmlformats.org/officeDocument/2006/relationships/customXml" Target="../ink/ink2635.xml"/><Relationship Id="rId68" Type="http://schemas.openxmlformats.org/officeDocument/2006/relationships/image" Target="../media/image2702.png"/><Relationship Id="rId89" Type="http://schemas.openxmlformats.org/officeDocument/2006/relationships/customXml" Target="../ink/ink2656.xml"/><Relationship Id="rId112" Type="http://schemas.openxmlformats.org/officeDocument/2006/relationships/image" Target="../media/image2724.png"/><Relationship Id="rId133" Type="http://schemas.openxmlformats.org/officeDocument/2006/relationships/customXml" Target="../ink/ink2678.xml"/><Relationship Id="rId154" Type="http://schemas.openxmlformats.org/officeDocument/2006/relationships/image" Target="../media/image2745.png"/><Relationship Id="rId175" Type="http://schemas.openxmlformats.org/officeDocument/2006/relationships/customXml" Target="../ink/ink2699.xml"/><Relationship Id="rId16" Type="http://schemas.openxmlformats.org/officeDocument/2006/relationships/image" Target="../media/image2676.png"/><Relationship Id="rId37" Type="http://schemas.openxmlformats.org/officeDocument/2006/relationships/customXml" Target="../ink/ink2630.xml"/><Relationship Id="rId58" Type="http://schemas.openxmlformats.org/officeDocument/2006/relationships/image" Target="../media/image2697.png"/><Relationship Id="rId79" Type="http://schemas.openxmlformats.org/officeDocument/2006/relationships/customXml" Target="../ink/ink2651.xml"/><Relationship Id="rId102" Type="http://schemas.openxmlformats.org/officeDocument/2006/relationships/image" Target="../media/image2719.png"/><Relationship Id="rId123" Type="http://schemas.openxmlformats.org/officeDocument/2006/relationships/customXml" Target="../ink/ink2673.xml"/><Relationship Id="rId144" Type="http://schemas.openxmlformats.org/officeDocument/2006/relationships/image" Target="../media/image2740.png"/><Relationship Id="rId90" Type="http://schemas.openxmlformats.org/officeDocument/2006/relationships/image" Target="../media/image2713.png"/><Relationship Id="rId165" Type="http://schemas.openxmlformats.org/officeDocument/2006/relationships/customXml" Target="../ink/ink2694.xml"/><Relationship Id="rId186" Type="http://schemas.openxmlformats.org/officeDocument/2006/relationships/image" Target="../media/image2761.png"/><Relationship Id="rId27" Type="http://schemas.openxmlformats.org/officeDocument/2006/relationships/customXml" Target="../ink/ink2625.xml"/><Relationship Id="rId48" Type="http://schemas.openxmlformats.org/officeDocument/2006/relationships/image" Target="../media/image2692.png"/><Relationship Id="rId69" Type="http://schemas.openxmlformats.org/officeDocument/2006/relationships/customXml" Target="../ink/ink2646.xml"/><Relationship Id="rId113" Type="http://schemas.openxmlformats.org/officeDocument/2006/relationships/customXml" Target="../ink/ink2668.xml"/><Relationship Id="rId134" Type="http://schemas.openxmlformats.org/officeDocument/2006/relationships/image" Target="../media/image2735.png"/><Relationship Id="rId80" Type="http://schemas.openxmlformats.org/officeDocument/2006/relationships/image" Target="../media/image2708.png"/><Relationship Id="rId155" Type="http://schemas.openxmlformats.org/officeDocument/2006/relationships/customXml" Target="../ink/ink2689.xml"/><Relationship Id="rId176" Type="http://schemas.openxmlformats.org/officeDocument/2006/relationships/image" Target="../media/image2756.png"/><Relationship Id="rId17" Type="http://schemas.openxmlformats.org/officeDocument/2006/relationships/customXml" Target="../ink/ink2620.xml"/><Relationship Id="rId38" Type="http://schemas.openxmlformats.org/officeDocument/2006/relationships/image" Target="../media/image2687.png"/><Relationship Id="rId59" Type="http://schemas.openxmlformats.org/officeDocument/2006/relationships/customXml" Target="../ink/ink2641.xml"/><Relationship Id="rId103" Type="http://schemas.openxmlformats.org/officeDocument/2006/relationships/customXml" Target="../ink/ink2663.xml"/><Relationship Id="rId124" Type="http://schemas.openxmlformats.org/officeDocument/2006/relationships/image" Target="../media/image2730.png"/><Relationship Id="rId70" Type="http://schemas.openxmlformats.org/officeDocument/2006/relationships/image" Target="../media/image2703.png"/><Relationship Id="rId91" Type="http://schemas.openxmlformats.org/officeDocument/2006/relationships/customXml" Target="../ink/ink2657.xml"/><Relationship Id="rId145" Type="http://schemas.openxmlformats.org/officeDocument/2006/relationships/customXml" Target="../ink/ink2684.xml"/><Relationship Id="rId166" Type="http://schemas.openxmlformats.org/officeDocument/2006/relationships/image" Target="../media/image2751.png"/><Relationship Id="rId187" Type="http://schemas.openxmlformats.org/officeDocument/2006/relationships/customXml" Target="../ink/ink2705.xml"/><Relationship Id="rId1" Type="http://schemas.openxmlformats.org/officeDocument/2006/relationships/slideLayout" Target="../slideLayouts/slideLayout7.xml"/><Relationship Id="rId28" Type="http://schemas.openxmlformats.org/officeDocument/2006/relationships/image" Target="../media/image2682.png"/><Relationship Id="rId49" Type="http://schemas.openxmlformats.org/officeDocument/2006/relationships/customXml" Target="../ink/ink2636.xml"/><Relationship Id="rId114" Type="http://schemas.openxmlformats.org/officeDocument/2006/relationships/image" Target="../media/image2725.png"/><Relationship Id="rId60" Type="http://schemas.openxmlformats.org/officeDocument/2006/relationships/image" Target="../media/image2698.png"/><Relationship Id="rId81" Type="http://schemas.openxmlformats.org/officeDocument/2006/relationships/customXml" Target="../ink/ink2652.xml"/><Relationship Id="rId135" Type="http://schemas.openxmlformats.org/officeDocument/2006/relationships/customXml" Target="../ink/ink2679.xml"/><Relationship Id="rId156" Type="http://schemas.openxmlformats.org/officeDocument/2006/relationships/image" Target="../media/image2746.png"/><Relationship Id="rId177" Type="http://schemas.openxmlformats.org/officeDocument/2006/relationships/customXml" Target="../ink/ink2700.xml"/><Relationship Id="rId18" Type="http://schemas.openxmlformats.org/officeDocument/2006/relationships/image" Target="../media/image2677.png"/><Relationship Id="rId39" Type="http://schemas.openxmlformats.org/officeDocument/2006/relationships/customXml" Target="../ink/ink2631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23.png"/><Relationship Id="rId21" Type="http://schemas.openxmlformats.org/officeDocument/2006/relationships/image" Target="../media/image2775.png"/><Relationship Id="rId42" Type="http://schemas.openxmlformats.org/officeDocument/2006/relationships/customXml" Target="../ink/ink2728.xml"/><Relationship Id="rId63" Type="http://schemas.openxmlformats.org/officeDocument/2006/relationships/image" Target="../media/image2796.png"/><Relationship Id="rId84" Type="http://schemas.openxmlformats.org/officeDocument/2006/relationships/customXml" Target="../ink/ink2749.xml"/><Relationship Id="rId138" Type="http://schemas.openxmlformats.org/officeDocument/2006/relationships/customXml" Target="../ink/ink2776.xml"/><Relationship Id="rId16" Type="http://schemas.openxmlformats.org/officeDocument/2006/relationships/customXml" Target="../ink/ink2715.xml"/><Relationship Id="rId107" Type="http://schemas.openxmlformats.org/officeDocument/2006/relationships/image" Target="../media/image2818.png"/><Relationship Id="rId11" Type="http://schemas.openxmlformats.org/officeDocument/2006/relationships/image" Target="../media/image2770.png"/><Relationship Id="rId32" Type="http://schemas.openxmlformats.org/officeDocument/2006/relationships/customXml" Target="../ink/ink2723.xml"/><Relationship Id="rId37" Type="http://schemas.openxmlformats.org/officeDocument/2006/relationships/image" Target="../media/image2783.png"/><Relationship Id="rId53" Type="http://schemas.openxmlformats.org/officeDocument/2006/relationships/image" Target="../media/image2791.png"/><Relationship Id="rId58" Type="http://schemas.openxmlformats.org/officeDocument/2006/relationships/customXml" Target="../ink/ink2736.xml"/><Relationship Id="rId74" Type="http://schemas.openxmlformats.org/officeDocument/2006/relationships/customXml" Target="../ink/ink2744.xml"/><Relationship Id="rId79" Type="http://schemas.openxmlformats.org/officeDocument/2006/relationships/image" Target="../media/image2804.png"/><Relationship Id="rId102" Type="http://schemas.openxmlformats.org/officeDocument/2006/relationships/customXml" Target="../ink/ink2758.xml"/><Relationship Id="rId123" Type="http://schemas.openxmlformats.org/officeDocument/2006/relationships/image" Target="../media/image2826.png"/><Relationship Id="rId128" Type="http://schemas.openxmlformats.org/officeDocument/2006/relationships/customXml" Target="../ink/ink2771.xml"/><Relationship Id="rId5" Type="http://schemas.openxmlformats.org/officeDocument/2006/relationships/image" Target="../media/image2767.png"/><Relationship Id="rId90" Type="http://schemas.openxmlformats.org/officeDocument/2006/relationships/customXml" Target="../ink/ink2752.xml"/><Relationship Id="rId95" Type="http://schemas.openxmlformats.org/officeDocument/2006/relationships/image" Target="../media/image2812.png"/><Relationship Id="rId22" Type="http://schemas.openxmlformats.org/officeDocument/2006/relationships/customXml" Target="../ink/ink2718.xml"/><Relationship Id="rId27" Type="http://schemas.openxmlformats.org/officeDocument/2006/relationships/image" Target="../media/image2778.png"/><Relationship Id="rId43" Type="http://schemas.openxmlformats.org/officeDocument/2006/relationships/image" Target="../media/image2786.png"/><Relationship Id="rId48" Type="http://schemas.openxmlformats.org/officeDocument/2006/relationships/customXml" Target="../ink/ink2731.xml"/><Relationship Id="rId64" Type="http://schemas.openxmlformats.org/officeDocument/2006/relationships/customXml" Target="../ink/ink2739.xml"/><Relationship Id="rId69" Type="http://schemas.openxmlformats.org/officeDocument/2006/relationships/image" Target="../media/image2799.png"/><Relationship Id="rId113" Type="http://schemas.openxmlformats.org/officeDocument/2006/relationships/image" Target="../media/image2821.png"/><Relationship Id="rId118" Type="http://schemas.openxmlformats.org/officeDocument/2006/relationships/customXml" Target="../ink/ink2766.xml"/><Relationship Id="rId134" Type="http://schemas.openxmlformats.org/officeDocument/2006/relationships/customXml" Target="../ink/ink2774.xml"/><Relationship Id="rId139" Type="http://schemas.openxmlformats.org/officeDocument/2006/relationships/image" Target="../media/image2834.png"/><Relationship Id="rId80" Type="http://schemas.openxmlformats.org/officeDocument/2006/relationships/customXml" Target="../ink/ink2747.xml"/><Relationship Id="rId85" Type="http://schemas.openxmlformats.org/officeDocument/2006/relationships/image" Target="../media/image2807.png"/><Relationship Id="rId12" Type="http://schemas.openxmlformats.org/officeDocument/2006/relationships/customXml" Target="../ink/ink2713.xml"/><Relationship Id="rId17" Type="http://schemas.openxmlformats.org/officeDocument/2006/relationships/image" Target="../media/image2773.png"/><Relationship Id="rId33" Type="http://schemas.openxmlformats.org/officeDocument/2006/relationships/image" Target="../media/image2781.png"/><Relationship Id="rId38" Type="http://schemas.openxmlformats.org/officeDocument/2006/relationships/customXml" Target="../ink/ink2726.xml"/><Relationship Id="rId59" Type="http://schemas.openxmlformats.org/officeDocument/2006/relationships/image" Target="../media/image2794.png"/><Relationship Id="rId103" Type="http://schemas.openxmlformats.org/officeDocument/2006/relationships/image" Target="../media/image2816.png"/><Relationship Id="rId108" Type="http://schemas.openxmlformats.org/officeDocument/2006/relationships/customXml" Target="../ink/ink2761.xml"/><Relationship Id="rId124" Type="http://schemas.openxmlformats.org/officeDocument/2006/relationships/customXml" Target="../ink/ink2769.xml"/><Relationship Id="rId129" Type="http://schemas.openxmlformats.org/officeDocument/2006/relationships/image" Target="../media/image2829.png"/><Relationship Id="rId54" Type="http://schemas.openxmlformats.org/officeDocument/2006/relationships/customXml" Target="../ink/ink2734.xml"/><Relationship Id="rId70" Type="http://schemas.openxmlformats.org/officeDocument/2006/relationships/customXml" Target="../ink/ink2742.xml"/><Relationship Id="rId75" Type="http://schemas.openxmlformats.org/officeDocument/2006/relationships/image" Target="../media/image2802.png"/><Relationship Id="rId91" Type="http://schemas.openxmlformats.org/officeDocument/2006/relationships/image" Target="../media/image2810.png"/><Relationship Id="rId96" Type="http://schemas.openxmlformats.org/officeDocument/2006/relationships/customXml" Target="../ink/ink2755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710.xml"/><Relationship Id="rId23" Type="http://schemas.openxmlformats.org/officeDocument/2006/relationships/image" Target="../media/image2776.png"/><Relationship Id="rId28" Type="http://schemas.openxmlformats.org/officeDocument/2006/relationships/customXml" Target="../ink/ink2721.xml"/><Relationship Id="rId49" Type="http://schemas.openxmlformats.org/officeDocument/2006/relationships/image" Target="../media/image2789.png"/><Relationship Id="rId114" Type="http://schemas.openxmlformats.org/officeDocument/2006/relationships/customXml" Target="../ink/ink2764.xml"/><Relationship Id="rId119" Type="http://schemas.openxmlformats.org/officeDocument/2006/relationships/image" Target="../media/image2824.png"/><Relationship Id="rId44" Type="http://schemas.openxmlformats.org/officeDocument/2006/relationships/customXml" Target="../ink/ink2729.xml"/><Relationship Id="rId60" Type="http://schemas.openxmlformats.org/officeDocument/2006/relationships/customXml" Target="../ink/ink2737.xml"/><Relationship Id="rId65" Type="http://schemas.openxmlformats.org/officeDocument/2006/relationships/image" Target="../media/image2797.png"/><Relationship Id="rId81" Type="http://schemas.openxmlformats.org/officeDocument/2006/relationships/image" Target="../media/image2805.png"/><Relationship Id="rId86" Type="http://schemas.openxmlformats.org/officeDocument/2006/relationships/customXml" Target="../ink/ink2750.xml"/><Relationship Id="rId130" Type="http://schemas.openxmlformats.org/officeDocument/2006/relationships/customXml" Target="../ink/ink2772.xml"/><Relationship Id="rId135" Type="http://schemas.openxmlformats.org/officeDocument/2006/relationships/image" Target="../media/image2832.png"/><Relationship Id="rId13" Type="http://schemas.openxmlformats.org/officeDocument/2006/relationships/image" Target="../media/image2771.png"/><Relationship Id="rId18" Type="http://schemas.openxmlformats.org/officeDocument/2006/relationships/customXml" Target="../ink/ink2716.xml"/><Relationship Id="rId39" Type="http://schemas.openxmlformats.org/officeDocument/2006/relationships/image" Target="../media/image2784.png"/><Relationship Id="rId109" Type="http://schemas.openxmlformats.org/officeDocument/2006/relationships/image" Target="../media/image2819.png"/><Relationship Id="rId34" Type="http://schemas.openxmlformats.org/officeDocument/2006/relationships/customXml" Target="../ink/ink2724.xml"/><Relationship Id="rId50" Type="http://schemas.openxmlformats.org/officeDocument/2006/relationships/customXml" Target="../ink/ink2732.xml"/><Relationship Id="rId55" Type="http://schemas.openxmlformats.org/officeDocument/2006/relationships/image" Target="../media/image2792.png"/><Relationship Id="rId76" Type="http://schemas.openxmlformats.org/officeDocument/2006/relationships/customXml" Target="../ink/ink2745.xml"/><Relationship Id="rId97" Type="http://schemas.openxmlformats.org/officeDocument/2006/relationships/image" Target="../media/image2813.png"/><Relationship Id="rId104" Type="http://schemas.openxmlformats.org/officeDocument/2006/relationships/customXml" Target="../ink/ink2759.xml"/><Relationship Id="rId120" Type="http://schemas.openxmlformats.org/officeDocument/2006/relationships/customXml" Target="../ink/ink2767.xml"/><Relationship Id="rId125" Type="http://schemas.openxmlformats.org/officeDocument/2006/relationships/image" Target="../media/image2827.png"/><Relationship Id="rId7" Type="http://schemas.openxmlformats.org/officeDocument/2006/relationships/image" Target="../media/image2768.png"/><Relationship Id="rId71" Type="http://schemas.openxmlformats.org/officeDocument/2006/relationships/image" Target="../media/image2800.png"/><Relationship Id="rId92" Type="http://schemas.openxmlformats.org/officeDocument/2006/relationships/customXml" Target="../ink/ink2753.xml"/><Relationship Id="rId2" Type="http://schemas.openxmlformats.org/officeDocument/2006/relationships/image" Target="../media/image2766.png"/><Relationship Id="rId29" Type="http://schemas.openxmlformats.org/officeDocument/2006/relationships/image" Target="../media/image2779.png"/><Relationship Id="rId24" Type="http://schemas.openxmlformats.org/officeDocument/2006/relationships/customXml" Target="../ink/ink2719.xml"/><Relationship Id="rId40" Type="http://schemas.openxmlformats.org/officeDocument/2006/relationships/customXml" Target="../ink/ink2727.xml"/><Relationship Id="rId45" Type="http://schemas.openxmlformats.org/officeDocument/2006/relationships/image" Target="../media/image2787.png"/><Relationship Id="rId66" Type="http://schemas.openxmlformats.org/officeDocument/2006/relationships/customXml" Target="../ink/ink2740.xml"/><Relationship Id="rId87" Type="http://schemas.openxmlformats.org/officeDocument/2006/relationships/image" Target="../media/image2808.png"/><Relationship Id="rId110" Type="http://schemas.openxmlformats.org/officeDocument/2006/relationships/customXml" Target="../ink/ink2762.xml"/><Relationship Id="rId115" Type="http://schemas.openxmlformats.org/officeDocument/2006/relationships/image" Target="../media/image2822.png"/><Relationship Id="rId131" Type="http://schemas.openxmlformats.org/officeDocument/2006/relationships/image" Target="../media/image2830.png"/><Relationship Id="rId136" Type="http://schemas.openxmlformats.org/officeDocument/2006/relationships/customXml" Target="../ink/ink2775.xml"/><Relationship Id="rId61" Type="http://schemas.openxmlformats.org/officeDocument/2006/relationships/image" Target="../media/image2795.png"/><Relationship Id="rId82" Type="http://schemas.openxmlformats.org/officeDocument/2006/relationships/customXml" Target="../ink/ink2748.xml"/><Relationship Id="rId19" Type="http://schemas.openxmlformats.org/officeDocument/2006/relationships/image" Target="../media/image2774.png"/><Relationship Id="rId14" Type="http://schemas.openxmlformats.org/officeDocument/2006/relationships/customXml" Target="../ink/ink2714.xml"/><Relationship Id="rId30" Type="http://schemas.openxmlformats.org/officeDocument/2006/relationships/customXml" Target="../ink/ink2722.xml"/><Relationship Id="rId35" Type="http://schemas.openxmlformats.org/officeDocument/2006/relationships/image" Target="../media/image2782.png"/><Relationship Id="rId56" Type="http://schemas.openxmlformats.org/officeDocument/2006/relationships/customXml" Target="../ink/ink2735.xml"/><Relationship Id="rId77" Type="http://schemas.openxmlformats.org/officeDocument/2006/relationships/image" Target="../media/image2803.png"/><Relationship Id="rId100" Type="http://schemas.openxmlformats.org/officeDocument/2006/relationships/customXml" Target="../ink/ink2757.xml"/><Relationship Id="rId105" Type="http://schemas.openxmlformats.org/officeDocument/2006/relationships/image" Target="../media/image2817.png"/><Relationship Id="rId126" Type="http://schemas.openxmlformats.org/officeDocument/2006/relationships/customXml" Target="../ink/ink2770.xml"/><Relationship Id="rId8" Type="http://schemas.openxmlformats.org/officeDocument/2006/relationships/customXml" Target="../ink/ink2711.xml"/><Relationship Id="rId51" Type="http://schemas.openxmlformats.org/officeDocument/2006/relationships/image" Target="../media/image2790.png"/><Relationship Id="rId72" Type="http://schemas.openxmlformats.org/officeDocument/2006/relationships/customXml" Target="../ink/ink2743.xml"/><Relationship Id="rId93" Type="http://schemas.openxmlformats.org/officeDocument/2006/relationships/image" Target="../media/image2811.png"/><Relationship Id="rId98" Type="http://schemas.openxmlformats.org/officeDocument/2006/relationships/customXml" Target="../ink/ink2756.xml"/><Relationship Id="rId121" Type="http://schemas.openxmlformats.org/officeDocument/2006/relationships/image" Target="../media/image2825.png"/><Relationship Id="rId3" Type="http://schemas.openxmlformats.org/officeDocument/2006/relationships/image" Target="../media/image2670.png"/><Relationship Id="rId25" Type="http://schemas.openxmlformats.org/officeDocument/2006/relationships/image" Target="../media/image2777.png"/><Relationship Id="rId46" Type="http://schemas.openxmlformats.org/officeDocument/2006/relationships/customXml" Target="../ink/ink2730.xml"/><Relationship Id="rId67" Type="http://schemas.openxmlformats.org/officeDocument/2006/relationships/image" Target="../media/image2798.png"/><Relationship Id="rId116" Type="http://schemas.openxmlformats.org/officeDocument/2006/relationships/customXml" Target="../ink/ink2765.xml"/><Relationship Id="rId137" Type="http://schemas.openxmlformats.org/officeDocument/2006/relationships/image" Target="../media/image2833.png"/><Relationship Id="rId20" Type="http://schemas.openxmlformats.org/officeDocument/2006/relationships/customXml" Target="../ink/ink2717.xml"/><Relationship Id="rId41" Type="http://schemas.openxmlformats.org/officeDocument/2006/relationships/image" Target="../media/image2785.png"/><Relationship Id="rId62" Type="http://schemas.openxmlformats.org/officeDocument/2006/relationships/customXml" Target="../ink/ink2738.xml"/><Relationship Id="rId83" Type="http://schemas.openxmlformats.org/officeDocument/2006/relationships/image" Target="../media/image2806.png"/><Relationship Id="rId88" Type="http://schemas.openxmlformats.org/officeDocument/2006/relationships/customXml" Target="../ink/ink2751.xml"/><Relationship Id="rId111" Type="http://schemas.openxmlformats.org/officeDocument/2006/relationships/image" Target="../media/image2820.png"/><Relationship Id="rId132" Type="http://schemas.openxmlformats.org/officeDocument/2006/relationships/customXml" Target="../ink/ink2773.xml"/><Relationship Id="rId15" Type="http://schemas.openxmlformats.org/officeDocument/2006/relationships/image" Target="../media/image2772.png"/><Relationship Id="rId36" Type="http://schemas.openxmlformats.org/officeDocument/2006/relationships/customXml" Target="../ink/ink2725.xml"/><Relationship Id="rId57" Type="http://schemas.openxmlformats.org/officeDocument/2006/relationships/image" Target="../media/image2793.png"/><Relationship Id="rId106" Type="http://schemas.openxmlformats.org/officeDocument/2006/relationships/customXml" Target="../ink/ink2760.xml"/><Relationship Id="rId127" Type="http://schemas.openxmlformats.org/officeDocument/2006/relationships/image" Target="../media/image2828.png"/><Relationship Id="rId10" Type="http://schemas.openxmlformats.org/officeDocument/2006/relationships/customXml" Target="../ink/ink2712.xml"/><Relationship Id="rId31" Type="http://schemas.openxmlformats.org/officeDocument/2006/relationships/image" Target="../media/image2780.png"/><Relationship Id="rId52" Type="http://schemas.openxmlformats.org/officeDocument/2006/relationships/customXml" Target="../ink/ink2733.xml"/><Relationship Id="rId73" Type="http://schemas.openxmlformats.org/officeDocument/2006/relationships/image" Target="../media/image2801.png"/><Relationship Id="rId78" Type="http://schemas.openxmlformats.org/officeDocument/2006/relationships/customXml" Target="../ink/ink2746.xml"/><Relationship Id="rId94" Type="http://schemas.openxmlformats.org/officeDocument/2006/relationships/customXml" Target="../ink/ink2754.xml"/><Relationship Id="rId99" Type="http://schemas.openxmlformats.org/officeDocument/2006/relationships/image" Target="../media/image2814.png"/><Relationship Id="rId101" Type="http://schemas.openxmlformats.org/officeDocument/2006/relationships/image" Target="../media/image2815.png"/><Relationship Id="rId122" Type="http://schemas.openxmlformats.org/officeDocument/2006/relationships/customXml" Target="../ink/ink2768.xml"/><Relationship Id="rId4" Type="http://schemas.openxmlformats.org/officeDocument/2006/relationships/customXml" Target="../ink/ink2709.xml"/><Relationship Id="rId9" Type="http://schemas.openxmlformats.org/officeDocument/2006/relationships/image" Target="../media/image2769.png"/><Relationship Id="rId26" Type="http://schemas.openxmlformats.org/officeDocument/2006/relationships/customXml" Target="../ink/ink2720.xml"/><Relationship Id="rId47" Type="http://schemas.openxmlformats.org/officeDocument/2006/relationships/image" Target="../media/image2788.png"/><Relationship Id="rId68" Type="http://schemas.openxmlformats.org/officeDocument/2006/relationships/customXml" Target="../ink/ink2741.xml"/><Relationship Id="rId89" Type="http://schemas.openxmlformats.org/officeDocument/2006/relationships/image" Target="../media/image2809.png"/><Relationship Id="rId112" Type="http://schemas.openxmlformats.org/officeDocument/2006/relationships/customXml" Target="../ink/ink2763.xml"/><Relationship Id="rId133" Type="http://schemas.openxmlformats.org/officeDocument/2006/relationships/image" Target="../media/image2831.png"/></Relationships>
</file>

<file path=ppt/slides/_rels/slide2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46.png"/><Relationship Id="rId117" Type="http://schemas.openxmlformats.org/officeDocument/2006/relationships/customXml" Target="../ink/ink2832.xml"/><Relationship Id="rId21" Type="http://schemas.openxmlformats.org/officeDocument/2006/relationships/customXml" Target="../ink/ink2784.xml"/><Relationship Id="rId42" Type="http://schemas.openxmlformats.org/officeDocument/2006/relationships/image" Target="../media/image2854.png"/><Relationship Id="rId47" Type="http://schemas.openxmlformats.org/officeDocument/2006/relationships/customXml" Target="../ink/ink2797.xml"/><Relationship Id="rId63" Type="http://schemas.openxmlformats.org/officeDocument/2006/relationships/customXml" Target="../ink/ink2805.xml"/><Relationship Id="rId68" Type="http://schemas.openxmlformats.org/officeDocument/2006/relationships/image" Target="../media/image2867.png"/><Relationship Id="rId84" Type="http://schemas.openxmlformats.org/officeDocument/2006/relationships/image" Target="../media/image2875.png"/><Relationship Id="rId89" Type="http://schemas.openxmlformats.org/officeDocument/2006/relationships/customXml" Target="../ink/ink2818.xml"/><Relationship Id="rId112" Type="http://schemas.openxmlformats.org/officeDocument/2006/relationships/image" Target="../media/image2889.png"/><Relationship Id="rId16" Type="http://schemas.openxmlformats.org/officeDocument/2006/relationships/image" Target="../media/image2841.png"/><Relationship Id="rId107" Type="http://schemas.openxmlformats.org/officeDocument/2006/relationships/customXml" Target="../ink/ink2827.xml"/><Relationship Id="rId11" Type="http://schemas.openxmlformats.org/officeDocument/2006/relationships/customXml" Target="../ink/ink2779.xml"/><Relationship Id="rId32" Type="http://schemas.openxmlformats.org/officeDocument/2006/relationships/image" Target="../media/image2849.png"/><Relationship Id="rId37" Type="http://schemas.openxmlformats.org/officeDocument/2006/relationships/customXml" Target="../ink/ink2792.xml"/><Relationship Id="rId53" Type="http://schemas.openxmlformats.org/officeDocument/2006/relationships/customXml" Target="../ink/ink2800.xml"/><Relationship Id="rId58" Type="http://schemas.openxmlformats.org/officeDocument/2006/relationships/image" Target="../media/image2862.png"/><Relationship Id="rId74" Type="http://schemas.openxmlformats.org/officeDocument/2006/relationships/image" Target="../media/image2870.png"/><Relationship Id="rId79" Type="http://schemas.openxmlformats.org/officeDocument/2006/relationships/customXml" Target="../ink/ink2813.xml"/><Relationship Id="rId102" Type="http://schemas.openxmlformats.org/officeDocument/2006/relationships/image" Target="../media/image2884.png"/><Relationship Id="rId123" Type="http://schemas.openxmlformats.org/officeDocument/2006/relationships/customXml" Target="../ink/ink2835.xml"/><Relationship Id="rId128" Type="http://schemas.openxmlformats.org/officeDocument/2006/relationships/image" Target="../media/image2897.png"/><Relationship Id="rId5" Type="http://schemas.openxmlformats.org/officeDocument/2006/relationships/oleObject" Target="../embeddings/oleObject13.bin"/><Relationship Id="rId90" Type="http://schemas.openxmlformats.org/officeDocument/2006/relationships/image" Target="../media/image2878.png"/><Relationship Id="rId95" Type="http://schemas.openxmlformats.org/officeDocument/2006/relationships/customXml" Target="../ink/ink2821.xml"/><Relationship Id="rId22" Type="http://schemas.openxmlformats.org/officeDocument/2006/relationships/image" Target="../media/image2844.png"/><Relationship Id="rId27" Type="http://schemas.openxmlformats.org/officeDocument/2006/relationships/customXml" Target="../ink/ink2787.xml"/><Relationship Id="rId43" Type="http://schemas.openxmlformats.org/officeDocument/2006/relationships/customXml" Target="../ink/ink2795.xml"/><Relationship Id="rId48" Type="http://schemas.openxmlformats.org/officeDocument/2006/relationships/image" Target="../media/image2857.png"/><Relationship Id="rId64" Type="http://schemas.openxmlformats.org/officeDocument/2006/relationships/image" Target="../media/image2865.png"/><Relationship Id="rId69" Type="http://schemas.openxmlformats.org/officeDocument/2006/relationships/customXml" Target="../ink/ink2808.xml"/><Relationship Id="rId113" Type="http://schemas.openxmlformats.org/officeDocument/2006/relationships/customXml" Target="../ink/ink2830.xml"/><Relationship Id="rId118" Type="http://schemas.openxmlformats.org/officeDocument/2006/relationships/image" Target="../media/image2892.png"/><Relationship Id="rId80" Type="http://schemas.openxmlformats.org/officeDocument/2006/relationships/image" Target="../media/image2873.png"/><Relationship Id="rId85" Type="http://schemas.openxmlformats.org/officeDocument/2006/relationships/customXml" Target="../ink/ink2816.xml"/><Relationship Id="rId12" Type="http://schemas.openxmlformats.org/officeDocument/2006/relationships/image" Target="../media/image2839.png"/><Relationship Id="rId17" Type="http://schemas.openxmlformats.org/officeDocument/2006/relationships/customXml" Target="../ink/ink2782.xml"/><Relationship Id="rId33" Type="http://schemas.openxmlformats.org/officeDocument/2006/relationships/customXml" Target="../ink/ink2790.xml"/><Relationship Id="rId38" Type="http://schemas.openxmlformats.org/officeDocument/2006/relationships/image" Target="../media/image2852.png"/><Relationship Id="rId59" Type="http://schemas.openxmlformats.org/officeDocument/2006/relationships/customXml" Target="../ink/ink2803.xml"/><Relationship Id="rId103" Type="http://schemas.openxmlformats.org/officeDocument/2006/relationships/customXml" Target="../ink/ink2825.xml"/><Relationship Id="rId108" Type="http://schemas.openxmlformats.org/officeDocument/2006/relationships/image" Target="../media/image2887.png"/><Relationship Id="rId124" Type="http://schemas.openxmlformats.org/officeDocument/2006/relationships/image" Target="../media/image2895.png"/><Relationship Id="rId54" Type="http://schemas.openxmlformats.org/officeDocument/2006/relationships/image" Target="../media/image2860.png"/><Relationship Id="rId70" Type="http://schemas.openxmlformats.org/officeDocument/2006/relationships/image" Target="../media/image2868.png"/><Relationship Id="rId75" Type="http://schemas.openxmlformats.org/officeDocument/2006/relationships/customXml" Target="../ink/ink2811.xml"/><Relationship Id="rId91" Type="http://schemas.openxmlformats.org/officeDocument/2006/relationships/customXml" Target="../ink/ink2819.xml"/><Relationship Id="rId96" Type="http://schemas.openxmlformats.org/officeDocument/2006/relationships/image" Target="../media/image2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36.emf"/><Relationship Id="rId23" Type="http://schemas.openxmlformats.org/officeDocument/2006/relationships/customXml" Target="../ink/ink2785.xml"/><Relationship Id="rId28" Type="http://schemas.openxmlformats.org/officeDocument/2006/relationships/image" Target="../media/image2847.png"/><Relationship Id="rId49" Type="http://schemas.openxmlformats.org/officeDocument/2006/relationships/customXml" Target="../ink/ink2798.xml"/><Relationship Id="rId114" Type="http://schemas.openxmlformats.org/officeDocument/2006/relationships/image" Target="../media/image2890.png"/><Relationship Id="rId119" Type="http://schemas.openxmlformats.org/officeDocument/2006/relationships/customXml" Target="../ink/ink2833.xml"/><Relationship Id="rId44" Type="http://schemas.openxmlformats.org/officeDocument/2006/relationships/image" Target="../media/image2855.png"/><Relationship Id="rId60" Type="http://schemas.openxmlformats.org/officeDocument/2006/relationships/image" Target="../media/image2863.png"/><Relationship Id="rId65" Type="http://schemas.openxmlformats.org/officeDocument/2006/relationships/customXml" Target="../ink/ink2806.xml"/><Relationship Id="rId81" Type="http://schemas.openxmlformats.org/officeDocument/2006/relationships/customXml" Target="../ink/ink2814.xml"/><Relationship Id="rId86" Type="http://schemas.openxmlformats.org/officeDocument/2006/relationships/image" Target="../media/image2876.png"/><Relationship Id="rId13" Type="http://schemas.openxmlformats.org/officeDocument/2006/relationships/customXml" Target="../ink/ink2780.xml"/><Relationship Id="rId18" Type="http://schemas.openxmlformats.org/officeDocument/2006/relationships/image" Target="../media/image2842.png"/><Relationship Id="rId39" Type="http://schemas.openxmlformats.org/officeDocument/2006/relationships/customXml" Target="../ink/ink2793.xml"/><Relationship Id="rId109" Type="http://schemas.openxmlformats.org/officeDocument/2006/relationships/customXml" Target="../ink/ink2828.xml"/><Relationship Id="rId34" Type="http://schemas.openxmlformats.org/officeDocument/2006/relationships/image" Target="../media/image2850.png"/><Relationship Id="rId50" Type="http://schemas.openxmlformats.org/officeDocument/2006/relationships/image" Target="../media/image2858.png"/><Relationship Id="rId55" Type="http://schemas.openxmlformats.org/officeDocument/2006/relationships/customXml" Target="../ink/ink2801.xml"/><Relationship Id="rId76" Type="http://schemas.openxmlformats.org/officeDocument/2006/relationships/image" Target="../media/image2871.png"/><Relationship Id="rId97" Type="http://schemas.openxmlformats.org/officeDocument/2006/relationships/customXml" Target="../ink/ink2822.xml"/><Relationship Id="rId104" Type="http://schemas.openxmlformats.org/officeDocument/2006/relationships/image" Target="../media/image2885.png"/><Relationship Id="rId120" Type="http://schemas.openxmlformats.org/officeDocument/2006/relationships/image" Target="../media/image2893.png"/><Relationship Id="rId125" Type="http://schemas.openxmlformats.org/officeDocument/2006/relationships/customXml" Target="../ink/ink2836.xml"/><Relationship Id="rId7" Type="http://schemas.openxmlformats.org/officeDocument/2006/relationships/customXml" Target="../ink/ink2777.xml"/><Relationship Id="rId71" Type="http://schemas.openxmlformats.org/officeDocument/2006/relationships/customXml" Target="../ink/ink2809.xml"/><Relationship Id="rId92" Type="http://schemas.openxmlformats.org/officeDocument/2006/relationships/image" Target="../media/image2879.png"/><Relationship Id="rId2" Type="http://schemas.openxmlformats.org/officeDocument/2006/relationships/image" Target="../media/image2835.jpeg"/><Relationship Id="rId29" Type="http://schemas.openxmlformats.org/officeDocument/2006/relationships/customXml" Target="../ink/ink2788.xml"/><Relationship Id="rId24" Type="http://schemas.openxmlformats.org/officeDocument/2006/relationships/image" Target="../media/image2845.png"/><Relationship Id="rId40" Type="http://schemas.openxmlformats.org/officeDocument/2006/relationships/image" Target="../media/image2853.png"/><Relationship Id="rId45" Type="http://schemas.openxmlformats.org/officeDocument/2006/relationships/customXml" Target="../ink/ink2796.xml"/><Relationship Id="rId66" Type="http://schemas.openxmlformats.org/officeDocument/2006/relationships/image" Target="../media/image2866.png"/><Relationship Id="rId87" Type="http://schemas.openxmlformats.org/officeDocument/2006/relationships/customXml" Target="../ink/ink2817.xml"/><Relationship Id="rId110" Type="http://schemas.openxmlformats.org/officeDocument/2006/relationships/image" Target="../media/image2888.png"/><Relationship Id="rId115" Type="http://schemas.openxmlformats.org/officeDocument/2006/relationships/customXml" Target="../ink/ink2831.xml"/><Relationship Id="rId61" Type="http://schemas.openxmlformats.org/officeDocument/2006/relationships/customXml" Target="../ink/ink2804.xml"/><Relationship Id="rId82" Type="http://schemas.openxmlformats.org/officeDocument/2006/relationships/image" Target="../media/image2874.png"/><Relationship Id="rId19" Type="http://schemas.openxmlformats.org/officeDocument/2006/relationships/customXml" Target="../ink/ink2783.xml"/><Relationship Id="rId14" Type="http://schemas.openxmlformats.org/officeDocument/2006/relationships/image" Target="../media/image2840.png"/><Relationship Id="rId30" Type="http://schemas.openxmlformats.org/officeDocument/2006/relationships/image" Target="../media/image2848.png"/><Relationship Id="rId35" Type="http://schemas.openxmlformats.org/officeDocument/2006/relationships/customXml" Target="../ink/ink2791.xml"/><Relationship Id="rId56" Type="http://schemas.openxmlformats.org/officeDocument/2006/relationships/image" Target="../media/image2861.png"/><Relationship Id="rId77" Type="http://schemas.openxmlformats.org/officeDocument/2006/relationships/customXml" Target="../ink/ink2812.xml"/><Relationship Id="rId100" Type="http://schemas.openxmlformats.org/officeDocument/2006/relationships/image" Target="../media/image2883.png"/><Relationship Id="rId105" Type="http://schemas.openxmlformats.org/officeDocument/2006/relationships/customXml" Target="../ink/ink2826.xml"/><Relationship Id="rId126" Type="http://schemas.openxmlformats.org/officeDocument/2006/relationships/image" Target="../media/image2896.png"/><Relationship Id="rId8" Type="http://schemas.openxmlformats.org/officeDocument/2006/relationships/image" Target="../media/image2837.png"/><Relationship Id="rId51" Type="http://schemas.openxmlformats.org/officeDocument/2006/relationships/customXml" Target="../ink/ink2799.xml"/><Relationship Id="rId72" Type="http://schemas.openxmlformats.org/officeDocument/2006/relationships/image" Target="../media/image2869.png"/><Relationship Id="rId93" Type="http://schemas.openxmlformats.org/officeDocument/2006/relationships/customXml" Target="../ink/ink2820.xml"/><Relationship Id="rId98" Type="http://schemas.openxmlformats.org/officeDocument/2006/relationships/image" Target="../media/image2882.png"/><Relationship Id="rId121" Type="http://schemas.openxmlformats.org/officeDocument/2006/relationships/customXml" Target="../ink/ink2834.xml"/><Relationship Id="rId3" Type="http://schemas.openxmlformats.org/officeDocument/2006/relationships/oleObject" Target="../embeddings/oleObject12.bin"/><Relationship Id="rId25" Type="http://schemas.openxmlformats.org/officeDocument/2006/relationships/customXml" Target="../ink/ink2786.xml"/><Relationship Id="rId46" Type="http://schemas.openxmlformats.org/officeDocument/2006/relationships/image" Target="../media/image2856.png"/><Relationship Id="rId67" Type="http://schemas.openxmlformats.org/officeDocument/2006/relationships/customXml" Target="../ink/ink2807.xml"/><Relationship Id="rId116" Type="http://schemas.openxmlformats.org/officeDocument/2006/relationships/image" Target="../media/image2891.png"/><Relationship Id="rId20" Type="http://schemas.openxmlformats.org/officeDocument/2006/relationships/image" Target="../media/image2843.png"/><Relationship Id="rId41" Type="http://schemas.openxmlformats.org/officeDocument/2006/relationships/customXml" Target="../ink/ink2794.xml"/><Relationship Id="rId62" Type="http://schemas.openxmlformats.org/officeDocument/2006/relationships/image" Target="../media/image2864.png"/><Relationship Id="rId83" Type="http://schemas.openxmlformats.org/officeDocument/2006/relationships/customXml" Target="../ink/ink2815.xml"/><Relationship Id="rId88" Type="http://schemas.openxmlformats.org/officeDocument/2006/relationships/image" Target="../media/image2877.png"/><Relationship Id="rId111" Type="http://schemas.openxmlformats.org/officeDocument/2006/relationships/customXml" Target="../ink/ink2829.xml"/><Relationship Id="rId15" Type="http://schemas.openxmlformats.org/officeDocument/2006/relationships/customXml" Target="../ink/ink2781.xml"/><Relationship Id="rId36" Type="http://schemas.openxmlformats.org/officeDocument/2006/relationships/image" Target="../media/image2851.png"/><Relationship Id="rId57" Type="http://schemas.openxmlformats.org/officeDocument/2006/relationships/customXml" Target="../ink/ink2802.xml"/><Relationship Id="rId106" Type="http://schemas.openxmlformats.org/officeDocument/2006/relationships/image" Target="../media/image2886.png"/><Relationship Id="rId127" Type="http://schemas.openxmlformats.org/officeDocument/2006/relationships/customXml" Target="../ink/ink2837.xml"/><Relationship Id="rId10" Type="http://schemas.openxmlformats.org/officeDocument/2006/relationships/image" Target="../media/image2838.png"/><Relationship Id="rId31" Type="http://schemas.openxmlformats.org/officeDocument/2006/relationships/customXml" Target="../ink/ink2789.xml"/><Relationship Id="rId52" Type="http://schemas.openxmlformats.org/officeDocument/2006/relationships/image" Target="../media/image2859.png"/><Relationship Id="rId73" Type="http://schemas.openxmlformats.org/officeDocument/2006/relationships/customXml" Target="../ink/ink2810.xml"/><Relationship Id="rId78" Type="http://schemas.openxmlformats.org/officeDocument/2006/relationships/image" Target="../media/image2872.png"/><Relationship Id="rId94" Type="http://schemas.openxmlformats.org/officeDocument/2006/relationships/image" Target="../media/image2880.png"/><Relationship Id="rId99" Type="http://schemas.openxmlformats.org/officeDocument/2006/relationships/customXml" Target="../ink/ink2823.xml"/><Relationship Id="rId101" Type="http://schemas.openxmlformats.org/officeDocument/2006/relationships/customXml" Target="../ink/ink2824.xml"/><Relationship Id="rId122" Type="http://schemas.openxmlformats.org/officeDocument/2006/relationships/image" Target="../media/image2894.png"/><Relationship Id="rId4" Type="http://schemas.openxmlformats.org/officeDocument/2006/relationships/image" Target="../media/image2106.emf"/><Relationship Id="rId9" Type="http://schemas.openxmlformats.org/officeDocument/2006/relationships/customXml" Target="../ink/ink2778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16.xml"/><Relationship Id="rId299" Type="http://schemas.openxmlformats.org/officeDocument/2006/relationships/customXml" Target="../ink/ink207.xml"/><Relationship Id="rId21" Type="http://schemas.openxmlformats.org/officeDocument/2006/relationships/customXml" Target="../ink/ink68.xml"/><Relationship Id="rId63" Type="http://schemas.openxmlformats.org/officeDocument/2006/relationships/customXml" Target="../ink/ink89.xml"/><Relationship Id="rId159" Type="http://schemas.openxmlformats.org/officeDocument/2006/relationships/customXml" Target="../ink/ink137.xml"/><Relationship Id="rId324" Type="http://schemas.openxmlformats.org/officeDocument/2006/relationships/image" Target="../media/image220.png"/><Relationship Id="rId366" Type="http://schemas.openxmlformats.org/officeDocument/2006/relationships/image" Target="../media/image241.png"/><Relationship Id="rId170" Type="http://schemas.openxmlformats.org/officeDocument/2006/relationships/image" Target="../media/image143.png"/><Relationship Id="rId226" Type="http://schemas.openxmlformats.org/officeDocument/2006/relationships/image" Target="../media/image171.png"/><Relationship Id="rId268" Type="http://schemas.openxmlformats.org/officeDocument/2006/relationships/image" Target="../media/image192.png"/><Relationship Id="rId32" Type="http://schemas.openxmlformats.org/officeDocument/2006/relationships/image" Target="../media/image74.png"/><Relationship Id="rId74" Type="http://schemas.openxmlformats.org/officeDocument/2006/relationships/image" Target="../media/image95.png"/><Relationship Id="rId128" Type="http://schemas.openxmlformats.org/officeDocument/2006/relationships/image" Target="../media/image122.png"/><Relationship Id="rId335" Type="http://schemas.openxmlformats.org/officeDocument/2006/relationships/customXml" Target="../ink/ink225.xml"/><Relationship Id="rId377" Type="http://schemas.openxmlformats.org/officeDocument/2006/relationships/customXml" Target="../ink/ink246.xml"/><Relationship Id="rId5" Type="http://schemas.openxmlformats.org/officeDocument/2006/relationships/customXml" Target="../ink/ink60.xml"/><Relationship Id="rId181" Type="http://schemas.openxmlformats.org/officeDocument/2006/relationships/customXml" Target="../ink/ink148.xml"/><Relationship Id="rId237" Type="http://schemas.openxmlformats.org/officeDocument/2006/relationships/customXml" Target="../ink/ink176.xml"/><Relationship Id="rId402" Type="http://schemas.openxmlformats.org/officeDocument/2006/relationships/image" Target="../media/image259.png"/><Relationship Id="rId279" Type="http://schemas.openxmlformats.org/officeDocument/2006/relationships/customXml" Target="../ink/ink197.xml"/><Relationship Id="rId43" Type="http://schemas.openxmlformats.org/officeDocument/2006/relationships/customXml" Target="../ink/ink79.xml"/><Relationship Id="rId139" Type="http://schemas.openxmlformats.org/officeDocument/2006/relationships/customXml" Target="../ink/ink127.xml"/><Relationship Id="rId290" Type="http://schemas.openxmlformats.org/officeDocument/2006/relationships/image" Target="../media/image203.png"/><Relationship Id="rId304" Type="http://schemas.openxmlformats.org/officeDocument/2006/relationships/image" Target="../media/image210.png"/><Relationship Id="rId346" Type="http://schemas.openxmlformats.org/officeDocument/2006/relationships/image" Target="../media/image231.png"/><Relationship Id="rId388" Type="http://schemas.openxmlformats.org/officeDocument/2006/relationships/image" Target="../media/image252.png"/><Relationship Id="rId85" Type="http://schemas.openxmlformats.org/officeDocument/2006/relationships/customXml" Target="../ink/ink100.xml"/><Relationship Id="rId150" Type="http://schemas.openxmlformats.org/officeDocument/2006/relationships/image" Target="../media/image133.png"/><Relationship Id="rId192" Type="http://schemas.openxmlformats.org/officeDocument/2006/relationships/image" Target="../media/image154.png"/><Relationship Id="rId206" Type="http://schemas.openxmlformats.org/officeDocument/2006/relationships/image" Target="../media/image161.png"/><Relationship Id="rId413" Type="http://schemas.openxmlformats.org/officeDocument/2006/relationships/customXml" Target="../ink/ink264.xml"/><Relationship Id="rId248" Type="http://schemas.openxmlformats.org/officeDocument/2006/relationships/image" Target="../media/image182.png"/><Relationship Id="rId12" Type="http://schemas.openxmlformats.org/officeDocument/2006/relationships/image" Target="../media/image64.png"/><Relationship Id="rId108" Type="http://schemas.openxmlformats.org/officeDocument/2006/relationships/image" Target="../media/image112.png"/><Relationship Id="rId315" Type="http://schemas.openxmlformats.org/officeDocument/2006/relationships/customXml" Target="../ink/ink215.xml"/><Relationship Id="rId357" Type="http://schemas.openxmlformats.org/officeDocument/2006/relationships/customXml" Target="../ink/ink236.xml"/><Relationship Id="rId54" Type="http://schemas.openxmlformats.org/officeDocument/2006/relationships/image" Target="../media/image85.png"/><Relationship Id="rId96" Type="http://schemas.openxmlformats.org/officeDocument/2006/relationships/image" Target="../media/image106.png"/><Relationship Id="rId161" Type="http://schemas.openxmlformats.org/officeDocument/2006/relationships/customXml" Target="../ink/ink138.xml"/><Relationship Id="rId217" Type="http://schemas.openxmlformats.org/officeDocument/2006/relationships/customXml" Target="../ink/ink166.xml"/><Relationship Id="rId399" Type="http://schemas.openxmlformats.org/officeDocument/2006/relationships/customXml" Target="../ink/ink257.xml"/><Relationship Id="rId259" Type="http://schemas.openxmlformats.org/officeDocument/2006/relationships/customXml" Target="../ink/ink187.xml"/><Relationship Id="rId424" Type="http://schemas.openxmlformats.org/officeDocument/2006/relationships/image" Target="../media/image270.png"/><Relationship Id="rId23" Type="http://schemas.openxmlformats.org/officeDocument/2006/relationships/customXml" Target="../ink/ink69.xml"/><Relationship Id="rId119" Type="http://schemas.openxmlformats.org/officeDocument/2006/relationships/customXml" Target="../ink/ink117.xml"/><Relationship Id="rId270" Type="http://schemas.openxmlformats.org/officeDocument/2006/relationships/image" Target="../media/image193.png"/><Relationship Id="rId326" Type="http://schemas.openxmlformats.org/officeDocument/2006/relationships/image" Target="../media/image221.png"/><Relationship Id="rId65" Type="http://schemas.openxmlformats.org/officeDocument/2006/relationships/customXml" Target="../ink/ink90.xml"/><Relationship Id="rId130" Type="http://schemas.openxmlformats.org/officeDocument/2006/relationships/image" Target="../media/image123.png"/><Relationship Id="rId368" Type="http://schemas.openxmlformats.org/officeDocument/2006/relationships/image" Target="../media/image242.png"/><Relationship Id="rId172" Type="http://schemas.openxmlformats.org/officeDocument/2006/relationships/image" Target="../media/image144.png"/><Relationship Id="rId228" Type="http://schemas.openxmlformats.org/officeDocument/2006/relationships/image" Target="../media/image172.png"/><Relationship Id="rId281" Type="http://schemas.openxmlformats.org/officeDocument/2006/relationships/customXml" Target="../ink/ink198.xml"/><Relationship Id="rId337" Type="http://schemas.openxmlformats.org/officeDocument/2006/relationships/customXml" Target="../ink/ink226.xml"/><Relationship Id="rId34" Type="http://schemas.openxmlformats.org/officeDocument/2006/relationships/image" Target="../media/image75.png"/><Relationship Id="rId76" Type="http://schemas.openxmlformats.org/officeDocument/2006/relationships/image" Target="../media/image96.png"/><Relationship Id="rId141" Type="http://schemas.openxmlformats.org/officeDocument/2006/relationships/customXml" Target="../ink/ink128.xml"/><Relationship Id="rId379" Type="http://schemas.openxmlformats.org/officeDocument/2006/relationships/customXml" Target="../ink/ink247.xml"/><Relationship Id="rId7" Type="http://schemas.openxmlformats.org/officeDocument/2006/relationships/customXml" Target="../ink/ink61.xml"/><Relationship Id="rId183" Type="http://schemas.openxmlformats.org/officeDocument/2006/relationships/customXml" Target="../ink/ink149.xml"/><Relationship Id="rId239" Type="http://schemas.openxmlformats.org/officeDocument/2006/relationships/customXml" Target="../ink/ink177.xml"/><Relationship Id="rId390" Type="http://schemas.openxmlformats.org/officeDocument/2006/relationships/image" Target="../media/image253.png"/><Relationship Id="rId404" Type="http://schemas.openxmlformats.org/officeDocument/2006/relationships/image" Target="../media/image260.png"/><Relationship Id="rId250" Type="http://schemas.openxmlformats.org/officeDocument/2006/relationships/image" Target="../media/image183.png"/><Relationship Id="rId292" Type="http://schemas.openxmlformats.org/officeDocument/2006/relationships/image" Target="../media/image204.png"/><Relationship Id="rId306" Type="http://schemas.openxmlformats.org/officeDocument/2006/relationships/image" Target="../media/image211.png"/><Relationship Id="rId45" Type="http://schemas.openxmlformats.org/officeDocument/2006/relationships/customXml" Target="../ink/ink80.xml"/><Relationship Id="rId87" Type="http://schemas.openxmlformats.org/officeDocument/2006/relationships/customXml" Target="../ink/ink101.xml"/><Relationship Id="rId110" Type="http://schemas.openxmlformats.org/officeDocument/2006/relationships/image" Target="../media/image113.png"/><Relationship Id="rId348" Type="http://schemas.openxmlformats.org/officeDocument/2006/relationships/image" Target="../media/image232.png"/><Relationship Id="rId152" Type="http://schemas.openxmlformats.org/officeDocument/2006/relationships/image" Target="../media/image134.png"/><Relationship Id="rId194" Type="http://schemas.openxmlformats.org/officeDocument/2006/relationships/image" Target="../media/image155.png"/><Relationship Id="rId208" Type="http://schemas.openxmlformats.org/officeDocument/2006/relationships/image" Target="../media/image162.png"/><Relationship Id="rId415" Type="http://schemas.openxmlformats.org/officeDocument/2006/relationships/customXml" Target="../ink/ink265.xml"/><Relationship Id="rId261" Type="http://schemas.openxmlformats.org/officeDocument/2006/relationships/customXml" Target="../ink/ink188.xml"/><Relationship Id="rId14" Type="http://schemas.openxmlformats.org/officeDocument/2006/relationships/image" Target="../media/image65.png"/><Relationship Id="rId56" Type="http://schemas.openxmlformats.org/officeDocument/2006/relationships/image" Target="../media/image86.png"/><Relationship Id="rId317" Type="http://schemas.openxmlformats.org/officeDocument/2006/relationships/customXml" Target="../ink/ink216.xml"/><Relationship Id="rId359" Type="http://schemas.openxmlformats.org/officeDocument/2006/relationships/customXml" Target="../ink/ink237.xml"/><Relationship Id="rId98" Type="http://schemas.openxmlformats.org/officeDocument/2006/relationships/image" Target="../media/image107.png"/><Relationship Id="rId121" Type="http://schemas.openxmlformats.org/officeDocument/2006/relationships/customXml" Target="../ink/ink118.xml"/><Relationship Id="rId163" Type="http://schemas.openxmlformats.org/officeDocument/2006/relationships/customXml" Target="../ink/ink139.xml"/><Relationship Id="rId219" Type="http://schemas.openxmlformats.org/officeDocument/2006/relationships/customXml" Target="../ink/ink167.xml"/><Relationship Id="rId370" Type="http://schemas.openxmlformats.org/officeDocument/2006/relationships/image" Target="../media/image243.png"/><Relationship Id="rId426" Type="http://schemas.openxmlformats.org/officeDocument/2006/relationships/image" Target="../media/image271.png"/><Relationship Id="rId230" Type="http://schemas.openxmlformats.org/officeDocument/2006/relationships/image" Target="../media/image173.png"/><Relationship Id="rId25" Type="http://schemas.openxmlformats.org/officeDocument/2006/relationships/customXml" Target="../ink/ink70.xml"/><Relationship Id="rId67" Type="http://schemas.openxmlformats.org/officeDocument/2006/relationships/customXml" Target="../ink/ink91.xml"/><Relationship Id="rId272" Type="http://schemas.openxmlformats.org/officeDocument/2006/relationships/image" Target="../media/image194.png"/><Relationship Id="rId328" Type="http://schemas.openxmlformats.org/officeDocument/2006/relationships/image" Target="../media/image222.png"/><Relationship Id="rId132" Type="http://schemas.openxmlformats.org/officeDocument/2006/relationships/image" Target="../media/image124.png"/><Relationship Id="rId174" Type="http://schemas.openxmlformats.org/officeDocument/2006/relationships/image" Target="../media/image145.png"/><Relationship Id="rId381" Type="http://schemas.openxmlformats.org/officeDocument/2006/relationships/customXml" Target="../ink/ink248.xml"/><Relationship Id="rId241" Type="http://schemas.openxmlformats.org/officeDocument/2006/relationships/customXml" Target="../ink/ink178.xml"/><Relationship Id="rId36" Type="http://schemas.openxmlformats.org/officeDocument/2006/relationships/image" Target="../media/image76.png"/><Relationship Id="rId283" Type="http://schemas.openxmlformats.org/officeDocument/2006/relationships/customXml" Target="../ink/ink199.xml"/><Relationship Id="rId339" Type="http://schemas.openxmlformats.org/officeDocument/2006/relationships/customXml" Target="../ink/ink227.xml"/><Relationship Id="rId78" Type="http://schemas.openxmlformats.org/officeDocument/2006/relationships/image" Target="../media/image97.png"/><Relationship Id="rId101" Type="http://schemas.openxmlformats.org/officeDocument/2006/relationships/customXml" Target="../ink/ink108.xml"/><Relationship Id="rId143" Type="http://schemas.openxmlformats.org/officeDocument/2006/relationships/customXml" Target="../ink/ink129.xml"/><Relationship Id="rId185" Type="http://schemas.openxmlformats.org/officeDocument/2006/relationships/customXml" Target="../ink/ink150.xml"/><Relationship Id="rId350" Type="http://schemas.openxmlformats.org/officeDocument/2006/relationships/image" Target="../media/image233.png"/><Relationship Id="rId406" Type="http://schemas.openxmlformats.org/officeDocument/2006/relationships/image" Target="../media/image261.png"/><Relationship Id="rId9" Type="http://schemas.openxmlformats.org/officeDocument/2006/relationships/customXml" Target="../ink/ink62.xml"/><Relationship Id="rId210" Type="http://schemas.openxmlformats.org/officeDocument/2006/relationships/image" Target="../media/image163.png"/><Relationship Id="rId392" Type="http://schemas.openxmlformats.org/officeDocument/2006/relationships/image" Target="../media/image254.png"/><Relationship Id="rId252" Type="http://schemas.openxmlformats.org/officeDocument/2006/relationships/image" Target="../media/image184.png"/><Relationship Id="rId294" Type="http://schemas.openxmlformats.org/officeDocument/2006/relationships/image" Target="../media/image205.png"/><Relationship Id="rId308" Type="http://schemas.openxmlformats.org/officeDocument/2006/relationships/image" Target="../media/image212.png"/><Relationship Id="rId47" Type="http://schemas.openxmlformats.org/officeDocument/2006/relationships/customXml" Target="../ink/ink81.xml"/><Relationship Id="rId89" Type="http://schemas.openxmlformats.org/officeDocument/2006/relationships/customXml" Target="../ink/ink102.xml"/><Relationship Id="rId112" Type="http://schemas.openxmlformats.org/officeDocument/2006/relationships/image" Target="../media/image114.png"/><Relationship Id="rId154" Type="http://schemas.openxmlformats.org/officeDocument/2006/relationships/image" Target="../media/image135.png"/><Relationship Id="rId361" Type="http://schemas.openxmlformats.org/officeDocument/2006/relationships/customXml" Target="../ink/ink238.xml"/><Relationship Id="rId196" Type="http://schemas.openxmlformats.org/officeDocument/2006/relationships/image" Target="../media/image156.png"/><Relationship Id="rId417" Type="http://schemas.openxmlformats.org/officeDocument/2006/relationships/customXml" Target="../ink/ink266.xml"/><Relationship Id="rId16" Type="http://schemas.openxmlformats.org/officeDocument/2006/relationships/image" Target="../media/image66.png"/><Relationship Id="rId221" Type="http://schemas.openxmlformats.org/officeDocument/2006/relationships/customXml" Target="../ink/ink168.xml"/><Relationship Id="rId263" Type="http://schemas.openxmlformats.org/officeDocument/2006/relationships/customXml" Target="../ink/ink189.xml"/><Relationship Id="rId319" Type="http://schemas.openxmlformats.org/officeDocument/2006/relationships/customXml" Target="../ink/ink217.xml"/><Relationship Id="rId58" Type="http://schemas.openxmlformats.org/officeDocument/2006/relationships/image" Target="../media/image87.png"/><Relationship Id="rId123" Type="http://schemas.openxmlformats.org/officeDocument/2006/relationships/customXml" Target="../ink/ink119.xml"/><Relationship Id="rId330" Type="http://schemas.openxmlformats.org/officeDocument/2006/relationships/image" Target="../media/image223.png"/><Relationship Id="rId165" Type="http://schemas.openxmlformats.org/officeDocument/2006/relationships/customXml" Target="../ink/ink140.xml"/><Relationship Id="rId372" Type="http://schemas.openxmlformats.org/officeDocument/2006/relationships/image" Target="../media/image244.png"/><Relationship Id="rId232" Type="http://schemas.openxmlformats.org/officeDocument/2006/relationships/image" Target="../media/image174.png"/><Relationship Id="rId274" Type="http://schemas.openxmlformats.org/officeDocument/2006/relationships/image" Target="../media/image195.png"/><Relationship Id="rId27" Type="http://schemas.openxmlformats.org/officeDocument/2006/relationships/customXml" Target="../ink/ink71.xml"/><Relationship Id="rId69" Type="http://schemas.openxmlformats.org/officeDocument/2006/relationships/customXml" Target="../ink/ink92.xml"/><Relationship Id="rId134" Type="http://schemas.openxmlformats.org/officeDocument/2006/relationships/image" Target="../media/image125.png"/><Relationship Id="rId80" Type="http://schemas.openxmlformats.org/officeDocument/2006/relationships/image" Target="../media/image98.png"/><Relationship Id="rId176" Type="http://schemas.openxmlformats.org/officeDocument/2006/relationships/image" Target="../media/image146.png"/><Relationship Id="rId341" Type="http://schemas.openxmlformats.org/officeDocument/2006/relationships/customXml" Target="../ink/ink228.xml"/><Relationship Id="rId383" Type="http://schemas.openxmlformats.org/officeDocument/2006/relationships/customXml" Target="../ink/ink249.xml"/><Relationship Id="rId201" Type="http://schemas.openxmlformats.org/officeDocument/2006/relationships/customXml" Target="../ink/ink158.xml"/><Relationship Id="rId243" Type="http://schemas.openxmlformats.org/officeDocument/2006/relationships/customXml" Target="../ink/ink179.xml"/><Relationship Id="rId285" Type="http://schemas.openxmlformats.org/officeDocument/2006/relationships/customXml" Target="../ink/ink200.xml"/><Relationship Id="rId38" Type="http://schemas.openxmlformats.org/officeDocument/2006/relationships/image" Target="../media/image77.png"/><Relationship Id="rId103" Type="http://schemas.openxmlformats.org/officeDocument/2006/relationships/customXml" Target="../ink/ink109.xml"/><Relationship Id="rId310" Type="http://schemas.openxmlformats.org/officeDocument/2006/relationships/image" Target="../media/image213.png"/><Relationship Id="rId70" Type="http://schemas.openxmlformats.org/officeDocument/2006/relationships/image" Target="../media/image93.png"/><Relationship Id="rId91" Type="http://schemas.openxmlformats.org/officeDocument/2006/relationships/customXml" Target="../ink/ink103.xml"/><Relationship Id="rId145" Type="http://schemas.openxmlformats.org/officeDocument/2006/relationships/customXml" Target="../ink/ink130.xml"/><Relationship Id="rId166" Type="http://schemas.openxmlformats.org/officeDocument/2006/relationships/image" Target="../media/image141.png"/><Relationship Id="rId187" Type="http://schemas.openxmlformats.org/officeDocument/2006/relationships/customXml" Target="../ink/ink151.xml"/><Relationship Id="rId331" Type="http://schemas.openxmlformats.org/officeDocument/2006/relationships/customXml" Target="../ink/ink223.xml"/><Relationship Id="rId352" Type="http://schemas.openxmlformats.org/officeDocument/2006/relationships/image" Target="../media/image234.png"/><Relationship Id="rId373" Type="http://schemas.openxmlformats.org/officeDocument/2006/relationships/customXml" Target="../ink/ink244.xml"/><Relationship Id="rId394" Type="http://schemas.openxmlformats.org/officeDocument/2006/relationships/image" Target="../media/image255.png"/><Relationship Id="rId408" Type="http://schemas.openxmlformats.org/officeDocument/2006/relationships/image" Target="../media/image262.png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64.png"/><Relationship Id="rId233" Type="http://schemas.openxmlformats.org/officeDocument/2006/relationships/customXml" Target="../ink/ink174.xml"/><Relationship Id="rId254" Type="http://schemas.openxmlformats.org/officeDocument/2006/relationships/image" Target="../media/image185.png"/><Relationship Id="rId28" Type="http://schemas.openxmlformats.org/officeDocument/2006/relationships/image" Target="../media/image72.png"/><Relationship Id="rId49" Type="http://schemas.openxmlformats.org/officeDocument/2006/relationships/customXml" Target="../ink/ink82.xml"/><Relationship Id="rId114" Type="http://schemas.openxmlformats.org/officeDocument/2006/relationships/image" Target="../media/image115.png"/><Relationship Id="rId275" Type="http://schemas.openxmlformats.org/officeDocument/2006/relationships/customXml" Target="../ink/ink195.xml"/><Relationship Id="rId296" Type="http://schemas.openxmlformats.org/officeDocument/2006/relationships/image" Target="../media/image206.png"/><Relationship Id="rId300" Type="http://schemas.openxmlformats.org/officeDocument/2006/relationships/image" Target="../media/image208.png"/><Relationship Id="rId60" Type="http://schemas.openxmlformats.org/officeDocument/2006/relationships/image" Target="../media/image88.png"/><Relationship Id="rId81" Type="http://schemas.openxmlformats.org/officeDocument/2006/relationships/customXml" Target="../ink/ink98.xml"/><Relationship Id="rId135" Type="http://schemas.openxmlformats.org/officeDocument/2006/relationships/customXml" Target="../ink/ink125.xml"/><Relationship Id="rId156" Type="http://schemas.openxmlformats.org/officeDocument/2006/relationships/image" Target="../media/image136.png"/><Relationship Id="rId177" Type="http://schemas.openxmlformats.org/officeDocument/2006/relationships/customXml" Target="../ink/ink146.xml"/><Relationship Id="rId198" Type="http://schemas.openxmlformats.org/officeDocument/2006/relationships/image" Target="../media/image157.png"/><Relationship Id="rId321" Type="http://schemas.openxmlformats.org/officeDocument/2006/relationships/customXml" Target="../ink/ink218.xml"/><Relationship Id="rId342" Type="http://schemas.openxmlformats.org/officeDocument/2006/relationships/image" Target="../media/image229.png"/><Relationship Id="rId363" Type="http://schemas.openxmlformats.org/officeDocument/2006/relationships/customXml" Target="../ink/ink239.xml"/><Relationship Id="rId384" Type="http://schemas.openxmlformats.org/officeDocument/2006/relationships/image" Target="../media/image250.png"/><Relationship Id="rId419" Type="http://schemas.openxmlformats.org/officeDocument/2006/relationships/customXml" Target="../ink/ink267.xml"/><Relationship Id="rId202" Type="http://schemas.openxmlformats.org/officeDocument/2006/relationships/image" Target="../media/image159.png"/><Relationship Id="rId223" Type="http://schemas.openxmlformats.org/officeDocument/2006/relationships/customXml" Target="../ink/ink169.xml"/><Relationship Id="rId244" Type="http://schemas.openxmlformats.org/officeDocument/2006/relationships/image" Target="../media/image180.png"/><Relationship Id="rId18" Type="http://schemas.openxmlformats.org/officeDocument/2006/relationships/image" Target="../media/image67.png"/><Relationship Id="rId39" Type="http://schemas.openxmlformats.org/officeDocument/2006/relationships/customXml" Target="../ink/ink77.xml"/><Relationship Id="rId265" Type="http://schemas.openxmlformats.org/officeDocument/2006/relationships/customXml" Target="../ink/ink190.xml"/><Relationship Id="rId286" Type="http://schemas.openxmlformats.org/officeDocument/2006/relationships/image" Target="../media/image201.png"/><Relationship Id="rId50" Type="http://schemas.openxmlformats.org/officeDocument/2006/relationships/image" Target="../media/image83.png"/><Relationship Id="rId104" Type="http://schemas.openxmlformats.org/officeDocument/2006/relationships/image" Target="../media/image110.png"/><Relationship Id="rId125" Type="http://schemas.openxmlformats.org/officeDocument/2006/relationships/customXml" Target="../ink/ink120.xml"/><Relationship Id="rId146" Type="http://schemas.openxmlformats.org/officeDocument/2006/relationships/image" Target="../media/image131.png"/><Relationship Id="rId167" Type="http://schemas.openxmlformats.org/officeDocument/2006/relationships/customXml" Target="../ink/ink141.xml"/><Relationship Id="rId188" Type="http://schemas.openxmlformats.org/officeDocument/2006/relationships/image" Target="../media/image152.png"/><Relationship Id="rId311" Type="http://schemas.openxmlformats.org/officeDocument/2006/relationships/customXml" Target="../ink/ink213.xml"/><Relationship Id="rId332" Type="http://schemas.openxmlformats.org/officeDocument/2006/relationships/image" Target="../media/image224.png"/><Relationship Id="rId353" Type="http://schemas.openxmlformats.org/officeDocument/2006/relationships/customXml" Target="../ink/ink234.xml"/><Relationship Id="rId374" Type="http://schemas.openxmlformats.org/officeDocument/2006/relationships/image" Target="../media/image245.png"/><Relationship Id="rId395" Type="http://schemas.openxmlformats.org/officeDocument/2006/relationships/customXml" Target="../ink/ink255.xml"/><Relationship Id="rId409" Type="http://schemas.openxmlformats.org/officeDocument/2006/relationships/customXml" Target="../ink/ink262.xml"/><Relationship Id="rId71" Type="http://schemas.openxmlformats.org/officeDocument/2006/relationships/customXml" Target="../ink/ink93.xml"/><Relationship Id="rId92" Type="http://schemas.openxmlformats.org/officeDocument/2006/relationships/image" Target="../media/image104.png"/><Relationship Id="rId213" Type="http://schemas.openxmlformats.org/officeDocument/2006/relationships/customXml" Target="../ink/ink164.xml"/><Relationship Id="rId234" Type="http://schemas.openxmlformats.org/officeDocument/2006/relationships/image" Target="../media/image175.png"/><Relationship Id="rId420" Type="http://schemas.openxmlformats.org/officeDocument/2006/relationships/image" Target="../media/image268.png"/><Relationship Id="rId2" Type="http://schemas.openxmlformats.org/officeDocument/2006/relationships/oleObject" Target="../embeddings/oleObject1.bin"/><Relationship Id="rId29" Type="http://schemas.openxmlformats.org/officeDocument/2006/relationships/customXml" Target="../ink/ink72.xml"/><Relationship Id="rId255" Type="http://schemas.openxmlformats.org/officeDocument/2006/relationships/customXml" Target="../ink/ink185.xml"/><Relationship Id="rId276" Type="http://schemas.openxmlformats.org/officeDocument/2006/relationships/image" Target="../media/image196.png"/><Relationship Id="rId297" Type="http://schemas.openxmlformats.org/officeDocument/2006/relationships/customXml" Target="../ink/ink206.xml"/><Relationship Id="rId40" Type="http://schemas.openxmlformats.org/officeDocument/2006/relationships/image" Target="../media/image78.png"/><Relationship Id="rId115" Type="http://schemas.openxmlformats.org/officeDocument/2006/relationships/customXml" Target="../ink/ink115.xml"/><Relationship Id="rId136" Type="http://schemas.openxmlformats.org/officeDocument/2006/relationships/image" Target="../media/image126.png"/><Relationship Id="rId157" Type="http://schemas.openxmlformats.org/officeDocument/2006/relationships/customXml" Target="../ink/ink136.xml"/><Relationship Id="rId178" Type="http://schemas.openxmlformats.org/officeDocument/2006/relationships/image" Target="../media/image147.png"/><Relationship Id="rId301" Type="http://schemas.openxmlformats.org/officeDocument/2006/relationships/customXml" Target="../ink/ink208.xml"/><Relationship Id="rId322" Type="http://schemas.openxmlformats.org/officeDocument/2006/relationships/image" Target="../media/image219.png"/><Relationship Id="rId343" Type="http://schemas.openxmlformats.org/officeDocument/2006/relationships/customXml" Target="../ink/ink229.xml"/><Relationship Id="rId364" Type="http://schemas.openxmlformats.org/officeDocument/2006/relationships/image" Target="../media/image240.png"/><Relationship Id="rId61" Type="http://schemas.openxmlformats.org/officeDocument/2006/relationships/customXml" Target="../ink/ink88.xml"/><Relationship Id="rId82" Type="http://schemas.openxmlformats.org/officeDocument/2006/relationships/image" Target="../media/image99.png"/><Relationship Id="rId199" Type="http://schemas.openxmlformats.org/officeDocument/2006/relationships/customXml" Target="../ink/ink157.xml"/><Relationship Id="rId203" Type="http://schemas.openxmlformats.org/officeDocument/2006/relationships/customXml" Target="../ink/ink159.xml"/><Relationship Id="rId385" Type="http://schemas.openxmlformats.org/officeDocument/2006/relationships/customXml" Target="../ink/ink250.xml"/><Relationship Id="rId19" Type="http://schemas.openxmlformats.org/officeDocument/2006/relationships/customXml" Target="../ink/ink67.xml"/><Relationship Id="rId224" Type="http://schemas.openxmlformats.org/officeDocument/2006/relationships/image" Target="../media/image170.png"/><Relationship Id="rId245" Type="http://schemas.openxmlformats.org/officeDocument/2006/relationships/customXml" Target="../ink/ink180.xml"/><Relationship Id="rId266" Type="http://schemas.openxmlformats.org/officeDocument/2006/relationships/image" Target="../media/image191.png"/><Relationship Id="rId287" Type="http://schemas.openxmlformats.org/officeDocument/2006/relationships/customXml" Target="../ink/ink201.xml"/><Relationship Id="rId410" Type="http://schemas.openxmlformats.org/officeDocument/2006/relationships/image" Target="../media/image263.png"/><Relationship Id="rId30" Type="http://schemas.openxmlformats.org/officeDocument/2006/relationships/image" Target="../media/image73.png"/><Relationship Id="rId105" Type="http://schemas.openxmlformats.org/officeDocument/2006/relationships/customXml" Target="../ink/ink110.xml"/><Relationship Id="rId126" Type="http://schemas.openxmlformats.org/officeDocument/2006/relationships/image" Target="../media/image121.png"/><Relationship Id="rId147" Type="http://schemas.openxmlformats.org/officeDocument/2006/relationships/customXml" Target="../ink/ink131.xml"/><Relationship Id="rId168" Type="http://schemas.openxmlformats.org/officeDocument/2006/relationships/image" Target="../media/image142.png"/><Relationship Id="rId312" Type="http://schemas.openxmlformats.org/officeDocument/2006/relationships/image" Target="../media/image214.png"/><Relationship Id="rId333" Type="http://schemas.openxmlformats.org/officeDocument/2006/relationships/customXml" Target="../ink/ink224.xml"/><Relationship Id="rId354" Type="http://schemas.openxmlformats.org/officeDocument/2006/relationships/image" Target="../media/image235.png"/><Relationship Id="rId51" Type="http://schemas.openxmlformats.org/officeDocument/2006/relationships/customXml" Target="../ink/ink83.xml"/><Relationship Id="rId72" Type="http://schemas.openxmlformats.org/officeDocument/2006/relationships/image" Target="../media/image94.png"/><Relationship Id="rId93" Type="http://schemas.openxmlformats.org/officeDocument/2006/relationships/customXml" Target="../ink/ink104.xml"/><Relationship Id="rId189" Type="http://schemas.openxmlformats.org/officeDocument/2006/relationships/customXml" Target="../ink/ink152.xml"/><Relationship Id="rId375" Type="http://schemas.openxmlformats.org/officeDocument/2006/relationships/customXml" Target="../ink/ink245.xml"/><Relationship Id="rId396" Type="http://schemas.openxmlformats.org/officeDocument/2006/relationships/image" Target="../media/image256.png"/><Relationship Id="rId3" Type="http://schemas.openxmlformats.org/officeDocument/2006/relationships/image" Target="../media/image60.emf"/><Relationship Id="rId214" Type="http://schemas.openxmlformats.org/officeDocument/2006/relationships/image" Target="../media/image165.png"/><Relationship Id="rId235" Type="http://schemas.openxmlformats.org/officeDocument/2006/relationships/customXml" Target="../ink/ink175.xml"/><Relationship Id="rId256" Type="http://schemas.openxmlformats.org/officeDocument/2006/relationships/image" Target="../media/image186.png"/><Relationship Id="rId277" Type="http://schemas.openxmlformats.org/officeDocument/2006/relationships/customXml" Target="../ink/ink196.xml"/><Relationship Id="rId298" Type="http://schemas.openxmlformats.org/officeDocument/2006/relationships/image" Target="../media/image207.png"/><Relationship Id="rId400" Type="http://schemas.openxmlformats.org/officeDocument/2006/relationships/image" Target="../media/image258.png"/><Relationship Id="rId421" Type="http://schemas.openxmlformats.org/officeDocument/2006/relationships/customXml" Target="../ink/ink268.xml"/><Relationship Id="rId116" Type="http://schemas.openxmlformats.org/officeDocument/2006/relationships/image" Target="../media/image116.png"/><Relationship Id="rId137" Type="http://schemas.openxmlformats.org/officeDocument/2006/relationships/customXml" Target="../ink/ink126.xml"/><Relationship Id="rId158" Type="http://schemas.openxmlformats.org/officeDocument/2006/relationships/image" Target="../media/image137.png"/><Relationship Id="rId302" Type="http://schemas.openxmlformats.org/officeDocument/2006/relationships/image" Target="../media/image209.png"/><Relationship Id="rId323" Type="http://schemas.openxmlformats.org/officeDocument/2006/relationships/customXml" Target="../ink/ink219.xml"/><Relationship Id="rId344" Type="http://schemas.openxmlformats.org/officeDocument/2006/relationships/image" Target="../media/image230.png"/><Relationship Id="rId20" Type="http://schemas.openxmlformats.org/officeDocument/2006/relationships/image" Target="../media/image68.png"/><Relationship Id="rId41" Type="http://schemas.openxmlformats.org/officeDocument/2006/relationships/customXml" Target="../ink/ink78.xml"/><Relationship Id="rId62" Type="http://schemas.openxmlformats.org/officeDocument/2006/relationships/image" Target="../media/image89.png"/><Relationship Id="rId83" Type="http://schemas.openxmlformats.org/officeDocument/2006/relationships/customXml" Target="../ink/ink99.xml"/><Relationship Id="rId179" Type="http://schemas.openxmlformats.org/officeDocument/2006/relationships/customXml" Target="../ink/ink147.xml"/><Relationship Id="rId365" Type="http://schemas.openxmlformats.org/officeDocument/2006/relationships/customXml" Target="../ink/ink240.xml"/><Relationship Id="rId386" Type="http://schemas.openxmlformats.org/officeDocument/2006/relationships/image" Target="../media/image251.png"/><Relationship Id="rId190" Type="http://schemas.openxmlformats.org/officeDocument/2006/relationships/image" Target="../media/image153.png"/><Relationship Id="rId204" Type="http://schemas.openxmlformats.org/officeDocument/2006/relationships/image" Target="../media/image160.png"/><Relationship Id="rId225" Type="http://schemas.openxmlformats.org/officeDocument/2006/relationships/customXml" Target="../ink/ink170.xml"/><Relationship Id="rId246" Type="http://schemas.openxmlformats.org/officeDocument/2006/relationships/image" Target="../media/image181.png"/><Relationship Id="rId267" Type="http://schemas.openxmlformats.org/officeDocument/2006/relationships/customXml" Target="../ink/ink191.xml"/><Relationship Id="rId288" Type="http://schemas.openxmlformats.org/officeDocument/2006/relationships/image" Target="../media/image202.png"/><Relationship Id="rId411" Type="http://schemas.openxmlformats.org/officeDocument/2006/relationships/customXml" Target="../ink/ink263.xml"/><Relationship Id="rId106" Type="http://schemas.openxmlformats.org/officeDocument/2006/relationships/image" Target="../media/image111.png"/><Relationship Id="rId127" Type="http://schemas.openxmlformats.org/officeDocument/2006/relationships/customXml" Target="../ink/ink121.xml"/><Relationship Id="rId313" Type="http://schemas.openxmlformats.org/officeDocument/2006/relationships/customXml" Target="../ink/ink214.xml"/><Relationship Id="rId10" Type="http://schemas.openxmlformats.org/officeDocument/2006/relationships/image" Target="../media/image63.png"/><Relationship Id="rId31" Type="http://schemas.openxmlformats.org/officeDocument/2006/relationships/customXml" Target="../ink/ink73.xml"/><Relationship Id="rId52" Type="http://schemas.openxmlformats.org/officeDocument/2006/relationships/image" Target="../media/image84.png"/><Relationship Id="rId73" Type="http://schemas.openxmlformats.org/officeDocument/2006/relationships/customXml" Target="../ink/ink94.xml"/><Relationship Id="rId94" Type="http://schemas.openxmlformats.org/officeDocument/2006/relationships/image" Target="../media/image105.png"/><Relationship Id="rId148" Type="http://schemas.openxmlformats.org/officeDocument/2006/relationships/image" Target="../media/image132.png"/><Relationship Id="rId169" Type="http://schemas.openxmlformats.org/officeDocument/2006/relationships/customXml" Target="../ink/ink142.xml"/><Relationship Id="rId334" Type="http://schemas.openxmlformats.org/officeDocument/2006/relationships/image" Target="../media/image225.png"/><Relationship Id="rId355" Type="http://schemas.openxmlformats.org/officeDocument/2006/relationships/customXml" Target="../ink/ink235.xml"/><Relationship Id="rId376" Type="http://schemas.openxmlformats.org/officeDocument/2006/relationships/image" Target="../media/image246.png"/><Relationship Id="rId397" Type="http://schemas.openxmlformats.org/officeDocument/2006/relationships/customXml" Target="../ink/ink256.xml"/><Relationship Id="rId4" Type="http://schemas.openxmlformats.org/officeDocument/2006/relationships/image" Target="../media/image435.png"/><Relationship Id="rId180" Type="http://schemas.openxmlformats.org/officeDocument/2006/relationships/image" Target="../media/image148.png"/><Relationship Id="rId215" Type="http://schemas.openxmlformats.org/officeDocument/2006/relationships/customXml" Target="../ink/ink165.xml"/><Relationship Id="rId236" Type="http://schemas.openxmlformats.org/officeDocument/2006/relationships/image" Target="../media/image176.png"/><Relationship Id="rId257" Type="http://schemas.openxmlformats.org/officeDocument/2006/relationships/customXml" Target="../ink/ink186.xml"/><Relationship Id="rId278" Type="http://schemas.openxmlformats.org/officeDocument/2006/relationships/image" Target="../media/image197.png"/><Relationship Id="rId401" Type="http://schemas.openxmlformats.org/officeDocument/2006/relationships/customXml" Target="../ink/ink258.xml"/><Relationship Id="rId422" Type="http://schemas.openxmlformats.org/officeDocument/2006/relationships/image" Target="../media/image269.png"/><Relationship Id="rId303" Type="http://schemas.openxmlformats.org/officeDocument/2006/relationships/customXml" Target="../ink/ink209.xml"/><Relationship Id="rId42" Type="http://schemas.openxmlformats.org/officeDocument/2006/relationships/image" Target="../media/image79.png"/><Relationship Id="rId84" Type="http://schemas.openxmlformats.org/officeDocument/2006/relationships/image" Target="../media/image100.png"/><Relationship Id="rId138" Type="http://schemas.openxmlformats.org/officeDocument/2006/relationships/image" Target="../media/image127.png"/><Relationship Id="rId345" Type="http://schemas.openxmlformats.org/officeDocument/2006/relationships/customXml" Target="../ink/ink230.xml"/><Relationship Id="rId387" Type="http://schemas.openxmlformats.org/officeDocument/2006/relationships/customXml" Target="../ink/ink251.xml"/><Relationship Id="rId191" Type="http://schemas.openxmlformats.org/officeDocument/2006/relationships/customXml" Target="../ink/ink153.xml"/><Relationship Id="rId205" Type="http://schemas.openxmlformats.org/officeDocument/2006/relationships/customXml" Target="../ink/ink160.xml"/><Relationship Id="rId247" Type="http://schemas.openxmlformats.org/officeDocument/2006/relationships/customXml" Target="../ink/ink181.xml"/><Relationship Id="rId412" Type="http://schemas.openxmlformats.org/officeDocument/2006/relationships/image" Target="../media/image264.png"/><Relationship Id="rId107" Type="http://schemas.openxmlformats.org/officeDocument/2006/relationships/customXml" Target="../ink/ink111.xml"/><Relationship Id="rId289" Type="http://schemas.openxmlformats.org/officeDocument/2006/relationships/customXml" Target="../ink/ink202.xml"/><Relationship Id="rId11" Type="http://schemas.openxmlformats.org/officeDocument/2006/relationships/customXml" Target="../ink/ink63.xml"/><Relationship Id="rId53" Type="http://schemas.openxmlformats.org/officeDocument/2006/relationships/customXml" Target="../ink/ink84.xml"/><Relationship Id="rId149" Type="http://schemas.openxmlformats.org/officeDocument/2006/relationships/customXml" Target="../ink/ink132.xml"/><Relationship Id="rId314" Type="http://schemas.openxmlformats.org/officeDocument/2006/relationships/image" Target="../media/image215.png"/><Relationship Id="rId356" Type="http://schemas.openxmlformats.org/officeDocument/2006/relationships/image" Target="../media/image236.png"/><Relationship Id="rId398" Type="http://schemas.openxmlformats.org/officeDocument/2006/relationships/image" Target="../media/image257.png"/><Relationship Id="rId95" Type="http://schemas.openxmlformats.org/officeDocument/2006/relationships/customXml" Target="../ink/ink105.xml"/><Relationship Id="rId160" Type="http://schemas.openxmlformats.org/officeDocument/2006/relationships/image" Target="../media/image138.png"/><Relationship Id="rId216" Type="http://schemas.openxmlformats.org/officeDocument/2006/relationships/image" Target="../media/image166.png"/><Relationship Id="rId423" Type="http://schemas.openxmlformats.org/officeDocument/2006/relationships/customXml" Target="../ink/ink269.xml"/><Relationship Id="rId258" Type="http://schemas.openxmlformats.org/officeDocument/2006/relationships/image" Target="../media/image187.png"/><Relationship Id="rId22" Type="http://schemas.openxmlformats.org/officeDocument/2006/relationships/image" Target="../media/image69.png"/><Relationship Id="rId64" Type="http://schemas.openxmlformats.org/officeDocument/2006/relationships/image" Target="../media/image90.png"/><Relationship Id="rId118" Type="http://schemas.openxmlformats.org/officeDocument/2006/relationships/image" Target="../media/image117.png"/><Relationship Id="rId325" Type="http://schemas.openxmlformats.org/officeDocument/2006/relationships/customXml" Target="../ink/ink220.xml"/><Relationship Id="rId367" Type="http://schemas.openxmlformats.org/officeDocument/2006/relationships/customXml" Target="../ink/ink241.xml"/><Relationship Id="rId171" Type="http://schemas.openxmlformats.org/officeDocument/2006/relationships/customXml" Target="../ink/ink143.xml"/><Relationship Id="rId227" Type="http://schemas.openxmlformats.org/officeDocument/2006/relationships/customXml" Target="../ink/ink171.xml"/><Relationship Id="rId269" Type="http://schemas.openxmlformats.org/officeDocument/2006/relationships/customXml" Target="../ink/ink192.xml"/><Relationship Id="rId33" Type="http://schemas.openxmlformats.org/officeDocument/2006/relationships/customXml" Target="../ink/ink74.xml"/><Relationship Id="rId129" Type="http://schemas.openxmlformats.org/officeDocument/2006/relationships/customXml" Target="../ink/ink122.xml"/><Relationship Id="rId280" Type="http://schemas.openxmlformats.org/officeDocument/2006/relationships/image" Target="../media/image198.png"/><Relationship Id="rId336" Type="http://schemas.openxmlformats.org/officeDocument/2006/relationships/image" Target="../media/image226.png"/><Relationship Id="rId75" Type="http://schemas.openxmlformats.org/officeDocument/2006/relationships/customXml" Target="../ink/ink95.xml"/><Relationship Id="rId140" Type="http://schemas.openxmlformats.org/officeDocument/2006/relationships/image" Target="../media/image128.png"/><Relationship Id="rId182" Type="http://schemas.openxmlformats.org/officeDocument/2006/relationships/image" Target="../media/image149.png"/><Relationship Id="rId378" Type="http://schemas.openxmlformats.org/officeDocument/2006/relationships/image" Target="../media/image247.png"/><Relationship Id="rId403" Type="http://schemas.openxmlformats.org/officeDocument/2006/relationships/customXml" Target="../ink/ink259.xml"/><Relationship Id="rId6" Type="http://schemas.openxmlformats.org/officeDocument/2006/relationships/image" Target="../media/image61.png"/><Relationship Id="rId238" Type="http://schemas.openxmlformats.org/officeDocument/2006/relationships/image" Target="../media/image177.png"/><Relationship Id="rId291" Type="http://schemas.openxmlformats.org/officeDocument/2006/relationships/customXml" Target="../ink/ink203.xml"/><Relationship Id="rId305" Type="http://schemas.openxmlformats.org/officeDocument/2006/relationships/customXml" Target="../ink/ink210.xml"/><Relationship Id="rId347" Type="http://schemas.openxmlformats.org/officeDocument/2006/relationships/customXml" Target="../ink/ink231.xml"/><Relationship Id="rId44" Type="http://schemas.openxmlformats.org/officeDocument/2006/relationships/image" Target="../media/image80.png"/><Relationship Id="rId86" Type="http://schemas.openxmlformats.org/officeDocument/2006/relationships/image" Target="../media/image101.png"/><Relationship Id="rId151" Type="http://schemas.openxmlformats.org/officeDocument/2006/relationships/customXml" Target="../ink/ink133.xml"/><Relationship Id="rId389" Type="http://schemas.openxmlformats.org/officeDocument/2006/relationships/customXml" Target="../ink/ink252.xml"/><Relationship Id="rId193" Type="http://schemas.openxmlformats.org/officeDocument/2006/relationships/customXml" Target="../ink/ink154.xml"/><Relationship Id="rId207" Type="http://schemas.openxmlformats.org/officeDocument/2006/relationships/customXml" Target="../ink/ink161.xml"/><Relationship Id="rId249" Type="http://schemas.openxmlformats.org/officeDocument/2006/relationships/customXml" Target="../ink/ink182.xml"/><Relationship Id="rId414" Type="http://schemas.openxmlformats.org/officeDocument/2006/relationships/image" Target="../media/image265.png"/><Relationship Id="rId13" Type="http://schemas.openxmlformats.org/officeDocument/2006/relationships/customXml" Target="../ink/ink64.xml"/><Relationship Id="rId109" Type="http://schemas.openxmlformats.org/officeDocument/2006/relationships/customXml" Target="../ink/ink112.xml"/><Relationship Id="rId260" Type="http://schemas.openxmlformats.org/officeDocument/2006/relationships/image" Target="../media/image188.png"/><Relationship Id="rId316" Type="http://schemas.openxmlformats.org/officeDocument/2006/relationships/image" Target="../media/image216.png"/><Relationship Id="rId55" Type="http://schemas.openxmlformats.org/officeDocument/2006/relationships/customXml" Target="../ink/ink85.xml"/><Relationship Id="rId97" Type="http://schemas.openxmlformats.org/officeDocument/2006/relationships/customXml" Target="../ink/ink106.xml"/><Relationship Id="rId120" Type="http://schemas.openxmlformats.org/officeDocument/2006/relationships/image" Target="../media/image118.png"/><Relationship Id="rId358" Type="http://schemas.openxmlformats.org/officeDocument/2006/relationships/image" Target="../media/image237.png"/><Relationship Id="rId162" Type="http://schemas.openxmlformats.org/officeDocument/2006/relationships/image" Target="../media/image139.png"/><Relationship Id="rId218" Type="http://schemas.openxmlformats.org/officeDocument/2006/relationships/image" Target="../media/image167.png"/><Relationship Id="rId425" Type="http://schemas.openxmlformats.org/officeDocument/2006/relationships/customXml" Target="../ink/ink270.xml"/><Relationship Id="rId271" Type="http://schemas.openxmlformats.org/officeDocument/2006/relationships/customXml" Target="../ink/ink193.xml"/><Relationship Id="rId24" Type="http://schemas.openxmlformats.org/officeDocument/2006/relationships/image" Target="../media/image70.png"/><Relationship Id="rId66" Type="http://schemas.openxmlformats.org/officeDocument/2006/relationships/image" Target="../media/image91.png"/><Relationship Id="rId131" Type="http://schemas.openxmlformats.org/officeDocument/2006/relationships/customXml" Target="../ink/ink123.xml"/><Relationship Id="rId327" Type="http://schemas.openxmlformats.org/officeDocument/2006/relationships/customXml" Target="../ink/ink221.xml"/><Relationship Id="rId369" Type="http://schemas.openxmlformats.org/officeDocument/2006/relationships/customXml" Target="../ink/ink242.xml"/><Relationship Id="rId173" Type="http://schemas.openxmlformats.org/officeDocument/2006/relationships/customXml" Target="../ink/ink144.xml"/><Relationship Id="rId229" Type="http://schemas.openxmlformats.org/officeDocument/2006/relationships/customXml" Target="../ink/ink172.xml"/><Relationship Id="rId380" Type="http://schemas.openxmlformats.org/officeDocument/2006/relationships/image" Target="../media/image248.png"/><Relationship Id="rId240" Type="http://schemas.openxmlformats.org/officeDocument/2006/relationships/image" Target="../media/image178.png"/><Relationship Id="rId35" Type="http://schemas.openxmlformats.org/officeDocument/2006/relationships/customXml" Target="../ink/ink75.xml"/><Relationship Id="rId77" Type="http://schemas.openxmlformats.org/officeDocument/2006/relationships/customXml" Target="../ink/ink96.xml"/><Relationship Id="rId100" Type="http://schemas.openxmlformats.org/officeDocument/2006/relationships/image" Target="../media/image108.png"/><Relationship Id="rId282" Type="http://schemas.openxmlformats.org/officeDocument/2006/relationships/image" Target="../media/image199.png"/><Relationship Id="rId338" Type="http://schemas.openxmlformats.org/officeDocument/2006/relationships/image" Target="../media/image227.png"/><Relationship Id="rId8" Type="http://schemas.openxmlformats.org/officeDocument/2006/relationships/image" Target="../media/image62.png"/><Relationship Id="rId142" Type="http://schemas.openxmlformats.org/officeDocument/2006/relationships/image" Target="../media/image129.png"/><Relationship Id="rId184" Type="http://schemas.openxmlformats.org/officeDocument/2006/relationships/image" Target="../media/image150.png"/><Relationship Id="rId391" Type="http://schemas.openxmlformats.org/officeDocument/2006/relationships/customXml" Target="../ink/ink253.xml"/><Relationship Id="rId405" Type="http://schemas.openxmlformats.org/officeDocument/2006/relationships/customXml" Target="../ink/ink260.xml"/><Relationship Id="rId251" Type="http://schemas.openxmlformats.org/officeDocument/2006/relationships/customXml" Target="../ink/ink183.xml"/><Relationship Id="rId46" Type="http://schemas.openxmlformats.org/officeDocument/2006/relationships/image" Target="../media/image81.png"/><Relationship Id="rId293" Type="http://schemas.openxmlformats.org/officeDocument/2006/relationships/customXml" Target="../ink/ink204.xml"/><Relationship Id="rId307" Type="http://schemas.openxmlformats.org/officeDocument/2006/relationships/customXml" Target="../ink/ink211.xml"/><Relationship Id="rId349" Type="http://schemas.openxmlformats.org/officeDocument/2006/relationships/customXml" Target="../ink/ink232.xml"/><Relationship Id="rId88" Type="http://schemas.openxmlformats.org/officeDocument/2006/relationships/image" Target="../media/image102.png"/><Relationship Id="rId111" Type="http://schemas.openxmlformats.org/officeDocument/2006/relationships/customXml" Target="../ink/ink113.xml"/><Relationship Id="rId153" Type="http://schemas.openxmlformats.org/officeDocument/2006/relationships/customXml" Target="../ink/ink134.xml"/><Relationship Id="rId195" Type="http://schemas.openxmlformats.org/officeDocument/2006/relationships/customXml" Target="../ink/ink155.xml"/><Relationship Id="rId209" Type="http://schemas.openxmlformats.org/officeDocument/2006/relationships/customXml" Target="../ink/ink162.xml"/><Relationship Id="rId360" Type="http://schemas.openxmlformats.org/officeDocument/2006/relationships/image" Target="../media/image238.png"/><Relationship Id="rId416" Type="http://schemas.openxmlformats.org/officeDocument/2006/relationships/image" Target="../media/image266.png"/><Relationship Id="rId220" Type="http://schemas.openxmlformats.org/officeDocument/2006/relationships/image" Target="../media/image168.png"/><Relationship Id="rId15" Type="http://schemas.openxmlformats.org/officeDocument/2006/relationships/customXml" Target="../ink/ink65.xml"/><Relationship Id="rId57" Type="http://schemas.openxmlformats.org/officeDocument/2006/relationships/customXml" Target="../ink/ink86.xml"/><Relationship Id="rId262" Type="http://schemas.openxmlformats.org/officeDocument/2006/relationships/image" Target="../media/image189.png"/><Relationship Id="rId318" Type="http://schemas.openxmlformats.org/officeDocument/2006/relationships/image" Target="../media/image217.png"/><Relationship Id="rId99" Type="http://schemas.openxmlformats.org/officeDocument/2006/relationships/customXml" Target="../ink/ink107.xml"/><Relationship Id="rId122" Type="http://schemas.openxmlformats.org/officeDocument/2006/relationships/image" Target="../media/image119.png"/><Relationship Id="rId164" Type="http://schemas.openxmlformats.org/officeDocument/2006/relationships/image" Target="../media/image140.png"/><Relationship Id="rId371" Type="http://schemas.openxmlformats.org/officeDocument/2006/relationships/customXml" Target="../ink/ink243.xml"/><Relationship Id="rId26" Type="http://schemas.openxmlformats.org/officeDocument/2006/relationships/image" Target="../media/image71.png"/><Relationship Id="rId231" Type="http://schemas.openxmlformats.org/officeDocument/2006/relationships/customXml" Target="../ink/ink173.xml"/><Relationship Id="rId273" Type="http://schemas.openxmlformats.org/officeDocument/2006/relationships/customXml" Target="../ink/ink194.xml"/><Relationship Id="rId329" Type="http://schemas.openxmlformats.org/officeDocument/2006/relationships/customXml" Target="../ink/ink222.xml"/><Relationship Id="rId68" Type="http://schemas.openxmlformats.org/officeDocument/2006/relationships/image" Target="../media/image92.png"/><Relationship Id="rId133" Type="http://schemas.openxmlformats.org/officeDocument/2006/relationships/customXml" Target="../ink/ink124.xml"/><Relationship Id="rId175" Type="http://schemas.openxmlformats.org/officeDocument/2006/relationships/customXml" Target="../ink/ink145.xml"/><Relationship Id="rId340" Type="http://schemas.openxmlformats.org/officeDocument/2006/relationships/image" Target="../media/image228.png"/><Relationship Id="rId200" Type="http://schemas.openxmlformats.org/officeDocument/2006/relationships/image" Target="../media/image158.png"/><Relationship Id="rId382" Type="http://schemas.openxmlformats.org/officeDocument/2006/relationships/image" Target="../media/image249.png"/><Relationship Id="rId242" Type="http://schemas.openxmlformats.org/officeDocument/2006/relationships/image" Target="../media/image179.png"/><Relationship Id="rId284" Type="http://schemas.openxmlformats.org/officeDocument/2006/relationships/image" Target="../media/image200.png"/><Relationship Id="rId37" Type="http://schemas.openxmlformats.org/officeDocument/2006/relationships/customXml" Target="../ink/ink76.xml"/><Relationship Id="rId79" Type="http://schemas.openxmlformats.org/officeDocument/2006/relationships/customXml" Target="../ink/ink97.xml"/><Relationship Id="rId102" Type="http://schemas.openxmlformats.org/officeDocument/2006/relationships/image" Target="../media/image109.png"/><Relationship Id="rId144" Type="http://schemas.openxmlformats.org/officeDocument/2006/relationships/image" Target="../media/image130.png"/><Relationship Id="rId90" Type="http://schemas.openxmlformats.org/officeDocument/2006/relationships/image" Target="../media/image103.png"/><Relationship Id="rId186" Type="http://schemas.openxmlformats.org/officeDocument/2006/relationships/image" Target="../media/image151.png"/><Relationship Id="rId351" Type="http://schemas.openxmlformats.org/officeDocument/2006/relationships/customXml" Target="../ink/ink233.xml"/><Relationship Id="rId393" Type="http://schemas.openxmlformats.org/officeDocument/2006/relationships/customXml" Target="../ink/ink254.xml"/><Relationship Id="rId407" Type="http://schemas.openxmlformats.org/officeDocument/2006/relationships/customXml" Target="../ink/ink261.xml"/><Relationship Id="rId211" Type="http://schemas.openxmlformats.org/officeDocument/2006/relationships/customXml" Target="../ink/ink163.xml"/><Relationship Id="rId253" Type="http://schemas.openxmlformats.org/officeDocument/2006/relationships/customXml" Target="../ink/ink184.xml"/><Relationship Id="rId295" Type="http://schemas.openxmlformats.org/officeDocument/2006/relationships/customXml" Target="../ink/ink205.xml"/><Relationship Id="rId309" Type="http://schemas.openxmlformats.org/officeDocument/2006/relationships/customXml" Target="../ink/ink212.xml"/><Relationship Id="rId48" Type="http://schemas.openxmlformats.org/officeDocument/2006/relationships/image" Target="../media/image82.png"/><Relationship Id="rId113" Type="http://schemas.openxmlformats.org/officeDocument/2006/relationships/customXml" Target="../ink/ink114.xml"/><Relationship Id="rId320" Type="http://schemas.openxmlformats.org/officeDocument/2006/relationships/image" Target="../media/image218.png"/><Relationship Id="rId155" Type="http://schemas.openxmlformats.org/officeDocument/2006/relationships/customXml" Target="../ink/ink135.xml"/><Relationship Id="rId197" Type="http://schemas.openxmlformats.org/officeDocument/2006/relationships/customXml" Target="../ink/ink156.xml"/><Relationship Id="rId362" Type="http://schemas.openxmlformats.org/officeDocument/2006/relationships/image" Target="../media/image239.png"/><Relationship Id="rId418" Type="http://schemas.openxmlformats.org/officeDocument/2006/relationships/image" Target="../media/image267.png"/><Relationship Id="rId222" Type="http://schemas.openxmlformats.org/officeDocument/2006/relationships/image" Target="../media/image169.png"/><Relationship Id="rId264" Type="http://schemas.openxmlformats.org/officeDocument/2006/relationships/image" Target="../media/image190.png"/><Relationship Id="rId17" Type="http://schemas.openxmlformats.org/officeDocument/2006/relationships/customXml" Target="../ink/ink66.xml"/><Relationship Id="rId59" Type="http://schemas.openxmlformats.org/officeDocument/2006/relationships/customXml" Target="../ink/ink87.xml"/><Relationship Id="rId12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28.xml"/><Relationship Id="rId299" Type="http://schemas.openxmlformats.org/officeDocument/2006/relationships/customXml" Target="../ink/ink419.xml"/><Relationship Id="rId21" Type="http://schemas.openxmlformats.org/officeDocument/2006/relationships/customXml" Target="../ink/ink280.xml"/><Relationship Id="rId63" Type="http://schemas.openxmlformats.org/officeDocument/2006/relationships/customXml" Target="../ink/ink301.xml"/><Relationship Id="rId159" Type="http://schemas.openxmlformats.org/officeDocument/2006/relationships/customXml" Target="../ink/ink349.xml"/><Relationship Id="rId324" Type="http://schemas.openxmlformats.org/officeDocument/2006/relationships/image" Target="../media/image433.png"/><Relationship Id="rId170" Type="http://schemas.openxmlformats.org/officeDocument/2006/relationships/image" Target="../media/image356.png"/><Relationship Id="rId226" Type="http://schemas.openxmlformats.org/officeDocument/2006/relationships/image" Target="../media/image384.png"/><Relationship Id="rId268" Type="http://schemas.openxmlformats.org/officeDocument/2006/relationships/image" Target="../media/image405.png"/><Relationship Id="rId32" Type="http://schemas.openxmlformats.org/officeDocument/2006/relationships/image" Target="../media/image287.png"/><Relationship Id="rId74" Type="http://schemas.openxmlformats.org/officeDocument/2006/relationships/image" Target="../media/image308.png"/><Relationship Id="rId128" Type="http://schemas.openxmlformats.org/officeDocument/2006/relationships/image" Target="../media/image335.png"/><Relationship Id="rId5" Type="http://schemas.openxmlformats.org/officeDocument/2006/relationships/customXml" Target="../ink/ink272.xml"/><Relationship Id="rId181" Type="http://schemas.openxmlformats.org/officeDocument/2006/relationships/customXml" Target="../ink/ink360.xml"/><Relationship Id="rId237" Type="http://schemas.openxmlformats.org/officeDocument/2006/relationships/customXml" Target="../ink/ink388.xml"/><Relationship Id="rId279" Type="http://schemas.openxmlformats.org/officeDocument/2006/relationships/customXml" Target="../ink/ink409.xml"/><Relationship Id="rId43" Type="http://schemas.openxmlformats.org/officeDocument/2006/relationships/customXml" Target="../ink/ink291.xml"/><Relationship Id="rId139" Type="http://schemas.openxmlformats.org/officeDocument/2006/relationships/customXml" Target="../ink/ink339.xml"/><Relationship Id="rId290" Type="http://schemas.openxmlformats.org/officeDocument/2006/relationships/image" Target="../media/image416.png"/><Relationship Id="rId304" Type="http://schemas.openxmlformats.org/officeDocument/2006/relationships/image" Target="../media/image423.png"/><Relationship Id="rId85" Type="http://schemas.openxmlformats.org/officeDocument/2006/relationships/customXml" Target="../ink/ink312.xml"/><Relationship Id="rId150" Type="http://schemas.openxmlformats.org/officeDocument/2006/relationships/image" Target="../media/image346.png"/><Relationship Id="rId192" Type="http://schemas.openxmlformats.org/officeDocument/2006/relationships/image" Target="../media/image367.png"/><Relationship Id="rId206" Type="http://schemas.openxmlformats.org/officeDocument/2006/relationships/image" Target="../media/image374.png"/><Relationship Id="rId248" Type="http://schemas.openxmlformats.org/officeDocument/2006/relationships/image" Target="../media/image395.png"/><Relationship Id="rId12" Type="http://schemas.openxmlformats.org/officeDocument/2006/relationships/image" Target="../media/image277.png"/><Relationship Id="rId108" Type="http://schemas.openxmlformats.org/officeDocument/2006/relationships/image" Target="../media/image325.png"/><Relationship Id="rId315" Type="http://schemas.openxmlformats.org/officeDocument/2006/relationships/customXml" Target="../ink/ink427.xml"/><Relationship Id="rId54" Type="http://schemas.openxmlformats.org/officeDocument/2006/relationships/image" Target="../media/image298.png"/><Relationship Id="rId96" Type="http://schemas.openxmlformats.org/officeDocument/2006/relationships/image" Target="../media/image319.png"/><Relationship Id="rId161" Type="http://schemas.openxmlformats.org/officeDocument/2006/relationships/customXml" Target="../ink/ink350.xml"/><Relationship Id="rId217" Type="http://schemas.openxmlformats.org/officeDocument/2006/relationships/customXml" Target="../ink/ink378.xml"/><Relationship Id="rId259" Type="http://schemas.openxmlformats.org/officeDocument/2006/relationships/customXml" Target="../ink/ink399.xml"/><Relationship Id="rId23" Type="http://schemas.openxmlformats.org/officeDocument/2006/relationships/customXml" Target="../ink/ink281.xml"/><Relationship Id="rId119" Type="http://schemas.openxmlformats.org/officeDocument/2006/relationships/customXml" Target="../ink/ink329.xml"/><Relationship Id="rId270" Type="http://schemas.openxmlformats.org/officeDocument/2006/relationships/image" Target="../media/image406.png"/><Relationship Id="rId326" Type="http://schemas.openxmlformats.org/officeDocument/2006/relationships/image" Target="../media/image434.png"/><Relationship Id="rId65" Type="http://schemas.openxmlformats.org/officeDocument/2006/relationships/customXml" Target="../ink/ink302.xml"/><Relationship Id="rId130" Type="http://schemas.openxmlformats.org/officeDocument/2006/relationships/image" Target="../media/image336.png"/><Relationship Id="rId172" Type="http://schemas.openxmlformats.org/officeDocument/2006/relationships/image" Target="../media/image357.png"/><Relationship Id="rId228" Type="http://schemas.openxmlformats.org/officeDocument/2006/relationships/image" Target="../media/image385.png"/><Relationship Id="rId281" Type="http://schemas.openxmlformats.org/officeDocument/2006/relationships/customXml" Target="../ink/ink410.xml"/><Relationship Id="rId34" Type="http://schemas.openxmlformats.org/officeDocument/2006/relationships/image" Target="../media/image288.png"/><Relationship Id="rId76" Type="http://schemas.openxmlformats.org/officeDocument/2006/relationships/image" Target="../media/image309.png"/><Relationship Id="rId141" Type="http://schemas.openxmlformats.org/officeDocument/2006/relationships/customXml" Target="../ink/ink340.xml"/><Relationship Id="rId7" Type="http://schemas.openxmlformats.org/officeDocument/2006/relationships/customXml" Target="../ink/ink273.xml"/><Relationship Id="rId162" Type="http://schemas.openxmlformats.org/officeDocument/2006/relationships/image" Target="../media/image352.png"/><Relationship Id="rId183" Type="http://schemas.openxmlformats.org/officeDocument/2006/relationships/customXml" Target="../ink/ink361.xml"/><Relationship Id="rId218" Type="http://schemas.openxmlformats.org/officeDocument/2006/relationships/image" Target="../media/image380.png"/><Relationship Id="rId239" Type="http://schemas.openxmlformats.org/officeDocument/2006/relationships/customXml" Target="../ink/ink389.xml"/><Relationship Id="rId250" Type="http://schemas.openxmlformats.org/officeDocument/2006/relationships/image" Target="../media/image396.png"/><Relationship Id="rId271" Type="http://schemas.openxmlformats.org/officeDocument/2006/relationships/customXml" Target="../ink/ink405.xml"/><Relationship Id="rId292" Type="http://schemas.openxmlformats.org/officeDocument/2006/relationships/image" Target="../media/image417.png"/><Relationship Id="rId306" Type="http://schemas.openxmlformats.org/officeDocument/2006/relationships/image" Target="../media/image424.png"/><Relationship Id="rId24" Type="http://schemas.openxmlformats.org/officeDocument/2006/relationships/image" Target="../media/image283.png"/><Relationship Id="rId45" Type="http://schemas.openxmlformats.org/officeDocument/2006/relationships/customXml" Target="../ink/ink292.xml"/><Relationship Id="rId66" Type="http://schemas.openxmlformats.org/officeDocument/2006/relationships/image" Target="../media/image304.png"/><Relationship Id="rId87" Type="http://schemas.openxmlformats.org/officeDocument/2006/relationships/customXml" Target="../ink/ink313.xml"/><Relationship Id="rId110" Type="http://schemas.openxmlformats.org/officeDocument/2006/relationships/image" Target="../media/image326.png"/><Relationship Id="rId131" Type="http://schemas.openxmlformats.org/officeDocument/2006/relationships/customXml" Target="../ink/ink335.xml"/><Relationship Id="rId152" Type="http://schemas.openxmlformats.org/officeDocument/2006/relationships/image" Target="../media/image347.png"/><Relationship Id="rId173" Type="http://schemas.openxmlformats.org/officeDocument/2006/relationships/customXml" Target="../ink/ink356.xml"/><Relationship Id="rId194" Type="http://schemas.openxmlformats.org/officeDocument/2006/relationships/image" Target="../media/image368.png"/><Relationship Id="rId208" Type="http://schemas.openxmlformats.org/officeDocument/2006/relationships/image" Target="../media/image375.png"/><Relationship Id="rId229" Type="http://schemas.openxmlformats.org/officeDocument/2006/relationships/customXml" Target="../ink/ink384.xml"/><Relationship Id="rId240" Type="http://schemas.openxmlformats.org/officeDocument/2006/relationships/image" Target="../media/image391.png"/><Relationship Id="rId261" Type="http://schemas.openxmlformats.org/officeDocument/2006/relationships/customXml" Target="../ink/ink400.xml"/><Relationship Id="rId14" Type="http://schemas.openxmlformats.org/officeDocument/2006/relationships/image" Target="../media/image278.png"/><Relationship Id="rId35" Type="http://schemas.openxmlformats.org/officeDocument/2006/relationships/customXml" Target="../ink/ink287.xml"/><Relationship Id="rId56" Type="http://schemas.openxmlformats.org/officeDocument/2006/relationships/image" Target="../media/image299.png"/><Relationship Id="rId77" Type="http://schemas.openxmlformats.org/officeDocument/2006/relationships/customXml" Target="../ink/ink308.xml"/><Relationship Id="rId100" Type="http://schemas.openxmlformats.org/officeDocument/2006/relationships/image" Target="../media/image321.png"/><Relationship Id="rId282" Type="http://schemas.openxmlformats.org/officeDocument/2006/relationships/image" Target="../media/image412.png"/><Relationship Id="rId317" Type="http://schemas.openxmlformats.org/officeDocument/2006/relationships/customXml" Target="../ink/ink428.xml"/><Relationship Id="rId8" Type="http://schemas.openxmlformats.org/officeDocument/2006/relationships/image" Target="../media/image275.png"/><Relationship Id="rId98" Type="http://schemas.openxmlformats.org/officeDocument/2006/relationships/image" Target="../media/image320.png"/><Relationship Id="rId121" Type="http://schemas.openxmlformats.org/officeDocument/2006/relationships/customXml" Target="../ink/ink330.xml"/><Relationship Id="rId142" Type="http://schemas.openxmlformats.org/officeDocument/2006/relationships/image" Target="../media/image342.png"/><Relationship Id="rId163" Type="http://schemas.openxmlformats.org/officeDocument/2006/relationships/customXml" Target="../ink/ink351.xml"/><Relationship Id="rId184" Type="http://schemas.openxmlformats.org/officeDocument/2006/relationships/image" Target="../media/image363.png"/><Relationship Id="rId219" Type="http://schemas.openxmlformats.org/officeDocument/2006/relationships/customXml" Target="../ink/ink379.xml"/><Relationship Id="rId230" Type="http://schemas.openxmlformats.org/officeDocument/2006/relationships/image" Target="../media/image386.png"/><Relationship Id="rId251" Type="http://schemas.openxmlformats.org/officeDocument/2006/relationships/customXml" Target="../ink/ink395.xml"/><Relationship Id="rId25" Type="http://schemas.openxmlformats.org/officeDocument/2006/relationships/customXml" Target="../ink/ink282.xml"/><Relationship Id="rId46" Type="http://schemas.openxmlformats.org/officeDocument/2006/relationships/image" Target="../media/image294.png"/><Relationship Id="rId67" Type="http://schemas.openxmlformats.org/officeDocument/2006/relationships/customXml" Target="../ink/ink303.xml"/><Relationship Id="rId272" Type="http://schemas.openxmlformats.org/officeDocument/2006/relationships/image" Target="../media/image407.png"/><Relationship Id="rId293" Type="http://schemas.openxmlformats.org/officeDocument/2006/relationships/customXml" Target="../ink/ink416.xml"/><Relationship Id="rId307" Type="http://schemas.openxmlformats.org/officeDocument/2006/relationships/customXml" Target="../ink/ink423.xml"/><Relationship Id="rId88" Type="http://schemas.openxmlformats.org/officeDocument/2006/relationships/image" Target="../media/image315.png"/><Relationship Id="rId111" Type="http://schemas.openxmlformats.org/officeDocument/2006/relationships/customXml" Target="../ink/ink325.xml"/><Relationship Id="rId132" Type="http://schemas.openxmlformats.org/officeDocument/2006/relationships/image" Target="../media/image337.png"/><Relationship Id="rId153" Type="http://schemas.openxmlformats.org/officeDocument/2006/relationships/customXml" Target="../ink/ink346.xml"/><Relationship Id="rId174" Type="http://schemas.openxmlformats.org/officeDocument/2006/relationships/image" Target="../media/image358.png"/><Relationship Id="rId195" Type="http://schemas.openxmlformats.org/officeDocument/2006/relationships/customXml" Target="../ink/ink367.xml"/><Relationship Id="rId209" Type="http://schemas.openxmlformats.org/officeDocument/2006/relationships/customXml" Target="../ink/ink374.xml"/><Relationship Id="rId220" Type="http://schemas.openxmlformats.org/officeDocument/2006/relationships/image" Target="../media/image381.png"/><Relationship Id="rId241" Type="http://schemas.openxmlformats.org/officeDocument/2006/relationships/customXml" Target="../ink/ink390.xml"/><Relationship Id="rId15" Type="http://schemas.openxmlformats.org/officeDocument/2006/relationships/customXml" Target="../ink/ink277.xml"/><Relationship Id="rId36" Type="http://schemas.openxmlformats.org/officeDocument/2006/relationships/image" Target="../media/image289.png"/><Relationship Id="rId57" Type="http://schemas.openxmlformats.org/officeDocument/2006/relationships/customXml" Target="../ink/ink298.xml"/><Relationship Id="rId262" Type="http://schemas.openxmlformats.org/officeDocument/2006/relationships/image" Target="../media/image402.png"/><Relationship Id="rId283" Type="http://schemas.openxmlformats.org/officeDocument/2006/relationships/customXml" Target="../ink/ink411.xml"/><Relationship Id="rId318" Type="http://schemas.openxmlformats.org/officeDocument/2006/relationships/image" Target="../media/image430.png"/><Relationship Id="rId78" Type="http://schemas.openxmlformats.org/officeDocument/2006/relationships/image" Target="../media/image310.png"/><Relationship Id="rId99" Type="http://schemas.openxmlformats.org/officeDocument/2006/relationships/customXml" Target="../ink/ink319.xml"/><Relationship Id="rId101" Type="http://schemas.openxmlformats.org/officeDocument/2006/relationships/customXml" Target="../ink/ink320.xml"/><Relationship Id="rId122" Type="http://schemas.openxmlformats.org/officeDocument/2006/relationships/image" Target="../media/image332.png"/><Relationship Id="rId143" Type="http://schemas.openxmlformats.org/officeDocument/2006/relationships/customXml" Target="../ink/ink341.xml"/><Relationship Id="rId164" Type="http://schemas.openxmlformats.org/officeDocument/2006/relationships/image" Target="../media/image353.png"/><Relationship Id="rId185" Type="http://schemas.openxmlformats.org/officeDocument/2006/relationships/customXml" Target="../ink/ink362.xml"/><Relationship Id="rId9" Type="http://schemas.openxmlformats.org/officeDocument/2006/relationships/customXml" Target="../ink/ink274.xml"/><Relationship Id="rId210" Type="http://schemas.openxmlformats.org/officeDocument/2006/relationships/image" Target="../media/image376.png"/><Relationship Id="rId26" Type="http://schemas.openxmlformats.org/officeDocument/2006/relationships/image" Target="../media/image284.png"/><Relationship Id="rId231" Type="http://schemas.openxmlformats.org/officeDocument/2006/relationships/customXml" Target="../ink/ink385.xml"/><Relationship Id="rId252" Type="http://schemas.openxmlformats.org/officeDocument/2006/relationships/image" Target="../media/image397.png"/><Relationship Id="rId273" Type="http://schemas.openxmlformats.org/officeDocument/2006/relationships/customXml" Target="../ink/ink406.xml"/><Relationship Id="rId294" Type="http://schemas.openxmlformats.org/officeDocument/2006/relationships/image" Target="../media/image418.png"/><Relationship Id="rId308" Type="http://schemas.openxmlformats.org/officeDocument/2006/relationships/image" Target="../media/image425.png"/><Relationship Id="rId47" Type="http://schemas.openxmlformats.org/officeDocument/2006/relationships/customXml" Target="../ink/ink293.xml"/><Relationship Id="rId68" Type="http://schemas.openxmlformats.org/officeDocument/2006/relationships/image" Target="../media/image305.png"/><Relationship Id="rId89" Type="http://schemas.openxmlformats.org/officeDocument/2006/relationships/customXml" Target="../ink/ink314.xml"/><Relationship Id="rId112" Type="http://schemas.openxmlformats.org/officeDocument/2006/relationships/image" Target="../media/image327.png"/><Relationship Id="rId133" Type="http://schemas.openxmlformats.org/officeDocument/2006/relationships/customXml" Target="../ink/ink336.xml"/><Relationship Id="rId154" Type="http://schemas.openxmlformats.org/officeDocument/2006/relationships/image" Target="../media/image348.png"/><Relationship Id="rId175" Type="http://schemas.openxmlformats.org/officeDocument/2006/relationships/customXml" Target="../ink/ink357.xml"/><Relationship Id="rId196" Type="http://schemas.openxmlformats.org/officeDocument/2006/relationships/image" Target="../media/image369.png"/><Relationship Id="rId200" Type="http://schemas.openxmlformats.org/officeDocument/2006/relationships/image" Target="../media/image371.png"/><Relationship Id="rId16" Type="http://schemas.openxmlformats.org/officeDocument/2006/relationships/image" Target="../media/image279.png"/><Relationship Id="rId221" Type="http://schemas.openxmlformats.org/officeDocument/2006/relationships/customXml" Target="../ink/ink380.xml"/><Relationship Id="rId242" Type="http://schemas.openxmlformats.org/officeDocument/2006/relationships/image" Target="../media/image392.png"/><Relationship Id="rId263" Type="http://schemas.openxmlformats.org/officeDocument/2006/relationships/customXml" Target="../ink/ink401.xml"/><Relationship Id="rId284" Type="http://schemas.openxmlformats.org/officeDocument/2006/relationships/image" Target="../media/image413.png"/><Relationship Id="rId319" Type="http://schemas.openxmlformats.org/officeDocument/2006/relationships/customXml" Target="../ink/ink429.xml"/><Relationship Id="rId37" Type="http://schemas.openxmlformats.org/officeDocument/2006/relationships/customXml" Target="../ink/ink288.xml"/><Relationship Id="rId58" Type="http://schemas.openxmlformats.org/officeDocument/2006/relationships/image" Target="../media/image300.png"/><Relationship Id="rId79" Type="http://schemas.openxmlformats.org/officeDocument/2006/relationships/customXml" Target="../ink/ink309.xml"/><Relationship Id="rId102" Type="http://schemas.openxmlformats.org/officeDocument/2006/relationships/image" Target="../media/image322.png"/><Relationship Id="rId123" Type="http://schemas.openxmlformats.org/officeDocument/2006/relationships/customXml" Target="../ink/ink331.xml"/><Relationship Id="rId144" Type="http://schemas.openxmlformats.org/officeDocument/2006/relationships/image" Target="../media/image343.png"/><Relationship Id="rId90" Type="http://schemas.openxmlformats.org/officeDocument/2006/relationships/image" Target="../media/image316.png"/><Relationship Id="rId165" Type="http://schemas.openxmlformats.org/officeDocument/2006/relationships/customXml" Target="../ink/ink352.xml"/><Relationship Id="rId186" Type="http://schemas.openxmlformats.org/officeDocument/2006/relationships/image" Target="../media/image364.png"/><Relationship Id="rId211" Type="http://schemas.openxmlformats.org/officeDocument/2006/relationships/customXml" Target="../ink/ink375.xml"/><Relationship Id="rId232" Type="http://schemas.openxmlformats.org/officeDocument/2006/relationships/image" Target="../media/image387.png"/><Relationship Id="rId253" Type="http://schemas.openxmlformats.org/officeDocument/2006/relationships/customXml" Target="../ink/ink396.xml"/><Relationship Id="rId274" Type="http://schemas.openxmlformats.org/officeDocument/2006/relationships/image" Target="../media/image408.png"/><Relationship Id="rId295" Type="http://schemas.openxmlformats.org/officeDocument/2006/relationships/customXml" Target="../ink/ink417.xml"/><Relationship Id="rId309" Type="http://schemas.openxmlformats.org/officeDocument/2006/relationships/customXml" Target="../ink/ink424.xml"/><Relationship Id="rId27" Type="http://schemas.openxmlformats.org/officeDocument/2006/relationships/customXml" Target="../ink/ink283.xml"/><Relationship Id="rId48" Type="http://schemas.openxmlformats.org/officeDocument/2006/relationships/image" Target="../media/image295.png"/><Relationship Id="rId69" Type="http://schemas.openxmlformats.org/officeDocument/2006/relationships/customXml" Target="../ink/ink304.xml"/><Relationship Id="rId113" Type="http://schemas.openxmlformats.org/officeDocument/2006/relationships/customXml" Target="../ink/ink326.xml"/><Relationship Id="rId134" Type="http://schemas.openxmlformats.org/officeDocument/2006/relationships/image" Target="../media/image338.png"/><Relationship Id="rId320" Type="http://schemas.openxmlformats.org/officeDocument/2006/relationships/image" Target="../media/image431.png"/><Relationship Id="rId80" Type="http://schemas.openxmlformats.org/officeDocument/2006/relationships/image" Target="../media/image311.png"/><Relationship Id="rId155" Type="http://schemas.openxmlformats.org/officeDocument/2006/relationships/customXml" Target="../ink/ink347.xml"/><Relationship Id="rId176" Type="http://schemas.openxmlformats.org/officeDocument/2006/relationships/image" Target="../media/image359.png"/><Relationship Id="rId197" Type="http://schemas.openxmlformats.org/officeDocument/2006/relationships/customXml" Target="../ink/ink368.xml"/><Relationship Id="rId201" Type="http://schemas.openxmlformats.org/officeDocument/2006/relationships/customXml" Target="../ink/ink370.xml"/><Relationship Id="rId222" Type="http://schemas.openxmlformats.org/officeDocument/2006/relationships/image" Target="../media/image382.png"/><Relationship Id="rId243" Type="http://schemas.openxmlformats.org/officeDocument/2006/relationships/customXml" Target="../ink/ink391.xml"/><Relationship Id="rId264" Type="http://schemas.openxmlformats.org/officeDocument/2006/relationships/image" Target="../media/image403.png"/><Relationship Id="rId285" Type="http://schemas.openxmlformats.org/officeDocument/2006/relationships/customXml" Target="../ink/ink412.xml"/><Relationship Id="rId17" Type="http://schemas.openxmlformats.org/officeDocument/2006/relationships/customXml" Target="../ink/ink278.xml"/><Relationship Id="rId38" Type="http://schemas.openxmlformats.org/officeDocument/2006/relationships/image" Target="../media/image290.png"/><Relationship Id="rId59" Type="http://schemas.openxmlformats.org/officeDocument/2006/relationships/customXml" Target="../ink/ink299.xml"/><Relationship Id="rId103" Type="http://schemas.openxmlformats.org/officeDocument/2006/relationships/customXml" Target="../ink/ink321.xml"/><Relationship Id="rId124" Type="http://schemas.openxmlformats.org/officeDocument/2006/relationships/image" Target="../media/image333.png"/><Relationship Id="rId310" Type="http://schemas.openxmlformats.org/officeDocument/2006/relationships/image" Target="../media/image426.png"/><Relationship Id="rId70" Type="http://schemas.openxmlformats.org/officeDocument/2006/relationships/image" Target="../media/image306.png"/><Relationship Id="rId91" Type="http://schemas.openxmlformats.org/officeDocument/2006/relationships/customXml" Target="../ink/ink315.xml"/><Relationship Id="rId145" Type="http://schemas.openxmlformats.org/officeDocument/2006/relationships/customXml" Target="../ink/ink342.xml"/><Relationship Id="rId166" Type="http://schemas.openxmlformats.org/officeDocument/2006/relationships/image" Target="../media/image354.png"/><Relationship Id="rId187" Type="http://schemas.openxmlformats.org/officeDocument/2006/relationships/customXml" Target="../ink/ink363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377.png"/><Relationship Id="rId233" Type="http://schemas.openxmlformats.org/officeDocument/2006/relationships/customXml" Target="../ink/ink386.xml"/><Relationship Id="rId254" Type="http://schemas.openxmlformats.org/officeDocument/2006/relationships/image" Target="../media/image398.png"/><Relationship Id="rId28" Type="http://schemas.openxmlformats.org/officeDocument/2006/relationships/image" Target="../media/image285.png"/><Relationship Id="rId49" Type="http://schemas.openxmlformats.org/officeDocument/2006/relationships/customXml" Target="../ink/ink294.xml"/><Relationship Id="rId114" Type="http://schemas.openxmlformats.org/officeDocument/2006/relationships/image" Target="../media/image328.png"/><Relationship Id="rId275" Type="http://schemas.openxmlformats.org/officeDocument/2006/relationships/customXml" Target="../ink/ink407.xml"/><Relationship Id="rId296" Type="http://schemas.openxmlformats.org/officeDocument/2006/relationships/image" Target="../media/image419.png"/><Relationship Id="rId300" Type="http://schemas.openxmlformats.org/officeDocument/2006/relationships/image" Target="../media/image421.png"/><Relationship Id="rId60" Type="http://schemas.openxmlformats.org/officeDocument/2006/relationships/image" Target="../media/image301.png"/><Relationship Id="rId81" Type="http://schemas.openxmlformats.org/officeDocument/2006/relationships/customXml" Target="../ink/ink310.xml"/><Relationship Id="rId135" Type="http://schemas.openxmlformats.org/officeDocument/2006/relationships/customXml" Target="../ink/ink337.xml"/><Relationship Id="rId156" Type="http://schemas.openxmlformats.org/officeDocument/2006/relationships/image" Target="../media/image349.png"/><Relationship Id="rId177" Type="http://schemas.openxmlformats.org/officeDocument/2006/relationships/customXml" Target="../ink/ink358.xml"/><Relationship Id="rId198" Type="http://schemas.openxmlformats.org/officeDocument/2006/relationships/image" Target="../media/image370.png"/><Relationship Id="rId321" Type="http://schemas.openxmlformats.org/officeDocument/2006/relationships/customXml" Target="../ink/ink430.xml"/><Relationship Id="rId202" Type="http://schemas.openxmlformats.org/officeDocument/2006/relationships/image" Target="../media/image372.png"/><Relationship Id="rId223" Type="http://schemas.openxmlformats.org/officeDocument/2006/relationships/customXml" Target="../ink/ink381.xml"/><Relationship Id="rId244" Type="http://schemas.openxmlformats.org/officeDocument/2006/relationships/image" Target="../media/image393.png"/><Relationship Id="rId18" Type="http://schemas.openxmlformats.org/officeDocument/2006/relationships/image" Target="../media/image280.png"/><Relationship Id="rId39" Type="http://schemas.openxmlformats.org/officeDocument/2006/relationships/customXml" Target="../ink/ink289.xml"/><Relationship Id="rId265" Type="http://schemas.openxmlformats.org/officeDocument/2006/relationships/customXml" Target="../ink/ink402.xml"/><Relationship Id="rId286" Type="http://schemas.openxmlformats.org/officeDocument/2006/relationships/image" Target="../media/image414.png"/><Relationship Id="rId50" Type="http://schemas.openxmlformats.org/officeDocument/2006/relationships/image" Target="../media/image296.png"/><Relationship Id="rId104" Type="http://schemas.openxmlformats.org/officeDocument/2006/relationships/image" Target="../media/image323.png"/><Relationship Id="rId125" Type="http://schemas.openxmlformats.org/officeDocument/2006/relationships/customXml" Target="../ink/ink332.xml"/><Relationship Id="rId146" Type="http://schemas.openxmlformats.org/officeDocument/2006/relationships/image" Target="../media/image344.png"/><Relationship Id="rId167" Type="http://schemas.openxmlformats.org/officeDocument/2006/relationships/customXml" Target="../ink/ink353.xml"/><Relationship Id="rId188" Type="http://schemas.openxmlformats.org/officeDocument/2006/relationships/image" Target="../media/image365.png"/><Relationship Id="rId311" Type="http://schemas.openxmlformats.org/officeDocument/2006/relationships/customXml" Target="../ink/ink425.xml"/><Relationship Id="rId71" Type="http://schemas.openxmlformats.org/officeDocument/2006/relationships/customXml" Target="../ink/ink305.xml"/><Relationship Id="rId92" Type="http://schemas.openxmlformats.org/officeDocument/2006/relationships/image" Target="../media/image317.png"/><Relationship Id="rId213" Type="http://schemas.openxmlformats.org/officeDocument/2006/relationships/customXml" Target="../ink/ink376.xml"/><Relationship Id="rId234" Type="http://schemas.openxmlformats.org/officeDocument/2006/relationships/image" Target="../media/image388.png"/><Relationship Id="rId2" Type="http://schemas.openxmlformats.org/officeDocument/2006/relationships/image" Target="../media/image272.jpg"/><Relationship Id="rId29" Type="http://schemas.openxmlformats.org/officeDocument/2006/relationships/customXml" Target="../ink/ink284.xml"/><Relationship Id="rId255" Type="http://schemas.openxmlformats.org/officeDocument/2006/relationships/customXml" Target="../ink/ink397.xml"/><Relationship Id="rId276" Type="http://schemas.openxmlformats.org/officeDocument/2006/relationships/image" Target="../media/image409.png"/><Relationship Id="rId297" Type="http://schemas.openxmlformats.org/officeDocument/2006/relationships/customXml" Target="../ink/ink418.xml"/><Relationship Id="rId40" Type="http://schemas.openxmlformats.org/officeDocument/2006/relationships/image" Target="../media/image291.png"/><Relationship Id="rId115" Type="http://schemas.openxmlformats.org/officeDocument/2006/relationships/customXml" Target="../ink/ink327.xml"/><Relationship Id="rId136" Type="http://schemas.openxmlformats.org/officeDocument/2006/relationships/image" Target="../media/image339.png"/><Relationship Id="rId157" Type="http://schemas.openxmlformats.org/officeDocument/2006/relationships/customXml" Target="../ink/ink348.xml"/><Relationship Id="rId178" Type="http://schemas.openxmlformats.org/officeDocument/2006/relationships/image" Target="../media/image360.png"/><Relationship Id="rId301" Type="http://schemas.openxmlformats.org/officeDocument/2006/relationships/customXml" Target="../ink/ink420.xml"/><Relationship Id="rId322" Type="http://schemas.openxmlformats.org/officeDocument/2006/relationships/image" Target="../media/image432.png"/><Relationship Id="rId61" Type="http://schemas.openxmlformats.org/officeDocument/2006/relationships/customXml" Target="../ink/ink300.xml"/><Relationship Id="rId82" Type="http://schemas.openxmlformats.org/officeDocument/2006/relationships/image" Target="../media/image312.png"/><Relationship Id="rId199" Type="http://schemas.openxmlformats.org/officeDocument/2006/relationships/customXml" Target="../ink/ink369.xml"/><Relationship Id="rId203" Type="http://schemas.openxmlformats.org/officeDocument/2006/relationships/customXml" Target="../ink/ink371.xml"/><Relationship Id="rId19" Type="http://schemas.openxmlformats.org/officeDocument/2006/relationships/customXml" Target="../ink/ink279.xml"/><Relationship Id="rId224" Type="http://schemas.openxmlformats.org/officeDocument/2006/relationships/image" Target="../media/image383.png"/><Relationship Id="rId245" Type="http://schemas.openxmlformats.org/officeDocument/2006/relationships/customXml" Target="../ink/ink392.xml"/><Relationship Id="rId266" Type="http://schemas.openxmlformats.org/officeDocument/2006/relationships/image" Target="../media/image404.png"/><Relationship Id="rId287" Type="http://schemas.openxmlformats.org/officeDocument/2006/relationships/customXml" Target="../ink/ink413.xml"/><Relationship Id="rId30" Type="http://schemas.openxmlformats.org/officeDocument/2006/relationships/image" Target="../media/image286.png"/><Relationship Id="rId105" Type="http://schemas.openxmlformats.org/officeDocument/2006/relationships/customXml" Target="../ink/ink322.xml"/><Relationship Id="rId126" Type="http://schemas.openxmlformats.org/officeDocument/2006/relationships/image" Target="../media/image334.png"/><Relationship Id="rId147" Type="http://schemas.openxmlformats.org/officeDocument/2006/relationships/customXml" Target="../ink/ink343.xml"/><Relationship Id="rId168" Type="http://schemas.openxmlformats.org/officeDocument/2006/relationships/image" Target="../media/image355.png"/><Relationship Id="rId312" Type="http://schemas.openxmlformats.org/officeDocument/2006/relationships/image" Target="../media/image427.png"/><Relationship Id="rId51" Type="http://schemas.openxmlformats.org/officeDocument/2006/relationships/customXml" Target="../ink/ink295.xml"/><Relationship Id="rId72" Type="http://schemas.openxmlformats.org/officeDocument/2006/relationships/image" Target="../media/image307.png"/><Relationship Id="rId93" Type="http://schemas.openxmlformats.org/officeDocument/2006/relationships/customXml" Target="../ink/ink316.xml"/><Relationship Id="rId189" Type="http://schemas.openxmlformats.org/officeDocument/2006/relationships/customXml" Target="../ink/ink364.xml"/><Relationship Id="rId3" Type="http://schemas.openxmlformats.org/officeDocument/2006/relationships/customXml" Target="../ink/ink271.xml"/><Relationship Id="rId214" Type="http://schemas.openxmlformats.org/officeDocument/2006/relationships/image" Target="../media/image378.png"/><Relationship Id="rId235" Type="http://schemas.openxmlformats.org/officeDocument/2006/relationships/customXml" Target="../ink/ink387.xml"/><Relationship Id="rId256" Type="http://schemas.openxmlformats.org/officeDocument/2006/relationships/image" Target="../media/image399.png"/><Relationship Id="rId277" Type="http://schemas.openxmlformats.org/officeDocument/2006/relationships/customXml" Target="../ink/ink408.xml"/><Relationship Id="rId298" Type="http://schemas.openxmlformats.org/officeDocument/2006/relationships/image" Target="../media/image420.png"/><Relationship Id="rId116" Type="http://schemas.openxmlformats.org/officeDocument/2006/relationships/image" Target="../media/image329.png"/><Relationship Id="rId137" Type="http://schemas.openxmlformats.org/officeDocument/2006/relationships/customXml" Target="../ink/ink338.xml"/><Relationship Id="rId158" Type="http://schemas.openxmlformats.org/officeDocument/2006/relationships/image" Target="../media/image350.png"/><Relationship Id="rId302" Type="http://schemas.openxmlformats.org/officeDocument/2006/relationships/image" Target="../media/image422.png"/><Relationship Id="rId323" Type="http://schemas.openxmlformats.org/officeDocument/2006/relationships/customXml" Target="../ink/ink431.xml"/><Relationship Id="rId20" Type="http://schemas.openxmlformats.org/officeDocument/2006/relationships/image" Target="../media/image281.png"/><Relationship Id="rId41" Type="http://schemas.openxmlformats.org/officeDocument/2006/relationships/customXml" Target="../ink/ink290.xml"/><Relationship Id="rId62" Type="http://schemas.openxmlformats.org/officeDocument/2006/relationships/image" Target="../media/image302.png"/><Relationship Id="rId83" Type="http://schemas.openxmlformats.org/officeDocument/2006/relationships/customXml" Target="../ink/ink311.xml"/><Relationship Id="rId179" Type="http://schemas.openxmlformats.org/officeDocument/2006/relationships/customXml" Target="../ink/ink359.xml"/><Relationship Id="rId190" Type="http://schemas.openxmlformats.org/officeDocument/2006/relationships/image" Target="../media/image366.png"/><Relationship Id="rId204" Type="http://schemas.openxmlformats.org/officeDocument/2006/relationships/image" Target="../media/image373.png"/><Relationship Id="rId225" Type="http://schemas.openxmlformats.org/officeDocument/2006/relationships/customXml" Target="../ink/ink382.xml"/><Relationship Id="rId246" Type="http://schemas.openxmlformats.org/officeDocument/2006/relationships/image" Target="../media/image394.png"/><Relationship Id="rId267" Type="http://schemas.openxmlformats.org/officeDocument/2006/relationships/customXml" Target="../ink/ink403.xml"/><Relationship Id="rId288" Type="http://schemas.openxmlformats.org/officeDocument/2006/relationships/image" Target="../media/image415.png"/><Relationship Id="rId106" Type="http://schemas.openxmlformats.org/officeDocument/2006/relationships/image" Target="../media/image324.png"/><Relationship Id="rId127" Type="http://schemas.openxmlformats.org/officeDocument/2006/relationships/customXml" Target="../ink/ink333.xml"/><Relationship Id="rId313" Type="http://schemas.openxmlformats.org/officeDocument/2006/relationships/customXml" Target="../ink/ink426.xml"/><Relationship Id="rId10" Type="http://schemas.openxmlformats.org/officeDocument/2006/relationships/image" Target="../media/image276.png"/><Relationship Id="rId31" Type="http://schemas.openxmlformats.org/officeDocument/2006/relationships/customXml" Target="../ink/ink285.xml"/><Relationship Id="rId52" Type="http://schemas.openxmlformats.org/officeDocument/2006/relationships/image" Target="../media/image297.png"/><Relationship Id="rId73" Type="http://schemas.openxmlformats.org/officeDocument/2006/relationships/customXml" Target="../ink/ink306.xml"/><Relationship Id="rId94" Type="http://schemas.openxmlformats.org/officeDocument/2006/relationships/image" Target="../media/image318.png"/><Relationship Id="rId148" Type="http://schemas.openxmlformats.org/officeDocument/2006/relationships/image" Target="../media/image345.png"/><Relationship Id="rId169" Type="http://schemas.openxmlformats.org/officeDocument/2006/relationships/customXml" Target="../ink/ink354.xml"/><Relationship Id="rId4" Type="http://schemas.openxmlformats.org/officeDocument/2006/relationships/image" Target="../media/image273.png"/><Relationship Id="rId180" Type="http://schemas.openxmlformats.org/officeDocument/2006/relationships/image" Target="../media/image361.png"/><Relationship Id="rId215" Type="http://schemas.openxmlformats.org/officeDocument/2006/relationships/customXml" Target="../ink/ink377.xml"/><Relationship Id="rId236" Type="http://schemas.openxmlformats.org/officeDocument/2006/relationships/image" Target="../media/image389.png"/><Relationship Id="rId257" Type="http://schemas.openxmlformats.org/officeDocument/2006/relationships/customXml" Target="../ink/ink398.xml"/><Relationship Id="rId278" Type="http://schemas.openxmlformats.org/officeDocument/2006/relationships/image" Target="../media/image410.png"/><Relationship Id="rId303" Type="http://schemas.openxmlformats.org/officeDocument/2006/relationships/customXml" Target="../ink/ink421.xml"/><Relationship Id="rId42" Type="http://schemas.openxmlformats.org/officeDocument/2006/relationships/image" Target="../media/image292.png"/><Relationship Id="rId84" Type="http://schemas.openxmlformats.org/officeDocument/2006/relationships/image" Target="../media/image313.png"/><Relationship Id="rId138" Type="http://schemas.openxmlformats.org/officeDocument/2006/relationships/image" Target="../media/image340.png"/><Relationship Id="rId191" Type="http://schemas.openxmlformats.org/officeDocument/2006/relationships/customXml" Target="../ink/ink365.xml"/><Relationship Id="rId205" Type="http://schemas.openxmlformats.org/officeDocument/2006/relationships/customXml" Target="../ink/ink372.xml"/><Relationship Id="rId247" Type="http://schemas.openxmlformats.org/officeDocument/2006/relationships/customXml" Target="../ink/ink393.xml"/><Relationship Id="rId107" Type="http://schemas.openxmlformats.org/officeDocument/2006/relationships/customXml" Target="../ink/ink323.xml"/><Relationship Id="rId289" Type="http://schemas.openxmlformats.org/officeDocument/2006/relationships/customXml" Target="../ink/ink414.xml"/><Relationship Id="rId11" Type="http://schemas.openxmlformats.org/officeDocument/2006/relationships/customXml" Target="../ink/ink275.xml"/><Relationship Id="rId53" Type="http://schemas.openxmlformats.org/officeDocument/2006/relationships/customXml" Target="../ink/ink296.xml"/><Relationship Id="rId149" Type="http://schemas.openxmlformats.org/officeDocument/2006/relationships/customXml" Target="../ink/ink344.xml"/><Relationship Id="rId314" Type="http://schemas.openxmlformats.org/officeDocument/2006/relationships/image" Target="../media/image428.png"/><Relationship Id="rId95" Type="http://schemas.openxmlformats.org/officeDocument/2006/relationships/customXml" Target="../ink/ink317.xml"/><Relationship Id="rId160" Type="http://schemas.openxmlformats.org/officeDocument/2006/relationships/image" Target="../media/image351.png"/><Relationship Id="rId216" Type="http://schemas.openxmlformats.org/officeDocument/2006/relationships/image" Target="../media/image379.png"/><Relationship Id="rId258" Type="http://schemas.openxmlformats.org/officeDocument/2006/relationships/image" Target="../media/image400.png"/><Relationship Id="rId22" Type="http://schemas.openxmlformats.org/officeDocument/2006/relationships/image" Target="../media/image282.png"/><Relationship Id="rId64" Type="http://schemas.openxmlformats.org/officeDocument/2006/relationships/image" Target="../media/image303.png"/><Relationship Id="rId118" Type="http://schemas.openxmlformats.org/officeDocument/2006/relationships/image" Target="../media/image330.png"/><Relationship Id="rId325" Type="http://schemas.openxmlformats.org/officeDocument/2006/relationships/customXml" Target="../ink/ink432.xml"/><Relationship Id="rId171" Type="http://schemas.openxmlformats.org/officeDocument/2006/relationships/customXml" Target="../ink/ink355.xml"/><Relationship Id="rId227" Type="http://schemas.openxmlformats.org/officeDocument/2006/relationships/customXml" Target="../ink/ink383.xml"/><Relationship Id="rId269" Type="http://schemas.openxmlformats.org/officeDocument/2006/relationships/customXml" Target="../ink/ink404.xml"/><Relationship Id="rId33" Type="http://schemas.openxmlformats.org/officeDocument/2006/relationships/customXml" Target="../ink/ink286.xml"/><Relationship Id="rId129" Type="http://schemas.openxmlformats.org/officeDocument/2006/relationships/customXml" Target="../ink/ink334.xml"/><Relationship Id="rId280" Type="http://schemas.openxmlformats.org/officeDocument/2006/relationships/image" Target="../media/image411.png"/><Relationship Id="rId75" Type="http://schemas.openxmlformats.org/officeDocument/2006/relationships/customXml" Target="../ink/ink307.xml"/><Relationship Id="rId140" Type="http://schemas.openxmlformats.org/officeDocument/2006/relationships/image" Target="../media/image341.png"/><Relationship Id="rId182" Type="http://schemas.openxmlformats.org/officeDocument/2006/relationships/image" Target="../media/image362.png"/><Relationship Id="rId6" Type="http://schemas.openxmlformats.org/officeDocument/2006/relationships/image" Target="../media/image274.png"/><Relationship Id="rId238" Type="http://schemas.openxmlformats.org/officeDocument/2006/relationships/image" Target="../media/image390.png"/><Relationship Id="rId291" Type="http://schemas.openxmlformats.org/officeDocument/2006/relationships/customXml" Target="../ink/ink415.xml"/><Relationship Id="rId305" Type="http://schemas.openxmlformats.org/officeDocument/2006/relationships/customXml" Target="../ink/ink422.xml"/><Relationship Id="rId44" Type="http://schemas.openxmlformats.org/officeDocument/2006/relationships/image" Target="../media/image293.png"/><Relationship Id="rId86" Type="http://schemas.openxmlformats.org/officeDocument/2006/relationships/image" Target="../media/image314.png"/><Relationship Id="rId151" Type="http://schemas.openxmlformats.org/officeDocument/2006/relationships/customXml" Target="../ink/ink345.xml"/><Relationship Id="rId193" Type="http://schemas.openxmlformats.org/officeDocument/2006/relationships/customXml" Target="../ink/ink366.xml"/><Relationship Id="rId207" Type="http://schemas.openxmlformats.org/officeDocument/2006/relationships/customXml" Target="../ink/ink373.xml"/><Relationship Id="rId249" Type="http://schemas.openxmlformats.org/officeDocument/2006/relationships/customXml" Target="../ink/ink394.xml"/><Relationship Id="rId13" Type="http://schemas.openxmlformats.org/officeDocument/2006/relationships/customXml" Target="../ink/ink276.xml"/><Relationship Id="rId109" Type="http://schemas.openxmlformats.org/officeDocument/2006/relationships/customXml" Target="../ink/ink324.xml"/><Relationship Id="rId260" Type="http://schemas.openxmlformats.org/officeDocument/2006/relationships/image" Target="../media/image401.png"/><Relationship Id="rId316" Type="http://schemas.openxmlformats.org/officeDocument/2006/relationships/image" Target="../media/image429.png"/><Relationship Id="rId55" Type="http://schemas.openxmlformats.org/officeDocument/2006/relationships/customXml" Target="../ink/ink297.xml"/><Relationship Id="rId97" Type="http://schemas.openxmlformats.org/officeDocument/2006/relationships/customXml" Target="../ink/ink318.xml"/><Relationship Id="rId120" Type="http://schemas.openxmlformats.org/officeDocument/2006/relationships/image" Target="../media/image331.png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83.xml"/><Relationship Id="rId21" Type="http://schemas.openxmlformats.org/officeDocument/2006/relationships/customXml" Target="../ink/ink435.xml"/><Relationship Id="rId63" Type="http://schemas.openxmlformats.org/officeDocument/2006/relationships/customXml" Target="../ink/ink456.xml"/><Relationship Id="rId159" Type="http://schemas.openxmlformats.org/officeDocument/2006/relationships/customXml" Target="../ink/ink504.xml"/><Relationship Id="rId170" Type="http://schemas.openxmlformats.org/officeDocument/2006/relationships/image" Target="../media/image525.png"/><Relationship Id="rId226" Type="http://schemas.openxmlformats.org/officeDocument/2006/relationships/image" Target="../media/image553.png"/><Relationship Id="rId268" Type="http://schemas.openxmlformats.org/officeDocument/2006/relationships/image" Target="../media/image574.png"/><Relationship Id="rId32" Type="http://schemas.openxmlformats.org/officeDocument/2006/relationships/image" Target="../media/image456.png"/><Relationship Id="rId74" Type="http://schemas.openxmlformats.org/officeDocument/2006/relationships/image" Target="../media/image477.png"/><Relationship Id="rId128" Type="http://schemas.openxmlformats.org/officeDocument/2006/relationships/image" Target="../media/image504.png"/><Relationship Id="rId5" Type="http://schemas.openxmlformats.org/officeDocument/2006/relationships/image" Target="../media/image437.png"/><Relationship Id="rId181" Type="http://schemas.openxmlformats.org/officeDocument/2006/relationships/customXml" Target="../ink/ink515.xml"/><Relationship Id="rId237" Type="http://schemas.openxmlformats.org/officeDocument/2006/relationships/customXml" Target="../ink/ink543.xml"/><Relationship Id="rId279" Type="http://schemas.openxmlformats.org/officeDocument/2006/relationships/customXml" Target="../ink/ink564.xml"/><Relationship Id="rId22" Type="http://schemas.openxmlformats.org/officeDocument/2006/relationships/image" Target="../media/image451.png"/><Relationship Id="rId43" Type="http://schemas.openxmlformats.org/officeDocument/2006/relationships/customXml" Target="../ink/ink446.xml"/><Relationship Id="rId64" Type="http://schemas.openxmlformats.org/officeDocument/2006/relationships/image" Target="../media/image472.png"/><Relationship Id="rId118" Type="http://schemas.openxmlformats.org/officeDocument/2006/relationships/image" Target="../media/image499.png"/><Relationship Id="rId139" Type="http://schemas.openxmlformats.org/officeDocument/2006/relationships/customXml" Target="../ink/ink494.xml"/><Relationship Id="rId85" Type="http://schemas.openxmlformats.org/officeDocument/2006/relationships/customXml" Target="../ink/ink467.xml"/><Relationship Id="rId150" Type="http://schemas.openxmlformats.org/officeDocument/2006/relationships/image" Target="../media/image515.png"/><Relationship Id="rId171" Type="http://schemas.openxmlformats.org/officeDocument/2006/relationships/customXml" Target="../ink/ink510.xml"/><Relationship Id="rId192" Type="http://schemas.openxmlformats.org/officeDocument/2006/relationships/image" Target="../media/image536.png"/><Relationship Id="rId206" Type="http://schemas.openxmlformats.org/officeDocument/2006/relationships/image" Target="../media/image543.png"/><Relationship Id="rId227" Type="http://schemas.openxmlformats.org/officeDocument/2006/relationships/customXml" Target="../ink/ink538.xml"/><Relationship Id="rId248" Type="http://schemas.openxmlformats.org/officeDocument/2006/relationships/image" Target="../media/image564.png"/><Relationship Id="rId269" Type="http://schemas.openxmlformats.org/officeDocument/2006/relationships/customXml" Target="../ink/ink559.xml"/><Relationship Id="rId12" Type="http://schemas.openxmlformats.org/officeDocument/2006/relationships/image" Target="../media/image444.png"/><Relationship Id="rId33" Type="http://schemas.openxmlformats.org/officeDocument/2006/relationships/customXml" Target="../ink/ink441.xml"/><Relationship Id="rId108" Type="http://schemas.openxmlformats.org/officeDocument/2006/relationships/image" Target="../media/image494.png"/><Relationship Id="rId129" Type="http://schemas.openxmlformats.org/officeDocument/2006/relationships/customXml" Target="../ink/ink489.xml"/><Relationship Id="rId280" Type="http://schemas.openxmlformats.org/officeDocument/2006/relationships/image" Target="../media/image580.png"/><Relationship Id="rId54" Type="http://schemas.openxmlformats.org/officeDocument/2006/relationships/image" Target="../media/image467.png"/><Relationship Id="rId75" Type="http://schemas.openxmlformats.org/officeDocument/2006/relationships/customXml" Target="../ink/ink462.xml"/><Relationship Id="rId96" Type="http://schemas.openxmlformats.org/officeDocument/2006/relationships/image" Target="../media/image488.png"/><Relationship Id="rId140" Type="http://schemas.openxmlformats.org/officeDocument/2006/relationships/image" Target="../media/image510.png"/><Relationship Id="rId161" Type="http://schemas.openxmlformats.org/officeDocument/2006/relationships/customXml" Target="../ink/ink505.xml"/><Relationship Id="rId182" Type="http://schemas.openxmlformats.org/officeDocument/2006/relationships/image" Target="../media/image531.png"/><Relationship Id="rId217" Type="http://schemas.openxmlformats.org/officeDocument/2006/relationships/customXml" Target="../ink/ink533.xml"/><Relationship Id="rId6" Type="http://schemas.openxmlformats.org/officeDocument/2006/relationships/image" Target="../media/image438.png"/><Relationship Id="rId238" Type="http://schemas.openxmlformats.org/officeDocument/2006/relationships/image" Target="../media/image559.png"/><Relationship Id="rId259" Type="http://schemas.openxmlformats.org/officeDocument/2006/relationships/customXml" Target="../ink/ink554.xml"/><Relationship Id="rId23" Type="http://schemas.openxmlformats.org/officeDocument/2006/relationships/customXml" Target="../ink/ink436.xml"/><Relationship Id="rId119" Type="http://schemas.openxmlformats.org/officeDocument/2006/relationships/customXml" Target="../ink/ink484.xml"/><Relationship Id="rId270" Type="http://schemas.openxmlformats.org/officeDocument/2006/relationships/image" Target="../media/image575.png"/><Relationship Id="rId44" Type="http://schemas.openxmlformats.org/officeDocument/2006/relationships/image" Target="../media/image462.png"/><Relationship Id="rId65" Type="http://schemas.openxmlformats.org/officeDocument/2006/relationships/customXml" Target="../ink/ink457.xml"/><Relationship Id="rId86" Type="http://schemas.openxmlformats.org/officeDocument/2006/relationships/image" Target="../media/image483.png"/><Relationship Id="rId130" Type="http://schemas.openxmlformats.org/officeDocument/2006/relationships/image" Target="../media/image505.png"/><Relationship Id="rId151" Type="http://schemas.openxmlformats.org/officeDocument/2006/relationships/customXml" Target="../ink/ink500.xml"/><Relationship Id="rId172" Type="http://schemas.openxmlformats.org/officeDocument/2006/relationships/image" Target="../media/image526.png"/><Relationship Id="rId193" Type="http://schemas.openxmlformats.org/officeDocument/2006/relationships/customXml" Target="../ink/ink521.xml"/><Relationship Id="rId207" Type="http://schemas.openxmlformats.org/officeDocument/2006/relationships/customXml" Target="../ink/ink528.xml"/><Relationship Id="rId228" Type="http://schemas.openxmlformats.org/officeDocument/2006/relationships/image" Target="../media/image554.png"/><Relationship Id="rId249" Type="http://schemas.openxmlformats.org/officeDocument/2006/relationships/customXml" Target="../ink/ink549.xml"/><Relationship Id="rId13" Type="http://schemas.openxmlformats.org/officeDocument/2006/relationships/image" Target="../media/image445.png"/><Relationship Id="rId109" Type="http://schemas.openxmlformats.org/officeDocument/2006/relationships/customXml" Target="../ink/ink479.xml"/><Relationship Id="rId260" Type="http://schemas.openxmlformats.org/officeDocument/2006/relationships/image" Target="../media/image570.png"/><Relationship Id="rId281" Type="http://schemas.openxmlformats.org/officeDocument/2006/relationships/customXml" Target="../ink/ink565.xml"/><Relationship Id="rId34" Type="http://schemas.openxmlformats.org/officeDocument/2006/relationships/image" Target="../media/image457.png"/><Relationship Id="rId55" Type="http://schemas.openxmlformats.org/officeDocument/2006/relationships/customXml" Target="../ink/ink452.xml"/><Relationship Id="rId76" Type="http://schemas.openxmlformats.org/officeDocument/2006/relationships/image" Target="../media/image478.png"/><Relationship Id="rId97" Type="http://schemas.openxmlformats.org/officeDocument/2006/relationships/customXml" Target="../ink/ink473.xml"/><Relationship Id="rId120" Type="http://schemas.openxmlformats.org/officeDocument/2006/relationships/image" Target="../media/image500.png"/><Relationship Id="rId141" Type="http://schemas.openxmlformats.org/officeDocument/2006/relationships/customXml" Target="../ink/ink495.xml"/><Relationship Id="rId7" Type="http://schemas.openxmlformats.org/officeDocument/2006/relationships/image" Target="../media/image439.png"/><Relationship Id="rId162" Type="http://schemas.openxmlformats.org/officeDocument/2006/relationships/image" Target="../media/image521.png"/><Relationship Id="rId183" Type="http://schemas.openxmlformats.org/officeDocument/2006/relationships/customXml" Target="../ink/ink516.xml"/><Relationship Id="rId218" Type="http://schemas.openxmlformats.org/officeDocument/2006/relationships/image" Target="../media/image549.png"/><Relationship Id="rId239" Type="http://schemas.openxmlformats.org/officeDocument/2006/relationships/customXml" Target="../ink/ink544.xml"/><Relationship Id="rId250" Type="http://schemas.openxmlformats.org/officeDocument/2006/relationships/image" Target="../media/image565.png"/><Relationship Id="rId271" Type="http://schemas.openxmlformats.org/officeDocument/2006/relationships/customXml" Target="../ink/ink560.xml"/><Relationship Id="rId24" Type="http://schemas.openxmlformats.org/officeDocument/2006/relationships/image" Target="../media/image452.png"/><Relationship Id="rId45" Type="http://schemas.openxmlformats.org/officeDocument/2006/relationships/customXml" Target="../ink/ink447.xml"/><Relationship Id="rId66" Type="http://schemas.openxmlformats.org/officeDocument/2006/relationships/image" Target="../media/image473.png"/><Relationship Id="rId87" Type="http://schemas.openxmlformats.org/officeDocument/2006/relationships/customXml" Target="../ink/ink468.xml"/><Relationship Id="rId110" Type="http://schemas.openxmlformats.org/officeDocument/2006/relationships/image" Target="../media/image495.png"/><Relationship Id="rId131" Type="http://schemas.openxmlformats.org/officeDocument/2006/relationships/customXml" Target="../ink/ink490.xml"/><Relationship Id="rId152" Type="http://schemas.openxmlformats.org/officeDocument/2006/relationships/image" Target="../media/image516.png"/><Relationship Id="rId173" Type="http://schemas.openxmlformats.org/officeDocument/2006/relationships/customXml" Target="../ink/ink511.xml"/><Relationship Id="rId194" Type="http://schemas.openxmlformats.org/officeDocument/2006/relationships/image" Target="../media/image537.png"/><Relationship Id="rId208" Type="http://schemas.openxmlformats.org/officeDocument/2006/relationships/image" Target="../media/image544.png"/><Relationship Id="rId229" Type="http://schemas.openxmlformats.org/officeDocument/2006/relationships/customXml" Target="../ink/ink539.xml"/><Relationship Id="rId240" Type="http://schemas.openxmlformats.org/officeDocument/2006/relationships/image" Target="../media/image560.png"/><Relationship Id="rId261" Type="http://schemas.openxmlformats.org/officeDocument/2006/relationships/customXml" Target="../ink/ink555.xml"/><Relationship Id="rId14" Type="http://schemas.openxmlformats.org/officeDocument/2006/relationships/image" Target="../media/image446.png"/><Relationship Id="rId35" Type="http://schemas.openxmlformats.org/officeDocument/2006/relationships/customXml" Target="../ink/ink442.xml"/><Relationship Id="rId56" Type="http://schemas.openxmlformats.org/officeDocument/2006/relationships/image" Target="../media/image468.png"/><Relationship Id="rId77" Type="http://schemas.openxmlformats.org/officeDocument/2006/relationships/customXml" Target="../ink/ink463.xml"/><Relationship Id="rId100" Type="http://schemas.openxmlformats.org/officeDocument/2006/relationships/image" Target="../media/image490.png"/><Relationship Id="rId282" Type="http://schemas.openxmlformats.org/officeDocument/2006/relationships/image" Target="../media/image581.png"/><Relationship Id="rId8" Type="http://schemas.openxmlformats.org/officeDocument/2006/relationships/image" Target="../media/image440.png"/><Relationship Id="rId98" Type="http://schemas.openxmlformats.org/officeDocument/2006/relationships/image" Target="../media/image489.png"/><Relationship Id="rId121" Type="http://schemas.openxmlformats.org/officeDocument/2006/relationships/customXml" Target="../ink/ink485.xml"/><Relationship Id="rId142" Type="http://schemas.openxmlformats.org/officeDocument/2006/relationships/image" Target="../media/image511.png"/><Relationship Id="rId163" Type="http://schemas.openxmlformats.org/officeDocument/2006/relationships/customXml" Target="../ink/ink506.xml"/><Relationship Id="rId184" Type="http://schemas.openxmlformats.org/officeDocument/2006/relationships/image" Target="../media/image532.png"/><Relationship Id="rId219" Type="http://schemas.openxmlformats.org/officeDocument/2006/relationships/customXml" Target="../ink/ink534.xml"/><Relationship Id="rId230" Type="http://schemas.openxmlformats.org/officeDocument/2006/relationships/image" Target="../media/image555.png"/><Relationship Id="rId251" Type="http://schemas.openxmlformats.org/officeDocument/2006/relationships/customXml" Target="../ink/ink550.xml"/><Relationship Id="rId25" Type="http://schemas.openxmlformats.org/officeDocument/2006/relationships/customXml" Target="../ink/ink437.xml"/><Relationship Id="rId46" Type="http://schemas.openxmlformats.org/officeDocument/2006/relationships/image" Target="../media/image463.png"/><Relationship Id="rId67" Type="http://schemas.openxmlformats.org/officeDocument/2006/relationships/customXml" Target="../ink/ink458.xml"/><Relationship Id="rId272" Type="http://schemas.openxmlformats.org/officeDocument/2006/relationships/image" Target="../media/image576.png"/><Relationship Id="rId88" Type="http://schemas.openxmlformats.org/officeDocument/2006/relationships/image" Target="../media/image484.png"/><Relationship Id="rId111" Type="http://schemas.openxmlformats.org/officeDocument/2006/relationships/customXml" Target="../ink/ink480.xml"/><Relationship Id="rId132" Type="http://schemas.openxmlformats.org/officeDocument/2006/relationships/image" Target="../media/image506.png"/><Relationship Id="rId153" Type="http://schemas.openxmlformats.org/officeDocument/2006/relationships/customXml" Target="../ink/ink501.xml"/><Relationship Id="rId174" Type="http://schemas.openxmlformats.org/officeDocument/2006/relationships/image" Target="../media/image527.png"/><Relationship Id="rId195" Type="http://schemas.openxmlformats.org/officeDocument/2006/relationships/customXml" Target="../ink/ink522.xml"/><Relationship Id="rId209" Type="http://schemas.openxmlformats.org/officeDocument/2006/relationships/customXml" Target="../ink/ink529.xml"/><Relationship Id="rId220" Type="http://schemas.openxmlformats.org/officeDocument/2006/relationships/image" Target="../media/image550.png"/><Relationship Id="rId241" Type="http://schemas.openxmlformats.org/officeDocument/2006/relationships/customXml" Target="../ink/ink545.xml"/><Relationship Id="rId15" Type="http://schemas.openxmlformats.org/officeDocument/2006/relationships/image" Target="../media/image447.png"/><Relationship Id="rId36" Type="http://schemas.openxmlformats.org/officeDocument/2006/relationships/image" Target="../media/image458.png"/><Relationship Id="rId57" Type="http://schemas.openxmlformats.org/officeDocument/2006/relationships/customXml" Target="../ink/ink453.xml"/><Relationship Id="rId262" Type="http://schemas.openxmlformats.org/officeDocument/2006/relationships/image" Target="../media/image571.png"/><Relationship Id="rId283" Type="http://schemas.openxmlformats.org/officeDocument/2006/relationships/customXml" Target="../ink/ink566.xml"/><Relationship Id="rId78" Type="http://schemas.openxmlformats.org/officeDocument/2006/relationships/image" Target="../media/image479.png"/><Relationship Id="rId99" Type="http://schemas.openxmlformats.org/officeDocument/2006/relationships/customXml" Target="../ink/ink474.xml"/><Relationship Id="rId101" Type="http://schemas.openxmlformats.org/officeDocument/2006/relationships/customXml" Target="../ink/ink475.xml"/><Relationship Id="rId122" Type="http://schemas.openxmlformats.org/officeDocument/2006/relationships/image" Target="../media/image501.png"/><Relationship Id="rId143" Type="http://schemas.openxmlformats.org/officeDocument/2006/relationships/customXml" Target="../ink/ink496.xml"/><Relationship Id="rId164" Type="http://schemas.openxmlformats.org/officeDocument/2006/relationships/image" Target="../media/image522.png"/><Relationship Id="rId185" Type="http://schemas.openxmlformats.org/officeDocument/2006/relationships/customXml" Target="../ink/ink517.xml"/><Relationship Id="rId9" Type="http://schemas.openxmlformats.org/officeDocument/2006/relationships/image" Target="../media/image441.png"/><Relationship Id="rId210" Type="http://schemas.openxmlformats.org/officeDocument/2006/relationships/image" Target="../media/image545.png"/><Relationship Id="rId26" Type="http://schemas.openxmlformats.org/officeDocument/2006/relationships/image" Target="../media/image453.png"/><Relationship Id="rId231" Type="http://schemas.openxmlformats.org/officeDocument/2006/relationships/customXml" Target="../ink/ink540.xml"/><Relationship Id="rId252" Type="http://schemas.openxmlformats.org/officeDocument/2006/relationships/image" Target="../media/image566.png"/><Relationship Id="rId273" Type="http://schemas.openxmlformats.org/officeDocument/2006/relationships/customXml" Target="../ink/ink561.xml"/><Relationship Id="rId47" Type="http://schemas.openxmlformats.org/officeDocument/2006/relationships/customXml" Target="../ink/ink448.xml"/><Relationship Id="rId68" Type="http://schemas.openxmlformats.org/officeDocument/2006/relationships/image" Target="../media/image474.png"/><Relationship Id="rId89" Type="http://schemas.openxmlformats.org/officeDocument/2006/relationships/customXml" Target="../ink/ink469.xml"/><Relationship Id="rId112" Type="http://schemas.openxmlformats.org/officeDocument/2006/relationships/image" Target="../media/image496.png"/><Relationship Id="rId133" Type="http://schemas.openxmlformats.org/officeDocument/2006/relationships/customXml" Target="../ink/ink491.xml"/><Relationship Id="rId154" Type="http://schemas.openxmlformats.org/officeDocument/2006/relationships/image" Target="../media/image517.png"/><Relationship Id="rId175" Type="http://schemas.openxmlformats.org/officeDocument/2006/relationships/customXml" Target="../ink/ink512.xml"/><Relationship Id="rId196" Type="http://schemas.openxmlformats.org/officeDocument/2006/relationships/image" Target="../media/image538.png"/><Relationship Id="rId200" Type="http://schemas.openxmlformats.org/officeDocument/2006/relationships/image" Target="../media/image540.png"/><Relationship Id="rId16" Type="http://schemas.openxmlformats.org/officeDocument/2006/relationships/image" Target="../media/image448.png"/><Relationship Id="rId221" Type="http://schemas.openxmlformats.org/officeDocument/2006/relationships/customXml" Target="../ink/ink535.xml"/><Relationship Id="rId242" Type="http://schemas.openxmlformats.org/officeDocument/2006/relationships/image" Target="../media/image561.png"/><Relationship Id="rId263" Type="http://schemas.openxmlformats.org/officeDocument/2006/relationships/customXml" Target="../ink/ink556.xml"/><Relationship Id="rId284" Type="http://schemas.openxmlformats.org/officeDocument/2006/relationships/image" Target="../media/image582.png"/><Relationship Id="rId37" Type="http://schemas.openxmlformats.org/officeDocument/2006/relationships/customXml" Target="../ink/ink443.xml"/><Relationship Id="rId58" Type="http://schemas.openxmlformats.org/officeDocument/2006/relationships/image" Target="../media/image469.png"/><Relationship Id="rId79" Type="http://schemas.openxmlformats.org/officeDocument/2006/relationships/customXml" Target="../ink/ink464.xml"/><Relationship Id="rId102" Type="http://schemas.openxmlformats.org/officeDocument/2006/relationships/image" Target="../media/image491.png"/><Relationship Id="rId123" Type="http://schemas.openxmlformats.org/officeDocument/2006/relationships/customXml" Target="../ink/ink486.xml"/><Relationship Id="rId144" Type="http://schemas.openxmlformats.org/officeDocument/2006/relationships/image" Target="../media/image512.png"/><Relationship Id="rId90" Type="http://schemas.openxmlformats.org/officeDocument/2006/relationships/image" Target="../media/image485.png"/><Relationship Id="rId165" Type="http://schemas.openxmlformats.org/officeDocument/2006/relationships/customXml" Target="../ink/ink507.xml"/><Relationship Id="rId186" Type="http://schemas.openxmlformats.org/officeDocument/2006/relationships/image" Target="../media/image533.png"/><Relationship Id="rId211" Type="http://schemas.openxmlformats.org/officeDocument/2006/relationships/customXml" Target="../ink/ink530.xml"/><Relationship Id="rId232" Type="http://schemas.openxmlformats.org/officeDocument/2006/relationships/image" Target="../media/image556.png"/><Relationship Id="rId253" Type="http://schemas.openxmlformats.org/officeDocument/2006/relationships/customXml" Target="../ink/ink551.xml"/><Relationship Id="rId274" Type="http://schemas.openxmlformats.org/officeDocument/2006/relationships/image" Target="../media/image577.png"/><Relationship Id="rId27" Type="http://schemas.openxmlformats.org/officeDocument/2006/relationships/customXml" Target="../ink/ink438.xml"/><Relationship Id="rId48" Type="http://schemas.openxmlformats.org/officeDocument/2006/relationships/image" Target="../media/image464.png"/><Relationship Id="rId69" Type="http://schemas.openxmlformats.org/officeDocument/2006/relationships/customXml" Target="../ink/ink459.xml"/><Relationship Id="rId113" Type="http://schemas.openxmlformats.org/officeDocument/2006/relationships/customXml" Target="../ink/ink481.xml"/><Relationship Id="rId134" Type="http://schemas.openxmlformats.org/officeDocument/2006/relationships/image" Target="../media/image507.png"/><Relationship Id="rId80" Type="http://schemas.openxmlformats.org/officeDocument/2006/relationships/image" Target="../media/image480.png"/><Relationship Id="rId155" Type="http://schemas.openxmlformats.org/officeDocument/2006/relationships/customXml" Target="../ink/ink502.xml"/><Relationship Id="rId176" Type="http://schemas.openxmlformats.org/officeDocument/2006/relationships/image" Target="../media/image528.png"/><Relationship Id="rId197" Type="http://schemas.openxmlformats.org/officeDocument/2006/relationships/customXml" Target="../ink/ink523.xml"/><Relationship Id="rId201" Type="http://schemas.openxmlformats.org/officeDocument/2006/relationships/customXml" Target="../ink/ink525.xml"/><Relationship Id="rId222" Type="http://schemas.openxmlformats.org/officeDocument/2006/relationships/image" Target="../media/image551.png"/><Relationship Id="rId243" Type="http://schemas.openxmlformats.org/officeDocument/2006/relationships/customXml" Target="../ink/ink546.xml"/><Relationship Id="rId264" Type="http://schemas.openxmlformats.org/officeDocument/2006/relationships/image" Target="../media/image572.png"/><Relationship Id="rId17" Type="http://schemas.openxmlformats.org/officeDocument/2006/relationships/customXml" Target="../ink/ink433.xml"/><Relationship Id="rId38" Type="http://schemas.openxmlformats.org/officeDocument/2006/relationships/image" Target="../media/image459.png"/><Relationship Id="rId59" Type="http://schemas.openxmlformats.org/officeDocument/2006/relationships/customXml" Target="../ink/ink454.xml"/><Relationship Id="rId103" Type="http://schemas.openxmlformats.org/officeDocument/2006/relationships/customXml" Target="../ink/ink476.xml"/><Relationship Id="rId124" Type="http://schemas.openxmlformats.org/officeDocument/2006/relationships/image" Target="../media/image502.png"/><Relationship Id="rId70" Type="http://schemas.openxmlformats.org/officeDocument/2006/relationships/image" Target="../media/image475.png"/><Relationship Id="rId91" Type="http://schemas.openxmlformats.org/officeDocument/2006/relationships/customXml" Target="../ink/ink470.xml"/><Relationship Id="rId145" Type="http://schemas.openxmlformats.org/officeDocument/2006/relationships/customXml" Target="../ink/ink497.xml"/><Relationship Id="rId166" Type="http://schemas.openxmlformats.org/officeDocument/2006/relationships/image" Target="../media/image523.png"/><Relationship Id="rId187" Type="http://schemas.openxmlformats.org/officeDocument/2006/relationships/customXml" Target="../ink/ink518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546.png"/><Relationship Id="rId233" Type="http://schemas.openxmlformats.org/officeDocument/2006/relationships/customXml" Target="../ink/ink541.xml"/><Relationship Id="rId254" Type="http://schemas.openxmlformats.org/officeDocument/2006/relationships/image" Target="../media/image567.png"/><Relationship Id="rId28" Type="http://schemas.openxmlformats.org/officeDocument/2006/relationships/image" Target="../media/image454.png"/><Relationship Id="rId49" Type="http://schemas.openxmlformats.org/officeDocument/2006/relationships/customXml" Target="../ink/ink449.xml"/><Relationship Id="rId114" Type="http://schemas.openxmlformats.org/officeDocument/2006/relationships/image" Target="../media/image497.png"/><Relationship Id="rId275" Type="http://schemas.openxmlformats.org/officeDocument/2006/relationships/customXml" Target="../ink/ink562.xml"/><Relationship Id="rId60" Type="http://schemas.openxmlformats.org/officeDocument/2006/relationships/image" Target="../media/image470.png"/><Relationship Id="rId81" Type="http://schemas.openxmlformats.org/officeDocument/2006/relationships/customXml" Target="../ink/ink465.xml"/><Relationship Id="rId135" Type="http://schemas.openxmlformats.org/officeDocument/2006/relationships/customXml" Target="../ink/ink492.xml"/><Relationship Id="rId156" Type="http://schemas.openxmlformats.org/officeDocument/2006/relationships/image" Target="../media/image518.png"/><Relationship Id="rId177" Type="http://schemas.openxmlformats.org/officeDocument/2006/relationships/customXml" Target="../ink/ink513.xml"/><Relationship Id="rId198" Type="http://schemas.openxmlformats.org/officeDocument/2006/relationships/image" Target="../media/image539.png"/><Relationship Id="rId202" Type="http://schemas.openxmlformats.org/officeDocument/2006/relationships/image" Target="../media/image541.png"/><Relationship Id="rId223" Type="http://schemas.openxmlformats.org/officeDocument/2006/relationships/customXml" Target="../ink/ink536.xml"/><Relationship Id="rId244" Type="http://schemas.openxmlformats.org/officeDocument/2006/relationships/image" Target="../media/image562.png"/><Relationship Id="rId18" Type="http://schemas.openxmlformats.org/officeDocument/2006/relationships/image" Target="../media/image449.png"/><Relationship Id="rId39" Type="http://schemas.openxmlformats.org/officeDocument/2006/relationships/customXml" Target="../ink/ink444.xml"/><Relationship Id="rId265" Type="http://schemas.openxmlformats.org/officeDocument/2006/relationships/customXml" Target="../ink/ink557.xml"/><Relationship Id="rId50" Type="http://schemas.openxmlformats.org/officeDocument/2006/relationships/image" Target="../media/image465.png"/><Relationship Id="rId104" Type="http://schemas.openxmlformats.org/officeDocument/2006/relationships/image" Target="../media/image492.png"/><Relationship Id="rId125" Type="http://schemas.openxmlformats.org/officeDocument/2006/relationships/customXml" Target="../ink/ink487.xml"/><Relationship Id="rId146" Type="http://schemas.openxmlformats.org/officeDocument/2006/relationships/image" Target="../media/image513.png"/><Relationship Id="rId167" Type="http://schemas.openxmlformats.org/officeDocument/2006/relationships/customXml" Target="../ink/ink508.xml"/><Relationship Id="rId188" Type="http://schemas.openxmlformats.org/officeDocument/2006/relationships/image" Target="../media/image534.png"/><Relationship Id="rId71" Type="http://schemas.openxmlformats.org/officeDocument/2006/relationships/customXml" Target="../ink/ink460.xml"/><Relationship Id="rId92" Type="http://schemas.openxmlformats.org/officeDocument/2006/relationships/image" Target="../media/image486.png"/><Relationship Id="rId213" Type="http://schemas.openxmlformats.org/officeDocument/2006/relationships/customXml" Target="../ink/ink531.xml"/><Relationship Id="rId234" Type="http://schemas.openxmlformats.org/officeDocument/2006/relationships/image" Target="../media/image557.png"/><Relationship Id="rId2" Type="http://schemas.openxmlformats.org/officeDocument/2006/relationships/oleObject" Target="../embeddings/oleObject2.bin"/><Relationship Id="rId29" Type="http://schemas.openxmlformats.org/officeDocument/2006/relationships/customXml" Target="../ink/ink439.xml"/><Relationship Id="rId255" Type="http://schemas.openxmlformats.org/officeDocument/2006/relationships/customXml" Target="../ink/ink552.xml"/><Relationship Id="rId276" Type="http://schemas.openxmlformats.org/officeDocument/2006/relationships/image" Target="../media/image578.png"/><Relationship Id="rId40" Type="http://schemas.openxmlformats.org/officeDocument/2006/relationships/image" Target="../media/image460.png"/><Relationship Id="rId115" Type="http://schemas.openxmlformats.org/officeDocument/2006/relationships/customXml" Target="../ink/ink482.xml"/><Relationship Id="rId136" Type="http://schemas.openxmlformats.org/officeDocument/2006/relationships/image" Target="../media/image508.png"/><Relationship Id="rId157" Type="http://schemas.openxmlformats.org/officeDocument/2006/relationships/customXml" Target="../ink/ink503.xml"/><Relationship Id="rId178" Type="http://schemas.openxmlformats.org/officeDocument/2006/relationships/image" Target="../media/image529.png"/><Relationship Id="rId61" Type="http://schemas.openxmlformats.org/officeDocument/2006/relationships/customXml" Target="../ink/ink455.xml"/><Relationship Id="rId82" Type="http://schemas.openxmlformats.org/officeDocument/2006/relationships/image" Target="../media/image481.png"/><Relationship Id="rId199" Type="http://schemas.openxmlformats.org/officeDocument/2006/relationships/customXml" Target="../ink/ink524.xml"/><Relationship Id="rId203" Type="http://schemas.openxmlformats.org/officeDocument/2006/relationships/customXml" Target="../ink/ink526.xml"/><Relationship Id="rId19" Type="http://schemas.openxmlformats.org/officeDocument/2006/relationships/customXml" Target="../ink/ink434.xml"/><Relationship Id="rId224" Type="http://schemas.openxmlformats.org/officeDocument/2006/relationships/image" Target="../media/image552.png"/><Relationship Id="rId245" Type="http://schemas.openxmlformats.org/officeDocument/2006/relationships/customXml" Target="../ink/ink547.xml"/><Relationship Id="rId266" Type="http://schemas.openxmlformats.org/officeDocument/2006/relationships/image" Target="../media/image573.png"/><Relationship Id="rId30" Type="http://schemas.openxmlformats.org/officeDocument/2006/relationships/image" Target="../media/image455.png"/><Relationship Id="rId105" Type="http://schemas.openxmlformats.org/officeDocument/2006/relationships/customXml" Target="../ink/ink477.xml"/><Relationship Id="rId126" Type="http://schemas.openxmlformats.org/officeDocument/2006/relationships/image" Target="../media/image503.png"/><Relationship Id="rId147" Type="http://schemas.openxmlformats.org/officeDocument/2006/relationships/customXml" Target="../ink/ink498.xml"/><Relationship Id="rId168" Type="http://schemas.openxmlformats.org/officeDocument/2006/relationships/image" Target="../media/image524.png"/><Relationship Id="rId51" Type="http://schemas.openxmlformats.org/officeDocument/2006/relationships/customXml" Target="../ink/ink450.xml"/><Relationship Id="rId72" Type="http://schemas.openxmlformats.org/officeDocument/2006/relationships/image" Target="../media/image476.png"/><Relationship Id="rId93" Type="http://schemas.openxmlformats.org/officeDocument/2006/relationships/customXml" Target="../ink/ink471.xml"/><Relationship Id="rId189" Type="http://schemas.openxmlformats.org/officeDocument/2006/relationships/customXml" Target="../ink/ink519.xml"/><Relationship Id="rId3" Type="http://schemas.openxmlformats.org/officeDocument/2006/relationships/image" Target="../media/image435.emf"/><Relationship Id="rId214" Type="http://schemas.openxmlformats.org/officeDocument/2006/relationships/image" Target="../media/image547.png"/><Relationship Id="rId235" Type="http://schemas.openxmlformats.org/officeDocument/2006/relationships/customXml" Target="../ink/ink542.xml"/><Relationship Id="rId256" Type="http://schemas.openxmlformats.org/officeDocument/2006/relationships/image" Target="../media/image568.png"/><Relationship Id="rId277" Type="http://schemas.openxmlformats.org/officeDocument/2006/relationships/customXml" Target="../ink/ink563.xml"/><Relationship Id="rId116" Type="http://schemas.openxmlformats.org/officeDocument/2006/relationships/image" Target="../media/image498.png"/><Relationship Id="rId137" Type="http://schemas.openxmlformats.org/officeDocument/2006/relationships/customXml" Target="../ink/ink493.xml"/><Relationship Id="rId158" Type="http://schemas.openxmlformats.org/officeDocument/2006/relationships/image" Target="../media/image519.png"/><Relationship Id="rId20" Type="http://schemas.openxmlformats.org/officeDocument/2006/relationships/image" Target="../media/image450.png"/><Relationship Id="rId41" Type="http://schemas.openxmlformats.org/officeDocument/2006/relationships/customXml" Target="../ink/ink445.xml"/><Relationship Id="rId62" Type="http://schemas.openxmlformats.org/officeDocument/2006/relationships/image" Target="../media/image471.png"/><Relationship Id="rId83" Type="http://schemas.openxmlformats.org/officeDocument/2006/relationships/customXml" Target="../ink/ink466.xml"/><Relationship Id="rId179" Type="http://schemas.openxmlformats.org/officeDocument/2006/relationships/customXml" Target="../ink/ink514.xml"/><Relationship Id="rId190" Type="http://schemas.openxmlformats.org/officeDocument/2006/relationships/image" Target="../media/image535.png"/><Relationship Id="rId204" Type="http://schemas.openxmlformats.org/officeDocument/2006/relationships/image" Target="../media/image542.png"/><Relationship Id="rId225" Type="http://schemas.openxmlformats.org/officeDocument/2006/relationships/customXml" Target="../ink/ink537.xml"/><Relationship Id="rId246" Type="http://schemas.openxmlformats.org/officeDocument/2006/relationships/image" Target="../media/image563.png"/><Relationship Id="rId267" Type="http://schemas.openxmlformats.org/officeDocument/2006/relationships/customXml" Target="../ink/ink558.xml"/><Relationship Id="rId106" Type="http://schemas.openxmlformats.org/officeDocument/2006/relationships/image" Target="../media/image493.png"/><Relationship Id="rId127" Type="http://schemas.openxmlformats.org/officeDocument/2006/relationships/customXml" Target="../ink/ink488.xml"/><Relationship Id="rId10" Type="http://schemas.openxmlformats.org/officeDocument/2006/relationships/image" Target="../media/image442.png"/><Relationship Id="rId31" Type="http://schemas.openxmlformats.org/officeDocument/2006/relationships/customXml" Target="../ink/ink440.xml"/><Relationship Id="rId52" Type="http://schemas.openxmlformats.org/officeDocument/2006/relationships/image" Target="../media/image466.png"/><Relationship Id="rId73" Type="http://schemas.openxmlformats.org/officeDocument/2006/relationships/customXml" Target="../ink/ink461.xml"/><Relationship Id="rId94" Type="http://schemas.openxmlformats.org/officeDocument/2006/relationships/image" Target="../media/image487.png"/><Relationship Id="rId148" Type="http://schemas.openxmlformats.org/officeDocument/2006/relationships/image" Target="../media/image514.png"/><Relationship Id="rId169" Type="http://schemas.openxmlformats.org/officeDocument/2006/relationships/customXml" Target="../ink/ink509.xml"/><Relationship Id="rId4" Type="http://schemas.openxmlformats.org/officeDocument/2006/relationships/image" Target="../media/image436.png"/><Relationship Id="rId180" Type="http://schemas.openxmlformats.org/officeDocument/2006/relationships/image" Target="../media/image530.png"/><Relationship Id="rId215" Type="http://schemas.openxmlformats.org/officeDocument/2006/relationships/customXml" Target="../ink/ink532.xml"/><Relationship Id="rId236" Type="http://schemas.openxmlformats.org/officeDocument/2006/relationships/image" Target="../media/image558.png"/><Relationship Id="rId257" Type="http://schemas.openxmlformats.org/officeDocument/2006/relationships/customXml" Target="../ink/ink553.xml"/><Relationship Id="rId278" Type="http://schemas.openxmlformats.org/officeDocument/2006/relationships/image" Target="../media/image579.png"/><Relationship Id="rId42" Type="http://schemas.openxmlformats.org/officeDocument/2006/relationships/image" Target="../media/image461.png"/><Relationship Id="rId84" Type="http://schemas.openxmlformats.org/officeDocument/2006/relationships/image" Target="../media/image482.png"/><Relationship Id="rId138" Type="http://schemas.openxmlformats.org/officeDocument/2006/relationships/image" Target="../media/image509.png"/><Relationship Id="rId191" Type="http://schemas.openxmlformats.org/officeDocument/2006/relationships/customXml" Target="../ink/ink520.xml"/><Relationship Id="rId205" Type="http://schemas.openxmlformats.org/officeDocument/2006/relationships/customXml" Target="../ink/ink527.xml"/><Relationship Id="rId247" Type="http://schemas.openxmlformats.org/officeDocument/2006/relationships/customXml" Target="../ink/ink548.xml"/><Relationship Id="rId107" Type="http://schemas.openxmlformats.org/officeDocument/2006/relationships/customXml" Target="../ink/ink478.xml"/><Relationship Id="rId11" Type="http://schemas.openxmlformats.org/officeDocument/2006/relationships/image" Target="../media/image443.png"/><Relationship Id="rId53" Type="http://schemas.openxmlformats.org/officeDocument/2006/relationships/customXml" Target="../ink/ink451.xml"/><Relationship Id="rId149" Type="http://schemas.openxmlformats.org/officeDocument/2006/relationships/customXml" Target="../ink/ink499.xml"/><Relationship Id="rId95" Type="http://schemas.openxmlformats.org/officeDocument/2006/relationships/customXml" Target="../ink/ink472.xml"/><Relationship Id="rId160" Type="http://schemas.openxmlformats.org/officeDocument/2006/relationships/image" Target="../media/image520.png"/><Relationship Id="rId216" Type="http://schemas.openxmlformats.org/officeDocument/2006/relationships/image" Target="../media/image548.png"/><Relationship Id="rId258" Type="http://schemas.openxmlformats.org/officeDocument/2006/relationships/image" Target="../media/image569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77.xml"/><Relationship Id="rId21" Type="http://schemas.openxmlformats.org/officeDocument/2006/relationships/image" Target="../media/image593.png"/><Relationship Id="rId34" Type="http://schemas.openxmlformats.org/officeDocument/2006/relationships/customXml" Target="../ink/ink581.xml"/><Relationship Id="rId42" Type="http://schemas.openxmlformats.org/officeDocument/2006/relationships/customXml" Target="../ink/ink585.xml"/><Relationship Id="rId47" Type="http://schemas.openxmlformats.org/officeDocument/2006/relationships/image" Target="../media/image606.png"/><Relationship Id="rId50" Type="http://schemas.openxmlformats.org/officeDocument/2006/relationships/customXml" Target="../ink/ink589.xml"/><Relationship Id="rId55" Type="http://schemas.openxmlformats.org/officeDocument/2006/relationships/image" Target="../media/image610.png"/><Relationship Id="rId63" Type="http://schemas.openxmlformats.org/officeDocument/2006/relationships/image" Target="../media/image614.png"/><Relationship Id="rId7" Type="http://schemas.openxmlformats.org/officeDocument/2006/relationships/image" Target="../media/image586.png"/><Relationship Id="rId2" Type="http://schemas.openxmlformats.org/officeDocument/2006/relationships/slideLayout" Target="../slideLayouts/slideLayout7.xml"/><Relationship Id="rId16" Type="http://schemas.openxmlformats.org/officeDocument/2006/relationships/customXml" Target="../ink/ink572.xml"/><Relationship Id="rId29" Type="http://schemas.openxmlformats.org/officeDocument/2006/relationships/image" Target="../media/image597.png"/><Relationship Id="rId11" Type="http://schemas.openxmlformats.org/officeDocument/2006/relationships/image" Target="../media/image588.png"/><Relationship Id="rId24" Type="http://schemas.openxmlformats.org/officeDocument/2006/relationships/customXml" Target="../ink/ink576.xml"/><Relationship Id="rId32" Type="http://schemas.openxmlformats.org/officeDocument/2006/relationships/customXml" Target="../ink/ink580.xml"/><Relationship Id="rId37" Type="http://schemas.openxmlformats.org/officeDocument/2006/relationships/image" Target="../media/image601.png"/><Relationship Id="rId40" Type="http://schemas.openxmlformats.org/officeDocument/2006/relationships/customXml" Target="../ink/ink584.xml"/><Relationship Id="rId45" Type="http://schemas.openxmlformats.org/officeDocument/2006/relationships/image" Target="../media/image605.png"/><Relationship Id="rId53" Type="http://schemas.openxmlformats.org/officeDocument/2006/relationships/image" Target="../media/image609.png"/><Relationship Id="rId58" Type="http://schemas.openxmlformats.org/officeDocument/2006/relationships/customXml" Target="../ink/ink593.xml"/><Relationship Id="rId5" Type="http://schemas.openxmlformats.org/officeDocument/2006/relationships/image" Target="../media/image585.jpeg"/><Relationship Id="rId61" Type="http://schemas.openxmlformats.org/officeDocument/2006/relationships/image" Target="../media/image613.png"/><Relationship Id="rId19" Type="http://schemas.openxmlformats.org/officeDocument/2006/relationships/image" Target="../media/image592.png"/><Relationship Id="rId14" Type="http://schemas.openxmlformats.org/officeDocument/2006/relationships/customXml" Target="../ink/ink571.xml"/><Relationship Id="rId22" Type="http://schemas.openxmlformats.org/officeDocument/2006/relationships/customXml" Target="../ink/ink575.xml"/><Relationship Id="rId27" Type="http://schemas.openxmlformats.org/officeDocument/2006/relationships/image" Target="../media/image596.png"/><Relationship Id="rId30" Type="http://schemas.openxmlformats.org/officeDocument/2006/relationships/customXml" Target="../ink/ink579.xml"/><Relationship Id="rId35" Type="http://schemas.openxmlformats.org/officeDocument/2006/relationships/image" Target="../media/image600.png"/><Relationship Id="rId43" Type="http://schemas.openxmlformats.org/officeDocument/2006/relationships/image" Target="../media/image604.png"/><Relationship Id="rId48" Type="http://schemas.openxmlformats.org/officeDocument/2006/relationships/customXml" Target="../ink/ink588.xml"/><Relationship Id="rId56" Type="http://schemas.openxmlformats.org/officeDocument/2006/relationships/customXml" Target="../ink/ink592.xml"/><Relationship Id="rId64" Type="http://schemas.openxmlformats.org/officeDocument/2006/relationships/customXml" Target="../ink/ink596.xml"/><Relationship Id="rId8" Type="http://schemas.openxmlformats.org/officeDocument/2006/relationships/customXml" Target="../ink/ink568.xml"/><Relationship Id="rId51" Type="http://schemas.openxmlformats.org/officeDocument/2006/relationships/image" Target="../media/image608.png"/><Relationship Id="rId3" Type="http://schemas.openxmlformats.org/officeDocument/2006/relationships/image" Target="../media/image583.png"/><Relationship Id="rId12" Type="http://schemas.openxmlformats.org/officeDocument/2006/relationships/customXml" Target="../ink/ink570.xml"/><Relationship Id="rId17" Type="http://schemas.openxmlformats.org/officeDocument/2006/relationships/image" Target="../media/image591.png"/><Relationship Id="rId25" Type="http://schemas.openxmlformats.org/officeDocument/2006/relationships/image" Target="../media/image595.png"/><Relationship Id="rId33" Type="http://schemas.openxmlformats.org/officeDocument/2006/relationships/image" Target="../media/image599.png"/><Relationship Id="rId38" Type="http://schemas.openxmlformats.org/officeDocument/2006/relationships/customXml" Target="../ink/ink583.xml"/><Relationship Id="rId46" Type="http://schemas.openxmlformats.org/officeDocument/2006/relationships/customXml" Target="../ink/ink587.xml"/><Relationship Id="rId59" Type="http://schemas.openxmlformats.org/officeDocument/2006/relationships/image" Target="../media/image612.png"/><Relationship Id="rId20" Type="http://schemas.openxmlformats.org/officeDocument/2006/relationships/customXml" Target="../ink/ink574.xml"/><Relationship Id="rId41" Type="http://schemas.openxmlformats.org/officeDocument/2006/relationships/image" Target="../media/image603.png"/><Relationship Id="rId54" Type="http://schemas.openxmlformats.org/officeDocument/2006/relationships/customXml" Target="../ink/ink591.xml"/><Relationship Id="rId62" Type="http://schemas.openxmlformats.org/officeDocument/2006/relationships/customXml" Target="../ink/ink595.xml"/><Relationship Id="rId1" Type="http://schemas.openxmlformats.org/officeDocument/2006/relationships/video" Target="https://www.youtube.com/embed/uhfXbSSrabw" TargetMode="External"/><Relationship Id="rId6" Type="http://schemas.openxmlformats.org/officeDocument/2006/relationships/customXml" Target="../ink/ink567.xml"/><Relationship Id="rId15" Type="http://schemas.openxmlformats.org/officeDocument/2006/relationships/image" Target="../media/image590.png"/><Relationship Id="rId23" Type="http://schemas.openxmlformats.org/officeDocument/2006/relationships/image" Target="../media/image594.png"/><Relationship Id="rId28" Type="http://schemas.openxmlformats.org/officeDocument/2006/relationships/customXml" Target="../ink/ink578.xml"/><Relationship Id="rId36" Type="http://schemas.openxmlformats.org/officeDocument/2006/relationships/customXml" Target="../ink/ink582.xml"/><Relationship Id="rId49" Type="http://schemas.openxmlformats.org/officeDocument/2006/relationships/image" Target="../media/image607.png"/><Relationship Id="rId57" Type="http://schemas.openxmlformats.org/officeDocument/2006/relationships/image" Target="../media/image611.png"/><Relationship Id="rId10" Type="http://schemas.openxmlformats.org/officeDocument/2006/relationships/customXml" Target="../ink/ink569.xml"/><Relationship Id="rId31" Type="http://schemas.openxmlformats.org/officeDocument/2006/relationships/image" Target="../media/image598.png"/><Relationship Id="rId44" Type="http://schemas.openxmlformats.org/officeDocument/2006/relationships/customXml" Target="../ink/ink586.xml"/><Relationship Id="rId52" Type="http://schemas.openxmlformats.org/officeDocument/2006/relationships/customXml" Target="../ink/ink590.xml"/><Relationship Id="rId60" Type="http://schemas.openxmlformats.org/officeDocument/2006/relationships/customXml" Target="../ink/ink594.xml"/><Relationship Id="rId65" Type="http://schemas.openxmlformats.org/officeDocument/2006/relationships/image" Target="../media/image615.png"/><Relationship Id="rId4" Type="http://schemas.openxmlformats.org/officeDocument/2006/relationships/image" Target="../media/image584.jpg"/><Relationship Id="rId9" Type="http://schemas.openxmlformats.org/officeDocument/2006/relationships/image" Target="../media/image587.png"/><Relationship Id="rId13" Type="http://schemas.openxmlformats.org/officeDocument/2006/relationships/image" Target="../media/image589.png"/><Relationship Id="rId18" Type="http://schemas.openxmlformats.org/officeDocument/2006/relationships/customXml" Target="../ink/ink573.xml"/><Relationship Id="rId39" Type="http://schemas.openxmlformats.org/officeDocument/2006/relationships/image" Target="../media/image602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73.png"/><Relationship Id="rId299" Type="http://schemas.openxmlformats.org/officeDocument/2006/relationships/image" Target="../media/image764.png"/><Relationship Id="rId21" Type="http://schemas.openxmlformats.org/officeDocument/2006/relationships/image" Target="../media/image625.png"/><Relationship Id="rId63" Type="http://schemas.openxmlformats.org/officeDocument/2006/relationships/image" Target="../media/image646.png"/><Relationship Id="rId159" Type="http://schemas.openxmlformats.org/officeDocument/2006/relationships/image" Target="../media/image694.png"/><Relationship Id="rId324" Type="http://schemas.openxmlformats.org/officeDocument/2006/relationships/customXml" Target="../ink/ink756.xml"/><Relationship Id="rId366" Type="http://schemas.openxmlformats.org/officeDocument/2006/relationships/customXml" Target="../ink/ink777.xml"/><Relationship Id="rId170" Type="http://schemas.openxmlformats.org/officeDocument/2006/relationships/customXml" Target="../ink/ink679.xml"/><Relationship Id="rId226" Type="http://schemas.openxmlformats.org/officeDocument/2006/relationships/customXml" Target="../ink/ink707.xml"/><Relationship Id="rId433" Type="http://schemas.openxmlformats.org/officeDocument/2006/relationships/image" Target="../media/image831.png"/><Relationship Id="rId268" Type="http://schemas.openxmlformats.org/officeDocument/2006/relationships/customXml" Target="../ink/ink728.xml"/><Relationship Id="rId475" Type="http://schemas.openxmlformats.org/officeDocument/2006/relationships/image" Target="../media/image852.png"/><Relationship Id="rId32" Type="http://schemas.openxmlformats.org/officeDocument/2006/relationships/customXml" Target="../ink/ink610.xml"/><Relationship Id="rId74" Type="http://schemas.openxmlformats.org/officeDocument/2006/relationships/customXml" Target="../ink/ink631.xml"/><Relationship Id="rId128" Type="http://schemas.openxmlformats.org/officeDocument/2006/relationships/customXml" Target="../ink/ink658.xml"/><Relationship Id="rId335" Type="http://schemas.openxmlformats.org/officeDocument/2006/relationships/image" Target="../media/image782.png"/><Relationship Id="rId377" Type="http://schemas.openxmlformats.org/officeDocument/2006/relationships/image" Target="../media/image803.png"/><Relationship Id="rId500" Type="http://schemas.openxmlformats.org/officeDocument/2006/relationships/customXml" Target="../ink/ink844.xml"/><Relationship Id="rId5" Type="http://schemas.openxmlformats.org/officeDocument/2006/relationships/image" Target="../media/image617.emf"/><Relationship Id="rId181" Type="http://schemas.openxmlformats.org/officeDocument/2006/relationships/image" Target="../media/image705.png"/><Relationship Id="rId237" Type="http://schemas.openxmlformats.org/officeDocument/2006/relationships/image" Target="../media/image733.png"/><Relationship Id="rId402" Type="http://schemas.openxmlformats.org/officeDocument/2006/relationships/customXml" Target="../ink/ink795.xml"/><Relationship Id="rId279" Type="http://schemas.openxmlformats.org/officeDocument/2006/relationships/image" Target="../media/image754.png"/><Relationship Id="rId444" Type="http://schemas.openxmlformats.org/officeDocument/2006/relationships/customXml" Target="../ink/ink816.xml"/><Relationship Id="rId486" Type="http://schemas.openxmlformats.org/officeDocument/2006/relationships/customXml" Target="../ink/ink837.xml"/><Relationship Id="rId43" Type="http://schemas.openxmlformats.org/officeDocument/2006/relationships/image" Target="../media/image636.png"/><Relationship Id="rId139" Type="http://schemas.openxmlformats.org/officeDocument/2006/relationships/image" Target="../media/image684.png"/><Relationship Id="rId290" Type="http://schemas.openxmlformats.org/officeDocument/2006/relationships/customXml" Target="../ink/ink739.xml"/><Relationship Id="rId304" Type="http://schemas.openxmlformats.org/officeDocument/2006/relationships/customXml" Target="../ink/ink746.xml"/><Relationship Id="rId346" Type="http://schemas.openxmlformats.org/officeDocument/2006/relationships/customXml" Target="../ink/ink767.xml"/><Relationship Id="rId388" Type="http://schemas.openxmlformats.org/officeDocument/2006/relationships/customXml" Target="../ink/ink788.xml"/><Relationship Id="rId85" Type="http://schemas.openxmlformats.org/officeDocument/2006/relationships/image" Target="../media/image657.png"/><Relationship Id="rId150" Type="http://schemas.openxmlformats.org/officeDocument/2006/relationships/customXml" Target="../ink/ink669.xml"/><Relationship Id="rId192" Type="http://schemas.openxmlformats.org/officeDocument/2006/relationships/customXml" Target="../ink/ink690.xml"/><Relationship Id="rId206" Type="http://schemas.openxmlformats.org/officeDocument/2006/relationships/customXml" Target="../ink/ink697.xml"/><Relationship Id="rId413" Type="http://schemas.openxmlformats.org/officeDocument/2006/relationships/image" Target="../media/image821.png"/><Relationship Id="rId248" Type="http://schemas.openxmlformats.org/officeDocument/2006/relationships/customXml" Target="../ink/ink718.xml"/><Relationship Id="rId455" Type="http://schemas.openxmlformats.org/officeDocument/2006/relationships/image" Target="../media/image842.png"/><Relationship Id="rId497" Type="http://schemas.openxmlformats.org/officeDocument/2006/relationships/image" Target="../media/image863.png"/><Relationship Id="rId12" Type="http://schemas.openxmlformats.org/officeDocument/2006/relationships/customXml" Target="../ink/ink600.xml"/><Relationship Id="rId108" Type="http://schemas.openxmlformats.org/officeDocument/2006/relationships/customXml" Target="../ink/ink648.xml"/><Relationship Id="rId315" Type="http://schemas.openxmlformats.org/officeDocument/2006/relationships/image" Target="../media/image772.png"/><Relationship Id="rId357" Type="http://schemas.openxmlformats.org/officeDocument/2006/relationships/image" Target="../media/image793.png"/><Relationship Id="rId54" Type="http://schemas.openxmlformats.org/officeDocument/2006/relationships/customXml" Target="../ink/ink621.xml"/><Relationship Id="rId96" Type="http://schemas.openxmlformats.org/officeDocument/2006/relationships/customXml" Target="../ink/ink642.xml"/><Relationship Id="rId161" Type="http://schemas.openxmlformats.org/officeDocument/2006/relationships/image" Target="../media/image695.png"/><Relationship Id="rId217" Type="http://schemas.openxmlformats.org/officeDocument/2006/relationships/image" Target="../media/image723.png"/><Relationship Id="rId399" Type="http://schemas.openxmlformats.org/officeDocument/2006/relationships/image" Target="../media/image814.png"/><Relationship Id="rId259" Type="http://schemas.openxmlformats.org/officeDocument/2006/relationships/image" Target="../media/image744.png"/><Relationship Id="rId424" Type="http://schemas.openxmlformats.org/officeDocument/2006/relationships/customXml" Target="../ink/ink806.xml"/><Relationship Id="rId466" Type="http://schemas.openxmlformats.org/officeDocument/2006/relationships/customXml" Target="../ink/ink827.xml"/><Relationship Id="rId23" Type="http://schemas.openxmlformats.org/officeDocument/2006/relationships/image" Target="../media/image626.png"/><Relationship Id="rId119" Type="http://schemas.openxmlformats.org/officeDocument/2006/relationships/image" Target="../media/image674.png"/><Relationship Id="rId270" Type="http://schemas.openxmlformats.org/officeDocument/2006/relationships/customXml" Target="../ink/ink729.xml"/><Relationship Id="rId326" Type="http://schemas.openxmlformats.org/officeDocument/2006/relationships/customXml" Target="../ink/ink757.xml"/><Relationship Id="rId65" Type="http://schemas.openxmlformats.org/officeDocument/2006/relationships/image" Target="../media/image647.png"/><Relationship Id="rId130" Type="http://schemas.openxmlformats.org/officeDocument/2006/relationships/customXml" Target="../ink/ink659.xml"/><Relationship Id="rId368" Type="http://schemas.openxmlformats.org/officeDocument/2006/relationships/customXml" Target="../ink/ink778.xml"/><Relationship Id="rId172" Type="http://schemas.openxmlformats.org/officeDocument/2006/relationships/customXml" Target="../ink/ink680.xml"/><Relationship Id="rId228" Type="http://schemas.openxmlformats.org/officeDocument/2006/relationships/customXml" Target="../ink/ink708.xml"/><Relationship Id="rId435" Type="http://schemas.openxmlformats.org/officeDocument/2006/relationships/image" Target="../media/image832.png"/><Relationship Id="rId477" Type="http://schemas.openxmlformats.org/officeDocument/2006/relationships/image" Target="../media/image853.png"/><Relationship Id="rId281" Type="http://schemas.openxmlformats.org/officeDocument/2006/relationships/image" Target="../media/image755.png"/><Relationship Id="rId337" Type="http://schemas.openxmlformats.org/officeDocument/2006/relationships/image" Target="../media/image783.png"/><Relationship Id="rId502" Type="http://schemas.openxmlformats.org/officeDocument/2006/relationships/customXml" Target="../ink/ink845.xml"/><Relationship Id="rId34" Type="http://schemas.openxmlformats.org/officeDocument/2006/relationships/customXml" Target="../ink/ink611.xml"/><Relationship Id="rId76" Type="http://schemas.openxmlformats.org/officeDocument/2006/relationships/customXml" Target="../ink/ink632.xml"/><Relationship Id="rId141" Type="http://schemas.openxmlformats.org/officeDocument/2006/relationships/image" Target="../media/image685.png"/><Relationship Id="rId379" Type="http://schemas.openxmlformats.org/officeDocument/2006/relationships/image" Target="../media/image804.png"/><Relationship Id="rId7" Type="http://schemas.openxmlformats.org/officeDocument/2006/relationships/image" Target="../media/image618.png"/><Relationship Id="rId183" Type="http://schemas.openxmlformats.org/officeDocument/2006/relationships/image" Target="../media/image706.png"/><Relationship Id="rId239" Type="http://schemas.openxmlformats.org/officeDocument/2006/relationships/image" Target="../media/image734.png"/><Relationship Id="rId390" Type="http://schemas.openxmlformats.org/officeDocument/2006/relationships/customXml" Target="../ink/ink789.xml"/><Relationship Id="rId404" Type="http://schemas.openxmlformats.org/officeDocument/2006/relationships/customXml" Target="../ink/ink796.xml"/><Relationship Id="rId446" Type="http://schemas.openxmlformats.org/officeDocument/2006/relationships/customXml" Target="../ink/ink817.xml"/><Relationship Id="rId250" Type="http://schemas.openxmlformats.org/officeDocument/2006/relationships/customXml" Target="../ink/ink719.xml"/><Relationship Id="rId292" Type="http://schemas.openxmlformats.org/officeDocument/2006/relationships/customXml" Target="../ink/ink740.xml"/><Relationship Id="rId306" Type="http://schemas.openxmlformats.org/officeDocument/2006/relationships/customXml" Target="../ink/ink747.xml"/><Relationship Id="rId488" Type="http://schemas.openxmlformats.org/officeDocument/2006/relationships/customXml" Target="../ink/ink838.xml"/><Relationship Id="rId45" Type="http://schemas.openxmlformats.org/officeDocument/2006/relationships/image" Target="../media/image637.png"/><Relationship Id="rId87" Type="http://schemas.openxmlformats.org/officeDocument/2006/relationships/image" Target="../media/image658.png"/><Relationship Id="rId110" Type="http://schemas.openxmlformats.org/officeDocument/2006/relationships/customXml" Target="../ink/ink649.xml"/><Relationship Id="rId348" Type="http://schemas.openxmlformats.org/officeDocument/2006/relationships/customXml" Target="../ink/ink768.xml"/><Relationship Id="rId152" Type="http://schemas.openxmlformats.org/officeDocument/2006/relationships/customXml" Target="../ink/ink670.xml"/><Relationship Id="rId194" Type="http://schemas.openxmlformats.org/officeDocument/2006/relationships/customXml" Target="../ink/ink691.xml"/><Relationship Id="rId208" Type="http://schemas.openxmlformats.org/officeDocument/2006/relationships/customXml" Target="../ink/ink698.xml"/><Relationship Id="rId415" Type="http://schemas.openxmlformats.org/officeDocument/2006/relationships/image" Target="../media/image822.png"/><Relationship Id="rId457" Type="http://schemas.openxmlformats.org/officeDocument/2006/relationships/image" Target="../media/image843.png"/><Relationship Id="rId261" Type="http://schemas.openxmlformats.org/officeDocument/2006/relationships/image" Target="../media/image745.png"/><Relationship Id="rId499" Type="http://schemas.openxmlformats.org/officeDocument/2006/relationships/image" Target="../media/image864.png"/><Relationship Id="rId14" Type="http://schemas.openxmlformats.org/officeDocument/2006/relationships/customXml" Target="../ink/ink601.xml"/><Relationship Id="rId56" Type="http://schemas.openxmlformats.org/officeDocument/2006/relationships/customXml" Target="../ink/ink622.xml"/><Relationship Id="rId317" Type="http://schemas.openxmlformats.org/officeDocument/2006/relationships/image" Target="../media/image773.png"/><Relationship Id="rId359" Type="http://schemas.openxmlformats.org/officeDocument/2006/relationships/image" Target="../media/image794.png"/><Relationship Id="rId98" Type="http://schemas.openxmlformats.org/officeDocument/2006/relationships/customXml" Target="../ink/ink643.xml"/><Relationship Id="rId121" Type="http://schemas.openxmlformats.org/officeDocument/2006/relationships/image" Target="../media/image675.png"/><Relationship Id="rId163" Type="http://schemas.openxmlformats.org/officeDocument/2006/relationships/image" Target="../media/image696.png"/><Relationship Id="rId219" Type="http://schemas.openxmlformats.org/officeDocument/2006/relationships/image" Target="../media/image724.png"/><Relationship Id="rId370" Type="http://schemas.openxmlformats.org/officeDocument/2006/relationships/customXml" Target="../ink/ink779.xml"/><Relationship Id="rId426" Type="http://schemas.openxmlformats.org/officeDocument/2006/relationships/customXml" Target="../ink/ink807.xml"/><Relationship Id="rId230" Type="http://schemas.openxmlformats.org/officeDocument/2006/relationships/customXml" Target="../ink/ink709.xml"/><Relationship Id="rId468" Type="http://schemas.openxmlformats.org/officeDocument/2006/relationships/customXml" Target="../ink/ink828.xml"/><Relationship Id="rId25" Type="http://schemas.openxmlformats.org/officeDocument/2006/relationships/image" Target="../media/image627.png"/><Relationship Id="rId67" Type="http://schemas.openxmlformats.org/officeDocument/2006/relationships/image" Target="../media/image648.png"/><Relationship Id="rId272" Type="http://schemas.openxmlformats.org/officeDocument/2006/relationships/customXml" Target="../ink/ink730.xml"/><Relationship Id="rId328" Type="http://schemas.openxmlformats.org/officeDocument/2006/relationships/customXml" Target="../ink/ink758.xml"/><Relationship Id="rId132" Type="http://schemas.openxmlformats.org/officeDocument/2006/relationships/customXml" Target="../ink/ink660.xml"/><Relationship Id="rId174" Type="http://schemas.openxmlformats.org/officeDocument/2006/relationships/customXml" Target="../ink/ink681.xml"/><Relationship Id="rId381" Type="http://schemas.openxmlformats.org/officeDocument/2006/relationships/image" Target="../media/image805.png"/><Relationship Id="rId241" Type="http://schemas.openxmlformats.org/officeDocument/2006/relationships/image" Target="../media/image735.png"/><Relationship Id="rId437" Type="http://schemas.openxmlformats.org/officeDocument/2006/relationships/image" Target="../media/image833.png"/><Relationship Id="rId479" Type="http://schemas.openxmlformats.org/officeDocument/2006/relationships/image" Target="../media/image854.png"/><Relationship Id="rId36" Type="http://schemas.openxmlformats.org/officeDocument/2006/relationships/customXml" Target="../ink/ink612.xml"/><Relationship Id="rId283" Type="http://schemas.openxmlformats.org/officeDocument/2006/relationships/image" Target="../media/image756.png"/><Relationship Id="rId339" Type="http://schemas.openxmlformats.org/officeDocument/2006/relationships/image" Target="../media/image784.png"/><Relationship Id="rId490" Type="http://schemas.openxmlformats.org/officeDocument/2006/relationships/customXml" Target="../ink/ink839.xml"/><Relationship Id="rId504" Type="http://schemas.openxmlformats.org/officeDocument/2006/relationships/customXml" Target="../ink/ink846.xml"/><Relationship Id="rId78" Type="http://schemas.openxmlformats.org/officeDocument/2006/relationships/customXml" Target="../ink/ink633.xml"/><Relationship Id="rId101" Type="http://schemas.openxmlformats.org/officeDocument/2006/relationships/image" Target="../media/image665.png"/><Relationship Id="rId143" Type="http://schemas.openxmlformats.org/officeDocument/2006/relationships/image" Target="../media/image686.png"/><Relationship Id="rId185" Type="http://schemas.openxmlformats.org/officeDocument/2006/relationships/image" Target="../media/image707.png"/><Relationship Id="rId350" Type="http://schemas.openxmlformats.org/officeDocument/2006/relationships/customXml" Target="../ink/ink769.xml"/><Relationship Id="rId406" Type="http://schemas.openxmlformats.org/officeDocument/2006/relationships/customXml" Target="../ink/ink797.xml"/><Relationship Id="rId9" Type="http://schemas.openxmlformats.org/officeDocument/2006/relationships/image" Target="../media/image619.png"/><Relationship Id="rId210" Type="http://schemas.openxmlformats.org/officeDocument/2006/relationships/customXml" Target="../ink/ink699.xml"/><Relationship Id="rId392" Type="http://schemas.openxmlformats.org/officeDocument/2006/relationships/customXml" Target="../ink/ink790.xml"/><Relationship Id="rId448" Type="http://schemas.openxmlformats.org/officeDocument/2006/relationships/customXml" Target="../ink/ink818.xml"/><Relationship Id="rId252" Type="http://schemas.openxmlformats.org/officeDocument/2006/relationships/customXml" Target="../ink/ink720.xml"/><Relationship Id="rId294" Type="http://schemas.openxmlformats.org/officeDocument/2006/relationships/customXml" Target="../ink/ink741.xml"/><Relationship Id="rId308" Type="http://schemas.openxmlformats.org/officeDocument/2006/relationships/customXml" Target="../ink/ink748.xml"/><Relationship Id="rId47" Type="http://schemas.openxmlformats.org/officeDocument/2006/relationships/image" Target="../media/image638.png"/><Relationship Id="rId89" Type="http://schemas.openxmlformats.org/officeDocument/2006/relationships/image" Target="../media/image659.png"/><Relationship Id="rId112" Type="http://schemas.openxmlformats.org/officeDocument/2006/relationships/customXml" Target="../ink/ink650.xml"/><Relationship Id="rId154" Type="http://schemas.openxmlformats.org/officeDocument/2006/relationships/customXml" Target="../ink/ink671.xml"/><Relationship Id="rId361" Type="http://schemas.openxmlformats.org/officeDocument/2006/relationships/image" Target="../media/image795.png"/><Relationship Id="rId196" Type="http://schemas.openxmlformats.org/officeDocument/2006/relationships/customXml" Target="../ink/ink692.xml"/><Relationship Id="rId417" Type="http://schemas.openxmlformats.org/officeDocument/2006/relationships/image" Target="../media/image823.png"/><Relationship Id="rId459" Type="http://schemas.openxmlformats.org/officeDocument/2006/relationships/image" Target="../media/image844.png"/><Relationship Id="rId16" Type="http://schemas.openxmlformats.org/officeDocument/2006/relationships/customXml" Target="../ink/ink602.xml"/><Relationship Id="rId221" Type="http://schemas.openxmlformats.org/officeDocument/2006/relationships/image" Target="../media/image725.png"/><Relationship Id="rId263" Type="http://schemas.openxmlformats.org/officeDocument/2006/relationships/image" Target="../media/image746.png"/><Relationship Id="rId319" Type="http://schemas.openxmlformats.org/officeDocument/2006/relationships/image" Target="../media/image774.png"/><Relationship Id="rId470" Type="http://schemas.openxmlformats.org/officeDocument/2006/relationships/customXml" Target="../ink/ink829.xml"/><Relationship Id="rId58" Type="http://schemas.openxmlformats.org/officeDocument/2006/relationships/customXml" Target="../ink/ink623.xml"/><Relationship Id="rId123" Type="http://schemas.openxmlformats.org/officeDocument/2006/relationships/image" Target="../media/image676.png"/><Relationship Id="rId330" Type="http://schemas.openxmlformats.org/officeDocument/2006/relationships/customXml" Target="../ink/ink759.xml"/><Relationship Id="rId165" Type="http://schemas.openxmlformats.org/officeDocument/2006/relationships/image" Target="../media/image697.png"/><Relationship Id="rId372" Type="http://schemas.openxmlformats.org/officeDocument/2006/relationships/customXml" Target="../ink/ink780.xml"/><Relationship Id="rId428" Type="http://schemas.openxmlformats.org/officeDocument/2006/relationships/customXml" Target="../ink/ink808.xml"/><Relationship Id="rId232" Type="http://schemas.openxmlformats.org/officeDocument/2006/relationships/customXml" Target="../ink/ink710.xml"/><Relationship Id="rId274" Type="http://schemas.openxmlformats.org/officeDocument/2006/relationships/customXml" Target="../ink/ink731.xml"/><Relationship Id="rId481" Type="http://schemas.openxmlformats.org/officeDocument/2006/relationships/image" Target="../media/image855.png"/><Relationship Id="rId27" Type="http://schemas.openxmlformats.org/officeDocument/2006/relationships/image" Target="../media/image628.png"/><Relationship Id="rId69" Type="http://schemas.openxmlformats.org/officeDocument/2006/relationships/image" Target="../media/image649.png"/><Relationship Id="rId134" Type="http://schemas.openxmlformats.org/officeDocument/2006/relationships/customXml" Target="../ink/ink661.xml"/><Relationship Id="rId80" Type="http://schemas.openxmlformats.org/officeDocument/2006/relationships/customXml" Target="../ink/ink634.xml"/><Relationship Id="rId176" Type="http://schemas.openxmlformats.org/officeDocument/2006/relationships/customXml" Target="../ink/ink682.xml"/><Relationship Id="rId341" Type="http://schemas.openxmlformats.org/officeDocument/2006/relationships/image" Target="../media/image785.png"/><Relationship Id="rId383" Type="http://schemas.openxmlformats.org/officeDocument/2006/relationships/image" Target="../media/image806.png"/><Relationship Id="rId439" Type="http://schemas.openxmlformats.org/officeDocument/2006/relationships/image" Target="../media/image834.png"/><Relationship Id="rId201" Type="http://schemas.openxmlformats.org/officeDocument/2006/relationships/image" Target="../media/image715.png"/><Relationship Id="rId243" Type="http://schemas.openxmlformats.org/officeDocument/2006/relationships/image" Target="../media/image736.png"/><Relationship Id="rId285" Type="http://schemas.openxmlformats.org/officeDocument/2006/relationships/image" Target="../media/image757.png"/><Relationship Id="rId450" Type="http://schemas.openxmlformats.org/officeDocument/2006/relationships/customXml" Target="../ink/ink819.xml"/><Relationship Id="rId506" Type="http://schemas.openxmlformats.org/officeDocument/2006/relationships/customXml" Target="../ink/ink847.xml"/><Relationship Id="rId38" Type="http://schemas.openxmlformats.org/officeDocument/2006/relationships/customXml" Target="../ink/ink613.xml"/><Relationship Id="rId103" Type="http://schemas.openxmlformats.org/officeDocument/2006/relationships/image" Target="../media/image666.png"/><Relationship Id="rId310" Type="http://schemas.openxmlformats.org/officeDocument/2006/relationships/customXml" Target="../ink/ink749.xml"/><Relationship Id="rId492" Type="http://schemas.openxmlformats.org/officeDocument/2006/relationships/customXml" Target="../ink/ink840.xml"/><Relationship Id="rId91" Type="http://schemas.openxmlformats.org/officeDocument/2006/relationships/image" Target="../media/image660.png"/><Relationship Id="rId145" Type="http://schemas.openxmlformats.org/officeDocument/2006/relationships/image" Target="../media/image687.png"/><Relationship Id="rId187" Type="http://schemas.openxmlformats.org/officeDocument/2006/relationships/image" Target="../media/image708.png"/><Relationship Id="rId352" Type="http://schemas.openxmlformats.org/officeDocument/2006/relationships/customXml" Target="../ink/ink770.xml"/><Relationship Id="rId394" Type="http://schemas.openxmlformats.org/officeDocument/2006/relationships/customXml" Target="../ink/ink791.xml"/><Relationship Id="rId408" Type="http://schemas.openxmlformats.org/officeDocument/2006/relationships/customXml" Target="../ink/ink798.xml"/><Relationship Id="rId212" Type="http://schemas.openxmlformats.org/officeDocument/2006/relationships/customXml" Target="../ink/ink700.xml"/><Relationship Id="rId254" Type="http://schemas.openxmlformats.org/officeDocument/2006/relationships/customXml" Target="../ink/ink721.xml"/><Relationship Id="rId49" Type="http://schemas.openxmlformats.org/officeDocument/2006/relationships/image" Target="../media/image639.png"/><Relationship Id="rId114" Type="http://schemas.openxmlformats.org/officeDocument/2006/relationships/customXml" Target="../ink/ink651.xml"/><Relationship Id="rId296" Type="http://schemas.openxmlformats.org/officeDocument/2006/relationships/customXml" Target="../ink/ink742.xml"/><Relationship Id="rId461" Type="http://schemas.openxmlformats.org/officeDocument/2006/relationships/image" Target="../media/image845.png"/><Relationship Id="rId60" Type="http://schemas.openxmlformats.org/officeDocument/2006/relationships/customXml" Target="../ink/ink624.xml"/><Relationship Id="rId156" Type="http://schemas.openxmlformats.org/officeDocument/2006/relationships/customXml" Target="../ink/ink672.xml"/><Relationship Id="rId198" Type="http://schemas.openxmlformats.org/officeDocument/2006/relationships/customXml" Target="../ink/ink693.xml"/><Relationship Id="rId321" Type="http://schemas.openxmlformats.org/officeDocument/2006/relationships/image" Target="../media/image775.png"/><Relationship Id="rId363" Type="http://schemas.openxmlformats.org/officeDocument/2006/relationships/image" Target="../media/image796.png"/><Relationship Id="rId419" Type="http://schemas.openxmlformats.org/officeDocument/2006/relationships/image" Target="../media/image824.png"/><Relationship Id="rId223" Type="http://schemas.openxmlformats.org/officeDocument/2006/relationships/image" Target="../media/image726.png"/><Relationship Id="rId430" Type="http://schemas.openxmlformats.org/officeDocument/2006/relationships/customXml" Target="../ink/ink809.xml"/><Relationship Id="rId18" Type="http://schemas.openxmlformats.org/officeDocument/2006/relationships/customXml" Target="../ink/ink603.xml"/><Relationship Id="rId265" Type="http://schemas.openxmlformats.org/officeDocument/2006/relationships/image" Target="../media/image747.png"/><Relationship Id="rId472" Type="http://schemas.openxmlformats.org/officeDocument/2006/relationships/customXml" Target="../ink/ink830.xml"/><Relationship Id="rId125" Type="http://schemas.openxmlformats.org/officeDocument/2006/relationships/image" Target="../media/image677.png"/><Relationship Id="rId167" Type="http://schemas.openxmlformats.org/officeDocument/2006/relationships/image" Target="../media/image698.png"/><Relationship Id="rId332" Type="http://schemas.openxmlformats.org/officeDocument/2006/relationships/customXml" Target="../ink/ink760.xml"/><Relationship Id="rId374" Type="http://schemas.openxmlformats.org/officeDocument/2006/relationships/customXml" Target="../ink/ink781.xml"/><Relationship Id="rId71" Type="http://schemas.openxmlformats.org/officeDocument/2006/relationships/image" Target="../media/image650.png"/><Relationship Id="rId234" Type="http://schemas.openxmlformats.org/officeDocument/2006/relationships/customXml" Target="../ink/ink711.xml"/><Relationship Id="rId2" Type="http://schemas.openxmlformats.org/officeDocument/2006/relationships/oleObject" Target="../embeddings/oleObject3.bin"/><Relationship Id="rId29" Type="http://schemas.openxmlformats.org/officeDocument/2006/relationships/image" Target="../media/image629.png"/><Relationship Id="rId276" Type="http://schemas.openxmlformats.org/officeDocument/2006/relationships/customXml" Target="../ink/ink732.xml"/><Relationship Id="rId441" Type="http://schemas.openxmlformats.org/officeDocument/2006/relationships/image" Target="../media/image835.png"/><Relationship Id="rId483" Type="http://schemas.openxmlformats.org/officeDocument/2006/relationships/image" Target="../media/image856.png"/><Relationship Id="rId40" Type="http://schemas.openxmlformats.org/officeDocument/2006/relationships/customXml" Target="../ink/ink614.xml"/><Relationship Id="rId136" Type="http://schemas.openxmlformats.org/officeDocument/2006/relationships/customXml" Target="../ink/ink662.xml"/><Relationship Id="rId178" Type="http://schemas.openxmlformats.org/officeDocument/2006/relationships/customXml" Target="../ink/ink683.xml"/><Relationship Id="rId301" Type="http://schemas.openxmlformats.org/officeDocument/2006/relationships/image" Target="../media/image765.png"/><Relationship Id="rId343" Type="http://schemas.openxmlformats.org/officeDocument/2006/relationships/image" Target="../media/image786.png"/><Relationship Id="rId82" Type="http://schemas.openxmlformats.org/officeDocument/2006/relationships/customXml" Target="../ink/ink635.xml"/><Relationship Id="rId203" Type="http://schemas.openxmlformats.org/officeDocument/2006/relationships/image" Target="../media/image716.png"/><Relationship Id="rId385" Type="http://schemas.openxmlformats.org/officeDocument/2006/relationships/image" Target="../media/image807.png"/><Relationship Id="rId245" Type="http://schemas.openxmlformats.org/officeDocument/2006/relationships/image" Target="../media/image737.png"/><Relationship Id="rId287" Type="http://schemas.openxmlformats.org/officeDocument/2006/relationships/image" Target="../media/image758.png"/><Relationship Id="rId410" Type="http://schemas.openxmlformats.org/officeDocument/2006/relationships/customXml" Target="../ink/ink799.xml"/><Relationship Id="rId452" Type="http://schemas.openxmlformats.org/officeDocument/2006/relationships/customXml" Target="../ink/ink820.xml"/><Relationship Id="rId494" Type="http://schemas.openxmlformats.org/officeDocument/2006/relationships/customXml" Target="../ink/ink841.xml"/><Relationship Id="rId105" Type="http://schemas.openxmlformats.org/officeDocument/2006/relationships/image" Target="../media/image667.png"/><Relationship Id="rId147" Type="http://schemas.openxmlformats.org/officeDocument/2006/relationships/image" Target="../media/image688.png"/><Relationship Id="rId312" Type="http://schemas.openxmlformats.org/officeDocument/2006/relationships/customXml" Target="../ink/ink750.xml"/><Relationship Id="rId354" Type="http://schemas.openxmlformats.org/officeDocument/2006/relationships/customXml" Target="../ink/ink771.xml"/><Relationship Id="rId51" Type="http://schemas.openxmlformats.org/officeDocument/2006/relationships/image" Target="../media/image640.png"/><Relationship Id="rId93" Type="http://schemas.openxmlformats.org/officeDocument/2006/relationships/image" Target="../media/image661.png"/><Relationship Id="rId189" Type="http://schemas.openxmlformats.org/officeDocument/2006/relationships/image" Target="../media/image709.png"/><Relationship Id="rId396" Type="http://schemas.openxmlformats.org/officeDocument/2006/relationships/customXml" Target="../ink/ink792.xml"/><Relationship Id="rId214" Type="http://schemas.openxmlformats.org/officeDocument/2006/relationships/customXml" Target="../ink/ink701.xml"/><Relationship Id="rId256" Type="http://schemas.openxmlformats.org/officeDocument/2006/relationships/customXml" Target="../ink/ink722.xml"/><Relationship Id="rId298" Type="http://schemas.openxmlformats.org/officeDocument/2006/relationships/customXml" Target="../ink/ink743.xml"/><Relationship Id="rId421" Type="http://schemas.openxmlformats.org/officeDocument/2006/relationships/image" Target="../media/image825.png"/><Relationship Id="rId463" Type="http://schemas.openxmlformats.org/officeDocument/2006/relationships/image" Target="../media/image846.png"/><Relationship Id="rId116" Type="http://schemas.openxmlformats.org/officeDocument/2006/relationships/customXml" Target="../ink/ink652.xml"/><Relationship Id="rId158" Type="http://schemas.openxmlformats.org/officeDocument/2006/relationships/customXml" Target="../ink/ink673.xml"/><Relationship Id="rId323" Type="http://schemas.openxmlformats.org/officeDocument/2006/relationships/image" Target="../media/image776.png"/><Relationship Id="rId20" Type="http://schemas.openxmlformats.org/officeDocument/2006/relationships/customXml" Target="../ink/ink604.xml"/><Relationship Id="rId62" Type="http://schemas.openxmlformats.org/officeDocument/2006/relationships/customXml" Target="../ink/ink625.xml"/><Relationship Id="rId365" Type="http://schemas.openxmlformats.org/officeDocument/2006/relationships/image" Target="../media/image797.png"/><Relationship Id="rId225" Type="http://schemas.openxmlformats.org/officeDocument/2006/relationships/image" Target="../media/image727.png"/><Relationship Id="rId267" Type="http://schemas.openxmlformats.org/officeDocument/2006/relationships/image" Target="../media/image748.png"/><Relationship Id="rId432" Type="http://schemas.openxmlformats.org/officeDocument/2006/relationships/customXml" Target="../ink/ink810.xml"/><Relationship Id="rId474" Type="http://schemas.openxmlformats.org/officeDocument/2006/relationships/customXml" Target="../ink/ink831.xml"/><Relationship Id="rId127" Type="http://schemas.openxmlformats.org/officeDocument/2006/relationships/image" Target="../media/image678.png"/><Relationship Id="rId31" Type="http://schemas.openxmlformats.org/officeDocument/2006/relationships/image" Target="../media/image630.png"/><Relationship Id="rId73" Type="http://schemas.openxmlformats.org/officeDocument/2006/relationships/image" Target="../media/image651.png"/><Relationship Id="rId169" Type="http://schemas.openxmlformats.org/officeDocument/2006/relationships/image" Target="../media/image699.png"/><Relationship Id="rId334" Type="http://schemas.openxmlformats.org/officeDocument/2006/relationships/customXml" Target="../ink/ink761.xml"/><Relationship Id="rId376" Type="http://schemas.openxmlformats.org/officeDocument/2006/relationships/customXml" Target="../ink/ink782.xml"/><Relationship Id="rId4" Type="http://schemas.openxmlformats.org/officeDocument/2006/relationships/oleObject" Target="../embeddings/oleObject4.bin"/><Relationship Id="rId180" Type="http://schemas.openxmlformats.org/officeDocument/2006/relationships/customXml" Target="../ink/ink684.xml"/><Relationship Id="rId215" Type="http://schemas.openxmlformats.org/officeDocument/2006/relationships/image" Target="../media/image722.png"/><Relationship Id="rId236" Type="http://schemas.openxmlformats.org/officeDocument/2006/relationships/customXml" Target="../ink/ink712.xml"/><Relationship Id="rId257" Type="http://schemas.openxmlformats.org/officeDocument/2006/relationships/image" Target="../media/image743.png"/><Relationship Id="rId278" Type="http://schemas.openxmlformats.org/officeDocument/2006/relationships/customXml" Target="../ink/ink733.xml"/><Relationship Id="rId401" Type="http://schemas.openxmlformats.org/officeDocument/2006/relationships/image" Target="../media/image815.png"/><Relationship Id="rId422" Type="http://schemas.openxmlformats.org/officeDocument/2006/relationships/customXml" Target="../ink/ink805.xml"/><Relationship Id="rId443" Type="http://schemas.openxmlformats.org/officeDocument/2006/relationships/image" Target="../media/image836.png"/><Relationship Id="rId464" Type="http://schemas.openxmlformats.org/officeDocument/2006/relationships/customXml" Target="../ink/ink826.xml"/><Relationship Id="rId303" Type="http://schemas.openxmlformats.org/officeDocument/2006/relationships/image" Target="../media/image766.png"/><Relationship Id="rId485" Type="http://schemas.openxmlformats.org/officeDocument/2006/relationships/image" Target="../media/image857.png"/><Relationship Id="rId42" Type="http://schemas.openxmlformats.org/officeDocument/2006/relationships/customXml" Target="../ink/ink615.xml"/><Relationship Id="rId84" Type="http://schemas.openxmlformats.org/officeDocument/2006/relationships/customXml" Target="../ink/ink636.xml"/><Relationship Id="rId138" Type="http://schemas.openxmlformats.org/officeDocument/2006/relationships/customXml" Target="../ink/ink663.xml"/><Relationship Id="rId345" Type="http://schemas.openxmlformats.org/officeDocument/2006/relationships/image" Target="../media/image787.png"/><Relationship Id="rId387" Type="http://schemas.openxmlformats.org/officeDocument/2006/relationships/image" Target="../media/image808.png"/><Relationship Id="rId191" Type="http://schemas.openxmlformats.org/officeDocument/2006/relationships/image" Target="../media/image710.png"/><Relationship Id="rId205" Type="http://schemas.openxmlformats.org/officeDocument/2006/relationships/image" Target="../media/image717.png"/><Relationship Id="rId247" Type="http://schemas.openxmlformats.org/officeDocument/2006/relationships/image" Target="../media/image738.png"/><Relationship Id="rId412" Type="http://schemas.openxmlformats.org/officeDocument/2006/relationships/customXml" Target="../ink/ink800.xml"/><Relationship Id="rId107" Type="http://schemas.openxmlformats.org/officeDocument/2006/relationships/image" Target="../media/image668.png"/><Relationship Id="rId289" Type="http://schemas.openxmlformats.org/officeDocument/2006/relationships/image" Target="../media/image759.png"/><Relationship Id="rId454" Type="http://schemas.openxmlformats.org/officeDocument/2006/relationships/customXml" Target="../ink/ink821.xml"/><Relationship Id="rId496" Type="http://schemas.openxmlformats.org/officeDocument/2006/relationships/customXml" Target="../ink/ink842.xml"/><Relationship Id="rId11" Type="http://schemas.openxmlformats.org/officeDocument/2006/relationships/image" Target="../media/image620.png"/><Relationship Id="rId53" Type="http://schemas.openxmlformats.org/officeDocument/2006/relationships/image" Target="../media/image641.png"/><Relationship Id="rId149" Type="http://schemas.openxmlformats.org/officeDocument/2006/relationships/image" Target="../media/image689.png"/><Relationship Id="rId314" Type="http://schemas.openxmlformats.org/officeDocument/2006/relationships/customXml" Target="../ink/ink751.xml"/><Relationship Id="rId356" Type="http://schemas.openxmlformats.org/officeDocument/2006/relationships/customXml" Target="../ink/ink772.xml"/><Relationship Id="rId398" Type="http://schemas.openxmlformats.org/officeDocument/2006/relationships/customXml" Target="../ink/ink793.xml"/><Relationship Id="rId95" Type="http://schemas.openxmlformats.org/officeDocument/2006/relationships/image" Target="../media/image662.png"/><Relationship Id="rId160" Type="http://schemas.openxmlformats.org/officeDocument/2006/relationships/customXml" Target="../ink/ink674.xml"/><Relationship Id="rId216" Type="http://schemas.openxmlformats.org/officeDocument/2006/relationships/customXml" Target="../ink/ink702.xml"/><Relationship Id="rId423" Type="http://schemas.openxmlformats.org/officeDocument/2006/relationships/image" Target="../media/image826.png"/><Relationship Id="rId258" Type="http://schemas.openxmlformats.org/officeDocument/2006/relationships/customXml" Target="../ink/ink723.xml"/><Relationship Id="rId465" Type="http://schemas.openxmlformats.org/officeDocument/2006/relationships/image" Target="../media/image847.png"/><Relationship Id="rId22" Type="http://schemas.openxmlformats.org/officeDocument/2006/relationships/customXml" Target="../ink/ink605.xml"/><Relationship Id="rId64" Type="http://schemas.openxmlformats.org/officeDocument/2006/relationships/customXml" Target="../ink/ink626.xml"/><Relationship Id="rId118" Type="http://schemas.openxmlformats.org/officeDocument/2006/relationships/customXml" Target="../ink/ink653.xml"/><Relationship Id="rId325" Type="http://schemas.openxmlformats.org/officeDocument/2006/relationships/image" Target="../media/image777.png"/><Relationship Id="rId367" Type="http://schemas.openxmlformats.org/officeDocument/2006/relationships/image" Target="../media/image798.png"/><Relationship Id="rId171" Type="http://schemas.openxmlformats.org/officeDocument/2006/relationships/image" Target="../media/image700.png"/><Relationship Id="rId227" Type="http://schemas.openxmlformats.org/officeDocument/2006/relationships/image" Target="../media/image728.png"/><Relationship Id="rId269" Type="http://schemas.openxmlformats.org/officeDocument/2006/relationships/image" Target="../media/image749.png"/><Relationship Id="rId434" Type="http://schemas.openxmlformats.org/officeDocument/2006/relationships/customXml" Target="../ink/ink811.xml"/><Relationship Id="rId476" Type="http://schemas.openxmlformats.org/officeDocument/2006/relationships/customXml" Target="../ink/ink832.xml"/><Relationship Id="rId33" Type="http://schemas.openxmlformats.org/officeDocument/2006/relationships/image" Target="../media/image631.png"/><Relationship Id="rId129" Type="http://schemas.openxmlformats.org/officeDocument/2006/relationships/image" Target="../media/image679.png"/><Relationship Id="rId280" Type="http://schemas.openxmlformats.org/officeDocument/2006/relationships/customXml" Target="../ink/ink734.xml"/><Relationship Id="rId336" Type="http://schemas.openxmlformats.org/officeDocument/2006/relationships/customXml" Target="../ink/ink762.xml"/><Relationship Id="rId501" Type="http://schemas.openxmlformats.org/officeDocument/2006/relationships/image" Target="../media/image865.png"/><Relationship Id="rId75" Type="http://schemas.openxmlformats.org/officeDocument/2006/relationships/image" Target="../media/image652.png"/><Relationship Id="rId140" Type="http://schemas.openxmlformats.org/officeDocument/2006/relationships/customXml" Target="../ink/ink664.xml"/><Relationship Id="rId182" Type="http://schemas.openxmlformats.org/officeDocument/2006/relationships/customXml" Target="../ink/ink685.xml"/><Relationship Id="rId378" Type="http://schemas.openxmlformats.org/officeDocument/2006/relationships/customXml" Target="../ink/ink783.xml"/><Relationship Id="rId403" Type="http://schemas.openxmlformats.org/officeDocument/2006/relationships/image" Target="../media/image816.png"/><Relationship Id="rId6" Type="http://schemas.openxmlformats.org/officeDocument/2006/relationships/customXml" Target="../ink/ink597.xml"/><Relationship Id="rId238" Type="http://schemas.openxmlformats.org/officeDocument/2006/relationships/customXml" Target="../ink/ink713.xml"/><Relationship Id="rId445" Type="http://schemas.openxmlformats.org/officeDocument/2006/relationships/image" Target="../media/image837.png"/><Relationship Id="rId487" Type="http://schemas.openxmlformats.org/officeDocument/2006/relationships/image" Target="../media/image858.png"/><Relationship Id="rId291" Type="http://schemas.openxmlformats.org/officeDocument/2006/relationships/image" Target="../media/image760.png"/><Relationship Id="rId305" Type="http://schemas.openxmlformats.org/officeDocument/2006/relationships/image" Target="../media/image767.png"/><Relationship Id="rId347" Type="http://schemas.openxmlformats.org/officeDocument/2006/relationships/image" Target="../media/image788.png"/><Relationship Id="rId44" Type="http://schemas.openxmlformats.org/officeDocument/2006/relationships/customXml" Target="../ink/ink616.xml"/><Relationship Id="rId86" Type="http://schemas.openxmlformats.org/officeDocument/2006/relationships/customXml" Target="../ink/ink637.xml"/><Relationship Id="rId151" Type="http://schemas.openxmlformats.org/officeDocument/2006/relationships/image" Target="../media/image690.png"/><Relationship Id="rId389" Type="http://schemas.openxmlformats.org/officeDocument/2006/relationships/image" Target="../media/image809.png"/><Relationship Id="rId193" Type="http://schemas.openxmlformats.org/officeDocument/2006/relationships/image" Target="../media/image711.png"/><Relationship Id="rId207" Type="http://schemas.openxmlformats.org/officeDocument/2006/relationships/image" Target="../media/image718.png"/><Relationship Id="rId249" Type="http://schemas.openxmlformats.org/officeDocument/2006/relationships/image" Target="../media/image739.png"/><Relationship Id="rId414" Type="http://schemas.openxmlformats.org/officeDocument/2006/relationships/customXml" Target="../ink/ink801.xml"/><Relationship Id="rId456" Type="http://schemas.openxmlformats.org/officeDocument/2006/relationships/customXml" Target="../ink/ink822.xml"/><Relationship Id="rId498" Type="http://schemas.openxmlformats.org/officeDocument/2006/relationships/customXml" Target="../ink/ink843.xml"/><Relationship Id="rId13" Type="http://schemas.openxmlformats.org/officeDocument/2006/relationships/image" Target="../media/image621.png"/><Relationship Id="rId109" Type="http://schemas.openxmlformats.org/officeDocument/2006/relationships/image" Target="../media/image669.png"/><Relationship Id="rId260" Type="http://schemas.openxmlformats.org/officeDocument/2006/relationships/customXml" Target="../ink/ink724.xml"/><Relationship Id="rId316" Type="http://schemas.openxmlformats.org/officeDocument/2006/relationships/customXml" Target="../ink/ink752.xml"/><Relationship Id="rId55" Type="http://schemas.openxmlformats.org/officeDocument/2006/relationships/image" Target="../media/image642.png"/><Relationship Id="rId97" Type="http://schemas.openxmlformats.org/officeDocument/2006/relationships/image" Target="../media/image663.png"/><Relationship Id="rId120" Type="http://schemas.openxmlformats.org/officeDocument/2006/relationships/customXml" Target="../ink/ink654.xml"/><Relationship Id="rId358" Type="http://schemas.openxmlformats.org/officeDocument/2006/relationships/customXml" Target="../ink/ink773.xml"/><Relationship Id="rId162" Type="http://schemas.openxmlformats.org/officeDocument/2006/relationships/customXml" Target="../ink/ink675.xml"/><Relationship Id="rId218" Type="http://schemas.openxmlformats.org/officeDocument/2006/relationships/customXml" Target="../ink/ink703.xml"/><Relationship Id="rId425" Type="http://schemas.openxmlformats.org/officeDocument/2006/relationships/image" Target="../media/image827.png"/><Relationship Id="rId467" Type="http://schemas.openxmlformats.org/officeDocument/2006/relationships/image" Target="../media/image848.png"/><Relationship Id="rId271" Type="http://schemas.openxmlformats.org/officeDocument/2006/relationships/image" Target="../media/image750.png"/><Relationship Id="rId24" Type="http://schemas.openxmlformats.org/officeDocument/2006/relationships/customXml" Target="../ink/ink606.xml"/><Relationship Id="rId66" Type="http://schemas.openxmlformats.org/officeDocument/2006/relationships/customXml" Target="../ink/ink627.xml"/><Relationship Id="rId131" Type="http://schemas.openxmlformats.org/officeDocument/2006/relationships/image" Target="../media/image680.png"/><Relationship Id="rId327" Type="http://schemas.openxmlformats.org/officeDocument/2006/relationships/image" Target="../media/image778.png"/><Relationship Id="rId369" Type="http://schemas.openxmlformats.org/officeDocument/2006/relationships/image" Target="../media/image799.png"/><Relationship Id="rId173" Type="http://schemas.openxmlformats.org/officeDocument/2006/relationships/image" Target="../media/image701.png"/><Relationship Id="rId229" Type="http://schemas.openxmlformats.org/officeDocument/2006/relationships/image" Target="../media/image729.png"/><Relationship Id="rId380" Type="http://schemas.openxmlformats.org/officeDocument/2006/relationships/customXml" Target="../ink/ink784.xml"/><Relationship Id="rId436" Type="http://schemas.openxmlformats.org/officeDocument/2006/relationships/customXml" Target="../ink/ink812.xml"/><Relationship Id="rId240" Type="http://schemas.openxmlformats.org/officeDocument/2006/relationships/customXml" Target="../ink/ink714.xml"/><Relationship Id="rId478" Type="http://schemas.openxmlformats.org/officeDocument/2006/relationships/customXml" Target="../ink/ink833.xml"/><Relationship Id="rId35" Type="http://schemas.openxmlformats.org/officeDocument/2006/relationships/image" Target="../media/image632.png"/><Relationship Id="rId77" Type="http://schemas.openxmlformats.org/officeDocument/2006/relationships/image" Target="../media/image653.png"/><Relationship Id="rId100" Type="http://schemas.openxmlformats.org/officeDocument/2006/relationships/customXml" Target="../ink/ink644.xml"/><Relationship Id="rId282" Type="http://schemas.openxmlformats.org/officeDocument/2006/relationships/customXml" Target="../ink/ink735.xml"/><Relationship Id="rId338" Type="http://schemas.openxmlformats.org/officeDocument/2006/relationships/customXml" Target="../ink/ink763.xml"/><Relationship Id="rId503" Type="http://schemas.openxmlformats.org/officeDocument/2006/relationships/image" Target="../media/image866.png"/><Relationship Id="rId8" Type="http://schemas.openxmlformats.org/officeDocument/2006/relationships/customXml" Target="../ink/ink598.xml"/><Relationship Id="rId142" Type="http://schemas.openxmlformats.org/officeDocument/2006/relationships/customXml" Target="../ink/ink665.xml"/><Relationship Id="rId184" Type="http://schemas.openxmlformats.org/officeDocument/2006/relationships/customXml" Target="../ink/ink686.xml"/><Relationship Id="rId391" Type="http://schemas.openxmlformats.org/officeDocument/2006/relationships/image" Target="../media/image810.png"/><Relationship Id="rId405" Type="http://schemas.openxmlformats.org/officeDocument/2006/relationships/image" Target="../media/image817.png"/><Relationship Id="rId447" Type="http://schemas.openxmlformats.org/officeDocument/2006/relationships/image" Target="../media/image838.png"/><Relationship Id="rId251" Type="http://schemas.openxmlformats.org/officeDocument/2006/relationships/image" Target="../media/image740.png"/><Relationship Id="rId489" Type="http://schemas.openxmlformats.org/officeDocument/2006/relationships/image" Target="../media/image859.png"/><Relationship Id="rId46" Type="http://schemas.openxmlformats.org/officeDocument/2006/relationships/customXml" Target="../ink/ink617.xml"/><Relationship Id="rId293" Type="http://schemas.openxmlformats.org/officeDocument/2006/relationships/image" Target="../media/image761.png"/><Relationship Id="rId307" Type="http://schemas.openxmlformats.org/officeDocument/2006/relationships/image" Target="../media/image768.png"/><Relationship Id="rId349" Type="http://schemas.openxmlformats.org/officeDocument/2006/relationships/image" Target="../media/image789.png"/><Relationship Id="rId88" Type="http://schemas.openxmlformats.org/officeDocument/2006/relationships/customXml" Target="../ink/ink638.xml"/><Relationship Id="rId111" Type="http://schemas.openxmlformats.org/officeDocument/2006/relationships/image" Target="../media/image670.png"/><Relationship Id="rId153" Type="http://schemas.openxmlformats.org/officeDocument/2006/relationships/image" Target="../media/image691.png"/><Relationship Id="rId195" Type="http://schemas.openxmlformats.org/officeDocument/2006/relationships/image" Target="../media/image712.png"/><Relationship Id="rId209" Type="http://schemas.openxmlformats.org/officeDocument/2006/relationships/image" Target="../media/image719.png"/><Relationship Id="rId360" Type="http://schemas.openxmlformats.org/officeDocument/2006/relationships/customXml" Target="../ink/ink774.xml"/><Relationship Id="rId416" Type="http://schemas.openxmlformats.org/officeDocument/2006/relationships/customXml" Target="../ink/ink802.xml"/><Relationship Id="rId220" Type="http://schemas.openxmlformats.org/officeDocument/2006/relationships/customXml" Target="../ink/ink704.xml"/><Relationship Id="rId458" Type="http://schemas.openxmlformats.org/officeDocument/2006/relationships/customXml" Target="../ink/ink823.xml"/><Relationship Id="rId15" Type="http://schemas.openxmlformats.org/officeDocument/2006/relationships/image" Target="../media/image622.png"/><Relationship Id="rId57" Type="http://schemas.openxmlformats.org/officeDocument/2006/relationships/image" Target="../media/image643.png"/><Relationship Id="rId262" Type="http://schemas.openxmlformats.org/officeDocument/2006/relationships/customXml" Target="../ink/ink725.xml"/><Relationship Id="rId318" Type="http://schemas.openxmlformats.org/officeDocument/2006/relationships/customXml" Target="../ink/ink753.xml"/><Relationship Id="rId99" Type="http://schemas.openxmlformats.org/officeDocument/2006/relationships/image" Target="../media/image664.png"/><Relationship Id="rId122" Type="http://schemas.openxmlformats.org/officeDocument/2006/relationships/customXml" Target="../ink/ink655.xml"/><Relationship Id="rId164" Type="http://schemas.openxmlformats.org/officeDocument/2006/relationships/customXml" Target="../ink/ink676.xml"/><Relationship Id="rId371" Type="http://schemas.openxmlformats.org/officeDocument/2006/relationships/image" Target="../media/image800.png"/><Relationship Id="rId427" Type="http://schemas.openxmlformats.org/officeDocument/2006/relationships/image" Target="../media/image828.png"/><Relationship Id="rId469" Type="http://schemas.openxmlformats.org/officeDocument/2006/relationships/image" Target="../media/image849.png"/><Relationship Id="rId26" Type="http://schemas.openxmlformats.org/officeDocument/2006/relationships/customXml" Target="../ink/ink607.xml"/><Relationship Id="rId231" Type="http://schemas.openxmlformats.org/officeDocument/2006/relationships/image" Target="../media/image730.png"/><Relationship Id="rId273" Type="http://schemas.openxmlformats.org/officeDocument/2006/relationships/image" Target="../media/image751.png"/><Relationship Id="rId329" Type="http://schemas.openxmlformats.org/officeDocument/2006/relationships/image" Target="../media/image779.png"/><Relationship Id="rId480" Type="http://schemas.openxmlformats.org/officeDocument/2006/relationships/customXml" Target="../ink/ink834.xml"/><Relationship Id="rId68" Type="http://schemas.openxmlformats.org/officeDocument/2006/relationships/customXml" Target="../ink/ink628.xml"/><Relationship Id="rId133" Type="http://schemas.openxmlformats.org/officeDocument/2006/relationships/image" Target="../media/image681.png"/><Relationship Id="rId175" Type="http://schemas.openxmlformats.org/officeDocument/2006/relationships/image" Target="../media/image702.png"/><Relationship Id="rId340" Type="http://schemas.openxmlformats.org/officeDocument/2006/relationships/customXml" Target="../ink/ink764.xml"/><Relationship Id="rId200" Type="http://schemas.openxmlformats.org/officeDocument/2006/relationships/customXml" Target="../ink/ink694.xml"/><Relationship Id="rId382" Type="http://schemas.openxmlformats.org/officeDocument/2006/relationships/customXml" Target="../ink/ink785.xml"/><Relationship Id="rId438" Type="http://schemas.openxmlformats.org/officeDocument/2006/relationships/customXml" Target="../ink/ink813.xml"/><Relationship Id="rId242" Type="http://schemas.openxmlformats.org/officeDocument/2006/relationships/customXml" Target="../ink/ink715.xml"/><Relationship Id="rId284" Type="http://schemas.openxmlformats.org/officeDocument/2006/relationships/customXml" Target="../ink/ink736.xml"/><Relationship Id="rId491" Type="http://schemas.openxmlformats.org/officeDocument/2006/relationships/image" Target="../media/image860.png"/><Relationship Id="rId505" Type="http://schemas.openxmlformats.org/officeDocument/2006/relationships/image" Target="../media/image867.png"/><Relationship Id="rId37" Type="http://schemas.openxmlformats.org/officeDocument/2006/relationships/image" Target="../media/image633.png"/><Relationship Id="rId79" Type="http://schemas.openxmlformats.org/officeDocument/2006/relationships/image" Target="../media/image654.png"/><Relationship Id="rId102" Type="http://schemas.openxmlformats.org/officeDocument/2006/relationships/customXml" Target="../ink/ink645.xml"/><Relationship Id="rId144" Type="http://schemas.openxmlformats.org/officeDocument/2006/relationships/customXml" Target="../ink/ink666.xml"/><Relationship Id="rId90" Type="http://schemas.openxmlformats.org/officeDocument/2006/relationships/customXml" Target="../ink/ink639.xml"/><Relationship Id="rId186" Type="http://schemas.openxmlformats.org/officeDocument/2006/relationships/customXml" Target="../ink/ink687.xml"/><Relationship Id="rId351" Type="http://schemas.openxmlformats.org/officeDocument/2006/relationships/image" Target="../media/image790.png"/><Relationship Id="rId393" Type="http://schemas.openxmlformats.org/officeDocument/2006/relationships/image" Target="../media/image811.png"/><Relationship Id="rId407" Type="http://schemas.openxmlformats.org/officeDocument/2006/relationships/image" Target="../media/image818.png"/><Relationship Id="rId449" Type="http://schemas.openxmlformats.org/officeDocument/2006/relationships/image" Target="../media/image839.png"/><Relationship Id="rId211" Type="http://schemas.openxmlformats.org/officeDocument/2006/relationships/image" Target="../media/image720.png"/><Relationship Id="rId253" Type="http://schemas.openxmlformats.org/officeDocument/2006/relationships/image" Target="../media/image741.png"/><Relationship Id="rId295" Type="http://schemas.openxmlformats.org/officeDocument/2006/relationships/image" Target="../media/image762.png"/><Relationship Id="rId309" Type="http://schemas.openxmlformats.org/officeDocument/2006/relationships/image" Target="../media/image769.png"/><Relationship Id="rId460" Type="http://schemas.openxmlformats.org/officeDocument/2006/relationships/customXml" Target="../ink/ink824.xml"/><Relationship Id="rId48" Type="http://schemas.openxmlformats.org/officeDocument/2006/relationships/customXml" Target="../ink/ink618.xml"/><Relationship Id="rId113" Type="http://schemas.openxmlformats.org/officeDocument/2006/relationships/image" Target="../media/image671.png"/><Relationship Id="rId320" Type="http://schemas.openxmlformats.org/officeDocument/2006/relationships/customXml" Target="../ink/ink754.xml"/><Relationship Id="rId155" Type="http://schemas.openxmlformats.org/officeDocument/2006/relationships/image" Target="../media/image692.png"/><Relationship Id="rId197" Type="http://schemas.openxmlformats.org/officeDocument/2006/relationships/image" Target="../media/image713.png"/><Relationship Id="rId362" Type="http://schemas.openxmlformats.org/officeDocument/2006/relationships/customXml" Target="../ink/ink775.xml"/><Relationship Id="rId418" Type="http://schemas.openxmlformats.org/officeDocument/2006/relationships/customXml" Target="../ink/ink803.xml"/><Relationship Id="rId222" Type="http://schemas.openxmlformats.org/officeDocument/2006/relationships/customXml" Target="../ink/ink705.xml"/><Relationship Id="rId264" Type="http://schemas.openxmlformats.org/officeDocument/2006/relationships/customXml" Target="../ink/ink726.xml"/><Relationship Id="rId471" Type="http://schemas.openxmlformats.org/officeDocument/2006/relationships/image" Target="../media/image850.png"/><Relationship Id="rId17" Type="http://schemas.openxmlformats.org/officeDocument/2006/relationships/image" Target="../media/image623.png"/><Relationship Id="rId59" Type="http://schemas.openxmlformats.org/officeDocument/2006/relationships/image" Target="../media/image644.png"/><Relationship Id="rId124" Type="http://schemas.openxmlformats.org/officeDocument/2006/relationships/customXml" Target="../ink/ink656.xml"/><Relationship Id="rId70" Type="http://schemas.openxmlformats.org/officeDocument/2006/relationships/customXml" Target="../ink/ink629.xml"/><Relationship Id="rId166" Type="http://schemas.openxmlformats.org/officeDocument/2006/relationships/customXml" Target="../ink/ink677.xml"/><Relationship Id="rId331" Type="http://schemas.openxmlformats.org/officeDocument/2006/relationships/image" Target="../media/image780.png"/><Relationship Id="rId373" Type="http://schemas.openxmlformats.org/officeDocument/2006/relationships/image" Target="../media/image801.png"/><Relationship Id="rId429" Type="http://schemas.openxmlformats.org/officeDocument/2006/relationships/image" Target="../media/image829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731.png"/><Relationship Id="rId440" Type="http://schemas.openxmlformats.org/officeDocument/2006/relationships/customXml" Target="../ink/ink814.xml"/><Relationship Id="rId28" Type="http://schemas.openxmlformats.org/officeDocument/2006/relationships/customXml" Target="../ink/ink608.xml"/><Relationship Id="rId275" Type="http://schemas.openxmlformats.org/officeDocument/2006/relationships/image" Target="../media/image752.png"/><Relationship Id="rId300" Type="http://schemas.openxmlformats.org/officeDocument/2006/relationships/customXml" Target="../ink/ink744.xml"/><Relationship Id="rId482" Type="http://schemas.openxmlformats.org/officeDocument/2006/relationships/customXml" Target="../ink/ink835.xml"/><Relationship Id="rId81" Type="http://schemas.openxmlformats.org/officeDocument/2006/relationships/image" Target="../media/image655.png"/><Relationship Id="rId135" Type="http://schemas.openxmlformats.org/officeDocument/2006/relationships/image" Target="../media/image682.png"/><Relationship Id="rId177" Type="http://schemas.openxmlformats.org/officeDocument/2006/relationships/image" Target="../media/image703.png"/><Relationship Id="rId342" Type="http://schemas.openxmlformats.org/officeDocument/2006/relationships/customXml" Target="../ink/ink765.xml"/><Relationship Id="rId384" Type="http://schemas.openxmlformats.org/officeDocument/2006/relationships/customXml" Target="../ink/ink786.xml"/><Relationship Id="rId202" Type="http://schemas.openxmlformats.org/officeDocument/2006/relationships/customXml" Target="../ink/ink695.xml"/><Relationship Id="rId244" Type="http://schemas.openxmlformats.org/officeDocument/2006/relationships/customXml" Target="../ink/ink716.xml"/><Relationship Id="rId39" Type="http://schemas.openxmlformats.org/officeDocument/2006/relationships/image" Target="../media/image634.png"/><Relationship Id="rId286" Type="http://schemas.openxmlformats.org/officeDocument/2006/relationships/customXml" Target="../ink/ink737.xml"/><Relationship Id="rId451" Type="http://schemas.openxmlformats.org/officeDocument/2006/relationships/image" Target="../media/image840.png"/><Relationship Id="rId493" Type="http://schemas.openxmlformats.org/officeDocument/2006/relationships/image" Target="../media/image861.png"/><Relationship Id="rId507" Type="http://schemas.openxmlformats.org/officeDocument/2006/relationships/image" Target="../media/image868.png"/><Relationship Id="rId50" Type="http://schemas.openxmlformats.org/officeDocument/2006/relationships/customXml" Target="../ink/ink619.xml"/><Relationship Id="rId104" Type="http://schemas.openxmlformats.org/officeDocument/2006/relationships/customXml" Target="../ink/ink646.xml"/><Relationship Id="rId146" Type="http://schemas.openxmlformats.org/officeDocument/2006/relationships/customXml" Target="../ink/ink667.xml"/><Relationship Id="rId188" Type="http://schemas.openxmlformats.org/officeDocument/2006/relationships/customXml" Target="../ink/ink688.xml"/><Relationship Id="rId311" Type="http://schemas.openxmlformats.org/officeDocument/2006/relationships/image" Target="../media/image770.png"/><Relationship Id="rId353" Type="http://schemas.openxmlformats.org/officeDocument/2006/relationships/image" Target="../media/image791.png"/><Relationship Id="rId395" Type="http://schemas.openxmlformats.org/officeDocument/2006/relationships/image" Target="../media/image812.png"/><Relationship Id="rId409" Type="http://schemas.openxmlformats.org/officeDocument/2006/relationships/image" Target="../media/image819.png"/><Relationship Id="rId92" Type="http://schemas.openxmlformats.org/officeDocument/2006/relationships/customXml" Target="../ink/ink640.xml"/><Relationship Id="rId213" Type="http://schemas.openxmlformats.org/officeDocument/2006/relationships/image" Target="../media/image721.png"/><Relationship Id="rId420" Type="http://schemas.openxmlformats.org/officeDocument/2006/relationships/customXml" Target="../ink/ink804.xml"/><Relationship Id="rId255" Type="http://schemas.openxmlformats.org/officeDocument/2006/relationships/image" Target="../media/image742.png"/><Relationship Id="rId297" Type="http://schemas.openxmlformats.org/officeDocument/2006/relationships/image" Target="../media/image763.png"/><Relationship Id="rId462" Type="http://schemas.openxmlformats.org/officeDocument/2006/relationships/customXml" Target="../ink/ink825.xml"/><Relationship Id="rId115" Type="http://schemas.openxmlformats.org/officeDocument/2006/relationships/image" Target="../media/image672.png"/><Relationship Id="rId157" Type="http://schemas.openxmlformats.org/officeDocument/2006/relationships/image" Target="../media/image693.png"/><Relationship Id="rId322" Type="http://schemas.openxmlformats.org/officeDocument/2006/relationships/customXml" Target="../ink/ink755.xml"/><Relationship Id="rId364" Type="http://schemas.openxmlformats.org/officeDocument/2006/relationships/customXml" Target="../ink/ink776.xml"/><Relationship Id="rId61" Type="http://schemas.openxmlformats.org/officeDocument/2006/relationships/image" Target="../media/image645.png"/><Relationship Id="rId199" Type="http://schemas.openxmlformats.org/officeDocument/2006/relationships/image" Target="../media/image714.png"/><Relationship Id="rId19" Type="http://schemas.openxmlformats.org/officeDocument/2006/relationships/image" Target="../media/image624.png"/><Relationship Id="rId224" Type="http://schemas.openxmlformats.org/officeDocument/2006/relationships/customXml" Target="../ink/ink706.xml"/><Relationship Id="rId266" Type="http://schemas.openxmlformats.org/officeDocument/2006/relationships/customXml" Target="../ink/ink727.xml"/><Relationship Id="rId431" Type="http://schemas.openxmlformats.org/officeDocument/2006/relationships/image" Target="../media/image830.png"/><Relationship Id="rId473" Type="http://schemas.openxmlformats.org/officeDocument/2006/relationships/image" Target="../media/image851.png"/><Relationship Id="rId30" Type="http://schemas.openxmlformats.org/officeDocument/2006/relationships/customXml" Target="../ink/ink609.xml"/><Relationship Id="rId126" Type="http://schemas.openxmlformats.org/officeDocument/2006/relationships/customXml" Target="../ink/ink657.xml"/><Relationship Id="rId168" Type="http://schemas.openxmlformats.org/officeDocument/2006/relationships/customXml" Target="../ink/ink678.xml"/><Relationship Id="rId333" Type="http://schemas.openxmlformats.org/officeDocument/2006/relationships/image" Target="../media/image781.png"/><Relationship Id="rId72" Type="http://schemas.openxmlformats.org/officeDocument/2006/relationships/customXml" Target="../ink/ink630.xml"/><Relationship Id="rId375" Type="http://schemas.openxmlformats.org/officeDocument/2006/relationships/image" Target="../media/image802.png"/><Relationship Id="rId3" Type="http://schemas.openxmlformats.org/officeDocument/2006/relationships/image" Target="../media/image616.emf"/><Relationship Id="rId235" Type="http://schemas.openxmlformats.org/officeDocument/2006/relationships/image" Target="../media/image732.png"/><Relationship Id="rId277" Type="http://schemas.openxmlformats.org/officeDocument/2006/relationships/image" Target="../media/image753.png"/><Relationship Id="rId400" Type="http://schemas.openxmlformats.org/officeDocument/2006/relationships/customXml" Target="../ink/ink794.xml"/><Relationship Id="rId442" Type="http://schemas.openxmlformats.org/officeDocument/2006/relationships/customXml" Target="../ink/ink815.xml"/><Relationship Id="rId484" Type="http://schemas.openxmlformats.org/officeDocument/2006/relationships/customXml" Target="../ink/ink836.xml"/><Relationship Id="rId137" Type="http://schemas.openxmlformats.org/officeDocument/2006/relationships/image" Target="../media/image683.png"/><Relationship Id="rId302" Type="http://schemas.openxmlformats.org/officeDocument/2006/relationships/customXml" Target="../ink/ink745.xml"/><Relationship Id="rId344" Type="http://schemas.openxmlformats.org/officeDocument/2006/relationships/customXml" Target="../ink/ink766.xml"/><Relationship Id="rId41" Type="http://schemas.openxmlformats.org/officeDocument/2006/relationships/image" Target="../media/image635.png"/><Relationship Id="rId83" Type="http://schemas.openxmlformats.org/officeDocument/2006/relationships/image" Target="../media/image656.png"/><Relationship Id="rId179" Type="http://schemas.openxmlformats.org/officeDocument/2006/relationships/image" Target="../media/image704.png"/><Relationship Id="rId386" Type="http://schemas.openxmlformats.org/officeDocument/2006/relationships/customXml" Target="../ink/ink787.xml"/><Relationship Id="rId190" Type="http://schemas.openxmlformats.org/officeDocument/2006/relationships/customXml" Target="../ink/ink689.xml"/><Relationship Id="rId204" Type="http://schemas.openxmlformats.org/officeDocument/2006/relationships/customXml" Target="../ink/ink696.xml"/><Relationship Id="rId246" Type="http://schemas.openxmlformats.org/officeDocument/2006/relationships/customXml" Target="../ink/ink717.xml"/><Relationship Id="rId288" Type="http://schemas.openxmlformats.org/officeDocument/2006/relationships/customXml" Target="../ink/ink738.xml"/><Relationship Id="rId411" Type="http://schemas.openxmlformats.org/officeDocument/2006/relationships/image" Target="../media/image820.png"/><Relationship Id="rId453" Type="http://schemas.openxmlformats.org/officeDocument/2006/relationships/image" Target="../media/image841.png"/><Relationship Id="rId106" Type="http://schemas.openxmlformats.org/officeDocument/2006/relationships/customXml" Target="../ink/ink647.xml"/><Relationship Id="rId313" Type="http://schemas.openxmlformats.org/officeDocument/2006/relationships/image" Target="../media/image771.png"/><Relationship Id="rId495" Type="http://schemas.openxmlformats.org/officeDocument/2006/relationships/image" Target="../media/image862.png"/><Relationship Id="rId10" Type="http://schemas.openxmlformats.org/officeDocument/2006/relationships/customXml" Target="../ink/ink599.xml"/><Relationship Id="rId52" Type="http://schemas.openxmlformats.org/officeDocument/2006/relationships/customXml" Target="../ink/ink620.xml"/><Relationship Id="rId94" Type="http://schemas.openxmlformats.org/officeDocument/2006/relationships/customXml" Target="../ink/ink641.xml"/><Relationship Id="rId148" Type="http://schemas.openxmlformats.org/officeDocument/2006/relationships/customXml" Target="../ink/ink668.xml"/><Relationship Id="rId355" Type="http://schemas.openxmlformats.org/officeDocument/2006/relationships/image" Target="../media/image792.png"/><Relationship Id="rId397" Type="http://schemas.openxmlformats.org/officeDocument/2006/relationships/image" Target="../media/image813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26.png"/><Relationship Id="rId21" Type="http://schemas.openxmlformats.org/officeDocument/2006/relationships/image" Target="../media/image878.png"/><Relationship Id="rId63" Type="http://schemas.openxmlformats.org/officeDocument/2006/relationships/image" Target="../media/image899.png"/><Relationship Id="rId159" Type="http://schemas.openxmlformats.org/officeDocument/2006/relationships/image" Target="../media/image947.png"/><Relationship Id="rId170" Type="http://schemas.openxmlformats.org/officeDocument/2006/relationships/customXml" Target="../ink/ink932.xml"/><Relationship Id="rId226" Type="http://schemas.openxmlformats.org/officeDocument/2006/relationships/customXml" Target="../ink/ink960.xml"/><Relationship Id="rId268" Type="http://schemas.openxmlformats.org/officeDocument/2006/relationships/customXml" Target="../ink/ink981.xml"/><Relationship Id="rId32" Type="http://schemas.openxmlformats.org/officeDocument/2006/relationships/customXml" Target="../ink/ink863.xml"/><Relationship Id="rId74" Type="http://schemas.openxmlformats.org/officeDocument/2006/relationships/customXml" Target="../ink/ink884.xml"/><Relationship Id="rId128" Type="http://schemas.openxmlformats.org/officeDocument/2006/relationships/customXml" Target="../ink/ink911.xml"/><Relationship Id="rId5" Type="http://schemas.openxmlformats.org/officeDocument/2006/relationships/image" Target="../media/image870.png"/><Relationship Id="rId181" Type="http://schemas.openxmlformats.org/officeDocument/2006/relationships/image" Target="../media/image958.png"/><Relationship Id="rId237" Type="http://schemas.openxmlformats.org/officeDocument/2006/relationships/image" Target="../media/image986.png"/><Relationship Id="rId279" Type="http://schemas.openxmlformats.org/officeDocument/2006/relationships/image" Target="../media/image1007.png"/><Relationship Id="rId43" Type="http://schemas.openxmlformats.org/officeDocument/2006/relationships/image" Target="../media/image889.png"/><Relationship Id="rId139" Type="http://schemas.openxmlformats.org/officeDocument/2006/relationships/image" Target="../media/image937.png"/><Relationship Id="rId85" Type="http://schemas.openxmlformats.org/officeDocument/2006/relationships/image" Target="../media/image910.png"/><Relationship Id="rId150" Type="http://schemas.openxmlformats.org/officeDocument/2006/relationships/customXml" Target="../ink/ink922.xml"/><Relationship Id="rId171" Type="http://schemas.openxmlformats.org/officeDocument/2006/relationships/image" Target="../media/image953.png"/><Relationship Id="rId192" Type="http://schemas.openxmlformats.org/officeDocument/2006/relationships/customXml" Target="../ink/ink943.xml"/><Relationship Id="rId206" Type="http://schemas.openxmlformats.org/officeDocument/2006/relationships/customXml" Target="../ink/ink950.xml"/><Relationship Id="rId227" Type="http://schemas.openxmlformats.org/officeDocument/2006/relationships/image" Target="../media/image981.png"/><Relationship Id="rId248" Type="http://schemas.openxmlformats.org/officeDocument/2006/relationships/customXml" Target="../ink/ink971.xml"/><Relationship Id="rId269" Type="http://schemas.openxmlformats.org/officeDocument/2006/relationships/image" Target="../media/image1002.png"/><Relationship Id="rId12" Type="http://schemas.openxmlformats.org/officeDocument/2006/relationships/customXml" Target="../ink/ink853.xml"/><Relationship Id="rId33" Type="http://schemas.openxmlformats.org/officeDocument/2006/relationships/image" Target="../media/image884.png"/><Relationship Id="rId108" Type="http://schemas.openxmlformats.org/officeDocument/2006/relationships/customXml" Target="../ink/ink901.xml"/><Relationship Id="rId129" Type="http://schemas.openxmlformats.org/officeDocument/2006/relationships/image" Target="../media/image932.png"/><Relationship Id="rId280" Type="http://schemas.openxmlformats.org/officeDocument/2006/relationships/customXml" Target="../ink/ink987.xml"/><Relationship Id="rId54" Type="http://schemas.openxmlformats.org/officeDocument/2006/relationships/customXml" Target="../ink/ink874.xml"/><Relationship Id="rId75" Type="http://schemas.openxmlformats.org/officeDocument/2006/relationships/image" Target="../media/image905.png"/><Relationship Id="rId96" Type="http://schemas.openxmlformats.org/officeDocument/2006/relationships/customXml" Target="../ink/ink895.xml"/><Relationship Id="rId140" Type="http://schemas.openxmlformats.org/officeDocument/2006/relationships/customXml" Target="../ink/ink917.xml"/><Relationship Id="rId161" Type="http://schemas.openxmlformats.org/officeDocument/2006/relationships/image" Target="../media/image948.png"/><Relationship Id="rId182" Type="http://schemas.openxmlformats.org/officeDocument/2006/relationships/customXml" Target="../ink/ink938.xml"/><Relationship Id="rId217" Type="http://schemas.openxmlformats.org/officeDocument/2006/relationships/image" Target="../media/image976.png"/><Relationship Id="rId6" Type="http://schemas.openxmlformats.org/officeDocument/2006/relationships/customXml" Target="../ink/ink850.xml"/><Relationship Id="rId238" Type="http://schemas.openxmlformats.org/officeDocument/2006/relationships/customXml" Target="../ink/ink966.xml"/><Relationship Id="rId259" Type="http://schemas.openxmlformats.org/officeDocument/2006/relationships/image" Target="../media/image997.png"/><Relationship Id="rId23" Type="http://schemas.openxmlformats.org/officeDocument/2006/relationships/image" Target="../media/image879.png"/><Relationship Id="rId119" Type="http://schemas.openxmlformats.org/officeDocument/2006/relationships/image" Target="../media/image927.png"/><Relationship Id="rId270" Type="http://schemas.openxmlformats.org/officeDocument/2006/relationships/customXml" Target="../ink/ink982.xml"/><Relationship Id="rId44" Type="http://schemas.openxmlformats.org/officeDocument/2006/relationships/customXml" Target="../ink/ink869.xml"/><Relationship Id="rId65" Type="http://schemas.openxmlformats.org/officeDocument/2006/relationships/image" Target="../media/image900.png"/><Relationship Id="rId86" Type="http://schemas.openxmlformats.org/officeDocument/2006/relationships/customXml" Target="../ink/ink890.xml"/><Relationship Id="rId130" Type="http://schemas.openxmlformats.org/officeDocument/2006/relationships/customXml" Target="../ink/ink912.xml"/><Relationship Id="rId151" Type="http://schemas.openxmlformats.org/officeDocument/2006/relationships/image" Target="../media/image943.png"/><Relationship Id="rId172" Type="http://schemas.openxmlformats.org/officeDocument/2006/relationships/customXml" Target="../ink/ink933.xml"/><Relationship Id="rId193" Type="http://schemas.openxmlformats.org/officeDocument/2006/relationships/image" Target="../media/image964.png"/><Relationship Id="rId207" Type="http://schemas.openxmlformats.org/officeDocument/2006/relationships/image" Target="../media/image971.png"/><Relationship Id="rId228" Type="http://schemas.openxmlformats.org/officeDocument/2006/relationships/customXml" Target="../ink/ink961.xml"/><Relationship Id="rId249" Type="http://schemas.openxmlformats.org/officeDocument/2006/relationships/image" Target="../media/image992.png"/><Relationship Id="rId13" Type="http://schemas.openxmlformats.org/officeDocument/2006/relationships/image" Target="../media/image874.png"/><Relationship Id="rId109" Type="http://schemas.openxmlformats.org/officeDocument/2006/relationships/image" Target="../media/image922.png"/><Relationship Id="rId260" Type="http://schemas.openxmlformats.org/officeDocument/2006/relationships/customXml" Target="../ink/ink977.xml"/><Relationship Id="rId281" Type="http://schemas.openxmlformats.org/officeDocument/2006/relationships/image" Target="../media/image1008.png"/><Relationship Id="rId34" Type="http://schemas.openxmlformats.org/officeDocument/2006/relationships/customXml" Target="../ink/ink864.xml"/><Relationship Id="rId55" Type="http://schemas.openxmlformats.org/officeDocument/2006/relationships/image" Target="../media/image895.png"/><Relationship Id="rId76" Type="http://schemas.openxmlformats.org/officeDocument/2006/relationships/customXml" Target="../ink/ink885.xml"/><Relationship Id="rId97" Type="http://schemas.openxmlformats.org/officeDocument/2006/relationships/image" Target="../media/image916.png"/><Relationship Id="rId120" Type="http://schemas.openxmlformats.org/officeDocument/2006/relationships/customXml" Target="../ink/ink907.xml"/><Relationship Id="rId141" Type="http://schemas.openxmlformats.org/officeDocument/2006/relationships/image" Target="../media/image938.png"/><Relationship Id="rId7" Type="http://schemas.openxmlformats.org/officeDocument/2006/relationships/image" Target="../media/image871.png"/><Relationship Id="rId162" Type="http://schemas.openxmlformats.org/officeDocument/2006/relationships/customXml" Target="../ink/ink928.xml"/><Relationship Id="rId183" Type="http://schemas.openxmlformats.org/officeDocument/2006/relationships/image" Target="../media/image959.png"/><Relationship Id="rId218" Type="http://schemas.openxmlformats.org/officeDocument/2006/relationships/customXml" Target="../ink/ink956.xml"/><Relationship Id="rId239" Type="http://schemas.openxmlformats.org/officeDocument/2006/relationships/image" Target="../media/image987.png"/><Relationship Id="rId250" Type="http://schemas.openxmlformats.org/officeDocument/2006/relationships/customXml" Target="../ink/ink972.xml"/><Relationship Id="rId271" Type="http://schemas.openxmlformats.org/officeDocument/2006/relationships/image" Target="../media/image1003.png"/><Relationship Id="rId24" Type="http://schemas.openxmlformats.org/officeDocument/2006/relationships/customXml" Target="../ink/ink859.xml"/><Relationship Id="rId45" Type="http://schemas.openxmlformats.org/officeDocument/2006/relationships/image" Target="../media/image890.png"/><Relationship Id="rId66" Type="http://schemas.openxmlformats.org/officeDocument/2006/relationships/customXml" Target="../ink/ink880.xml"/><Relationship Id="rId87" Type="http://schemas.openxmlformats.org/officeDocument/2006/relationships/image" Target="../media/image911.png"/><Relationship Id="rId110" Type="http://schemas.openxmlformats.org/officeDocument/2006/relationships/customXml" Target="../ink/ink902.xml"/><Relationship Id="rId131" Type="http://schemas.openxmlformats.org/officeDocument/2006/relationships/image" Target="../media/image933.png"/><Relationship Id="rId152" Type="http://schemas.openxmlformats.org/officeDocument/2006/relationships/customXml" Target="../ink/ink923.xml"/><Relationship Id="rId173" Type="http://schemas.openxmlformats.org/officeDocument/2006/relationships/image" Target="../media/image954.png"/><Relationship Id="rId194" Type="http://schemas.openxmlformats.org/officeDocument/2006/relationships/customXml" Target="../ink/ink944.xml"/><Relationship Id="rId208" Type="http://schemas.openxmlformats.org/officeDocument/2006/relationships/customXml" Target="../ink/ink951.xml"/><Relationship Id="rId229" Type="http://schemas.openxmlformats.org/officeDocument/2006/relationships/image" Target="../media/image982.png"/><Relationship Id="rId240" Type="http://schemas.openxmlformats.org/officeDocument/2006/relationships/customXml" Target="../ink/ink967.xml"/><Relationship Id="rId261" Type="http://schemas.openxmlformats.org/officeDocument/2006/relationships/image" Target="../media/image998.png"/><Relationship Id="rId14" Type="http://schemas.openxmlformats.org/officeDocument/2006/relationships/customXml" Target="../ink/ink854.xml"/><Relationship Id="rId35" Type="http://schemas.openxmlformats.org/officeDocument/2006/relationships/image" Target="../media/image885.png"/><Relationship Id="rId56" Type="http://schemas.openxmlformats.org/officeDocument/2006/relationships/customXml" Target="../ink/ink875.xml"/><Relationship Id="rId77" Type="http://schemas.openxmlformats.org/officeDocument/2006/relationships/image" Target="../media/image906.png"/><Relationship Id="rId100" Type="http://schemas.openxmlformats.org/officeDocument/2006/relationships/customXml" Target="../ink/ink897.xml"/><Relationship Id="rId282" Type="http://schemas.openxmlformats.org/officeDocument/2006/relationships/customXml" Target="../ink/ink988.xml"/><Relationship Id="rId8" Type="http://schemas.openxmlformats.org/officeDocument/2006/relationships/customXml" Target="../ink/ink851.xml"/><Relationship Id="rId98" Type="http://schemas.openxmlformats.org/officeDocument/2006/relationships/customXml" Target="../ink/ink896.xml"/><Relationship Id="rId121" Type="http://schemas.openxmlformats.org/officeDocument/2006/relationships/image" Target="../media/image928.png"/><Relationship Id="rId142" Type="http://schemas.openxmlformats.org/officeDocument/2006/relationships/customXml" Target="../ink/ink918.xml"/><Relationship Id="rId163" Type="http://schemas.openxmlformats.org/officeDocument/2006/relationships/image" Target="../media/image949.png"/><Relationship Id="rId184" Type="http://schemas.openxmlformats.org/officeDocument/2006/relationships/customXml" Target="../ink/ink939.xml"/><Relationship Id="rId219" Type="http://schemas.openxmlformats.org/officeDocument/2006/relationships/image" Target="../media/image977.png"/><Relationship Id="rId230" Type="http://schemas.openxmlformats.org/officeDocument/2006/relationships/customXml" Target="../ink/ink962.xml"/><Relationship Id="rId251" Type="http://schemas.openxmlformats.org/officeDocument/2006/relationships/image" Target="../media/image993.png"/><Relationship Id="rId25" Type="http://schemas.openxmlformats.org/officeDocument/2006/relationships/image" Target="../media/image880.png"/><Relationship Id="rId46" Type="http://schemas.openxmlformats.org/officeDocument/2006/relationships/customXml" Target="../ink/ink870.xml"/><Relationship Id="rId67" Type="http://schemas.openxmlformats.org/officeDocument/2006/relationships/image" Target="../media/image901.png"/><Relationship Id="rId272" Type="http://schemas.openxmlformats.org/officeDocument/2006/relationships/customXml" Target="../ink/ink983.xml"/><Relationship Id="rId88" Type="http://schemas.openxmlformats.org/officeDocument/2006/relationships/customXml" Target="../ink/ink891.xml"/><Relationship Id="rId111" Type="http://schemas.openxmlformats.org/officeDocument/2006/relationships/image" Target="../media/image923.png"/><Relationship Id="rId132" Type="http://schemas.openxmlformats.org/officeDocument/2006/relationships/customXml" Target="../ink/ink913.xml"/><Relationship Id="rId153" Type="http://schemas.openxmlformats.org/officeDocument/2006/relationships/image" Target="../media/image944.png"/><Relationship Id="rId174" Type="http://schemas.openxmlformats.org/officeDocument/2006/relationships/customXml" Target="../ink/ink934.xml"/><Relationship Id="rId195" Type="http://schemas.openxmlformats.org/officeDocument/2006/relationships/image" Target="../media/image965.png"/><Relationship Id="rId209" Type="http://schemas.openxmlformats.org/officeDocument/2006/relationships/image" Target="../media/image972.png"/><Relationship Id="rId220" Type="http://schemas.openxmlformats.org/officeDocument/2006/relationships/customXml" Target="../ink/ink957.xml"/><Relationship Id="rId241" Type="http://schemas.openxmlformats.org/officeDocument/2006/relationships/image" Target="../media/image988.png"/><Relationship Id="rId15" Type="http://schemas.openxmlformats.org/officeDocument/2006/relationships/image" Target="../media/image875.png"/><Relationship Id="rId36" Type="http://schemas.openxmlformats.org/officeDocument/2006/relationships/customXml" Target="../ink/ink865.xml"/><Relationship Id="rId57" Type="http://schemas.openxmlformats.org/officeDocument/2006/relationships/image" Target="../media/image896.png"/><Relationship Id="rId262" Type="http://schemas.openxmlformats.org/officeDocument/2006/relationships/customXml" Target="../ink/ink978.xml"/><Relationship Id="rId283" Type="http://schemas.openxmlformats.org/officeDocument/2006/relationships/image" Target="../media/image1009.png"/><Relationship Id="rId78" Type="http://schemas.openxmlformats.org/officeDocument/2006/relationships/customXml" Target="../ink/ink886.xml"/><Relationship Id="rId99" Type="http://schemas.openxmlformats.org/officeDocument/2006/relationships/image" Target="../media/image917.png"/><Relationship Id="rId101" Type="http://schemas.openxmlformats.org/officeDocument/2006/relationships/image" Target="../media/image918.png"/><Relationship Id="rId122" Type="http://schemas.openxmlformats.org/officeDocument/2006/relationships/customXml" Target="../ink/ink908.xml"/><Relationship Id="rId143" Type="http://schemas.openxmlformats.org/officeDocument/2006/relationships/image" Target="../media/image939.png"/><Relationship Id="rId164" Type="http://schemas.openxmlformats.org/officeDocument/2006/relationships/customXml" Target="../ink/ink929.xml"/><Relationship Id="rId185" Type="http://schemas.openxmlformats.org/officeDocument/2006/relationships/image" Target="../media/image960.png"/><Relationship Id="rId9" Type="http://schemas.openxmlformats.org/officeDocument/2006/relationships/image" Target="../media/image872.png"/><Relationship Id="rId210" Type="http://schemas.openxmlformats.org/officeDocument/2006/relationships/customXml" Target="../ink/ink952.xml"/><Relationship Id="rId26" Type="http://schemas.openxmlformats.org/officeDocument/2006/relationships/customXml" Target="../ink/ink860.xml"/><Relationship Id="rId231" Type="http://schemas.openxmlformats.org/officeDocument/2006/relationships/image" Target="../media/image983.png"/><Relationship Id="rId252" Type="http://schemas.openxmlformats.org/officeDocument/2006/relationships/customXml" Target="../ink/ink973.xml"/><Relationship Id="rId273" Type="http://schemas.openxmlformats.org/officeDocument/2006/relationships/image" Target="../media/image1004.png"/><Relationship Id="rId47" Type="http://schemas.openxmlformats.org/officeDocument/2006/relationships/image" Target="../media/image891.png"/><Relationship Id="rId68" Type="http://schemas.openxmlformats.org/officeDocument/2006/relationships/customXml" Target="../ink/ink881.xml"/><Relationship Id="rId89" Type="http://schemas.openxmlformats.org/officeDocument/2006/relationships/image" Target="../media/image912.png"/><Relationship Id="rId112" Type="http://schemas.openxmlformats.org/officeDocument/2006/relationships/customXml" Target="../ink/ink903.xml"/><Relationship Id="rId133" Type="http://schemas.openxmlformats.org/officeDocument/2006/relationships/image" Target="../media/image934.png"/><Relationship Id="rId154" Type="http://schemas.openxmlformats.org/officeDocument/2006/relationships/customXml" Target="../ink/ink924.xml"/><Relationship Id="rId175" Type="http://schemas.openxmlformats.org/officeDocument/2006/relationships/image" Target="../media/image955.png"/><Relationship Id="rId196" Type="http://schemas.openxmlformats.org/officeDocument/2006/relationships/customXml" Target="../ink/ink945.xml"/><Relationship Id="rId200" Type="http://schemas.openxmlformats.org/officeDocument/2006/relationships/customXml" Target="../ink/ink947.xml"/><Relationship Id="rId16" Type="http://schemas.openxmlformats.org/officeDocument/2006/relationships/customXml" Target="../ink/ink855.xml"/><Relationship Id="rId221" Type="http://schemas.openxmlformats.org/officeDocument/2006/relationships/image" Target="../media/image978.png"/><Relationship Id="rId242" Type="http://schemas.openxmlformats.org/officeDocument/2006/relationships/customXml" Target="../ink/ink968.xml"/><Relationship Id="rId263" Type="http://schemas.openxmlformats.org/officeDocument/2006/relationships/image" Target="../media/image999.png"/><Relationship Id="rId284" Type="http://schemas.openxmlformats.org/officeDocument/2006/relationships/customXml" Target="../ink/ink989.xml"/><Relationship Id="rId37" Type="http://schemas.openxmlformats.org/officeDocument/2006/relationships/image" Target="../media/image886.png"/><Relationship Id="rId58" Type="http://schemas.openxmlformats.org/officeDocument/2006/relationships/customXml" Target="../ink/ink876.xml"/><Relationship Id="rId79" Type="http://schemas.openxmlformats.org/officeDocument/2006/relationships/image" Target="../media/image907.png"/><Relationship Id="rId102" Type="http://schemas.openxmlformats.org/officeDocument/2006/relationships/customXml" Target="../ink/ink898.xml"/><Relationship Id="rId123" Type="http://schemas.openxmlformats.org/officeDocument/2006/relationships/image" Target="../media/image929.png"/><Relationship Id="rId144" Type="http://schemas.openxmlformats.org/officeDocument/2006/relationships/customXml" Target="../ink/ink919.xml"/><Relationship Id="rId90" Type="http://schemas.openxmlformats.org/officeDocument/2006/relationships/customXml" Target="../ink/ink892.xml"/><Relationship Id="rId165" Type="http://schemas.openxmlformats.org/officeDocument/2006/relationships/image" Target="../media/image950.png"/><Relationship Id="rId186" Type="http://schemas.openxmlformats.org/officeDocument/2006/relationships/customXml" Target="../ink/ink940.xml"/><Relationship Id="rId211" Type="http://schemas.openxmlformats.org/officeDocument/2006/relationships/image" Target="../media/image973.png"/><Relationship Id="rId232" Type="http://schemas.openxmlformats.org/officeDocument/2006/relationships/customXml" Target="../ink/ink963.xml"/><Relationship Id="rId253" Type="http://schemas.openxmlformats.org/officeDocument/2006/relationships/image" Target="../media/image994.png"/><Relationship Id="rId274" Type="http://schemas.openxmlformats.org/officeDocument/2006/relationships/customXml" Target="../ink/ink984.xml"/><Relationship Id="rId27" Type="http://schemas.openxmlformats.org/officeDocument/2006/relationships/image" Target="../media/image881.png"/><Relationship Id="rId48" Type="http://schemas.openxmlformats.org/officeDocument/2006/relationships/customXml" Target="../ink/ink871.xml"/><Relationship Id="rId69" Type="http://schemas.openxmlformats.org/officeDocument/2006/relationships/image" Target="../media/image902.png"/><Relationship Id="rId113" Type="http://schemas.openxmlformats.org/officeDocument/2006/relationships/image" Target="../media/image924.png"/><Relationship Id="rId134" Type="http://schemas.openxmlformats.org/officeDocument/2006/relationships/customXml" Target="../ink/ink914.xml"/><Relationship Id="rId80" Type="http://schemas.openxmlformats.org/officeDocument/2006/relationships/customXml" Target="../ink/ink887.xml"/><Relationship Id="rId155" Type="http://schemas.openxmlformats.org/officeDocument/2006/relationships/image" Target="../media/image945.png"/><Relationship Id="rId176" Type="http://schemas.openxmlformats.org/officeDocument/2006/relationships/customXml" Target="../ink/ink935.xml"/><Relationship Id="rId197" Type="http://schemas.openxmlformats.org/officeDocument/2006/relationships/image" Target="../media/image966.png"/><Relationship Id="rId201" Type="http://schemas.openxmlformats.org/officeDocument/2006/relationships/image" Target="../media/image968.png"/><Relationship Id="rId222" Type="http://schemas.openxmlformats.org/officeDocument/2006/relationships/customXml" Target="../ink/ink958.xml"/><Relationship Id="rId243" Type="http://schemas.openxmlformats.org/officeDocument/2006/relationships/image" Target="../media/image989.png"/><Relationship Id="rId264" Type="http://schemas.openxmlformats.org/officeDocument/2006/relationships/customXml" Target="../ink/ink979.xml"/><Relationship Id="rId285" Type="http://schemas.openxmlformats.org/officeDocument/2006/relationships/image" Target="../media/image1010.png"/><Relationship Id="rId17" Type="http://schemas.openxmlformats.org/officeDocument/2006/relationships/image" Target="../media/image876.png"/><Relationship Id="rId38" Type="http://schemas.openxmlformats.org/officeDocument/2006/relationships/customXml" Target="../ink/ink866.xml"/><Relationship Id="rId59" Type="http://schemas.openxmlformats.org/officeDocument/2006/relationships/image" Target="../media/image897.png"/><Relationship Id="rId103" Type="http://schemas.openxmlformats.org/officeDocument/2006/relationships/image" Target="../media/image919.png"/><Relationship Id="rId124" Type="http://schemas.openxmlformats.org/officeDocument/2006/relationships/customXml" Target="../ink/ink909.xml"/><Relationship Id="rId70" Type="http://schemas.openxmlformats.org/officeDocument/2006/relationships/customXml" Target="../ink/ink882.xml"/><Relationship Id="rId91" Type="http://schemas.openxmlformats.org/officeDocument/2006/relationships/image" Target="../media/image913.png"/><Relationship Id="rId145" Type="http://schemas.openxmlformats.org/officeDocument/2006/relationships/image" Target="../media/image940.png"/><Relationship Id="rId166" Type="http://schemas.openxmlformats.org/officeDocument/2006/relationships/customXml" Target="../ink/ink930.xml"/><Relationship Id="rId187" Type="http://schemas.openxmlformats.org/officeDocument/2006/relationships/image" Target="../media/image961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953.xml"/><Relationship Id="rId233" Type="http://schemas.openxmlformats.org/officeDocument/2006/relationships/image" Target="../media/image984.png"/><Relationship Id="rId254" Type="http://schemas.openxmlformats.org/officeDocument/2006/relationships/customXml" Target="../ink/ink974.xml"/><Relationship Id="rId28" Type="http://schemas.openxmlformats.org/officeDocument/2006/relationships/customXml" Target="../ink/ink861.xml"/><Relationship Id="rId49" Type="http://schemas.openxmlformats.org/officeDocument/2006/relationships/image" Target="../media/image892.png"/><Relationship Id="rId114" Type="http://schemas.openxmlformats.org/officeDocument/2006/relationships/customXml" Target="../ink/ink904.xml"/><Relationship Id="rId275" Type="http://schemas.openxmlformats.org/officeDocument/2006/relationships/image" Target="../media/image1005.png"/><Relationship Id="rId60" Type="http://schemas.openxmlformats.org/officeDocument/2006/relationships/customXml" Target="../ink/ink877.xml"/><Relationship Id="rId81" Type="http://schemas.openxmlformats.org/officeDocument/2006/relationships/image" Target="../media/image908.png"/><Relationship Id="rId135" Type="http://schemas.openxmlformats.org/officeDocument/2006/relationships/image" Target="../media/image935.png"/><Relationship Id="rId156" Type="http://schemas.openxmlformats.org/officeDocument/2006/relationships/customXml" Target="../ink/ink925.xml"/><Relationship Id="rId177" Type="http://schemas.openxmlformats.org/officeDocument/2006/relationships/image" Target="../media/image956.png"/><Relationship Id="rId198" Type="http://schemas.openxmlformats.org/officeDocument/2006/relationships/customXml" Target="../ink/ink946.xml"/><Relationship Id="rId202" Type="http://schemas.openxmlformats.org/officeDocument/2006/relationships/customXml" Target="../ink/ink948.xml"/><Relationship Id="rId223" Type="http://schemas.openxmlformats.org/officeDocument/2006/relationships/image" Target="../media/image979.png"/><Relationship Id="rId244" Type="http://schemas.openxmlformats.org/officeDocument/2006/relationships/customXml" Target="../ink/ink969.xml"/><Relationship Id="rId18" Type="http://schemas.openxmlformats.org/officeDocument/2006/relationships/customXml" Target="../ink/ink856.xml"/><Relationship Id="rId39" Type="http://schemas.openxmlformats.org/officeDocument/2006/relationships/image" Target="../media/image887.png"/><Relationship Id="rId265" Type="http://schemas.openxmlformats.org/officeDocument/2006/relationships/image" Target="../media/image1000.png"/><Relationship Id="rId286" Type="http://schemas.openxmlformats.org/officeDocument/2006/relationships/customXml" Target="../ink/ink990.xml"/><Relationship Id="rId50" Type="http://schemas.openxmlformats.org/officeDocument/2006/relationships/customXml" Target="../ink/ink872.xml"/><Relationship Id="rId104" Type="http://schemas.openxmlformats.org/officeDocument/2006/relationships/customXml" Target="../ink/ink899.xml"/><Relationship Id="rId125" Type="http://schemas.openxmlformats.org/officeDocument/2006/relationships/image" Target="../media/image930.png"/><Relationship Id="rId146" Type="http://schemas.openxmlformats.org/officeDocument/2006/relationships/customXml" Target="../ink/ink920.xml"/><Relationship Id="rId167" Type="http://schemas.openxmlformats.org/officeDocument/2006/relationships/image" Target="../media/image951.png"/><Relationship Id="rId188" Type="http://schemas.openxmlformats.org/officeDocument/2006/relationships/customXml" Target="../ink/ink941.xml"/><Relationship Id="rId71" Type="http://schemas.openxmlformats.org/officeDocument/2006/relationships/image" Target="../media/image903.png"/><Relationship Id="rId92" Type="http://schemas.openxmlformats.org/officeDocument/2006/relationships/customXml" Target="../ink/ink893.xml"/><Relationship Id="rId213" Type="http://schemas.openxmlformats.org/officeDocument/2006/relationships/image" Target="../media/image974.png"/><Relationship Id="rId234" Type="http://schemas.openxmlformats.org/officeDocument/2006/relationships/customXml" Target="../ink/ink964.xml"/><Relationship Id="rId2" Type="http://schemas.openxmlformats.org/officeDocument/2006/relationships/customXml" Target="../ink/ink848.xml"/><Relationship Id="rId29" Type="http://schemas.openxmlformats.org/officeDocument/2006/relationships/image" Target="../media/image882.png"/><Relationship Id="rId255" Type="http://schemas.openxmlformats.org/officeDocument/2006/relationships/image" Target="../media/image995.png"/><Relationship Id="rId276" Type="http://schemas.openxmlformats.org/officeDocument/2006/relationships/customXml" Target="../ink/ink985.xml"/><Relationship Id="rId40" Type="http://schemas.openxmlformats.org/officeDocument/2006/relationships/customXml" Target="../ink/ink867.xml"/><Relationship Id="rId115" Type="http://schemas.openxmlformats.org/officeDocument/2006/relationships/image" Target="../media/image925.png"/><Relationship Id="rId136" Type="http://schemas.openxmlformats.org/officeDocument/2006/relationships/customXml" Target="../ink/ink915.xml"/><Relationship Id="rId157" Type="http://schemas.openxmlformats.org/officeDocument/2006/relationships/image" Target="../media/image946.png"/><Relationship Id="rId178" Type="http://schemas.openxmlformats.org/officeDocument/2006/relationships/customXml" Target="../ink/ink936.xml"/><Relationship Id="rId61" Type="http://schemas.openxmlformats.org/officeDocument/2006/relationships/image" Target="../media/image898.png"/><Relationship Id="rId82" Type="http://schemas.openxmlformats.org/officeDocument/2006/relationships/customXml" Target="../ink/ink888.xml"/><Relationship Id="rId199" Type="http://schemas.openxmlformats.org/officeDocument/2006/relationships/image" Target="../media/image967.png"/><Relationship Id="rId203" Type="http://schemas.openxmlformats.org/officeDocument/2006/relationships/image" Target="../media/image969.png"/><Relationship Id="rId19" Type="http://schemas.openxmlformats.org/officeDocument/2006/relationships/image" Target="../media/image877.png"/><Relationship Id="rId224" Type="http://schemas.openxmlformats.org/officeDocument/2006/relationships/customXml" Target="../ink/ink959.xml"/><Relationship Id="rId245" Type="http://schemas.openxmlformats.org/officeDocument/2006/relationships/image" Target="../media/image990.png"/><Relationship Id="rId266" Type="http://schemas.openxmlformats.org/officeDocument/2006/relationships/customXml" Target="../ink/ink980.xml"/><Relationship Id="rId287" Type="http://schemas.openxmlformats.org/officeDocument/2006/relationships/image" Target="../media/image1011.png"/><Relationship Id="rId30" Type="http://schemas.openxmlformats.org/officeDocument/2006/relationships/customXml" Target="../ink/ink862.xml"/><Relationship Id="rId105" Type="http://schemas.openxmlformats.org/officeDocument/2006/relationships/image" Target="../media/image920.png"/><Relationship Id="rId126" Type="http://schemas.openxmlformats.org/officeDocument/2006/relationships/customXml" Target="../ink/ink910.xml"/><Relationship Id="rId147" Type="http://schemas.openxmlformats.org/officeDocument/2006/relationships/image" Target="../media/image941.png"/><Relationship Id="rId168" Type="http://schemas.openxmlformats.org/officeDocument/2006/relationships/customXml" Target="../ink/ink931.xml"/><Relationship Id="rId51" Type="http://schemas.openxmlformats.org/officeDocument/2006/relationships/image" Target="../media/image893.png"/><Relationship Id="rId72" Type="http://schemas.openxmlformats.org/officeDocument/2006/relationships/customXml" Target="../ink/ink883.xml"/><Relationship Id="rId93" Type="http://schemas.openxmlformats.org/officeDocument/2006/relationships/image" Target="../media/image914.png"/><Relationship Id="rId189" Type="http://schemas.openxmlformats.org/officeDocument/2006/relationships/image" Target="../media/image962.png"/><Relationship Id="rId3" Type="http://schemas.openxmlformats.org/officeDocument/2006/relationships/image" Target="../media/image869.png"/><Relationship Id="rId214" Type="http://schemas.openxmlformats.org/officeDocument/2006/relationships/customXml" Target="../ink/ink954.xml"/><Relationship Id="rId235" Type="http://schemas.openxmlformats.org/officeDocument/2006/relationships/image" Target="../media/image985.png"/><Relationship Id="rId256" Type="http://schemas.openxmlformats.org/officeDocument/2006/relationships/customXml" Target="../ink/ink975.xml"/><Relationship Id="rId277" Type="http://schemas.openxmlformats.org/officeDocument/2006/relationships/image" Target="../media/image1006.png"/><Relationship Id="rId116" Type="http://schemas.openxmlformats.org/officeDocument/2006/relationships/customXml" Target="../ink/ink905.xml"/><Relationship Id="rId137" Type="http://schemas.openxmlformats.org/officeDocument/2006/relationships/image" Target="../media/image936.png"/><Relationship Id="rId158" Type="http://schemas.openxmlformats.org/officeDocument/2006/relationships/customXml" Target="../ink/ink926.xml"/><Relationship Id="rId20" Type="http://schemas.openxmlformats.org/officeDocument/2006/relationships/customXml" Target="../ink/ink857.xml"/><Relationship Id="rId41" Type="http://schemas.openxmlformats.org/officeDocument/2006/relationships/image" Target="../media/image888.png"/><Relationship Id="rId62" Type="http://schemas.openxmlformats.org/officeDocument/2006/relationships/customXml" Target="../ink/ink878.xml"/><Relationship Id="rId83" Type="http://schemas.openxmlformats.org/officeDocument/2006/relationships/image" Target="../media/image909.png"/><Relationship Id="rId179" Type="http://schemas.openxmlformats.org/officeDocument/2006/relationships/image" Target="../media/image957.png"/><Relationship Id="rId190" Type="http://schemas.openxmlformats.org/officeDocument/2006/relationships/customXml" Target="../ink/ink942.xml"/><Relationship Id="rId204" Type="http://schemas.openxmlformats.org/officeDocument/2006/relationships/customXml" Target="../ink/ink949.xml"/><Relationship Id="rId225" Type="http://schemas.openxmlformats.org/officeDocument/2006/relationships/image" Target="../media/image980.png"/><Relationship Id="rId246" Type="http://schemas.openxmlformats.org/officeDocument/2006/relationships/customXml" Target="../ink/ink970.xml"/><Relationship Id="rId267" Type="http://schemas.openxmlformats.org/officeDocument/2006/relationships/image" Target="../media/image1001.png"/><Relationship Id="rId106" Type="http://schemas.openxmlformats.org/officeDocument/2006/relationships/customXml" Target="../ink/ink900.xml"/><Relationship Id="rId127" Type="http://schemas.openxmlformats.org/officeDocument/2006/relationships/image" Target="../media/image931.png"/><Relationship Id="rId10" Type="http://schemas.openxmlformats.org/officeDocument/2006/relationships/customXml" Target="../ink/ink852.xml"/><Relationship Id="rId31" Type="http://schemas.openxmlformats.org/officeDocument/2006/relationships/image" Target="../media/image883.png"/><Relationship Id="rId52" Type="http://schemas.openxmlformats.org/officeDocument/2006/relationships/customXml" Target="../ink/ink873.xml"/><Relationship Id="rId73" Type="http://schemas.openxmlformats.org/officeDocument/2006/relationships/image" Target="../media/image904.png"/><Relationship Id="rId94" Type="http://schemas.openxmlformats.org/officeDocument/2006/relationships/customXml" Target="../ink/ink894.xml"/><Relationship Id="rId148" Type="http://schemas.openxmlformats.org/officeDocument/2006/relationships/customXml" Target="../ink/ink921.xml"/><Relationship Id="rId169" Type="http://schemas.openxmlformats.org/officeDocument/2006/relationships/image" Target="../media/image952.png"/><Relationship Id="rId4" Type="http://schemas.openxmlformats.org/officeDocument/2006/relationships/customXml" Target="../ink/ink849.xml"/><Relationship Id="rId180" Type="http://schemas.openxmlformats.org/officeDocument/2006/relationships/customXml" Target="../ink/ink937.xml"/><Relationship Id="rId215" Type="http://schemas.openxmlformats.org/officeDocument/2006/relationships/image" Target="../media/image975.png"/><Relationship Id="rId236" Type="http://schemas.openxmlformats.org/officeDocument/2006/relationships/customXml" Target="../ink/ink965.xml"/><Relationship Id="rId257" Type="http://schemas.openxmlformats.org/officeDocument/2006/relationships/image" Target="../media/image996.png"/><Relationship Id="rId278" Type="http://schemas.openxmlformats.org/officeDocument/2006/relationships/customXml" Target="../ink/ink986.xml"/><Relationship Id="rId42" Type="http://schemas.openxmlformats.org/officeDocument/2006/relationships/customXml" Target="../ink/ink868.xml"/><Relationship Id="rId84" Type="http://schemas.openxmlformats.org/officeDocument/2006/relationships/customXml" Target="../ink/ink889.xml"/><Relationship Id="rId138" Type="http://schemas.openxmlformats.org/officeDocument/2006/relationships/customXml" Target="../ink/ink916.xml"/><Relationship Id="rId191" Type="http://schemas.openxmlformats.org/officeDocument/2006/relationships/image" Target="../media/image963.png"/><Relationship Id="rId205" Type="http://schemas.openxmlformats.org/officeDocument/2006/relationships/image" Target="../media/image970.png"/><Relationship Id="rId247" Type="http://schemas.openxmlformats.org/officeDocument/2006/relationships/image" Target="../media/image991.png"/><Relationship Id="rId107" Type="http://schemas.openxmlformats.org/officeDocument/2006/relationships/image" Target="../media/image921.png"/><Relationship Id="rId11" Type="http://schemas.openxmlformats.org/officeDocument/2006/relationships/image" Target="../media/image873.png"/><Relationship Id="rId53" Type="http://schemas.openxmlformats.org/officeDocument/2006/relationships/image" Target="../media/image894.png"/><Relationship Id="rId149" Type="http://schemas.openxmlformats.org/officeDocument/2006/relationships/image" Target="../media/image942.png"/><Relationship Id="rId95" Type="http://schemas.openxmlformats.org/officeDocument/2006/relationships/image" Target="../media/image915.png"/><Relationship Id="rId160" Type="http://schemas.openxmlformats.org/officeDocument/2006/relationships/customXml" Target="../ink/ink927.xml"/><Relationship Id="rId216" Type="http://schemas.openxmlformats.org/officeDocument/2006/relationships/customXml" Target="../ink/ink955.xml"/><Relationship Id="rId258" Type="http://schemas.openxmlformats.org/officeDocument/2006/relationships/customXml" Target="../ink/ink976.xml"/><Relationship Id="rId22" Type="http://schemas.openxmlformats.org/officeDocument/2006/relationships/customXml" Target="../ink/ink858.xml"/><Relationship Id="rId64" Type="http://schemas.openxmlformats.org/officeDocument/2006/relationships/customXml" Target="../ink/ink879.xml"/><Relationship Id="rId118" Type="http://schemas.openxmlformats.org/officeDocument/2006/relationships/customXml" Target="../ink/ink906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024.png"/><Relationship Id="rId21" Type="http://schemas.openxmlformats.org/officeDocument/2006/relationships/customXml" Target="../ink/ink1000.xml"/><Relationship Id="rId42" Type="http://schemas.openxmlformats.org/officeDocument/2006/relationships/image" Target="../media/image1032.png"/><Relationship Id="rId47" Type="http://schemas.openxmlformats.org/officeDocument/2006/relationships/customXml" Target="../ink/ink1013.xml"/><Relationship Id="rId63" Type="http://schemas.openxmlformats.org/officeDocument/2006/relationships/customXml" Target="../ink/ink1021.xml"/><Relationship Id="rId68" Type="http://schemas.openxmlformats.org/officeDocument/2006/relationships/image" Target="../media/image1045.png"/><Relationship Id="rId84" Type="http://schemas.openxmlformats.org/officeDocument/2006/relationships/image" Target="../media/image1053.png"/><Relationship Id="rId89" Type="http://schemas.openxmlformats.org/officeDocument/2006/relationships/customXml" Target="../ink/ink1034.xml"/><Relationship Id="rId112" Type="http://schemas.openxmlformats.org/officeDocument/2006/relationships/image" Target="../media/image1067.png"/><Relationship Id="rId16" Type="http://schemas.openxmlformats.org/officeDocument/2006/relationships/image" Target="../media/image1019.png"/><Relationship Id="rId107" Type="http://schemas.openxmlformats.org/officeDocument/2006/relationships/customXml" Target="../ink/ink1043.xml"/><Relationship Id="rId11" Type="http://schemas.openxmlformats.org/officeDocument/2006/relationships/customXml" Target="../ink/ink995.xml"/><Relationship Id="rId32" Type="http://schemas.openxmlformats.org/officeDocument/2006/relationships/image" Target="../media/image1027.png"/><Relationship Id="rId37" Type="http://schemas.openxmlformats.org/officeDocument/2006/relationships/customXml" Target="../ink/ink1008.xml"/><Relationship Id="rId53" Type="http://schemas.openxmlformats.org/officeDocument/2006/relationships/customXml" Target="../ink/ink1016.xml"/><Relationship Id="rId58" Type="http://schemas.openxmlformats.org/officeDocument/2006/relationships/image" Target="../media/image1040.png"/><Relationship Id="rId74" Type="http://schemas.openxmlformats.org/officeDocument/2006/relationships/image" Target="../media/image1048.png"/><Relationship Id="rId79" Type="http://schemas.openxmlformats.org/officeDocument/2006/relationships/customXml" Target="../ink/ink1029.xml"/><Relationship Id="rId102" Type="http://schemas.openxmlformats.org/officeDocument/2006/relationships/image" Target="../media/image1062.png"/><Relationship Id="rId5" Type="http://schemas.openxmlformats.org/officeDocument/2006/relationships/customXml" Target="../ink/ink992.xml"/><Relationship Id="rId90" Type="http://schemas.openxmlformats.org/officeDocument/2006/relationships/image" Target="../media/image1056.png"/><Relationship Id="rId95" Type="http://schemas.openxmlformats.org/officeDocument/2006/relationships/customXml" Target="../ink/ink1037.xml"/><Relationship Id="rId22" Type="http://schemas.openxmlformats.org/officeDocument/2006/relationships/image" Target="../media/image1022.png"/><Relationship Id="rId27" Type="http://schemas.openxmlformats.org/officeDocument/2006/relationships/customXml" Target="../ink/ink1003.xml"/><Relationship Id="rId43" Type="http://schemas.openxmlformats.org/officeDocument/2006/relationships/customXml" Target="../ink/ink1011.xml"/><Relationship Id="rId48" Type="http://schemas.openxmlformats.org/officeDocument/2006/relationships/image" Target="../media/image1035.png"/><Relationship Id="rId64" Type="http://schemas.openxmlformats.org/officeDocument/2006/relationships/image" Target="../media/image1043.png"/><Relationship Id="rId69" Type="http://schemas.openxmlformats.org/officeDocument/2006/relationships/customXml" Target="../ink/ink1024.xml"/><Relationship Id="rId80" Type="http://schemas.openxmlformats.org/officeDocument/2006/relationships/image" Target="../media/image1051.png"/><Relationship Id="rId85" Type="http://schemas.openxmlformats.org/officeDocument/2006/relationships/customXml" Target="../ink/ink1032.xml"/><Relationship Id="rId12" Type="http://schemas.openxmlformats.org/officeDocument/2006/relationships/image" Target="../media/image1017.png"/><Relationship Id="rId17" Type="http://schemas.openxmlformats.org/officeDocument/2006/relationships/customXml" Target="../ink/ink998.xml"/><Relationship Id="rId33" Type="http://schemas.openxmlformats.org/officeDocument/2006/relationships/customXml" Target="../ink/ink1006.xml"/><Relationship Id="rId38" Type="http://schemas.openxmlformats.org/officeDocument/2006/relationships/image" Target="../media/image1030.png"/><Relationship Id="rId59" Type="http://schemas.openxmlformats.org/officeDocument/2006/relationships/customXml" Target="../ink/ink1019.xml"/><Relationship Id="rId103" Type="http://schemas.openxmlformats.org/officeDocument/2006/relationships/customXml" Target="../ink/ink1041.xml"/><Relationship Id="rId108" Type="http://schemas.openxmlformats.org/officeDocument/2006/relationships/image" Target="../media/image1065.png"/><Relationship Id="rId54" Type="http://schemas.openxmlformats.org/officeDocument/2006/relationships/image" Target="../media/image1038.png"/><Relationship Id="rId70" Type="http://schemas.openxmlformats.org/officeDocument/2006/relationships/image" Target="../media/image1046.png"/><Relationship Id="rId75" Type="http://schemas.openxmlformats.org/officeDocument/2006/relationships/customXml" Target="../ink/ink1027.xml"/><Relationship Id="rId91" Type="http://schemas.openxmlformats.org/officeDocument/2006/relationships/customXml" Target="../ink/ink1035.xml"/><Relationship Id="rId96" Type="http://schemas.openxmlformats.org/officeDocument/2006/relationships/image" Target="../media/image10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4.png"/><Relationship Id="rId15" Type="http://schemas.openxmlformats.org/officeDocument/2006/relationships/customXml" Target="../ink/ink997.xml"/><Relationship Id="rId23" Type="http://schemas.openxmlformats.org/officeDocument/2006/relationships/customXml" Target="../ink/ink1001.xml"/><Relationship Id="rId28" Type="http://schemas.openxmlformats.org/officeDocument/2006/relationships/image" Target="../media/image1025.png"/><Relationship Id="rId36" Type="http://schemas.openxmlformats.org/officeDocument/2006/relationships/image" Target="../media/image1029.png"/><Relationship Id="rId49" Type="http://schemas.openxmlformats.org/officeDocument/2006/relationships/customXml" Target="../ink/ink1014.xml"/><Relationship Id="rId57" Type="http://schemas.openxmlformats.org/officeDocument/2006/relationships/customXml" Target="../ink/ink1018.xml"/><Relationship Id="rId106" Type="http://schemas.openxmlformats.org/officeDocument/2006/relationships/image" Target="../media/image1064.png"/><Relationship Id="rId10" Type="http://schemas.openxmlformats.org/officeDocument/2006/relationships/image" Target="../media/image1016.png"/><Relationship Id="rId31" Type="http://schemas.openxmlformats.org/officeDocument/2006/relationships/customXml" Target="../ink/ink1005.xml"/><Relationship Id="rId44" Type="http://schemas.openxmlformats.org/officeDocument/2006/relationships/image" Target="../media/image1033.png"/><Relationship Id="rId52" Type="http://schemas.openxmlformats.org/officeDocument/2006/relationships/image" Target="../media/image1037.png"/><Relationship Id="rId60" Type="http://schemas.openxmlformats.org/officeDocument/2006/relationships/image" Target="../media/image1041.png"/><Relationship Id="rId65" Type="http://schemas.openxmlformats.org/officeDocument/2006/relationships/customXml" Target="../ink/ink1022.xml"/><Relationship Id="rId73" Type="http://schemas.openxmlformats.org/officeDocument/2006/relationships/customXml" Target="../ink/ink1026.xml"/><Relationship Id="rId78" Type="http://schemas.openxmlformats.org/officeDocument/2006/relationships/image" Target="../media/image1050.png"/><Relationship Id="rId81" Type="http://schemas.openxmlformats.org/officeDocument/2006/relationships/customXml" Target="../ink/ink1030.xml"/><Relationship Id="rId86" Type="http://schemas.openxmlformats.org/officeDocument/2006/relationships/image" Target="../media/image1054.png"/><Relationship Id="rId94" Type="http://schemas.openxmlformats.org/officeDocument/2006/relationships/image" Target="../media/image1058.png"/><Relationship Id="rId99" Type="http://schemas.openxmlformats.org/officeDocument/2006/relationships/customXml" Target="../ink/ink1039.xml"/><Relationship Id="rId101" Type="http://schemas.openxmlformats.org/officeDocument/2006/relationships/customXml" Target="../ink/ink1040.xml"/><Relationship Id="rId4" Type="http://schemas.openxmlformats.org/officeDocument/2006/relationships/image" Target="../media/image1013.png"/><Relationship Id="rId9" Type="http://schemas.openxmlformats.org/officeDocument/2006/relationships/customXml" Target="../ink/ink994.xml"/><Relationship Id="rId13" Type="http://schemas.openxmlformats.org/officeDocument/2006/relationships/customXml" Target="../ink/ink996.xml"/><Relationship Id="rId18" Type="http://schemas.openxmlformats.org/officeDocument/2006/relationships/image" Target="../media/image1020.png"/><Relationship Id="rId39" Type="http://schemas.openxmlformats.org/officeDocument/2006/relationships/customXml" Target="../ink/ink1009.xml"/><Relationship Id="rId109" Type="http://schemas.openxmlformats.org/officeDocument/2006/relationships/customXml" Target="../ink/ink1044.xml"/><Relationship Id="rId34" Type="http://schemas.openxmlformats.org/officeDocument/2006/relationships/image" Target="../media/image1028.png"/><Relationship Id="rId50" Type="http://schemas.openxmlformats.org/officeDocument/2006/relationships/image" Target="../media/image1036.png"/><Relationship Id="rId55" Type="http://schemas.openxmlformats.org/officeDocument/2006/relationships/customXml" Target="../ink/ink1017.xml"/><Relationship Id="rId76" Type="http://schemas.openxmlformats.org/officeDocument/2006/relationships/image" Target="../media/image1049.png"/><Relationship Id="rId97" Type="http://schemas.openxmlformats.org/officeDocument/2006/relationships/customXml" Target="../ink/ink1038.xml"/><Relationship Id="rId104" Type="http://schemas.openxmlformats.org/officeDocument/2006/relationships/image" Target="../media/image1063.png"/><Relationship Id="rId7" Type="http://schemas.openxmlformats.org/officeDocument/2006/relationships/customXml" Target="../ink/ink993.xml"/><Relationship Id="rId71" Type="http://schemas.openxmlformats.org/officeDocument/2006/relationships/customXml" Target="../ink/ink1025.xml"/><Relationship Id="rId92" Type="http://schemas.openxmlformats.org/officeDocument/2006/relationships/image" Target="../media/image1057.png"/><Relationship Id="rId2" Type="http://schemas.openxmlformats.org/officeDocument/2006/relationships/image" Target="../media/image1012.jpg"/><Relationship Id="rId29" Type="http://schemas.openxmlformats.org/officeDocument/2006/relationships/customXml" Target="../ink/ink1004.xml"/><Relationship Id="rId24" Type="http://schemas.openxmlformats.org/officeDocument/2006/relationships/image" Target="../media/image1023.png"/><Relationship Id="rId40" Type="http://schemas.openxmlformats.org/officeDocument/2006/relationships/image" Target="../media/image1031.png"/><Relationship Id="rId45" Type="http://schemas.openxmlformats.org/officeDocument/2006/relationships/customXml" Target="../ink/ink1012.xml"/><Relationship Id="rId66" Type="http://schemas.openxmlformats.org/officeDocument/2006/relationships/image" Target="../media/image1044.png"/><Relationship Id="rId87" Type="http://schemas.openxmlformats.org/officeDocument/2006/relationships/customXml" Target="../ink/ink1033.xml"/><Relationship Id="rId110" Type="http://schemas.openxmlformats.org/officeDocument/2006/relationships/image" Target="../media/image1066.png"/><Relationship Id="rId61" Type="http://schemas.openxmlformats.org/officeDocument/2006/relationships/customXml" Target="../ink/ink1020.xml"/><Relationship Id="rId82" Type="http://schemas.openxmlformats.org/officeDocument/2006/relationships/image" Target="../media/image1052.png"/><Relationship Id="rId19" Type="http://schemas.openxmlformats.org/officeDocument/2006/relationships/customXml" Target="../ink/ink999.xml"/><Relationship Id="rId14" Type="http://schemas.openxmlformats.org/officeDocument/2006/relationships/image" Target="../media/image1018.png"/><Relationship Id="rId30" Type="http://schemas.openxmlformats.org/officeDocument/2006/relationships/image" Target="../media/image1026.png"/><Relationship Id="rId35" Type="http://schemas.openxmlformats.org/officeDocument/2006/relationships/customXml" Target="../ink/ink1007.xml"/><Relationship Id="rId56" Type="http://schemas.openxmlformats.org/officeDocument/2006/relationships/image" Target="../media/image1039.png"/><Relationship Id="rId77" Type="http://schemas.openxmlformats.org/officeDocument/2006/relationships/customXml" Target="../ink/ink1028.xml"/><Relationship Id="rId100" Type="http://schemas.openxmlformats.org/officeDocument/2006/relationships/image" Target="../media/image1061.png"/><Relationship Id="rId105" Type="http://schemas.openxmlformats.org/officeDocument/2006/relationships/customXml" Target="../ink/ink1042.xml"/><Relationship Id="rId8" Type="http://schemas.openxmlformats.org/officeDocument/2006/relationships/image" Target="../media/image1015.png"/><Relationship Id="rId51" Type="http://schemas.openxmlformats.org/officeDocument/2006/relationships/customXml" Target="../ink/ink1015.xml"/><Relationship Id="rId72" Type="http://schemas.openxmlformats.org/officeDocument/2006/relationships/image" Target="../media/image1047.png"/><Relationship Id="rId93" Type="http://schemas.openxmlformats.org/officeDocument/2006/relationships/customXml" Target="../ink/ink1036.xml"/><Relationship Id="rId98" Type="http://schemas.openxmlformats.org/officeDocument/2006/relationships/image" Target="../media/image1060.png"/><Relationship Id="rId3" Type="http://schemas.openxmlformats.org/officeDocument/2006/relationships/customXml" Target="../ink/ink991.xml"/><Relationship Id="rId25" Type="http://schemas.openxmlformats.org/officeDocument/2006/relationships/customXml" Target="../ink/ink1002.xml"/><Relationship Id="rId46" Type="http://schemas.openxmlformats.org/officeDocument/2006/relationships/image" Target="../media/image1034.png"/><Relationship Id="rId67" Type="http://schemas.openxmlformats.org/officeDocument/2006/relationships/customXml" Target="../ink/ink1023.xml"/><Relationship Id="rId20" Type="http://schemas.openxmlformats.org/officeDocument/2006/relationships/image" Target="../media/image1021.png"/><Relationship Id="rId41" Type="http://schemas.openxmlformats.org/officeDocument/2006/relationships/customXml" Target="../ink/ink1010.xml"/><Relationship Id="rId62" Type="http://schemas.openxmlformats.org/officeDocument/2006/relationships/image" Target="../media/image1042.png"/><Relationship Id="rId83" Type="http://schemas.openxmlformats.org/officeDocument/2006/relationships/customXml" Target="../ink/ink1031.xml"/><Relationship Id="rId88" Type="http://schemas.openxmlformats.org/officeDocument/2006/relationships/image" Target="../media/image1055.png"/><Relationship Id="rId111" Type="http://schemas.openxmlformats.org/officeDocument/2006/relationships/customXml" Target="../ink/ink10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7B2BBD95-304C-4B08-9A16-BF5796F26525}"/>
              </a:ext>
            </a:extLst>
          </p:cNvPr>
          <p:cNvSpPr txBox="1">
            <a:spLocks noChangeArrowheads="1"/>
          </p:cNvSpPr>
          <p:nvPr/>
        </p:nvSpPr>
        <p:spPr>
          <a:xfrm>
            <a:off x="2600905" y="510007"/>
            <a:ext cx="8005976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Arial" panose="020B0604020202020204" pitchFamily="34" charset="0"/>
              </a:rPr>
              <a:t>Lecture 1</a:t>
            </a:r>
            <a:br>
              <a:rPr lang="en-US" sz="3600" b="1" dirty="0">
                <a:latin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</a:rPr>
              <a:t>Chemistry and Biology Fundamentals II</a:t>
            </a:r>
            <a:endParaRPr lang="en-US" sz="3600" dirty="0">
              <a:latin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54A98A5-84A1-4394-BEC3-0E5E7644FB7C}"/>
              </a:ext>
            </a:extLst>
          </p:cNvPr>
          <p:cNvSpPr txBox="1"/>
          <p:nvPr/>
        </p:nvSpPr>
        <p:spPr>
          <a:xfrm>
            <a:off x="3710038" y="2484438"/>
            <a:ext cx="62110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Chirality of carbon, chiral drugs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Molecular interactions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pH and charge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Protein Structure and Stability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Ligand Binding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</a:rPr>
              <a:t>Proteins as enzymes (PKU disease)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72FFEBE-A36F-05D4-B99E-3D1B3C051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0F7380-502F-470E-BC77-1D84BB81154A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2FBB088-2A23-F3CB-B449-23A48DC00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0E0EFF-52F6-BCB8-1136-E7CCFFAA1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269A6A2-5449-0506-E848-53C53FB06FE6}"/>
              </a:ext>
            </a:extLst>
          </p:cNvPr>
          <p:cNvGrpSpPr/>
          <p:nvPr/>
        </p:nvGrpSpPr>
        <p:grpSpPr>
          <a:xfrm>
            <a:off x="3410837" y="3502431"/>
            <a:ext cx="371880" cy="525960"/>
            <a:chOff x="3410837" y="3502431"/>
            <a:chExt cx="371880" cy="525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FDF5884-C369-E9B8-212A-EF8D63D3807E}"/>
                    </a:ext>
                  </a:extLst>
                </p14:cNvPr>
                <p14:cNvContentPartPr/>
                <p14:nvPr/>
              </p14:nvContentPartPr>
              <p14:xfrm>
                <a:off x="3410837" y="3502431"/>
                <a:ext cx="358200" cy="1904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FDF5884-C369-E9B8-212A-EF8D63D3807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401837" y="3493791"/>
                  <a:ext cx="37584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669CBC2-30E9-AFE0-E996-1ABA8CB0E81C}"/>
                    </a:ext>
                  </a:extLst>
                </p14:cNvPr>
                <p14:cNvContentPartPr/>
                <p14:nvPr/>
              </p14:nvContentPartPr>
              <p14:xfrm>
                <a:off x="3505877" y="3793671"/>
                <a:ext cx="276840" cy="23472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669CBC2-30E9-AFE0-E996-1ABA8CB0E81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496877" y="3785031"/>
                  <a:ext cx="294480" cy="252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7258D32A-15FE-F951-3506-5052C4B0A681}"/>
                  </a:ext>
                </a:extLst>
              </p14:cNvPr>
              <p14:cNvContentPartPr/>
              <p14:nvPr/>
            </p14:nvContentPartPr>
            <p14:xfrm>
              <a:off x="3301397" y="4049271"/>
              <a:ext cx="697320" cy="2347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7258D32A-15FE-F951-3506-5052C4B0A68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292757" y="4040271"/>
                <a:ext cx="714960" cy="252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43053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00767" y="902707"/>
            <a:ext cx="599174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 single tetrahedral carbon atom can have four groups attached (group = collection of atoms)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15481" y="176034"/>
            <a:ext cx="7860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Unique Feature of Tetrahedral Carbon - Chirality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32508-3444-4A1F-A08E-E01D07EB4206}"/>
              </a:ext>
            </a:extLst>
          </p:cNvPr>
          <p:cNvSpPr txBox="1"/>
          <p:nvPr/>
        </p:nvSpPr>
        <p:spPr>
          <a:xfrm>
            <a:off x="700767" y="1479582"/>
            <a:ext cx="7315201" cy="335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If the four groups are different, then two forms of the molecule are possible, they are </a:t>
            </a:r>
            <a:r>
              <a:rPr lang="en-US" b="1" dirty="0">
                <a:latin typeface="Arial" panose="020B0604020202020204" pitchFamily="34" charset="0"/>
              </a:rPr>
              <a:t>mirror images </a:t>
            </a:r>
            <a:r>
              <a:rPr lang="en-US" dirty="0">
                <a:latin typeface="Arial" panose="020B0604020202020204" pitchFamily="34" charset="0"/>
              </a:rPr>
              <a:t>of each other.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carbon that has four different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</a:rPr>
              <a:t>groups</a:t>
            </a:r>
            <a:r>
              <a:rPr lang="en-US" dirty="0">
                <a:latin typeface="Arial" panose="020B0604020202020204" pitchFamily="34" charset="0"/>
              </a:rPr>
              <a:t> is called a </a:t>
            </a:r>
            <a:r>
              <a:rPr lang="en-US" b="1" dirty="0">
                <a:latin typeface="Arial" panose="020B0604020202020204" pitchFamily="34" charset="0"/>
              </a:rPr>
              <a:t>chiral carbon.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two different mirror-image molecules are called </a:t>
            </a:r>
            <a:r>
              <a:rPr lang="en-US" b="1" dirty="0">
                <a:latin typeface="Arial" panose="020B0604020202020204" pitchFamily="34" charset="0"/>
              </a:rPr>
              <a:t>enantiomers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These two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</a:rPr>
              <a:t>cannot be superimposed </a:t>
            </a:r>
            <a:r>
              <a:rPr lang="en-US" dirty="0">
                <a:latin typeface="Arial" panose="020B0604020202020204" pitchFamily="34" charset="0"/>
              </a:rPr>
              <a:t>on each other (superimposed = rotated so that the same atoms overlap)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A mixture of both enantiomers is called a </a:t>
            </a:r>
            <a:r>
              <a:rPr lang="en-US" b="1" dirty="0">
                <a:latin typeface="Arial" panose="020B0604020202020204" pitchFamily="34" charset="0"/>
              </a:rPr>
              <a:t>racemic mixture</a:t>
            </a:r>
            <a:r>
              <a:rPr lang="en-US" dirty="0">
                <a:latin typeface="Arial" panose="020B0604020202020204" pitchFamily="34" charset="0"/>
              </a:rPr>
              <a:t>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One naming system to distinguish enantiomers is D &amp; L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703097-9513-92DB-D2AD-57C8946AD0A8}"/>
              </a:ext>
            </a:extLst>
          </p:cNvPr>
          <p:cNvGrpSpPr/>
          <p:nvPr/>
        </p:nvGrpSpPr>
        <p:grpSpPr>
          <a:xfrm>
            <a:off x="8503226" y="898727"/>
            <a:ext cx="1739527" cy="1754327"/>
            <a:chOff x="8323056" y="893968"/>
            <a:chExt cx="1739527" cy="1754327"/>
          </a:xfrm>
        </p:grpSpPr>
        <p:pic>
          <p:nvPicPr>
            <p:cNvPr id="3" name="Content Placeholder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7" t="10637" r="56194" b="5462"/>
            <a:stretch/>
          </p:blipFill>
          <p:spPr>
            <a:xfrm>
              <a:off x="8323056" y="893968"/>
              <a:ext cx="1739527" cy="1754327"/>
            </a:xfrm>
            <a:prstGeom prst="rect">
              <a:avLst/>
            </a:prstGeom>
          </p:spPr>
        </p:pic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D1C185A-902D-439A-8A16-93D5296C1CD0}"/>
                </a:ext>
              </a:extLst>
            </p:cNvPr>
            <p:cNvSpPr/>
            <p:nvPr/>
          </p:nvSpPr>
          <p:spPr>
            <a:xfrm>
              <a:off x="9002320" y="950359"/>
              <a:ext cx="381000" cy="381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9ABA289-02F8-44CA-BF0B-F29DF7CE6634}"/>
                </a:ext>
              </a:extLst>
            </p:cNvPr>
            <p:cNvSpPr/>
            <p:nvPr/>
          </p:nvSpPr>
          <p:spPr>
            <a:xfrm>
              <a:off x="9652335" y="1914255"/>
              <a:ext cx="381000" cy="381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8B4FB89A-0F7B-446F-A129-A50313FEC91A}"/>
                </a:ext>
              </a:extLst>
            </p:cNvPr>
            <p:cNvSpPr/>
            <p:nvPr/>
          </p:nvSpPr>
          <p:spPr>
            <a:xfrm>
              <a:off x="8620996" y="2241464"/>
              <a:ext cx="381000" cy="381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FDECAEB-985B-43CF-A134-7E2A291B4C8E}"/>
                </a:ext>
              </a:extLst>
            </p:cNvPr>
            <p:cNvSpPr/>
            <p:nvPr/>
          </p:nvSpPr>
          <p:spPr>
            <a:xfrm>
              <a:off x="8414167" y="1771132"/>
              <a:ext cx="381000" cy="381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4253ABD-C44E-6E4E-E109-16C12631016F}"/>
              </a:ext>
            </a:extLst>
          </p:cNvPr>
          <p:cNvGrpSpPr/>
          <p:nvPr/>
        </p:nvGrpSpPr>
        <p:grpSpPr>
          <a:xfrm>
            <a:off x="10555674" y="808038"/>
            <a:ext cx="1739527" cy="1754327"/>
            <a:chOff x="8323056" y="893968"/>
            <a:chExt cx="1739527" cy="1754327"/>
          </a:xfrm>
        </p:grpSpPr>
        <p:pic>
          <p:nvPicPr>
            <p:cNvPr id="24" name="Content Placeholder 3">
              <a:extLst>
                <a:ext uri="{FF2B5EF4-FFF2-40B4-BE49-F238E27FC236}">
                  <a16:creationId xmlns:a16="http://schemas.microsoft.com/office/drawing/2014/main" id="{FC6959ED-3357-40C8-F71B-449CEC289A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607" t="10637" r="56194" b="5462"/>
            <a:stretch/>
          </p:blipFill>
          <p:spPr>
            <a:xfrm>
              <a:off x="8323056" y="893968"/>
              <a:ext cx="1739527" cy="1754327"/>
            </a:xfrm>
            <a:prstGeom prst="rect">
              <a:avLst/>
            </a:prstGeom>
          </p:spPr>
        </p:pic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27B0DC9-1D91-5BBE-408C-D7A8950D5CA7}"/>
                </a:ext>
              </a:extLst>
            </p:cNvPr>
            <p:cNvSpPr/>
            <p:nvPr/>
          </p:nvSpPr>
          <p:spPr>
            <a:xfrm>
              <a:off x="9002320" y="950359"/>
              <a:ext cx="381000" cy="3810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655D037-E6A7-C26A-CF4F-6A53490B8139}"/>
                </a:ext>
              </a:extLst>
            </p:cNvPr>
            <p:cNvSpPr/>
            <p:nvPr/>
          </p:nvSpPr>
          <p:spPr>
            <a:xfrm>
              <a:off x="8412549" y="1834633"/>
              <a:ext cx="381000" cy="38100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ADCB097-0830-B5BA-397B-3D5FF259F563}"/>
                </a:ext>
              </a:extLst>
            </p:cNvPr>
            <p:cNvSpPr/>
            <p:nvPr/>
          </p:nvSpPr>
          <p:spPr>
            <a:xfrm>
              <a:off x="8620996" y="2241464"/>
              <a:ext cx="381000" cy="38100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4C9E9DE3-BD7F-AB29-1B5F-A08BAE6BA3C1}"/>
                </a:ext>
              </a:extLst>
            </p:cNvPr>
            <p:cNvSpPr/>
            <p:nvPr/>
          </p:nvSpPr>
          <p:spPr>
            <a:xfrm>
              <a:off x="9598377" y="1980808"/>
              <a:ext cx="381000" cy="3810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pic>
        <p:nvPicPr>
          <p:cNvPr id="35" name="Picture 34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55DDF65E-D67B-80DD-9E6D-E7AC28F1FC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4671775"/>
            <a:ext cx="2895600" cy="188515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CB07830-8096-F763-9E9C-BF9ED085FC6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881" y="3079007"/>
            <a:ext cx="5098764" cy="3658787"/>
          </a:xfrm>
          <a:prstGeom prst="rect">
            <a:avLst/>
          </a:prstGeom>
        </p:spPr>
      </p:pic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D74B9BC-9672-954B-59BA-547EFB4F4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E5FCC-2A9F-4C95-AEE1-BE475F77559A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226E568-5388-903C-C1AF-414A3636B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7BA68C5-3860-5177-A9C4-4BD2A7DC4D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AB3BB2D-D8D1-532D-71B5-DF79AF0F9B9E}"/>
                  </a:ext>
                </a:extLst>
              </p14:cNvPr>
              <p14:cNvContentPartPr/>
              <p14:nvPr/>
            </p14:nvContentPartPr>
            <p14:xfrm>
              <a:off x="9667750" y="658322"/>
              <a:ext cx="1215720" cy="32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AB3BB2D-D8D1-532D-71B5-DF79AF0F9B9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658750" y="649682"/>
                <a:ext cx="1233360" cy="5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53096A2-3163-51B1-47DE-FF47622D4725}"/>
                  </a:ext>
                </a:extLst>
              </p14:cNvPr>
              <p14:cNvContentPartPr/>
              <p14:nvPr/>
            </p14:nvContentPartPr>
            <p14:xfrm>
              <a:off x="9316030" y="2134682"/>
              <a:ext cx="87120" cy="169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53096A2-3163-51B1-47DE-FF47622D47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07390" y="2126042"/>
                <a:ext cx="10476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D8470B0-9925-62FC-AB31-8AC3603F048D}"/>
                  </a:ext>
                </a:extLst>
              </p14:cNvPr>
              <p14:cNvContentPartPr/>
              <p14:nvPr/>
            </p14:nvContentPartPr>
            <p14:xfrm>
              <a:off x="11410870" y="2079962"/>
              <a:ext cx="49680" cy="468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D8470B0-9925-62FC-AB31-8AC3603F048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402230" y="2070962"/>
                <a:ext cx="67320" cy="2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9FBCA5D8-AB37-0653-2466-04BB70666750}"/>
              </a:ext>
            </a:extLst>
          </p:cNvPr>
          <p:cNvGrpSpPr/>
          <p:nvPr/>
        </p:nvGrpSpPr>
        <p:grpSpPr>
          <a:xfrm>
            <a:off x="9951430" y="2034242"/>
            <a:ext cx="125640" cy="192960"/>
            <a:chOff x="9951430" y="2034242"/>
            <a:chExt cx="125640" cy="192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C2456A1-1F83-85EE-F93A-17DD848A12F3}"/>
                    </a:ext>
                  </a:extLst>
                </p14:cNvPr>
                <p14:cNvContentPartPr/>
                <p14:nvPr/>
              </p14:nvContentPartPr>
              <p14:xfrm>
                <a:off x="9951430" y="2034242"/>
                <a:ext cx="120240" cy="1929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C2456A1-1F83-85EE-F93A-17DD848A12F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9942790" y="2025242"/>
                  <a:ext cx="1378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F477DCC-7B34-0BB1-FE8D-895447D94C75}"/>
                    </a:ext>
                  </a:extLst>
                </p14:cNvPr>
                <p14:cNvContentPartPr/>
                <p14:nvPr/>
              </p14:nvContentPartPr>
              <p14:xfrm>
                <a:off x="9987430" y="2136842"/>
                <a:ext cx="89640" cy="1512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F477DCC-7B34-0BB1-FE8D-895447D94C7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9978430" y="2128202"/>
                  <a:ext cx="107280" cy="3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570F0E0-B3F7-9B7E-AB0D-BF11650D334B}"/>
              </a:ext>
            </a:extLst>
          </p:cNvPr>
          <p:cNvGrpSpPr/>
          <p:nvPr/>
        </p:nvGrpSpPr>
        <p:grpSpPr>
          <a:xfrm>
            <a:off x="9273190" y="1073402"/>
            <a:ext cx="150480" cy="147960"/>
            <a:chOff x="9273190" y="1073402"/>
            <a:chExt cx="150480" cy="14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0315BF6-E908-D0A5-AFD8-AE35C71C801B}"/>
                    </a:ext>
                  </a:extLst>
                </p14:cNvPr>
                <p14:cNvContentPartPr/>
                <p14:nvPr/>
              </p14:nvContentPartPr>
              <p14:xfrm>
                <a:off x="9273190" y="1103282"/>
                <a:ext cx="43560" cy="1180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0315BF6-E908-D0A5-AFD8-AE35C71C801B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9264550" y="1094282"/>
                  <a:ext cx="612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70D0406-A06D-39F8-2ACA-DE199E0A4313}"/>
                    </a:ext>
                  </a:extLst>
                </p14:cNvPr>
                <p14:cNvContentPartPr/>
                <p14:nvPr/>
              </p14:nvContentPartPr>
              <p14:xfrm>
                <a:off x="9273910" y="1073402"/>
                <a:ext cx="149760" cy="1479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70D0406-A06D-39F8-2ACA-DE199E0A431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264910" y="1064762"/>
                  <a:ext cx="167400" cy="165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6FDF1A42-CC13-F29A-D84B-9E9B7E7F01FD}"/>
                  </a:ext>
                </a:extLst>
              </p14:cNvPr>
              <p14:cNvContentPartPr/>
              <p14:nvPr/>
            </p14:nvContentPartPr>
            <p14:xfrm>
              <a:off x="8763430" y="1891322"/>
              <a:ext cx="117000" cy="145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6FDF1A42-CC13-F29A-D84B-9E9B7E7F01F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754790" y="1882682"/>
                <a:ext cx="134640" cy="16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783F55B2-710B-BE80-97F1-0B9F6784A6E3}"/>
              </a:ext>
            </a:extLst>
          </p:cNvPr>
          <p:cNvGrpSpPr/>
          <p:nvPr/>
        </p:nvGrpSpPr>
        <p:grpSpPr>
          <a:xfrm>
            <a:off x="8888350" y="2411162"/>
            <a:ext cx="136440" cy="145080"/>
            <a:chOff x="8888350" y="2411162"/>
            <a:chExt cx="136440" cy="14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6A89318-B65D-0284-F246-10C450A379AA}"/>
                    </a:ext>
                  </a:extLst>
                </p14:cNvPr>
                <p14:cNvContentPartPr/>
                <p14:nvPr/>
              </p14:nvContentPartPr>
              <p14:xfrm>
                <a:off x="8907070" y="2424842"/>
                <a:ext cx="33480" cy="1314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6A89318-B65D-0284-F246-10C450A379A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98070" y="2415842"/>
                  <a:ext cx="511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EE398E7-CEB2-C839-019B-48C7DF38F6EC}"/>
                    </a:ext>
                  </a:extLst>
                </p14:cNvPr>
                <p14:cNvContentPartPr/>
                <p14:nvPr/>
              </p14:nvContentPartPr>
              <p14:xfrm>
                <a:off x="8888350" y="2411162"/>
                <a:ext cx="136440" cy="1407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EE398E7-CEB2-C839-019B-48C7DF38F6E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879350" y="2402522"/>
                  <a:ext cx="154080" cy="15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E6231CF-7F50-EEB6-22B2-9DF985D5C747}"/>
              </a:ext>
            </a:extLst>
          </p:cNvPr>
          <p:cNvGrpSpPr/>
          <p:nvPr/>
        </p:nvGrpSpPr>
        <p:grpSpPr>
          <a:xfrm>
            <a:off x="9952150" y="2365082"/>
            <a:ext cx="216720" cy="68760"/>
            <a:chOff x="9952150" y="2365082"/>
            <a:chExt cx="216720" cy="6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06A4D5E-0452-25CC-41A5-F3874F858B3D}"/>
                    </a:ext>
                  </a:extLst>
                </p14:cNvPr>
                <p14:cNvContentPartPr/>
                <p14:nvPr/>
              </p14:nvContentPartPr>
              <p14:xfrm>
                <a:off x="9952150" y="2424122"/>
                <a:ext cx="3240" cy="97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06A4D5E-0452-25CC-41A5-F3874F858B3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943510" y="2415482"/>
                  <a:ext cx="208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8D57077-4652-E74E-93C8-2EA1F26BF46C}"/>
                    </a:ext>
                  </a:extLst>
                </p14:cNvPr>
                <p14:cNvContentPartPr/>
                <p14:nvPr/>
              </p14:nvContentPartPr>
              <p14:xfrm>
                <a:off x="9953950" y="2423762"/>
                <a:ext cx="2160" cy="25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8D57077-4652-E74E-93C8-2EA1F26BF46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944950" y="2414762"/>
                  <a:ext cx="1980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1593B0-7D3A-C1C5-0393-35E6A6514FE2}"/>
                    </a:ext>
                  </a:extLst>
                </p14:cNvPr>
                <p14:cNvContentPartPr/>
                <p14:nvPr/>
              </p14:nvContentPartPr>
              <p14:xfrm>
                <a:off x="9987430" y="2384882"/>
                <a:ext cx="27000" cy="100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1593B0-7D3A-C1C5-0393-35E6A6514FE2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978790" y="2375882"/>
                  <a:ext cx="4464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52EF03C-6040-5178-949D-328143C3A309}"/>
                    </a:ext>
                  </a:extLst>
                </p14:cNvPr>
                <p14:cNvContentPartPr/>
                <p14:nvPr/>
              </p14:nvContentPartPr>
              <p14:xfrm>
                <a:off x="9982030" y="2365082"/>
                <a:ext cx="186840" cy="367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52EF03C-6040-5178-949D-328143C3A309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973030" y="2356082"/>
                  <a:ext cx="204480" cy="5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04FE7652-64C9-EF4A-CF7F-994618F46BA9}"/>
                  </a:ext>
                </a:extLst>
              </p14:cNvPr>
              <p14:cNvContentPartPr/>
              <p14:nvPr/>
            </p14:nvContentPartPr>
            <p14:xfrm>
              <a:off x="10743430" y="2213162"/>
              <a:ext cx="118440" cy="1620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04FE7652-64C9-EF4A-CF7F-994618F46BA9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0734790" y="2204162"/>
                <a:ext cx="13608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F4DFBB7A-FC01-A777-6F41-F3736BA10EB5}"/>
                  </a:ext>
                </a:extLst>
              </p14:cNvPr>
              <p14:cNvContentPartPr/>
              <p14:nvPr/>
            </p14:nvContentPartPr>
            <p14:xfrm>
              <a:off x="6780190" y="2385242"/>
              <a:ext cx="512280" cy="176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F4DFBB7A-FC01-A777-6F41-F3736BA10EB5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771550" y="2376602"/>
                <a:ext cx="52992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E6552028-4D5F-F324-37DC-F71D81FF2D9E}"/>
                  </a:ext>
                </a:extLst>
              </p14:cNvPr>
              <p14:cNvContentPartPr/>
              <p14:nvPr/>
            </p14:nvContentPartPr>
            <p14:xfrm>
              <a:off x="1183270" y="2672162"/>
              <a:ext cx="554760" cy="349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E6552028-4D5F-F324-37DC-F71D81FF2D9E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74630" y="2663522"/>
                <a:ext cx="572400" cy="5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58B26321-4544-EF9B-68B0-E7A4F0054175}"/>
              </a:ext>
            </a:extLst>
          </p:cNvPr>
          <p:cNvGrpSpPr/>
          <p:nvPr/>
        </p:nvGrpSpPr>
        <p:grpSpPr>
          <a:xfrm>
            <a:off x="10410070" y="220922"/>
            <a:ext cx="1801800" cy="2742840"/>
            <a:chOff x="10410070" y="220922"/>
            <a:chExt cx="1801800" cy="274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CE8963BF-B316-071F-A853-AE5BF708662B}"/>
                    </a:ext>
                  </a:extLst>
                </p14:cNvPr>
                <p14:cNvContentPartPr/>
                <p14:nvPr/>
              </p14:nvContentPartPr>
              <p14:xfrm>
                <a:off x="10779790" y="1836242"/>
                <a:ext cx="94680" cy="1544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CE8963BF-B316-071F-A853-AE5BF708662B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770790" y="1827242"/>
                  <a:ext cx="11232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6EE4F05-CD27-B387-0479-528D8368E141}"/>
                    </a:ext>
                  </a:extLst>
                </p14:cNvPr>
                <p14:cNvContentPartPr/>
                <p14:nvPr/>
              </p14:nvContentPartPr>
              <p14:xfrm>
                <a:off x="10813270" y="1929482"/>
                <a:ext cx="78840" cy="162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6EE4F05-CD27-B387-0479-528D8368E14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804270" y="1920842"/>
                  <a:ext cx="964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2CAEAFBF-5BAF-F1D8-2D6F-CDC82AC33ADD}"/>
                    </a:ext>
                  </a:extLst>
                </p14:cNvPr>
                <p14:cNvContentPartPr/>
                <p14:nvPr/>
              </p14:nvContentPartPr>
              <p14:xfrm>
                <a:off x="11384590" y="985562"/>
                <a:ext cx="33480" cy="910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2CAEAFBF-5BAF-F1D8-2D6F-CDC82AC33ADD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375950" y="976922"/>
                  <a:ext cx="511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36E15F4-C08A-F5B8-98D3-8D342D64DBC3}"/>
                    </a:ext>
                  </a:extLst>
                </p14:cNvPr>
                <p14:cNvContentPartPr/>
                <p14:nvPr/>
              </p14:nvContentPartPr>
              <p14:xfrm>
                <a:off x="11380270" y="981962"/>
                <a:ext cx="121320" cy="1256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36E15F4-C08A-F5B8-98D3-8D342D64DBC3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371270" y="973322"/>
                  <a:ext cx="1389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9930496-02BA-42CB-693C-0D3687BADFA9}"/>
                    </a:ext>
                  </a:extLst>
                </p14:cNvPr>
                <p14:cNvContentPartPr/>
                <p14:nvPr/>
              </p14:nvContentPartPr>
              <p14:xfrm>
                <a:off x="12029350" y="2016602"/>
                <a:ext cx="135360" cy="1080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9930496-02BA-42CB-693C-0D3687BADFA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2020710" y="2007602"/>
                  <a:ext cx="15300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6896AF96-F381-E7DA-0402-8C34B308A6C9}"/>
                    </a:ext>
                  </a:extLst>
                </p14:cNvPr>
                <p14:cNvContentPartPr/>
                <p14:nvPr/>
              </p14:nvContentPartPr>
              <p14:xfrm>
                <a:off x="11028550" y="2325482"/>
                <a:ext cx="20880" cy="1238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6896AF96-F381-E7DA-0402-8C34B308A6C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1019910" y="2316482"/>
                  <a:ext cx="385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0D56EA3-67CA-D782-048D-149CC8A9EDD1}"/>
                    </a:ext>
                  </a:extLst>
                </p14:cNvPr>
                <p14:cNvContentPartPr/>
                <p14:nvPr/>
              </p14:nvContentPartPr>
              <p14:xfrm>
                <a:off x="10995430" y="2305682"/>
                <a:ext cx="160560" cy="1126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0D56EA3-67CA-D782-048D-149CC8A9EDD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986430" y="2297042"/>
                  <a:ext cx="178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EFE8289-98C3-613C-D3E5-491D9F4A7C37}"/>
                    </a:ext>
                  </a:extLst>
                </p14:cNvPr>
                <p14:cNvContentPartPr/>
                <p14:nvPr/>
              </p14:nvContentPartPr>
              <p14:xfrm>
                <a:off x="10410070" y="822122"/>
                <a:ext cx="57960" cy="21416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EFE8289-98C3-613C-D3E5-491D9F4A7C3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401430" y="813482"/>
                  <a:ext cx="75600" cy="215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46D0FFB6-9511-B80C-9F7C-FEFB52516080}"/>
                    </a:ext>
                  </a:extLst>
                </p14:cNvPr>
                <p14:cNvContentPartPr/>
                <p14:nvPr/>
              </p14:nvContentPartPr>
              <p14:xfrm>
                <a:off x="10548310" y="880082"/>
                <a:ext cx="154440" cy="1371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46D0FFB6-9511-B80C-9F7C-FEFB5251608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539670" y="871082"/>
                  <a:ext cx="1720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414D85B-96E9-7E2E-8817-C20F04D4F751}"/>
                    </a:ext>
                  </a:extLst>
                </p14:cNvPr>
                <p14:cNvContentPartPr/>
                <p14:nvPr/>
              </p14:nvContentPartPr>
              <p14:xfrm>
                <a:off x="10785910" y="826802"/>
                <a:ext cx="51840" cy="1054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414D85B-96E9-7E2E-8817-C20F04D4F751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777270" y="818162"/>
                  <a:ext cx="694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C847D9E9-F64F-05B4-54DE-432983524CAB}"/>
                    </a:ext>
                  </a:extLst>
                </p14:cNvPr>
                <p14:cNvContentPartPr/>
                <p14:nvPr/>
              </p14:nvContentPartPr>
              <p14:xfrm>
                <a:off x="10808950" y="842282"/>
                <a:ext cx="22680" cy="1245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C847D9E9-F64F-05B4-54DE-432983524CA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799950" y="833282"/>
                  <a:ext cx="403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22AF28D-FDD1-B256-3413-33C1CF3E2AE1}"/>
                    </a:ext>
                  </a:extLst>
                </p14:cNvPr>
                <p14:cNvContentPartPr/>
                <p14:nvPr/>
              </p14:nvContentPartPr>
              <p14:xfrm>
                <a:off x="10786270" y="772442"/>
                <a:ext cx="35280" cy="90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22AF28D-FDD1-B256-3413-33C1CF3E2AE1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777630" y="763802"/>
                  <a:ext cx="5292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31D6062-20F6-6208-9516-687383C3E574}"/>
                    </a:ext>
                  </a:extLst>
                </p14:cNvPr>
                <p14:cNvContentPartPr/>
                <p14:nvPr/>
              </p14:nvContentPartPr>
              <p14:xfrm>
                <a:off x="10871950" y="721682"/>
                <a:ext cx="191880" cy="1573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31D6062-20F6-6208-9516-687383C3E57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862950" y="713042"/>
                  <a:ext cx="2095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0A59748-9294-C397-61DD-9BBF385A61F0}"/>
                    </a:ext>
                  </a:extLst>
                </p14:cNvPr>
                <p14:cNvContentPartPr/>
                <p14:nvPr/>
              </p14:nvContentPartPr>
              <p14:xfrm>
                <a:off x="11080390" y="673442"/>
                <a:ext cx="59400" cy="950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0A59748-9294-C397-61DD-9BBF385A61F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071750" y="664442"/>
                  <a:ext cx="770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08CD5B7-ADB2-8B56-C791-B14A793D27B6}"/>
                    </a:ext>
                  </a:extLst>
                </p14:cNvPr>
                <p14:cNvContentPartPr/>
                <p14:nvPr/>
              </p14:nvContentPartPr>
              <p14:xfrm>
                <a:off x="11175790" y="588122"/>
                <a:ext cx="102960" cy="684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08CD5B7-ADB2-8B56-C791-B14A793D27B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166790" y="579122"/>
                  <a:ext cx="12060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9F15D4C-0063-80DF-9E41-AEE900419757}"/>
                    </a:ext>
                  </a:extLst>
                </p14:cNvPr>
                <p14:cNvContentPartPr/>
                <p14:nvPr/>
              </p14:nvContentPartPr>
              <p14:xfrm>
                <a:off x="11518510" y="387242"/>
                <a:ext cx="102600" cy="2354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9F15D4C-0063-80DF-9E41-AEE90041975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1509510" y="378602"/>
                  <a:ext cx="1202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50A44CC5-D60E-42F9-6E9C-931687657030}"/>
                    </a:ext>
                  </a:extLst>
                </p14:cNvPr>
                <p14:cNvContentPartPr/>
                <p14:nvPr/>
              </p14:nvContentPartPr>
              <p14:xfrm>
                <a:off x="11653870" y="244682"/>
                <a:ext cx="19440" cy="529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50A44CC5-D60E-42F9-6E9C-93168765703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644870" y="235682"/>
                  <a:ext cx="370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6D62028-C8D8-C34E-E0E9-A5DA7C55F369}"/>
                    </a:ext>
                  </a:extLst>
                </p14:cNvPr>
                <p14:cNvContentPartPr/>
                <p14:nvPr/>
              </p14:nvContentPartPr>
              <p14:xfrm>
                <a:off x="11707150" y="222722"/>
                <a:ext cx="18000" cy="2156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6D62028-C8D8-C34E-E0E9-A5DA7C55F36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698150" y="213722"/>
                  <a:ext cx="3564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C7965B0-9BE8-D371-CF89-3DBDABFDF27A}"/>
                    </a:ext>
                  </a:extLst>
                </p14:cNvPr>
                <p14:cNvContentPartPr/>
                <p14:nvPr/>
              </p14:nvContentPartPr>
              <p14:xfrm>
                <a:off x="11770510" y="220922"/>
                <a:ext cx="441360" cy="18432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C7965B0-9BE8-D371-CF89-3DBDABFDF27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761870" y="212282"/>
                  <a:ext cx="45900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1F82AB4-FCB6-3C5B-E9CB-DBFE64CE15F5}"/>
              </a:ext>
            </a:extLst>
          </p:cNvPr>
          <p:cNvGrpSpPr/>
          <p:nvPr/>
        </p:nvGrpSpPr>
        <p:grpSpPr>
          <a:xfrm>
            <a:off x="10716790" y="2564522"/>
            <a:ext cx="1734480" cy="430920"/>
            <a:chOff x="10716790" y="2564522"/>
            <a:chExt cx="1734480" cy="430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D519F19-2DFC-29E0-B344-7711DB3DE6BD}"/>
                    </a:ext>
                  </a:extLst>
                </p14:cNvPr>
                <p14:cNvContentPartPr/>
                <p14:nvPr/>
              </p14:nvContentPartPr>
              <p14:xfrm>
                <a:off x="10716790" y="2851082"/>
                <a:ext cx="132840" cy="1443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D519F19-2DFC-29E0-B344-7711DB3DE6B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708150" y="2842442"/>
                  <a:ext cx="15048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903C025-B0C0-B5FC-513D-9BE0F6DB2632}"/>
                    </a:ext>
                  </a:extLst>
                </p14:cNvPr>
                <p14:cNvContentPartPr/>
                <p14:nvPr/>
              </p14:nvContentPartPr>
              <p14:xfrm>
                <a:off x="10889950" y="2845322"/>
                <a:ext cx="136800" cy="1058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903C025-B0C0-B5FC-513D-9BE0F6DB2632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881310" y="2836682"/>
                  <a:ext cx="15444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BF64626-CE08-6780-BAB1-3060D599AF9C}"/>
                    </a:ext>
                  </a:extLst>
                </p14:cNvPr>
                <p14:cNvContentPartPr/>
                <p14:nvPr/>
              </p14:nvContentPartPr>
              <p14:xfrm>
                <a:off x="11082190" y="2806082"/>
                <a:ext cx="100800" cy="885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BF64626-CE08-6780-BAB1-3060D599AF9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073550" y="2797082"/>
                  <a:ext cx="11844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C3E8CA81-6614-5B01-D2C0-0CF09250015D}"/>
                    </a:ext>
                  </a:extLst>
                </p14:cNvPr>
                <p14:cNvContentPartPr/>
                <p14:nvPr/>
              </p14:nvContentPartPr>
              <p14:xfrm>
                <a:off x="11248510" y="2768642"/>
                <a:ext cx="152640" cy="831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C3E8CA81-6614-5B01-D2C0-0CF09250015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239870" y="2759642"/>
                  <a:ext cx="1702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049D4D6-F0E5-AE6D-240F-8C4D5788E44C}"/>
                    </a:ext>
                  </a:extLst>
                </p14:cNvPr>
                <p14:cNvContentPartPr/>
                <p14:nvPr/>
              </p14:nvContentPartPr>
              <p14:xfrm>
                <a:off x="11471350" y="2582882"/>
                <a:ext cx="159840" cy="1947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049D4D6-F0E5-AE6D-240F-8C4D5788E44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462350" y="2574242"/>
                  <a:ext cx="17748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75C9724-0ED0-0E8C-A19B-F9D93182355F}"/>
                    </a:ext>
                  </a:extLst>
                </p14:cNvPr>
                <p14:cNvContentPartPr/>
                <p14:nvPr/>
              </p14:nvContentPartPr>
              <p14:xfrm>
                <a:off x="11598070" y="2650202"/>
                <a:ext cx="52560" cy="43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75C9724-0ED0-0E8C-A19B-F9D93182355F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589070" y="2641202"/>
                  <a:ext cx="702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2F59A9E-12BF-1018-371A-C342495A574D}"/>
                    </a:ext>
                  </a:extLst>
                </p14:cNvPr>
                <p14:cNvContentPartPr/>
                <p14:nvPr/>
              </p14:nvContentPartPr>
              <p14:xfrm>
                <a:off x="11694910" y="2656682"/>
                <a:ext cx="46800" cy="867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2F59A9E-12BF-1018-371A-C342495A574D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685910" y="2648042"/>
                  <a:ext cx="6444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554A644-202F-017E-ACB3-DEDD25C2D1D9}"/>
                    </a:ext>
                  </a:extLst>
                </p14:cNvPr>
                <p14:cNvContentPartPr/>
                <p14:nvPr/>
              </p14:nvContentPartPr>
              <p14:xfrm>
                <a:off x="11799670" y="2618522"/>
                <a:ext cx="209160" cy="802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554A644-202F-017E-ACB3-DEDD25C2D1D9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791030" y="2609522"/>
                  <a:ext cx="2268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AC47ABF-DFB7-F838-4966-140C1B371DED}"/>
                    </a:ext>
                  </a:extLst>
                </p14:cNvPr>
                <p14:cNvContentPartPr/>
                <p14:nvPr/>
              </p14:nvContentPartPr>
              <p14:xfrm>
                <a:off x="12061750" y="2564522"/>
                <a:ext cx="252720" cy="925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AC47ABF-DFB7-F838-4966-140C1B371DE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2053110" y="2555882"/>
                  <a:ext cx="2703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3FC539C-FF01-793F-C7BC-1B4C20599EAF}"/>
                    </a:ext>
                  </a:extLst>
                </p14:cNvPr>
                <p14:cNvContentPartPr/>
                <p14:nvPr/>
              </p14:nvContentPartPr>
              <p14:xfrm>
                <a:off x="12434350" y="2609522"/>
                <a:ext cx="16920" cy="158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3FC539C-FF01-793F-C7BC-1B4C20599EA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2425350" y="2600882"/>
                  <a:ext cx="34560" cy="3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ED06215-FFEC-6485-B392-9FB60E8B2BC3}"/>
                  </a:ext>
                </a:extLst>
              </p14:cNvPr>
              <p14:cNvContentPartPr/>
              <p14:nvPr/>
            </p14:nvContentPartPr>
            <p14:xfrm>
              <a:off x="8063950" y="4863842"/>
              <a:ext cx="149400" cy="4212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ED06215-FFEC-6485-B392-9FB60E8B2BC3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8055310" y="4855202"/>
                <a:ext cx="16704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9B01633-CFE9-CA5E-531F-383D2AAE6F28}"/>
                  </a:ext>
                </a:extLst>
              </p14:cNvPr>
              <p14:cNvContentPartPr/>
              <p14:nvPr/>
            </p14:nvContentPartPr>
            <p14:xfrm>
              <a:off x="9752710" y="4851242"/>
              <a:ext cx="159480" cy="223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9B01633-CFE9-CA5E-531F-383D2AAE6F28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9743710" y="4842602"/>
                <a:ext cx="177120" cy="3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87" name="Group 86">
            <a:extLst>
              <a:ext uri="{FF2B5EF4-FFF2-40B4-BE49-F238E27FC236}">
                <a16:creationId xmlns:a16="http://schemas.microsoft.com/office/drawing/2014/main" id="{3CB0E7AD-5FEC-D2F0-0714-4EACA7436973}"/>
              </a:ext>
            </a:extLst>
          </p:cNvPr>
          <p:cNvGrpSpPr/>
          <p:nvPr/>
        </p:nvGrpSpPr>
        <p:grpSpPr>
          <a:xfrm>
            <a:off x="9047830" y="2931002"/>
            <a:ext cx="905040" cy="434520"/>
            <a:chOff x="9047830" y="2931002"/>
            <a:chExt cx="905040" cy="43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DC3F2A6C-9777-FC59-AFE4-0BA78875DB64}"/>
                    </a:ext>
                  </a:extLst>
                </p14:cNvPr>
                <p14:cNvContentPartPr/>
                <p14:nvPr/>
              </p14:nvContentPartPr>
              <p14:xfrm>
                <a:off x="9047830" y="3209282"/>
                <a:ext cx="177120" cy="1562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DC3F2A6C-9777-FC59-AFE4-0BA78875DB6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038830" y="3200642"/>
                  <a:ext cx="1947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77BBBB9-5873-D77B-3FCB-9B6D21B518FB}"/>
                    </a:ext>
                  </a:extLst>
                </p14:cNvPr>
                <p14:cNvContentPartPr/>
                <p14:nvPr/>
              </p14:nvContentPartPr>
              <p14:xfrm>
                <a:off x="9260590" y="3113162"/>
                <a:ext cx="68400" cy="1216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77BBBB9-5873-D77B-3FCB-9B6D21B518FB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9251950" y="3104162"/>
                  <a:ext cx="860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05FAF27-E1BA-EEF9-4591-79571C517CC9}"/>
                    </a:ext>
                  </a:extLst>
                </p14:cNvPr>
                <p14:cNvContentPartPr/>
                <p14:nvPr/>
              </p14:nvContentPartPr>
              <p14:xfrm>
                <a:off x="9375430" y="3078602"/>
                <a:ext cx="83880" cy="10188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05FAF27-E1BA-EEF9-4591-79571C517CC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366430" y="3069962"/>
                  <a:ext cx="1015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F009F484-425D-E9CC-8B27-377282F12BCB}"/>
                    </a:ext>
                  </a:extLst>
                </p14:cNvPr>
                <p14:cNvContentPartPr/>
                <p14:nvPr/>
              </p14:nvContentPartPr>
              <p14:xfrm>
                <a:off x="9511150" y="3017762"/>
                <a:ext cx="73440" cy="1029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F009F484-425D-E9CC-8B27-377282F12BC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502510" y="3008762"/>
                  <a:ext cx="910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654B188-792F-FA27-9271-1F708A0C3B70}"/>
                    </a:ext>
                  </a:extLst>
                </p14:cNvPr>
                <p14:cNvContentPartPr/>
                <p14:nvPr/>
              </p14:nvContentPartPr>
              <p14:xfrm>
                <a:off x="9639310" y="2937482"/>
                <a:ext cx="195840" cy="10872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654B188-792F-FA27-9271-1F708A0C3B7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630670" y="2928842"/>
                  <a:ext cx="21348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5297440-C678-171D-48F1-28021254A424}"/>
                    </a:ext>
                  </a:extLst>
                </p14:cNvPr>
                <p14:cNvContentPartPr/>
                <p14:nvPr/>
              </p14:nvContentPartPr>
              <p14:xfrm>
                <a:off x="9940270" y="2931002"/>
                <a:ext cx="12600" cy="46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5297440-C678-171D-48F1-28021254A42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931270" y="2922002"/>
                  <a:ext cx="3024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BD70242D-D1CE-8EA5-B54F-746EEFA20A2C}"/>
                  </a:ext>
                </a:extLst>
              </p14:cNvPr>
              <p14:cNvContentPartPr/>
              <p14:nvPr/>
            </p14:nvContentPartPr>
            <p14:xfrm>
              <a:off x="9821110" y="4832162"/>
              <a:ext cx="23400" cy="2448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BD70242D-D1CE-8EA5-B54F-746EEFA20A2C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9812470" y="4823162"/>
                <a:ext cx="41040" cy="4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53F54F59-9E33-DACB-81E7-97EBD332333D}"/>
                  </a:ext>
                </a:extLst>
              </p14:cNvPr>
              <p14:cNvContentPartPr/>
              <p14:nvPr/>
            </p14:nvContentPartPr>
            <p14:xfrm>
              <a:off x="10956550" y="4096682"/>
              <a:ext cx="529920" cy="43488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53F54F59-9E33-DACB-81E7-97EBD332333D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10947550" y="4087682"/>
                <a:ext cx="547560" cy="45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8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697483AC-F738-6D24-7ED7-57E6EB20B4A5}"/>
                  </a:ext>
                </a:extLst>
              </p14:cNvPr>
              <p14:cNvContentPartPr/>
              <p14:nvPr/>
            </p14:nvContentPartPr>
            <p14:xfrm>
              <a:off x="10586470" y="4714442"/>
              <a:ext cx="483840" cy="39636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697483AC-F738-6D24-7ED7-57E6EB20B4A5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10577830" y="4705802"/>
                <a:ext cx="501480" cy="41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2079CF02-8F80-7F8A-FE0F-20A85DC09D3B}"/>
              </a:ext>
            </a:extLst>
          </p:cNvPr>
          <p:cNvGrpSpPr/>
          <p:nvPr/>
        </p:nvGrpSpPr>
        <p:grpSpPr>
          <a:xfrm>
            <a:off x="11297470" y="4530482"/>
            <a:ext cx="597600" cy="718920"/>
            <a:chOff x="11297470" y="4530482"/>
            <a:chExt cx="597600" cy="718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B40932F-9805-3E6A-D6A5-6F5CF96B17BA}"/>
                    </a:ext>
                  </a:extLst>
                </p14:cNvPr>
                <p14:cNvContentPartPr/>
                <p14:nvPr/>
              </p14:nvContentPartPr>
              <p14:xfrm>
                <a:off x="11406910" y="4530482"/>
                <a:ext cx="488160" cy="37980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B40932F-9805-3E6A-D6A5-6F5CF96B17B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398270" y="4521842"/>
                  <a:ext cx="50580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6DDD1ED-E80A-93A0-62C6-1A3626C6A2A4}"/>
                    </a:ext>
                  </a:extLst>
                </p14:cNvPr>
                <p14:cNvContentPartPr/>
                <p14:nvPr/>
              </p14:nvContentPartPr>
              <p14:xfrm>
                <a:off x="11297470" y="4939802"/>
                <a:ext cx="489240" cy="3096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6DDD1ED-E80A-93A0-62C6-1A3626C6A2A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288470" y="4931162"/>
                  <a:ext cx="50688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236ED792-E50F-9E43-2F37-C1F50759CED7}"/>
                  </a:ext>
                </a:extLst>
              </p14:cNvPr>
              <p14:cNvContentPartPr/>
              <p14:nvPr/>
            </p14:nvContentPartPr>
            <p14:xfrm>
              <a:off x="5511910" y="3792842"/>
              <a:ext cx="2067840" cy="47232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236ED792-E50F-9E43-2F37-C1F50759CED7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5503270" y="3784202"/>
                <a:ext cx="2085480" cy="48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3ECCD86A-7B8C-7447-CADC-DFDB719F8671}"/>
                  </a:ext>
                </a:extLst>
              </p14:cNvPr>
              <p14:cNvContentPartPr/>
              <p14:nvPr/>
            </p14:nvContentPartPr>
            <p14:xfrm>
              <a:off x="6227230" y="4287482"/>
              <a:ext cx="293760" cy="91620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3ECCD86A-7B8C-7447-CADC-DFDB719F8671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6218230" y="4278482"/>
                <a:ext cx="311400" cy="93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498EA3D-D019-D975-A507-E8FF6EEB19B4}"/>
              </a:ext>
            </a:extLst>
          </p:cNvPr>
          <p:cNvGrpSpPr/>
          <p:nvPr/>
        </p:nvGrpSpPr>
        <p:grpSpPr>
          <a:xfrm>
            <a:off x="5517310" y="5346602"/>
            <a:ext cx="1058760" cy="1049400"/>
            <a:chOff x="5517310" y="5346602"/>
            <a:chExt cx="1058760" cy="1049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2184CDD-A8C8-73B6-7A5C-B40E7339C6C3}"/>
                    </a:ext>
                  </a:extLst>
                </p14:cNvPr>
                <p14:cNvContentPartPr/>
                <p14:nvPr/>
              </p14:nvContentPartPr>
              <p14:xfrm>
                <a:off x="5517310" y="5594282"/>
                <a:ext cx="102240" cy="514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2184CDD-A8C8-73B6-7A5C-B40E7339C6C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508670" y="5585642"/>
                  <a:ext cx="1198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2B9111C5-8D0B-C14E-5496-FD82F1D36D1C}"/>
                    </a:ext>
                  </a:extLst>
                </p14:cNvPr>
                <p14:cNvContentPartPr/>
                <p14:nvPr/>
              </p14:nvContentPartPr>
              <p14:xfrm>
                <a:off x="5520910" y="5665202"/>
                <a:ext cx="115560" cy="1306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2B9111C5-8D0B-C14E-5496-FD82F1D36D1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511910" y="5656202"/>
                  <a:ext cx="1332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146CA5D-2A14-755C-B8EE-5AD42DA09E9E}"/>
                    </a:ext>
                  </a:extLst>
                </p14:cNvPr>
                <p14:cNvContentPartPr/>
                <p14:nvPr/>
              </p14:nvContentPartPr>
              <p14:xfrm>
                <a:off x="5669230" y="5603282"/>
                <a:ext cx="85680" cy="9396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146CA5D-2A14-755C-B8EE-5AD42DA09E9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5660230" y="5594282"/>
                  <a:ext cx="10332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2CDAB67-02D6-E139-3563-6C1DDA0BDF39}"/>
                    </a:ext>
                  </a:extLst>
                </p14:cNvPr>
                <p14:cNvContentPartPr/>
                <p14:nvPr/>
              </p14:nvContentPartPr>
              <p14:xfrm>
                <a:off x="5865070" y="5472242"/>
                <a:ext cx="28440" cy="8892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2CDAB67-02D6-E139-3563-6C1DDA0BDF3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5856070" y="5463602"/>
                  <a:ext cx="4608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293CA2E8-E354-78A3-A0F7-9EF1505740DC}"/>
                    </a:ext>
                  </a:extLst>
                </p14:cNvPr>
                <p14:cNvContentPartPr/>
                <p14:nvPr/>
              </p14:nvContentPartPr>
              <p14:xfrm>
                <a:off x="5803510" y="5471162"/>
                <a:ext cx="9720" cy="1512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293CA2E8-E354-78A3-A0F7-9EF1505740D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5794870" y="5462162"/>
                  <a:ext cx="273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66C19FE-E560-91D8-DB3C-3B569A77E0AE}"/>
                    </a:ext>
                  </a:extLst>
                </p14:cNvPr>
                <p14:cNvContentPartPr/>
                <p14:nvPr/>
              </p14:nvContentPartPr>
              <p14:xfrm>
                <a:off x="5937070" y="5553242"/>
                <a:ext cx="14040" cy="21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66C19FE-E560-91D8-DB3C-3B569A77E0A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5928070" y="5544602"/>
                  <a:ext cx="316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B6439E50-B00A-C001-1801-19331794F60B}"/>
                    </a:ext>
                  </a:extLst>
                </p14:cNvPr>
                <p14:cNvContentPartPr/>
                <p14:nvPr/>
              </p14:nvContentPartPr>
              <p14:xfrm>
                <a:off x="6053710" y="5346602"/>
                <a:ext cx="134640" cy="2070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B6439E50-B00A-C001-1801-19331794F60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045070" y="5337602"/>
                  <a:ext cx="1522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D886FB5C-4F35-0D73-C629-E72FC74771AE}"/>
                    </a:ext>
                  </a:extLst>
                </p14:cNvPr>
                <p14:cNvContentPartPr/>
                <p14:nvPr/>
              </p14:nvContentPartPr>
              <p14:xfrm>
                <a:off x="6080710" y="5449562"/>
                <a:ext cx="72360" cy="306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D886FB5C-4F35-0D73-C629-E72FC74771A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071710" y="5440922"/>
                  <a:ext cx="900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3916568-3849-A69D-369C-64E7576B11E7}"/>
                    </a:ext>
                  </a:extLst>
                </p14:cNvPr>
                <p14:cNvContentPartPr/>
                <p14:nvPr/>
              </p14:nvContentPartPr>
              <p14:xfrm>
                <a:off x="5806030" y="5888762"/>
                <a:ext cx="83880" cy="817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3916568-3849-A69D-369C-64E7576B11E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797390" y="5880122"/>
                  <a:ext cx="1015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F4ACB7B-3B87-B336-6204-A00356BC87EF}"/>
                    </a:ext>
                  </a:extLst>
                </p14:cNvPr>
                <p14:cNvContentPartPr/>
                <p14:nvPr/>
              </p14:nvContentPartPr>
              <p14:xfrm>
                <a:off x="5815390" y="5957882"/>
                <a:ext cx="113040" cy="1404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F4ACB7B-3B87-B336-6204-A00356BC87E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806750" y="5949242"/>
                  <a:ext cx="1306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ADA05B2-BE16-6D03-1E37-6B86DC547D5D}"/>
                    </a:ext>
                  </a:extLst>
                </p14:cNvPr>
                <p14:cNvContentPartPr/>
                <p14:nvPr/>
              </p14:nvContentPartPr>
              <p14:xfrm>
                <a:off x="5961190" y="5874722"/>
                <a:ext cx="68400" cy="982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ADA05B2-BE16-6D03-1E37-6B86DC547D5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952550" y="5865722"/>
                  <a:ext cx="8604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05303AA-5BD3-DCDB-E1D7-C3EA4BCFD8D7}"/>
                    </a:ext>
                  </a:extLst>
                </p14:cNvPr>
                <p14:cNvContentPartPr/>
                <p14:nvPr/>
              </p14:nvContentPartPr>
              <p14:xfrm>
                <a:off x="6042190" y="5796602"/>
                <a:ext cx="89280" cy="12996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05303AA-5BD3-DCDB-E1D7-C3EA4BCFD8D7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033550" y="5787962"/>
                  <a:ext cx="1069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F6252D2-2563-02ED-1C31-1BE611796EE0}"/>
                    </a:ext>
                  </a:extLst>
                </p14:cNvPr>
                <p14:cNvContentPartPr/>
                <p14:nvPr/>
              </p14:nvContentPartPr>
              <p14:xfrm>
                <a:off x="6195910" y="5684282"/>
                <a:ext cx="148320" cy="22644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F6252D2-2563-02ED-1C31-1BE611796EE0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186910" y="5675642"/>
                  <a:ext cx="16596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F9CEDAB0-50B4-3E92-D319-CDD0DD0ABA9B}"/>
                    </a:ext>
                  </a:extLst>
                </p14:cNvPr>
                <p14:cNvContentPartPr/>
                <p14:nvPr/>
              </p14:nvContentPartPr>
              <p14:xfrm>
                <a:off x="6265390" y="5641802"/>
                <a:ext cx="170280" cy="1976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F9CEDAB0-50B4-3E92-D319-CDD0DD0ABA9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256750" y="5632802"/>
                  <a:ext cx="18792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B1C4E09-429A-A225-518B-421B0CA84948}"/>
                    </a:ext>
                  </a:extLst>
                </p14:cNvPr>
                <p14:cNvContentPartPr/>
                <p14:nvPr/>
              </p14:nvContentPartPr>
              <p14:xfrm>
                <a:off x="5881990" y="5894522"/>
                <a:ext cx="694080" cy="50148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B1C4E09-429A-A225-518B-421B0CA8494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873350" y="5885522"/>
                  <a:ext cx="711720" cy="5191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526590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Box 118">
            <a:extLst>
              <a:ext uri="{FF2B5EF4-FFF2-40B4-BE49-F238E27FC236}">
                <a16:creationId xmlns:a16="http://schemas.microsoft.com/office/drawing/2014/main" id="{E95219AF-52F8-677E-3F4B-A9AD130BEAF7}"/>
              </a:ext>
            </a:extLst>
          </p:cNvPr>
          <p:cNvSpPr txBox="1"/>
          <p:nvPr/>
        </p:nvSpPr>
        <p:spPr>
          <a:xfrm>
            <a:off x="4337997" y="196389"/>
            <a:ext cx="5640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Identify the Chiral Centers on Threonine</a:t>
            </a: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EDE7591-CC68-4CED-027F-82935ECE9F71}"/>
              </a:ext>
            </a:extLst>
          </p:cNvPr>
          <p:cNvGrpSpPr/>
          <p:nvPr/>
        </p:nvGrpSpPr>
        <p:grpSpPr>
          <a:xfrm>
            <a:off x="2207272" y="1787601"/>
            <a:ext cx="3653569" cy="4140136"/>
            <a:chOff x="3825793" y="1660526"/>
            <a:chExt cx="4029075" cy="4565650"/>
          </a:xfrm>
        </p:grpSpPr>
        <p:graphicFrame>
          <p:nvGraphicFramePr>
            <p:cNvPr id="118" name="Object 117">
              <a:extLst>
                <a:ext uri="{FF2B5EF4-FFF2-40B4-BE49-F238E27FC236}">
                  <a16:creationId xmlns:a16="http://schemas.microsoft.com/office/drawing/2014/main" id="{B9C88825-5168-2D38-8E13-8C15107C338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825793" y="1660526"/>
            <a:ext cx="4029075" cy="4565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2" imgW="2561504" imgH="2904008" progId="MDLDrawOLE.MDLDrawObject.1">
                    <p:embed/>
                  </p:oleObj>
                </mc:Choice>
                <mc:Fallback>
                  <p:oleObj name="MDLDrawObject Class" r:id="rId2" imgW="2561504" imgH="2904008" progId="MDLDrawOLE.MDLDrawObject.1">
                    <p:embed/>
                    <p:pic>
                      <p:nvPicPr>
                        <p:cNvPr id="118" name="Object 117">
                          <a:extLst>
                            <a:ext uri="{FF2B5EF4-FFF2-40B4-BE49-F238E27FC236}">
                              <a16:creationId xmlns:a16="http://schemas.microsoft.com/office/drawing/2014/main" id="{B9C88825-5168-2D38-8E13-8C15107C338C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3"/>
                        <a:stretch>
                          <a:fillRect/>
                        </a:stretch>
                      </p:blipFill>
                      <p:spPr>
                        <a:xfrm>
                          <a:off x="3825793" y="1660526"/>
                          <a:ext cx="4029075" cy="45656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E52DFB7-006D-44EC-7E92-02D717A6FC33}"/>
                </a:ext>
              </a:extLst>
            </p:cNvPr>
            <p:cNvSpPr txBox="1"/>
            <p:nvPr/>
          </p:nvSpPr>
          <p:spPr>
            <a:xfrm>
              <a:off x="6657253" y="4894218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A075903F-AA7F-3BA7-5B01-26EA731CD8BE}"/>
                </a:ext>
              </a:extLst>
            </p:cNvPr>
            <p:cNvSpPr txBox="1"/>
            <p:nvPr/>
          </p:nvSpPr>
          <p:spPr>
            <a:xfrm>
              <a:off x="5316786" y="3947574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93E908C2-1C6E-E1D4-A05A-F58953AF9B16}"/>
                </a:ext>
              </a:extLst>
            </p:cNvPr>
            <p:cNvSpPr txBox="1"/>
            <p:nvPr/>
          </p:nvSpPr>
          <p:spPr>
            <a:xfrm>
              <a:off x="5350587" y="3173323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AFD6E881-A9A7-4C17-DBD1-65E5F7553CB4}"/>
                </a:ext>
              </a:extLst>
            </p:cNvPr>
            <p:cNvSpPr txBox="1"/>
            <p:nvPr/>
          </p:nvSpPr>
          <p:spPr>
            <a:xfrm>
              <a:off x="4664787" y="2859088"/>
              <a:ext cx="346835" cy="409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814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sp>
        <p:nvSpPr>
          <p:cNvPr id="125" name="TextBox 124">
            <a:extLst>
              <a:ext uri="{FF2B5EF4-FFF2-40B4-BE49-F238E27FC236}">
                <a16:creationId xmlns:a16="http://schemas.microsoft.com/office/drawing/2014/main" id="{1C224F15-F6FB-6786-1486-8013D55AD77D}"/>
              </a:ext>
            </a:extLst>
          </p:cNvPr>
          <p:cNvSpPr txBox="1"/>
          <p:nvPr/>
        </p:nvSpPr>
        <p:spPr>
          <a:xfrm>
            <a:off x="6873081" y="2088858"/>
            <a:ext cx="2376676" cy="28841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 or No?</a:t>
            </a: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	 Yes or No?</a:t>
            </a: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	 Yes or No?</a:t>
            </a: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814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	 Yes or No?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FD309-EA7E-42B4-EF6D-F938BF584C09}"/>
              </a:ext>
            </a:extLst>
          </p:cNvPr>
          <p:cNvSpPr txBox="1"/>
          <p:nvPr/>
        </p:nvSpPr>
        <p:spPr>
          <a:xfrm>
            <a:off x="702699" y="1085510"/>
            <a:ext cx="3433953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you identify chiral centers?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DBE71D-1ABE-EED3-F78A-A3645BF19AF8}"/>
              </a:ext>
            </a:extLst>
          </p:cNvPr>
          <p:cNvSpPr txBox="1"/>
          <p:nvPr/>
        </p:nvSpPr>
        <p:spPr>
          <a:xfrm>
            <a:off x="6612980" y="1601133"/>
            <a:ext cx="2656496" cy="371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14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carbon is chiral?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0F763AA-FB41-2629-EB52-33A59C0A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FCF61-4C7E-487B-94DC-D844B4E033C0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05781C-8774-A232-DDC4-8664FA93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C95EB82-38F4-8028-E2E9-6F648A65F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F70476E-6598-B652-554D-3DEC25BD1D50}"/>
                  </a:ext>
                </a:extLst>
              </p14:cNvPr>
              <p14:cNvContentPartPr/>
              <p14:nvPr/>
            </p14:nvContentPartPr>
            <p14:xfrm>
              <a:off x="8621950" y="634922"/>
              <a:ext cx="917640" cy="280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F70476E-6598-B652-554D-3DEC25BD1D5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12950" y="626282"/>
                <a:ext cx="93528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A43CB694-EA1F-F150-7660-72DACDC6469A}"/>
                  </a:ext>
                </a:extLst>
              </p14:cNvPr>
              <p14:cNvContentPartPr/>
              <p14:nvPr/>
            </p14:nvContentPartPr>
            <p14:xfrm>
              <a:off x="4898110" y="5008202"/>
              <a:ext cx="212040" cy="864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A43CB694-EA1F-F150-7660-72DACDC6469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9470" y="4999202"/>
                <a:ext cx="229680" cy="10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627626D-1B65-3A14-584B-B49103AEB3EF}"/>
                  </a:ext>
                </a:extLst>
              </p14:cNvPr>
              <p14:cNvContentPartPr/>
              <p14:nvPr/>
            </p14:nvContentPartPr>
            <p14:xfrm>
              <a:off x="8590990" y="2079602"/>
              <a:ext cx="587520" cy="4233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627626D-1B65-3A14-584B-B49103AEB3EF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81990" y="2070962"/>
                <a:ext cx="605160" cy="44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5F2ABB1-EB07-1BFA-0301-51010AC901B7}"/>
                  </a:ext>
                </a:extLst>
              </p14:cNvPr>
              <p14:cNvContentPartPr/>
              <p14:nvPr/>
            </p14:nvContentPartPr>
            <p14:xfrm>
              <a:off x="3992350" y="4193882"/>
              <a:ext cx="15840" cy="118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5F2ABB1-EB07-1BFA-0301-51010AC901B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3350" y="4184882"/>
                <a:ext cx="3348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18D1FBE2-75AC-D0DC-A8DC-AAE6C16EE31A}"/>
                  </a:ext>
                </a:extLst>
              </p14:cNvPr>
              <p14:cNvContentPartPr/>
              <p14:nvPr/>
            </p14:nvContentPartPr>
            <p14:xfrm>
              <a:off x="7944790" y="2968802"/>
              <a:ext cx="458280" cy="35496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18D1FBE2-75AC-D0DC-A8DC-AAE6C16EE31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35790" y="2960162"/>
                <a:ext cx="475920" cy="37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04731E2F-9E4B-462D-1F9E-F521B338EB4B}"/>
                  </a:ext>
                </a:extLst>
              </p14:cNvPr>
              <p14:cNvContentPartPr/>
              <p14:nvPr/>
            </p14:nvContentPartPr>
            <p14:xfrm>
              <a:off x="3966430" y="3314762"/>
              <a:ext cx="19080" cy="997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04731E2F-9E4B-462D-1F9E-F521B338EB4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957790" y="3306122"/>
                <a:ext cx="36720" cy="11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1BC1FA97-740A-D04E-CCB3-89340741D02D}"/>
                  </a:ext>
                </a:extLst>
              </p14:cNvPr>
              <p14:cNvContentPartPr/>
              <p14:nvPr/>
            </p14:nvContentPartPr>
            <p14:xfrm>
              <a:off x="3664030" y="3032522"/>
              <a:ext cx="442440" cy="44496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1BC1FA97-740A-D04E-CCB3-89340741D02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655390" y="3023522"/>
                <a:ext cx="460080" cy="46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6FE0D6E-0CBC-51F2-2650-3F8699784DF9}"/>
                  </a:ext>
                </a:extLst>
              </p14:cNvPr>
              <p14:cNvContentPartPr/>
              <p14:nvPr/>
            </p14:nvContentPartPr>
            <p14:xfrm>
              <a:off x="7922830" y="3767642"/>
              <a:ext cx="468360" cy="34272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6FE0D6E-0CBC-51F2-2650-3F8699784DF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7914190" y="3759002"/>
                <a:ext cx="486000" cy="36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745AD3A1-F1BD-D58F-7301-9A7C76BCDE0A}"/>
                  </a:ext>
                </a:extLst>
              </p14:cNvPr>
              <p14:cNvContentPartPr/>
              <p14:nvPr/>
            </p14:nvContentPartPr>
            <p14:xfrm>
              <a:off x="6941470" y="4872482"/>
              <a:ext cx="290520" cy="13320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745AD3A1-F1BD-D58F-7301-9A7C76BCDE0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932830" y="4863842"/>
                <a:ext cx="308160" cy="15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57C20F2-3A63-7222-BAD5-3ECEE02CE302}"/>
                  </a:ext>
                </a:extLst>
              </p14:cNvPr>
              <p14:cNvContentPartPr/>
              <p14:nvPr/>
            </p14:nvContentPartPr>
            <p14:xfrm>
              <a:off x="8626990" y="4476482"/>
              <a:ext cx="563040" cy="52200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57C20F2-3A63-7222-BAD5-3ECEE02CE30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618350" y="4467482"/>
                <a:ext cx="580680" cy="53964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F05F1079-524F-0AB1-C039-808C302021D7}"/>
              </a:ext>
            </a:extLst>
          </p:cNvPr>
          <p:cNvGrpSpPr/>
          <p:nvPr/>
        </p:nvGrpSpPr>
        <p:grpSpPr>
          <a:xfrm>
            <a:off x="2058790" y="1846322"/>
            <a:ext cx="4059720" cy="4034160"/>
            <a:chOff x="2058790" y="1846322"/>
            <a:chExt cx="4059720" cy="403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E5957A4-8B1E-7738-7F5C-240291592A36}"/>
                    </a:ext>
                  </a:extLst>
                </p14:cNvPr>
                <p14:cNvContentPartPr/>
                <p14:nvPr/>
              </p14:nvContentPartPr>
              <p14:xfrm>
                <a:off x="4638550" y="4505282"/>
                <a:ext cx="238680" cy="2696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E5957A4-8B1E-7738-7F5C-240291592A36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629910" y="4496282"/>
                  <a:ext cx="2563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E332D21-C82D-B9B1-6E02-9AFEDF99E4DD}"/>
                    </a:ext>
                  </a:extLst>
                </p14:cNvPr>
                <p14:cNvContentPartPr/>
                <p14:nvPr/>
              </p14:nvContentPartPr>
              <p14:xfrm>
                <a:off x="3772390" y="4002362"/>
                <a:ext cx="246240" cy="2484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E332D21-C82D-B9B1-6E02-9AFEDF99E4D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763390" y="3993722"/>
                  <a:ext cx="2638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F24838F3-A3CB-6B07-1904-26D05796A563}"/>
                    </a:ext>
                  </a:extLst>
                </p14:cNvPr>
                <p14:cNvContentPartPr/>
                <p14:nvPr/>
              </p14:nvContentPartPr>
              <p14:xfrm>
                <a:off x="3787870" y="3078602"/>
                <a:ext cx="257760" cy="2671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F24838F3-A3CB-6B07-1904-26D05796A563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78870" y="3069602"/>
                  <a:ext cx="27540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3376E79-DF9A-8576-E645-CDAB62E53DD8}"/>
                    </a:ext>
                  </a:extLst>
                </p14:cNvPr>
                <p14:cNvContentPartPr/>
                <p14:nvPr/>
              </p14:nvContentPartPr>
              <p14:xfrm>
                <a:off x="2954110" y="2603762"/>
                <a:ext cx="281520" cy="2768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3376E79-DF9A-8576-E645-CDAB62E53DD8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2945470" y="2594762"/>
                  <a:ext cx="29916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99E6087-41C4-AD45-5D91-FDAFC750D96D}"/>
                    </a:ext>
                  </a:extLst>
                </p14:cNvPr>
                <p14:cNvContentPartPr/>
                <p14:nvPr/>
              </p14:nvContentPartPr>
              <p14:xfrm>
                <a:off x="4623070" y="4520402"/>
                <a:ext cx="313560" cy="292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99E6087-41C4-AD45-5D91-FDAFC750D96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614070" y="4511402"/>
                  <a:ext cx="331200" cy="30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8C849D7-FF9A-697E-C0FC-C3BE4EB8353B}"/>
                    </a:ext>
                  </a:extLst>
                </p14:cNvPr>
                <p14:cNvContentPartPr/>
                <p14:nvPr/>
              </p14:nvContentPartPr>
              <p14:xfrm>
                <a:off x="3839710" y="3093362"/>
                <a:ext cx="197280" cy="2437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8C849D7-FF9A-697E-C0FC-C3BE4EB8353B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830710" y="3084362"/>
                  <a:ext cx="21492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FDEAE97-AE49-F5E5-7A44-41FBDB606475}"/>
                    </a:ext>
                  </a:extLst>
                </p14:cNvPr>
                <p14:cNvContentPartPr/>
                <p14:nvPr/>
              </p14:nvContentPartPr>
              <p14:xfrm>
                <a:off x="3833590" y="3351482"/>
                <a:ext cx="198360" cy="1051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FDEAE97-AE49-F5E5-7A44-41FBDB60647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824950" y="3342842"/>
                  <a:ext cx="21600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5C490F3-8279-074E-C34F-E51BF7B1C7C8}"/>
                    </a:ext>
                  </a:extLst>
                </p14:cNvPr>
                <p14:cNvContentPartPr/>
                <p14:nvPr/>
              </p14:nvContentPartPr>
              <p14:xfrm>
                <a:off x="4622350" y="4790042"/>
                <a:ext cx="255960" cy="1033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5C490F3-8279-074E-C34F-E51BF7B1C7C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613710" y="4781042"/>
                  <a:ext cx="2736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BB407465-B20F-D2DA-D236-45A975C91C05}"/>
                    </a:ext>
                  </a:extLst>
                </p14:cNvPr>
                <p14:cNvContentPartPr/>
                <p14:nvPr/>
              </p14:nvContentPartPr>
              <p14:xfrm>
                <a:off x="4669150" y="4584122"/>
                <a:ext cx="11880" cy="507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BB407465-B20F-D2DA-D236-45A975C91C0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660150" y="4575482"/>
                  <a:ext cx="295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DE998F3-2993-BBF0-9929-8086A951EFD4}"/>
                    </a:ext>
                  </a:extLst>
                </p14:cNvPr>
                <p14:cNvContentPartPr/>
                <p14:nvPr/>
              </p14:nvContentPartPr>
              <p14:xfrm>
                <a:off x="3986950" y="3318002"/>
                <a:ext cx="38880" cy="4356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DE998F3-2993-BBF0-9929-8086A951EFD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3977950" y="3309362"/>
                  <a:ext cx="5652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2DD7BBD-4932-923D-74A1-8707F4B89C1A}"/>
                    </a:ext>
                  </a:extLst>
                </p14:cNvPr>
                <p14:cNvContentPartPr/>
                <p14:nvPr/>
              </p14:nvContentPartPr>
              <p14:xfrm>
                <a:off x="3904510" y="3353282"/>
                <a:ext cx="40320" cy="1123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2DD7BBD-4932-923D-74A1-8707F4B89C1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895870" y="3344282"/>
                  <a:ext cx="5796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B10260A-49F0-179E-8722-F67A1080090F}"/>
                    </a:ext>
                  </a:extLst>
                </p14:cNvPr>
                <p14:cNvContentPartPr/>
                <p14:nvPr/>
              </p14:nvContentPartPr>
              <p14:xfrm>
                <a:off x="4607590" y="4350122"/>
                <a:ext cx="18000" cy="183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B10260A-49F0-179E-8722-F67A1080090F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598950" y="4341482"/>
                  <a:ext cx="356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402228F-F064-3D6E-1D05-456A3E329488}"/>
                    </a:ext>
                  </a:extLst>
                </p14:cNvPr>
                <p14:cNvContentPartPr/>
                <p14:nvPr/>
              </p14:nvContentPartPr>
              <p14:xfrm>
                <a:off x="2242390" y="1892042"/>
                <a:ext cx="3196440" cy="18068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402228F-F064-3D6E-1D05-456A3E32948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233390" y="1883042"/>
                  <a:ext cx="3214080" cy="18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4D58FEC-9B64-1B3C-87A3-C0B3098957F3}"/>
                    </a:ext>
                  </a:extLst>
                </p14:cNvPr>
                <p14:cNvContentPartPr/>
                <p14:nvPr/>
              </p14:nvContentPartPr>
              <p14:xfrm>
                <a:off x="4193590" y="3582602"/>
                <a:ext cx="1924920" cy="22978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4D58FEC-9B64-1B3C-87A3-C0B3098957F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184590" y="3573962"/>
                  <a:ext cx="1942560" cy="23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8952B11-02F5-1D92-2C4A-733094610AC3}"/>
                    </a:ext>
                  </a:extLst>
                </p14:cNvPr>
                <p14:cNvContentPartPr/>
                <p14:nvPr/>
              </p14:nvContentPartPr>
              <p14:xfrm>
                <a:off x="4948870" y="4988042"/>
                <a:ext cx="15840" cy="111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8952B11-02F5-1D92-2C4A-733094610AC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39870" y="4979042"/>
                  <a:ext cx="334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EC768CF-92CE-5D60-6660-D038DC2CBF9F}"/>
                    </a:ext>
                  </a:extLst>
                </p14:cNvPr>
                <p14:cNvContentPartPr/>
                <p14:nvPr/>
              </p14:nvContentPartPr>
              <p14:xfrm>
                <a:off x="5107630" y="5058242"/>
                <a:ext cx="6840" cy="46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EC768CF-92CE-5D60-6660-D038DC2CBF9F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98990" y="5049242"/>
                  <a:ext cx="244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17AE831-33EA-1069-A567-7FBF3B04B777}"/>
                    </a:ext>
                  </a:extLst>
                </p14:cNvPr>
                <p14:cNvContentPartPr/>
                <p14:nvPr/>
              </p14:nvContentPartPr>
              <p14:xfrm>
                <a:off x="5311030" y="4609682"/>
                <a:ext cx="21600" cy="342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17AE831-33EA-1069-A567-7FBF3B04B77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302390" y="4600682"/>
                  <a:ext cx="392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5980203-118B-7647-576C-E0CB4A988CE8}"/>
                    </a:ext>
                  </a:extLst>
                </p14:cNvPr>
                <p14:cNvContentPartPr/>
                <p14:nvPr/>
              </p14:nvContentPartPr>
              <p14:xfrm>
                <a:off x="4151830" y="3297842"/>
                <a:ext cx="15120" cy="118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5980203-118B-7647-576C-E0CB4A988CE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143190" y="3288842"/>
                  <a:ext cx="327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368EF82F-12DC-BA96-02E3-A80B72064D99}"/>
                    </a:ext>
                  </a:extLst>
                </p14:cNvPr>
                <p14:cNvContentPartPr/>
                <p14:nvPr/>
              </p14:nvContentPartPr>
              <p14:xfrm>
                <a:off x="4918630" y="2761442"/>
                <a:ext cx="102240" cy="410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368EF82F-12DC-BA96-02E3-A80B72064D99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909630" y="2752802"/>
                  <a:ext cx="1198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AF0E35B-3615-4864-DCAA-F3EDFD01AFCD}"/>
                    </a:ext>
                  </a:extLst>
                </p14:cNvPr>
                <p14:cNvContentPartPr/>
                <p14:nvPr/>
              </p14:nvContentPartPr>
              <p14:xfrm>
                <a:off x="5026630" y="5054282"/>
                <a:ext cx="14040" cy="118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AF0E35B-3615-4864-DCAA-F3EDFD01AFC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017630" y="5045282"/>
                  <a:ext cx="316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E0A228E2-F61F-66D3-D1D5-CE60A1213B91}"/>
                    </a:ext>
                  </a:extLst>
                </p14:cNvPr>
                <p14:cNvContentPartPr/>
                <p14:nvPr/>
              </p14:nvContentPartPr>
              <p14:xfrm>
                <a:off x="3959950" y="3445442"/>
                <a:ext cx="10800" cy="327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E0A228E2-F61F-66D3-D1D5-CE60A1213B9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951310" y="3436442"/>
                  <a:ext cx="284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14301FA0-9B85-9875-8711-FDAE1009E13E}"/>
                    </a:ext>
                  </a:extLst>
                </p14:cNvPr>
                <p14:cNvContentPartPr/>
                <p14:nvPr/>
              </p14:nvContentPartPr>
              <p14:xfrm>
                <a:off x="3681310" y="2371562"/>
                <a:ext cx="516600" cy="4795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14301FA0-9B85-9875-8711-FDAE1009E13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672310" y="2362922"/>
                  <a:ext cx="534240" cy="49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CD5B8E3-2E11-693D-6D39-29A1D70CA623}"/>
                    </a:ext>
                  </a:extLst>
                </p14:cNvPr>
                <p14:cNvContentPartPr/>
                <p14:nvPr/>
              </p14:nvContentPartPr>
              <p14:xfrm>
                <a:off x="4518310" y="2552282"/>
                <a:ext cx="628200" cy="4698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CD5B8E3-2E11-693D-6D39-29A1D70CA623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509310" y="2543282"/>
                  <a:ext cx="64584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761D0D20-5D9A-24E2-CF58-4FD9A896E226}"/>
                    </a:ext>
                  </a:extLst>
                </p14:cNvPr>
                <p14:cNvContentPartPr/>
                <p14:nvPr/>
              </p14:nvContentPartPr>
              <p14:xfrm>
                <a:off x="3760870" y="4527242"/>
                <a:ext cx="322560" cy="3319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761D0D20-5D9A-24E2-CF58-4FD9A896E22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3751870" y="4518602"/>
                  <a:ext cx="34020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0F12B71-B292-C535-667A-F972BA62F34F}"/>
                    </a:ext>
                  </a:extLst>
                </p14:cNvPr>
                <p14:cNvContentPartPr/>
                <p14:nvPr/>
              </p14:nvContentPartPr>
              <p14:xfrm>
                <a:off x="2926030" y="4388282"/>
                <a:ext cx="320760" cy="4006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0F12B71-B292-C535-667A-F972BA62F34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917390" y="4379282"/>
                  <a:ext cx="3384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DA37E4E-02DD-7878-E92A-1B8588F80EE2}"/>
                    </a:ext>
                  </a:extLst>
                </p14:cNvPr>
                <p14:cNvContentPartPr/>
                <p14:nvPr/>
              </p14:nvContentPartPr>
              <p14:xfrm>
                <a:off x="3924310" y="4195322"/>
                <a:ext cx="18000" cy="151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DA37E4E-02DD-7878-E92A-1B8588F80EE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3915310" y="4186322"/>
                  <a:ext cx="3564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3192EDF-7606-9FD0-F125-43334E069139}"/>
                    </a:ext>
                  </a:extLst>
                </p14:cNvPr>
                <p14:cNvContentPartPr/>
                <p14:nvPr/>
              </p14:nvContentPartPr>
              <p14:xfrm>
                <a:off x="3880030" y="4063922"/>
                <a:ext cx="8640" cy="14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3192EDF-7606-9FD0-F125-43334E069139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871030" y="4054922"/>
                  <a:ext cx="262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2C5CAB7-37A7-C7EA-C92B-B2D1CC39439D}"/>
                    </a:ext>
                  </a:extLst>
                </p14:cNvPr>
                <p14:cNvContentPartPr/>
                <p14:nvPr/>
              </p14:nvContentPartPr>
              <p14:xfrm>
                <a:off x="3611110" y="3871682"/>
                <a:ext cx="600840" cy="5130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2C5CAB7-37A7-C7EA-C92B-B2D1CC39439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602470" y="3863042"/>
                  <a:ext cx="618480" cy="53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FF2DD96-CD83-766E-1A12-7D2FF79DC844}"/>
                    </a:ext>
                  </a:extLst>
                </p14:cNvPr>
                <p14:cNvContentPartPr/>
                <p14:nvPr/>
              </p14:nvContentPartPr>
              <p14:xfrm>
                <a:off x="2811910" y="2557682"/>
                <a:ext cx="523440" cy="4514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FF2DD96-CD83-766E-1A12-7D2FF79DC844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802910" y="2548682"/>
                  <a:ext cx="541080" cy="46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59C2355-BFA6-8294-3FED-0E4378C8E60B}"/>
                    </a:ext>
                  </a:extLst>
                </p14:cNvPr>
                <p14:cNvContentPartPr/>
                <p14:nvPr/>
              </p14:nvContentPartPr>
              <p14:xfrm>
                <a:off x="2058790" y="1846322"/>
                <a:ext cx="1573920" cy="16743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59C2355-BFA6-8294-3FED-0E4378C8E60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049790" y="1837682"/>
                  <a:ext cx="1591560" cy="169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C1EC299-0244-3F3E-BDBE-7C8053934A8D}"/>
                    </a:ext>
                  </a:extLst>
                </p14:cNvPr>
                <p14:cNvContentPartPr/>
                <p14:nvPr/>
              </p14:nvContentPartPr>
              <p14:xfrm>
                <a:off x="2790310" y="3722282"/>
                <a:ext cx="1994400" cy="15847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C1EC299-0244-3F3E-BDBE-7C8053934A8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781670" y="3713642"/>
                  <a:ext cx="2012040" cy="160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46EE2F0-ED95-8BB3-374E-A71F9AB1A99A}"/>
                    </a:ext>
                  </a:extLst>
                </p14:cNvPr>
                <p14:cNvContentPartPr/>
                <p14:nvPr/>
              </p14:nvContentPartPr>
              <p14:xfrm>
                <a:off x="3084070" y="2289482"/>
                <a:ext cx="182880" cy="824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46EE2F0-ED95-8BB3-374E-A71F9AB1A99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075430" y="2280482"/>
                  <a:ext cx="2005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2F098AE-1ED2-00C3-DD81-AF03E607023D}"/>
                    </a:ext>
                  </a:extLst>
                </p14:cNvPr>
                <p14:cNvContentPartPr/>
                <p14:nvPr/>
              </p14:nvContentPartPr>
              <p14:xfrm>
                <a:off x="2613190" y="2486402"/>
                <a:ext cx="190080" cy="1126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2F098AE-1ED2-00C3-DD81-AF03E607023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604190" y="2477402"/>
                  <a:ext cx="2077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28000EA-A5BB-615D-A654-72500F7215F9}"/>
                    </a:ext>
                  </a:extLst>
                </p14:cNvPr>
                <p14:cNvContentPartPr/>
                <p14:nvPr/>
              </p14:nvContentPartPr>
              <p14:xfrm>
                <a:off x="2449030" y="3151322"/>
                <a:ext cx="237960" cy="1710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28000EA-A5BB-615D-A654-72500F7215F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440390" y="3142682"/>
                  <a:ext cx="255600" cy="18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F52D3604-661A-3D11-A8F4-3734D96B42EC}"/>
              </a:ext>
            </a:extLst>
          </p:cNvPr>
          <p:cNvGrpSpPr/>
          <p:nvPr/>
        </p:nvGrpSpPr>
        <p:grpSpPr>
          <a:xfrm>
            <a:off x="10109470" y="510002"/>
            <a:ext cx="2123280" cy="1100160"/>
            <a:chOff x="10109470" y="510002"/>
            <a:chExt cx="2123280" cy="1100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3121146-4D26-5C6F-9432-9A1301321CF3}"/>
                    </a:ext>
                  </a:extLst>
                </p14:cNvPr>
                <p14:cNvContentPartPr/>
                <p14:nvPr/>
              </p14:nvContentPartPr>
              <p14:xfrm>
                <a:off x="10184350" y="1126682"/>
                <a:ext cx="65160" cy="2473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3121146-4D26-5C6F-9432-9A1301321CF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175350" y="1118042"/>
                  <a:ext cx="828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F4EEEF11-3A18-37CE-64E5-F5E7862C9ED0}"/>
                    </a:ext>
                  </a:extLst>
                </p14:cNvPr>
                <p14:cNvContentPartPr/>
                <p14:nvPr/>
              </p14:nvContentPartPr>
              <p14:xfrm>
                <a:off x="10109470" y="1114082"/>
                <a:ext cx="190800" cy="2034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F4EEEF11-3A18-37CE-64E5-F5E7862C9ED0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100830" y="1105082"/>
                  <a:ext cx="2084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47A7EB1-F2C2-17C0-AEBD-2829F9FA0EE6}"/>
                    </a:ext>
                  </a:extLst>
                </p14:cNvPr>
                <p14:cNvContentPartPr/>
                <p14:nvPr/>
              </p14:nvContentPartPr>
              <p14:xfrm>
                <a:off x="10446070" y="1012562"/>
                <a:ext cx="247320" cy="2527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47A7EB1-F2C2-17C0-AEBD-2829F9FA0EE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437070" y="1003922"/>
                  <a:ext cx="2649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1A47AFA-37A0-109F-8FA0-4811478FA811}"/>
                    </a:ext>
                  </a:extLst>
                </p14:cNvPr>
                <p14:cNvContentPartPr/>
                <p14:nvPr/>
              </p14:nvContentPartPr>
              <p14:xfrm>
                <a:off x="10647670" y="1017602"/>
                <a:ext cx="32040" cy="2232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1A47AFA-37A0-109F-8FA0-4811478FA811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638670" y="1008962"/>
                  <a:ext cx="496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235F814-638C-A3FE-279A-6A09E6C4234A}"/>
                    </a:ext>
                  </a:extLst>
                </p14:cNvPr>
                <p14:cNvContentPartPr/>
                <p14:nvPr/>
              </p14:nvContentPartPr>
              <p14:xfrm>
                <a:off x="10726150" y="842282"/>
                <a:ext cx="135720" cy="2415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235F814-638C-A3FE-279A-6A09E6C4234A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717150" y="833282"/>
                  <a:ext cx="15336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79BBA1E-C836-590B-5DB4-1EA85F7A8DC9}"/>
                    </a:ext>
                  </a:extLst>
                </p14:cNvPr>
                <p14:cNvContentPartPr/>
                <p14:nvPr/>
              </p14:nvContentPartPr>
              <p14:xfrm>
                <a:off x="10900390" y="790082"/>
                <a:ext cx="181440" cy="2196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79BBA1E-C836-590B-5DB4-1EA85F7A8DC9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891390" y="781442"/>
                  <a:ext cx="1990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ABD8684-162D-A3D2-A9CF-96908CD63D5A}"/>
                    </a:ext>
                  </a:extLst>
                </p14:cNvPr>
                <p14:cNvContentPartPr/>
                <p14:nvPr/>
              </p14:nvContentPartPr>
              <p14:xfrm>
                <a:off x="11313670" y="711242"/>
                <a:ext cx="442080" cy="3459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ABD8684-162D-A3D2-A9CF-96908CD63D5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305030" y="702242"/>
                  <a:ext cx="45972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56C33F1-5066-9AFE-5F46-F4EAA7C54BBB}"/>
                    </a:ext>
                  </a:extLst>
                </p14:cNvPr>
                <p14:cNvContentPartPr/>
                <p14:nvPr/>
              </p14:nvContentPartPr>
              <p14:xfrm>
                <a:off x="11801110" y="510002"/>
                <a:ext cx="278640" cy="3070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56C33F1-5066-9AFE-5F46-F4EAA7C54BB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792470" y="501362"/>
                  <a:ext cx="29628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19057BE-B68E-DC19-9339-3C46065F04F6}"/>
                    </a:ext>
                  </a:extLst>
                </p14:cNvPr>
                <p14:cNvContentPartPr/>
                <p14:nvPr/>
              </p14:nvContentPartPr>
              <p14:xfrm>
                <a:off x="12167590" y="578042"/>
                <a:ext cx="65160" cy="140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19057BE-B68E-DC19-9339-3C46065F04F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2158950" y="569042"/>
                  <a:ext cx="8280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1BA09E6-1096-2204-1A12-DBB5E07C2850}"/>
                    </a:ext>
                  </a:extLst>
                </p14:cNvPr>
                <p14:cNvContentPartPr/>
                <p14:nvPr/>
              </p14:nvContentPartPr>
              <p14:xfrm>
                <a:off x="10122790" y="1448882"/>
                <a:ext cx="298800" cy="1612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1BA09E6-1096-2204-1A12-DBB5E07C285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113790" y="1440242"/>
                  <a:ext cx="3164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0B14F99-F806-3225-9AAB-1D4845F0AF29}"/>
                    </a:ext>
                  </a:extLst>
                </p14:cNvPr>
                <p14:cNvContentPartPr/>
                <p14:nvPr/>
              </p14:nvContentPartPr>
              <p14:xfrm>
                <a:off x="10635070" y="1109042"/>
                <a:ext cx="471600" cy="2458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0B14F99-F806-3225-9AAB-1D4845F0AF2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626070" y="1100042"/>
                  <a:ext cx="489240" cy="263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306775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589684" y="-2949"/>
            <a:ext cx="5804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Chirality and Molecular Interactions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8E42C01-2B8A-7C9E-3342-03C5FBC4855C}"/>
              </a:ext>
            </a:extLst>
          </p:cNvPr>
          <p:cNvSpPr txBox="1"/>
          <p:nvPr/>
        </p:nvSpPr>
        <p:spPr>
          <a:xfrm>
            <a:off x="4510881" y="5134030"/>
            <a:ext cx="4253648" cy="1788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i="1" dirty="0">
                <a:solidFill>
                  <a:srgbClr val="0070C0"/>
                </a:solidFill>
                <a:latin typeface="Arial" panose="020B0604020202020204" pitchFamily="34" charset="0"/>
              </a:rPr>
              <a:t>L-Alanine binds better because of more favorable _______________ interactions.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8D2526A-B075-E6E1-BCFD-7BA6C1D26B80}"/>
              </a:ext>
            </a:extLst>
          </p:cNvPr>
          <p:cNvSpPr txBox="1"/>
          <p:nvPr/>
        </p:nvSpPr>
        <p:spPr>
          <a:xfrm flipH="1">
            <a:off x="4209843" y="938266"/>
            <a:ext cx="5254037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>
                <a:latin typeface="Arial" panose="020B0604020202020204" pitchFamily="34" charset="0"/>
              </a:rPr>
              <a:t>Two Different enantiomers (L and D alanine) binding to the same receptor  protein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073DE39C-F504-3F9D-C049-51F5D0B1A52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5198369"/>
              </p:ext>
            </p:extLst>
          </p:nvPr>
        </p:nvGraphicFramePr>
        <p:xfrm>
          <a:off x="3367881" y="1813889"/>
          <a:ext cx="6781800" cy="3320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6904460" imgH="3380521" progId="MDLDrawOLE.MDLDrawObject.1">
                  <p:embed/>
                </p:oleObj>
              </mc:Choice>
              <mc:Fallback>
                <p:oleObj name="MDLDrawObject Class" r:id="rId3" imgW="6904460" imgH="3380521" progId="MDLDrawOLE.MDLDrawObject.1">
                  <p:embed/>
                  <p:pic>
                    <p:nvPicPr>
                      <p:cNvPr id="91" name="Object 90">
                        <a:extLst>
                          <a:ext uri="{FF2B5EF4-FFF2-40B4-BE49-F238E27FC236}">
                            <a16:creationId xmlns:a16="http://schemas.microsoft.com/office/drawing/2014/main" id="{AD9CB33B-FCA8-4217-9873-862E321E80D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67881" y="1813889"/>
                        <a:ext cx="6781800" cy="3320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278F9-4035-1A27-A944-BDBD9B7C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4EE90D-FF66-4354-905D-85B095CF4223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35DDC52-45C9-2489-4920-F8116F262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65A953F-6BF9-75AA-2F2F-A6F07B372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5609C1E5-4226-149F-5EBD-43DDC5129D51}"/>
                  </a:ext>
                </a:extLst>
              </p14:cNvPr>
              <p14:cNvContentPartPr/>
              <p14:nvPr/>
            </p14:nvContentPartPr>
            <p14:xfrm>
              <a:off x="3734950" y="3184052"/>
              <a:ext cx="729000" cy="453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5609C1E5-4226-149F-5EBD-43DDC5129D5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26310" y="3175052"/>
                <a:ext cx="74664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3C8D7C9D-DBE6-EE93-5505-E8D6587003AD}"/>
                  </a:ext>
                </a:extLst>
              </p14:cNvPr>
              <p14:cNvContentPartPr/>
              <p14:nvPr/>
            </p14:nvContentPartPr>
            <p14:xfrm>
              <a:off x="3341830" y="2798132"/>
              <a:ext cx="1229400" cy="4647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3C8D7C9D-DBE6-EE93-5505-E8D6587003A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33190" y="2789132"/>
                <a:ext cx="1247040" cy="48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D135201-7D3E-5408-A045-01403689ECA6}"/>
                  </a:ext>
                </a:extLst>
              </p14:cNvPr>
              <p14:cNvContentPartPr/>
              <p14:nvPr/>
            </p14:nvContentPartPr>
            <p14:xfrm>
              <a:off x="6844270" y="2879132"/>
              <a:ext cx="1200240" cy="46044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D135201-7D3E-5408-A045-01403689ECA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35630" y="2870492"/>
                <a:ext cx="1217880" cy="47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25AA49F-ACA5-9A23-FC7A-D0230CBE27F1}"/>
                  </a:ext>
                </a:extLst>
              </p14:cNvPr>
              <p14:cNvContentPartPr/>
              <p14:nvPr/>
            </p14:nvContentPartPr>
            <p14:xfrm>
              <a:off x="3476830" y="3309692"/>
              <a:ext cx="78840" cy="43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25AA49F-ACA5-9A23-FC7A-D0230CBE27F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68190" y="3301052"/>
                <a:ext cx="96480" cy="2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2AAD5CA-F6B8-74E6-A32E-FB9C5ACFFEAB}"/>
                  </a:ext>
                </a:extLst>
              </p14:cNvPr>
              <p14:cNvContentPartPr/>
              <p14:nvPr/>
            </p14:nvContentPartPr>
            <p14:xfrm>
              <a:off x="4099630" y="3248852"/>
              <a:ext cx="29520" cy="180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2AAD5CA-F6B8-74E6-A32E-FB9C5ACFFEA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90990" y="3240212"/>
                <a:ext cx="4716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B74A391-2BB6-F774-6A86-4BAF56A3D15D}"/>
                  </a:ext>
                </a:extLst>
              </p14:cNvPr>
              <p14:cNvContentPartPr/>
              <p14:nvPr/>
            </p14:nvContentPartPr>
            <p14:xfrm>
              <a:off x="6728710" y="2708852"/>
              <a:ext cx="63000" cy="155016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B74A391-2BB6-F774-6A86-4BAF56A3D15D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720070" y="2700212"/>
                <a:ext cx="80640" cy="1567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2E50D67D-8198-A529-7D6B-9BB8B951475F}"/>
              </a:ext>
            </a:extLst>
          </p:cNvPr>
          <p:cNvGrpSpPr/>
          <p:nvPr/>
        </p:nvGrpSpPr>
        <p:grpSpPr>
          <a:xfrm>
            <a:off x="6774790" y="1930532"/>
            <a:ext cx="700920" cy="625320"/>
            <a:chOff x="6774790" y="1930532"/>
            <a:chExt cx="700920" cy="62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46A23A5-EAC4-3BF1-1B4B-44CD1F63F324}"/>
                    </a:ext>
                  </a:extLst>
                </p14:cNvPr>
                <p14:cNvContentPartPr/>
                <p14:nvPr/>
              </p14:nvContentPartPr>
              <p14:xfrm>
                <a:off x="6774790" y="2373332"/>
                <a:ext cx="174600" cy="1825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46A23A5-EAC4-3BF1-1B4B-44CD1F63F32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66150" y="2364332"/>
                  <a:ext cx="19224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19065634-D866-ECCA-8AA6-0E914C52E632}"/>
                    </a:ext>
                  </a:extLst>
                </p14:cNvPr>
                <p14:cNvContentPartPr/>
                <p14:nvPr/>
              </p14:nvContentPartPr>
              <p14:xfrm>
                <a:off x="6936070" y="2278652"/>
                <a:ext cx="80280" cy="1083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19065634-D866-ECCA-8AA6-0E914C52E63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927430" y="2270012"/>
                  <a:ext cx="979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B0026CD-ADF2-CC4C-51C0-F04822FA5DF8}"/>
                    </a:ext>
                  </a:extLst>
                </p14:cNvPr>
                <p14:cNvContentPartPr/>
                <p14:nvPr/>
              </p14:nvContentPartPr>
              <p14:xfrm>
                <a:off x="7039750" y="2227172"/>
                <a:ext cx="36720" cy="806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B0026CD-ADF2-CC4C-51C0-F04822FA5DF8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030750" y="2218532"/>
                  <a:ext cx="543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1B2E4EE-4F20-F568-850E-EF242A6FCF63}"/>
                    </a:ext>
                  </a:extLst>
                </p14:cNvPr>
                <p14:cNvContentPartPr/>
                <p14:nvPr/>
              </p14:nvContentPartPr>
              <p14:xfrm>
                <a:off x="7108870" y="2131772"/>
                <a:ext cx="48600" cy="907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1B2E4EE-4F20-F568-850E-EF242A6FCF63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99870" y="2123132"/>
                  <a:ext cx="6624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0A5A3A8-041F-C9AF-7EEF-D5BF6B2B25B0}"/>
                    </a:ext>
                  </a:extLst>
                </p14:cNvPr>
                <p14:cNvContentPartPr/>
                <p14:nvPr/>
              </p14:nvContentPartPr>
              <p14:xfrm>
                <a:off x="7205710" y="1976252"/>
                <a:ext cx="126360" cy="1623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0A5A3A8-041F-C9AF-7EEF-D5BF6B2B25B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97070" y="1967252"/>
                  <a:ext cx="14400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BFAE421-9F5D-2816-304E-64B6B1A2FA81}"/>
                    </a:ext>
                  </a:extLst>
                </p14:cNvPr>
                <p14:cNvContentPartPr/>
                <p14:nvPr/>
              </p14:nvContentPartPr>
              <p14:xfrm>
                <a:off x="7472470" y="1930532"/>
                <a:ext cx="3240" cy="147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BFAE421-9F5D-2816-304E-64B6B1A2FA8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463470" y="1921892"/>
                  <a:ext cx="20880" cy="3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2A35583A-0529-7709-AD3B-48E92B3C1206}"/>
                  </a:ext>
                </a:extLst>
              </p14:cNvPr>
              <p14:cNvContentPartPr/>
              <p14:nvPr/>
            </p14:nvContentPartPr>
            <p14:xfrm>
              <a:off x="5178550" y="3618212"/>
              <a:ext cx="542520" cy="3722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2A35583A-0529-7709-AD3B-48E92B3C1206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169910" y="3609212"/>
                <a:ext cx="560160" cy="38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66607D6-FBEE-DFF1-E269-C93F629DB51A}"/>
                  </a:ext>
                </a:extLst>
              </p14:cNvPr>
              <p14:cNvContentPartPr/>
              <p14:nvPr/>
            </p14:nvContentPartPr>
            <p14:xfrm>
              <a:off x="7702150" y="3715772"/>
              <a:ext cx="645840" cy="38340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66607D6-FBEE-DFF1-E269-C93F629DB5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693150" y="3706772"/>
                <a:ext cx="663480" cy="40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956D641-1A92-D916-713D-16858149CA4E}"/>
                  </a:ext>
                </a:extLst>
              </p14:cNvPr>
              <p14:cNvContentPartPr/>
              <p14:nvPr/>
            </p14:nvContentPartPr>
            <p14:xfrm>
              <a:off x="4665550" y="2858612"/>
              <a:ext cx="816120" cy="5004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956D641-1A92-D916-713D-16858149CA4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656910" y="2849612"/>
                <a:ext cx="833760" cy="51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47362A62-9301-9EAD-B5C1-84605C63D78E}"/>
                  </a:ext>
                </a:extLst>
              </p14:cNvPr>
              <p14:cNvContentPartPr/>
              <p14:nvPr/>
            </p14:nvContentPartPr>
            <p14:xfrm>
              <a:off x="8026510" y="2967692"/>
              <a:ext cx="846720" cy="49824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47362A62-9301-9EAD-B5C1-84605C63D78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017510" y="2959052"/>
                <a:ext cx="864360" cy="515880"/>
              </a:xfrm>
              <a:prstGeom prst="rect">
                <a:avLst/>
              </a:prstGeom>
            </p:spPr>
          </p:pic>
        </mc:Fallback>
      </mc:AlternateContent>
      <p:grpSp>
        <p:nvGrpSpPr>
          <p:cNvPr id="52" name="Group 51">
            <a:extLst>
              <a:ext uri="{FF2B5EF4-FFF2-40B4-BE49-F238E27FC236}">
                <a16:creationId xmlns:a16="http://schemas.microsoft.com/office/drawing/2014/main" id="{F1424810-2617-B67C-43F0-2BB34D807244}"/>
              </a:ext>
            </a:extLst>
          </p:cNvPr>
          <p:cNvGrpSpPr/>
          <p:nvPr/>
        </p:nvGrpSpPr>
        <p:grpSpPr>
          <a:xfrm>
            <a:off x="1863310" y="3143372"/>
            <a:ext cx="3129120" cy="1218960"/>
            <a:chOff x="1863310" y="3143372"/>
            <a:chExt cx="3129120" cy="1218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6F72F3D-EF2C-E6E5-D63C-A58B1215EC6B}"/>
                    </a:ext>
                  </a:extLst>
                </p14:cNvPr>
                <p14:cNvContentPartPr/>
                <p14:nvPr/>
              </p14:nvContentPartPr>
              <p14:xfrm>
                <a:off x="4611190" y="3344252"/>
                <a:ext cx="237600" cy="1864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6F72F3D-EF2C-E6E5-D63C-A58B1215EC6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602190" y="3335252"/>
                  <a:ext cx="2552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A369DF4-EEEF-BE22-3082-251A09FD9F4E}"/>
                    </a:ext>
                  </a:extLst>
                </p14:cNvPr>
                <p14:cNvContentPartPr/>
                <p14:nvPr/>
              </p14:nvContentPartPr>
              <p14:xfrm>
                <a:off x="4371430" y="3672212"/>
                <a:ext cx="440280" cy="2473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A369DF4-EEEF-BE22-3082-251A09FD9F4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362790" y="3663212"/>
                  <a:ext cx="45792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22F5DBA-20F4-C8AE-FD27-7259C3196E20}"/>
                    </a:ext>
                  </a:extLst>
                </p14:cNvPr>
                <p14:cNvContentPartPr/>
                <p14:nvPr/>
              </p14:nvContentPartPr>
              <p14:xfrm>
                <a:off x="2873470" y="3483572"/>
                <a:ext cx="2118960" cy="1540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22F5DBA-20F4-C8AE-FD27-7259C3196E20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864830" y="3474572"/>
                  <a:ext cx="21366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A2F6FE3-D77C-011D-7A73-12C8169801BD}"/>
                    </a:ext>
                  </a:extLst>
                </p14:cNvPr>
                <p14:cNvContentPartPr/>
                <p14:nvPr/>
              </p14:nvContentPartPr>
              <p14:xfrm>
                <a:off x="1863310" y="3743492"/>
                <a:ext cx="162000" cy="1746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A2F6FE3-D77C-011D-7A73-12C8169801BD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854670" y="3734852"/>
                  <a:ext cx="1796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E1E87F6-FFF9-57D1-C9E6-1275DF2FFD66}"/>
                    </a:ext>
                  </a:extLst>
                </p14:cNvPr>
                <p14:cNvContentPartPr/>
                <p14:nvPr/>
              </p14:nvContentPartPr>
              <p14:xfrm>
                <a:off x="1974910" y="3547292"/>
                <a:ext cx="228960" cy="2250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E1E87F6-FFF9-57D1-C9E6-1275DF2FFD6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965910" y="3538292"/>
                  <a:ext cx="24660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88481ED-0CB6-AD64-37DD-A1E620692E8D}"/>
                    </a:ext>
                  </a:extLst>
                </p14:cNvPr>
                <p14:cNvContentPartPr/>
                <p14:nvPr/>
              </p14:nvContentPartPr>
              <p14:xfrm>
                <a:off x="2160310" y="3529652"/>
                <a:ext cx="97560" cy="1137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88481ED-0CB6-AD64-37DD-A1E620692E8D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151310" y="3520652"/>
                  <a:ext cx="1152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69BEDBDA-CE33-C7D2-4F58-A66851FD2307}"/>
                    </a:ext>
                  </a:extLst>
                </p14:cNvPr>
                <p14:cNvContentPartPr/>
                <p14:nvPr/>
              </p14:nvContentPartPr>
              <p14:xfrm>
                <a:off x="2288470" y="3471332"/>
                <a:ext cx="65520" cy="1137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69BEDBDA-CE33-C7D2-4F58-A66851FD2307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279830" y="3462332"/>
                  <a:ext cx="8316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49B6AE6-2B64-AD2F-0B5A-59BA39EC18AC}"/>
                    </a:ext>
                  </a:extLst>
                </p14:cNvPr>
                <p14:cNvContentPartPr/>
                <p14:nvPr/>
              </p14:nvContentPartPr>
              <p14:xfrm>
                <a:off x="2403670" y="3207452"/>
                <a:ext cx="200160" cy="3006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49B6AE6-2B64-AD2F-0B5A-59BA39EC18A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395030" y="3198812"/>
                  <a:ext cx="21780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866FE3B-4519-67A7-3A79-D33ED23D4ADA}"/>
                    </a:ext>
                  </a:extLst>
                </p14:cNvPr>
                <p14:cNvContentPartPr/>
                <p14:nvPr/>
              </p14:nvContentPartPr>
              <p14:xfrm>
                <a:off x="2463430" y="3143372"/>
                <a:ext cx="194040" cy="3063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866FE3B-4519-67A7-3A79-D33ED23D4AD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454430" y="3134732"/>
                  <a:ext cx="2116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57D3B75E-716C-4A4E-CA5D-178B751786CB}"/>
                    </a:ext>
                  </a:extLst>
                </p14:cNvPr>
                <p14:cNvContentPartPr/>
                <p14:nvPr/>
              </p14:nvContentPartPr>
              <p14:xfrm>
                <a:off x="1930630" y="4204292"/>
                <a:ext cx="178560" cy="1580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57D3B75E-716C-4A4E-CA5D-178B751786C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921630" y="4195292"/>
                  <a:ext cx="19620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8AE6DC6-2F49-229C-900F-3F4F5BE57A72}"/>
                    </a:ext>
                  </a:extLst>
                </p14:cNvPr>
                <p14:cNvContentPartPr/>
                <p14:nvPr/>
              </p14:nvContentPartPr>
              <p14:xfrm>
                <a:off x="2096590" y="4082252"/>
                <a:ext cx="239400" cy="1630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8AE6DC6-2F49-229C-900F-3F4F5BE57A7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087950" y="4073612"/>
                  <a:ext cx="25704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FE9E61E-B97C-B237-EA09-C069C65BA654}"/>
                    </a:ext>
                  </a:extLst>
                </p14:cNvPr>
                <p14:cNvContentPartPr/>
                <p14:nvPr/>
              </p14:nvContentPartPr>
              <p14:xfrm>
                <a:off x="2279110" y="3869132"/>
                <a:ext cx="167760" cy="2239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FE9E61E-B97C-B237-EA09-C069C65BA65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270470" y="3860132"/>
                  <a:ext cx="1854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B71CDD0-4284-C923-6CA1-539191FD473D}"/>
                    </a:ext>
                  </a:extLst>
                </p14:cNvPr>
                <p14:cNvContentPartPr/>
                <p14:nvPr/>
              </p14:nvContentPartPr>
              <p14:xfrm>
                <a:off x="2469550" y="3809732"/>
                <a:ext cx="263880" cy="1681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B71CDD0-4284-C923-6CA1-539191FD473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460910" y="3801092"/>
                  <a:ext cx="281520" cy="185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8175E8E-3D4B-E229-58E9-A53A9A557542}"/>
              </a:ext>
            </a:extLst>
          </p:cNvPr>
          <p:cNvGrpSpPr/>
          <p:nvPr/>
        </p:nvGrpSpPr>
        <p:grpSpPr>
          <a:xfrm>
            <a:off x="9677830" y="1355252"/>
            <a:ext cx="1396800" cy="891000"/>
            <a:chOff x="9677830" y="1355252"/>
            <a:chExt cx="1396800" cy="89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E2A7BBEC-C1F9-4924-32A3-2014FA8A2635}"/>
                    </a:ext>
                  </a:extLst>
                </p14:cNvPr>
                <p14:cNvContentPartPr/>
                <p14:nvPr/>
              </p14:nvContentPartPr>
              <p14:xfrm>
                <a:off x="9677830" y="1942052"/>
                <a:ext cx="338400" cy="3042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E2A7BBEC-C1F9-4924-32A3-2014FA8A2635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669190" y="1933412"/>
                  <a:ext cx="3560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0DE47723-D8D4-ED7E-DDB4-3698966425CE}"/>
                    </a:ext>
                  </a:extLst>
                </p14:cNvPr>
                <p14:cNvContentPartPr/>
                <p14:nvPr/>
              </p14:nvContentPartPr>
              <p14:xfrm>
                <a:off x="10146910" y="1822172"/>
                <a:ext cx="62280" cy="21996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0DE47723-D8D4-ED7E-DDB4-3698966425CE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137910" y="1813532"/>
                  <a:ext cx="7992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6B897BC-8B87-38EC-F6F9-F952CC85D8C9}"/>
                    </a:ext>
                  </a:extLst>
                </p14:cNvPr>
                <p14:cNvContentPartPr/>
                <p14:nvPr/>
              </p14:nvContentPartPr>
              <p14:xfrm>
                <a:off x="10105150" y="1750892"/>
                <a:ext cx="100440" cy="11448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6B897BC-8B87-38EC-F6F9-F952CC85D8C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096510" y="1741892"/>
                  <a:ext cx="11808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FF7600A7-289B-6DB8-7DEE-1E03F40EAB84}"/>
                    </a:ext>
                  </a:extLst>
                </p14:cNvPr>
                <p14:cNvContentPartPr/>
                <p14:nvPr/>
              </p14:nvContentPartPr>
              <p14:xfrm>
                <a:off x="10244470" y="1637132"/>
                <a:ext cx="71640" cy="1342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FF7600A7-289B-6DB8-7DEE-1E03F40EAB8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235830" y="1628132"/>
                  <a:ext cx="892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5F8803D-CD5E-2AE4-5683-2EBE80CFBA7C}"/>
                    </a:ext>
                  </a:extLst>
                </p14:cNvPr>
                <p14:cNvContentPartPr/>
                <p14:nvPr/>
              </p14:nvContentPartPr>
              <p14:xfrm>
                <a:off x="10386670" y="1382612"/>
                <a:ext cx="152280" cy="320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5F8803D-CD5E-2AE4-5683-2EBE80CFBA7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377670" y="1373972"/>
                  <a:ext cx="16992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55889355-177C-6C49-2C31-EC5C3F9AC473}"/>
                    </a:ext>
                  </a:extLst>
                </p14:cNvPr>
                <p14:cNvContentPartPr/>
                <p14:nvPr/>
              </p14:nvContentPartPr>
              <p14:xfrm>
                <a:off x="10421230" y="1482692"/>
                <a:ext cx="100800" cy="666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55889355-177C-6C49-2C31-EC5C3F9AC473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412230" y="1473692"/>
                  <a:ext cx="11844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512722E-4FEF-9F20-CA60-EA1D76D0A12E}"/>
                    </a:ext>
                  </a:extLst>
                </p14:cNvPr>
                <p14:cNvContentPartPr/>
                <p14:nvPr/>
              </p14:nvContentPartPr>
              <p14:xfrm>
                <a:off x="10585030" y="1456052"/>
                <a:ext cx="159120" cy="107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512722E-4FEF-9F20-CA60-EA1D76D0A12E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576390" y="1447052"/>
                  <a:ext cx="1767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6D1A180-6F18-7EA0-D2FB-D1B8333E4BE2}"/>
                    </a:ext>
                  </a:extLst>
                </p14:cNvPr>
                <p14:cNvContentPartPr/>
                <p14:nvPr/>
              </p14:nvContentPartPr>
              <p14:xfrm>
                <a:off x="10681150" y="1357052"/>
                <a:ext cx="246960" cy="946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6D1A180-6F18-7EA0-D2FB-D1B8333E4BE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672150" y="1348412"/>
                  <a:ext cx="2646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24A6DB1-34BD-5CCC-B751-0C484427FD95}"/>
                    </a:ext>
                  </a:extLst>
                </p14:cNvPr>
                <p14:cNvContentPartPr/>
                <p14:nvPr/>
              </p14:nvContentPartPr>
              <p14:xfrm>
                <a:off x="11019910" y="1355252"/>
                <a:ext cx="54720" cy="6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24A6DB1-34BD-5CCC-B751-0C484427FD9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011270" y="1346612"/>
                  <a:ext cx="7236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5EA967B-3068-CA51-665F-1FAA63135637}"/>
                    </a:ext>
                  </a:extLst>
                </p14:cNvPr>
                <p14:cNvContentPartPr/>
                <p14:nvPr/>
              </p14:nvContentPartPr>
              <p14:xfrm>
                <a:off x="10135750" y="1623092"/>
                <a:ext cx="704520" cy="5644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5EA967B-3068-CA51-665F-1FAA6313563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127110" y="1614092"/>
                  <a:ext cx="722160" cy="582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0AB79896-EDF4-DE63-8A94-EB8B7D0A626E}"/>
                  </a:ext>
                </a:extLst>
              </p14:cNvPr>
              <p14:cNvContentPartPr/>
              <p14:nvPr/>
            </p14:nvContentPartPr>
            <p14:xfrm>
              <a:off x="4646830" y="2008652"/>
              <a:ext cx="999000" cy="128340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0AB79896-EDF4-DE63-8A94-EB8B7D0A626E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4575190" y="1865012"/>
                <a:ext cx="1142640" cy="157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5">
            <p14:nvContentPartPr>
              <p14:cNvPr id="56" name="Ink 55">
                <a:extLst>
                  <a:ext uri="{FF2B5EF4-FFF2-40B4-BE49-F238E27FC236}">
                    <a16:creationId xmlns:a16="http://schemas.microsoft.com/office/drawing/2014/main" id="{A44C3EB3-AA5F-8F19-8E95-74AC1EB6BB29}"/>
                  </a:ext>
                </a:extLst>
              </p14:cNvPr>
              <p14:cNvContentPartPr/>
              <p14:nvPr/>
            </p14:nvContentPartPr>
            <p14:xfrm>
              <a:off x="8041270" y="2169212"/>
              <a:ext cx="1045080" cy="1233360"/>
            </p14:xfrm>
          </p:contentPart>
        </mc:Choice>
        <mc:Fallback>
          <p:pic>
            <p:nvPicPr>
              <p:cNvPr id="56" name="Ink 55">
                <a:extLst>
                  <a:ext uri="{FF2B5EF4-FFF2-40B4-BE49-F238E27FC236}">
                    <a16:creationId xmlns:a16="http://schemas.microsoft.com/office/drawing/2014/main" id="{A44C3EB3-AA5F-8F19-8E95-74AC1EB6BB29}"/>
                  </a:ext>
                </a:extLst>
              </p:cNvPr>
              <p:cNvPicPr/>
              <p:nvPr/>
            </p:nvPicPr>
            <p:blipFill>
              <a:blip r:embed="rId86"/>
              <a:stretch>
                <a:fillRect/>
              </a:stretch>
            </p:blipFill>
            <p:spPr>
              <a:xfrm>
                <a:off x="7969270" y="2025572"/>
                <a:ext cx="1188720" cy="152100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F44590F8-CAC8-69D9-D540-3E8457B365A3}"/>
              </a:ext>
            </a:extLst>
          </p:cNvPr>
          <p:cNvGrpSpPr/>
          <p:nvPr/>
        </p:nvGrpSpPr>
        <p:grpSpPr>
          <a:xfrm>
            <a:off x="601150" y="1219892"/>
            <a:ext cx="1794240" cy="1722960"/>
            <a:chOff x="601150" y="1219892"/>
            <a:chExt cx="1794240" cy="1722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77BC42D-E7A3-9159-08E9-B47C22DC6108}"/>
                    </a:ext>
                  </a:extLst>
                </p14:cNvPr>
                <p14:cNvContentPartPr/>
                <p14:nvPr/>
              </p14:nvContentPartPr>
              <p14:xfrm>
                <a:off x="753070" y="2054372"/>
                <a:ext cx="198720" cy="41220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77BC42D-E7A3-9159-08E9-B47C22DC610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44430" y="2045732"/>
                  <a:ext cx="216360" cy="42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B385389-3163-5135-3952-92EBC1FDDC20}"/>
                    </a:ext>
                  </a:extLst>
                </p14:cNvPr>
                <p14:cNvContentPartPr/>
                <p14:nvPr/>
              </p14:nvContentPartPr>
              <p14:xfrm>
                <a:off x="761350" y="2320052"/>
                <a:ext cx="106920" cy="1105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B385389-3163-5135-3952-92EBC1FDDC2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52350" y="2311052"/>
                  <a:ext cx="12456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436C9DF-1B7E-76F2-2C9F-B95FF9E1D5E6}"/>
                    </a:ext>
                  </a:extLst>
                </p14:cNvPr>
                <p14:cNvContentPartPr/>
                <p14:nvPr/>
              </p14:nvContentPartPr>
              <p14:xfrm>
                <a:off x="975550" y="2097572"/>
                <a:ext cx="214200" cy="2167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436C9DF-1B7E-76F2-2C9F-B95FF9E1D5E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66910" y="2088932"/>
                  <a:ext cx="2318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DEB3134-349F-634F-682B-3614F79FDFFF}"/>
                    </a:ext>
                  </a:extLst>
                </p14:cNvPr>
                <p14:cNvContentPartPr/>
                <p14:nvPr/>
              </p14:nvContentPartPr>
              <p14:xfrm>
                <a:off x="1093270" y="2672852"/>
                <a:ext cx="440280" cy="2700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DEB3134-349F-634F-682B-3614F79FDFF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84630" y="2663852"/>
                  <a:ext cx="45792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C686B60-B149-EEAD-FDD3-B45C8CA1F860}"/>
                    </a:ext>
                  </a:extLst>
                </p14:cNvPr>
                <p14:cNvContentPartPr/>
                <p14:nvPr/>
              </p14:nvContentPartPr>
              <p14:xfrm>
                <a:off x="1587550" y="2293412"/>
                <a:ext cx="100800" cy="3333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C686B60-B149-EEAD-FDD3-B45C8CA1F860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578550" y="2284772"/>
                  <a:ext cx="11844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980243A-A725-2AC1-2961-787B50EDAE59}"/>
                    </a:ext>
                  </a:extLst>
                </p14:cNvPr>
                <p14:cNvContentPartPr/>
                <p14:nvPr/>
              </p14:nvContentPartPr>
              <p14:xfrm>
                <a:off x="1574950" y="2522372"/>
                <a:ext cx="129600" cy="676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980243A-A725-2AC1-2961-787B50EDAE5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566310" y="2513372"/>
                  <a:ext cx="1472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72F848B5-931B-9CEE-EFD9-38C49C0A9493}"/>
                    </a:ext>
                  </a:extLst>
                </p14:cNvPr>
                <p14:cNvContentPartPr/>
                <p14:nvPr/>
              </p14:nvContentPartPr>
              <p14:xfrm>
                <a:off x="1740910" y="2366852"/>
                <a:ext cx="174240" cy="1684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72F848B5-931B-9CEE-EFD9-38C49C0A949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732270" y="2358212"/>
                  <a:ext cx="19188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FBE0E2F-DC4D-C0E8-E76D-E935677E284C}"/>
                    </a:ext>
                  </a:extLst>
                </p14:cNvPr>
                <p14:cNvContentPartPr/>
                <p14:nvPr/>
              </p14:nvContentPartPr>
              <p14:xfrm>
                <a:off x="2021350" y="2306372"/>
                <a:ext cx="46800" cy="162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FBE0E2F-DC4D-C0E8-E76D-E935677E284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012710" y="2297372"/>
                  <a:ext cx="644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9202390-779A-C7FD-37B3-C8A61524B717}"/>
                    </a:ext>
                  </a:extLst>
                </p14:cNvPr>
                <p14:cNvContentPartPr/>
                <p14:nvPr/>
              </p14:nvContentPartPr>
              <p14:xfrm>
                <a:off x="601150" y="1848452"/>
                <a:ext cx="755640" cy="7192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9202390-779A-C7FD-37B3-C8A61524B717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592510" y="1839812"/>
                  <a:ext cx="773280" cy="73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4034FE9-C129-477F-C8F1-785D635A6728}"/>
                    </a:ext>
                  </a:extLst>
                </p14:cNvPr>
                <p14:cNvContentPartPr/>
                <p14:nvPr/>
              </p14:nvContentPartPr>
              <p14:xfrm>
                <a:off x="1620670" y="1251572"/>
                <a:ext cx="579600" cy="6760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4034FE9-C129-477F-C8F1-785D635A6728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611670" y="1242932"/>
                  <a:ext cx="597240" cy="69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840AA50-6F7C-7B6A-9169-57051346CA36}"/>
                    </a:ext>
                  </a:extLst>
                </p14:cNvPr>
                <p14:cNvContentPartPr/>
                <p14:nvPr/>
              </p14:nvContentPartPr>
              <p14:xfrm>
                <a:off x="2129350" y="1240052"/>
                <a:ext cx="188280" cy="1249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840AA50-6F7C-7B6A-9169-57051346CA3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120350" y="1231412"/>
                  <a:ext cx="2059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C204B1E3-FD79-61EE-FC80-1C75CCDE6B94}"/>
                    </a:ext>
                  </a:extLst>
                </p14:cNvPr>
                <p14:cNvContentPartPr/>
                <p14:nvPr/>
              </p14:nvContentPartPr>
              <p14:xfrm>
                <a:off x="2354350" y="1219892"/>
                <a:ext cx="41040" cy="410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C204B1E3-FD79-61EE-FC80-1C75CCDE6B94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345350" y="1211252"/>
                  <a:ext cx="58680" cy="5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42D6F7D2-A348-BFC8-FED1-FEE54197602D}"/>
                  </a:ext>
                </a:extLst>
              </p14:cNvPr>
              <p14:cNvContentPartPr/>
              <p14:nvPr/>
            </p14:nvContentPartPr>
            <p14:xfrm>
              <a:off x="5175310" y="3542612"/>
              <a:ext cx="637560" cy="57708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42D6F7D2-A348-BFC8-FED1-FEE54197602D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5103670" y="3398612"/>
                <a:ext cx="781200" cy="86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0CE05C7F-4556-E8AF-B985-F051C6A25494}"/>
                  </a:ext>
                </a:extLst>
              </p14:cNvPr>
              <p14:cNvContentPartPr/>
              <p14:nvPr/>
            </p14:nvContentPartPr>
            <p14:xfrm>
              <a:off x="5604070" y="3712532"/>
              <a:ext cx="949320" cy="100188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0CE05C7F-4556-E8AF-B985-F051C6A25494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5532070" y="3568532"/>
                <a:ext cx="1092960" cy="128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B6CAA95C-7D71-35EA-FA3E-2BB7E0D6CB50}"/>
                  </a:ext>
                </a:extLst>
              </p14:cNvPr>
              <p14:cNvContentPartPr/>
              <p14:nvPr/>
            </p14:nvContentPartPr>
            <p14:xfrm>
              <a:off x="3884350" y="4255772"/>
              <a:ext cx="1558800" cy="136332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B6CAA95C-7D71-35EA-FA3E-2BB7E0D6CB50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3875710" y="4247132"/>
                <a:ext cx="1576440" cy="138096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C5CA49D3-0FCC-C61D-6C86-4EA75B5DCBB3}"/>
              </a:ext>
            </a:extLst>
          </p:cNvPr>
          <p:cNvGrpSpPr/>
          <p:nvPr/>
        </p:nvGrpSpPr>
        <p:grpSpPr>
          <a:xfrm>
            <a:off x="2834230" y="5863892"/>
            <a:ext cx="620640" cy="447480"/>
            <a:chOff x="2834230" y="5863892"/>
            <a:chExt cx="620640" cy="447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D266F4F-C428-30C5-9B63-EA964E1D7D71}"/>
                    </a:ext>
                  </a:extLst>
                </p14:cNvPr>
                <p14:cNvContentPartPr/>
                <p14:nvPr/>
              </p14:nvContentPartPr>
              <p14:xfrm>
                <a:off x="2867710" y="5926532"/>
                <a:ext cx="148320" cy="3610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D266F4F-C428-30C5-9B63-EA964E1D7D71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859070" y="5917892"/>
                  <a:ext cx="16596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6E99A401-0837-3ECC-9B27-D5FF06410001}"/>
                    </a:ext>
                  </a:extLst>
                </p14:cNvPr>
                <p14:cNvContentPartPr/>
                <p14:nvPr/>
              </p14:nvContentPartPr>
              <p14:xfrm>
                <a:off x="2834230" y="6140012"/>
                <a:ext cx="172080" cy="1713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6E99A401-0837-3ECC-9B27-D5FF0641000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2825230" y="6131012"/>
                  <a:ext cx="1897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00B7A19-4028-B064-59A0-A0BDB0EAC5B7}"/>
                    </a:ext>
                  </a:extLst>
                </p14:cNvPr>
                <p14:cNvContentPartPr/>
                <p14:nvPr/>
              </p14:nvContentPartPr>
              <p14:xfrm>
                <a:off x="3097390" y="5863892"/>
                <a:ext cx="189000" cy="2566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00B7A19-4028-B064-59A0-A0BDB0EAC5B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088750" y="5855252"/>
                  <a:ext cx="20664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29928AA-D63C-8EE6-AD23-0CC28CB46C9B}"/>
                    </a:ext>
                  </a:extLst>
                </p14:cNvPr>
                <p14:cNvContentPartPr/>
                <p14:nvPr/>
              </p14:nvContentPartPr>
              <p14:xfrm>
                <a:off x="3446230" y="5875052"/>
                <a:ext cx="8640" cy="1728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29928AA-D63C-8EE6-AD23-0CC28CB46C9B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437230" y="5866052"/>
                  <a:ext cx="26280" cy="3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382E54CD-CF2A-2F63-53F0-016FA6C590C6}"/>
                  </a:ext>
                </a:extLst>
              </p14:cNvPr>
              <p14:cNvContentPartPr/>
              <p14:nvPr/>
            </p14:nvContentPartPr>
            <p14:xfrm>
              <a:off x="8470390" y="3617492"/>
              <a:ext cx="1372320" cy="113436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382E54CD-CF2A-2F63-53F0-016FA6C590C6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8398750" y="3473492"/>
                <a:ext cx="1515960" cy="142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F67261C2-D496-8B8E-AD77-B03E53E085EE}"/>
                  </a:ext>
                </a:extLst>
              </p14:cNvPr>
              <p14:cNvContentPartPr/>
              <p14:nvPr/>
            </p14:nvContentPartPr>
            <p14:xfrm>
              <a:off x="8889430" y="3901532"/>
              <a:ext cx="815400" cy="81468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F67261C2-D496-8B8E-AD77-B03E53E085EE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8880430" y="3892892"/>
                <a:ext cx="833040" cy="83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42D56C0-758A-B8EF-1724-619253310E0C}"/>
              </a:ext>
            </a:extLst>
          </p:cNvPr>
          <p:cNvGrpSpPr/>
          <p:nvPr/>
        </p:nvGrpSpPr>
        <p:grpSpPr>
          <a:xfrm>
            <a:off x="8547790" y="3497252"/>
            <a:ext cx="547200" cy="695160"/>
            <a:chOff x="8547790" y="3497252"/>
            <a:chExt cx="547200" cy="69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A3C83909-F0EE-5D9F-7E5D-E185BAC7DDBE}"/>
                    </a:ext>
                  </a:extLst>
                </p14:cNvPr>
                <p14:cNvContentPartPr/>
                <p14:nvPr/>
              </p14:nvContentPartPr>
              <p14:xfrm>
                <a:off x="8584510" y="3497252"/>
                <a:ext cx="275040" cy="2048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A3C83909-F0EE-5D9F-7E5D-E185BAC7DDB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575510" y="3488252"/>
                  <a:ext cx="29268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F1DFAC4-2B79-69D4-18D2-FDFD8938ED2D}"/>
                    </a:ext>
                  </a:extLst>
                </p14:cNvPr>
                <p14:cNvContentPartPr/>
                <p14:nvPr/>
              </p14:nvContentPartPr>
              <p14:xfrm>
                <a:off x="8638870" y="3854732"/>
                <a:ext cx="429480" cy="2527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F1DFAC4-2B79-69D4-18D2-FDFD8938ED2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629870" y="3846092"/>
                  <a:ext cx="44712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C3A0C94B-67DE-E7EB-3DD2-D5F9F1458C42}"/>
                    </a:ext>
                  </a:extLst>
                </p14:cNvPr>
                <p14:cNvContentPartPr/>
                <p14:nvPr/>
              </p14:nvContentPartPr>
              <p14:xfrm>
                <a:off x="8547790" y="3764732"/>
                <a:ext cx="547200" cy="4276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C3A0C94B-67DE-E7EB-3DD2-D5F9F1458C4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538790" y="3756092"/>
                  <a:ext cx="564840" cy="44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78230B70-9B16-5FC0-5BE1-D40620398FB5}"/>
              </a:ext>
            </a:extLst>
          </p:cNvPr>
          <p:cNvGrpSpPr/>
          <p:nvPr/>
        </p:nvGrpSpPr>
        <p:grpSpPr>
          <a:xfrm>
            <a:off x="9369310" y="2642252"/>
            <a:ext cx="2826720" cy="2039760"/>
            <a:chOff x="9369310" y="2642252"/>
            <a:chExt cx="2826720" cy="2039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D6AC94B-C845-C9F7-8A41-37BFC6E4BA4D}"/>
                    </a:ext>
                  </a:extLst>
                </p14:cNvPr>
                <p14:cNvContentPartPr/>
                <p14:nvPr/>
              </p14:nvContentPartPr>
              <p14:xfrm>
                <a:off x="9369310" y="3344972"/>
                <a:ext cx="978120" cy="5587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D6AC94B-C845-C9F7-8A41-37BFC6E4BA4D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360310" y="3335972"/>
                  <a:ext cx="995760" cy="57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8E63BE5-6AF7-6E22-40A6-C1BA70D3B7DC}"/>
                    </a:ext>
                  </a:extLst>
                </p14:cNvPr>
                <p14:cNvContentPartPr/>
                <p14:nvPr/>
              </p14:nvContentPartPr>
              <p14:xfrm>
                <a:off x="9393790" y="3766532"/>
                <a:ext cx="148680" cy="19980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8E63BE5-6AF7-6E22-40A6-C1BA70D3B7D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385150" y="3757892"/>
                  <a:ext cx="16632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472446B-47D3-3B3D-DF56-6C1917799500}"/>
                    </a:ext>
                  </a:extLst>
                </p14:cNvPr>
                <p14:cNvContentPartPr/>
                <p14:nvPr/>
              </p14:nvContentPartPr>
              <p14:xfrm>
                <a:off x="10568470" y="2929532"/>
                <a:ext cx="115560" cy="3855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472446B-47D3-3B3D-DF56-6C1917799500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559470" y="2920532"/>
                  <a:ext cx="13320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9B5CFEF-FBA9-126B-404C-81D94DB03BDC}"/>
                    </a:ext>
                  </a:extLst>
                </p14:cNvPr>
                <p14:cNvContentPartPr/>
                <p14:nvPr/>
              </p14:nvContentPartPr>
              <p14:xfrm>
                <a:off x="10534990" y="3204572"/>
                <a:ext cx="131040" cy="687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9B5CFEF-FBA9-126B-404C-81D94DB03BDC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526350" y="3195572"/>
                  <a:ext cx="14868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4F20711-5AF3-5C55-DB64-3F4698E98F69}"/>
                    </a:ext>
                  </a:extLst>
                </p14:cNvPr>
                <p14:cNvContentPartPr/>
                <p14:nvPr/>
              </p14:nvContentPartPr>
              <p14:xfrm>
                <a:off x="10722190" y="3004412"/>
                <a:ext cx="232920" cy="2012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4F20711-5AF3-5C55-DB64-3F4698E98F6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713550" y="2995412"/>
                  <a:ext cx="25056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3DA6945-DBB1-2BD9-B1DC-17FCB0043D42}"/>
                    </a:ext>
                  </a:extLst>
                </p14:cNvPr>
                <p14:cNvContentPartPr/>
                <p14:nvPr/>
              </p14:nvContentPartPr>
              <p14:xfrm>
                <a:off x="10599430" y="3728732"/>
                <a:ext cx="435960" cy="19368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3DA6945-DBB1-2BD9-B1DC-17FCB0043D4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590430" y="3720092"/>
                  <a:ext cx="4536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4E8575B-CE4A-B01E-BA84-4C87E909A644}"/>
                    </a:ext>
                  </a:extLst>
                </p14:cNvPr>
                <p14:cNvContentPartPr/>
                <p14:nvPr/>
              </p14:nvContentPartPr>
              <p14:xfrm>
                <a:off x="11152030" y="3442532"/>
                <a:ext cx="52560" cy="2574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4E8575B-CE4A-B01E-BA84-4C87E909A64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1143030" y="3433892"/>
                  <a:ext cx="702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0A60DFA-B2F5-1C82-F7DC-6477051E5705}"/>
                    </a:ext>
                  </a:extLst>
                </p14:cNvPr>
                <p14:cNvContentPartPr/>
                <p14:nvPr/>
              </p14:nvContentPartPr>
              <p14:xfrm>
                <a:off x="11118190" y="3623972"/>
                <a:ext cx="109440" cy="378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0A60DFA-B2F5-1C82-F7DC-6477051E5705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109190" y="3614972"/>
                  <a:ext cx="1270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FB04DFC0-70B7-431F-6FC2-0852791DCE83}"/>
                    </a:ext>
                  </a:extLst>
                </p14:cNvPr>
                <p14:cNvContentPartPr/>
                <p14:nvPr/>
              </p14:nvContentPartPr>
              <p14:xfrm>
                <a:off x="11273350" y="3449012"/>
                <a:ext cx="275400" cy="2008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FB04DFC0-70B7-431F-6FC2-0852791DCE83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264710" y="3440012"/>
                  <a:ext cx="293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4AB1857-7384-2DB0-2EDD-1635F12DE036}"/>
                    </a:ext>
                  </a:extLst>
                </p14:cNvPr>
                <p14:cNvContentPartPr/>
                <p14:nvPr/>
              </p14:nvContentPartPr>
              <p14:xfrm>
                <a:off x="10735510" y="4267292"/>
                <a:ext cx="595080" cy="27540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4AB1857-7384-2DB0-2EDD-1635F12DE036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726510" y="4258652"/>
                  <a:ext cx="6127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BCB72B0-67F4-A489-7C11-3C95CD49FEC7}"/>
                    </a:ext>
                  </a:extLst>
                </p14:cNvPr>
                <p14:cNvContentPartPr/>
                <p14:nvPr/>
              </p14:nvContentPartPr>
              <p14:xfrm>
                <a:off x="11255350" y="4048412"/>
                <a:ext cx="131040" cy="1994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BCB72B0-67F4-A489-7C11-3C95CD49FEC7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246350" y="4039412"/>
                  <a:ext cx="14868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396F389-6C05-C37F-7BBB-E98108BA3DA8}"/>
                    </a:ext>
                  </a:extLst>
                </p14:cNvPr>
                <p14:cNvContentPartPr/>
                <p14:nvPr/>
              </p14:nvContentPartPr>
              <p14:xfrm>
                <a:off x="11325910" y="3969932"/>
                <a:ext cx="264240" cy="2138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396F389-6C05-C37F-7BBB-E98108BA3DA8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1317270" y="3961292"/>
                  <a:ext cx="28188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8828F507-22E1-F1A6-9D3F-60E09A029A83}"/>
                    </a:ext>
                  </a:extLst>
                </p14:cNvPr>
                <p14:cNvContentPartPr/>
                <p14:nvPr/>
              </p14:nvContentPartPr>
              <p14:xfrm>
                <a:off x="11612830" y="4031852"/>
                <a:ext cx="169920" cy="396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8828F507-22E1-F1A6-9D3F-60E09A029A83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1603830" y="4023212"/>
                  <a:ext cx="18756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AFB5A8AC-8C85-82D5-3C9E-8450B2D31180}"/>
                    </a:ext>
                  </a:extLst>
                </p14:cNvPr>
                <p14:cNvContentPartPr/>
                <p14:nvPr/>
              </p14:nvContentPartPr>
              <p14:xfrm>
                <a:off x="11844310" y="3778772"/>
                <a:ext cx="102960" cy="1972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AFB5A8AC-8C85-82D5-3C9E-8450B2D3118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1835310" y="3769772"/>
                  <a:ext cx="1206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7DD7D99-4939-C58D-101A-21FCEF959A9B}"/>
                    </a:ext>
                  </a:extLst>
                </p14:cNvPr>
                <p14:cNvContentPartPr/>
                <p14:nvPr/>
              </p14:nvContentPartPr>
              <p14:xfrm>
                <a:off x="11143750" y="2642252"/>
                <a:ext cx="157320" cy="1191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7DD7D99-4939-C58D-101A-21FCEF959A9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1135110" y="2633612"/>
                  <a:ext cx="17496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C780BABA-63B0-E6DC-2B16-C4ECE1637477}"/>
                    </a:ext>
                  </a:extLst>
                </p14:cNvPr>
                <p14:cNvContentPartPr/>
                <p14:nvPr/>
              </p14:nvContentPartPr>
              <p14:xfrm>
                <a:off x="11313310" y="2831972"/>
                <a:ext cx="28800" cy="158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C780BABA-63B0-E6DC-2B16-C4ECE163747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1304670" y="2823332"/>
                  <a:ext cx="46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0AF0817-C7A7-5E95-6B49-57974B54383C}"/>
                    </a:ext>
                  </a:extLst>
                </p14:cNvPr>
                <p14:cNvContentPartPr/>
                <p14:nvPr/>
              </p14:nvContentPartPr>
              <p14:xfrm>
                <a:off x="11754310" y="3103052"/>
                <a:ext cx="129240" cy="2689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0AF0817-C7A7-5E95-6B49-57974B54383C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1745310" y="3094052"/>
                  <a:ext cx="1468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48F0D25-C77C-8E83-F580-A27D4EA33E1C}"/>
                    </a:ext>
                  </a:extLst>
                </p14:cNvPr>
                <p14:cNvContentPartPr/>
                <p14:nvPr/>
              </p14:nvContentPartPr>
              <p14:xfrm>
                <a:off x="10636150" y="3752852"/>
                <a:ext cx="1559880" cy="92916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48F0D25-C77C-8E83-F580-A27D4EA33E1C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627150" y="3744212"/>
                  <a:ext cx="1577520" cy="94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774D009D-41C0-349B-4D76-A19B92E53C48}"/>
              </a:ext>
            </a:extLst>
          </p:cNvPr>
          <p:cNvGrpSpPr/>
          <p:nvPr/>
        </p:nvGrpSpPr>
        <p:grpSpPr>
          <a:xfrm>
            <a:off x="6616390" y="5893412"/>
            <a:ext cx="2572200" cy="377280"/>
            <a:chOff x="6616390" y="5893412"/>
            <a:chExt cx="2572200" cy="37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E5EE11F-12E0-FCAF-CACD-8672F8EABC4B}"/>
                    </a:ext>
                  </a:extLst>
                </p14:cNvPr>
                <p14:cNvContentPartPr/>
                <p14:nvPr/>
              </p14:nvContentPartPr>
              <p14:xfrm>
                <a:off x="6616390" y="5954972"/>
                <a:ext cx="361800" cy="31572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E5EE11F-12E0-FCAF-CACD-8672F8EABC4B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6607390" y="5946332"/>
                  <a:ext cx="379440" cy="33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3C0CDB6-3EA2-7FB9-5477-04322ED85DD5}"/>
                    </a:ext>
                  </a:extLst>
                </p14:cNvPr>
                <p14:cNvContentPartPr/>
                <p14:nvPr/>
              </p14:nvContentPartPr>
              <p14:xfrm>
                <a:off x="7029670" y="6119132"/>
                <a:ext cx="97200" cy="619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3C0CDB6-3EA2-7FB9-5477-04322ED85DD5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7020670" y="6110132"/>
                  <a:ext cx="1148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7B515DF-C601-5843-F57A-8292C6698377}"/>
                    </a:ext>
                  </a:extLst>
                </p14:cNvPr>
                <p14:cNvContentPartPr/>
                <p14:nvPr/>
              </p14:nvContentPartPr>
              <p14:xfrm>
                <a:off x="7126150" y="5943092"/>
                <a:ext cx="241560" cy="2239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7B515DF-C601-5843-F57A-8292C6698377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7117150" y="5934092"/>
                  <a:ext cx="2592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4CA9B21-D09C-D298-4A01-49B06DA50CD3}"/>
                    </a:ext>
                  </a:extLst>
                </p14:cNvPr>
                <p14:cNvContentPartPr/>
                <p14:nvPr/>
              </p14:nvContentPartPr>
              <p14:xfrm>
                <a:off x="7458430" y="6082412"/>
                <a:ext cx="95760" cy="14688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4CA9B21-D09C-D298-4A01-49B06DA50CD3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449430" y="6073772"/>
                  <a:ext cx="1134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58183F1-4557-E1F0-738E-E1FFEC71CAF8}"/>
                    </a:ext>
                  </a:extLst>
                </p14:cNvPr>
                <p14:cNvContentPartPr/>
                <p14:nvPr/>
              </p14:nvContentPartPr>
              <p14:xfrm>
                <a:off x="7573990" y="5943092"/>
                <a:ext cx="64440" cy="2019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58183F1-4557-E1F0-738E-E1FFEC71CAF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7564990" y="5934092"/>
                  <a:ext cx="8208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3A70109-405B-7D57-A96A-136E1EC6DCF3}"/>
                    </a:ext>
                  </a:extLst>
                </p14:cNvPr>
                <p14:cNvContentPartPr/>
                <p14:nvPr/>
              </p14:nvContentPartPr>
              <p14:xfrm>
                <a:off x="7557430" y="6066212"/>
                <a:ext cx="124920" cy="370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3A70109-405B-7D57-A96A-136E1EC6DCF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548430" y="6057572"/>
                  <a:ext cx="1425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264E148E-187E-A28D-9EAF-3189F655BC57}"/>
                    </a:ext>
                  </a:extLst>
                </p14:cNvPr>
                <p14:cNvContentPartPr/>
                <p14:nvPr/>
              </p14:nvContentPartPr>
              <p14:xfrm>
                <a:off x="7675510" y="5942012"/>
                <a:ext cx="176040" cy="20448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264E148E-187E-A28D-9EAF-3189F655BC57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666510" y="5933012"/>
                  <a:ext cx="19368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382F500-084E-23A7-5B96-05D72C8D8AC5}"/>
                    </a:ext>
                  </a:extLst>
                </p14:cNvPr>
                <p14:cNvContentPartPr/>
                <p14:nvPr/>
              </p14:nvContentPartPr>
              <p14:xfrm>
                <a:off x="7751110" y="6044972"/>
                <a:ext cx="165960" cy="11268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382F500-084E-23A7-5B96-05D72C8D8AC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7742110" y="6036332"/>
                  <a:ext cx="1836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00A477D-9284-A05A-98D3-42F60CC52A63}"/>
                    </a:ext>
                  </a:extLst>
                </p14:cNvPr>
                <p14:cNvContentPartPr/>
                <p14:nvPr/>
              </p14:nvContentPartPr>
              <p14:xfrm>
                <a:off x="7899070" y="6025892"/>
                <a:ext cx="139680" cy="14112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00A477D-9284-A05A-98D3-42F60CC52A6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7890070" y="6016892"/>
                  <a:ext cx="1573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3B838E9-351A-C120-566B-3DBAA1B08631}"/>
                    </a:ext>
                  </a:extLst>
                </p14:cNvPr>
                <p14:cNvContentPartPr/>
                <p14:nvPr/>
              </p14:nvContentPartPr>
              <p14:xfrm>
                <a:off x="8230990" y="6115892"/>
                <a:ext cx="27360" cy="9180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3B838E9-351A-C120-566B-3DBAA1B0863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221990" y="6106892"/>
                  <a:ext cx="4500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D4717CF-F2C5-43C9-A3DA-6E4157DE14E1}"/>
                    </a:ext>
                  </a:extLst>
                </p14:cNvPr>
                <p14:cNvContentPartPr/>
                <p14:nvPr/>
              </p14:nvContentPartPr>
              <p14:xfrm>
                <a:off x="8324950" y="5934092"/>
                <a:ext cx="195480" cy="2746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D4717CF-F2C5-43C9-A3DA-6E4157DE14E1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316310" y="5925092"/>
                  <a:ext cx="2131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70019F7-C2BD-18A6-9350-F230021D7EE7}"/>
                    </a:ext>
                  </a:extLst>
                </p14:cNvPr>
                <p14:cNvContentPartPr/>
                <p14:nvPr/>
              </p14:nvContentPartPr>
              <p14:xfrm>
                <a:off x="8448430" y="6048932"/>
                <a:ext cx="99720" cy="295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70019F7-C2BD-18A6-9350-F230021D7EE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8439790" y="6039932"/>
                  <a:ext cx="1173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7A7149D-677F-C274-0F63-CFB5659AAC3C}"/>
                    </a:ext>
                  </a:extLst>
                </p14:cNvPr>
                <p14:cNvContentPartPr/>
                <p14:nvPr/>
              </p14:nvContentPartPr>
              <p14:xfrm>
                <a:off x="8574790" y="5893412"/>
                <a:ext cx="420840" cy="24912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7A7149D-677F-C274-0F63-CFB5659AAC3C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565790" y="5884412"/>
                  <a:ext cx="4384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9C6EB27-0E0F-8BAF-F46B-223E94A3AB1F}"/>
                    </a:ext>
                  </a:extLst>
                </p14:cNvPr>
                <p14:cNvContentPartPr/>
                <p14:nvPr/>
              </p14:nvContentPartPr>
              <p14:xfrm>
                <a:off x="8974390" y="5950292"/>
                <a:ext cx="140040" cy="3384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9C6EB27-0E0F-8BAF-F46B-223E94A3AB1F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965750" y="5941292"/>
                  <a:ext cx="1576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C1E2209-E059-C90C-E3F8-2593AA7A5CFD}"/>
                    </a:ext>
                  </a:extLst>
                </p14:cNvPr>
                <p14:cNvContentPartPr/>
                <p14:nvPr/>
              </p14:nvContentPartPr>
              <p14:xfrm>
                <a:off x="9159790" y="5936252"/>
                <a:ext cx="28800" cy="1620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C1E2209-E059-C90C-E3F8-2593AA7A5CFD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9151150" y="5927612"/>
                  <a:ext cx="46440" cy="3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1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2DB7553D-5F1D-F232-80C3-42193BFEA651}"/>
                  </a:ext>
                </a:extLst>
              </p14:cNvPr>
              <p14:cNvContentPartPr/>
              <p14:nvPr/>
            </p14:nvContentPartPr>
            <p14:xfrm>
              <a:off x="4124470" y="3876692"/>
              <a:ext cx="1324440" cy="220032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2DB7553D-5F1D-F232-80C3-42193BFEA651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4115830" y="3868052"/>
                <a:ext cx="1342080" cy="221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A62EACB4-D5ED-4E1B-BB24-8E7524071967}"/>
                  </a:ext>
                </a:extLst>
              </p14:cNvPr>
              <p14:cNvContentPartPr/>
              <p14:nvPr/>
            </p14:nvContentPartPr>
            <p14:xfrm>
              <a:off x="2381710" y="6188252"/>
              <a:ext cx="153360" cy="32760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A62EACB4-D5ED-4E1B-BB24-8E7524071967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2372710" y="6179252"/>
                <a:ext cx="171000" cy="34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5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258BADFA-3032-B27D-CA08-144272F9A151}"/>
                  </a:ext>
                </a:extLst>
              </p14:cNvPr>
              <p14:cNvContentPartPr/>
              <p14:nvPr/>
            </p14:nvContentPartPr>
            <p14:xfrm>
              <a:off x="7612510" y="3695972"/>
              <a:ext cx="850680" cy="59292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258BADFA-3032-B27D-CA08-144272F9A151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7603870" y="3686972"/>
                <a:ext cx="868320" cy="610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46585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4D3A081-D1E6-4EFB-8D7C-63EF58633D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081" y="3855206"/>
            <a:ext cx="2381250" cy="10477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B58D982-0294-472F-BCB6-4B9FC012504C}"/>
              </a:ext>
            </a:extLst>
          </p:cNvPr>
          <p:cNvSpPr/>
          <p:nvPr/>
        </p:nvSpPr>
        <p:spPr>
          <a:xfrm>
            <a:off x="2449690" y="3416913"/>
            <a:ext cx="1571264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>
                <a:latin typeface="Arial" panose="020B0604020202020204" pitchFamily="34" charset="0"/>
              </a:rPr>
              <a:t>Propranolol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99F5666-93D3-473D-A606-B242B77D9514}"/>
              </a:ext>
            </a:extLst>
          </p:cNvPr>
          <p:cNvSpPr/>
          <p:nvPr/>
        </p:nvSpPr>
        <p:spPr>
          <a:xfrm>
            <a:off x="2169668" y="5016602"/>
            <a:ext cx="1641796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levalbuterol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565135-E36A-4BCF-88C2-9BDA088898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61" y="5058063"/>
            <a:ext cx="2143125" cy="95250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A29D149-A501-4E7D-A882-5AF28B26B47B}"/>
              </a:ext>
            </a:extLst>
          </p:cNvPr>
          <p:cNvSpPr/>
          <p:nvPr/>
        </p:nvSpPr>
        <p:spPr>
          <a:xfrm>
            <a:off x="8197425" y="3201618"/>
            <a:ext cx="1451038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levamisole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B862E4A-87B7-4F31-AD61-1E90F015CA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97281" y="3471919"/>
            <a:ext cx="1714500" cy="6286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DA30B7B0-CFE6-41A7-BD67-68D9797687EF}"/>
              </a:ext>
            </a:extLst>
          </p:cNvPr>
          <p:cNvSpPr/>
          <p:nvPr/>
        </p:nvSpPr>
        <p:spPr>
          <a:xfrm>
            <a:off x="8241548" y="4535472"/>
            <a:ext cx="1435008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citalopram</a:t>
            </a:r>
          </a:p>
        </p:txBody>
      </p:sp>
      <p:pic>
        <p:nvPicPr>
          <p:cNvPr id="39942" name="Picture 6" descr="citalopram - Wiktionary">
            <a:hlinkClick r:id="rId6"/>
            <a:extLst>
              <a:ext uri="{FF2B5EF4-FFF2-40B4-BE49-F238E27FC236}">
                <a16:creationId xmlns:a16="http://schemas.microsoft.com/office/drawing/2014/main" id="{18ACC12F-DDC1-4823-B26C-956E98E56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777" y="4530194"/>
            <a:ext cx="2095500" cy="164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7D65687-5AD2-4758-943B-BC1A2F59FBC4}"/>
              </a:ext>
            </a:extLst>
          </p:cNvPr>
          <p:cNvSpPr txBox="1"/>
          <p:nvPr/>
        </p:nvSpPr>
        <p:spPr>
          <a:xfrm>
            <a:off x="556279" y="3979627"/>
            <a:ext cx="2123984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1. Racemic mixture is used to treat high blood pressure.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19D2F9-F19E-4182-997E-D03EAC001FDC}"/>
              </a:ext>
            </a:extLst>
          </p:cNvPr>
          <p:cNvSpPr txBox="1"/>
          <p:nvPr/>
        </p:nvSpPr>
        <p:spPr>
          <a:xfrm>
            <a:off x="482458" y="5579315"/>
            <a:ext cx="3029498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2. R-enantiomer used to treat asthma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C5D7B21-C250-45E5-B461-66FD6FD8DE4B}"/>
              </a:ext>
            </a:extLst>
          </p:cNvPr>
          <p:cNvSpPr txBox="1"/>
          <p:nvPr/>
        </p:nvSpPr>
        <p:spPr>
          <a:xfrm>
            <a:off x="6263481" y="3882161"/>
            <a:ext cx="3645436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3. L-form used to treat parasitic worm infections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BB1A6F-62D8-4913-B96C-C8EE9D401FB6}"/>
              </a:ext>
            </a:extLst>
          </p:cNvPr>
          <p:cNvSpPr txBox="1"/>
          <p:nvPr/>
        </p:nvSpPr>
        <p:spPr>
          <a:xfrm>
            <a:off x="6422172" y="5283706"/>
            <a:ext cx="2965510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4. </a:t>
            </a:r>
            <a:r>
              <a:rPr lang="en-US" dirty="0" err="1">
                <a:latin typeface="Arial" panose="020B0604020202020204" pitchFamily="34" charset="0"/>
              </a:rPr>
              <a:t>Antidepressent</a:t>
            </a:r>
            <a:r>
              <a:rPr lang="en-US" dirty="0">
                <a:latin typeface="Arial" panose="020B0604020202020204" pitchFamily="34" charset="0"/>
              </a:rPr>
              <a:t> (escitalopram is L)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91A3DA-4821-B115-8D93-35E1C264DC1D}"/>
              </a:ext>
            </a:extLst>
          </p:cNvPr>
          <p:cNvSpPr txBox="1"/>
          <p:nvPr/>
        </p:nvSpPr>
        <p:spPr>
          <a:xfrm>
            <a:off x="4722694" y="89255"/>
            <a:ext cx="42835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dirty="0">
                <a:latin typeface="Arial" panose="020B0604020202020204" pitchFamily="34" charset="0"/>
              </a:rPr>
              <a:t>Drugs with Chiral Centers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BC71AD-9106-0E85-FBB3-D615DA339AD5}"/>
              </a:ext>
            </a:extLst>
          </p:cNvPr>
          <p:cNvSpPr txBox="1"/>
          <p:nvPr/>
        </p:nvSpPr>
        <p:spPr>
          <a:xfrm>
            <a:off x="3855515" y="1863046"/>
            <a:ext cx="5252563" cy="7032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85" dirty="0">
                <a:latin typeface="Arial" panose="020B0604020202020204" pitchFamily="34" charset="0"/>
                <a:hlinkClick r:id="rId8"/>
              </a:rPr>
              <a:t>https://educationalgames.nobelprize.org/educational/chemistry/chiral/game/game.html</a:t>
            </a:r>
            <a:endParaRPr lang="en-US" sz="1985" dirty="0">
              <a:latin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53B032C-2213-16E7-3B2C-FBCB617BF6F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4998"/>
          <a:stretch/>
        </p:blipFill>
        <p:spPr>
          <a:xfrm>
            <a:off x="734604" y="1399113"/>
            <a:ext cx="3141482" cy="18025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0DCA9035-4FC4-4590-F767-C78563A2BD1A}"/>
              </a:ext>
            </a:extLst>
          </p:cNvPr>
          <p:cNvSpPr txBox="1"/>
          <p:nvPr/>
        </p:nvSpPr>
        <p:spPr>
          <a:xfrm>
            <a:off x="777081" y="926324"/>
            <a:ext cx="4880390" cy="39780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985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Nobel Prize for Chiral Synthesis 2001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A607453-6F10-E70F-FE3A-F822E3EA1A1B}"/>
              </a:ext>
            </a:extLst>
          </p:cNvPr>
          <p:cNvSpPr txBox="1"/>
          <p:nvPr/>
        </p:nvSpPr>
        <p:spPr>
          <a:xfrm>
            <a:off x="3978179" y="1460968"/>
            <a:ext cx="2018501" cy="3978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85" dirty="0">
                <a:latin typeface="Arial" panose="020B0604020202020204" pitchFamily="34" charset="0"/>
              </a:rPr>
              <a:t>and a fun game: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5C1A05-658F-A6C5-A24B-DA54D8ED1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3C956-A174-44D0-ADC1-21BDD73CB791}" type="datetime1">
              <a:rPr lang="en-US" smtClean="0"/>
              <a:t>8/17/2024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D7D0F2-EA3E-F4A3-8288-5218E9400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59A348-3369-A477-0D33-018996A48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C2CAADE-105E-B761-A919-9DB44A67AC53}"/>
                  </a:ext>
                </a:extLst>
              </p14:cNvPr>
              <p14:cNvContentPartPr/>
              <p14:nvPr/>
            </p14:nvContentPartPr>
            <p14:xfrm>
              <a:off x="2787070" y="3789242"/>
              <a:ext cx="1250640" cy="30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C2CAADE-105E-B761-A919-9DB44A67AC5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778070" y="3780242"/>
                <a:ext cx="1268280" cy="4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3" name="Group 42">
            <a:extLst>
              <a:ext uri="{FF2B5EF4-FFF2-40B4-BE49-F238E27FC236}">
                <a16:creationId xmlns:a16="http://schemas.microsoft.com/office/drawing/2014/main" id="{6358DBF0-CE9D-497C-D794-6F548FB98C66}"/>
              </a:ext>
            </a:extLst>
          </p:cNvPr>
          <p:cNvGrpSpPr/>
          <p:nvPr/>
        </p:nvGrpSpPr>
        <p:grpSpPr>
          <a:xfrm>
            <a:off x="3027190" y="3779522"/>
            <a:ext cx="2602440" cy="1322640"/>
            <a:chOff x="3027190" y="3779522"/>
            <a:chExt cx="2602440" cy="1322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EB0C0F7-AF97-1733-63C2-CDB8E45AA695}"/>
                    </a:ext>
                  </a:extLst>
                </p14:cNvPr>
                <p14:cNvContentPartPr/>
                <p14:nvPr/>
              </p14:nvContentPartPr>
              <p14:xfrm>
                <a:off x="4568710" y="4410602"/>
                <a:ext cx="41760" cy="2941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EB0C0F7-AF97-1733-63C2-CDB8E45AA69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559710" y="4401962"/>
                  <a:ext cx="59400" cy="31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0284516-A470-F960-A5DA-57F9627715EB}"/>
                    </a:ext>
                  </a:extLst>
                </p14:cNvPr>
                <p14:cNvContentPartPr/>
                <p14:nvPr/>
              </p14:nvContentPartPr>
              <p14:xfrm>
                <a:off x="4581670" y="4380722"/>
                <a:ext cx="60840" cy="939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0284516-A470-F960-A5DA-57F9627715E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573030" y="4371722"/>
                  <a:ext cx="7848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4BA0A63-9F04-2B16-2A8E-9B947491226F}"/>
                    </a:ext>
                  </a:extLst>
                </p14:cNvPr>
                <p14:cNvContentPartPr/>
                <p14:nvPr/>
              </p14:nvContentPartPr>
              <p14:xfrm>
                <a:off x="4402390" y="4963562"/>
                <a:ext cx="121320" cy="1386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4BA0A63-9F04-2B16-2A8E-9B947491226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393390" y="4954922"/>
                  <a:ext cx="1389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F42692C-80AE-20BA-4440-9C424779F49B}"/>
                    </a:ext>
                  </a:extLst>
                </p14:cNvPr>
                <p14:cNvContentPartPr/>
                <p14:nvPr/>
              </p14:nvContentPartPr>
              <p14:xfrm>
                <a:off x="4493470" y="4848722"/>
                <a:ext cx="255960" cy="1526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F42692C-80AE-20BA-4440-9C424779F49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484830" y="4839722"/>
                  <a:ext cx="27360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6CE5EED-87EA-D806-9EF4-D2BDC8ABEA68}"/>
                    </a:ext>
                  </a:extLst>
                </p14:cNvPr>
                <p14:cNvContentPartPr/>
                <p14:nvPr/>
              </p14:nvContentPartPr>
              <p14:xfrm>
                <a:off x="4664470" y="4819922"/>
                <a:ext cx="24480" cy="57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6CE5EED-87EA-D806-9EF4-D2BDC8ABEA6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55830" y="4811282"/>
                  <a:ext cx="421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191B7D5-37A3-CC01-1741-7484B1AA101F}"/>
                    </a:ext>
                  </a:extLst>
                </p14:cNvPr>
                <p14:cNvContentPartPr/>
                <p14:nvPr/>
              </p14:nvContentPartPr>
              <p14:xfrm>
                <a:off x="4759510" y="4781042"/>
                <a:ext cx="80280" cy="867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191B7D5-37A3-CC01-1741-7484B1AA101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750870" y="4772402"/>
                  <a:ext cx="979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058F429-E57A-FB6C-7F34-3B7FF4B4757B}"/>
                    </a:ext>
                  </a:extLst>
                </p14:cNvPr>
                <p14:cNvContentPartPr/>
                <p14:nvPr/>
              </p14:nvContentPartPr>
              <p14:xfrm>
                <a:off x="4867150" y="4642442"/>
                <a:ext cx="178920" cy="1702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058F429-E57A-FB6C-7F34-3B7FF4B4757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858510" y="4633442"/>
                  <a:ext cx="19656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CE7287A-0BDA-C3CA-987F-0D1AEDDCC653}"/>
                    </a:ext>
                  </a:extLst>
                </p14:cNvPr>
                <p14:cNvContentPartPr/>
                <p14:nvPr/>
              </p14:nvContentPartPr>
              <p14:xfrm>
                <a:off x="4490230" y="4368842"/>
                <a:ext cx="87840" cy="1544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CE7287A-0BDA-C3CA-987F-0D1AEDDCC65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481590" y="4359842"/>
                  <a:ext cx="10548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FB92261-C9B2-DB5B-7498-C1D98A0F7242}"/>
                    </a:ext>
                  </a:extLst>
                </p14:cNvPr>
                <p14:cNvContentPartPr/>
                <p14:nvPr/>
              </p14:nvContentPartPr>
              <p14:xfrm>
                <a:off x="4297270" y="4719122"/>
                <a:ext cx="8640" cy="568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FB92261-C9B2-DB5B-7498-C1D98A0F724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288270" y="4710482"/>
                  <a:ext cx="2628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35E4E30-9BE8-B480-5EE8-8085691BD3CE}"/>
                    </a:ext>
                  </a:extLst>
                </p14:cNvPr>
                <p14:cNvContentPartPr/>
                <p14:nvPr/>
              </p14:nvContentPartPr>
              <p14:xfrm>
                <a:off x="4288990" y="4629122"/>
                <a:ext cx="124920" cy="1256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35E4E30-9BE8-B480-5EE8-8085691BD3C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280350" y="4620482"/>
                  <a:ext cx="1425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793485A-E9AB-B12D-01AC-0BA5C5885214}"/>
                    </a:ext>
                  </a:extLst>
                </p14:cNvPr>
                <p14:cNvContentPartPr/>
                <p14:nvPr/>
              </p14:nvContentPartPr>
              <p14:xfrm>
                <a:off x="4282870" y="4662962"/>
                <a:ext cx="48240" cy="1072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793485A-E9AB-B12D-01AC-0BA5C588521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74230" y="4653962"/>
                  <a:ext cx="658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782F4C6-D47F-F6C3-F849-03B9DFEA0030}"/>
                    </a:ext>
                  </a:extLst>
                </p14:cNvPr>
                <p14:cNvContentPartPr/>
                <p14:nvPr/>
              </p14:nvContentPartPr>
              <p14:xfrm>
                <a:off x="4342630" y="4603562"/>
                <a:ext cx="43200" cy="1126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782F4C6-D47F-F6C3-F849-03B9DFEA003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333990" y="4594562"/>
                  <a:ext cx="6084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9404D65-686B-6E8F-E3E6-1890B2E18A1F}"/>
                    </a:ext>
                  </a:extLst>
                </p14:cNvPr>
                <p14:cNvContentPartPr/>
                <p14:nvPr/>
              </p14:nvContentPartPr>
              <p14:xfrm>
                <a:off x="4405270" y="4471442"/>
                <a:ext cx="127080" cy="1501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9404D65-686B-6E8F-E3E6-1890B2E18A1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396270" y="4462442"/>
                  <a:ext cx="1447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E29E5A0-9C9C-F707-CBFE-615F8CDFCEF2}"/>
                    </a:ext>
                  </a:extLst>
                </p14:cNvPr>
                <p14:cNvContentPartPr/>
                <p14:nvPr/>
              </p14:nvContentPartPr>
              <p14:xfrm>
                <a:off x="4196830" y="4525442"/>
                <a:ext cx="258840" cy="3459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E29E5A0-9C9C-F707-CBFE-615F8CDFCEF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188190" y="4516442"/>
                  <a:ext cx="27648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3B6A716-ED2F-7367-BE09-E2C34E306679}"/>
                    </a:ext>
                  </a:extLst>
                </p14:cNvPr>
                <p14:cNvContentPartPr/>
                <p14:nvPr/>
              </p14:nvContentPartPr>
              <p14:xfrm>
                <a:off x="4492750" y="3887882"/>
                <a:ext cx="344520" cy="3164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3B6A716-ED2F-7367-BE09-E2C34E30667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483750" y="3878882"/>
                  <a:ext cx="36216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B55FBC7-A985-549A-9C08-77AE1E218724}"/>
                    </a:ext>
                  </a:extLst>
                </p14:cNvPr>
                <p14:cNvContentPartPr/>
                <p14:nvPr/>
              </p14:nvContentPartPr>
              <p14:xfrm>
                <a:off x="4750510" y="3928562"/>
                <a:ext cx="879120" cy="9068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B55FBC7-A985-549A-9C08-77AE1E21872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741510" y="3919922"/>
                  <a:ext cx="896760" cy="9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8F84CB0-4793-C549-394C-BF0918DF5312}"/>
                    </a:ext>
                  </a:extLst>
                </p14:cNvPr>
                <p14:cNvContentPartPr/>
                <p14:nvPr/>
              </p14:nvContentPartPr>
              <p14:xfrm>
                <a:off x="3027190" y="3779522"/>
                <a:ext cx="1440000" cy="12243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8F84CB0-4793-C549-394C-BF0918DF53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3018550" y="3770882"/>
                  <a:ext cx="1457640" cy="124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4B163F67-1048-B41C-43E7-616589D185F8}"/>
                  </a:ext>
                </a:extLst>
              </p14:cNvPr>
              <p14:cNvContentPartPr/>
              <p14:nvPr/>
            </p14:nvContentPartPr>
            <p14:xfrm>
              <a:off x="2483590" y="5451722"/>
              <a:ext cx="919080" cy="561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4B163F67-1048-B41C-43E7-616589D185F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74950" y="5443082"/>
                <a:ext cx="936720" cy="7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A4A3E973-2E96-F404-D0DF-8D7B399DE7B4}"/>
              </a:ext>
            </a:extLst>
          </p:cNvPr>
          <p:cNvGrpSpPr/>
          <p:nvPr/>
        </p:nvGrpSpPr>
        <p:grpSpPr>
          <a:xfrm>
            <a:off x="5001430" y="5508962"/>
            <a:ext cx="636120" cy="657360"/>
            <a:chOff x="5001430" y="5508962"/>
            <a:chExt cx="636120" cy="657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4E60747-FAF9-0895-8380-F65EB1955C1C}"/>
                    </a:ext>
                  </a:extLst>
                </p14:cNvPr>
                <p14:cNvContentPartPr/>
                <p14:nvPr/>
              </p14:nvContentPartPr>
              <p14:xfrm>
                <a:off x="5031310" y="5516882"/>
                <a:ext cx="26640" cy="3373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4E60747-FAF9-0895-8380-F65EB1955C1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22670" y="5507882"/>
                  <a:ext cx="442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341622B-4DA2-AD1F-3ECF-777AE414841B}"/>
                    </a:ext>
                  </a:extLst>
                </p14:cNvPr>
                <p14:cNvContentPartPr/>
                <p14:nvPr/>
              </p14:nvContentPartPr>
              <p14:xfrm>
                <a:off x="5034190" y="5508962"/>
                <a:ext cx="71280" cy="1029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341622B-4DA2-AD1F-3ECF-777AE414841B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025550" y="5499962"/>
                  <a:ext cx="889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D039C99-7216-1467-8324-B452791B9DD8}"/>
                    </a:ext>
                  </a:extLst>
                </p14:cNvPr>
                <p14:cNvContentPartPr/>
                <p14:nvPr/>
              </p14:nvContentPartPr>
              <p14:xfrm>
                <a:off x="5001430" y="6035282"/>
                <a:ext cx="151920" cy="1310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D039C99-7216-1467-8324-B452791B9DD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992430" y="6026642"/>
                  <a:ext cx="16956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0C32471-316C-0392-E793-B1FA9E1B6557}"/>
                    </a:ext>
                  </a:extLst>
                </p14:cNvPr>
                <p14:cNvContentPartPr/>
                <p14:nvPr/>
              </p14:nvContentPartPr>
              <p14:xfrm>
                <a:off x="5100070" y="5904242"/>
                <a:ext cx="200520" cy="1414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0C32471-316C-0392-E793-B1FA9E1B6557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091430" y="5895602"/>
                  <a:ext cx="2181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4ADB9AA-8259-72D5-ECD5-E65B3D761F3E}"/>
                    </a:ext>
                  </a:extLst>
                </p14:cNvPr>
                <p14:cNvContentPartPr/>
                <p14:nvPr/>
              </p14:nvContentPartPr>
              <p14:xfrm>
                <a:off x="5273230" y="5879042"/>
                <a:ext cx="66600" cy="792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4ADB9AA-8259-72D5-ECD5-E65B3D761F3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264590" y="5870042"/>
                  <a:ext cx="842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62092F7-323C-8550-8245-2967C7BC4810}"/>
                    </a:ext>
                  </a:extLst>
                </p14:cNvPr>
                <p14:cNvContentPartPr/>
                <p14:nvPr/>
              </p14:nvContentPartPr>
              <p14:xfrm>
                <a:off x="5362870" y="5876162"/>
                <a:ext cx="51480" cy="615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62092F7-323C-8550-8245-2967C7BC481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353870" y="5867162"/>
                  <a:ext cx="691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B807033-113C-3069-DD17-2B27D10AEAAB}"/>
                    </a:ext>
                  </a:extLst>
                </p14:cNvPr>
                <p14:cNvContentPartPr/>
                <p14:nvPr/>
              </p14:nvContentPartPr>
              <p14:xfrm>
                <a:off x="5455750" y="5681042"/>
                <a:ext cx="144720" cy="2185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B807033-113C-3069-DD17-2B27D10AEAAB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5446750" y="5672402"/>
                  <a:ext cx="16236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B079CC4E-D7AA-ED1B-22B4-2CF33E7B0224}"/>
                    </a:ext>
                  </a:extLst>
                </p14:cNvPr>
                <p14:cNvContentPartPr/>
                <p14:nvPr/>
              </p14:nvContentPartPr>
              <p14:xfrm>
                <a:off x="5627470" y="5794442"/>
                <a:ext cx="10080" cy="162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B079CC4E-D7AA-ED1B-22B4-2CF33E7B0224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618830" y="5785802"/>
                  <a:ext cx="27720" cy="33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1FA0C86-F508-26F0-AA49-5E013D48BFDD}"/>
                  </a:ext>
                </a:extLst>
              </p14:cNvPr>
              <p14:cNvContentPartPr/>
              <p14:nvPr/>
            </p14:nvContentPartPr>
            <p14:xfrm>
              <a:off x="840550" y="5413202"/>
              <a:ext cx="1570320" cy="53748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1FA0C86-F508-26F0-AA49-5E013D48BFD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831910" y="5404202"/>
                <a:ext cx="1587960" cy="55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A404F7E3-1813-41E0-1D62-34AC20B90EC5}"/>
                  </a:ext>
                </a:extLst>
              </p14:cNvPr>
              <p14:cNvContentPartPr/>
              <p14:nvPr/>
            </p14:nvContentPartPr>
            <p14:xfrm>
              <a:off x="8341870" y="3557762"/>
              <a:ext cx="1241640" cy="5616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A404F7E3-1813-41E0-1D62-34AC20B90EC5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8333230" y="3548762"/>
                <a:ext cx="125928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39955" name="Ink 39954">
                <a:extLst>
                  <a:ext uri="{FF2B5EF4-FFF2-40B4-BE49-F238E27FC236}">
                    <a16:creationId xmlns:a16="http://schemas.microsoft.com/office/drawing/2014/main" id="{002F3CF3-C37D-FBD5-5684-342208C35C93}"/>
                  </a:ext>
                </a:extLst>
              </p14:cNvPr>
              <p14:cNvContentPartPr/>
              <p14:nvPr/>
            </p14:nvContentPartPr>
            <p14:xfrm>
              <a:off x="6770470" y="4239242"/>
              <a:ext cx="536040" cy="31680"/>
            </p14:xfrm>
          </p:contentPart>
        </mc:Choice>
        <mc:Fallback>
          <p:pic>
            <p:nvPicPr>
              <p:cNvPr id="39955" name="Ink 39954">
                <a:extLst>
                  <a:ext uri="{FF2B5EF4-FFF2-40B4-BE49-F238E27FC236}">
                    <a16:creationId xmlns:a16="http://schemas.microsoft.com/office/drawing/2014/main" id="{002F3CF3-C37D-FBD5-5684-342208C35C93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6761470" y="4230602"/>
                <a:ext cx="55368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39956" name="Ink 39955">
                <a:extLst>
                  <a:ext uri="{FF2B5EF4-FFF2-40B4-BE49-F238E27FC236}">
                    <a16:creationId xmlns:a16="http://schemas.microsoft.com/office/drawing/2014/main" id="{170F88E3-BD00-E4A1-EE45-3526AF97BE5C}"/>
                  </a:ext>
                </a:extLst>
              </p14:cNvPr>
              <p14:cNvContentPartPr/>
              <p14:nvPr/>
            </p14:nvContentPartPr>
            <p14:xfrm>
              <a:off x="8402350" y="4937282"/>
              <a:ext cx="1036800" cy="77040"/>
            </p14:xfrm>
          </p:contentPart>
        </mc:Choice>
        <mc:Fallback>
          <p:pic>
            <p:nvPicPr>
              <p:cNvPr id="39956" name="Ink 39955">
                <a:extLst>
                  <a:ext uri="{FF2B5EF4-FFF2-40B4-BE49-F238E27FC236}">
                    <a16:creationId xmlns:a16="http://schemas.microsoft.com/office/drawing/2014/main" id="{170F88E3-BD00-E4A1-EE45-3526AF97BE5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8393710" y="4928642"/>
                <a:ext cx="1054440" cy="94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9963" name="Group 39962">
            <a:extLst>
              <a:ext uri="{FF2B5EF4-FFF2-40B4-BE49-F238E27FC236}">
                <a16:creationId xmlns:a16="http://schemas.microsoft.com/office/drawing/2014/main" id="{D5DED7BB-AB52-64ED-6DBC-0AA937503555}"/>
              </a:ext>
            </a:extLst>
          </p:cNvPr>
          <p:cNvGrpSpPr/>
          <p:nvPr/>
        </p:nvGrpSpPr>
        <p:grpSpPr>
          <a:xfrm>
            <a:off x="10925590" y="5443802"/>
            <a:ext cx="924120" cy="244800"/>
            <a:chOff x="10925590" y="5443802"/>
            <a:chExt cx="924120" cy="244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39957" name="Ink 39956">
                  <a:extLst>
                    <a:ext uri="{FF2B5EF4-FFF2-40B4-BE49-F238E27FC236}">
                      <a16:creationId xmlns:a16="http://schemas.microsoft.com/office/drawing/2014/main" id="{DF400D67-C8D5-3576-53C5-A177BB52D8BF}"/>
                    </a:ext>
                  </a:extLst>
                </p14:cNvPr>
                <p14:cNvContentPartPr/>
                <p14:nvPr/>
              </p14:nvContentPartPr>
              <p14:xfrm>
                <a:off x="10934950" y="5511842"/>
                <a:ext cx="349200" cy="81360"/>
              </p14:xfrm>
            </p:contentPart>
          </mc:Choice>
          <mc:Fallback>
            <p:pic>
              <p:nvPicPr>
                <p:cNvPr id="39957" name="Ink 39956">
                  <a:extLst>
                    <a:ext uri="{FF2B5EF4-FFF2-40B4-BE49-F238E27FC236}">
                      <a16:creationId xmlns:a16="http://schemas.microsoft.com/office/drawing/2014/main" id="{DF400D67-C8D5-3576-53C5-A177BB52D8B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925950" y="5503202"/>
                  <a:ext cx="3668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39958" name="Ink 39957">
                  <a:extLst>
                    <a:ext uri="{FF2B5EF4-FFF2-40B4-BE49-F238E27FC236}">
                      <a16:creationId xmlns:a16="http://schemas.microsoft.com/office/drawing/2014/main" id="{C4E9FDDE-97D9-B60E-FACD-124021EC5941}"/>
                    </a:ext>
                  </a:extLst>
                </p14:cNvPr>
                <p14:cNvContentPartPr/>
                <p14:nvPr/>
              </p14:nvContentPartPr>
              <p14:xfrm>
                <a:off x="10925590" y="5488802"/>
                <a:ext cx="89280" cy="53640"/>
              </p14:xfrm>
            </p:contentPart>
          </mc:Choice>
          <mc:Fallback>
            <p:pic>
              <p:nvPicPr>
                <p:cNvPr id="39958" name="Ink 39957">
                  <a:extLst>
                    <a:ext uri="{FF2B5EF4-FFF2-40B4-BE49-F238E27FC236}">
                      <a16:creationId xmlns:a16="http://schemas.microsoft.com/office/drawing/2014/main" id="{C4E9FDDE-97D9-B60E-FACD-124021EC594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916950" y="5480162"/>
                  <a:ext cx="1069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39959" name="Ink 39958">
                  <a:extLst>
                    <a:ext uri="{FF2B5EF4-FFF2-40B4-BE49-F238E27FC236}">
                      <a16:creationId xmlns:a16="http://schemas.microsoft.com/office/drawing/2014/main" id="{BF3431C8-D0DD-C688-A438-702D6F7AB03A}"/>
                    </a:ext>
                  </a:extLst>
                </p14:cNvPr>
                <p14:cNvContentPartPr/>
                <p14:nvPr/>
              </p14:nvContentPartPr>
              <p14:xfrm>
                <a:off x="11357590" y="5498882"/>
                <a:ext cx="308880" cy="189720"/>
              </p14:xfrm>
            </p:contentPart>
          </mc:Choice>
          <mc:Fallback>
            <p:pic>
              <p:nvPicPr>
                <p:cNvPr id="39959" name="Ink 39958">
                  <a:extLst>
                    <a:ext uri="{FF2B5EF4-FFF2-40B4-BE49-F238E27FC236}">
                      <a16:creationId xmlns:a16="http://schemas.microsoft.com/office/drawing/2014/main" id="{BF3431C8-D0DD-C688-A438-702D6F7AB03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348590" y="5489882"/>
                  <a:ext cx="3265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39960" name="Ink 39959">
                  <a:extLst>
                    <a:ext uri="{FF2B5EF4-FFF2-40B4-BE49-F238E27FC236}">
                      <a16:creationId xmlns:a16="http://schemas.microsoft.com/office/drawing/2014/main" id="{7F977B65-E858-3F46-F5E9-E0C26ED812E7}"/>
                    </a:ext>
                  </a:extLst>
                </p14:cNvPr>
                <p14:cNvContentPartPr/>
                <p14:nvPr/>
              </p14:nvContentPartPr>
              <p14:xfrm>
                <a:off x="11651710" y="5542442"/>
                <a:ext cx="18000" cy="19440"/>
              </p14:xfrm>
            </p:contentPart>
          </mc:Choice>
          <mc:Fallback>
            <p:pic>
              <p:nvPicPr>
                <p:cNvPr id="39960" name="Ink 39959">
                  <a:extLst>
                    <a:ext uri="{FF2B5EF4-FFF2-40B4-BE49-F238E27FC236}">
                      <a16:creationId xmlns:a16="http://schemas.microsoft.com/office/drawing/2014/main" id="{7F977B65-E858-3F46-F5E9-E0C26ED812E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642710" y="5533442"/>
                  <a:ext cx="356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39961" name="Ink 39960">
                  <a:extLst>
                    <a:ext uri="{FF2B5EF4-FFF2-40B4-BE49-F238E27FC236}">
                      <a16:creationId xmlns:a16="http://schemas.microsoft.com/office/drawing/2014/main" id="{59788AAF-4190-80AF-0D63-3674473BF31E}"/>
                    </a:ext>
                  </a:extLst>
                </p14:cNvPr>
                <p14:cNvContentPartPr/>
                <p14:nvPr/>
              </p14:nvContentPartPr>
              <p14:xfrm>
                <a:off x="11641270" y="5483042"/>
                <a:ext cx="15120" cy="31680"/>
              </p14:xfrm>
            </p:contentPart>
          </mc:Choice>
          <mc:Fallback>
            <p:pic>
              <p:nvPicPr>
                <p:cNvPr id="39961" name="Ink 39960">
                  <a:extLst>
                    <a:ext uri="{FF2B5EF4-FFF2-40B4-BE49-F238E27FC236}">
                      <a16:creationId xmlns:a16="http://schemas.microsoft.com/office/drawing/2014/main" id="{59788AAF-4190-80AF-0D63-3674473BF31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632270" y="5474402"/>
                  <a:ext cx="3276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39962" name="Ink 39961">
                  <a:extLst>
                    <a:ext uri="{FF2B5EF4-FFF2-40B4-BE49-F238E27FC236}">
                      <a16:creationId xmlns:a16="http://schemas.microsoft.com/office/drawing/2014/main" id="{FD0F6440-5B8C-69D2-4A3C-C2E387E677E8}"/>
                    </a:ext>
                  </a:extLst>
                </p14:cNvPr>
                <p14:cNvContentPartPr/>
                <p14:nvPr/>
              </p14:nvContentPartPr>
              <p14:xfrm>
                <a:off x="11734870" y="5443802"/>
                <a:ext cx="114840" cy="88560"/>
              </p14:xfrm>
            </p:contentPart>
          </mc:Choice>
          <mc:Fallback>
            <p:pic>
              <p:nvPicPr>
                <p:cNvPr id="39962" name="Ink 39961">
                  <a:extLst>
                    <a:ext uri="{FF2B5EF4-FFF2-40B4-BE49-F238E27FC236}">
                      <a16:creationId xmlns:a16="http://schemas.microsoft.com/office/drawing/2014/main" id="{FD0F6440-5B8C-69D2-4A3C-C2E387E677E8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726230" y="5435162"/>
                  <a:ext cx="132480" cy="106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39964" name="Ink 39963">
                <a:extLst>
                  <a:ext uri="{FF2B5EF4-FFF2-40B4-BE49-F238E27FC236}">
                    <a16:creationId xmlns:a16="http://schemas.microsoft.com/office/drawing/2014/main" id="{C39E1A38-5D61-E4CF-F2B0-940752B30166}"/>
                  </a:ext>
                </a:extLst>
              </p14:cNvPr>
              <p14:cNvContentPartPr/>
              <p14:nvPr/>
            </p14:nvContentPartPr>
            <p14:xfrm>
              <a:off x="8502790" y="4969682"/>
              <a:ext cx="709920" cy="34560"/>
            </p14:xfrm>
          </p:contentPart>
        </mc:Choice>
        <mc:Fallback>
          <p:pic>
            <p:nvPicPr>
              <p:cNvPr id="39964" name="Ink 39963">
                <a:extLst>
                  <a:ext uri="{FF2B5EF4-FFF2-40B4-BE49-F238E27FC236}">
                    <a16:creationId xmlns:a16="http://schemas.microsoft.com/office/drawing/2014/main" id="{C39E1A38-5D61-E4CF-F2B0-940752B3016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494150" y="4961042"/>
                <a:ext cx="72756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39965" name="Ink 39964">
                <a:extLst>
                  <a:ext uri="{FF2B5EF4-FFF2-40B4-BE49-F238E27FC236}">
                    <a16:creationId xmlns:a16="http://schemas.microsoft.com/office/drawing/2014/main" id="{70C9D74D-D9CE-DD26-8649-D67D962CD832}"/>
                  </a:ext>
                </a:extLst>
              </p14:cNvPr>
              <p14:cNvContentPartPr/>
              <p14:nvPr/>
            </p14:nvContentPartPr>
            <p14:xfrm>
              <a:off x="6576430" y="5550722"/>
              <a:ext cx="1503360" cy="450720"/>
            </p14:xfrm>
          </p:contentPart>
        </mc:Choice>
        <mc:Fallback>
          <p:pic>
            <p:nvPicPr>
              <p:cNvPr id="39965" name="Ink 39964">
                <a:extLst>
                  <a:ext uri="{FF2B5EF4-FFF2-40B4-BE49-F238E27FC236}">
                    <a16:creationId xmlns:a16="http://schemas.microsoft.com/office/drawing/2014/main" id="{70C9D74D-D9CE-DD26-8649-D67D962CD83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567790" y="5542082"/>
                <a:ext cx="1521000" cy="468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9968" name="Group 39967">
            <a:extLst>
              <a:ext uri="{FF2B5EF4-FFF2-40B4-BE49-F238E27FC236}">
                <a16:creationId xmlns:a16="http://schemas.microsoft.com/office/drawing/2014/main" id="{6F41CB8D-396B-14C3-9174-32F5336FB510}"/>
              </a:ext>
            </a:extLst>
          </p:cNvPr>
          <p:cNvGrpSpPr/>
          <p:nvPr/>
        </p:nvGrpSpPr>
        <p:grpSpPr>
          <a:xfrm>
            <a:off x="7908790" y="5568362"/>
            <a:ext cx="661680" cy="418680"/>
            <a:chOff x="7908790" y="5568362"/>
            <a:chExt cx="661680" cy="41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39966" name="Ink 39965">
                  <a:extLst>
                    <a:ext uri="{FF2B5EF4-FFF2-40B4-BE49-F238E27FC236}">
                      <a16:creationId xmlns:a16="http://schemas.microsoft.com/office/drawing/2014/main" id="{071828B2-D686-8F8D-4663-04518DCC16B3}"/>
                    </a:ext>
                  </a:extLst>
                </p14:cNvPr>
                <p14:cNvContentPartPr/>
                <p14:nvPr/>
              </p14:nvContentPartPr>
              <p14:xfrm>
                <a:off x="7908790" y="5970122"/>
                <a:ext cx="8640" cy="16920"/>
              </p14:xfrm>
            </p:contentPart>
          </mc:Choice>
          <mc:Fallback>
            <p:pic>
              <p:nvPicPr>
                <p:cNvPr id="39966" name="Ink 39965">
                  <a:extLst>
                    <a:ext uri="{FF2B5EF4-FFF2-40B4-BE49-F238E27FC236}">
                      <a16:creationId xmlns:a16="http://schemas.microsoft.com/office/drawing/2014/main" id="{071828B2-D686-8F8D-4663-04518DCC16B3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900150" y="5961122"/>
                  <a:ext cx="262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39967" name="Ink 39966">
                  <a:extLst>
                    <a:ext uri="{FF2B5EF4-FFF2-40B4-BE49-F238E27FC236}">
                      <a16:creationId xmlns:a16="http://schemas.microsoft.com/office/drawing/2014/main" id="{0BC25B02-05E3-0C52-34C0-80697CD1F047}"/>
                    </a:ext>
                  </a:extLst>
                </p14:cNvPr>
                <p14:cNvContentPartPr/>
                <p14:nvPr/>
              </p14:nvContentPartPr>
              <p14:xfrm>
                <a:off x="8175190" y="5568362"/>
                <a:ext cx="395280" cy="410400"/>
              </p14:xfrm>
            </p:contentPart>
          </mc:Choice>
          <mc:Fallback>
            <p:pic>
              <p:nvPicPr>
                <p:cNvPr id="39967" name="Ink 39966">
                  <a:extLst>
                    <a:ext uri="{FF2B5EF4-FFF2-40B4-BE49-F238E27FC236}">
                      <a16:creationId xmlns:a16="http://schemas.microsoft.com/office/drawing/2014/main" id="{0BC25B02-05E3-0C52-34C0-80697CD1F04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166190" y="5559722"/>
                  <a:ext cx="412920" cy="428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40032" name="Ink 40031">
                <a:extLst>
                  <a:ext uri="{FF2B5EF4-FFF2-40B4-BE49-F238E27FC236}">
                    <a16:creationId xmlns:a16="http://schemas.microsoft.com/office/drawing/2014/main" id="{31E6A8A2-C290-8985-6B53-6D058C30B28A}"/>
                  </a:ext>
                </a:extLst>
              </p14:cNvPr>
              <p14:cNvContentPartPr/>
              <p14:nvPr/>
            </p14:nvContentPartPr>
            <p14:xfrm>
              <a:off x="900670" y="3271562"/>
              <a:ext cx="550800" cy="10080"/>
            </p14:xfrm>
          </p:contentPart>
        </mc:Choice>
        <mc:Fallback>
          <p:pic>
            <p:nvPicPr>
              <p:cNvPr id="40032" name="Ink 40031">
                <a:extLst>
                  <a:ext uri="{FF2B5EF4-FFF2-40B4-BE49-F238E27FC236}">
                    <a16:creationId xmlns:a16="http://schemas.microsoft.com/office/drawing/2014/main" id="{31E6A8A2-C290-8985-6B53-6D058C30B28A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891670" y="3262922"/>
                <a:ext cx="56844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40033" name="Ink 40032">
                <a:extLst>
                  <a:ext uri="{FF2B5EF4-FFF2-40B4-BE49-F238E27FC236}">
                    <a16:creationId xmlns:a16="http://schemas.microsoft.com/office/drawing/2014/main" id="{EB4E0B6B-88A7-0A7A-7331-1DA0F7D5153A}"/>
                  </a:ext>
                </a:extLst>
              </p14:cNvPr>
              <p14:cNvContentPartPr/>
              <p14:nvPr/>
            </p14:nvContentPartPr>
            <p14:xfrm>
              <a:off x="1925230" y="3244202"/>
              <a:ext cx="447480" cy="10440"/>
            </p14:xfrm>
          </p:contentPart>
        </mc:Choice>
        <mc:Fallback>
          <p:pic>
            <p:nvPicPr>
              <p:cNvPr id="40033" name="Ink 40032">
                <a:extLst>
                  <a:ext uri="{FF2B5EF4-FFF2-40B4-BE49-F238E27FC236}">
                    <a16:creationId xmlns:a16="http://schemas.microsoft.com/office/drawing/2014/main" id="{EB4E0B6B-88A7-0A7A-7331-1DA0F7D5153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916230" y="3235562"/>
                <a:ext cx="465120" cy="2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40034" name="Ink 40033">
                <a:extLst>
                  <a:ext uri="{FF2B5EF4-FFF2-40B4-BE49-F238E27FC236}">
                    <a16:creationId xmlns:a16="http://schemas.microsoft.com/office/drawing/2014/main" id="{1A84C6DF-78D1-FE3E-8F44-2F477916FB8E}"/>
                  </a:ext>
                </a:extLst>
              </p14:cNvPr>
              <p14:cNvContentPartPr/>
              <p14:nvPr/>
            </p14:nvContentPartPr>
            <p14:xfrm>
              <a:off x="2941510" y="3276602"/>
              <a:ext cx="765360" cy="25560"/>
            </p14:xfrm>
          </p:contentPart>
        </mc:Choice>
        <mc:Fallback>
          <p:pic>
            <p:nvPicPr>
              <p:cNvPr id="40034" name="Ink 40033">
                <a:extLst>
                  <a:ext uri="{FF2B5EF4-FFF2-40B4-BE49-F238E27FC236}">
                    <a16:creationId xmlns:a16="http://schemas.microsoft.com/office/drawing/2014/main" id="{1A84C6DF-78D1-FE3E-8F44-2F477916FB8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2932870" y="3267602"/>
                <a:ext cx="78300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40035" name="Ink 40034">
                <a:extLst>
                  <a:ext uri="{FF2B5EF4-FFF2-40B4-BE49-F238E27FC236}">
                    <a16:creationId xmlns:a16="http://schemas.microsoft.com/office/drawing/2014/main" id="{0988C05B-795F-EC2E-2F8F-9756EC7DA377}"/>
                  </a:ext>
                </a:extLst>
              </p14:cNvPr>
              <p14:cNvContentPartPr/>
              <p14:nvPr/>
            </p14:nvContentPartPr>
            <p14:xfrm>
              <a:off x="2555230" y="810962"/>
              <a:ext cx="1929240" cy="554040"/>
            </p14:xfrm>
          </p:contentPart>
        </mc:Choice>
        <mc:Fallback>
          <p:pic>
            <p:nvPicPr>
              <p:cNvPr id="40035" name="Ink 40034">
                <a:extLst>
                  <a:ext uri="{FF2B5EF4-FFF2-40B4-BE49-F238E27FC236}">
                    <a16:creationId xmlns:a16="http://schemas.microsoft.com/office/drawing/2014/main" id="{0988C05B-795F-EC2E-2F8F-9756EC7DA37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2546590" y="802322"/>
                <a:ext cx="1946880" cy="57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40036" name="Ink 40035">
                <a:extLst>
                  <a:ext uri="{FF2B5EF4-FFF2-40B4-BE49-F238E27FC236}">
                    <a16:creationId xmlns:a16="http://schemas.microsoft.com/office/drawing/2014/main" id="{8DF704B3-FB3A-B76A-3B23-BA30195B1844}"/>
                  </a:ext>
                </a:extLst>
              </p14:cNvPr>
              <p14:cNvContentPartPr/>
              <p14:nvPr/>
            </p14:nvContentPartPr>
            <p14:xfrm>
              <a:off x="1057630" y="1229282"/>
              <a:ext cx="979200" cy="106560"/>
            </p14:xfrm>
          </p:contentPart>
        </mc:Choice>
        <mc:Fallback>
          <p:pic>
            <p:nvPicPr>
              <p:cNvPr id="40036" name="Ink 40035">
                <a:extLst>
                  <a:ext uri="{FF2B5EF4-FFF2-40B4-BE49-F238E27FC236}">
                    <a16:creationId xmlns:a16="http://schemas.microsoft.com/office/drawing/2014/main" id="{8DF704B3-FB3A-B76A-3B23-BA30195B184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048630" y="1220642"/>
                <a:ext cx="996840" cy="12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40037" name="Ink 40036">
                <a:extLst>
                  <a:ext uri="{FF2B5EF4-FFF2-40B4-BE49-F238E27FC236}">
                    <a16:creationId xmlns:a16="http://schemas.microsoft.com/office/drawing/2014/main" id="{E1F5A90C-A4FA-BEA0-8070-7CA89C8AC8F8}"/>
                  </a:ext>
                </a:extLst>
              </p14:cNvPr>
              <p14:cNvContentPartPr/>
              <p14:nvPr/>
            </p14:nvContentPartPr>
            <p14:xfrm>
              <a:off x="4382590" y="778562"/>
              <a:ext cx="899640" cy="524880"/>
            </p14:xfrm>
          </p:contentPart>
        </mc:Choice>
        <mc:Fallback>
          <p:pic>
            <p:nvPicPr>
              <p:cNvPr id="40037" name="Ink 40036">
                <a:extLst>
                  <a:ext uri="{FF2B5EF4-FFF2-40B4-BE49-F238E27FC236}">
                    <a16:creationId xmlns:a16="http://schemas.microsoft.com/office/drawing/2014/main" id="{E1F5A90C-A4FA-BEA0-8070-7CA89C8AC8F8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4373590" y="769922"/>
                <a:ext cx="917280" cy="54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0039" name="Group 40038">
            <a:extLst>
              <a:ext uri="{FF2B5EF4-FFF2-40B4-BE49-F238E27FC236}">
                <a16:creationId xmlns:a16="http://schemas.microsoft.com/office/drawing/2014/main" id="{AA6F4BF5-494F-AD1C-F20B-0E9245E17B12}"/>
              </a:ext>
            </a:extLst>
          </p:cNvPr>
          <p:cNvGrpSpPr/>
          <p:nvPr/>
        </p:nvGrpSpPr>
        <p:grpSpPr>
          <a:xfrm>
            <a:off x="9041350" y="238922"/>
            <a:ext cx="3434040" cy="4201560"/>
            <a:chOff x="9041350" y="238922"/>
            <a:chExt cx="3434040" cy="420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A77D783-510A-5E4D-5322-DEF613CF8695}"/>
                    </a:ext>
                  </a:extLst>
                </p14:cNvPr>
                <p14:cNvContentPartPr/>
                <p14:nvPr/>
              </p14:nvContentPartPr>
              <p14:xfrm>
                <a:off x="10789510" y="3234842"/>
                <a:ext cx="76680" cy="4356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A77D783-510A-5E4D-5322-DEF613CF869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780870" y="3225842"/>
                  <a:ext cx="94320" cy="45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55A51D5-F851-E649-8390-BF49A45B3325}"/>
                    </a:ext>
                  </a:extLst>
                </p14:cNvPr>
                <p14:cNvContentPartPr/>
                <p14:nvPr/>
              </p14:nvContentPartPr>
              <p14:xfrm>
                <a:off x="10564870" y="2980322"/>
                <a:ext cx="169200" cy="1328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55A51D5-F851-E649-8390-BF49A45B332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555870" y="2971682"/>
                  <a:ext cx="1868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8A17A949-3AFF-7463-448A-137CE215C2B9}"/>
                    </a:ext>
                  </a:extLst>
                </p14:cNvPr>
                <p14:cNvContentPartPr/>
                <p14:nvPr/>
              </p14:nvContentPartPr>
              <p14:xfrm>
                <a:off x="10682590" y="2805002"/>
                <a:ext cx="248760" cy="2516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8A17A949-3AFF-7463-448A-137CE215C2B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673950" y="2796002"/>
                  <a:ext cx="26640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DEDA856-E0C2-B340-2479-416E14929CD2}"/>
                    </a:ext>
                  </a:extLst>
                </p14:cNvPr>
                <p14:cNvContentPartPr/>
                <p14:nvPr/>
              </p14:nvContentPartPr>
              <p14:xfrm>
                <a:off x="10846750" y="2844242"/>
                <a:ext cx="39960" cy="57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DEDA856-E0C2-B340-2479-416E14929CD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0837750" y="2835602"/>
                  <a:ext cx="576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D8FF77F-F3A4-0EB7-52DC-F928FB2747E7}"/>
                    </a:ext>
                  </a:extLst>
                </p14:cNvPr>
                <p14:cNvContentPartPr/>
                <p14:nvPr/>
              </p14:nvContentPartPr>
              <p14:xfrm>
                <a:off x="10960870" y="2843882"/>
                <a:ext cx="92520" cy="770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D8FF77F-F3A4-0EB7-52DC-F928FB2747E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951870" y="2835242"/>
                  <a:ext cx="11016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181B9F6-2255-9A37-50AD-C94918BD1DA9}"/>
                    </a:ext>
                  </a:extLst>
                </p14:cNvPr>
                <p14:cNvContentPartPr/>
                <p14:nvPr/>
              </p14:nvContentPartPr>
              <p14:xfrm>
                <a:off x="11099830" y="2670002"/>
                <a:ext cx="99720" cy="2512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181B9F6-2255-9A37-50AD-C94918BD1DA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091190" y="2661362"/>
                  <a:ext cx="1173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EA2D098-3294-8FE8-5232-4639AF6F50DC}"/>
                    </a:ext>
                  </a:extLst>
                </p14:cNvPr>
                <p14:cNvContentPartPr/>
                <p14:nvPr/>
              </p14:nvContentPartPr>
              <p14:xfrm>
                <a:off x="10802110" y="3764762"/>
                <a:ext cx="43560" cy="1116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EA2D098-3294-8FE8-5232-4639AF6F50DC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793470" y="3755762"/>
                  <a:ext cx="612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882BC760-52E7-4425-BD15-8172C6BB8537}"/>
                    </a:ext>
                  </a:extLst>
                </p14:cNvPr>
                <p14:cNvContentPartPr/>
                <p14:nvPr/>
              </p14:nvContentPartPr>
              <p14:xfrm>
                <a:off x="10595110" y="4047002"/>
                <a:ext cx="10440" cy="831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882BC760-52E7-4425-BD15-8172C6BB853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0586110" y="4038002"/>
                  <a:ext cx="280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39936" name="Ink 39935">
                  <a:extLst>
                    <a:ext uri="{FF2B5EF4-FFF2-40B4-BE49-F238E27FC236}">
                      <a16:creationId xmlns:a16="http://schemas.microsoft.com/office/drawing/2014/main" id="{83C34275-5EEA-C21E-0895-ED6919CF53E4}"/>
                    </a:ext>
                  </a:extLst>
                </p14:cNvPr>
                <p14:cNvContentPartPr/>
                <p14:nvPr/>
              </p14:nvContentPartPr>
              <p14:xfrm>
                <a:off x="10599430" y="3963482"/>
                <a:ext cx="109440" cy="140400"/>
              </p14:xfrm>
            </p:contentPart>
          </mc:Choice>
          <mc:Fallback>
            <p:pic>
              <p:nvPicPr>
                <p:cNvPr id="39936" name="Ink 39935">
                  <a:extLst>
                    <a:ext uri="{FF2B5EF4-FFF2-40B4-BE49-F238E27FC236}">
                      <a16:creationId xmlns:a16="http://schemas.microsoft.com/office/drawing/2014/main" id="{83C34275-5EEA-C21E-0895-ED6919CF53E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0590430" y="3954482"/>
                  <a:ext cx="12708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39939" name="Ink 39938">
                  <a:extLst>
                    <a:ext uri="{FF2B5EF4-FFF2-40B4-BE49-F238E27FC236}">
                      <a16:creationId xmlns:a16="http://schemas.microsoft.com/office/drawing/2014/main" id="{0EE85111-84E4-2E20-FC25-38712D999A68}"/>
                    </a:ext>
                  </a:extLst>
                </p14:cNvPr>
                <p14:cNvContentPartPr/>
                <p14:nvPr/>
              </p14:nvContentPartPr>
              <p14:xfrm>
                <a:off x="10475590" y="3930362"/>
                <a:ext cx="293760" cy="307080"/>
              </p14:xfrm>
            </p:contentPart>
          </mc:Choice>
          <mc:Fallback>
            <p:pic>
              <p:nvPicPr>
                <p:cNvPr id="39939" name="Ink 39938">
                  <a:extLst>
                    <a:ext uri="{FF2B5EF4-FFF2-40B4-BE49-F238E27FC236}">
                      <a16:creationId xmlns:a16="http://schemas.microsoft.com/office/drawing/2014/main" id="{0EE85111-84E4-2E20-FC25-38712D999A6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0466950" y="3921362"/>
                  <a:ext cx="31140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39941" name="Ink 39940">
                  <a:extLst>
                    <a:ext uri="{FF2B5EF4-FFF2-40B4-BE49-F238E27FC236}">
                      <a16:creationId xmlns:a16="http://schemas.microsoft.com/office/drawing/2014/main" id="{96DAC8E0-1F7A-02D6-0E4D-B93931DB5F46}"/>
                    </a:ext>
                  </a:extLst>
                </p14:cNvPr>
                <p14:cNvContentPartPr/>
                <p14:nvPr/>
              </p14:nvContentPartPr>
              <p14:xfrm>
                <a:off x="10850710" y="3370922"/>
                <a:ext cx="896760" cy="404640"/>
              </p14:xfrm>
            </p:contentPart>
          </mc:Choice>
          <mc:Fallback>
            <p:pic>
              <p:nvPicPr>
                <p:cNvPr id="39941" name="Ink 39940">
                  <a:extLst>
                    <a:ext uri="{FF2B5EF4-FFF2-40B4-BE49-F238E27FC236}">
                      <a16:creationId xmlns:a16="http://schemas.microsoft.com/office/drawing/2014/main" id="{96DAC8E0-1F7A-02D6-0E4D-B93931DB5F46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842070" y="3361922"/>
                  <a:ext cx="91440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39943" name="Ink 39942">
                  <a:extLst>
                    <a:ext uri="{FF2B5EF4-FFF2-40B4-BE49-F238E27FC236}">
                      <a16:creationId xmlns:a16="http://schemas.microsoft.com/office/drawing/2014/main" id="{B1F03ECB-768C-E96B-547D-00E117000D6E}"/>
                    </a:ext>
                  </a:extLst>
                </p14:cNvPr>
                <p14:cNvContentPartPr/>
                <p14:nvPr/>
              </p14:nvContentPartPr>
              <p14:xfrm>
                <a:off x="11365510" y="3282362"/>
                <a:ext cx="160920" cy="169200"/>
              </p14:xfrm>
            </p:contentPart>
          </mc:Choice>
          <mc:Fallback>
            <p:pic>
              <p:nvPicPr>
                <p:cNvPr id="39943" name="Ink 39942">
                  <a:extLst>
                    <a:ext uri="{FF2B5EF4-FFF2-40B4-BE49-F238E27FC236}">
                      <a16:creationId xmlns:a16="http://schemas.microsoft.com/office/drawing/2014/main" id="{B1F03ECB-768C-E96B-547D-00E117000D6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356510" y="3273722"/>
                  <a:ext cx="1785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39944" name="Ink 39943">
                  <a:extLst>
                    <a:ext uri="{FF2B5EF4-FFF2-40B4-BE49-F238E27FC236}">
                      <a16:creationId xmlns:a16="http://schemas.microsoft.com/office/drawing/2014/main" id="{6F170F60-A382-17BA-E9DF-E5F2272D1C8B}"/>
                    </a:ext>
                  </a:extLst>
                </p14:cNvPr>
                <p14:cNvContentPartPr/>
                <p14:nvPr/>
              </p14:nvContentPartPr>
              <p14:xfrm>
                <a:off x="11586910" y="3131882"/>
                <a:ext cx="143640" cy="102240"/>
              </p14:xfrm>
            </p:contentPart>
          </mc:Choice>
          <mc:Fallback>
            <p:pic>
              <p:nvPicPr>
                <p:cNvPr id="39944" name="Ink 39943">
                  <a:extLst>
                    <a:ext uri="{FF2B5EF4-FFF2-40B4-BE49-F238E27FC236}">
                      <a16:creationId xmlns:a16="http://schemas.microsoft.com/office/drawing/2014/main" id="{6F170F60-A382-17BA-E9DF-E5F2272D1C8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578270" y="3123242"/>
                  <a:ext cx="16128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39945" name="Ink 39944">
                  <a:extLst>
                    <a:ext uri="{FF2B5EF4-FFF2-40B4-BE49-F238E27FC236}">
                      <a16:creationId xmlns:a16="http://schemas.microsoft.com/office/drawing/2014/main" id="{66A1D2F6-2CF5-E664-EEA5-96304D8E264E}"/>
                    </a:ext>
                  </a:extLst>
                </p14:cNvPr>
                <p14:cNvContentPartPr/>
                <p14:nvPr/>
              </p14:nvContentPartPr>
              <p14:xfrm>
                <a:off x="10837390" y="3761882"/>
                <a:ext cx="973080" cy="378720"/>
              </p14:xfrm>
            </p:contentPart>
          </mc:Choice>
          <mc:Fallback>
            <p:pic>
              <p:nvPicPr>
                <p:cNvPr id="39945" name="Ink 39944">
                  <a:extLst>
                    <a:ext uri="{FF2B5EF4-FFF2-40B4-BE49-F238E27FC236}">
                      <a16:creationId xmlns:a16="http://schemas.microsoft.com/office/drawing/2014/main" id="{66A1D2F6-2CF5-E664-EEA5-96304D8E264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828390" y="3752882"/>
                  <a:ext cx="99072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39946" name="Ink 39945">
                  <a:extLst>
                    <a:ext uri="{FF2B5EF4-FFF2-40B4-BE49-F238E27FC236}">
                      <a16:creationId xmlns:a16="http://schemas.microsoft.com/office/drawing/2014/main" id="{8030A92A-3E84-25D5-4CAD-DFAD9AE92B6E}"/>
                    </a:ext>
                  </a:extLst>
                </p14:cNvPr>
                <p14:cNvContentPartPr/>
                <p14:nvPr/>
              </p14:nvContentPartPr>
              <p14:xfrm>
                <a:off x="11267230" y="4096322"/>
                <a:ext cx="96840" cy="140760"/>
              </p14:xfrm>
            </p:contentPart>
          </mc:Choice>
          <mc:Fallback>
            <p:pic>
              <p:nvPicPr>
                <p:cNvPr id="39946" name="Ink 39945">
                  <a:extLst>
                    <a:ext uri="{FF2B5EF4-FFF2-40B4-BE49-F238E27FC236}">
                      <a16:creationId xmlns:a16="http://schemas.microsoft.com/office/drawing/2014/main" id="{8030A92A-3E84-25D5-4CAD-DFAD9AE92B6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258590" y="4087322"/>
                  <a:ext cx="1144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39947" name="Ink 39946">
                  <a:extLst>
                    <a:ext uri="{FF2B5EF4-FFF2-40B4-BE49-F238E27FC236}">
                      <a16:creationId xmlns:a16="http://schemas.microsoft.com/office/drawing/2014/main" id="{3CB193DD-62FF-CE51-EB10-2D8F7F23A42D}"/>
                    </a:ext>
                  </a:extLst>
                </p14:cNvPr>
                <p14:cNvContentPartPr/>
                <p14:nvPr/>
              </p14:nvContentPartPr>
              <p14:xfrm>
                <a:off x="11496910" y="4297922"/>
                <a:ext cx="86040" cy="142560"/>
              </p14:xfrm>
            </p:contentPart>
          </mc:Choice>
          <mc:Fallback>
            <p:pic>
              <p:nvPicPr>
                <p:cNvPr id="39947" name="Ink 39946">
                  <a:extLst>
                    <a:ext uri="{FF2B5EF4-FFF2-40B4-BE49-F238E27FC236}">
                      <a16:creationId xmlns:a16="http://schemas.microsoft.com/office/drawing/2014/main" id="{3CB193DD-62FF-CE51-EB10-2D8F7F23A42D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488270" y="4289282"/>
                  <a:ext cx="10368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39949" name="Ink 39948">
                  <a:extLst>
                    <a:ext uri="{FF2B5EF4-FFF2-40B4-BE49-F238E27FC236}">
                      <a16:creationId xmlns:a16="http://schemas.microsoft.com/office/drawing/2014/main" id="{E3402A58-FAF5-C40F-99AE-82BC48F8F163}"/>
                    </a:ext>
                  </a:extLst>
                </p14:cNvPr>
                <p14:cNvContentPartPr/>
                <p14:nvPr/>
              </p14:nvContentPartPr>
              <p14:xfrm>
                <a:off x="9895990" y="3276962"/>
                <a:ext cx="854280" cy="787320"/>
              </p14:xfrm>
            </p:contentPart>
          </mc:Choice>
          <mc:Fallback>
            <p:pic>
              <p:nvPicPr>
                <p:cNvPr id="39949" name="Ink 39948">
                  <a:extLst>
                    <a:ext uri="{FF2B5EF4-FFF2-40B4-BE49-F238E27FC236}">
                      <a16:creationId xmlns:a16="http://schemas.microsoft.com/office/drawing/2014/main" id="{E3402A58-FAF5-C40F-99AE-82BC48F8F16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887350" y="3267962"/>
                  <a:ext cx="871920" cy="80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39950" name="Ink 39949">
                  <a:extLst>
                    <a:ext uri="{FF2B5EF4-FFF2-40B4-BE49-F238E27FC236}">
                      <a16:creationId xmlns:a16="http://schemas.microsoft.com/office/drawing/2014/main" id="{1FAB9270-CEB9-A6E8-60E4-1BCFA035BEB1}"/>
                    </a:ext>
                  </a:extLst>
                </p14:cNvPr>
                <p14:cNvContentPartPr/>
                <p14:nvPr/>
              </p14:nvContentPartPr>
              <p14:xfrm>
                <a:off x="9877630" y="3131522"/>
                <a:ext cx="262080" cy="351720"/>
              </p14:xfrm>
            </p:contentPart>
          </mc:Choice>
          <mc:Fallback>
            <p:pic>
              <p:nvPicPr>
                <p:cNvPr id="39950" name="Ink 39949">
                  <a:extLst>
                    <a:ext uri="{FF2B5EF4-FFF2-40B4-BE49-F238E27FC236}">
                      <a16:creationId xmlns:a16="http://schemas.microsoft.com/office/drawing/2014/main" id="{1FAB9270-CEB9-A6E8-60E4-1BCFA035BEB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868990" y="3122882"/>
                  <a:ext cx="279720" cy="36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39951" name="Ink 39950">
                  <a:extLst>
                    <a:ext uri="{FF2B5EF4-FFF2-40B4-BE49-F238E27FC236}">
                      <a16:creationId xmlns:a16="http://schemas.microsoft.com/office/drawing/2014/main" id="{55421CBA-6697-5E3F-2D2E-6EF3767152F5}"/>
                    </a:ext>
                  </a:extLst>
                </p14:cNvPr>
                <p14:cNvContentPartPr/>
                <p14:nvPr/>
              </p14:nvContentPartPr>
              <p14:xfrm>
                <a:off x="9762070" y="2813282"/>
                <a:ext cx="91080" cy="261000"/>
              </p14:xfrm>
            </p:contentPart>
          </mc:Choice>
          <mc:Fallback>
            <p:pic>
              <p:nvPicPr>
                <p:cNvPr id="39951" name="Ink 39950">
                  <a:extLst>
                    <a:ext uri="{FF2B5EF4-FFF2-40B4-BE49-F238E27FC236}">
                      <a16:creationId xmlns:a16="http://schemas.microsoft.com/office/drawing/2014/main" id="{55421CBA-6697-5E3F-2D2E-6EF3767152F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753070" y="2804282"/>
                  <a:ext cx="10872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39952" name="Ink 39951">
                  <a:extLst>
                    <a:ext uri="{FF2B5EF4-FFF2-40B4-BE49-F238E27FC236}">
                      <a16:creationId xmlns:a16="http://schemas.microsoft.com/office/drawing/2014/main" id="{6B4DC694-B5D2-6188-126E-16E9C17BEA61}"/>
                    </a:ext>
                  </a:extLst>
                </p14:cNvPr>
                <p14:cNvContentPartPr/>
                <p14:nvPr/>
              </p14:nvContentPartPr>
              <p14:xfrm>
                <a:off x="9725710" y="2822642"/>
                <a:ext cx="210600" cy="163440"/>
              </p14:xfrm>
            </p:contentPart>
          </mc:Choice>
          <mc:Fallback>
            <p:pic>
              <p:nvPicPr>
                <p:cNvPr id="39952" name="Ink 39951">
                  <a:extLst>
                    <a:ext uri="{FF2B5EF4-FFF2-40B4-BE49-F238E27FC236}">
                      <a16:creationId xmlns:a16="http://schemas.microsoft.com/office/drawing/2014/main" id="{6B4DC694-B5D2-6188-126E-16E9C17BEA61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716710" y="2814002"/>
                  <a:ext cx="2282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39953" name="Ink 39952">
                  <a:extLst>
                    <a:ext uri="{FF2B5EF4-FFF2-40B4-BE49-F238E27FC236}">
                      <a16:creationId xmlns:a16="http://schemas.microsoft.com/office/drawing/2014/main" id="{01EACE9D-67F3-8832-5056-C2AE956B0EEA}"/>
                    </a:ext>
                  </a:extLst>
                </p14:cNvPr>
                <p14:cNvContentPartPr/>
                <p14:nvPr/>
              </p14:nvContentPartPr>
              <p14:xfrm>
                <a:off x="9997870" y="2828042"/>
                <a:ext cx="6840" cy="14040"/>
              </p14:xfrm>
            </p:contentPart>
          </mc:Choice>
          <mc:Fallback>
            <p:pic>
              <p:nvPicPr>
                <p:cNvPr id="39953" name="Ink 39952">
                  <a:extLst>
                    <a:ext uri="{FF2B5EF4-FFF2-40B4-BE49-F238E27FC236}">
                      <a16:creationId xmlns:a16="http://schemas.microsoft.com/office/drawing/2014/main" id="{01EACE9D-67F3-8832-5056-C2AE956B0EE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9988870" y="2819042"/>
                  <a:ext cx="2448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39969" name="Ink 39968">
                  <a:extLst>
                    <a:ext uri="{FF2B5EF4-FFF2-40B4-BE49-F238E27FC236}">
                      <a16:creationId xmlns:a16="http://schemas.microsoft.com/office/drawing/2014/main" id="{F3C01531-8682-84CE-4704-901E3EF76153}"/>
                    </a:ext>
                  </a:extLst>
                </p14:cNvPr>
                <p14:cNvContentPartPr/>
                <p14:nvPr/>
              </p14:nvContentPartPr>
              <p14:xfrm>
                <a:off x="9144670" y="857402"/>
                <a:ext cx="61560" cy="137880"/>
              </p14:xfrm>
            </p:contentPart>
          </mc:Choice>
          <mc:Fallback>
            <p:pic>
              <p:nvPicPr>
                <p:cNvPr id="39969" name="Ink 39968">
                  <a:extLst>
                    <a:ext uri="{FF2B5EF4-FFF2-40B4-BE49-F238E27FC236}">
                      <a16:creationId xmlns:a16="http://schemas.microsoft.com/office/drawing/2014/main" id="{F3C01531-8682-84CE-4704-901E3EF7615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9135670" y="848402"/>
                  <a:ext cx="7920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39970" name="Ink 39969">
                  <a:extLst>
                    <a:ext uri="{FF2B5EF4-FFF2-40B4-BE49-F238E27FC236}">
                      <a16:creationId xmlns:a16="http://schemas.microsoft.com/office/drawing/2014/main" id="{4092BE63-362B-8D51-2876-1749C24D9E3E}"/>
                    </a:ext>
                  </a:extLst>
                </p14:cNvPr>
                <p14:cNvContentPartPr/>
                <p14:nvPr/>
              </p14:nvContentPartPr>
              <p14:xfrm>
                <a:off x="9163750" y="736442"/>
                <a:ext cx="197280" cy="301680"/>
              </p14:xfrm>
            </p:contentPart>
          </mc:Choice>
          <mc:Fallback>
            <p:pic>
              <p:nvPicPr>
                <p:cNvPr id="39970" name="Ink 39969">
                  <a:extLst>
                    <a:ext uri="{FF2B5EF4-FFF2-40B4-BE49-F238E27FC236}">
                      <a16:creationId xmlns:a16="http://schemas.microsoft.com/office/drawing/2014/main" id="{4092BE63-362B-8D51-2876-1749C24D9E3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154750" y="727442"/>
                  <a:ext cx="2149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39972" name="Ink 39971">
                  <a:extLst>
                    <a:ext uri="{FF2B5EF4-FFF2-40B4-BE49-F238E27FC236}">
                      <a16:creationId xmlns:a16="http://schemas.microsoft.com/office/drawing/2014/main" id="{B6402651-7EC0-7F68-DCD0-E8392953596E}"/>
                    </a:ext>
                  </a:extLst>
                </p14:cNvPr>
                <p14:cNvContentPartPr/>
                <p14:nvPr/>
              </p14:nvContentPartPr>
              <p14:xfrm>
                <a:off x="9531310" y="599282"/>
                <a:ext cx="438480" cy="278640"/>
              </p14:xfrm>
            </p:contentPart>
          </mc:Choice>
          <mc:Fallback>
            <p:pic>
              <p:nvPicPr>
                <p:cNvPr id="39972" name="Ink 39971">
                  <a:extLst>
                    <a:ext uri="{FF2B5EF4-FFF2-40B4-BE49-F238E27FC236}">
                      <a16:creationId xmlns:a16="http://schemas.microsoft.com/office/drawing/2014/main" id="{B6402651-7EC0-7F68-DCD0-E8392953596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9522310" y="590642"/>
                  <a:ext cx="45612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39973" name="Ink 39972">
                  <a:extLst>
                    <a:ext uri="{FF2B5EF4-FFF2-40B4-BE49-F238E27FC236}">
                      <a16:creationId xmlns:a16="http://schemas.microsoft.com/office/drawing/2014/main" id="{B516B219-F405-D187-75B1-517DA67FA21F}"/>
                    </a:ext>
                  </a:extLst>
                </p14:cNvPr>
                <p14:cNvContentPartPr/>
                <p14:nvPr/>
              </p14:nvContentPartPr>
              <p14:xfrm>
                <a:off x="10142230" y="322442"/>
                <a:ext cx="96480" cy="304920"/>
              </p14:xfrm>
            </p:contentPart>
          </mc:Choice>
          <mc:Fallback>
            <p:pic>
              <p:nvPicPr>
                <p:cNvPr id="39973" name="Ink 39972">
                  <a:extLst>
                    <a:ext uri="{FF2B5EF4-FFF2-40B4-BE49-F238E27FC236}">
                      <a16:creationId xmlns:a16="http://schemas.microsoft.com/office/drawing/2014/main" id="{B516B219-F405-D187-75B1-517DA67FA21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133590" y="313802"/>
                  <a:ext cx="1141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39974" name="Ink 39973">
                  <a:extLst>
                    <a:ext uri="{FF2B5EF4-FFF2-40B4-BE49-F238E27FC236}">
                      <a16:creationId xmlns:a16="http://schemas.microsoft.com/office/drawing/2014/main" id="{A6BFC5CF-83DC-796C-20DB-D937655C9A3A}"/>
                    </a:ext>
                  </a:extLst>
                </p14:cNvPr>
                <p14:cNvContentPartPr/>
                <p14:nvPr/>
              </p14:nvContentPartPr>
              <p14:xfrm>
                <a:off x="10065910" y="503162"/>
                <a:ext cx="182520" cy="97560"/>
              </p14:xfrm>
            </p:contentPart>
          </mc:Choice>
          <mc:Fallback>
            <p:pic>
              <p:nvPicPr>
                <p:cNvPr id="39974" name="Ink 39973">
                  <a:extLst>
                    <a:ext uri="{FF2B5EF4-FFF2-40B4-BE49-F238E27FC236}">
                      <a16:creationId xmlns:a16="http://schemas.microsoft.com/office/drawing/2014/main" id="{A6BFC5CF-83DC-796C-20DB-D937655C9A3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056910" y="494522"/>
                  <a:ext cx="20016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39975" name="Ink 39974">
                  <a:extLst>
                    <a:ext uri="{FF2B5EF4-FFF2-40B4-BE49-F238E27FC236}">
                      <a16:creationId xmlns:a16="http://schemas.microsoft.com/office/drawing/2014/main" id="{DD9414D3-E6E1-27DE-26ED-0382C4F03806}"/>
                    </a:ext>
                  </a:extLst>
                </p14:cNvPr>
                <p14:cNvContentPartPr/>
                <p14:nvPr/>
              </p14:nvContentPartPr>
              <p14:xfrm>
                <a:off x="10293430" y="387602"/>
                <a:ext cx="203040" cy="163800"/>
              </p14:xfrm>
            </p:contentPart>
          </mc:Choice>
          <mc:Fallback>
            <p:pic>
              <p:nvPicPr>
                <p:cNvPr id="39975" name="Ink 39974">
                  <a:extLst>
                    <a:ext uri="{FF2B5EF4-FFF2-40B4-BE49-F238E27FC236}">
                      <a16:creationId xmlns:a16="http://schemas.microsoft.com/office/drawing/2014/main" id="{DD9414D3-E6E1-27DE-26ED-0382C4F03806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0284790" y="378962"/>
                  <a:ext cx="2206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39976" name="Ink 39975">
                  <a:extLst>
                    <a:ext uri="{FF2B5EF4-FFF2-40B4-BE49-F238E27FC236}">
                      <a16:creationId xmlns:a16="http://schemas.microsoft.com/office/drawing/2014/main" id="{31021C06-2907-1F0F-EDB0-F4FBA4089B49}"/>
                    </a:ext>
                  </a:extLst>
                </p14:cNvPr>
                <p14:cNvContentPartPr/>
                <p14:nvPr/>
              </p14:nvContentPartPr>
              <p14:xfrm>
                <a:off x="10559830" y="330362"/>
                <a:ext cx="218520" cy="97920"/>
              </p14:xfrm>
            </p:contentPart>
          </mc:Choice>
          <mc:Fallback>
            <p:pic>
              <p:nvPicPr>
                <p:cNvPr id="39976" name="Ink 39975">
                  <a:extLst>
                    <a:ext uri="{FF2B5EF4-FFF2-40B4-BE49-F238E27FC236}">
                      <a16:creationId xmlns:a16="http://schemas.microsoft.com/office/drawing/2014/main" id="{31021C06-2907-1F0F-EDB0-F4FBA4089B4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0551190" y="321722"/>
                  <a:ext cx="23616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39978" name="Ink 39977">
                  <a:extLst>
                    <a:ext uri="{FF2B5EF4-FFF2-40B4-BE49-F238E27FC236}">
                      <a16:creationId xmlns:a16="http://schemas.microsoft.com/office/drawing/2014/main" id="{A2F50328-C962-6ED5-7A51-A2AD2D99259E}"/>
                    </a:ext>
                  </a:extLst>
                </p14:cNvPr>
                <p14:cNvContentPartPr/>
                <p14:nvPr/>
              </p14:nvContentPartPr>
              <p14:xfrm>
                <a:off x="9808510" y="942002"/>
                <a:ext cx="379800" cy="236520"/>
              </p14:xfrm>
            </p:contentPart>
          </mc:Choice>
          <mc:Fallback>
            <p:pic>
              <p:nvPicPr>
                <p:cNvPr id="39978" name="Ink 39977">
                  <a:extLst>
                    <a:ext uri="{FF2B5EF4-FFF2-40B4-BE49-F238E27FC236}">
                      <a16:creationId xmlns:a16="http://schemas.microsoft.com/office/drawing/2014/main" id="{A2F50328-C962-6ED5-7A51-A2AD2D99259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799870" y="933362"/>
                  <a:ext cx="39744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39979" name="Ink 39978">
                  <a:extLst>
                    <a:ext uri="{FF2B5EF4-FFF2-40B4-BE49-F238E27FC236}">
                      <a16:creationId xmlns:a16="http://schemas.microsoft.com/office/drawing/2014/main" id="{AF333A44-DCDD-0951-94F3-78A6AD46966A}"/>
                    </a:ext>
                  </a:extLst>
                </p14:cNvPr>
                <p14:cNvContentPartPr/>
                <p14:nvPr/>
              </p14:nvContentPartPr>
              <p14:xfrm>
                <a:off x="10233670" y="859922"/>
                <a:ext cx="83880" cy="97560"/>
              </p14:xfrm>
            </p:contentPart>
          </mc:Choice>
          <mc:Fallback>
            <p:pic>
              <p:nvPicPr>
                <p:cNvPr id="39979" name="Ink 39978">
                  <a:extLst>
                    <a:ext uri="{FF2B5EF4-FFF2-40B4-BE49-F238E27FC236}">
                      <a16:creationId xmlns:a16="http://schemas.microsoft.com/office/drawing/2014/main" id="{AF333A44-DCDD-0951-94F3-78A6AD46966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224670" y="850922"/>
                  <a:ext cx="1015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39980" name="Ink 39979">
                  <a:extLst>
                    <a:ext uri="{FF2B5EF4-FFF2-40B4-BE49-F238E27FC236}">
                      <a16:creationId xmlns:a16="http://schemas.microsoft.com/office/drawing/2014/main" id="{707EE081-570F-6C6F-D11B-3DE6870EE02B}"/>
                    </a:ext>
                  </a:extLst>
                </p14:cNvPr>
                <p14:cNvContentPartPr/>
                <p14:nvPr/>
              </p14:nvContentPartPr>
              <p14:xfrm>
                <a:off x="10368310" y="798722"/>
                <a:ext cx="95760" cy="110160"/>
              </p14:xfrm>
            </p:contentPart>
          </mc:Choice>
          <mc:Fallback>
            <p:pic>
              <p:nvPicPr>
                <p:cNvPr id="39980" name="Ink 39979">
                  <a:extLst>
                    <a:ext uri="{FF2B5EF4-FFF2-40B4-BE49-F238E27FC236}">
                      <a16:creationId xmlns:a16="http://schemas.microsoft.com/office/drawing/2014/main" id="{707EE081-570F-6C6F-D11B-3DE6870EE02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0359670" y="790082"/>
                  <a:ext cx="1134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39981" name="Ink 39980">
                  <a:extLst>
                    <a:ext uri="{FF2B5EF4-FFF2-40B4-BE49-F238E27FC236}">
                      <a16:creationId xmlns:a16="http://schemas.microsoft.com/office/drawing/2014/main" id="{FC0A1CC7-FAC5-7C3C-7075-CFE5C6FB8A77}"/>
                    </a:ext>
                  </a:extLst>
                </p14:cNvPr>
                <p14:cNvContentPartPr/>
                <p14:nvPr/>
              </p14:nvContentPartPr>
              <p14:xfrm>
                <a:off x="10708150" y="613682"/>
                <a:ext cx="180360" cy="100080"/>
              </p14:xfrm>
            </p:contentPart>
          </mc:Choice>
          <mc:Fallback>
            <p:pic>
              <p:nvPicPr>
                <p:cNvPr id="39981" name="Ink 39980">
                  <a:extLst>
                    <a:ext uri="{FF2B5EF4-FFF2-40B4-BE49-F238E27FC236}">
                      <a16:creationId xmlns:a16="http://schemas.microsoft.com/office/drawing/2014/main" id="{FC0A1CC7-FAC5-7C3C-7075-CFE5C6FB8A7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699510" y="605042"/>
                  <a:ext cx="19800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39982" name="Ink 39981">
                  <a:extLst>
                    <a:ext uri="{FF2B5EF4-FFF2-40B4-BE49-F238E27FC236}">
                      <a16:creationId xmlns:a16="http://schemas.microsoft.com/office/drawing/2014/main" id="{925E4E5B-4127-A031-0D92-C202C0AF454F}"/>
                    </a:ext>
                  </a:extLst>
                </p14:cNvPr>
                <p14:cNvContentPartPr/>
                <p14:nvPr/>
              </p14:nvContentPartPr>
              <p14:xfrm>
                <a:off x="10931710" y="357722"/>
                <a:ext cx="150840" cy="250200"/>
              </p14:xfrm>
            </p:contentPart>
          </mc:Choice>
          <mc:Fallback>
            <p:pic>
              <p:nvPicPr>
                <p:cNvPr id="39982" name="Ink 39981">
                  <a:extLst>
                    <a:ext uri="{FF2B5EF4-FFF2-40B4-BE49-F238E27FC236}">
                      <a16:creationId xmlns:a16="http://schemas.microsoft.com/office/drawing/2014/main" id="{925E4E5B-4127-A031-0D92-C202C0AF454F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923070" y="349082"/>
                  <a:ext cx="1684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39983" name="Ink 39982">
                  <a:extLst>
                    <a:ext uri="{FF2B5EF4-FFF2-40B4-BE49-F238E27FC236}">
                      <a16:creationId xmlns:a16="http://schemas.microsoft.com/office/drawing/2014/main" id="{D0F01408-6B57-CA79-6038-52B574540B5A}"/>
                    </a:ext>
                  </a:extLst>
                </p14:cNvPr>
                <p14:cNvContentPartPr/>
                <p14:nvPr/>
              </p14:nvContentPartPr>
              <p14:xfrm>
                <a:off x="11081470" y="407762"/>
                <a:ext cx="113400" cy="118800"/>
              </p14:xfrm>
            </p:contentPart>
          </mc:Choice>
          <mc:Fallback>
            <p:pic>
              <p:nvPicPr>
                <p:cNvPr id="39983" name="Ink 39982">
                  <a:extLst>
                    <a:ext uri="{FF2B5EF4-FFF2-40B4-BE49-F238E27FC236}">
                      <a16:creationId xmlns:a16="http://schemas.microsoft.com/office/drawing/2014/main" id="{D0F01408-6B57-CA79-6038-52B574540B5A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1072470" y="399122"/>
                  <a:ext cx="13104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39984" name="Ink 39983">
                  <a:extLst>
                    <a:ext uri="{FF2B5EF4-FFF2-40B4-BE49-F238E27FC236}">
                      <a16:creationId xmlns:a16="http://schemas.microsoft.com/office/drawing/2014/main" id="{31A3EBA9-A970-D1E8-3909-FE42A3CBCFFD}"/>
                    </a:ext>
                  </a:extLst>
                </p14:cNvPr>
                <p14:cNvContentPartPr/>
                <p14:nvPr/>
              </p14:nvContentPartPr>
              <p14:xfrm>
                <a:off x="11223310" y="238922"/>
                <a:ext cx="337680" cy="250200"/>
              </p14:xfrm>
            </p:contentPart>
          </mc:Choice>
          <mc:Fallback>
            <p:pic>
              <p:nvPicPr>
                <p:cNvPr id="39984" name="Ink 39983">
                  <a:extLst>
                    <a:ext uri="{FF2B5EF4-FFF2-40B4-BE49-F238E27FC236}">
                      <a16:creationId xmlns:a16="http://schemas.microsoft.com/office/drawing/2014/main" id="{31A3EBA9-A970-D1E8-3909-FE42A3CBCFFD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214670" y="230282"/>
                  <a:ext cx="3553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39986" name="Ink 39985">
                  <a:extLst>
                    <a:ext uri="{FF2B5EF4-FFF2-40B4-BE49-F238E27FC236}">
                      <a16:creationId xmlns:a16="http://schemas.microsoft.com/office/drawing/2014/main" id="{2B93CAB8-90E4-B5F5-32CC-0673B9A0776A}"/>
                    </a:ext>
                  </a:extLst>
                </p14:cNvPr>
                <p14:cNvContentPartPr/>
                <p14:nvPr/>
              </p14:nvContentPartPr>
              <p14:xfrm>
                <a:off x="9454990" y="1547522"/>
                <a:ext cx="141120" cy="178560"/>
              </p14:xfrm>
            </p:contentPart>
          </mc:Choice>
          <mc:Fallback>
            <p:pic>
              <p:nvPicPr>
                <p:cNvPr id="39986" name="Ink 39985">
                  <a:extLst>
                    <a:ext uri="{FF2B5EF4-FFF2-40B4-BE49-F238E27FC236}">
                      <a16:creationId xmlns:a16="http://schemas.microsoft.com/office/drawing/2014/main" id="{2B93CAB8-90E4-B5F5-32CC-0673B9A0776A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9445990" y="1538882"/>
                  <a:ext cx="1587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39987" name="Ink 39986">
                  <a:extLst>
                    <a:ext uri="{FF2B5EF4-FFF2-40B4-BE49-F238E27FC236}">
                      <a16:creationId xmlns:a16="http://schemas.microsoft.com/office/drawing/2014/main" id="{5DE7FD12-178D-DC72-0346-E3DEF4413316}"/>
                    </a:ext>
                  </a:extLst>
                </p14:cNvPr>
                <p14:cNvContentPartPr/>
                <p14:nvPr/>
              </p14:nvContentPartPr>
              <p14:xfrm>
                <a:off x="9542110" y="1471202"/>
                <a:ext cx="164160" cy="241560"/>
              </p14:xfrm>
            </p:contentPart>
          </mc:Choice>
          <mc:Fallback>
            <p:pic>
              <p:nvPicPr>
                <p:cNvPr id="39987" name="Ink 39986">
                  <a:extLst>
                    <a:ext uri="{FF2B5EF4-FFF2-40B4-BE49-F238E27FC236}">
                      <a16:creationId xmlns:a16="http://schemas.microsoft.com/office/drawing/2014/main" id="{5DE7FD12-178D-DC72-0346-E3DEF441331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533110" y="1462562"/>
                  <a:ext cx="181800" cy="25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39989" name="Ink 39988">
                  <a:extLst>
                    <a:ext uri="{FF2B5EF4-FFF2-40B4-BE49-F238E27FC236}">
                      <a16:creationId xmlns:a16="http://schemas.microsoft.com/office/drawing/2014/main" id="{52AF7963-9421-37FA-FA09-0D2ABA570734}"/>
                    </a:ext>
                  </a:extLst>
                </p14:cNvPr>
                <p14:cNvContentPartPr/>
                <p14:nvPr/>
              </p14:nvContentPartPr>
              <p14:xfrm>
                <a:off x="9902470" y="1474082"/>
                <a:ext cx="77760" cy="116280"/>
              </p14:xfrm>
            </p:contentPart>
          </mc:Choice>
          <mc:Fallback>
            <p:pic>
              <p:nvPicPr>
                <p:cNvPr id="39989" name="Ink 39988">
                  <a:extLst>
                    <a:ext uri="{FF2B5EF4-FFF2-40B4-BE49-F238E27FC236}">
                      <a16:creationId xmlns:a16="http://schemas.microsoft.com/office/drawing/2014/main" id="{52AF7963-9421-37FA-FA09-0D2ABA57073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893830" y="1465082"/>
                  <a:ext cx="954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39990" name="Ink 39989">
                  <a:extLst>
                    <a:ext uri="{FF2B5EF4-FFF2-40B4-BE49-F238E27FC236}">
                      <a16:creationId xmlns:a16="http://schemas.microsoft.com/office/drawing/2014/main" id="{0B30485A-A063-672E-A20F-0DFBBC162E3E}"/>
                    </a:ext>
                  </a:extLst>
                </p14:cNvPr>
                <p14:cNvContentPartPr/>
                <p14:nvPr/>
              </p14:nvContentPartPr>
              <p14:xfrm>
                <a:off x="10016230" y="1276442"/>
                <a:ext cx="55080" cy="250200"/>
              </p14:xfrm>
            </p:contentPart>
          </mc:Choice>
          <mc:Fallback>
            <p:pic>
              <p:nvPicPr>
                <p:cNvPr id="39990" name="Ink 39989">
                  <a:extLst>
                    <a:ext uri="{FF2B5EF4-FFF2-40B4-BE49-F238E27FC236}">
                      <a16:creationId xmlns:a16="http://schemas.microsoft.com/office/drawing/2014/main" id="{0B30485A-A063-672E-A20F-0DFBBC162E3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0007590" y="1267802"/>
                  <a:ext cx="727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39991" name="Ink 39990">
                  <a:extLst>
                    <a:ext uri="{FF2B5EF4-FFF2-40B4-BE49-F238E27FC236}">
                      <a16:creationId xmlns:a16="http://schemas.microsoft.com/office/drawing/2014/main" id="{53E18E7E-3089-ABEF-D710-FBEBFE222DD5}"/>
                    </a:ext>
                  </a:extLst>
                </p14:cNvPr>
                <p14:cNvContentPartPr/>
                <p14:nvPr/>
              </p14:nvContentPartPr>
              <p14:xfrm>
                <a:off x="9986350" y="1239362"/>
                <a:ext cx="273600" cy="205200"/>
              </p14:xfrm>
            </p:contentPart>
          </mc:Choice>
          <mc:Fallback>
            <p:pic>
              <p:nvPicPr>
                <p:cNvPr id="39991" name="Ink 39990">
                  <a:extLst>
                    <a:ext uri="{FF2B5EF4-FFF2-40B4-BE49-F238E27FC236}">
                      <a16:creationId xmlns:a16="http://schemas.microsoft.com/office/drawing/2014/main" id="{53E18E7E-3089-ABEF-D710-FBEBFE222DD5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9977350" y="1230722"/>
                  <a:ext cx="29124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39992" name="Ink 39991">
                  <a:extLst>
                    <a:ext uri="{FF2B5EF4-FFF2-40B4-BE49-F238E27FC236}">
                      <a16:creationId xmlns:a16="http://schemas.microsoft.com/office/drawing/2014/main" id="{03BAEC6C-6A1C-7B1C-C9D6-A5407EBDC7EE}"/>
                    </a:ext>
                  </a:extLst>
                </p14:cNvPr>
                <p14:cNvContentPartPr/>
                <p14:nvPr/>
              </p14:nvContentPartPr>
              <p14:xfrm>
                <a:off x="10293790" y="1228562"/>
                <a:ext cx="196200" cy="106560"/>
              </p14:xfrm>
            </p:contentPart>
          </mc:Choice>
          <mc:Fallback>
            <p:pic>
              <p:nvPicPr>
                <p:cNvPr id="39992" name="Ink 39991">
                  <a:extLst>
                    <a:ext uri="{FF2B5EF4-FFF2-40B4-BE49-F238E27FC236}">
                      <a16:creationId xmlns:a16="http://schemas.microsoft.com/office/drawing/2014/main" id="{03BAEC6C-6A1C-7B1C-C9D6-A5407EBDC7E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285150" y="1219562"/>
                  <a:ext cx="2138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39993" name="Ink 39992">
                  <a:extLst>
                    <a:ext uri="{FF2B5EF4-FFF2-40B4-BE49-F238E27FC236}">
                      <a16:creationId xmlns:a16="http://schemas.microsoft.com/office/drawing/2014/main" id="{8E4F9891-D946-2B0E-0A16-3B31AA393D34}"/>
                    </a:ext>
                  </a:extLst>
                </p14:cNvPr>
                <p14:cNvContentPartPr/>
                <p14:nvPr/>
              </p14:nvContentPartPr>
              <p14:xfrm>
                <a:off x="10703110" y="933362"/>
                <a:ext cx="54360" cy="276120"/>
              </p14:xfrm>
            </p:contentPart>
          </mc:Choice>
          <mc:Fallback>
            <p:pic>
              <p:nvPicPr>
                <p:cNvPr id="39993" name="Ink 39992">
                  <a:extLst>
                    <a:ext uri="{FF2B5EF4-FFF2-40B4-BE49-F238E27FC236}">
                      <a16:creationId xmlns:a16="http://schemas.microsoft.com/office/drawing/2014/main" id="{8E4F9891-D946-2B0E-0A16-3B31AA393D3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694110" y="924362"/>
                  <a:ext cx="7200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39994" name="Ink 39993">
                  <a:extLst>
                    <a:ext uri="{FF2B5EF4-FFF2-40B4-BE49-F238E27FC236}">
                      <a16:creationId xmlns:a16="http://schemas.microsoft.com/office/drawing/2014/main" id="{D9B02310-E86B-902D-D80B-512CA6546057}"/>
                    </a:ext>
                  </a:extLst>
                </p14:cNvPr>
                <p14:cNvContentPartPr/>
                <p14:nvPr/>
              </p14:nvContentPartPr>
              <p14:xfrm>
                <a:off x="10643710" y="916082"/>
                <a:ext cx="389160" cy="237960"/>
              </p14:xfrm>
            </p:contentPart>
          </mc:Choice>
          <mc:Fallback>
            <p:pic>
              <p:nvPicPr>
                <p:cNvPr id="39994" name="Ink 39993">
                  <a:extLst>
                    <a:ext uri="{FF2B5EF4-FFF2-40B4-BE49-F238E27FC236}">
                      <a16:creationId xmlns:a16="http://schemas.microsoft.com/office/drawing/2014/main" id="{D9B02310-E86B-902D-D80B-512CA654605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635070" y="907442"/>
                  <a:ext cx="40680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39995" name="Ink 39994">
                  <a:extLst>
                    <a:ext uri="{FF2B5EF4-FFF2-40B4-BE49-F238E27FC236}">
                      <a16:creationId xmlns:a16="http://schemas.microsoft.com/office/drawing/2014/main" id="{89FCEF70-9DC2-4E03-81A6-66A882D6956E}"/>
                    </a:ext>
                  </a:extLst>
                </p14:cNvPr>
                <p14:cNvContentPartPr/>
                <p14:nvPr/>
              </p14:nvContentPartPr>
              <p14:xfrm>
                <a:off x="11095510" y="852002"/>
                <a:ext cx="188280" cy="131040"/>
              </p14:xfrm>
            </p:contentPart>
          </mc:Choice>
          <mc:Fallback>
            <p:pic>
              <p:nvPicPr>
                <p:cNvPr id="39995" name="Ink 39994">
                  <a:extLst>
                    <a:ext uri="{FF2B5EF4-FFF2-40B4-BE49-F238E27FC236}">
                      <a16:creationId xmlns:a16="http://schemas.microsoft.com/office/drawing/2014/main" id="{89FCEF70-9DC2-4E03-81A6-66A882D6956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086870" y="843002"/>
                  <a:ext cx="2059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39996" name="Ink 39995">
                  <a:extLst>
                    <a:ext uri="{FF2B5EF4-FFF2-40B4-BE49-F238E27FC236}">
                      <a16:creationId xmlns:a16="http://schemas.microsoft.com/office/drawing/2014/main" id="{7B196196-4175-ECA4-5D1F-ED26E5291ADA}"/>
                    </a:ext>
                  </a:extLst>
                </p14:cNvPr>
                <p14:cNvContentPartPr/>
                <p14:nvPr/>
              </p14:nvContentPartPr>
              <p14:xfrm>
                <a:off x="10136110" y="1675682"/>
                <a:ext cx="181800" cy="158400"/>
              </p14:xfrm>
            </p:contentPart>
          </mc:Choice>
          <mc:Fallback>
            <p:pic>
              <p:nvPicPr>
                <p:cNvPr id="39996" name="Ink 39995">
                  <a:extLst>
                    <a:ext uri="{FF2B5EF4-FFF2-40B4-BE49-F238E27FC236}">
                      <a16:creationId xmlns:a16="http://schemas.microsoft.com/office/drawing/2014/main" id="{7B196196-4175-ECA4-5D1F-ED26E5291AD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127110" y="1666682"/>
                  <a:ext cx="19944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39997" name="Ink 39996">
                  <a:extLst>
                    <a:ext uri="{FF2B5EF4-FFF2-40B4-BE49-F238E27FC236}">
                      <a16:creationId xmlns:a16="http://schemas.microsoft.com/office/drawing/2014/main" id="{36CB2400-C905-334C-62C8-5CA2059E298E}"/>
                    </a:ext>
                  </a:extLst>
                </p14:cNvPr>
                <p14:cNvContentPartPr/>
                <p14:nvPr/>
              </p14:nvContentPartPr>
              <p14:xfrm>
                <a:off x="10327630" y="1560122"/>
                <a:ext cx="253440" cy="144720"/>
              </p14:xfrm>
            </p:contentPart>
          </mc:Choice>
          <mc:Fallback>
            <p:pic>
              <p:nvPicPr>
                <p:cNvPr id="39997" name="Ink 39996">
                  <a:extLst>
                    <a:ext uri="{FF2B5EF4-FFF2-40B4-BE49-F238E27FC236}">
                      <a16:creationId xmlns:a16="http://schemas.microsoft.com/office/drawing/2014/main" id="{36CB2400-C905-334C-62C8-5CA2059E298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318990" y="1551122"/>
                  <a:ext cx="2710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39998" name="Ink 39997">
                  <a:extLst>
                    <a:ext uri="{FF2B5EF4-FFF2-40B4-BE49-F238E27FC236}">
                      <a16:creationId xmlns:a16="http://schemas.microsoft.com/office/drawing/2014/main" id="{E41AEEE1-8780-626C-7194-63D66FE90A03}"/>
                    </a:ext>
                  </a:extLst>
                </p14:cNvPr>
                <p14:cNvContentPartPr/>
                <p14:nvPr/>
              </p14:nvContentPartPr>
              <p14:xfrm>
                <a:off x="10805350" y="1322882"/>
                <a:ext cx="251280" cy="214560"/>
              </p14:xfrm>
            </p:contentPart>
          </mc:Choice>
          <mc:Fallback>
            <p:pic>
              <p:nvPicPr>
                <p:cNvPr id="39998" name="Ink 39997">
                  <a:extLst>
                    <a:ext uri="{FF2B5EF4-FFF2-40B4-BE49-F238E27FC236}">
                      <a16:creationId xmlns:a16="http://schemas.microsoft.com/office/drawing/2014/main" id="{E41AEEE1-8780-626C-7194-63D66FE90A03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0796350" y="1313882"/>
                  <a:ext cx="2689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39999" name="Ink 39998">
                  <a:extLst>
                    <a:ext uri="{FF2B5EF4-FFF2-40B4-BE49-F238E27FC236}">
                      <a16:creationId xmlns:a16="http://schemas.microsoft.com/office/drawing/2014/main" id="{8AE709DA-C818-21BB-BAF8-3680B4C39D30}"/>
                    </a:ext>
                  </a:extLst>
                </p14:cNvPr>
                <p14:cNvContentPartPr/>
                <p14:nvPr/>
              </p14:nvContentPartPr>
              <p14:xfrm>
                <a:off x="11252470" y="1129202"/>
                <a:ext cx="51840" cy="260280"/>
              </p14:xfrm>
            </p:contentPart>
          </mc:Choice>
          <mc:Fallback>
            <p:pic>
              <p:nvPicPr>
                <p:cNvPr id="39999" name="Ink 39998">
                  <a:extLst>
                    <a:ext uri="{FF2B5EF4-FFF2-40B4-BE49-F238E27FC236}">
                      <a16:creationId xmlns:a16="http://schemas.microsoft.com/office/drawing/2014/main" id="{8AE709DA-C818-21BB-BAF8-3680B4C39D30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243830" y="1120202"/>
                  <a:ext cx="6948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40000" name="Ink 39999">
                  <a:extLst>
                    <a:ext uri="{FF2B5EF4-FFF2-40B4-BE49-F238E27FC236}">
                      <a16:creationId xmlns:a16="http://schemas.microsoft.com/office/drawing/2014/main" id="{DCC8EAFA-D977-9BBA-491F-338243C369CD}"/>
                    </a:ext>
                  </a:extLst>
                </p14:cNvPr>
                <p14:cNvContentPartPr/>
                <p14:nvPr/>
              </p14:nvContentPartPr>
              <p14:xfrm>
                <a:off x="11182630" y="1226042"/>
                <a:ext cx="258480" cy="104400"/>
              </p14:xfrm>
            </p:contentPart>
          </mc:Choice>
          <mc:Fallback>
            <p:pic>
              <p:nvPicPr>
                <p:cNvPr id="40000" name="Ink 39999">
                  <a:extLst>
                    <a:ext uri="{FF2B5EF4-FFF2-40B4-BE49-F238E27FC236}">
                      <a16:creationId xmlns:a16="http://schemas.microsoft.com/office/drawing/2014/main" id="{DCC8EAFA-D977-9BBA-491F-338243C369CD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173990" y="1217402"/>
                  <a:ext cx="2761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40001" name="Ink 40000">
                  <a:extLst>
                    <a:ext uri="{FF2B5EF4-FFF2-40B4-BE49-F238E27FC236}">
                      <a16:creationId xmlns:a16="http://schemas.microsoft.com/office/drawing/2014/main" id="{92BC0A5E-F8F6-44A4-C421-5B04B5DDA8A5}"/>
                    </a:ext>
                  </a:extLst>
                </p14:cNvPr>
                <p14:cNvContentPartPr/>
                <p14:nvPr/>
              </p14:nvContentPartPr>
              <p14:xfrm>
                <a:off x="11516350" y="1084922"/>
                <a:ext cx="63360" cy="149760"/>
              </p14:xfrm>
            </p:contentPart>
          </mc:Choice>
          <mc:Fallback>
            <p:pic>
              <p:nvPicPr>
                <p:cNvPr id="40001" name="Ink 40000">
                  <a:extLst>
                    <a:ext uri="{FF2B5EF4-FFF2-40B4-BE49-F238E27FC236}">
                      <a16:creationId xmlns:a16="http://schemas.microsoft.com/office/drawing/2014/main" id="{92BC0A5E-F8F6-44A4-C421-5B04B5DDA8A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507350" y="1075922"/>
                  <a:ext cx="81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40002" name="Ink 40001">
                  <a:extLst>
                    <a:ext uri="{FF2B5EF4-FFF2-40B4-BE49-F238E27FC236}">
                      <a16:creationId xmlns:a16="http://schemas.microsoft.com/office/drawing/2014/main" id="{3A6EC8AA-3F28-490F-EDB5-2E13D41278F0}"/>
                    </a:ext>
                  </a:extLst>
                </p14:cNvPr>
                <p14:cNvContentPartPr/>
                <p14:nvPr/>
              </p14:nvContentPartPr>
              <p14:xfrm>
                <a:off x="11503030" y="1043882"/>
                <a:ext cx="227520" cy="162360"/>
              </p14:xfrm>
            </p:contentPart>
          </mc:Choice>
          <mc:Fallback>
            <p:pic>
              <p:nvPicPr>
                <p:cNvPr id="40002" name="Ink 40001">
                  <a:extLst>
                    <a:ext uri="{FF2B5EF4-FFF2-40B4-BE49-F238E27FC236}">
                      <a16:creationId xmlns:a16="http://schemas.microsoft.com/office/drawing/2014/main" id="{3A6EC8AA-3F28-490F-EDB5-2E13D41278F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494390" y="1035242"/>
                  <a:ext cx="2451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40003" name="Ink 40002">
                  <a:extLst>
                    <a:ext uri="{FF2B5EF4-FFF2-40B4-BE49-F238E27FC236}">
                      <a16:creationId xmlns:a16="http://schemas.microsoft.com/office/drawing/2014/main" id="{994382B7-73AB-579E-E333-8823D70A11DF}"/>
                    </a:ext>
                  </a:extLst>
                </p14:cNvPr>
                <p14:cNvContentPartPr/>
                <p14:nvPr/>
              </p14:nvContentPartPr>
              <p14:xfrm>
                <a:off x="11782030" y="1001762"/>
                <a:ext cx="84960" cy="103320"/>
              </p14:xfrm>
            </p:contentPart>
          </mc:Choice>
          <mc:Fallback>
            <p:pic>
              <p:nvPicPr>
                <p:cNvPr id="40003" name="Ink 40002">
                  <a:extLst>
                    <a:ext uri="{FF2B5EF4-FFF2-40B4-BE49-F238E27FC236}">
                      <a16:creationId xmlns:a16="http://schemas.microsoft.com/office/drawing/2014/main" id="{994382B7-73AB-579E-E333-8823D70A11DF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773030" y="993122"/>
                  <a:ext cx="1026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40004" name="Ink 40003">
                  <a:extLst>
                    <a:ext uri="{FF2B5EF4-FFF2-40B4-BE49-F238E27FC236}">
                      <a16:creationId xmlns:a16="http://schemas.microsoft.com/office/drawing/2014/main" id="{6FF8BDEB-52DF-83F9-730D-7FFE3F20FFA2}"/>
                    </a:ext>
                  </a:extLst>
                </p14:cNvPr>
                <p14:cNvContentPartPr/>
                <p14:nvPr/>
              </p14:nvContentPartPr>
              <p14:xfrm>
                <a:off x="11844310" y="972602"/>
                <a:ext cx="19080" cy="7560"/>
              </p14:xfrm>
            </p:contentPart>
          </mc:Choice>
          <mc:Fallback>
            <p:pic>
              <p:nvPicPr>
                <p:cNvPr id="40004" name="Ink 40003">
                  <a:extLst>
                    <a:ext uri="{FF2B5EF4-FFF2-40B4-BE49-F238E27FC236}">
                      <a16:creationId xmlns:a16="http://schemas.microsoft.com/office/drawing/2014/main" id="{6FF8BDEB-52DF-83F9-730D-7FFE3F20FFA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1835310" y="963962"/>
                  <a:ext cx="367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40005" name="Ink 40004">
                  <a:extLst>
                    <a:ext uri="{FF2B5EF4-FFF2-40B4-BE49-F238E27FC236}">
                      <a16:creationId xmlns:a16="http://schemas.microsoft.com/office/drawing/2014/main" id="{0E15FB89-5234-0603-304C-6AE52583F877}"/>
                    </a:ext>
                  </a:extLst>
                </p14:cNvPr>
                <p14:cNvContentPartPr/>
                <p14:nvPr/>
              </p14:nvContentPartPr>
              <p14:xfrm>
                <a:off x="11998750" y="1020482"/>
                <a:ext cx="15120" cy="5760"/>
              </p14:xfrm>
            </p:contentPart>
          </mc:Choice>
          <mc:Fallback>
            <p:pic>
              <p:nvPicPr>
                <p:cNvPr id="40005" name="Ink 40004">
                  <a:extLst>
                    <a:ext uri="{FF2B5EF4-FFF2-40B4-BE49-F238E27FC236}">
                      <a16:creationId xmlns:a16="http://schemas.microsoft.com/office/drawing/2014/main" id="{0E15FB89-5234-0603-304C-6AE52583F87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1990110" y="1011482"/>
                  <a:ext cx="327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40007" name="Ink 40006">
                  <a:extLst>
                    <a:ext uri="{FF2B5EF4-FFF2-40B4-BE49-F238E27FC236}">
                      <a16:creationId xmlns:a16="http://schemas.microsoft.com/office/drawing/2014/main" id="{8D93F801-2E8F-9C47-B0D2-028FD5A4EBC5}"/>
                    </a:ext>
                  </a:extLst>
                </p14:cNvPr>
                <p14:cNvContentPartPr/>
                <p14:nvPr/>
              </p14:nvContentPartPr>
              <p14:xfrm>
                <a:off x="9041350" y="2534282"/>
                <a:ext cx="319680" cy="180000"/>
              </p14:xfrm>
            </p:contentPart>
          </mc:Choice>
          <mc:Fallback>
            <p:pic>
              <p:nvPicPr>
                <p:cNvPr id="40007" name="Ink 40006">
                  <a:extLst>
                    <a:ext uri="{FF2B5EF4-FFF2-40B4-BE49-F238E27FC236}">
                      <a16:creationId xmlns:a16="http://schemas.microsoft.com/office/drawing/2014/main" id="{8D93F801-2E8F-9C47-B0D2-028FD5A4EBC5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032350" y="2525282"/>
                  <a:ext cx="3373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40008" name="Ink 40007">
                  <a:extLst>
                    <a:ext uri="{FF2B5EF4-FFF2-40B4-BE49-F238E27FC236}">
                      <a16:creationId xmlns:a16="http://schemas.microsoft.com/office/drawing/2014/main" id="{B63BEFD3-D19B-DF1F-B2E6-9F177E387C3F}"/>
                    </a:ext>
                  </a:extLst>
                </p14:cNvPr>
                <p14:cNvContentPartPr/>
                <p14:nvPr/>
              </p14:nvContentPartPr>
              <p14:xfrm>
                <a:off x="9374350" y="2378762"/>
                <a:ext cx="272160" cy="290520"/>
              </p14:xfrm>
            </p:contentPart>
          </mc:Choice>
          <mc:Fallback>
            <p:pic>
              <p:nvPicPr>
                <p:cNvPr id="40008" name="Ink 40007">
                  <a:extLst>
                    <a:ext uri="{FF2B5EF4-FFF2-40B4-BE49-F238E27FC236}">
                      <a16:creationId xmlns:a16="http://schemas.microsoft.com/office/drawing/2014/main" id="{B63BEFD3-D19B-DF1F-B2E6-9F177E387C3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365350" y="2369762"/>
                  <a:ext cx="289800" cy="30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40009" name="Ink 40008">
                  <a:extLst>
                    <a:ext uri="{FF2B5EF4-FFF2-40B4-BE49-F238E27FC236}">
                      <a16:creationId xmlns:a16="http://schemas.microsoft.com/office/drawing/2014/main" id="{A0CA555C-3328-8E17-EBAB-CBB083CE22E2}"/>
                    </a:ext>
                  </a:extLst>
                </p14:cNvPr>
                <p14:cNvContentPartPr/>
                <p14:nvPr/>
              </p14:nvContentPartPr>
              <p14:xfrm>
                <a:off x="9665950" y="2305322"/>
                <a:ext cx="205920" cy="144360"/>
              </p14:xfrm>
            </p:contentPart>
          </mc:Choice>
          <mc:Fallback>
            <p:pic>
              <p:nvPicPr>
                <p:cNvPr id="40009" name="Ink 40008">
                  <a:extLst>
                    <a:ext uri="{FF2B5EF4-FFF2-40B4-BE49-F238E27FC236}">
                      <a16:creationId xmlns:a16="http://schemas.microsoft.com/office/drawing/2014/main" id="{A0CA555C-3328-8E17-EBAB-CBB083CE22E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657310" y="2296322"/>
                  <a:ext cx="2235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40010" name="Ink 40009">
                  <a:extLst>
                    <a:ext uri="{FF2B5EF4-FFF2-40B4-BE49-F238E27FC236}">
                      <a16:creationId xmlns:a16="http://schemas.microsoft.com/office/drawing/2014/main" id="{A8D72FE5-9194-BA20-197A-75F9F7FE5E59}"/>
                    </a:ext>
                  </a:extLst>
                </p14:cNvPr>
                <p14:cNvContentPartPr/>
                <p14:nvPr/>
              </p14:nvContentPartPr>
              <p14:xfrm>
                <a:off x="9926950" y="2226842"/>
                <a:ext cx="20160" cy="122040"/>
              </p14:xfrm>
            </p:contentPart>
          </mc:Choice>
          <mc:Fallback>
            <p:pic>
              <p:nvPicPr>
                <p:cNvPr id="40010" name="Ink 40009">
                  <a:extLst>
                    <a:ext uri="{FF2B5EF4-FFF2-40B4-BE49-F238E27FC236}">
                      <a16:creationId xmlns:a16="http://schemas.microsoft.com/office/drawing/2014/main" id="{A8D72FE5-9194-BA20-197A-75F9F7FE5E59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918310" y="2218202"/>
                  <a:ext cx="3780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40011" name="Ink 40010">
                  <a:extLst>
                    <a:ext uri="{FF2B5EF4-FFF2-40B4-BE49-F238E27FC236}">
                      <a16:creationId xmlns:a16="http://schemas.microsoft.com/office/drawing/2014/main" id="{520A24A8-C7F7-D5A8-18D9-DF6059530BA5}"/>
                    </a:ext>
                  </a:extLst>
                </p14:cNvPr>
                <p14:cNvContentPartPr/>
                <p14:nvPr/>
              </p14:nvContentPartPr>
              <p14:xfrm>
                <a:off x="9901390" y="2157362"/>
                <a:ext cx="181800" cy="152640"/>
              </p14:xfrm>
            </p:contentPart>
          </mc:Choice>
          <mc:Fallback>
            <p:pic>
              <p:nvPicPr>
                <p:cNvPr id="40011" name="Ink 40010">
                  <a:extLst>
                    <a:ext uri="{FF2B5EF4-FFF2-40B4-BE49-F238E27FC236}">
                      <a16:creationId xmlns:a16="http://schemas.microsoft.com/office/drawing/2014/main" id="{520A24A8-C7F7-D5A8-18D9-DF6059530BA5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892390" y="2148362"/>
                  <a:ext cx="1994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40012" name="Ink 40011">
                  <a:extLst>
                    <a:ext uri="{FF2B5EF4-FFF2-40B4-BE49-F238E27FC236}">
                      <a16:creationId xmlns:a16="http://schemas.microsoft.com/office/drawing/2014/main" id="{871611C1-FACC-5CE3-4E4A-D4CF97749882}"/>
                    </a:ext>
                  </a:extLst>
                </p14:cNvPr>
                <p14:cNvContentPartPr/>
                <p14:nvPr/>
              </p14:nvContentPartPr>
              <p14:xfrm>
                <a:off x="10133590" y="2163842"/>
                <a:ext cx="150120" cy="83880"/>
              </p14:xfrm>
            </p:contentPart>
          </mc:Choice>
          <mc:Fallback>
            <p:pic>
              <p:nvPicPr>
                <p:cNvPr id="40012" name="Ink 40011">
                  <a:extLst>
                    <a:ext uri="{FF2B5EF4-FFF2-40B4-BE49-F238E27FC236}">
                      <a16:creationId xmlns:a16="http://schemas.microsoft.com/office/drawing/2014/main" id="{871611C1-FACC-5CE3-4E4A-D4CF97749882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124950" y="2154842"/>
                  <a:ext cx="16776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40013" name="Ink 40012">
                  <a:extLst>
                    <a:ext uri="{FF2B5EF4-FFF2-40B4-BE49-F238E27FC236}">
                      <a16:creationId xmlns:a16="http://schemas.microsoft.com/office/drawing/2014/main" id="{E3AD314C-B5E0-35F4-25DA-326F94934446}"/>
                    </a:ext>
                  </a:extLst>
                </p14:cNvPr>
                <p14:cNvContentPartPr/>
                <p14:nvPr/>
              </p14:nvContentPartPr>
              <p14:xfrm>
                <a:off x="10526710" y="1822922"/>
                <a:ext cx="391680" cy="348840"/>
              </p14:xfrm>
            </p:contentPart>
          </mc:Choice>
          <mc:Fallback>
            <p:pic>
              <p:nvPicPr>
                <p:cNvPr id="40013" name="Ink 40012">
                  <a:extLst>
                    <a:ext uri="{FF2B5EF4-FFF2-40B4-BE49-F238E27FC236}">
                      <a16:creationId xmlns:a16="http://schemas.microsoft.com/office/drawing/2014/main" id="{E3AD314C-B5E0-35F4-25DA-326F9493444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517710" y="1814282"/>
                  <a:ext cx="40932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40014" name="Ink 40013">
                  <a:extLst>
                    <a:ext uri="{FF2B5EF4-FFF2-40B4-BE49-F238E27FC236}">
                      <a16:creationId xmlns:a16="http://schemas.microsoft.com/office/drawing/2014/main" id="{816D9599-5CC8-1ABF-D1E3-13D6B779741A}"/>
                    </a:ext>
                  </a:extLst>
                </p14:cNvPr>
                <p14:cNvContentPartPr/>
                <p14:nvPr/>
              </p14:nvContentPartPr>
              <p14:xfrm>
                <a:off x="10567390" y="2201642"/>
                <a:ext cx="382680" cy="50760"/>
              </p14:xfrm>
            </p:contentPart>
          </mc:Choice>
          <mc:Fallback>
            <p:pic>
              <p:nvPicPr>
                <p:cNvPr id="40014" name="Ink 40013">
                  <a:extLst>
                    <a:ext uri="{FF2B5EF4-FFF2-40B4-BE49-F238E27FC236}">
                      <a16:creationId xmlns:a16="http://schemas.microsoft.com/office/drawing/2014/main" id="{816D9599-5CC8-1ABF-D1E3-13D6B779741A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0558750" y="2192642"/>
                  <a:ext cx="4003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40015" name="Ink 40014">
                  <a:extLst>
                    <a:ext uri="{FF2B5EF4-FFF2-40B4-BE49-F238E27FC236}">
                      <a16:creationId xmlns:a16="http://schemas.microsoft.com/office/drawing/2014/main" id="{F189821D-71C7-3AE7-51EA-629200709D7D}"/>
                    </a:ext>
                  </a:extLst>
                </p14:cNvPr>
                <p14:cNvContentPartPr/>
                <p14:nvPr/>
              </p14:nvContentPartPr>
              <p14:xfrm>
                <a:off x="10897150" y="2130722"/>
                <a:ext cx="136440" cy="174600"/>
              </p14:xfrm>
            </p:contentPart>
          </mc:Choice>
          <mc:Fallback>
            <p:pic>
              <p:nvPicPr>
                <p:cNvPr id="40015" name="Ink 40014">
                  <a:extLst>
                    <a:ext uri="{FF2B5EF4-FFF2-40B4-BE49-F238E27FC236}">
                      <a16:creationId xmlns:a16="http://schemas.microsoft.com/office/drawing/2014/main" id="{F189821D-71C7-3AE7-51EA-629200709D7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0888150" y="2122082"/>
                  <a:ext cx="1540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40016" name="Ink 40015">
                  <a:extLst>
                    <a:ext uri="{FF2B5EF4-FFF2-40B4-BE49-F238E27FC236}">
                      <a16:creationId xmlns:a16="http://schemas.microsoft.com/office/drawing/2014/main" id="{FEB9FB34-2928-5D24-E731-DE7A26131B7F}"/>
                    </a:ext>
                  </a:extLst>
                </p14:cNvPr>
                <p14:cNvContentPartPr/>
                <p14:nvPr/>
              </p14:nvContentPartPr>
              <p14:xfrm>
                <a:off x="10772230" y="1869362"/>
                <a:ext cx="124920" cy="58320"/>
              </p14:xfrm>
            </p:contentPart>
          </mc:Choice>
          <mc:Fallback>
            <p:pic>
              <p:nvPicPr>
                <p:cNvPr id="40016" name="Ink 40015">
                  <a:extLst>
                    <a:ext uri="{FF2B5EF4-FFF2-40B4-BE49-F238E27FC236}">
                      <a16:creationId xmlns:a16="http://schemas.microsoft.com/office/drawing/2014/main" id="{FEB9FB34-2928-5D24-E731-DE7A26131B7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763230" y="1860362"/>
                  <a:ext cx="1425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40017" name="Ink 40016">
                  <a:extLst>
                    <a:ext uri="{FF2B5EF4-FFF2-40B4-BE49-F238E27FC236}">
                      <a16:creationId xmlns:a16="http://schemas.microsoft.com/office/drawing/2014/main" id="{BEB78C91-01D3-E016-9ABC-4E88BBD3013F}"/>
                    </a:ext>
                  </a:extLst>
                </p14:cNvPr>
                <p14:cNvContentPartPr/>
                <p14:nvPr/>
              </p14:nvContentPartPr>
              <p14:xfrm>
                <a:off x="10988590" y="1667402"/>
                <a:ext cx="334440" cy="167400"/>
              </p14:xfrm>
            </p:contentPart>
          </mc:Choice>
          <mc:Fallback>
            <p:pic>
              <p:nvPicPr>
                <p:cNvPr id="40017" name="Ink 40016">
                  <a:extLst>
                    <a:ext uri="{FF2B5EF4-FFF2-40B4-BE49-F238E27FC236}">
                      <a16:creationId xmlns:a16="http://schemas.microsoft.com/office/drawing/2014/main" id="{BEB78C91-01D3-E016-9ABC-4E88BBD3013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979950" y="1658762"/>
                  <a:ext cx="35208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40018" name="Ink 40017">
                  <a:extLst>
                    <a:ext uri="{FF2B5EF4-FFF2-40B4-BE49-F238E27FC236}">
                      <a16:creationId xmlns:a16="http://schemas.microsoft.com/office/drawing/2014/main" id="{17490654-4382-ED66-212A-5266902B02A4}"/>
                    </a:ext>
                  </a:extLst>
                </p14:cNvPr>
                <p14:cNvContentPartPr/>
                <p14:nvPr/>
              </p14:nvContentPartPr>
              <p14:xfrm>
                <a:off x="11310430" y="1644362"/>
                <a:ext cx="55080" cy="82440"/>
              </p14:xfrm>
            </p:contentPart>
          </mc:Choice>
          <mc:Fallback>
            <p:pic>
              <p:nvPicPr>
                <p:cNvPr id="40018" name="Ink 40017">
                  <a:extLst>
                    <a:ext uri="{FF2B5EF4-FFF2-40B4-BE49-F238E27FC236}">
                      <a16:creationId xmlns:a16="http://schemas.microsoft.com/office/drawing/2014/main" id="{17490654-4382-ED66-212A-5266902B02A4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301790" y="1635362"/>
                  <a:ext cx="727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40019" name="Ink 40018">
                  <a:extLst>
                    <a:ext uri="{FF2B5EF4-FFF2-40B4-BE49-F238E27FC236}">
                      <a16:creationId xmlns:a16="http://schemas.microsoft.com/office/drawing/2014/main" id="{53EF3A30-D1FD-8CA6-D53E-29B4EC342433}"/>
                    </a:ext>
                  </a:extLst>
                </p14:cNvPr>
                <p14:cNvContentPartPr/>
                <p14:nvPr/>
              </p14:nvContentPartPr>
              <p14:xfrm>
                <a:off x="11400790" y="1539962"/>
                <a:ext cx="142920" cy="146880"/>
              </p14:xfrm>
            </p:contentPart>
          </mc:Choice>
          <mc:Fallback>
            <p:pic>
              <p:nvPicPr>
                <p:cNvPr id="40019" name="Ink 40018">
                  <a:extLst>
                    <a:ext uri="{FF2B5EF4-FFF2-40B4-BE49-F238E27FC236}">
                      <a16:creationId xmlns:a16="http://schemas.microsoft.com/office/drawing/2014/main" id="{53EF3A30-D1FD-8CA6-D53E-29B4EC342433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391790" y="1530962"/>
                  <a:ext cx="1605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40020" name="Ink 40019">
                  <a:extLst>
                    <a:ext uri="{FF2B5EF4-FFF2-40B4-BE49-F238E27FC236}">
                      <a16:creationId xmlns:a16="http://schemas.microsoft.com/office/drawing/2014/main" id="{D4A7BCC5-19DE-A88F-DC3F-9D175825CC80}"/>
                    </a:ext>
                  </a:extLst>
                </p14:cNvPr>
                <p14:cNvContentPartPr/>
                <p14:nvPr/>
              </p14:nvContentPartPr>
              <p14:xfrm>
                <a:off x="11574310" y="1509362"/>
                <a:ext cx="145440" cy="94680"/>
              </p14:xfrm>
            </p:contentPart>
          </mc:Choice>
          <mc:Fallback>
            <p:pic>
              <p:nvPicPr>
                <p:cNvPr id="40020" name="Ink 40019">
                  <a:extLst>
                    <a:ext uri="{FF2B5EF4-FFF2-40B4-BE49-F238E27FC236}">
                      <a16:creationId xmlns:a16="http://schemas.microsoft.com/office/drawing/2014/main" id="{D4A7BCC5-19DE-A88F-DC3F-9D175825CC8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565670" y="1500362"/>
                  <a:ext cx="1630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40021" name="Ink 40020">
                  <a:extLst>
                    <a:ext uri="{FF2B5EF4-FFF2-40B4-BE49-F238E27FC236}">
                      <a16:creationId xmlns:a16="http://schemas.microsoft.com/office/drawing/2014/main" id="{5AE29CF9-BA11-6EEC-3F7C-5EFA7EFD17DE}"/>
                    </a:ext>
                  </a:extLst>
                </p14:cNvPr>
                <p14:cNvContentPartPr/>
                <p14:nvPr/>
              </p14:nvContentPartPr>
              <p14:xfrm>
                <a:off x="11742430" y="1332962"/>
                <a:ext cx="347760" cy="212760"/>
              </p14:xfrm>
            </p:contentPart>
          </mc:Choice>
          <mc:Fallback>
            <p:pic>
              <p:nvPicPr>
                <p:cNvPr id="40021" name="Ink 40020">
                  <a:extLst>
                    <a:ext uri="{FF2B5EF4-FFF2-40B4-BE49-F238E27FC236}">
                      <a16:creationId xmlns:a16="http://schemas.microsoft.com/office/drawing/2014/main" id="{5AE29CF9-BA11-6EEC-3F7C-5EFA7EFD17D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733430" y="1323962"/>
                  <a:ext cx="36540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40023" name="Ink 40022">
                  <a:extLst>
                    <a:ext uri="{FF2B5EF4-FFF2-40B4-BE49-F238E27FC236}">
                      <a16:creationId xmlns:a16="http://schemas.microsoft.com/office/drawing/2014/main" id="{ED5EC3D4-5DF6-473C-4ED2-4E9F65DFB4DB}"/>
                    </a:ext>
                  </a:extLst>
                </p14:cNvPr>
                <p14:cNvContentPartPr/>
                <p14:nvPr/>
              </p14:nvContentPartPr>
              <p14:xfrm>
                <a:off x="11159230" y="2070602"/>
                <a:ext cx="253800" cy="257400"/>
              </p14:xfrm>
            </p:contentPart>
          </mc:Choice>
          <mc:Fallback>
            <p:pic>
              <p:nvPicPr>
                <p:cNvPr id="40023" name="Ink 40022">
                  <a:extLst>
                    <a:ext uri="{FF2B5EF4-FFF2-40B4-BE49-F238E27FC236}">
                      <a16:creationId xmlns:a16="http://schemas.microsoft.com/office/drawing/2014/main" id="{ED5EC3D4-5DF6-473C-4ED2-4E9F65DFB4D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150230" y="2061962"/>
                  <a:ext cx="27144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40024" name="Ink 40023">
                  <a:extLst>
                    <a:ext uri="{FF2B5EF4-FFF2-40B4-BE49-F238E27FC236}">
                      <a16:creationId xmlns:a16="http://schemas.microsoft.com/office/drawing/2014/main" id="{3B2AE7A2-0BDF-1D83-E91D-F918E92DDFBA}"/>
                    </a:ext>
                  </a:extLst>
                </p14:cNvPr>
                <p14:cNvContentPartPr/>
                <p14:nvPr/>
              </p14:nvContentPartPr>
              <p14:xfrm>
                <a:off x="11327710" y="2121002"/>
                <a:ext cx="57960" cy="4680"/>
              </p14:xfrm>
            </p:contentPart>
          </mc:Choice>
          <mc:Fallback>
            <p:pic>
              <p:nvPicPr>
                <p:cNvPr id="40024" name="Ink 40023">
                  <a:extLst>
                    <a:ext uri="{FF2B5EF4-FFF2-40B4-BE49-F238E27FC236}">
                      <a16:creationId xmlns:a16="http://schemas.microsoft.com/office/drawing/2014/main" id="{3B2AE7A2-0BDF-1D83-E91D-F918E92DDFB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318710" y="2112362"/>
                  <a:ext cx="756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40025" name="Ink 40024">
                  <a:extLst>
                    <a:ext uri="{FF2B5EF4-FFF2-40B4-BE49-F238E27FC236}">
                      <a16:creationId xmlns:a16="http://schemas.microsoft.com/office/drawing/2014/main" id="{797BD3EE-982B-2EB9-3591-44C9F57DE4D8}"/>
                    </a:ext>
                  </a:extLst>
                </p14:cNvPr>
                <p14:cNvContentPartPr/>
                <p14:nvPr/>
              </p14:nvContentPartPr>
              <p14:xfrm>
                <a:off x="11427790" y="2069522"/>
                <a:ext cx="308880" cy="101880"/>
              </p14:xfrm>
            </p:contentPart>
          </mc:Choice>
          <mc:Fallback>
            <p:pic>
              <p:nvPicPr>
                <p:cNvPr id="40025" name="Ink 40024">
                  <a:extLst>
                    <a:ext uri="{FF2B5EF4-FFF2-40B4-BE49-F238E27FC236}">
                      <a16:creationId xmlns:a16="http://schemas.microsoft.com/office/drawing/2014/main" id="{797BD3EE-982B-2EB9-3591-44C9F57DE4D8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418790" y="2060522"/>
                  <a:ext cx="32652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40026" name="Ink 40025">
                  <a:extLst>
                    <a:ext uri="{FF2B5EF4-FFF2-40B4-BE49-F238E27FC236}">
                      <a16:creationId xmlns:a16="http://schemas.microsoft.com/office/drawing/2014/main" id="{E97837D1-E006-2645-E9FE-103FDB1A42E6}"/>
                    </a:ext>
                  </a:extLst>
                </p14:cNvPr>
                <p14:cNvContentPartPr/>
                <p14:nvPr/>
              </p14:nvContentPartPr>
              <p14:xfrm>
                <a:off x="11807950" y="1856042"/>
                <a:ext cx="64440" cy="199440"/>
              </p14:xfrm>
            </p:contentPart>
          </mc:Choice>
          <mc:Fallback>
            <p:pic>
              <p:nvPicPr>
                <p:cNvPr id="40026" name="Ink 40025">
                  <a:extLst>
                    <a:ext uri="{FF2B5EF4-FFF2-40B4-BE49-F238E27FC236}">
                      <a16:creationId xmlns:a16="http://schemas.microsoft.com/office/drawing/2014/main" id="{E97837D1-E006-2645-E9FE-103FDB1A42E6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799310" y="1847402"/>
                  <a:ext cx="8208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40027" name="Ink 40026">
                  <a:extLst>
                    <a:ext uri="{FF2B5EF4-FFF2-40B4-BE49-F238E27FC236}">
                      <a16:creationId xmlns:a16="http://schemas.microsoft.com/office/drawing/2014/main" id="{54F3ABC6-1F52-8B15-B212-55FDF89FA3F4}"/>
                    </a:ext>
                  </a:extLst>
                </p14:cNvPr>
                <p14:cNvContentPartPr/>
                <p14:nvPr/>
              </p14:nvContentPartPr>
              <p14:xfrm>
                <a:off x="11797150" y="1939922"/>
                <a:ext cx="216360" cy="63000"/>
              </p14:xfrm>
            </p:contentPart>
          </mc:Choice>
          <mc:Fallback>
            <p:pic>
              <p:nvPicPr>
                <p:cNvPr id="40027" name="Ink 40026">
                  <a:extLst>
                    <a:ext uri="{FF2B5EF4-FFF2-40B4-BE49-F238E27FC236}">
                      <a16:creationId xmlns:a16="http://schemas.microsoft.com/office/drawing/2014/main" id="{54F3ABC6-1F52-8B15-B212-55FDF89FA3F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788150" y="1931282"/>
                  <a:ext cx="2340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40028" name="Ink 40027">
                  <a:extLst>
                    <a:ext uri="{FF2B5EF4-FFF2-40B4-BE49-F238E27FC236}">
                      <a16:creationId xmlns:a16="http://schemas.microsoft.com/office/drawing/2014/main" id="{1A83B977-35BE-2B04-6BC5-FEB84004696A}"/>
                    </a:ext>
                  </a:extLst>
                </p14:cNvPr>
                <p14:cNvContentPartPr/>
                <p14:nvPr/>
              </p14:nvContentPartPr>
              <p14:xfrm>
                <a:off x="12012790" y="1847762"/>
                <a:ext cx="208440" cy="113040"/>
              </p14:xfrm>
            </p:contentPart>
          </mc:Choice>
          <mc:Fallback>
            <p:pic>
              <p:nvPicPr>
                <p:cNvPr id="40028" name="Ink 40027">
                  <a:extLst>
                    <a:ext uri="{FF2B5EF4-FFF2-40B4-BE49-F238E27FC236}">
                      <a16:creationId xmlns:a16="http://schemas.microsoft.com/office/drawing/2014/main" id="{1A83B977-35BE-2B04-6BC5-FEB84004696A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2004150" y="1839122"/>
                  <a:ext cx="22608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40029" name="Ink 40028">
                  <a:extLst>
                    <a:ext uri="{FF2B5EF4-FFF2-40B4-BE49-F238E27FC236}">
                      <a16:creationId xmlns:a16="http://schemas.microsoft.com/office/drawing/2014/main" id="{EF63C365-CF8E-2D6F-6D35-C19CE6C1EE83}"/>
                    </a:ext>
                  </a:extLst>
                </p14:cNvPr>
                <p14:cNvContentPartPr/>
                <p14:nvPr/>
              </p14:nvContentPartPr>
              <p14:xfrm>
                <a:off x="12175510" y="1812842"/>
                <a:ext cx="216000" cy="81360"/>
              </p14:xfrm>
            </p:contentPart>
          </mc:Choice>
          <mc:Fallback>
            <p:pic>
              <p:nvPicPr>
                <p:cNvPr id="40029" name="Ink 40028">
                  <a:extLst>
                    <a:ext uri="{FF2B5EF4-FFF2-40B4-BE49-F238E27FC236}">
                      <a16:creationId xmlns:a16="http://schemas.microsoft.com/office/drawing/2014/main" id="{EF63C365-CF8E-2D6F-6D35-C19CE6C1EE83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2166510" y="1803842"/>
                  <a:ext cx="2336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40030" name="Ink 40029">
                  <a:extLst>
                    <a:ext uri="{FF2B5EF4-FFF2-40B4-BE49-F238E27FC236}">
                      <a16:creationId xmlns:a16="http://schemas.microsoft.com/office/drawing/2014/main" id="{511E2D5B-0666-9B6B-27A0-07996DE32D8D}"/>
                    </a:ext>
                  </a:extLst>
                </p14:cNvPr>
                <p14:cNvContentPartPr/>
                <p14:nvPr/>
              </p14:nvContentPartPr>
              <p14:xfrm>
                <a:off x="12472150" y="1888082"/>
                <a:ext cx="3240" cy="6480"/>
              </p14:xfrm>
            </p:contentPart>
          </mc:Choice>
          <mc:Fallback>
            <p:pic>
              <p:nvPicPr>
                <p:cNvPr id="40030" name="Ink 40029">
                  <a:extLst>
                    <a:ext uri="{FF2B5EF4-FFF2-40B4-BE49-F238E27FC236}">
                      <a16:creationId xmlns:a16="http://schemas.microsoft.com/office/drawing/2014/main" id="{511E2D5B-0666-9B6B-27A0-07996DE32D8D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2463150" y="1879082"/>
                  <a:ext cx="208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40038" name="Ink 40037">
                  <a:extLst>
                    <a:ext uri="{FF2B5EF4-FFF2-40B4-BE49-F238E27FC236}">
                      <a16:creationId xmlns:a16="http://schemas.microsoft.com/office/drawing/2014/main" id="{66DDE296-E14B-D9BF-C209-B9C94A8B2934}"/>
                    </a:ext>
                  </a:extLst>
                </p14:cNvPr>
                <p14:cNvContentPartPr/>
                <p14:nvPr/>
              </p14:nvContentPartPr>
              <p14:xfrm>
                <a:off x="9069790" y="2321882"/>
                <a:ext cx="1114200" cy="546480"/>
              </p14:xfrm>
            </p:contentPart>
          </mc:Choice>
          <mc:Fallback>
            <p:pic>
              <p:nvPicPr>
                <p:cNvPr id="40038" name="Ink 40037">
                  <a:extLst>
                    <a:ext uri="{FF2B5EF4-FFF2-40B4-BE49-F238E27FC236}">
                      <a16:creationId xmlns:a16="http://schemas.microsoft.com/office/drawing/2014/main" id="{66DDE296-E14B-D9BF-C209-B9C94A8B2934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061150" y="2313242"/>
                  <a:ext cx="1131840" cy="56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0">
            <p14:nvContentPartPr>
              <p14:cNvPr id="40040" name="Ink 40039">
                <a:extLst>
                  <a:ext uri="{FF2B5EF4-FFF2-40B4-BE49-F238E27FC236}">
                    <a16:creationId xmlns:a16="http://schemas.microsoft.com/office/drawing/2014/main" id="{BB51B9A4-EECE-96FD-8123-4AC027E146CB}"/>
                  </a:ext>
                </a:extLst>
              </p14:cNvPr>
              <p14:cNvContentPartPr/>
              <p14:nvPr/>
            </p14:nvContentPartPr>
            <p14:xfrm>
              <a:off x="1182910" y="6234002"/>
              <a:ext cx="557640" cy="106920"/>
            </p14:xfrm>
          </p:contentPart>
        </mc:Choice>
        <mc:Fallback>
          <p:pic>
            <p:nvPicPr>
              <p:cNvPr id="40040" name="Ink 40039">
                <a:extLst>
                  <a:ext uri="{FF2B5EF4-FFF2-40B4-BE49-F238E27FC236}">
                    <a16:creationId xmlns:a16="http://schemas.microsoft.com/office/drawing/2014/main" id="{BB51B9A4-EECE-96FD-8123-4AC027E146CB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1174270" y="6225362"/>
                <a:ext cx="575280" cy="1245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057" name="Group 40056">
            <a:extLst>
              <a:ext uri="{FF2B5EF4-FFF2-40B4-BE49-F238E27FC236}">
                <a16:creationId xmlns:a16="http://schemas.microsoft.com/office/drawing/2014/main" id="{912C9707-FB76-0B52-417E-8137BE8523B3}"/>
              </a:ext>
            </a:extLst>
          </p:cNvPr>
          <p:cNvGrpSpPr/>
          <p:nvPr/>
        </p:nvGrpSpPr>
        <p:grpSpPr>
          <a:xfrm>
            <a:off x="9553630" y="5937722"/>
            <a:ext cx="2210760" cy="826560"/>
            <a:chOff x="9553630" y="5937722"/>
            <a:chExt cx="2210760" cy="826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40041" name="Ink 40040">
                  <a:extLst>
                    <a:ext uri="{FF2B5EF4-FFF2-40B4-BE49-F238E27FC236}">
                      <a16:creationId xmlns:a16="http://schemas.microsoft.com/office/drawing/2014/main" id="{096DB3E5-B2A4-129F-3878-4285F5B2C2F8}"/>
                    </a:ext>
                  </a:extLst>
                </p14:cNvPr>
                <p14:cNvContentPartPr/>
                <p14:nvPr/>
              </p14:nvContentPartPr>
              <p14:xfrm>
                <a:off x="9553630" y="6555842"/>
                <a:ext cx="159840" cy="208440"/>
              </p14:xfrm>
            </p:contentPart>
          </mc:Choice>
          <mc:Fallback>
            <p:pic>
              <p:nvPicPr>
                <p:cNvPr id="40041" name="Ink 40040">
                  <a:extLst>
                    <a:ext uri="{FF2B5EF4-FFF2-40B4-BE49-F238E27FC236}">
                      <a16:creationId xmlns:a16="http://schemas.microsoft.com/office/drawing/2014/main" id="{096DB3E5-B2A4-129F-3878-4285F5B2C2F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9544990" y="6547202"/>
                  <a:ext cx="1774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40042" name="Ink 40041">
                  <a:extLst>
                    <a:ext uri="{FF2B5EF4-FFF2-40B4-BE49-F238E27FC236}">
                      <a16:creationId xmlns:a16="http://schemas.microsoft.com/office/drawing/2014/main" id="{0239C106-CE87-DC04-77DC-94EE41321849}"/>
                    </a:ext>
                  </a:extLst>
                </p14:cNvPr>
                <p14:cNvContentPartPr/>
                <p14:nvPr/>
              </p14:nvContentPartPr>
              <p14:xfrm>
                <a:off x="9805270" y="6588602"/>
                <a:ext cx="9000" cy="7920"/>
              </p14:xfrm>
            </p:contentPart>
          </mc:Choice>
          <mc:Fallback>
            <p:pic>
              <p:nvPicPr>
                <p:cNvPr id="40042" name="Ink 40041">
                  <a:extLst>
                    <a:ext uri="{FF2B5EF4-FFF2-40B4-BE49-F238E27FC236}">
                      <a16:creationId xmlns:a16="http://schemas.microsoft.com/office/drawing/2014/main" id="{0239C106-CE87-DC04-77DC-94EE41321849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796270" y="6579602"/>
                  <a:ext cx="266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40043" name="Ink 40042">
                  <a:extLst>
                    <a:ext uri="{FF2B5EF4-FFF2-40B4-BE49-F238E27FC236}">
                      <a16:creationId xmlns:a16="http://schemas.microsoft.com/office/drawing/2014/main" id="{4A271F78-816B-4662-1CB2-FE651452041B}"/>
                    </a:ext>
                  </a:extLst>
                </p14:cNvPr>
                <p14:cNvContentPartPr/>
                <p14:nvPr/>
              </p14:nvContentPartPr>
              <p14:xfrm>
                <a:off x="9849550" y="6695522"/>
                <a:ext cx="19440" cy="26280"/>
              </p14:xfrm>
            </p:contentPart>
          </mc:Choice>
          <mc:Fallback>
            <p:pic>
              <p:nvPicPr>
                <p:cNvPr id="40043" name="Ink 40042">
                  <a:extLst>
                    <a:ext uri="{FF2B5EF4-FFF2-40B4-BE49-F238E27FC236}">
                      <a16:creationId xmlns:a16="http://schemas.microsoft.com/office/drawing/2014/main" id="{4A271F78-816B-4662-1CB2-FE651452041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840910" y="6686522"/>
                  <a:ext cx="3708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40044" name="Ink 40043">
                  <a:extLst>
                    <a:ext uri="{FF2B5EF4-FFF2-40B4-BE49-F238E27FC236}">
                      <a16:creationId xmlns:a16="http://schemas.microsoft.com/office/drawing/2014/main" id="{37E09C57-9CDF-E0BC-BBD6-0A06A83415FC}"/>
                    </a:ext>
                  </a:extLst>
                </p14:cNvPr>
                <p14:cNvContentPartPr/>
                <p14:nvPr/>
              </p14:nvContentPartPr>
              <p14:xfrm>
                <a:off x="9935950" y="6553322"/>
                <a:ext cx="87120" cy="87840"/>
              </p14:xfrm>
            </p:contentPart>
          </mc:Choice>
          <mc:Fallback>
            <p:pic>
              <p:nvPicPr>
                <p:cNvPr id="40044" name="Ink 40043">
                  <a:extLst>
                    <a:ext uri="{FF2B5EF4-FFF2-40B4-BE49-F238E27FC236}">
                      <a16:creationId xmlns:a16="http://schemas.microsoft.com/office/drawing/2014/main" id="{37E09C57-9CDF-E0BC-BBD6-0A06A83415F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9926950" y="6544322"/>
                  <a:ext cx="1047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40045" name="Ink 40044">
                  <a:extLst>
                    <a:ext uri="{FF2B5EF4-FFF2-40B4-BE49-F238E27FC236}">
                      <a16:creationId xmlns:a16="http://schemas.microsoft.com/office/drawing/2014/main" id="{55A75246-D92E-51AA-A31C-3B2D517C9C04}"/>
                    </a:ext>
                  </a:extLst>
                </p14:cNvPr>
                <p14:cNvContentPartPr/>
                <p14:nvPr/>
              </p14:nvContentPartPr>
              <p14:xfrm>
                <a:off x="10110190" y="6490322"/>
                <a:ext cx="153360" cy="139320"/>
              </p14:xfrm>
            </p:contentPart>
          </mc:Choice>
          <mc:Fallback>
            <p:pic>
              <p:nvPicPr>
                <p:cNvPr id="40045" name="Ink 40044">
                  <a:extLst>
                    <a:ext uri="{FF2B5EF4-FFF2-40B4-BE49-F238E27FC236}">
                      <a16:creationId xmlns:a16="http://schemas.microsoft.com/office/drawing/2014/main" id="{55A75246-D92E-51AA-A31C-3B2D517C9C0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0101190" y="6481682"/>
                  <a:ext cx="17100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40047" name="Ink 40046">
                  <a:extLst>
                    <a:ext uri="{FF2B5EF4-FFF2-40B4-BE49-F238E27FC236}">
                      <a16:creationId xmlns:a16="http://schemas.microsoft.com/office/drawing/2014/main" id="{81BC5CA7-0D22-68F3-1859-245119D0B16B}"/>
                    </a:ext>
                  </a:extLst>
                </p14:cNvPr>
                <p14:cNvContentPartPr/>
                <p14:nvPr/>
              </p14:nvContentPartPr>
              <p14:xfrm>
                <a:off x="10410070" y="6426602"/>
                <a:ext cx="218160" cy="69120"/>
              </p14:xfrm>
            </p:contentPart>
          </mc:Choice>
          <mc:Fallback>
            <p:pic>
              <p:nvPicPr>
                <p:cNvPr id="40047" name="Ink 40046">
                  <a:extLst>
                    <a:ext uri="{FF2B5EF4-FFF2-40B4-BE49-F238E27FC236}">
                      <a16:creationId xmlns:a16="http://schemas.microsoft.com/office/drawing/2014/main" id="{81BC5CA7-0D22-68F3-1859-245119D0B16B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401430" y="6417602"/>
                  <a:ext cx="23580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40048" name="Ink 40047">
                  <a:extLst>
                    <a:ext uri="{FF2B5EF4-FFF2-40B4-BE49-F238E27FC236}">
                      <a16:creationId xmlns:a16="http://schemas.microsoft.com/office/drawing/2014/main" id="{2AB32D41-A20C-6222-D2C1-938697228A9C}"/>
                    </a:ext>
                  </a:extLst>
                </p14:cNvPr>
                <p14:cNvContentPartPr/>
                <p14:nvPr/>
              </p14:nvContentPartPr>
              <p14:xfrm>
                <a:off x="10594750" y="6376202"/>
                <a:ext cx="83160" cy="116640"/>
              </p14:xfrm>
            </p:contentPart>
          </mc:Choice>
          <mc:Fallback>
            <p:pic>
              <p:nvPicPr>
                <p:cNvPr id="40048" name="Ink 40047">
                  <a:extLst>
                    <a:ext uri="{FF2B5EF4-FFF2-40B4-BE49-F238E27FC236}">
                      <a16:creationId xmlns:a16="http://schemas.microsoft.com/office/drawing/2014/main" id="{2AB32D41-A20C-6222-D2C1-938697228A9C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586110" y="6367202"/>
                  <a:ext cx="10080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40049" name="Ink 40048">
                  <a:extLst>
                    <a:ext uri="{FF2B5EF4-FFF2-40B4-BE49-F238E27FC236}">
                      <a16:creationId xmlns:a16="http://schemas.microsoft.com/office/drawing/2014/main" id="{1D8CBAD5-45D8-8AE5-7AA5-4EA223062293}"/>
                    </a:ext>
                  </a:extLst>
                </p14:cNvPr>
                <p14:cNvContentPartPr/>
                <p14:nvPr/>
              </p14:nvContentPartPr>
              <p14:xfrm>
                <a:off x="10604830" y="6409682"/>
                <a:ext cx="52560" cy="88200"/>
              </p14:xfrm>
            </p:contentPart>
          </mc:Choice>
          <mc:Fallback>
            <p:pic>
              <p:nvPicPr>
                <p:cNvPr id="40049" name="Ink 40048">
                  <a:extLst>
                    <a:ext uri="{FF2B5EF4-FFF2-40B4-BE49-F238E27FC236}">
                      <a16:creationId xmlns:a16="http://schemas.microsoft.com/office/drawing/2014/main" id="{1D8CBAD5-45D8-8AE5-7AA5-4EA223062293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0595830" y="6401042"/>
                  <a:ext cx="702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40050" name="Ink 40049">
                  <a:extLst>
                    <a:ext uri="{FF2B5EF4-FFF2-40B4-BE49-F238E27FC236}">
                      <a16:creationId xmlns:a16="http://schemas.microsoft.com/office/drawing/2014/main" id="{6D34093F-A3C8-862E-EBFF-23BAC97B9CA6}"/>
                    </a:ext>
                  </a:extLst>
                </p14:cNvPr>
                <p14:cNvContentPartPr/>
                <p14:nvPr/>
              </p14:nvContentPartPr>
              <p14:xfrm>
                <a:off x="10912630" y="6194042"/>
                <a:ext cx="181440" cy="219240"/>
              </p14:xfrm>
            </p:contentPart>
          </mc:Choice>
          <mc:Fallback>
            <p:pic>
              <p:nvPicPr>
                <p:cNvPr id="40050" name="Ink 40049">
                  <a:extLst>
                    <a:ext uri="{FF2B5EF4-FFF2-40B4-BE49-F238E27FC236}">
                      <a16:creationId xmlns:a16="http://schemas.microsoft.com/office/drawing/2014/main" id="{6D34093F-A3C8-862E-EBFF-23BAC97B9CA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903990" y="6185402"/>
                  <a:ext cx="1990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40051" name="Ink 40050">
                  <a:extLst>
                    <a:ext uri="{FF2B5EF4-FFF2-40B4-BE49-F238E27FC236}">
                      <a16:creationId xmlns:a16="http://schemas.microsoft.com/office/drawing/2014/main" id="{A2FFAD61-1478-2D75-FA53-DC889C4B427E}"/>
                    </a:ext>
                  </a:extLst>
                </p14:cNvPr>
                <p14:cNvContentPartPr/>
                <p14:nvPr/>
              </p14:nvContentPartPr>
              <p14:xfrm>
                <a:off x="11169670" y="6205922"/>
                <a:ext cx="44280" cy="141840"/>
              </p14:xfrm>
            </p:contentPart>
          </mc:Choice>
          <mc:Fallback>
            <p:pic>
              <p:nvPicPr>
                <p:cNvPr id="40051" name="Ink 40050">
                  <a:extLst>
                    <a:ext uri="{FF2B5EF4-FFF2-40B4-BE49-F238E27FC236}">
                      <a16:creationId xmlns:a16="http://schemas.microsoft.com/office/drawing/2014/main" id="{A2FFAD61-1478-2D75-FA53-DC889C4B427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1160670" y="6196922"/>
                  <a:ext cx="619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40053" name="Ink 40052">
                  <a:extLst>
                    <a:ext uri="{FF2B5EF4-FFF2-40B4-BE49-F238E27FC236}">
                      <a16:creationId xmlns:a16="http://schemas.microsoft.com/office/drawing/2014/main" id="{9B5AF23A-BF46-DE74-E1DB-F707AA4854B2}"/>
                    </a:ext>
                  </a:extLst>
                </p14:cNvPr>
                <p14:cNvContentPartPr/>
                <p14:nvPr/>
              </p14:nvContentPartPr>
              <p14:xfrm>
                <a:off x="11292430" y="6137522"/>
                <a:ext cx="107280" cy="135720"/>
              </p14:xfrm>
            </p:contentPart>
          </mc:Choice>
          <mc:Fallback>
            <p:pic>
              <p:nvPicPr>
                <p:cNvPr id="40053" name="Ink 40052">
                  <a:extLst>
                    <a:ext uri="{FF2B5EF4-FFF2-40B4-BE49-F238E27FC236}">
                      <a16:creationId xmlns:a16="http://schemas.microsoft.com/office/drawing/2014/main" id="{9B5AF23A-BF46-DE74-E1DB-F707AA4854B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1283790" y="6128882"/>
                  <a:ext cx="12492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40054" name="Ink 40053">
                  <a:extLst>
                    <a:ext uri="{FF2B5EF4-FFF2-40B4-BE49-F238E27FC236}">
                      <a16:creationId xmlns:a16="http://schemas.microsoft.com/office/drawing/2014/main" id="{108F3BA1-8837-65B0-2861-09B40AF49B70}"/>
                    </a:ext>
                  </a:extLst>
                </p14:cNvPr>
                <p14:cNvContentPartPr/>
                <p14:nvPr/>
              </p14:nvContentPartPr>
              <p14:xfrm>
                <a:off x="11460190" y="6036362"/>
                <a:ext cx="127800" cy="189360"/>
              </p14:xfrm>
            </p:contentPart>
          </mc:Choice>
          <mc:Fallback>
            <p:pic>
              <p:nvPicPr>
                <p:cNvPr id="40054" name="Ink 40053">
                  <a:extLst>
                    <a:ext uri="{FF2B5EF4-FFF2-40B4-BE49-F238E27FC236}">
                      <a16:creationId xmlns:a16="http://schemas.microsoft.com/office/drawing/2014/main" id="{108F3BA1-8837-65B0-2861-09B40AF49B70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1451190" y="6027722"/>
                  <a:ext cx="1454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40055" name="Ink 40054">
                  <a:extLst>
                    <a:ext uri="{FF2B5EF4-FFF2-40B4-BE49-F238E27FC236}">
                      <a16:creationId xmlns:a16="http://schemas.microsoft.com/office/drawing/2014/main" id="{C5567C0E-CF20-05BC-FEA6-14387EAE7BF9}"/>
                    </a:ext>
                  </a:extLst>
                </p14:cNvPr>
                <p14:cNvContentPartPr/>
                <p14:nvPr/>
              </p14:nvContentPartPr>
              <p14:xfrm>
                <a:off x="11493670" y="6138962"/>
                <a:ext cx="113760" cy="37080"/>
              </p14:xfrm>
            </p:contentPart>
          </mc:Choice>
          <mc:Fallback>
            <p:pic>
              <p:nvPicPr>
                <p:cNvPr id="40055" name="Ink 40054">
                  <a:extLst>
                    <a:ext uri="{FF2B5EF4-FFF2-40B4-BE49-F238E27FC236}">
                      <a16:creationId xmlns:a16="http://schemas.microsoft.com/office/drawing/2014/main" id="{C5567C0E-CF20-05BC-FEA6-14387EAE7BF9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1485030" y="6129962"/>
                  <a:ext cx="1314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40056" name="Ink 40055">
                  <a:extLst>
                    <a:ext uri="{FF2B5EF4-FFF2-40B4-BE49-F238E27FC236}">
                      <a16:creationId xmlns:a16="http://schemas.microsoft.com/office/drawing/2014/main" id="{7E160849-426D-E99D-05BC-7C42F0529799}"/>
                    </a:ext>
                  </a:extLst>
                </p14:cNvPr>
                <p14:cNvContentPartPr/>
                <p14:nvPr/>
              </p14:nvContentPartPr>
              <p14:xfrm>
                <a:off x="10895710" y="5937722"/>
                <a:ext cx="868680" cy="644040"/>
              </p14:xfrm>
            </p:contentPart>
          </mc:Choice>
          <mc:Fallback>
            <p:pic>
              <p:nvPicPr>
                <p:cNvPr id="40056" name="Ink 40055">
                  <a:extLst>
                    <a:ext uri="{FF2B5EF4-FFF2-40B4-BE49-F238E27FC236}">
                      <a16:creationId xmlns:a16="http://schemas.microsoft.com/office/drawing/2014/main" id="{7E160849-426D-E99D-05BC-7C42F0529799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0887070" y="5929082"/>
                  <a:ext cx="886320" cy="66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0">
            <p14:nvContentPartPr>
              <p14:cNvPr id="40058" name="Ink 40057">
                <a:extLst>
                  <a:ext uri="{FF2B5EF4-FFF2-40B4-BE49-F238E27FC236}">
                    <a16:creationId xmlns:a16="http://schemas.microsoft.com/office/drawing/2014/main" id="{C002022A-371E-2019-7F38-FDC7F61AFBBE}"/>
                  </a:ext>
                </a:extLst>
              </p14:cNvPr>
              <p14:cNvContentPartPr/>
              <p14:nvPr/>
            </p14:nvContentPartPr>
            <p14:xfrm>
              <a:off x="5085670" y="531602"/>
              <a:ext cx="3462120" cy="82800"/>
            </p14:xfrm>
          </p:contentPart>
        </mc:Choice>
        <mc:Fallback>
          <p:pic>
            <p:nvPicPr>
              <p:cNvPr id="40058" name="Ink 40057">
                <a:extLst>
                  <a:ext uri="{FF2B5EF4-FFF2-40B4-BE49-F238E27FC236}">
                    <a16:creationId xmlns:a16="http://schemas.microsoft.com/office/drawing/2014/main" id="{C002022A-371E-2019-7F38-FDC7F61AFBBE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5077030" y="522962"/>
                <a:ext cx="3479760" cy="100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605272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33556" y="0"/>
            <a:ext cx="8229600" cy="792163"/>
          </a:xfrm>
        </p:spPr>
        <p:txBody>
          <a:bodyPr>
            <a:normAutofit/>
          </a:bodyPr>
          <a:lstStyle/>
          <a:p>
            <a:r>
              <a:rPr lang="en-US" sz="2800" dirty="0"/>
              <a:t>pH, Strong Acids &amp; Bases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396081" y="3611430"/>
            <a:ext cx="5032375" cy="2536825"/>
          </a:xfrm>
        </p:spPr>
        <p:txBody>
          <a:bodyPr>
            <a:normAutofit/>
          </a:bodyPr>
          <a:lstStyle/>
          <a:p>
            <a:r>
              <a:rPr lang="en-US" sz="1800" dirty="0"/>
              <a:t>Acids release protons and will lower the pH of the solution, e.g. </a:t>
            </a:r>
          </a:p>
          <a:p>
            <a:pPr marL="457189" lvl="1" indent="0">
              <a:buNone/>
            </a:pPr>
            <a:r>
              <a:rPr lang="en-US" sz="1800" dirty="0"/>
              <a:t>HCl + H</a:t>
            </a:r>
            <a:r>
              <a:rPr lang="en-US" sz="1800" baseline="-25000" dirty="0"/>
              <a:t>2</a:t>
            </a:r>
            <a:r>
              <a:rPr lang="en-US" sz="1800" dirty="0"/>
              <a:t>O     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 + Cl</a:t>
            </a:r>
            <a:r>
              <a:rPr lang="en-US" sz="1800" baseline="30000" dirty="0"/>
              <a:t>-</a:t>
            </a:r>
          </a:p>
          <a:p>
            <a:r>
              <a:rPr lang="en-US" sz="1800" dirty="0"/>
              <a:t>Bases (e.g. ammonia, sodium hydroxide) will absorb protons and lower the hydrogen ion concentration. These increase the </a:t>
            </a:r>
            <a:r>
              <a:rPr lang="en-US" sz="1800" dirty="0" err="1"/>
              <a:t>pH.</a:t>
            </a:r>
            <a:endParaRPr lang="en-US" sz="1800" dirty="0"/>
          </a:p>
          <a:p>
            <a:pPr marL="457189" lvl="1" indent="0">
              <a:buNone/>
            </a:pPr>
            <a:r>
              <a:rPr lang="en-US" sz="1800" dirty="0"/>
              <a:t>NaOH       Na</a:t>
            </a:r>
            <a:r>
              <a:rPr lang="en-US" sz="1800" baseline="30000" dirty="0"/>
              <a:t>+</a:t>
            </a:r>
            <a:r>
              <a:rPr lang="en-US" sz="1800" dirty="0"/>
              <a:t> + OH</a:t>
            </a:r>
            <a:r>
              <a:rPr lang="en-US" sz="1800" baseline="30000" dirty="0"/>
              <a:t>-</a:t>
            </a:r>
          </a:p>
          <a:p>
            <a:pPr marL="457189" lvl="1" indent="0">
              <a:buNone/>
            </a:pPr>
            <a:r>
              <a:rPr lang="en-US" sz="1800" dirty="0"/>
              <a:t>OH</a:t>
            </a:r>
            <a:r>
              <a:rPr lang="en-US" sz="1800" baseline="30000" dirty="0"/>
              <a:t>-</a:t>
            </a:r>
            <a:r>
              <a:rPr lang="en-US" sz="1800" dirty="0"/>
              <a:t> + H</a:t>
            </a:r>
            <a:r>
              <a:rPr lang="en-US" sz="1800" baseline="-25000" dirty="0"/>
              <a:t>3</a:t>
            </a:r>
            <a:r>
              <a:rPr lang="en-US" sz="1800" dirty="0"/>
              <a:t>O</a:t>
            </a:r>
            <a:r>
              <a:rPr lang="en-US" sz="1800" baseline="30000" dirty="0"/>
              <a:t>+</a:t>
            </a:r>
            <a:r>
              <a:rPr lang="en-US" sz="1800" dirty="0"/>
              <a:t>    2 H</a:t>
            </a:r>
            <a:r>
              <a:rPr lang="en-US" sz="1800" baseline="-25000" dirty="0"/>
              <a:t>2</a:t>
            </a:r>
            <a:r>
              <a:rPr lang="en-US" sz="1800" dirty="0"/>
              <a:t>O  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"/>
          <a:stretch/>
        </p:blipFill>
        <p:spPr>
          <a:xfrm>
            <a:off x="10458067" y="384175"/>
            <a:ext cx="2526095" cy="3958039"/>
          </a:xfr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35E766F-D83B-10BE-4F4E-39A0977FA1B2}"/>
              </a:ext>
            </a:extLst>
          </p:cNvPr>
          <p:cNvGrpSpPr/>
          <p:nvPr/>
        </p:nvGrpSpPr>
        <p:grpSpPr>
          <a:xfrm>
            <a:off x="1767681" y="4382174"/>
            <a:ext cx="533400" cy="1569719"/>
            <a:chOff x="1630362" y="4373429"/>
            <a:chExt cx="533400" cy="1569719"/>
          </a:xfrm>
        </p:grpSpPr>
        <p:sp>
          <p:nvSpPr>
            <p:cNvPr id="8" name="Right Arrow 7"/>
            <p:cNvSpPr/>
            <p:nvPr/>
          </p:nvSpPr>
          <p:spPr>
            <a:xfrm>
              <a:off x="1630362" y="5562148"/>
              <a:ext cx="152400" cy="7620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9" name="Left-Right Arrow 8"/>
            <p:cNvSpPr/>
            <p:nvPr/>
          </p:nvSpPr>
          <p:spPr>
            <a:xfrm>
              <a:off x="1935162" y="4373429"/>
              <a:ext cx="152400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10" name="Left-Right Arrow 9"/>
            <p:cNvSpPr/>
            <p:nvPr/>
          </p:nvSpPr>
          <p:spPr>
            <a:xfrm>
              <a:off x="2011362" y="5897429"/>
              <a:ext cx="152400" cy="45719"/>
            </a:xfrm>
            <a:prstGeom prst="left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19881" y="542462"/>
            <a:ext cx="4876800" cy="2168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pH = –log [H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] = -log[H</a:t>
            </a:r>
            <a:r>
              <a:rPr lang="en-US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3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O</a:t>
            </a:r>
            <a:r>
              <a:rPr lang="en-US" baseline="30000" dirty="0">
                <a:solidFill>
                  <a:srgbClr val="FF0000"/>
                </a:solidFill>
                <a:latin typeface="Arial" panose="020B0604020202020204" pitchFamily="34" charset="0"/>
              </a:rPr>
              <a:t>+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</a:rPr>
              <a:t>]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pH of a solution tells us how acidic the solution is.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The pH scale is used to transform the large range of possible [H+] values to more manageable numbers.</a:t>
            </a:r>
          </a:p>
          <a:p>
            <a:pPr marL="342891" indent="-342891">
              <a:buFont typeface="Arial" panose="020B0604020202020204" pitchFamily="34" charset="0"/>
              <a:buChar char="•"/>
            </a:pPr>
            <a:r>
              <a:rPr lang="en-US" b="1" dirty="0">
                <a:latin typeface="Arial" panose="020B0604020202020204" pitchFamily="34" charset="0"/>
              </a:rPr>
              <a:t>Note a low pH is a high [H+].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9B3376-00B8-4481-A53C-575944BDC83A}"/>
              </a:ext>
            </a:extLst>
          </p:cNvPr>
          <p:cNvSpPr txBox="1"/>
          <p:nvPr/>
        </p:nvSpPr>
        <p:spPr>
          <a:xfrm>
            <a:off x="243681" y="2664156"/>
            <a:ext cx="49530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pH is a property of the solvent (water) and can be changed by the addition of a strong acid or base, such as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</a:rPr>
              <a:t>HCl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or </a:t>
            </a:r>
            <a:r>
              <a:rPr lang="en-US" i="1" dirty="0" err="1">
                <a:solidFill>
                  <a:srgbClr val="C00000"/>
                </a:solidFill>
                <a:latin typeface="Arial" panose="020B0604020202020204" pitchFamily="34" charset="0"/>
              </a:rPr>
              <a:t>NaOH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1CB047-A35C-4CB4-8180-60E3261F0311}"/>
              </a:ext>
            </a:extLst>
          </p:cNvPr>
          <p:cNvSpPr txBox="1"/>
          <p:nvPr/>
        </p:nvSpPr>
        <p:spPr>
          <a:xfrm>
            <a:off x="8701881" y="5634205"/>
            <a:ext cx="3962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1. Which solution has a higher H</a:t>
            </a:r>
            <a:r>
              <a:rPr lang="en-US" sz="2000" i="1" baseline="300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+</a:t>
            </a:r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 concentration, pH=3 or pH 4.</a:t>
            </a:r>
          </a:p>
          <a:p>
            <a:r>
              <a:rPr lang="en-US" sz="2000" i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</a:rPr>
              <a:t>2. How large is the difference?</a:t>
            </a:r>
          </a:p>
        </p:txBody>
      </p:sp>
      <p:sp>
        <p:nvSpPr>
          <p:cNvPr id="15" name="object 8">
            <a:extLst>
              <a:ext uri="{FF2B5EF4-FFF2-40B4-BE49-F238E27FC236}">
                <a16:creationId xmlns:a16="http://schemas.microsoft.com/office/drawing/2014/main" id="{E06B94DC-B8F1-EE37-683B-4F5F32359208}"/>
              </a:ext>
            </a:extLst>
          </p:cNvPr>
          <p:cNvSpPr/>
          <p:nvPr/>
        </p:nvSpPr>
        <p:spPr>
          <a:xfrm>
            <a:off x="5349081" y="1176338"/>
            <a:ext cx="5144853" cy="18455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>
              <a:latin typeface="Arial" panose="020B0604020202020204" pitchFamily="34" charset="0"/>
            </a:endParaRPr>
          </a:p>
        </p:txBody>
      </p:sp>
      <p:sp>
        <p:nvSpPr>
          <p:cNvPr id="16" name="object 88">
            <a:extLst>
              <a:ext uri="{FF2B5EF4-FFF2-40B4-BE49-F238E27FC236}">
                <a16:creationId xmlns:a16="http://schemas.microsoft.com/office/drawing/2014/main" id="{978504E9-747E-3E53-914C-E03DA1C42414}"/>
              </a:ext>
            </a:extLst>
          </p:cNvPr>
          <p:cNvSpPr txBox="1"/>
          <p:nvPr/>
        </p:nvSpPr>
        <p:spPr>
          <a:xfrm>
            <a:off x="5190701" y="4125734"/>
            <a:ext cx="212971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5" dirty="0">
                <a:latin typeface="Arial"/>
                <a:cs typeface="Arial"/>
              </a:rPr>
              <a:t>Hydronium</a:t>
            </a:r>
            <a:r>
              <a:rPr sz="2000" spc="-13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ion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7" name="object 89">
            <a:extLst>
              <a:ext uri="{FF2B5EF4-FFF2-40B4-BE49-F238E27FC236}">
                <a16:creationId xmlns:a16="http://schemas.microsoft.com/office/drawing/2014/main" id="{835C126A-EBDE-4EE9-8772-7D2A63B12F37}"/>
              </a:ext>
            </a:extLst>
          </p:cNvPr>
          <p:cNvSpPr txBox="1"/>
          <p:nvPr/>
        </p:nvSpPr>
        <p:spPr>
          <a:xfrm>
            <a:off x="7454978" y="4054290"/>
            <a:ext cx="93305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10" dirty="0">
                <a:latin typeface="Arial"/>
                <a:cs typeface="Arial"/>
              </a:rPr>
              <a:t>W</a:t>
            </a:r>
            <a:r>
              <a:rPr sz="2000" spc="15" dirty="0">
                <a:latin typeface="Arial"/>
                <a:cs typeface="Arial"/>
              </a:rPr>
              <a:t>a</a:t>
            </a:r>
            <a:r>
              <a:rPr sz="2000" spc="-35" dirty="0">
                <a:latin typeface="Arial"/>
                <a:cs typeface="Arial"/>
              </a:rPr>
              <a:t>t</a:t>
            </a:r>
            <a:r>
              <a:rPr sz="2000" spc="15" dirty="0">
                <a:latin typeface="Arial"/>
                <a:cs typeface="Arial"/>
              </a:rPr>
              <a:t>er</a:t>
            </a:r>
            <a:endParaRPr sz="2000" dirty="0">
              <a:latin typeface="Arial"/>
              <a:cs typeface="Arial"/>
            </a:endParaRPr>
          </a:p>
        </p:txBody>
      </p:sp>
      <p:sp>
        <p:nvSpPr>
          <p:cNvPr id="18" name="object 90">
            <a:extLst>
              <a:ext uri="{FF2B5EF4-FFF2-40B4-BE49-F238E27FC236}">
                <a16:creationId xmlns:a16="http://schemas.microsoft.com/office/drawing/2014/main" id="{55F25835-CD41-E7ED-1FFB-BBD754FA5949}"/>
              </a:ext>
            </a:extLst>
          </p:cNvPr>
          <p:cNvSpPr txBox="1"/>
          <p:nvPr/>
        </p:nvSpPr>
        <p:spPr>
          <a:xfrm>
            <a:off x="8957562" y="4108767"/>
            <a:ext cx="2047508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2000" spc="-10" dirty="0">
                <a:latin typeface="Arial"/>
                <a:cs typeface="Arial"/>
              </a:rPr>
              <a:t>Hydroxide</a:t>
            </a:r>
            <a:r>
              <a:rPr sz="2000" spc="-80" dirty="0">
                <a:latin typeface="Arial"/>
                <a:cs typeface="Arial"/>
              </a:rPr>
              <a:t> </a:t>
            </a:r>
            <a:r>
              <a:rPr sz="2000" spc="25" dirty="0">
                <a:latin typeface="Arial"/>
                <a:cs typeface="Arial"/>
              </a:rPr>
              <a:t>ion</a:t>
            </a:r>
            <a:endParaRPr sz="2000" dirty="0">
              <a:latin typeface="Arial"/>
              <a:cs typeface="Arial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F48BA7E-9E35-9486-DECF-389F4DAB4244}"/>
              </a:ext>
            </a:extLst>
          </p:cNvPr>
          <p:cNvGrpSpPr/>
          <p:nvPr/>
        </p:nvGrpSpPr>
        <p:grpSpPr>
          <a:xfrm>
            <a:off x="5314380" y="3004139"/>
            <a:ext cx="1172740" cy="1118676"/>
            <a:chOff x="6281529" y="6172608"/>
            <a:chExt cx="726931" cy="693419"/>
          </a:xfrm>
        </p:grpSpPr>
        <p:sp>
          <p:nvSpPr>
            <p:cNvPr id="20" name="object 91">
              <a:extLst>
                <a:ext uri="{FF2B5EF4-FFF2-40B4-BE49-F238E27FC236}">
                  <a16:creationId xmlns:a16="http://schemas.microsoft.com/office/drawing/2014/main" id="{7FFA80FF-4152-B271-9BB7-491F6C45C33F}"/>
                </a:ext>
              </a:extLst>
            </p:cNvPr>
            <p:cNvSpPr/>
            <p:nvPr/>
          </p:nvSpPr>
          <p:spPr>
            <a:xfrm>
              <a:off x="6627673" y="6537963"/>
              <a:ext cx="93345" cy="97155"/>
            </a:xfrm>
            <a:custGeom>
              <a:avLst/>
              <a:gdLst/>
              <a:ahLst/>
              <a:cxnLst/>
              <a:rect l="l" t="t" r="r" b="b"/>
              <a:pathLst>
                <a:path w="93345" h="97154">
                  <a:moveTo>
                    <a:pt x="46376" y="0"/>
                  </a:moveTo>
                  <a:lnTo>
                    <a:pt x="38570" y="0"/>
                  </a:lnTo>
                  <a:lnTo>
                    <a:pt x="31680" y="1223"/>
                  </a:lnTo>
                  <a:lnTo>
                    <a:pt x="1453" y="31485"/>
                  </a:lnTo>
                  <a:lnTo>
                    <a:pt x="0" y="39498"/>
                  </a:lnTo>
                  <a:lnTo>
                    <a:pt x="0" y="49050"/>
                  </a:lnTo>
                  <a:lnTo>
                    <a:pt x="19482" y="89774"/>
                  </a:lnTo>
                  <a:lnTo>
                    <a:pt x="46645" y="96957"/>
                  </a:lnTo>
                  <a:lnTo>
                    <a:pt x="56673" y="96155"/>
                  </a:lnTo>
                  <a:lnTo>
                    <a:pt x="65641" y="93749"/>
                  </a:lnTo>
                  <a:lnTo>
                    <a:pt x="73550" y="89741"/>
                  </a:lnTo>
                  <a:lnTo>
                    <a:pt x="80398" y="84128"/>
                  </a:lnTo>
                  <a:lnTo>
                    <a:pt x="83033" y="80773"/>
                  </a:lnTo>
                  <a:lnTo>
                    <a:pt x="38853" y="80773"/>
                  </a:lnTo>
                  <a:lnTo>
                    <a:pt x="32487" y="78036"/>
                  </a:lnTo>
                  <a:lnTo>
                    <a:pt x="22461" y="67076"/>
                  </a:lnTo>
                  <a:lnTo>
                    <a:pt x="20042" y="59335"/>
                  </a:lnTo>
                  <a:lnTo>
                    <a:pt x="20008" y="37406"/>
                  </a:lnTo>
                  <a:lnTo>
                    <a:pt x="22394" y="29551"/>
                  </a:lnTo>
                  <a:lnTo>
                    <a:pt x="32164" y="18854"/>
                  </a:lnTo>
                  <a:lnTo>
                    <a:pt x="38597" y="16170"/>
                  </a:lnTo>
                  <a:lnTo>
                    <a:pt x="82920" y="16170"/>
                  </a:lnTo>
                  <a:lnTo>
                    <a:pt x="80304" y="12854"/>
                  </a:lnTo>
                  <a:lnTo>
                    <a:pt x="73407" y="7227"/>
                  </a:lnTo>
                  <a:lnTo>
                    <a:pt x="65455" y="3210"/>
                  </a:lnTo>
                  <a:lnTo>
                    <a:pt x="56445" y="802"/>
                  </a:lnTo>
                  <a:lnTo>
                    <a:pt x="46376" y="0"/>
                  </a:lnTo>
                  <a:close/>
                </a:path>
                <a:path w="93345" h="97154">
                  <a:moveTo>
                    <a:pt x="82920" y="16170"/>
                  </a:moveTo>
                  <a:lnTo>
                    <a:pt x="54559" y="16170"/>
                  </a:lnTo>
                  <a:lnTo>
                    <a:pt x="60951" y="18815"/>
                  </a:lnTo>
                  <a:lnTo>
                    <a:pt x="70601" y="29393"/>
                  </a:lnTo>
                  <a:lnTo>
                    <a:pt x="73010" y="37406"/>
                  </a:lnTo>
                  <a:lnTo>
                    <a:pt x="72955" y="49050"/>
                  </a:lnTo>
                  <a:lnTo>
                    <a:pt x="72545" y="55798"/>
                  </a:lnTo>
                  <a:lnTo>
                    <a:pt x="54289" y="80773"/>
                  </a:lnTo>
                  <a:lnTo>
                    <a:pt x="83033" y="80773"/>
                  </a:lnTo>
                  <a:lnTo>
                    <a:pt x="92989" y="48156"/>
                  </a:lnTo>
                  <a:lnTo>
                    <a:pt x="92227" y="37783"/>
                  </a:lnTo>
                  <a:lnTo>
                    <a:pt x="89842" y="28217"/>
                  </a:lnTo>
                  <a:lnTo>
                    <a:pt x="85868" y="19907"/>
                  </a:lnTo>
                  <a:lnTo>
                    <a:pt x="82920" y="1617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1" name="object 92">
              <a:extLst>
                <a:ext uri="{FF2B5EF4-FFF2-40B4-BE49-F238E27FC236}">
                  <a16:creationId xmlns:a16="http://schemas.microsoft.com/office/drawing/2014/main" id="{8737050C-F313-ECF0-6186-F3887126944F}"/>
                </a:ext>
              </a:extLst>
            </p:cNvPr>
            <p:cNvSpPr/>
            <p:nvPr/>
          </p:nvSpPr>
          <p:spPr>
            <a:xfrm>
              <a:off x="6742955" y="6496084"/>
              <a:ext cx="53975" cy="52705"/>
            </a:xfrm>
            <a:custGeom>
              <a:avLst/>
              <a:gdLst/>
              <a:ahLst/>
              <a:cxnLst/>
              <a:rect l="l" t="t" r="r" b="b"/>
              <a:pathLst>
                <a:path w="53975" h="52704">
                  <a:moveTo>
                    <a:pt x="33497" y="32946"/>
                  </a:moveTo>
                  <a:lnTo>
                    <a:pt x="20106" y="32946"/>
                  </a:lnTo>
                  <a:lnTo>
                    <a:pt x="20106" y="52445"/>
                  </a:lnTo>
                  <a:lnTo>
                    <a:pt x="33497" y="52445"/>
                  </a:lnTo>
                  <a:lnTo>
                    <a:pt x="33497" y="32946"/>
                  </a:lnTo>
                  <a:close/>
                </a:path>
                <a:path w="53975" h="52704">
                  <a:moveTo>
                    <a:pt x="53643" y="19486"/>
                  </a:moveTo>
                  <a:lnTo>
                    <a:pt x="0" y="19486"/>
                  </a:lnTo>
                  <a:lnTo>
                    <a:pt x="0" y="32946"/>
                  </a:lnTo>
                  <a:lnTo>
                    <a:pt x="53643" y="32946"/>
                  </a:lnTo>
                  <a:lnTo>
                    <a:pt x="53643" y="19486"/>
                  </a:lnTo>
                  <a:close/>
                </a:path>
                <a:path w="53975" h="52704">
                  <a:moveTo>
                    <a:pt x="33497" y="0"/>
                  </a:moveTo>
                  <a:lnTo>
                    <a:pt x="20106" y="0"/>
                  </a:lnTo>
                  <a:lnTo>
                    <a:pt x="20106" y="19486"/>
                  </a:lnTo>
                  <a:lnTo>
                    <a:pt x="33497" y="19486"/>
                  </a:lnTo>
                  <a:lnTo>
                    <a:pt x="33497" y="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2" name="object 93">
              <a:extLst>
                <a:ext uri="{FF2B5EF4-FFF2-40B4-BE49-F238E27FC236}">
                  <a16:creationId xmlns:a16="http://schemas.microsoft.com/office/drawing/2014/main" id="{2895D7F3-7892-1E38-459F-F60E22A0AACD}"/>
                </a:ext>
              </a:extLst>
            </p:cNvPr>
            <p:cNvSpPr/>
            <p:nvPr/>
          </p:nvSpPr>
          <p:spPr>
            <a:xfrm>
              <a:off x="6281529" y="6616990"/>
              <a:ext cx="322917" cy="150781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3" name="object 94">
              <a:extLst>
                <a:ext uri="{FF2B5EF4-FFF2-40B4-BE49-F238E27FC236}">
                  <a16:creationId xmlns:a16="http://schemas.microsoft.com/office/drawing/2014/main" id="{91914D61-D887-88A8-5C57-0BD3F8DDE102}"/>
                </a:ext>
              </a:extLst>
            </p:cNvPr>
            <p:cNvSpPr/>
            <p:nvPr/>
          </p:nvSpPr>
          <p:spPr>
            <a:xfrm>
              <a:off x="6931625" y="6772047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5" h="93979">
                  <a:moveTo>
                    <a:pt x="19366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366" y="93759"/>
                  </a:lnTo>
                  <a:lnTo>
                    <a:pt x="19366" y="52761"/>
                  </a:lnTo>
                  <a:lnTo>
                    <a:pt x="76670" y="52761"/>
                  </a:lnTo>
                  <a:lnTo>
                    <a:pt x="76670" y="36906"/>
                  </a:lnTo>
                  <a:lnTo>
                    <a:pt x="19366" y="36906"/>
                  </a:lnTo>
                  <a:lnTo>
                    <a:pt x="19366" y="0"/>
                  </a:lnTo>
                  <a:close/>
                </a:path>
                <a:path w="76835" h="93979">
                  <a:moveTo>
                    <a:pt x="76670" y="52761"/>
                  </a:moveTo>
                  <a:lnTo>
                    <a:pt x="57304" y="52761"/>
                  </a:lnTo>
                  <a:lnTo>
                    <a:pt x="57304" y="93759"/>
                  </a:lnTo>
                  <a:lnTo>
                    <a:pt x="76670" y="93759"/>
                  </a:lnTo>
                  <a:lnTo>
                    <a:pt x="76670" y="52761"/>
                  </a:lnTo>
                  <a:close/>
                </a:path>
                <a:path w="76835" h="93979">
                  <a:moveTo>
                    <a:pt x="76670" y="0"/>
                  </a:moveTo>
                  <a:lnTo>
                    <a:pt x="57304" y="0"/>
                  </a:lnTo>
                  <a:lnTo>
                    <a:pt x="57304" y="36906"/>
                  </a:lnTo>
                  <a:lnTo>
                    <a:pt x="76670" y="36906"/>
                  </a:lnTo>
                  <a:lnTo>
                    <a:pt x="76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4" name="object 95">
              <a:extLst>
                <a:ext uri="{FF2B5EF4-FFF2-40B4-BE49-F238E27FC236}">
                  <a16:creationId xmlns:a16="http://schemas.microsoft.com/office/drawing/2014/main" id="{8BC53B79-0D49-9428-3EA2-3C2F8CFCE98A}"/>
                </a:ext>
              </a:extLst>
            </p:cNvPr>
            <p:cNvSpPr/>
            <p:nvPr/>
          </p:nvSpPr>
          <p:spPr>
            <a:xfrm>
              <a:off x="6740762" y="6647302"/>
              <a:ext cx="164465" cy="128905"/>
            </a:xfrm>
            <a:custGeom>
              <a:avLst/>
              <a:gdLst/>
              <a:ahLst/>
              <a:cxnLst/>
              <a:rect l="l" t="t" r="r" b="b"/>
              <a:pathLst>
                <a:path w="164464" h="128904">
                  <a:moveTo>
                    <a:pt x="0" y="0"/>
                  </a:moveTo>
                  <a:lnTo>
                    <a:pt x="163879" y="128666"/>
                  </a:lnTo>
                </a:path>
              </a:pathLst>
            </a:custGeom>
            <a:ln w="1981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5" name="object 96">
              <a:extLst>
                <a:ext uri="{FF2B5EF4-FFF2-40B4-BE49-F238E27FC236}">
                  <a16:creationId xmlns:a16="http://schemas.microsoft.com/office/drawing/2014/main" id="{4EE80C3A-6D23-B2B4-54BC-C33E6523AEBF}"/>
                </a:ext>
              </a:extLst>
            </p:cNvPr>
            <p:cNvSpPr/>
            <p:nvPr/>
          </p:nvSpPr>
          <p:spPr>
            <a:xfrm>
              <a:off x="6693416" y="6172608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5" h="93979">
                  <a:moveTo>
                    <a:pt x="19366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366" y="93759"/>
                  </a:lnTo>
                  <a:lnTo>
                    <a:pt x="19366" y="52761"/>
                  </a:lnTo>
                  <a:lnTo>
                    <a:pt x="76670" y="52761"/>
                  </a:lnTo>
                  <a:lnTo>
                    <a:pt x="76670" y="36906"/>
                  </a:lnTo>
                  <a:lnTo>
                    <a:pt x="19366" y="36906"/>
                  </a:lnTo>
                  <a:lnTo>
                    <a:pt x="19366" y="0"/>
                  </a:lnTo>
                  <a:close/>
                </a:path>
                <a:path w="76835" h="93979">
                  <a:moveTo>
                    <a:pt x="76670" y="52761"/>
                  </a:moveTo>
                  <a:lnTo>
                    <a:pt x="57304" y="52761"/>
                  </a:lnTo>
                  <a:lnTo>
                    <a:pt x="57304" y="93759"/>
                  </a:lnTo>
                  <a:lnTo>
                    <a:pt x="76670" y="93759"/>
                  </a:lnTo>
                  <a:lnTo>
                    <a:pt x="76670" y="52761"/>
                  </a:lnTo>
                  <a:close/>
                </a:path>
                <a:path w="76835" h="93979">
                  <a:moveTo>
                    <a:pt x="76670" y="0"/>
                  </a:moveTo>
                  <a:lnTo>
                    <a:pt x="57304" y="0"/>
                  </a:lnTo>
                  <a:lnTo>
                    <a:pt x="57304" y="36906"/>
                  </a:lnTo>
                  <a:lnTo>
                    <a:pt x="76670" y="36906"/>
                  </a:lnTo>
                  <a:lnTo>
                    <a:pt x="76670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6" name="object 97">
              <a:extLst>
                <a:ext uri="{FF2B5EF4-FFF2-40B4-BE49-F238E27FC236}">
                  <a16:creationId xmlns:a16="http://schemas.microsoft.com/office/drawing/2014/main" id="{E12F9AF5-484A-C331-0454-DA918E28B278}"/>
                </a:ext>
              </a:extLst>
            </p:cNvPr>
            <p:cNvSpPr/>
            <p:nvPr/>
          </p:nvSpPr>
          <p:spPr>
            <a:xfrm>
              <a:off x="6689149" y="6285853"/>
              <a:ext cx="35560" cy="224154"/>
            </a:xfrm>
            <a:custGeom>
              <a:avLst/>
              <a:gdLst/>
              <a:ahLst/>
              <a:cxnLst/>
              <a:rect l="l" t="t" r="r" b="b"/>
              <a:pathLst>
                <a:path w="35560" h="224154">
                  <a:moveTo>
                    <a:pt x="0" y="224044"/>
                  </a:moveTo>
                  <a:lnTo>
                    <a:pt x="35340" y="0"/>
                  </a:lnTo>
                </a:path>
              </a:pathLst>
            </a:custGeom>
            <a:ln w="2008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79B86BF-F68D-7B48-6856-28C37A1A32E1}"/>
              </a:ext>
            </a:extLst>
          </p:cNvPr>
          <p:cNvGrpSpPr/>
          <p:nvPr/>
        </p:nvGrpSpPr>
        <p:grpSpPr>
          <a:xfrm>
            <a:off x="9250257" y="3249712"/>
            <a:ext cx="826173" cy="570046"/>
            <a:chOff x="9241512" y="6414299"/>
            <a:chExt cx="499420" cy="289880"/>
          </a:xfrm>
        </p:grpSpPr>
        <p:sp>
          <p:nvSpPr>
            <p:cNvPr id="28" name="object 98">
              <a:extLst>
                <a:ext uri="{FF2B5EF4-FFF2-40B4-BE49-F238E27FC236}">
                  <a16:creationId xmlns:a16="http://schemas.microsoft.com/office/drawing/2014/main" id="{8A170BF5-88F0-276E-8CC5-B80567EAB18F}"/>
                </a:ext>
              </a:extLst>
            </p:cNvPr>
            <p:cNvSpPr/>
            <p:nvPr/>
          </p:nvSpPr>
          <p:spPr>
            <a:xfrm>
              <a:off x="9326029" y="6425193"/>
              <a:ext cx="93345" cy="97155"/>
            </a:xfrm>
            <a:custGeom>
              <a:avLst/>
              <a:gdLst/>
              <a:ahLst/>
              <a:cxnLst/>
              <a:rect l="l" t="t" r="r" b="b"/>
              <a:pathLst>
                <a:path w="93345" h="97154">
                  <a:moveTo>
                    <a:pt x="46295" y="0"/>
                  </a:moveTo>
                  <a:lnTo>
                    <a:pt x="38490" y="0"/>
                  </a:lnTo>
                  <a:lnTo>
                    <a:pt x="31626" y="1236"/>
                  </a:lnTo>
                  <a:lnTo>
                    <a:pt x="25704" y="3710"/>
                  </a:lnTo>
                  <a:lnTo>
                    <a:pt x="21129" y="5539"/>
                  </a:lnTo>
                  <a:lnTo>
                    <a:pt x="0" y="39511"/>
                  </a:lnTo>
                  <a:lnTo>
                    <a:pt x="0" y="49050"/>
                  </a:lnTo>
                  <a:lnTo>
                    <a:pt x="19407" y="89779"/>
                  </a:lnTo>
                  <a:lnTo>
                    <a:pt x="46565" y="96957"/>
                  </a:lnTo>
                  <a:lnTo>
                    <a:pt x="56631" y="96155"/>
                  </a:lnTo>
                  <a:lnTo>
                    <a:pt x="65625" y="93751"/>
                  </a:lnTo>
                  <a:lnTo>
                    <a:pt x="73533" y="89746"/>
                  </a:lnTo>
                  <a:lnTo>
                    <a:pt x="80344" y="84141"/>
                  </a:lnTo>
                  <a:lnTo>
                    <a:pt x="83005" y="80773"/>
                  </a:lnTo>
                  <a:lnTo>
                    <a:pt x="38759" y="80773"/>
                  </a:lnTo>
                  <a:lnTo>
                    <a:pt x="32434" y="78036"/>
                  </a:lnTo>
                  <a:lnTo>
                    <a:pt x="22475" y="67076"/>
                  </a:lnTo>
                  <a:lnTo>
                    <a:pt x="20015" y="59342"/>
                  </a:lnTo>
                  <a:lnTo>
                    <a:pt x="19981" y="37419"/>
                  </a:lnTo>
                  <a:lnTo>
                    <a:pt x="22340" y="29564"/>
                  </a:lnTo>
                  <a:lnTo>
                    <a:pt x="27270" y="24117"/>
                  </a:lnTo>
                  <a:lnTo>
                    <a:pt x="32164" y="18854"/>
                  </a:lnTo>
                  <a:lnTo>
                    <a:pt x="38490" y="16183"/>
                  </a:lnTo>
                  <a:lnTo>
                    <a:pt x="82839" y="16183"/>
                  </a:lnTo>
                  <a:lnTo>
                    <a:pt x="80210" y="12854"/>
                  </a:lnTo>
                  <a:lnTo>
                    <a:pt x="73321" y="7232"/>
                  </a:lnTo>
                  <a:lnTo>
                    <a:pt x="65372" y="3215"/>
                  </a:lnTo>
                  <a:lnTo>
                    <a:pt x="56364" y="804"/>
                  </a:lnTo>
                  <a:lnTo>
                    <a:pt x="46295" y="0"/>
                  </a:lnTo>
                  <a:close/>
                </a:path>
                <a:path w="93345" h="97154">
                  <a:moveTo>
                    <a:pt x="82839" y="16183"/>
                  </a:moveTo>
                  <a:lnTo>
                    <a:pt x="54505" y="16183"/>
                  </a:lnTo>
                  <a:lnTo>
                    <a:pt x="60965" y="18828"/>
                  </a:lnTo>
                  <a:lnTo>
                    <a:pt x="65759" y="24209"/>
                  </a:lnTo>
                  <a:lnTo>
                    <a:pt x="70520" y="29406"/>
                  </a:lnTo>
                  <a:lnTo>
                    <a:pt x="72942" y="37419"/>
                  </a:lnTo>
                  <a:lnTo>
                    <a:pt x="72889" y="49050"/>
                  </a:lnTo>
                  <a:lnTo>
                    <a:pt x="54236" y="80773"/>
                  </a:lnTo>
                  <a:lnTo>
                    <a:pt x="83005" y="80773"/>
                  </a:lnTo>
                  <a:lnTo>
                    <a:pt x="92962" y="49050"/>
                  </a:lnTo>
                  <a:lnTo>
                    <a:pt x="92962" y="48156"/>
                  </a:lnTo>
                  <a:lnTo>
                    <a:pt x="92190" y="37785"/>
                  </a:lnTo>
                  <a:lnTo>
                    <a:pt x="89782" y="28222"/>
                  </a:lnTo>
                  <a:lnTo>
                    <a:pt x="85784" y="19913"/>
                  </a:lnTo>
                  <a:lnTo>
                    <a:pt x="82839" y="16183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29" name="object 99">
              <a:extLst>
                <a:ext uri="{FF2B5EF4-FFF2-40B4-BE49-F238E27FC236}">
                  <a16:creationId xmlns:a16="http://schemas.microsoft.com/office/drawing/2014/main" id="{4CA7A9FC-A6B2-1694-0D6A-02E009CBB913}"/>
                </a:ext>
              </a:extLst>
            </p:cNvPr>
            <p:cNvSpPr/>
            <p:nvPr/>
          </p:nvSpPr>
          <p:spPr>
            <a:xfrm>
              <a:off x="9241512" y="6414299"/>
              <a:ext cx="53975" cy="10160"/>
            </a:xfrm>
            <a:custGeom>
              <a:avLst/>
              <a:gdLst/>
              <a:ahLst/>
              <a:cxnLst/>
              <a:rect l="l" t="t" r="r" b="b"/>
              <a:pathLst>
                <a:path w="53975" h="10159">
                  <a:moveTo>
                    <a:pt x="0" y="9670"/>
                  </a:moveTo>
                  <a:lnTo>
                    <a:pt x="53647" y="9670"/>
                  </a:lnTo>
                  <a:lnTo>
                    <a:pt x="53647" y="0"/>
                  </a:lnTo>
                  <a:lnTo>
                    <a:pt x="0" y="0"/>
                  </a:lnTo>
                  <a:lnTo>
                    <a:pt x="0" y="967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0" name="object 100">
              <a:extLst>
                <a:ext uri="{FF2B5EF4-FFF2-40B4-BE49-F238E27FC236}">
                  <a16:creationId xmlns:a16="http://schemas.microsoft.com/office/drawing/2014/main" id="{B271E7A4-1FC5-0AF4-FC70-3143F38DB2AD}"/>
                </a:ext>
              </a:extLst>
            </p:cNvPr>
            <p:cNvSpPr/>
            <p:nvPr/>
          </p:nvSpPr>
          <p:spPr>
            <a:xfrm>
              <a:off x="9664097" y="6610199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4" h="93979">
                  <a:moveTo>
                    <a:pt x="19245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245" y="93759"/>
                  </a:lnTo>
                  <a:lnTo>
                    <a:pt x="19245" y="52761"/>
                  </a:lnTo>
                  <a:lnTo>
                    <a:pt x="76576" y="52761"/>
                  </a:lnTo>
                  <a:lnTo>
                    <a:pt x="76576" y="36906"/>
                  </a:lnTo>
                  <a:lnTo>
                    <a:pt x="19245" y="36906"/>
                  </a:lnTo>
                  <a:lnTo>
                    <a:pt x="19245" y="0"/>
                  </a:lnTo>
                  <a:close/>
                </a:path>
                <a:path w="76834" h="93979">
                  <a:moveTo>
                    <a:pt x="76576" y="52761"/>
                  </a:moveTo>
                  <a:lnTo>
                    <a:pt x="57196" y="52761"/>
                  </a:lnTo>
                  <a:lnTo>
                    <a:pt x="57196" y="93759"/>
                  </a:lnTo>
                  <a:lnTo>
                    <a:pt x="76576" y="93759"/>
                  </a:lnTo>
                  <a:lnTo>
                    <a:pt x="76576" y="52761"/>
                  </a:lnTo>
                  <a:close/>
                </a:path>
                <a:path w="76834" h="93979">
                  <a:moveTo>
                    <a:pt x="76576" y="0"/>
                  </a:moveTo>
                  <a:lnTo>
                    <a:pt x="57196" y="0"/>
                  </a:lnTo>
                  <a:lnTo>
                    <a:pt x="57196" y="36906"/>
                  </a:lnTo>
                  <a:lnTo>
                    <a:pt x="76576" y="36906"/>
                  </a:lnTo>
                  <a:lnTo>
                    <a:pt x="76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1" name="object 101">
              <a:extLst>
                <a:ext uri="{FF2B5EF4-FFF2-40B4-BE49-F238E27FC236}">
                  <a16:creationId xmlns:a16="http://schemas.microsoft.com/office/drawing/2014/main" id="{E27C566C-2D53-7FE9-B4CC-CE93E76814A1}"/>
                </a:ext>
              </a:extLst>
            </p:cNvPr>
            <p:cNvSpPr/>
            <p:nvPr/>
          </p:nvSpPr>
          <p:spPr>
            <a:xfrm>
              <a:off x="9439076" y="6519559"/>
              <a:ext cx="198120" cy="110489"/>
            </a:xfrm>
            <a:custGeom>
              <a:avLst/>
              <a:gdLst/>
              <a:ahLst/>
              <a:cxnLst/>
              <a:rect l="l" t="t" r="r" b="b"/>
              <a:pathLst>
                <a:path w="198120" h="110490">
                  <a:moveTo>
                    <a:pt x="0" y="0"/>
                  </a:moveTo>
                  <a:lnTo>
                    <a:pt x="197968" y="109969"/>
                  </a:lnTo>
                </a:path>
              </a:pathLst>
            </a:custGeom>
            <a:ln w="1975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ED0D2F3-7FA1-17CB-E131-B273AC7E92DA}"/>
              </a:ext>
            </a:extLst>
          </p:cNvPr>
          <p:cNvGrpSpPr/>
          <p:nvPr/>
        </p:nvGrpSpPr>
        <p:grpSpPr>
          <a:xfrm>
            <a:off x="7192563" y="3244003"/>
            <a:ext cx="1251324" cy="492980"/>
            <a:chOff x="7804914" y="6343104"/>
            <a:chExt cx="734397" cy="289328"/>
          </a:xfrm>
        </p:grpSpPr>
        <p:sp>
          <p:nvSpPr>
            <p:cNvPr id="33" name="object 102">
              <a:extLst>
                <a:ext uri="{FF2B5EF4-FFF2-40B4-BE49-F238E27FC236}">
                  <a16:creationId xmlns:a16="http://schemas.microsoft.com/office/drawing/2014/main" id="{234AC922-1D4D-6AB1-BEA0-BE901D1F8AEB}"/>
                </a:ext>
              </a:extLst>
            </p:cNvPr>
            <p:cNvSpPr/>
            <p:nvPr/>
          </p:nvSpPr>
          <p:spPr>
            <a:xfrm>
              <a:off x="8130600" y="6343104"/>
              <a:ext cx="93345" cy="97155"/>
            </a:xfrm>
            <a:custGeom>
              <a:avLst/>
              <a:gdLst/>
              <a:ahLst/>
              <a:cxnLst/>
              <a:rect l="l" t="t" r="r" b="b"/>
              <a:pathLst>
                <a:path w="93345" h="97154">
                  <a:moveTo>
                    <a:pt x="46430" y="0"/>
                  </a:moveTo>
                  <a:lnTo>
                    <a:pt x="38624" y="0"/>
                  </a:lnTo>
                  <a:lnTo>
                    <a:pt x="31761" y="1236"/>
                  </a:lnTo>
                  <a:lnTo>
                    <a:pt x="1480" y="31485"/>
                  </a:lnTo>
                  <a:lnTo>
                    <a:pt x="0" y="39498"/>
                  </a:lnTo>
                  <a:lnTo>
                    <a:pt x="0" y="49050"/>
                  </a:lnTo>
                  <a:lnTo>
                    <a:pt x="19484" y="89774"/>
                  </a:lnTo>
                  <a:lnTo>
                    <a:pt x="46699" y="96957"/>
                  </a:lnTo>
                  <a:lnTo>
                    <a:pt x="56690" y="96155"/>
                  </a:lnTo>
                  <a:lnTo>
                    <a:pt x="65658" y="93749"/>
                  </a:lnTo>
                  <a:lnTo>
                    <a:pt x="73592" y="89741"/>
                  </a:lnTo>
                  <a:lnTo>
                    <a:pt x="80479" y="84128"/>
                  </a:lnTo>
                  <a:lnTo>
                    <a:pt x="83092" y="80773"/>
                  </a:lnTo>
                  <a:lnTo>
                    <a:pt x="38893" y="80773"/>
                  </a:lnTo>
                  <a:lnTo>
                    <a:pt x="32568" y="78036"/>
                  </a:lnTo>
                  <a:lnTo>
                    <a:pt x="27454" y="72550"/>
                  </a:lnTo>
                  <a:lnTo>
                    <a:pt x="22475" y="67076"/>
                  </a:lnTo>
                  <a:lnTo>
                    <a:pt x="20016" y="59335"/>
                  </a:lnTo>
                  <a:lnTo>
                    <a:pt x="19984" y="37406"/>
                  </a:lnTo>
                  <a:lnTo>
                    <a:pt x="22475" y="29551"/>
                  </a:lnTo>
                  <a:lnTo>
                    <a:pt x="32164" y="18854"/>
                  </a:lnTo>
                  <a:lnTo>
                    <a:pt x="38624" y="16170"/>
                  </a:lnTo>
                  <a:lnTo>
                    <a:pt x="82955" y="16170"/>
                  </a:lnTo>
                  <a:lnTo>
                    <a:pt x="80344" y="12854"/>
                  </a:lnTo>
                  <a:lnTo>
                    <a:pt x="73455" y="7227"/>
                  </a:lnTo>
                  <a:lnTo>
                    <a:pt x="65507" y="3210"/>
                  </a:lnTo>
                  <a:lnTo>
                    <a:pt x="56498" y="802"/>
                  </a:lnTo>
                  <a:lnTo>
                    <a:pt x="46430" y="0"/>
                  </a:lnTo>
                  <a:close/>
                </a:path>
                <a:path w="93345" h="97154">
                  <a:moveTo>
                    <a:pt x="82955" y="16170"/>
                  </a:moveTo>
                  <a:lnTo>
                    <a:pt x="54639" y="16170"/>
                  </a:lnTo>
                  <a:lnTo>
                    <a:pt x="60965" y="18815"/>
                  </a:lnTo>
                  <a:lnTo>
                    <a:pt x="70654" y="29393"/>
                  </a:lnTo>
                  <a:lnTo>
                    <a:pt x="73077" y="37406"/>
                  </a:lnTo>
                  <a:lnTo>
                    <a:pt x="73021" y="49050"/>
                  </a:lnTo>
                  <a:lnTo>
                    <a:pt x="72600" y="55798"/>
                  </a:lnTo>
                  <a:lnTo>
                    <a:pt x="54370" y="80773"/>
                  </a:lnTo>
                  <a:lnTo>
                    <a:pt x="83092" y="80773"/>
                  </a:lnTo>
                  <a:lnTo>
                    <a:pt x="92962" y="48156"/>
                  </a:lnTo>
                  <a:lnTo>
                    <a:pt x="92211" y="37783"/>
                  </a:lnTo>
                  <a:lnTo>
                    <a:pt x="89849" y="28217"/>
                  </a:lnTo>
                  <a:lnTo>
                    <a:pt x="85898" y="19907"/>
                  </a:lnTo>
                  <a:lnTo>
                    <a:pt x="82955" y="16170"/>
                  </a:lnTo>
                  <a:close/>
                </a:path>
              </a:pathLst>
            </a:custGeom>
            <a:solidFill>
              <a:srgbClr val="EF0909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4" name="object 103">
              <a:extLst>
                <a:ext uri="{FF2B5EF4-FFF2-40B4-BE49-F238E27FC236}">
                  <a16:creationId xmlns:a16="http://schemas.microsoft.com/office/drawing/2014/main" id="{30DDA386-AD06-73C1-9948-CBF9794F8CFA}"/>
                </a:ext>
              </a:extLst>
            </p:cNvPr>
            <p:cNvSpPr/>
            <p:nvPr/>
          </p:nvSpPr>
          <p:spPr>
            <a:xfrm>
              <a:off x="7804914" y="6434410"/>
              <a:ext cx="302453" cy="18146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5" name="object 104">
              <a:extLst>
                <a:ext uri="{FF2B5EF4-FFF2-40B4-BE49-F238E27FC236}">
                  <a16:creationId xmlns:a16="http://schemas.microsoft.com/office/drawing/2014/main" id="{58C9CF3D-7E64-79AC-876B-2606000AF9E0}"/>
                </a:ext>
              </a:extLst>
            </p:cNvPr>
            <p:cNvSpPr/>
            <p:nvPr/>
          </p:nvSpPr>
          <p:spPr>
            <a:xfrm>
              <a:off x="8462476" y="6538452"/>
              <a:ext cx="76835" cy="93980"/>
            </a:xfrm>
            <a:custGeom>
              <a:avLst/>
              <a:gdLst/>
              <a:ahLst/>
              <a:cxnLst/>
              <a:rect l="l" t="t" r="r" b="b"/>
              <a:pathLst>
                <a:path w="76834" h="93979">
                  <a:moveTo>
                    <a:pt x="19379" y="0"/>
                  </a:moveTo>
                  <a:lnTo>
                    <a:pt x="0" y="0"/>
                  </a:lnTo>
                  <a:lnTo>
                    <a:pt x="0" y="93759"/>
                  </a:lnTo>
                  <a:lnTo>
                    <a:pt x="19379" y="93759"/>
                  </a:lnTo>
                  <a:lnTo>
                    <a:pt x="19379" y="52761"/>
                  </a:lnTo>
                  <a:lnTo>
                    <a:pt x="76576" y="52761"/>
                  </a:lnTo>
                  <a:lnTo>
                    <a:pt x="76576" y="36893"/>
                  </a:lnTo>
                  <a:lnTo>
                    <a:pt x="19379" y="36893"/>
                  </a:lnTo>
                  <a:lnTo>
                    <a:pt x="19379" y="0"/>
                  </a:lnTo>
                  <a:close/>
                </a:path>
                <a:path w="76834" h="93979">
                  <a:moveTo>
                    <a:pt x="76576" y="52761"/>
                  </a:moveTo>
                  <a:lnTo>
                    <a:pt x="57196" y="52761"/>
                  </a:lnTo>
                  <a:lnTo>
                    <a:pt x="57196" y="93759"/>
                  </a:lnTo>
                  <a:lnTo>
                    <a:pt x="76576" y="93759"/>
                  </a:lnTo>
                  <a:lnTo>
                    <a:pt x="76576" y="52761"/>
                  </a:lnTo>
                  <a:close/>
                </a:path>
                <a:path w="76834" h="93979">
                  <a:moveTo>
                    <a:pt x="76576" y="0"/>
                  </a:moveTo>
                  <a:lnTo>
                    <a:pt x="57196" y="0"/>
                  </a:lnTo>
                  <a:lnTo>
                    <a:pt x="57196" y="36893"/>
                  </a:lnTo>
                  <a:lnTo>
                    <a:pt x="76576" y="36893"/>
                  </a:lnTo>
                  <a:lnTo>
                    <a:pt x="76576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  <p:sp>
          <p:nvSpPr>
            <p:cNvPr id="36" name="object 105">
              <a:extLst>
                <a:ext uri="{FF2B5EF4-FFF2-40B4-BE49-F238E27FC236}">
                  <a16:creationId xmlns:a16="http://schemas.microsoft.com/office/drawing/2014/main" id="{AA08D79D-BD0D-ABC5-737D-893FB1E1D3F1}"/>
                </a:ext>
              </a:extLst>
            </p:cNvPr>
            <p:cNvSpPr/>
            <p:nvPr/>
          </p:nvSpPr>
          <p:spPr>
            <a:xfrm>
              <a:off x="8243648" y="6440233"/>
              <a:ext cx="192405" cy="114935"/>
            </a:xfrm>
            <a:custGeom>
              <a:avLst/>
              <a:gdLst/>
              <a:ahLst/>
              <a:cxnLst/>
              <a:rect l="l" t="t" r="r" b="b"/>
              <a:pathLst>
                <a:path w="192404" h="114934">
                  <a:moveTo>
                    <a:pt x="0" y="0"/>
                  </a:moveTo>
                  <a:lnTo>
                    <a:pt x="191777" y="114680"/>
                  </a:lnTo>
                </a:path>
              </a:pathLst>
            </a:custGeom>
            <a:ln w="1976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dirty="0">
                <a:latin typeface="Arial" panose="020B0604020202020204" pitchFamily="34" charset="0"/>
              </a:endParaRPr>
            </a:p>
          </p:txBody>
        </p:sp>
      </p:grpSp>
      <p:sp>
        <p:nvSpPr>
          <p:cNvPr id="37" name="Date Placeholder 36">
            <a:extLst>
              <a:ext uri="{FF2B5EF4-FFF2-40B4-BE49-F238E27FC236}">
                <a16:creationId xmlns:a16="http://schemas.microsoft.com/office/drawing/2014/main" id="{5BD22570-9D5F-9DCA-AA66-E2037FC7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97696-3B41-4681-999A-70C29FC002DB}" type="datetime1">
              <a:rPr lang="en-US" smtClean="0"/>
              <a:t>8/17/2024</a:t>
            </a:fld>
            <a:endParaRPr lang="en-US"/>
          </a:p>
        </p:txBody>
      </p:sp>
      <p:sp>
        <p:nvSpPr>
          <p:cNvPr id="38" name="Footer Placeholder 37">
            <a:extLst>
              <a:ext uri="{FF2B5EF4-FFF2-40B4-BE49-F238E27FC236}">
                <a16:creationId xmlns:a16="http://schemas.microsoft.com/office/drawing/2014/main" id="{7C7B7DED-4F89-60F7-2066-212093523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39" name="Slide Number Placeholder 38">
            <a:extLst>
              <a:ext uri="{FF2B5EF4-FFF2-40B4-BE49-F238E27FC236}">
                <a16:creationId xmlns:a16="http://schemas.microsoft.com/office/drawing/2014/main" id="{A2A84DDF-413B-61D2-1962-96E809755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B1592AD-6330-812B-17C6-F8D9A9E50341}"/>
                  </a:ext>
                </a:extLst>
              </p14:cNvPr>
              <p14:cNvContentPartPr/>
              <p14:nvPr/>
            </p14:nvContentPartPr>
            <p14:xfrm>
              <a:off x="4895950" y="643202"/>
              <a:ext cx="297000" cy="702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B1592AD-6330-812B-17C6-F8D9A9E5034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87310" y="634562"/>
                <a:ext cx="314640" cy="8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1936F53-61E7-BEB6-4992-0A3A1AD35EF0}"/>
                  </a:ext>
                </a:extLst>
              </p14:cNvPr>
              <p14:cNvContentPartPr/>
              <p14:nvPr/>
            </p14:nvContentPartPr>
            <p14:xfrm>
              <a:off x="244030" y="1159082"/>
              <a:ext cx="26640" cy="583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1936F53-61E7-BEB6-4992-0A3A1AD35EF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5390" y="1150442"/>
                <a:ext cx="44280" cy="7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17EB68A-2728-3162-5E8C-CD72EFC1B310}"/>
                  </a:ext>
                </a:extLst>
              </p14:cNvPr>
              <p14:cNvContentPartPr/>
              <p14:nvPr/>
            </p14:nvContentPartPr>
            <p14:xfrm>
              <a:off x="7314070" y="4043762"/>
              <a:ext cx="962640" cy="3654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17EB68A-2728-3162-5E8C-CD72EFC1B31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305070" y="4034762"/>
                <a:ext cx="980280" cy="38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5280E81-7D98-EB38-A509-0F4DF2F07FC2}"/>
                  </a:ext>
                </a:extLst>
              </p14:cNvPr>
              <p14:cNvContentPartPr/>
              <p14:nvPr/>
            </p14:nvContentPartPr>
            <p14:xfrm>
              <a:off x="7350430" y="2281922"/>
              <a:ext cx="267120" cy="3150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5280E81-7D98-EB38-A509-0F4DF2F07FC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341790" y="2273282"/>
                <a:ext cx="284760" cy="33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520B073E-40EC-8481-2C53-2EFA2E66F0AB}"/>
                  </a:ext>
                </a:extLst>
              </p14:cNvPr>
              <p14:cNvContentPartPr/>
              <p14:nvPr/>
            </p14:nvContentPartPr>
            <p14:xfrm>
              <a:off x="8025790" y="2325482"/>
              <a:ext cx="255960" cy="28404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520B073E-40EC-8481-2C53-2EFA2E66F0A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016790" y="2316842"/>
                <a:ext cx="27360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878486B4-430C-9C41-BE0D-4E9A477B24C0}"/>
                  </a:ext>
                </a:extLst>
              </p14:cNvPr>
              <p14:cNvContentPartPr/>
              <p14:nvPr/>
            </p14:nvContentPartPr>
            <p14:xfrm>
              <a:off x="7922470" y="1084562"/>
              <a:ext cx="221400" cy="13140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878486B4-430C-9C41-BE0D-4E9A477B24C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13830" y="1075922"/>
                <a:ext cx="239040" cy="14904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9F2902D6-9B7C-7A7E-12A6-87C87DF6A794}"/>
              </a:ext>
            </a:extLst>
          </p:cNvPr>
          <p:cNvGrpSpPr/>
          <p:nvPr/>
        </p:nvGrpSpPr>
        <p:grpSpPr>
          <a:xfrm>
            <a:off x="6425950" y="721682"/>
            <a:ext cx="2041560" cy="1028880"/>
            <a:chOff x="6425950" y="721682"/>
            <a:chExt cx="2041560" cy="1028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C335246-044E-BCBE-8CCD-E400F67579B4}"/>
                    </a:ext>
                  </a:extLst>
                </p14:cNvPr>
                <p14:cNvContentPartPr/>
                <p14:nvPr/>
              </p14:nvContentPartPr>
              <p14:xfrm>
                <a:off x="7507390" y="1409642"/>
                <a:ext cx="230040" cy="2077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C335246-044E-BCBE-8CCD-E400F67579B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498750" y="1400642"/>
                  <a:ext cx="2476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AE324B15-1CCC-AB14-5796-5D8B7B87135F}"/>
                    </a:ext>
                  </a:extLst>
                </p14:cNvPr>
                <p14:cNvContentPartPr/>
                <p14:nvPr/>
              </p14:nvContentPartPr>
              <p14:xfrm>
                <a:off x="8259790" y="1432682"/>
                <a:ext cx="207720" cy="2113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AE324B15-1CCC-AB14-5796-5D8B7B87135F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251150" y="1423682"/>
                  <a:ext cx="2253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E84ECEA-8DEE-15A9-9FA7-1BA4333882E1}"/>
                    </a:ext>
                  </a:extLst>
                </p14:cNvPr>
                <p14:cNvContentPartPr/>
                <p14:nvPr/>
              </p14:nvContentPartPr>
              <p14:xfrm>
                <a:off x="6833470" y="1073402"/>
                <a:ext cx="246600" cy="2199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E84ECEA-8DEE-15A9-9FA7-1BA4333882E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824830" y="1064762"/>
                  <a:ext cx="2642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461BE9A-FB5E-DCF9-0DB4-0C5E02C318FB}"/>
                    </a:ext>
                  </a:extLst>
                </p14:cNvPr>
                <p14:cNvContentPartPr/>
                <p14:nvPr/>
              </p14:nvContentPartPr>
              <p14:xfrm>
                <a:off x="6849670" y="1206962"/>
                <a:ext cx="171360" cy="946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461BE9A-FB5E-DCF9-0DB4-0C5E02C318F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840670" y="1197962"/>
                  <a:ext cx="1890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C2BCB658-67DD-2283-3AF6-5450D668ED11}"/>
                    </a:ext>
                  </a:extLst>
                </p14:cNvPr>
                <p14:cNvContentPartPr/>
                <p14:nvPr/>
              </p14:nvContentPartPr>
              <p14:xfrm>
                <a:off x="7128310" y="952802"/>
                <a:ext cx="127080" cy="2124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C2BCB658-67DD-2283-3AF6-5450D668ED1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119670" y="944162"/>
                  <a:ext cx="14472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DDEDDF9-3F23-D8B6-53DB-66986E13FD31}"/>
                    </a:ext>
                  </a:extLst>
                </p14:cNvPr>
                <p14:cNvContentPartPr/>
                <p14:nvPr/>
              </p14:nvContentPartPr>
              <p14:xfrm>
                <a:off x="7289950" y="899882"/>
                <a:ext cx="73440" cy="1159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DDEDDF9-3F23-D8B6-53DB-66986E13FD3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80950" y="890882"/>
                  <a:ext cx="910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2A98A83B-D46F-B453-CCA8-F0FA4E29A861}"/>
                    </a:ext>
                  </a:extLst>
                </p14:cNvPr>
                <p14:cNvContentPartPr/>
                <p14:nvPr/>
              </p14:nvContentPartPr>
              <p14:xfrm>
                <a:off x="7415950" y="860282"/>
                <a:ext cx="72720" cy="1080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2A98A83B-D46F-B453-CCA8-F0FA4E29A861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406950" y="851642"/>
                  <a:ext cx="9036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F276AAB-A353-E73C-D1C6-BA7881AD2793}"/>
                    </a:ext>
                  </a:extLst>
                </p14:cNvPr>
                <p14:cNvContentPartPr/>
                <p14:nvPr/>
              </p14:nvContentPartPr>
              <p14:xfrm>
                <a:off x="7479670" y="721682"/>
                <a:ext cx="96840" cy="1951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F276AAB-A353-E73C-D1C6-BA7881AD2793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470670" y="712682"/>
                  <a:ext cx="1144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C73E35BB-2508-9448-B6BD-6B9A7DFD5CF6}"/>
                    </a:ext>
                  </a:extLst>
                </p14:cNvPr>
                <p14:cNvContentPartPr/>
                <p14:nvPr/>
              </p14:nvContentPartPr>
              <p14:xfrm>
                <a:off x="7645270" y="724562"/>
                <a:ext cx="238320" cy="1116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C73E35BB-2508-9448-B6BD-6B9A7DFD5CF6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636630" y="715922"/>
                  <a:ext cx="2559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24739EC-D20D-5646-6C23-69331DE02B2E}"/>
                    </a:ext>
                  </a:extLst>
                </p14:cNvPr>
                <p14:cNvContentPartPr/>
                <p14:nvPr/>
              </p14:nvContentPartPr>
              <p14:xfrm>
                <a:off x="7585870" y="969362"/>
                <a:ext cx="184320" cy="1839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24739EC-D20D-5646-6C23-69331DE02B2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576870" y="960722"/>
                  <a:ext cx="20196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90706F7-1B40-33BD-9607-E30F0ACF55EC}"/>
                    </a:ext>
                  </a:extLst>
                </p14:cNvPr>
                <p14:cNvContentPartPr/>
                <p14:nvPr/>
              </p14:nvContentPartPr>
              <p14:xfrm>
                <a:off x="7842550" y="972602"/>
                <a:ext cx="67320" cy="1458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90706F7-1B40-33BD-9607-E30F0ACF55E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833910" y="963962"/>
                  <a:ext cx="8496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B27B32B-0489-CA5B-443E-32442B5ABB69}"/>
                    </a:ext>
                  </a:extLst>
                </p14:cNvPr>
                <p14:cNvContentPartPr/>
                <p14:nvPr/>
              </p14:nvContentPartPr>
              <p14:xfrm>
                <a:off x="7877110" y="924002"/>
                <a:ext cx="167760" cy="1306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B27B32B-0489-CA5B-443E-32442B5ABB69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868470" y="915002"/>
                  <a:ext cx="1854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08C6770-0FA0-95CD-AD34-A6DC83B440A9}"/>
                    </a:ext>
                  </a:extLst>
                </p14:cNvPr>
                <p14:cNvContentPartPr/>
                <p14:nvPr/>
              </p14:nvContentPartPr>
              <p14:xfrm>
                <a:off x="8057110" y="760922"/>
                <a:ext cx="100080" cy="1897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08C6770-0FA0-95CD-AD34-A6DC83B440A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048110" y="752282"/>
                  <a:ext cx="1177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AB1DC53-1ADE-9E9B-2A47-6F2FAF23DB0A}"/>
                    </a:ext>
                  </a:extLst>
                </p14:cNvPr>
                <p14:cNvContentPartPr/>
                <p14:nvPr/>
              </p14:nvContentPartPr>
              <p14:xfrm>
                <a:off x="6425950" y="1243322"/>
                <a:ext cx="408600" cy="5072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AB1DC53-1ADE-9E9B-2A47-6F2FAF23DB0A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6416950" y="1234682"/>
                  <a:ext cx="426240" cy="52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328B14C6-2420-D443-610F-EA56AAFD06BB}"/>
                  </a:ext>
                </a:extLst>
              </p14:cNvPr>
              <p14:cNvContentPartPr/>
              <p14:nvPr/>
            </p14:nvContentPartPr>
            <p14:xfrm>
              <a:off x="6847870" y="1503602"/>
              <a:ext cx="3240" cy="216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328B14C6-2420-D443-610F-EA56AAFD06B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838870" y="1494602"/>
                <a:ext cx="2088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6DB4CD84-17E4-676F-4C53-18B2E2863984}"/>
                  </a:ext>
                </a:extLst>
              </p14:cNvPr>
              <p14:cNvContentPartPr/>
              <p14:nvPr/>
            </p14:nvContentPartPr>
            <p14:xfrm>
              <a:off x="6830950" y="1575962"/>
              <a:ext cx="10080" cy="648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6DB4CD84-17E4-676F-4C53-18B2E2863984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6821950" y="1566962"/>
                <a:ext cx="277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0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9A1C33A5-7919-D017-6FBB-AD0B38FEEC90}"/>
                  </a:ext>
                </a:extLst>
              </p14:cNvPr>
              <p14:cNvContentPartPr/>
              <p14:nvPr/>
            </p14:nvContentPartPr>
            <p14:xfrm>
              <a:off x="6600910" y="1618802"/>
              <a:ext cx="9000" cy="972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9A1C33A5-7919-D017-6FBB-AD0B38FEEC90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592270" y="1609802"/>
                <a:ext cx="26640" cy="2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052ADCD-5E93-73FF-B20E-FF900F40DD83}"/>
                  </a:ext>
                </a:extLst>
              </p14:cNvPr>
              <p14:cNvContentPartPr/>
              <p14:nvPr/>
            </p14:nvContentPartPr>
            <p14:xfrm>
              <a:off x="5063350" y="4136282"/>
              <a:ext cx="1854000" cy="4395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052ADCD-5E93-73FF-B20E-FF900F40DD83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054710" y="4127282"/>
                <a:ext cx="1871640" cy="45720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5EBEFF2C-DFD6-3620-88F8-3D221BB01593}"/>
              </a:ext>
            </a:extLst>
          </p:cNvPr>
          <p:cNvGrpSpPr/>
          <p:nvPr/>
        </p:nvGrpSpPr>
        <p:grpSpPr>
          <a:xfrm>
            <a:off x="5844550" y="4752242"/>
            <a:ext cx="838800" cy="248760"/>
            <a:chOff x="5844550" y="4752242"/>
            <a:chExt cx="838800" cy="24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9185DC0-161A-02C6-C2DD-1F05ADC00219}"/>
                    </a:ext>
                  </a:extLst>
                </p14:cNvPr>
                <p14:cNvContentPartPr/>
                <p14:nvPr/>
              </p14:nvContentPartPr>
              <p14:xfrm>
                <a:off x="5844550" y="4799762"/>
                <a:ext cx="25200" cy="2012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9185DC0-161A-02C6-C2DD-1F05ADC002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835910" y="4791122"/>
                  <a:ext cx="428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15C48408-C534-0930-B3EB-5D236CF7EC00}"/>
                    </a:ext>
                  </a:extLst>
                </p14:cNvPr>
                <p14:cNvContentPartPr/>
                <p14:nvPr/>
              </p14:nvContentPartPr>
              <p14:xfrm>
                <a:off x="5868670" y="4900562"/>
                <a:ext cx="103320" cy="162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15C48408-C534-0930-B3EB-5D236CF7EC0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859670" y="4891922"/>
                  <a:ext cx="12096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7A1883F-3448-A576-D62E-C138A42417F9}"/>
                    </a:ext>
                  </a:extLst>
                </p14:cNvPr>
                <p14:cNvContentPartPr/>
                <p14:nvPr/>
              </p14:nvContentPartPr>
              <p14:xfrm>
                <a:off x="5990710" y="4796522"/>
                <a:ext cx="17280" cy="18540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7A1883F-3448-A576-D62E-C138A42417F9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82070" y="4787522"/>
                  <a:ext cx="349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AE78E9A-41C9-93E2-12D3-F39649175E27}"/>
                    </a:ext>
                  </a:extLst>
                </p14:cNvPr>
                <p14:cNvContentPartPr/>
                <p14:nvPr/>
              </p14:nvContentPartPr>
              <p14:xfrm>
                <a:off x="6074590" y="4875362"/>
                <a:ext cx="61200" cy="172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AE78E9A-41C9-93E2-12D3-F39649175E27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065590" y="4866722"/>
                  <a:ext cx="788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F021DB4-C4DE-874B-69A9-D3EA0DE1DAE3}"/>
                    </a:ext>
                  </a:extLst>
                </p14:cNvPr>
                <p14:cNvContentPartPr/>
                <p14:nvPr/>
              </p14:nvContentPartPr>
              <p14:xfrm>
                <a:off x="6210670" y="4787522"/>
                <a:ext cx="103680" cy="1515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F021DB4-C4DE-874B-69A9-D3EA0DE1DAE3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202030" y="4778882"/>
                  <a:ext cx="1213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E3C5EDA6-F580-9EA5-0D70-7ABA3C84BB73}"/>
                    </a:ext>
                  </a:extLst>
                </p14:cNvPr>
                <p14:cNvContentPartPr/>
                <p14:nvPr/>
              </p14:nvContentPartPr>
              <p14:xfrm>
                <a:off x="6399670" y="4853402"/>
                <a:ext cx="96480" cy="1584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E3C5EDA6-F580-9EA5-0D70-7ABA3C84BB7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391030" y="4844762"/>
                  <a:ext cx="1141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C0CB2CA-5378-0E4E-DE50-A3F7E153443C}"/>
                    </a:ext>
                  </a:extLst>
                </p14:cNvPr>
                <p14:cNvContentPartPr/>
                <p14:nvPr/>
              </p14:nvContentPartPr>
              <p14:xfrm>
                <a:off x="6529270" y="4780682"/>
                <a:ext cx="18000" cy="1285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C0CB2CA-5378-0E4E-DE50-A3F7E153443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520270" y="4771682"/>
                  <a:ext cx="356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852CB61-4C7E-227D-6744-0298DD4F2B21}"/>
                    </a:ext>
                  </a:extLst>
                </p14:cNvPr>
                <p14:cNvContentPartPr/>
                <p14:nvPr/>
              </p14:nvContentPartPr>
              <p14:xfrm>
                <a:off x="6560590" y="4752242"/>
                <a:ext cx="122760" cy="1533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852CB61-4C7E-227D-6744-0298DD4F2B2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6551590" y="4743242"/>
                  <a:ext cx="140400" cy="17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8B109FF-0C4B-4A3D-FC3A-034257F15313}"/>
              </a:ext>
            </a:extLst>
          </p:cNvPr>
          <p:cNvGrpSpPr/>
          <p:nvPr/>
        </p:nvGrpSpPr>
        <p:grpSpPr>
          <a:xfrm>
            <a:off x="7379590" y="4668002"/>
            <a:ext cx="1053360" cy="243000"/>
            <a:chOff x="7379590" y="4668002"/>
            <a:chExt cx="1053360" cy="243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E3C8F3BD-7D8B-50CF-EC6E-7364A91B8E54}"/>
                    </a:ext>
                  </a:extLst>
                </p14:cNvPr>
                <p14:cNvContentPartPr/>
                <p14:nvPr/>
              </p14:nvContentPartPr>
              <p14:xfrm>
                <a:off x="7379590" y="4787162"/>
                <a:ext cx="20160" cy="1238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E3C8F3BD-7D8B-50CF-EC6E-7364A91B8E5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370950" y="4778522"/>
                  <a:ext cx="3780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742AE92-C08C-F07F-AF14-F05D5EBDAA52}"/>
                    </a:ext>
                  </a:extLst>
                </p14:cNvPr>
                <p14:cNvContentPartPr/>
                <p14:nvPr/>
              </p14:nvContentPartPr>
              <p14:xfrm>
                <a:off x="7401550" y="4825682"/>
                <a:ext cx="93600" cy="388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742AE92-C08C-F07F-AF14-F05D5EBDAA52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392910" y="4816682"/>
                  <a:ext cx="1112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C74C521-1126-A9E0-C827-225374828C3D}"/>
                    </a:ext>
                  </a:extLst>
                </p14:cNvPr>
                <p14:cNvContentPartPr/>
                <p14:nvPr/>
              </p14:nvContentPartPr>
              <p14:xfrm>
                <a:off x="7490470" y="4762322"/>
                <a:ext cx="43200" cy="1364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C74C521-1126-A9E0-C827-225374828C3D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481830" y="4753682"/>
                  <a:ext cx="6084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AF481BD-B937-C97A-3FAE-10D35A475F53}"/>
                    </a:ext>
                  </a:extLst>
                </p14:cNvPr>
                <p14:cNvContentPartPr/>
                <p14:nvPr/>
              </p14:nvContentPartPr>
              <p14:xfrm>
                <a:off x="7666150" y="4837562"/>
                <a:ext cx="93600" cy="126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AF481BD-B937-C97A-3FAE-10D35A475F5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657150" y="4828922"/>
                  <a:ext cx="1112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422435A-2D77-A990-79F6-B3C37E387FDB}"/>
                    </a:ext>
                  </a:extLst>
                </p14:cNvPr>
                <p14:cNvContentPartPr/>
                <p14:nvPr/>
              </p14:nvContentPartPr>
              <p14:xfrm>
                <a:off x="7862710" y="4761602"/>
                <a:ext cx="106200" cy="1202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422435A-2D77-A990-79F6-B3C37E387FDB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54070" y="4752962"/>
                  <a:ext cx="1238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53C61A2-2570-E7ED-647E-18512D073615}"/>
                    </a:ext>
                  </a:extLst>
                </p14:cNvPr>
                <p14:cNvContentPartPr/>
                <p14:nvPr/>
              </p14:nvContentPartPr>
              <p14:xfrm>
                <a:off x="8025070" y="4816682"/>
                <a:ext cx="131400" cy="75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53C61A2-2570-E7ED-647E-18512D073615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016430" y="4808042"/>
                  <a:ext cx="1490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2E21782-432D-A52C-4EB2-E5E429BD3C0B}"/>
                    </a:ext>
                  </a:extLst>
                </p14:cNvPr>
                <p14:cNvContentPartPr/>
                <p14:nvPr/>
              </p14:nvContentPartPr>
              <p14:xfrm>
                <a:off x="8296150" y="4713722"/>
                <a:ext cx="22680" cy="12492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2E21782-432D-A52C-4EB2-E5E429BD3C0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287150" y="4704722"/>
                  <a:ext cx="4032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1B127A65-95FF-CA44-28A2-F1A99A2B0F85}"/>
                    </a:ext>
                  </a:extLst>
                </p14:cNvPr>
                <p14:cNvContentPartPr/>
                <p14:nvPr/>
              </p14:nvContentPartPr>
              <p14:xfrm>
                <a:off x="8327470" y="4668002"/>
                <a:ext cx="105480" cy="14724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1B127A65-95FF-CA44-28A2-F1A99A2B0F8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318470" y="4659362"/>
                  <a:ext cx="123120" cy="16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5A9840EB-5C53-ADDA-728C-B6B87893B44F}"/>
                  </a:ext>
                </a:extLst>
              </p14:cNvPr>
              <p14:cNvContentPartPr/>
              <p14:nvPr/>
            </p14:nvContentPartPr>
            <p14:xfrm>
              <a:off x="6307150" y="4998122"/>
              <a:ext cx="1124280" cy="31896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5A9840EB-5C53-ADDA-728C-B6B87893B44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6298510" y="4989482"/>
                <a:ext cx="1141920" cy="33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02" name="Group 101">
            <a:extLst>
              <a:ext uri="{FF2B5EF4-FFF2-40B4-BE49-F238E27FC236}">
                <a16:creationId xmlns:a16="http://schemas.microsoft.com/office/drawing/2014/main" id="{88CA2D97-4E23-5F1A-244C-4152B7F30C71}"/>
              </a:ext>
            </a:extLst>
          </p:cNvPr>
          <p:cNvGrpSpPr/>
          <p:nvPr/>
        </p:nvGrpSpPr>
        <p:grpSpPr>
          <a:xfrm>
            <a:off x="7424230" y="5092082"/>
            <a:ext cx="1129320" cy="772560"/>
            <a:chOff x="7424230" y="5092082"/>
            <a:chExt cx="1129320" cy="772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B41B1F6-AC58-C652-837C-A46FACD6C72E}"/>
                    </a:ext>
                  </a:extLst>
                </p14:cNvPr>
                <p14:cNvContentPartPr/>
                <p14:nvPr/>
              </p14:nvContentPartPr>
              <p14:xfrm>
                <a:off x="7424230" y="5317082"/>
                <a:ext cx="37800" cy="1854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B41B1F6-AC58-C652-837C-A46FACD6C72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7415230" y="5308442"/>
                  <a:ext cx="554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9DC1D91E-1CE8-721D-D03F-1950F6D04B61}"/>
                    </a:ext>
                  </a:extLst>
                </p14:cNvPr>
                <p14:cNvContentPartPr/>
                <p14:nvPr/>
              </p14:nvContentPartPr>
              <p14:xfrm>
                <a:off x="7448710" y="5397362"/>
                <a:ext cx="91440" cy="583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9DC1D91E-1CE8-721D-D03F-1950F6D04B6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440070" y="5388722"/>
                  <a:ext cx="1090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2BB3C32-733F-0767-E9BA-2A02273EC5B7}"/>
                    </a:ext>
                  </a:extLst>
                </p14:cNvPr>
                <p14:cNvContentPartPr/>
                <p14:nvPr/>
              </p14:nvContentPartPr>
              <p14:xfrm>
                <a:off x="7538710" y="5285042"/>
                <a:ext cx="47520" cy="1584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2BB3C32-733F-0767-E9BA-2A02273EC5B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530070" y="5276402"/>
                  <a:ext cx="6516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3160B85-B9E0-E12A-498E-D8B3375F8EC5}"/>
                    </a:ext>
                  </a:extLst>
                </p14:cNvPr>
                <p14:cNvContentPartPr/>
                <p14:nvPr/>
              </p14:nvContentPartPr>
              <p14:xfrm>
                <a:off x="7715470" y="5382602"/>
                <a:ext cx="117720" cy="136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3160B85-B9E0-E12A-498E-D8B3375F8EC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706470" y="5373962"/>
                  <a:ext cx="135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2FAECDB-13DF-80EB-50A6-00C4058DB4B7}"/>
                    </a:ext>
                  </a:extLst>
                </p14:cNvPr>
                <p14:cNvContentPartPr/>
                <p14:nvPr/>
              </p14:nvContentPartPr>
              <p14:xfrm>
                <a:off x="7945870" y="5294042"/>
                <a:ext cx="100440" cy="10368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2FAECDB-13DF-80EB-50A6-00C4058DB4B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936870" y="5285042"/>
                  <a:ext cx="11808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580254B-2BD4-37A4-6F28-536AD3B01ED5}"/>
                    </a:ext>
                  </a:extLst>
                </p14:cNvPr>
                <p14:cNvContentPartPr/>
                <p14:nvPr/>
              </p14:nvContentPartPr>
              <p14:xfrm>
                <a:off x="8003830" y="5497802"/>
                <a:ext cx="12600" cy="1890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580254B-2BD4-37A4-6F28-536AD3B01ED5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994830" y="5489162"/>
                  <a:ext cx="302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12D0D88-1C5E-0F00-EC3F-3E29F543C5DF}"/>
                    </a:ext>
                  </a:extLst>
                </p14:cNvPr>
                <p14:cNvContentPartPr/>
                <p14:nvPr/>
              </p14:nvContentPartPr>
              <p14:xfrm>
                <a:off x="7992670" y="5742962"/>
                <a:ext cx="16920" cy="1216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12D0D88-1C5E-0F00-EC3F-3E29F543C5D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984030" y="5734322"/>
                  <a:ext cx="3456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BF67D245-78A5-9160-0990-2D86186F78E2}"/>
                    </a:ext>
                  </a:extLst>
                </p14:cNvPr>
                <p14:cNvContentPartPr/>
                <p14:nvPr/>
              </p14:nvContentPartPr>
              <p14:xfrm>
                <a:off x="7995550" y="5736842"/>
                <a:ext cx="128160" cy="972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BF67D245-78A5-9160-0990-2D86186F78E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986910" y="5728202"/>
                  <a:ext cx="1458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69AF9EC9-5998-556E-CCDB-D6EA15294DEE}"/>
                    </a:ext>
                  </a:extLst>
                </p14:cNvPr>
                <p14:cNvContentPartPr/>
                <p14:nvPr/>
              </p14:nvContentPartPr>
              <p14:xfrm>
                <a:off x="8169790" y="5354162"/>
                <a:ext cx="149400" cy="792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69AF9EC9-5998-556E-CCDB-D6EA15294DE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161150" y="5345522"/>
                  <a:ext cx="167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5759224-947E-10D7-E97A-04A3E3C966C3}"/>
                    </a:ext>
                  </a:extLst>
                </p14:cNvPr>
                <p14:cNvContentPartPr/>
                <p14:nvPr/>
              </p14:nvContentPartPr>
              <p14:xfrm>
                <a:off x="8436550" y="5268122"/>
                <a:ext cx="17280" cy="1324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5759224-947E-10D7-E97A-04A3E3C966C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427550" y="5259122"/>
                  <a:ext cx="3492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F648971E-E355-13A2-81AC-FC8DF64D0919}"/>
                    </a:ext>
                  </a:extLst>
                </p14:cNvPr>
                <p14:cNvContentPartPr/>
                <p14:nvPr/>
              </p14:nvContentPartPr>
              <p14:xfrm>
                <a:off x="8438710" y="5260922"/>
                <a:ext cx="114840" cy="1051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F648971E-E355-13A2-81AC-FC8DF64D091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429710" y="5252282"/>
                  <a:ext cx="1324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3AC94FB6-159D-2D99-1755-B4863C113F1B}"/>
                    </a:ext>
                  </a:extLst>
                </p14:cNvPr>
                <p14:cNvContentPartPr/>
                <p14:nvPr/>
              </p14:nvContentPartPr>
              <p14:xfrm>
                <a:off x="7982230" y="5122682"/>
                <a:ext cx="116280" cy="4464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3AC94FB6-159D-2D99-1755-B4863C113F1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7973590" y="5114042"/>
                  <a:ext cx="1339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088B7F0-2A21-7AE7-81D6-80BE2C662480}"/>
                    </a:ext>
                  </a:extLst>
                </p14:cNvPr>
                <p14:cNvContentPartPr/>
                <p14:nvPr/>
              </p14:nvContentPartPr>
              <p14:xfrm>
                <a:off x="8018590" y="5092082"/>
                <a:ext cx="26280" cy="12096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088B7F0-2A21-7AE7-81D6-80BE2C662480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009950" y="5083082"/>
                  <a:ext cx="43920" cy="13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49FD2E7-AB57-E894-99A3-F469024AAED7}"/>
              </a:ext>
            </a:extLst>
          </p:cNvPr>
          <p:cNvGrpSpPr/>
          <p:nvPr/>
        </p:nvGrpSpPr>
        <p:grpSpPr>
          <a:xfrm>
            <a:off x="8980870" y="5014322"/>
            <a:ext cx="806400" cy="219960"/>
            <a:chOff x="8980870" y="5014322"/>
            <a:chExt cx="806400" cy="21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014B0DA-9FE7-575C-E0CD-28D055AC1682}"/>
                    </a:ext>
                  </a:extLst>
                </p14:cNvPr>
                <p14:cNvContentPartPr/>
                <p14:nvPr/>
              </p14:nvContentPartPr>
              <p14:xfrm>
                <a:off x="9152950" y="5095322"/>
                <a:ext cx="124560" cy="13896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014B0DA-9FE7-575C-E0CD-28D055AC168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143950" y="5086682"/>
                  <a:ext cx="1422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63D9413A-058A-E1AF-EEEE-7669C4074848}"/>
                    </a:ext>
                  </a:extLst>
                </p14:cNvPr>
                <p14:cNvContentPartPr/>
                <p14:nvPr/>
              </p14:nvContentPartPr>
              <p14:xfrm>
                <a:off x="9390190" y="5110082"/>
                <a:ext cx="140040" cy="378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63D9413A-058A-E1AF-EEEE-7669C407484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381190" y="5101442"/>
                  <a:ext cx="15768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2952E1C0-7C22-E78F-35BA-76169D83F19D}"/>
                    </a:ext>
                  </a:extLst>
                </p14:cNvPr>
                <p14:cNvContentPartPr/>
                <p14:nvPr/>
              </p14:nvContentPartPr>
              <p14:xfrm>
                <a:off x="9645790" y="5020802"/>
                <a:ext cx="32400" cy="1274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2952E1C0-7C22-E78F-35BA-76169D83F19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636790" y="5011802"/>
                  <a:ext cx="5004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14A921B-0F6E-0659-1746-05D8A0A1EBCE}"/>
                    </a:ext>
                  </a:extLst>
                </p14:cNvPr>
                <p14:cNvContentPartPr/>
                <p14:nvPr/>
              </p14:nvContentPartPr>
              <p14:xfrm>
                <a:off x="9667750" y="5014322"/>
                <a:ext cx="119520" cy="900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14A921B-0F6E-0659-1746-05D8A0A1EBCE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658750" y="5005682"/>
                  <a:ext cx="1371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8FAF8112-711E-063A-1C7A-31B5EB41C4C7}"/>
                    </a:ext>
                  </a:extLst>
                </p14:cNvPr>
                <p14:cNvContentPartPr/>
                <p14:nvPr/>
              </p14:nvContentPartPr>
              <p14:xfrm>
                <a:off x="8980870" y="5030522"/>
                <a:ext cx="103320" cy="2520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8FAF8112-711E-063A-1C7A-31B5EB41C4C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972230" y="5021882"/>
                  <a:ext cx="120960" cy="42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447CC85D-CCDA-E1DB-0F0C-B178EE332859}"/>
                  </a:ext>
                </a:extLst>
              </p14:cNvPr>
              <p14:cNvContentPartPr/>
              <p14:nvPr/>
            </p14:nvContentPartPr>
            <p14:xfrm>
              <a:off x="9170590" y="4423202"/>
              <a:ext cx="1138320" cy="698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447CC85D-CCDA-E1DB-0F0C-B178EE332859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9161950" y="4414202"/>
                <a:ext cx="1155960" cy="87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9" name="Group 118">
            <a:extLst>
              <a:ext uri="{FF2B5EF4-FFF2-40B4-BE49-F238E27FC236}">
                <a16:creationId xmlns:a16="http://schemas.microsoft.com/office/drawing/2014/main" id="{CE08E248-4A06-D96D-45F8-6A852F4576AF}"/>
              </a:ext>
            </a:extLst>
          </p:cNvPr>
          <p:cNvGrpSpPr/>
          <p:nvPr/>
        </p:nvGrpSpPr>
        <p:grpSpPr>
          <a:xfrm>
            <a:off x="8899870" y="2328362"/>
            <a:ext cx="580320" cy="594360"/>
            <a:chOff x="8899870" y="2328362"/>
            <a:chExt cx="580320" cy="594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4B79210-A8FF-AB47-DA7E-C99C3ED3D081}"/>
                    </a:ext>
                  </a:extLst>
                </p14:cNvPr>
                <p14:cNvContentPartPr/>
                <p14:nvPr/>
              </p14:nvContentPartPr>
              <p14:xfrm>
                <a:off x="8899870" y="2328362"/>
                <a:ext cx="580320" cy="59256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4B79210-A8FF-AB47-DA7E-C99C3ED3D08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891230" y="2319722"/>
                  <a:ext cx="59796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D3B1FE9-5F93-0C84-E1B9-8B21C4F93F40}"/>
                    </a:ext>
                  </a:extLst>
                </p14:cNvPr>
                <p14:cNvContentPartPr/>
                <p14:nvPr/>
              </p14:nvContentPartPr>
              <p14:xfrm>
                <a:off x="9147550" y="2604842"/>
                <a:ext cx="85320" cy="3178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D3B1FE9-5F93-0C84-E1B9-8B21C4F93F4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138910" y="2595842"/>
                  <a:ext cx="1029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04DFAC4C-D50C-96DB-7AE1-7A53F0F78E4D}"/>
                    </a:ext>
                  </a:extLst>
                </p14:cNvPr>
                <p14:cNvContentPartPr/>
                <p14:nvPr/>
              </p14:nvContentPartPr>
              <p14:xfrm>
                <a:off x="9178870" y="2613482"/>
                <a:ext cx="66960" cy="14004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04DFAC4C-D50C-96DB-7AE1-7A53F0F78E4D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169870" y="2604482"/>
                  <a:ext cx="8460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B864150C-2177-0645-6F99-1602C8D3E2BE}"/>
              </a:ext>
            </a:extLst>
          </p:cNvPr>
          <p:cNvGrpSpPr/>
          <p:nvPr/>
        </p:nvGrpSpPr>
        <p:grpSpPr>
          <a:xfrm>
            <a:off x="8813110" y="3025322"/>
            <a:ext cx="549720" cy="433800"/>
            <a:chOff x="8813110" y="3025322"/>
            <a:chExt cx="549720" cy="43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54027019-618C-F2B6-6A88-FDB0E25A6D8B}"/>
                    </a:ext>
                  </a:extLst>
                </p14:cNvPr>
                <p14:cNvContentPartPr/>
                <p14:nvPr/>
              </p14:nvContentPartPr>
              <p14:xfrm>
                <a:off x="8813110" y="3099122"/>
                <a:ext cx="221040" cy="1771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54027019-618C-F2B6-6A88-FDB0E25A6D8B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804470" y="3090482"/>
                  <a:ext cx="23868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2FBE3F76-C37A-63E2-3038-346F4907A036}"/>
                    </a:ext>
                  </a:extLst>
                </p14:cNvPr>
                <p14:cNvContentPartPr/>
                <p14:nvPr/>
              </p14:nvContentPartPr>
              <p14:xfrm>
                <a:off x="8989150" y="3025322"/>
                <a:ext cx="173520" cy="15696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2FBE3F76-C37A-63E2-3038-346F4907A03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980150" y="3016682"/>
                  <a:ext cx="1911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CFBCA70-9A30-F062-9704-F9B026313CFA}"/>
                    </a:ext>
                  </a:extLst>
                </p14:cNvPr>
                <p14:cNvContentPartPr/>
                <p14:nvPr/>
              </p14:nvContentPartPr>
              <p14:xfrm>
                <a:off x="9078070" y="3032882"/>
                <a:ext cx="175320" cy="9720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CFBCA70-9A30-F062-9704-F9B026313CF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069430" y="3024242"/>
                  <a:ext cx="19296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82E244EA-C02D-6003-0721-D579414FF279}"/>
                    </a:ext>
                  </a:extLst>
                </p14:cNvPr>
                <p14:cNvContentPartPr/>
                <p14:nvPr/>
              </p14:nvContentPartPr>
              <p14:xfrm>
                <a:off x="9260950" y="3039722"/>
                <a:ext cx="101880" cy="5364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82E244EA-C02D-6003-0721-D579414FF27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252310" y="3031082"/>
                  <a:ext cx="1195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0503A18-875A-AFBB-C67A-8DDA30336FA7}"/>
                    </a:ext>
                  </a:extLst>
                </p14:cNvPr>
                <p14:cNvContentPartPr/>
                <p14:nvPr/>
              </p14:nvContentPartPr>
              <p14:xfrm>
                <a:off x="8876830" y="3339242"/>
                <a:ext cx="160920" cy="11988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0503A18-875A-AFBB-C67A-8DDA30336FA7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867830" y="3330602"/>
                  <a:ext cx="178560" cy="13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554372F-F633-3968-185E-4AB45FBDDC78}"/>
              </a:ext>
            </a:extLst>
          </p:cNvPr>
          <p:cNvGrpSpPr/>
          <p:nvPr/>
        </p:nvGrpSpPr>
        <p:grpSpPr>
          <a:xfrm>
            <a:off x="592870" y="458162"/>
            <a:ext cx="2077200" cy="553320"/>
            <a:chOff x="592870" y="458162"/>
            <a:chExt cx="2077200" cy="553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AD2DE04-F5E0-B175-CFDE-76CFBEEF7C80}"/>
                    </a:ext>
                  </a:extLst>
                </p14:cNvPr>
                <p14:cNvContentPartPr/>
                <p14:nvPr/>
              </p14:nvContentPartPr>
              <p14:xfrm>
                <a:off x="718510" y="857402"/>
                <a:ext cx="1951560" cy="1540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AD2DE04-F5E0-B175-CFDE-76CFBEEF7C80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09510" y="848402"/>
                  <a:ext cx="19692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ED620E9-47CA-5284-1963-B6E4FA4FBF72}"/>
                    </a:ext>
                  </a:extLst>
                </p14:cNvPr>
                <p14:cNvContentPartPr/>
                <p14:nvPr/>
              </p14:nvContentPartPr>
              <p14:xfrm>
                <a:off x="592870" y="458162"/>
                <a:ext cx="1892880" cy="5029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ED620E9-47CA-5284-1963-B6E4FA4FBF72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583870" y="449162"/>
                  <a:ext cx="191052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197A3CF-FAFE-B0F4-96E2-4D32976399C4}"/>
                    </a:ext>
                  </a:extLst>
                </p14:cNvPr>
                <p14:cNvContentPartPr/>
                <p14:nvPr/>
              </p14:nvContentPartPr>
              <p14:xfrm>
                <a:off x="695470" y="994202"/>
                <a:ext cx="207000" cy="1728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197A3CF-FAFE-B0F4-96E2-4D32976399C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86470" y="985202"/>
                  <a:ext cx="224640" cy="34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59EB9989-A4AE-484C-73B1-3D75E554BBDB}"/>
                  </a:ext>
                </a:extLst>
              </p14:cNvPr>
              <p14:cNvContentPartPr/>
              <p14:nvPr/>
            </p14:nvContentPartPr>
            <p14:xfrm>
              <a:off x="936310" y="4560722"/>
              <a:ext cx="313920" cy="2628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59EB9989-A4AE-484C-73B1-3D75E554BBDB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927670" y="4552082"/>
                <a:ext cx="3315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9722DED-4451-FD8B-CDB3-79C441A5048F}"/>
                  </a:ext>
                </a:extLst>
              </p14:cNvPr>
              <p14:cNvContentPartPr/>
              <p14:nvPr/>
            </p14:nvContentPartPr>
            <p14:xfrm>
              <a:off x="2247430" y="4174082"/>
              <a:ext cx="673560" cy="42444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9722DED-4451-FD8B-CDB3-79C441A5048F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238790" y="4165442"/>
                <a:ext cx="691200" cy="44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EBBD0517-367B-0691-38EA-8A8F6A90F4C3}"/>
                  </a:ext>
                </a:extLst>
              </p14:cNvPr>
              <p14:cNvContentPartPr/>
              <p14:nvPr/>
            </p14:nvContentPartPr>
            <p14:xfrm>
              <a:off x="808150" y="5411402"/>
              <a:ext cx="891360" cy="37260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EBBD0517-367B-0691-38EA-8A8F6A90F4C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99510" y="5402402"/>
                <a:ext cx="909000" cy="39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625702D3-E048-BA5A-91BE-058FF40CA3FD}"/>
                  </a:ext>
                </a:extLst>
              </p14:cNvPr>
              <p14:cNvContentPartPr/>
              <p14:nvPr/>
            </p14:nvContentPartPr>
            <p14:xfrm>
              <a:off x="2567110" y="5438042"/>
              <a:ext cx="616680" cy="33444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625702D3-E048-BA5A-91BE-058FF40CA3F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2558110" y="5429042"/>
                <a:ext cx="634320" cy="352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8768885-439E-C015-7610-F06D1F2D08A7}"/>
              </a:ext>
            </a:extLst>
          </p:cNvPr>
          <p:cNvGrpSpPr/>
          <p:nvPr/>
        </p:nvGrpSpPr>
        <p:grpSpPr>
          <a:xfrm>
            <a:off x="961510" y="6114842"/>
            <a:ext cx="1017360" cy="46800"/>
            <a:chOff x="961510" y="6114842"/>
            <a:chExt cx="1017360" cy="46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DC783FDE-E668-9692-1D78-0B09D389BB4C}"/>
                    </a:ext>
                  </a:extLst>
                </p14:cNvPr>
                <p14:cNvContentPartPr/>
                <p14:nvPr/>
              </p14:nvContentPartPr>
              <p14:xfrm>
                <a:off x="961510" y="6114842"/>
                <a:ext cx="273960" cy="327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DC783FDE-E668-9692-1D78-0B09D389BB4C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952510" y="6105842"/>
                  <a:ext cx="29160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158F157-1493-A3F8-5F55-1599EC4713BC}"/>
                    </a:ext>
                  </a:extLst>
                </p14:cNvPr>
                <p14:cNvContentPartPr/>
                <p14:nvPr/>
              </p14:nvContentPartPr>
              <p14:xfrm>
                <a:off x="1608790" y="6140042"/>
                <a:ext cx="370080" cy="216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158F157-1493-A3F8-5F55-1599EC4713B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600150" y="6131042"/>
                  <a:ext cx="387720" cy="39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210AA7C6-10E6-FE0B-4E00-BA9E380D12AA}"/>
                  </a:ext>
                </a:extLst>
              </p14:cNvPr>
              <p14:cNvContentPartPr/>
              <p14:nvPr/>
            </p14:nvContentPartPr>
            <p14:xfrm>
              <a:off x="2451910" y="6112682"/>
              <a:ext cx="534960" cy="5076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210AA7C6-10E6-FE0B-4E00-BA9E380D12AA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443270" y="6103682"/>
                <a:ext cx="552600" cy="6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1" name="Group 180">
            <a:extLst>
              <a:ext uri="{FF2B5EF4-FFF2-40B4-BE49-F238E27FC236}">
                <a16:creationId xmlns:a16="http://schemas.microsoft.com/office/drawing/2014/main" id="{DC8A4488-43AA-C7A4-EB6C-6472DDA4EF38}"/>
              </a:ext>
            </a:extLst>
          </p:cNvPr>
          <p:cNvGrpSpPr/>
          <p:nvPr/>
        </p:nvGrpSpPr>
        <p:grpSpPr>
          <a:xfrm>
            <a:off x="9916870" y="81962"/>
            <a:ext cx="2876760" cy="1005480"/>
            <a:chOff x="9916870" y="81962"/>
            <a:chExt cx="2876760" cy="1005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0AB6A122-713E-7F76-3A60-14C16160BCDD}"/>
                    </a:ext>
                  </a:extLst>
                </p14:cNvPr>
                <p14:cNvContentPartPr/>
                <p14:nvPr/>
              </p14:nvContentPartPr>
              <p14:xfrm>
                <a:off x="10028830" y="341522"/>
                <a:ext cx="77760" cy="15552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0AB6A122-713E-7F76-3A60-14C16160BCD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0020190" y="332882"/>
                  <a:ext cx="954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DBCEFBAB-9D50-62A7-2D3C-00B4D79BEF41}"/>
                    </a:ext>
                  </a:extLst>
                </p14:cNvPr>
                <p14:cNvContentPartPr/>
                <p14:nvPr/>
              </p14:nvContentPartPr>
              <p14:xfrm>
                <a:off x="9944950" y="329282"/>
                <a:ext cx="185760" cy="9756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DBCEFBAB-9D50-62A7-2D3C-00B4D79BEF4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936310" y="320282"/>
                  <a:ext cx="20340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5F888F2-D0F2-B0D9-D369-F16294250D2D}"/>
                    </a:ext>
                  </a:extLst>
                </p14:cNvPr>
                <p14:cNvContentPartPr/>
                <p14:nvPr/>
              </p14:nvContentPartPr>
              <p14:xfrm>
                <a:off x="10108390" y="218042"/>
                <a:ext cx="69480" cy="1375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5F888F2-D0F2-B0D9-D369-F16294250D2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0099750" y="209402"/>
                  <a:ext cx="871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3876935B-A7D7-DD15-A2DC-758E205298DB}"/>
                    </a:ext>
                  </a:extLst>
                </p14:cNvPr>
                <p14:cNvContentPartPr/>
                <p14:nvPr/>
              </p14:nvContentPartPr>
              <p14:xfrm>
                <a:off x="10144750" y="166922"/>
                <a:ext cx="191880" cy="1576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3876935B-A7D7-DD15-A2DC-758E205298D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135750" y="157922"/>
                  <a:ext cx="2095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0EB75AF-1A28-9BAA-FA39-5BAC29F704B6}"/>
                    </a:ext>
                  </a:extLst>
                </p14:cNvPr>
                <p14:cNvContentPartPr/>
                <p14:nvPr/>
              </p14:nvContentPartPr>
              <p14:xfrm>
                <a:off x="10485670" y="160082"/>
                <a:ext cx="92880" cy="15876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0EB75AF-1A28-9BAA-FA39-5BAC29F704B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477030" y="151442"/>
                  <a:ext cx="1105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76FF616-93A7-79EC-903E-59311744CA18}"/>
                    </a:ext>
                  </a:extLst>
                </p14:cNvPr>
                <p14:cNvContentPartPr/>
                <p14:nvPr/>
              </p14:nvContentPartPr>
              <p14:xfrm>
                <a:off x="10640110" y="176642"/>
                <a:ext cx="119520" cy="9540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76FF616-93A7-79EC-903E-59311744CA18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631110" y="167642"/>
                  <a:ext cx="13716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66FE551D-D1A5-6654-2AF9-9CA764746C6D}"/>
                    </a:ext>
                  </a:extLst>
                </p14:cNvPr>
                <p14:cNvContentPartPr/>
                <p14:nvPr/>
              </p14:nvContentPartPr>
              <p14:xfrm>
                <a:off x="10766830" y="81962"/>
                <a:ext cx="372240" cy="16560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66FE551D-D1A5-6654-2AF9-9CA764746C6D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758190" y="72962"/>
                  <a:ext cx="3898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2CD93554-1C87-AFD8-0354-4994297FC76C}"/>
                    </a:ext>
                  </a:extLst>
                </p14:cNvPr>
                <p14:cNvContentPartPr/>
                <p14:nvPr/>
              </p14:nvContentPartPr>
              <p14:xfrm>
                <a:off x="10838830" y="577322"/>
                <a:ext cx="512640" cy="2725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2CD93554-1C87-AFD8-0354-4994297FC76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829830" y="568682"/>
                  <a:ext cx="5302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31504603-0DCC-3549-E60A-232CDDA8D324}"/>
                    </a:ext>
                  </a:extLst>
                </p14:cNvPr>
                <p14:cNvContentPartPr/>
                <p14:nvPr/>
              </p14:nvContentPartPr>
              <p14:xfrm>
                <a:off x="10582510" y="555002"/>
                <a:ext cx="551520" cy="9360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31504603-0DCC-3549-E60A-232CDDA8D32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573870" y="546362"/>
                  <a:ext cx="56916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BF8BCD98-E9D9-4668-F07E-EBA893EFD83D}"/>
                    </a:ext>
                  </a:extLst>
                </p14:cNvPr>
                <p14:cNvContentPartPr/>
                <p14:nvPr/>
              </p14:nvContentPartPr>
              <p14:xfrm>
                <a:off x="9916870" y="713042"/>
                <a:ext cx="183960" cy="14832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BF8BCD98-E9D9-4668-F07E-EBA893EFD83D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907870" y="704042"/>
                  <a:ext cx="2016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CBC130C-E572-AE30-B121-F98461756B1F}"/>
                    </a:ext>
                  </a:extLst>
                </p14:cNvPr>
                <p14:cNvContentPartPr/>
                <p14:nvPr/>
              </p14:nvContentPartPr>
              <p14:xfrm>
                <a:off x="10081030" y="512522"/>
                <a:ext cx="383040" cy="25776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CBC130C-E572-AE30-B121-F98461756B1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0072390" y="503882"/>
                  <a:ext cx="4006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5A75674-3BAB-770E-43A8-B110F0093F3A}"/>
                    </a:ext>
                  </a:extLst>
                </p14:cNvPr>
                <p14:cNvContentPartPr/>
                <p14:nvPr/>
              </p14:nvContentPartPr>
              <p14:xfrm>
                <a:off x="11317630" y="588482"/>
                <a:ext cx="293040" cy="22644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5A75674-3BAB-770E-43A8-B110F0093F3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308990" y="579842"/>
                  <a:ext cx="31068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42603FE-D95C-4B06-01C7-E9DBF6A76AE4}"/>
                    </a:ext>
                  </a:extLst>
                </p14:cNvPr>
                <p14:cNvContentPartPr/>
                <p14:nvPr/>
              </p14:nvContentPartPr>
              <p14:xfrm>
                <a:off x="11557030" y="507842"/>
                <a:ext cx="295560" cy="13140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42603FE-D95C-4B06-01C7-E9DBF6A76AE4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1548390" y="498842"/>
                  <a:ext cx="3132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1109DF40-33E0-E997-8E8D-8D4FE81E3CD7}"/>
                    </a:ext>
                  </a:extLst>
                </p14:cNvPr>
                <p14:cNvContentPartPr/>
                <p14:nvPr/>
              </p14:nvContentPartPr>
              <p14:xfrm>
                <a:off x="11936110" y="432602"/>
                <a:ext cx="47160" cy="12708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1109DF40-33E0-E997-8E8D-8D4FE81E3CD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1927470" y="423962"/>
                  <a:ext cx="64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7427FD5-D15B-36DD-F2E0-7C3A2B438199}"/>
                    </a:ext>
                  </a:extLst>
                </p14:cNvPr>
                <p14:cNvContentPartPr/>
                <p14:nvPr/>
              </p14:nvContentPartPr>
              <p14:xfrm>
                <a:off x="11880310" y="405242"/>
                <a:ext cx="142200" cy="10692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7427FD5-D15B-36DD-F2E0-7C3A2B438199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1871670" y="396242"/>
                  <a:ext cx="1598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160EF11-4067-4CFA-AB50-1FBCFD25BDE5}"/>
                    </a:ext>
                  </a:extLst>
                </p14:cNvPr>
                <p14:cNvContentPartPr/>
                <p14:nvPr/>
              </p14:nvContentPartPr>
              <p14:xfrm>
                <a:off x="11988310" y="305162"/>
                <a:ext cx="153360" cy="13752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160EF11-4067-4CFA-AB50-1FBCFD25BDE5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979670" y="296162"/>
                  <a:ext cx="171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1FED724-DFF4-ADB1-7F05-68DC50D37144}"/>
                    </a:ext>
                  </a:extLst>
                </p14:cNvPr>
                <p14:cNvContentPartPr/>
                <p14:nvPr/>
              </p14:nvContentPartPr>
              <p14:xfrm>
                <a:off x="12163990" y="300842"/>
                <a:ext cx="103320" cy="514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1FED724-DFF4-ADB1-7F05-68DC50D37144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2154990" y="292202"/>
                  <a:ext cx="12096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95F6CA57-735E-0E46-BE66-C651355C18F8}"/>
                    </a:ext>
                  </a:extLst>
                </p14:cNvPr>
                <p14:cNvContentPartPr/>
                <p14:nvPr/>
              </p14:nvContentPartPr>
              <p14:xfrm>
                <a:off x="12320590" y="337562"/>
                <a:ext cx="72360" cy="4032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95F6CA57-735E-0E46-BE66-C651355C18F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2311950" y="328922"/>
                  <a:ext cx="900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34F36752-DB17-DDBC-004F-1BD79ED84486}"/>
                    </a:ext>
                  </a:extLst>
                </p14:cNvPr>
                <p14:cNvContentPartPr/>
                <p14:nvPr/>
              </p14:nvContentPartPr>
              <p14:xfrm>
                <a:off x="12419590" y="226322"/>
                <a:ext cx="222120" cy="21492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34F36752-DB17-DDBC-004F-1BD79ED84486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2410590" y="217322"/>
                  <a:ext cx="23976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3AE8B531-54E1-2786-5C5A-65E570BF2857}"/>
                    </a:ext>
                  </a:extLst>
                </p14:cNvPr>
                <p14:cNvContentPartPr/>
                <p14:nvPr/>
              </p14:nvContentPartPr>
              <p14:xfrm>
                <a:off x="12675190" y="282122"/>
                <a:ext cx="87120" cy="22464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3AE8B531-54E1-2786-5C5A-65E570BF2857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2666550" y="273482"/>
                  <a:ext cx="10476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76044F5-58F1-4FC5-C4E7-46715A6C8BBC}"/>
                    </a:ext>
                  </a:extLst>
                </p14:cNvPr>
                <p14:cNvContentPartPr/>
                <p14:nvPr/>
              </p14:nvContentPartPr>
              <p14:xfrm>
                <a:off x="12758350" y="297602"/>
                <a:ext cx="35280" cy="1116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A76044F5-58F1-4FC5-C4E7-46715A6C8BB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2749350" y="288962"/>
                  <a:ext cx="529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CC29F61-B133-7DD3-0297-65F124C7AEE3}"/>
                    </a:ext>
                  </a:extLst>
                </p14:cNvPr>
                <p14:cNvContentPartPr/>
                <p14:nvPr/>
              </p14:nvContentPartPr>
              <p14:xfrm>
                <a:off x="12278110" y="534842"/>
                <a:ext cx="110880" cy="3348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CC29F61-B133-7DD3-0297-65F124C7AEE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2269110" y="525842"/>
                  <a:ext cx="12852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B103B607-AA80-DBC4-032C-DE13844513BD}"/>
                    </a:ext>
                  </a:extLst>
                </p14:cNvPr>
                <p14:cNvContentPartPr/>
                <p14:nvPr/>
              </p14:nvContentPartPr>
              <p14:xfrm>
                <a:off x="11090470" y="427562"/>
                <a:ext cx="346320" cy="24588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B103B607-AA80-DBC4-032C-DE13844513B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1081830" y="418562"/>
                  <a:ext cx="363960" cy="26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88C98471-1BA0-2676-9C89-62CCE0E0A4BE}"/>
                    </a:ext>
                  </a:extLst>
                </p14:cNvPr>
                <p14:cNvContentPartPr/>
                <p14:nvPr/>
              </p14:nvContentPartPr>
              <p14:xfrm>
                <a:off x="10347790" y="894482"/>
                <a:ext cx="197640" cy="19296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88C98471-1BA0-2676-9C89-62CCE0E0A4B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339150" y="885842"/>
                  <a:ext cx="2152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1E2CDF6-6E64-E289-F18C-F4410A382CAB}"/>
                    </a:ext>
                  </a:extLst>
                </p14:cNvPr>
                <p14:cNvContentPartPr/>
                <p14:nvPr/>
              </p14:nvContentPartPr>
              <p14:xfrm>
                <a:off x="10581790" y="911762"/>
                <a:ext cx="128880" cy="10944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1E2CDF6-6E64-E289-F18C-F4410A382CA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572790" y="903122"/>
                  <a:ext cx="14652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01E7BCA-B6B2-55E5-1F96-0FFEF261DB89}"/>
                    </a:ext>
                  </a:extLst>
                </p14:cNvPr>
                <p14:cNvContentPartPr/>
                <p14:nvPr/>
              </p14:nvContentPartPr>
              <p14:xfrm>
                <a:off x="11754670" y="707642"/>
                <a:ext cx="234360" cy="15048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01E7BCA-B6B2-55E5-1F96-0FFEF261DB8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746030" y="698642"/>
                  <a:ext cx="25200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30810C4-F3D6-292A-E52D-721A9424C1D6}"/>
                    </a:ext>
                  </a:extLst>
                </p14:cNvPr>
                <p14:cNvContentPartPr/>
                <p14:nvPr/>
              </p14:nvContentPartPr>
              <p14:xfrm>
                <a:off x="11905510" y="734642"/>
                <a:ext cx="45360" cy="432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30810C4-F3D6-292A-E52D-721A9424C1D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896870" y="726002"/>
                  <a:ext cx="630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FA9925B1-8A7C-42D4-42EA-0897BC0C2763}"/>
                    </a:ext>
                  </a:extLst>
                </p14:cNvPr>
                <p14:cNvContentPartPr/>
                <p14:nvPr/>
              </p14:nvContentPartPr>
              <p14:xfrm>
                <a:off x="12010630" y="758762"/>
                <a:ext cx="97920" cy="13932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FA9925B1-8A7C-42D4-42EA-0897BC0C2763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2001630" y="750122"/>
                  <a:ext cx="1155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62D1F68-C522-3813-7B93-D347A61E8B08}"/>
                    </a:ext>
                  </a:extLst>
                </p14:cNvPr>
                <p14:cNvContentPartPr/>
                <p14:nvPr/>
              </p14:nvContentPartPr>
              <p14:xfrm>
                <a:off x="12081190" y="647882"/>
                <a:ext cx="131040" cy="16596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62D1F68-C522-3813-7B93-D347A61E8B0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2072190" y="638882"/>
                  <a:ext cx="1486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FB9531A-11C7-EB79-74E6-729A9DE1A616}"/>
                    </a:ext>
                  </a:extLst>
                </p14:cNvPr>
                <p14:cNvContentPartPr/>
                <p14:nvPr/>
              </p14:nvContentPartPr>
              <p14:xfrm>
                <a:off x="12311230" y="729962"/>
                <a:ext cx="92880" cy="16344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FB9531A-11C7-EB79-74E6-729A9DE1A61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2302590" y="720962"/>
                  <a:ext cx="1105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AD9DB95-4CF6-488F-513F-AE64E5F92E5D}"/>
                    </a:ext>
                  </a:extLst>
                </p14:cNvPr>
                <p14:cNvContentPartPr/>
                <p14:nvPr/>
              </p14:nvContentPartPr>
              <p14:xfrm>
                <a:off x="12422830" y="655442"/>
                <a:ext cx="137880" cy="13536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AD9DB95-4CF6-488F-513F-AE64E5F92E5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2413830" y="646802"/>
                  <a:ext cx="15552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CC25D6AC-8B27-1FC4-84C2-1DCFE073D8E6}"/>
                    </a:ext>
                  </a:extLst>
                </p14:cNvPr>
                <p14:cNvContentPartPr/>
                <p14:nvPr/>
              </p14:nvContentPartPr>
              <p14:xfrm>
                <a:off x="12597070" y="778202"/>
                <a:ext cx="20520" cy="2952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CC25D6AC-8B27-1FC4-84C2-1DCFE073D8E6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2588430" y="769202"/>
                  <a:ext cx="38160" cy="47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6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1BE4AF26-EFBA-48B3-6E60-7EEEE74D18D6}"/>
                  </a:ext>
                </a:extLst>
              </p14:cNvPr>
              <p14:cNvContentPartPr/>
              <p14:nvPr/>
            </p14:nvContentPartPr>
            <p14:xfrm>
              <a:off x="11729470" y="2299922"/>
              <a:ext cx="795960" cy="137160"/>
            </p14:xfrm>
          </p:contentPart>
        </mc:Choice>
        <mc:Fallback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1BE4AF26-EFBA-48B3-6E60-7EEEE74D18D6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11720470" y="2290922"/>
                <a:ext cx="81360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B3052E40-DDD8-B152-62D1-D315DFC18038}"/>
                  </a:ext>
                </a:extLst>
              </p14:cNvPr>
              <p14:cNvContentPartPr/>
              <p14:nvPr/>
            </p14:nvContentPartPr>
            <p14:xfrm>
              <a:off x="11294230" y="2246282"/>
              <a:ext cx="254520" cy="195840"/>
            </p14:xfrm>
          </p:contentPart>
        </mc:Choice>
        <mc:Fallback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B3052E40-DDD8-B152-62D1-D315DFC18038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11285590" y="2237282"/>
                <a:ext cx="272160" cy="21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621DC764-5CDB-3A5C-86A0-A48139B0576B}"/>
                  </a:ext>
                </a:extLst>
              </p14:cNvPr>
              <p14:cNvContentPartPr/>
              <p14:nvPr/>
            </p14:nvContentPartPr>
            <p14:xfrm>
              <a:off x="11275510" y="3463442"/>
              <a:ext cx="1198440" cy="280080"/>
            </p14:xfrm>
          </p:contentPart>
        </mc:Choice>
        <mc:Fallback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621DC764-5CDB-3A5C-86A0-A48139B0576B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11266510" y="3454442"/>
                <a:ext cx="121608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2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7DFFFADA-2EFB-43F5-D412-12556E4E6BEE}"/>
                  </a:ext>
                </a:extLst>
              </p14:cNvPr>
              <p14:cNvContentPartPr/>
              <p14:nvPr/>
            </p14:nvContentPartPr>
            <p14:xfrm>
              <a:off x="10804270" y="1127042"/>
              <a:ext cx="553320" cy="294840"/>
            </p14:xfrm>
          </p:contentPart>
        </mc:Choice>
        <mc:Fallback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7DFFFADA-2EFB-43F5-D412-12556E4E6BEE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10795630" y="1118042"/>
                <a:ext cx="570960" cy="31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194" name="Group 193">
            <a:extLst>
              <a:ext uri="{FF2B5EF4-FFF2-40B4-BE49-F238E27FC236}">
                <a16:creationId xmlns:a16="http://schemas.microsoft.com/office/drawing/2014/main" id="{6862B0AE-840E-2DCA-CF65-10433B9E7F94}"/>
              </a:ext>
            </a:extLst>
          </p:cNvPr>
          <p:cNvGrpSpPr/>
          <p:nvPr/>
        </p:nvGrpSpPr>
        <p:grpSpPr>
          <a:xfrm>
            <a:off x="11292070" y="1006802"/>
            <a:ext cx="1577160" cy="426240"/>
            <a:chOff x="11292070" y="1006802"/>
            <a:chExt cx="1577160" cy="426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3A23EBA1-7529-BE6E-6E25-514F94AD8330}"/>
                    </a:ext>
                  </a:extLst>
                </p14:cNvPr>
                <p14:cNvContentPartPr/>
                <p14:nvPr/>
              </p14:nvContentPartPr>
              <p14:xfrm>
                <a:off x="11846830" y="1006802"/>
                <a:ext cx="883080" cy="26568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3A23EBA1-7529-BE6E-6E25-514F94AD8330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838190" y="997802"/>
                  <a:ext cx="90072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0E642DC5-6532-24C9-DD6E-1AD734C5F9D6}"/>
                    </a:ext>
                  </a:extLst>
                </p14:cNvPr>
                <p14:cNvContentPartPr/>
                <p14:nvPr/>
              </p14:nvContentPartPr>
              <p14:xfrm>
                <a:off x="11715430" y="1147922"/>
                <a:ext cx="1153800" cy="28512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0E642DC5-6532-24C9-DD6E-1AD734C5F9D6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706790" y="1138922"/>
                  <a:ext cx="11714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64A1C18-C54A-3D31-2FEB-6D2EAA0EE500}"/>
                    </a:ext>
                  </a:extLst>
                </p14:cNvPr>
                <p14:cNvContentPartPr/>
                <p14:nvPr/>
              </p14:nvContentPartPr>
              <p14:xfrm>
                <a:off x="11292070" y="1152962"/>
                <a:ext cx="438840" cy="25884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64A1C18-C54A-3D31-2FEB-6D2EAA0EE500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283070" y="1144322"/>
                  <a:ext cx="456480" cy="27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34060B2D-0A20-24DE-2A7E-AF3831841D89}"/>
              </a:ext>
            </a:extLst>
          </p:cNvPr>
          <p:cNvGrpSpPr/>
          <p:nvPr/>
        </p:nvGrpSpPr>
        <p:grpSpPr>
          <a:xfrm>
            <a:off x="10632910" y="4777442"/>
            <a:ext cx="1648800" cy="432720"/>
            <a:chOff x="10632910" y="4777442"/>
            <a:chExt cx="1648800" cy="432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93BCAC73-8EA2-A7E4-8004-23BD9C81DAFE}"/>
                    </a:ext>
                  </a:extLst>
                </p14:cNvPr>
                <p14:cNvContentPartPr/>
                <p14:nvPr/>
              </p14:nvContentPartPr>
              <p14:xfrm>
                <a:off x="10632910" y="4925762"/>
                <a:ext cx="38160" cy="19728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93BCAC73-8EA2-A7E4-8004-23BD9C81DAF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623910" y="4917122"/>
                  <a:ext cx="558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787A955-39B4-3AA4-0B74-B4CADA29077A}"/>
                    </a:ext>
                  </a:extLst>
                </p14:cNvPr>
                <p14:cNvContentPartPr/>
                <p14:nvPr/>
              </p14:nvContentPartPr>
              <p14:xfrm>
                <a:off x="10657390" y="4908122"/>
                <a:ext cx="174240" cy="18828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787A955-39B4-3AA4-0B74-B4CADA29077A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648750" y="4899122"/>
                  <a:ext cx="1918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0AFF9BF5-3A01-F1A8-3BCD-82B83763AECA}"/>
                    </a:ext>
                  </a:extLst>
                </p14:cNvPr>
                <p14:cNvContentPartPr/>
                <p14:nvPr/>
              </p14:nvContentPartPr>
              <p14:xfrm>
                <a:off x="10900030" y="5056442"/>
                <a:ext cx="89640" cy="15372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0AFF9BF5-3A01-F1A8-3BCD-82B83763AEC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0891030" y="5047442"/>
                  <a:ext cx="1072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E8A270E7-F694-2D58-BE0A-4C2C79FA9F89}"/>
                    </a:ext>
                  </a:extLst>
                </p14:cNvPr>
                <p14:cNvContentPartPr/>
                <p14:nvPr/>
              </p14:nvContentPartPr>
              <p14:xfrm>
                <a:off x="11031790" y="4938002"/>
                <a:ext cx="110880" cy="16956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E8A270E7-F694-2D58-BE0A-4C2C79FA9F8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022790" y="4929002"/>
                  <a:ext cx="12852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F6EA6457-1BE1-D115-D681-E65395F04E27}"/>
                    </a:ext>
                  </a:extLst>
                </p14:cNvPr>
                <p14:cNvContentPartPr/>
                <p14:nvPr/>
              </p14:nvContentPartPr>
              <p14:xfrm>
                <a:off x="11145910" y="4777442"/>
                <a:ext cx="95760" cy="12276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F6EA6457-1BE1-D115-D681-E65395F04E2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137270" y="4768442"/>
                  <a:ext cx="1134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F9534315-471F-8CD9-336B-7316F006D2BA}"/>
                    </a:ext>
                  </a:extLst>
                </p14:cNvPr>
                <p14:cNvContentPartPr/>
                <p14:nvPr/>
              </p14:nvContentPartPr>
              <p14:xfrm>
                <a:off x="11467750" y="4986242"/>
                <a:ext cx="215640" cy="792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F9534315-471F-8CD9-336B-7316F006D2BA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459110" y="4977602"/>
                  <a:ext cx="23328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A1171D46-7873-99D3-D710-8FDE460006CE}"/>
                    </a:ext>
                  </a:extLst>
                </p14:cNvPr>
                <p14:cNvContentPartPr/>
                <p14:nvPr/>
              </p14:nvContentPartPr>
              <p14:xfrm>
                <a:off x="11454070" y="5082362"/>
                <a:ext cx="242280" cy="3060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A1171D46-7873-99D3-D710-8FDE460006CE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1445430" y="5073362"/>
                  <a:ext cx="2599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DD6F194A-F6BB-E00F-04A6-079000E92BB4}"/>
                    </a:ext>
                  </a:extLst>
                </p14:cNvPr>
                <p14:cNvContentPartPr/>
                <p14:nvPr/>
              </p14:nvContentPartPr>
              <p14:xfrm>
                <a:off x="11910190" y="4939802"/>
                <a:ext cx="39960" cy="21024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D6F194A-F6BB-E00F-04A6-079000E92BB4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1901190" y="4930802"/>
                  <a:ext cx="576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242E4365-0294-D15F-3F1C-D964C534E640}"/>
                    </a:ext>
                  </a:extLst>
                </p14:cNvPr>
                <p14:cNvContentPartPr/>
                <p14:nvPr/>
              </p14:nvContentPartPr>
              <p14:xfrm>
                <a:off x="11929630" y="5037722"/>
                <a:ext cx="145080" cy="4212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242E4365-0294-D15F-3F1C-D964C534E640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1920990" y="5029082"/>
                  <a:ext cx="1627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6C7CFD3B-F9C4-AB21-2AF5-844EA06A7A4D}"/>
                    </a:ext>
                  </a:extLst>
                </p14:cNvPr>
                <p14:cNvContentPartPr/>
                <p14:nvPr/>
              </p14:nvContentPartPr>
              <p14:xfrm>
                <a:off x="12066430" y="4881122"/>
                <a:ext cx="215280" cy="23796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6C7CFD3B-F9C4-AB21-2AF5-844EA06A7A4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2057430" y="4872122"/>
                  <a:ext cx="232920" cy="25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862FD16-0485-5C89-59CA-5AE556C3901B}"/>
                    </a:ext>
                  </a:extLst>
                </p14:cNvPr>
                <p14:cNvContentPartPr/>
                <p14:nvPr/>
              </p14:nvContentPartPr>
              <p14:xfrm>
                <a:off x="12228070" y="4815242"/>
                <a:ext cx="12600" cy="17460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862FD16-0485-5C89-59CA-5AE556C3901B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2219070" y="4806242"/>
                  <a:ext cx="30240" cy="192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62">
            <p14:nvContentPartPr>
              <p14:cNvPr id="210" name="Ink 209">
                <a:extLst>
                  <a:ext uri="{FF2B5EF4-FFF2-40B4-BE49-F238E27FC236}">
                    <a16:creationId xmlns:a16="http://schemas.microsoft.com/office/drawing/2014/main" id="{124450F8-74ED-BE3A-74A6-AABFA6F175F6}"/>
                  </a:ext>
                </a:extLst>
              </p14:cNvPr>
              <p14:cNvContentPartPr/>
              <p14:nvPr/>
            </p14:nvContentPartPr>
            <p14:xfrm>
              <a:off x="8803390" y="5899202"/>
              <a:ext cx="210960" cy="63000"/>
            </p14:xfrm>
          </p:contentPart>
        </mc:Choice>
        <mc:Fallback>
          <p:pic>
            <p:nvPicPr>
              <p:cNvPr id="210" name="Ink 209">
                <a:extLst>
                  <a:ext uri="{FF2B5EF4-FFF2-40B4-BE49-F238E27FC236}">
                    <a16:creationId xmlns:a16="http://schemas.microsoft.com/office/drawing/2014/main" id="{124450F8-74ED-BE3A-74A6-AABFA6F175F6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8794390" y="5890562"/>
                <a:ext cx="228600" cy="8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4">
            <p14:nvContentPartPr>
              <p14:cNvPr id="211" name="Ink 210">
                <a:extLst>
                  <a:ext uri="{FF2B5EF4-FFF2-40B4-BE49-F238E27FC236}">
                    <a16:creationId xmlns:a16="http://schemas.microsoft.com/office/drawing/2014/main" id="{BFF0E875-8F80-A417-C109-E6D2E041B514}"/>
                  </a:ext>
                </a:extLst>
              </p14:cNvPr>
              <p14:cNvContentPartPr/>
              <p14:nvPr/>
            </p14:nvContentPartPr>
            <p14:xfrm>
              <a:off x="11633710" y="6001442"/>
              <a:ext cx="847800" cy="25920"/>
            </p14:xfrm>
          </p:contentPart>
        </mc:Choice>
        <mc:Fallback>
          <p:pic>
            <p:nvPicPr>
              <p:cNvPr id="211" name="Ink 210">
                <a:extLst>
                  <a:ext uri="{FF2B5EF4-FFF2-40B4-BE49-F238E27FC236}">
                    <a16:creationId xmlns:a16="http://schemas.microsoft.com/office/drawing/2014/main" id="{BFF0E875-8F80-A417-C109-E6D2E041B514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11624710" y="5992802"/>
                <a:ext cx="8654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6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230415F8-61DD-DA67-2FEF-FAF59597119B}"/>
                  </a:ext>
                </a:extLst>
              </p14:cNvPr>
              <p14:cNvContentPartPr/>
              <p14:nvPr/>
            </p14:nvContentPartPr>
            <p14:xfrm>
              <a:off x="10344550" y="5959322"/>
              <a:ext cx="848520" cy="388440"/>
            </p14:xfrm>
          </p:contentPart>
        </mc:Choice>
        <mc:Fallback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230415F8-61DD-DA67-2FEF-FAF59597119B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10335550" y="5950322"/>
                <a:ext cx="866160" cy="40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8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C484AD4E-F6CF-2F7B-7EA7-9951EBDA861E}"/>
                  </a:ext>
                </a:extLst>
              </p14:cNvPr>
              <p14:cNvContentPartPr/>
              <p14:nvPr/>
            </p14:nvContentPartPr>
            <p14:xfrm>
              <a:off x="11179030" y="6215282"/>
              <a:ext cx="2160" cy="1440"/>
            </p14:xfrm>
          </p:contentPart>
        </mc:Choice>
        <mc:Fallback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C484AD4E-F6CF-2F7B-7EA7-9951EBDA861E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11170030" y="6206282"/>
                <a:ext cx="1980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0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267B03A5-165D-0400-1D8C-8855C29DBC66}"/>
                  </a:ext>
                </a:extLst>
              </p14:cNvPr>
              <p14:cNvContentPartPr/>
              <p14:nvPr/>
            </p14:nvContentPartPr>
            <p14:xfrm>
              <a:off x="8727790" y="6621002"/>
              <a:ext cx="216000" cy="101160"/>
            </p14:xfrm>
          </p:contentPart>
        </mc:Choice>
        <mc:Fallback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267B03A5-165D-0400-1D8C-8855C29DBC66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8718790" y="6612002"/>
                <a:ext cx="233640" cy="118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27" name="Group 226">
            <a:extLst>
              <a:ext uri="{FF2B5EF4-FFF2-40B4-BE49-F238E27FC236}">
                <a16:creationId xmlns:a16="http://schemas.microsoft.com/office/drawing/2014/main" id="{05251619-FF13-4797-FD81-F1D5DFE7106B}"/>
              </a:ext>
            </a:extLst>
          </p:cNvPr>
          <p:cNvGrpSpPr/>
          <p:nvPr/>
        </p:nvGrpSpPr>
        <p:grpSpPr>
          <a:xfrm>
            <a:off x="10328710" y="2851082"/>
            <a:ext cx="2260080" cy="1587240"/>
            <a:chOff x="10328710" y="2851082"/>
            <a:chExt cx="2260080" cy="1587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2CEBBD9-EA97-9BEE-3857-3731372C507E}"/>
                    </a:ext>
                  </a:extLst>
                </p14:cNvPr>
                <p14:cNvContentPartPr/>
                <p14:nvPr/>
              </p14:nvContentPartPr>
              <p14:xfrm>
                <a:off x="10954750" y="3983642"/>
                <a:ext cx="585000" cy="30996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2CEBBD9-EA97-9BEE-3857-3731372C507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945750" y="3975002"/>
                  <a:ext cx="602640" cy="32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C22BFD2-63D5-FCB6-B91A-86BDFE7F2DF9}"/>
                    </a:ext>
                  </a:extLst>
                </p14:cNvPr>
                <p14:cNvContentPartPr/>
                <p14:nvPr/>
              </p14:nvContentPartPr>
              <p14:xfrm>
                <a:off x="10445710" y="3710762"/>
                <a:ext cx="226440" cy="2041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C22BFD2-63D5-FCB6-B91A-86BDFE7F2DF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437070" y="3702122"/>
                  <a:ext cx="2440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9F2EF098-4170-02D1-6136-A26F88E2DA63}"/>
                    </a:ext>
                  </a:extLst>
                </p14:cNvPr>
                <p14:cNvContentPartPr/>
                <p14:nvPr/>
              </p14:nvContentPartPr>
              <p14:xfrm>
                <a:off x="10601590" y="3717242"/>
                <a:ext cx="20520" cy="540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9F2EF098-4170-02D1-6136-A26F88E2DA63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0592590" y="3708602"/>
                  <a:ext cx="3816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79D5ABAE-1E28-2BD8-B2F6-C94AAE6E0E36}"/>
                    </a:ext>
                  </a:extLst>
                </p14:cNvPr>
                <p14:cNvContentPartPr/>
                <p14:nvPr/>
              </p14:nvContentPartPr>
              <p14:xfrm>
                <a:off x="10662430" y="3727322"/>
                <a:ext cx="87120" cy="13356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79D5ABAE-1E28-2BD8-B2F6-C94AAE6E0E3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0653790" y="3718322"/>
                  <a:ext cx="1047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437D2267-A68E-1233-16EA-C654303764B7}"/>
                    </a:ext>
                  </a:extLst>
                </p14:cNvPr>
                <p14:cNvContentPartPr/>
                <p14:nvPr/>
              </p14:nvContentPartPr>
              <p14:xfrm>
                <a:off x="10726870" y="3566762"/>
                <a:ext cx="163440" cy="18792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437D2267-A68E-1233-16EA-C654303764B7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0718230" y="3557762"/>
                  <a:ext cx="1810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F0822F05-EA8D-2580-E961-5E5344326866}"/>
                    </a:ext>
                  </a:extLst>
                </p14:cNvPr>
                <p14:cNvContentPartPr/>
                <p14:nvPr/>
              </p14:nvContentPartPr>
              <p14:xfrm>
                <a:off x="11830990" y="3792842"/>
                <a:ext cx="226440" cy="30564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F0822F05-EA8D-2580-E961-5E5344326866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1822350" y="3784202"/>
                  <a:ext cx="2440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C0AB5F2-E689-337C-5735-46484AD817DF}"/>
                    </a:ext>
                  </a:extLst>
                </p14:cNvPr>
                <p14:cNvContentPartPr/>
                <p14:nvPr/>
              </p14:nvContentPartPr>
              <p14:xfrm>
                <a:off x="12101710" y="3859802"/>
                <a:ext cx="173520" cy="11448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C0AB5F2-E689-337C-5735-46484AD817D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2092710" y="3851162"/>
                  <a:ext cx="1911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14BF2D18-03AD-12C4-87E7-076B480A4233}"/>
                    </a:ext>
                  </a:extLst>
                </p14:cNvPr>
                <p14:cNvContentPartPr/>
                <p14:nvPr/>
              </p14:nvContentPartPr>
              <p14:xfrm>
                <a:off x="11960950" y="4264442"/>
                <a:ext cx="32040" cy="17388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14BF2D18-03AD-12C4-87E7-076B480A4233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1952310" y="4255802"/>
                  <a:ext cx="4968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0434E29E-4492-E737-ECA1-54402786AC6E}"/>
                    </a:ext>
                  </a:extLst>
                </p14:cNvPr>
                <p14:cNvContentPartPr/>
                <p14:nvPr/>
              </p14:nvContentPartPr>
              <p14:xfrm>
                <a:off x="11915950" y="4200362"/>
                <a:ext cx="134280" cy="12060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0434E29E-4492-E737-ECA1-54402786AC6E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1907310" y="4191722"/>
                  <a:ext cx="1519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ED6D9F43-D35B-0C6C-C28C-083F2C6A9F90}"/>
                    </a:ext>
                  </a:extLst>
                </p14:cNvPr>
                <p14:cNvContentPartPr/>
                <p14:nvPr/>
              </p14:nvContentPartPr>
              <p14:xfrm>
                <a:off x="12079030" y="4157882"/>
                <a:ext cx="28080" cy="12816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ED6D9F43-D35B-0C6C-C28C-083F2C6A9F90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2070030" y="4148882"/>
                  <a:ext cx="457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62ED54FA-620A-70DB-15AE-710865D89CDA}"/>
                    </a:ext>
                  </a:extLst>
                </p14:cNvPr>
                <p14:cNvContentPartPr/>
                <p14:nvPr/>
              </p14:nvContentPartPr>
              <p14:xfrm>
                <a:off x="12091990" y="4108202"/>
                <a:ext cx="129600" cy="12816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62ED54FA-620A-70DB-15AE-710865D89CDA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12083350" y="4099562"/>
                  <a:ext cx="14724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A6716C0D-E9A3-1328-A54D-8292ABA10509}"/>
                    </a:ext>
                  </a:extLst>
                </p14:cNvPr>
                <p14:cNvContentPartPr/>
                <p14:nvPr/>
              </p14:nvContentPartPr>
              <p14:xfrm>
                <a:off x="12317350" y="4226282"/>
                <a:ext cx="7560" cy="1476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A6716C0D-E9A3-1328-A54D-8292ABA10509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12308710" y="4217282"/>
                  <a:ext cx="252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0CB7B789-203D-5B8A-7F45-57E1B624999A}"/>
                    </a:ext>
                  </a:extLst>
                </p14:cNvPr>
                <p14:cNvContentPartPr/>
                <p14:nvPr/>
              </p14:nvContentPartPr>
              <p14:xfrm>
                <a:off x="11698870" y="3487562"/>
                <a:ext cx="889920" cy="24552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0CB7B789-203D-5B8A-7F45-57E1B624999A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689870" y="3478922"/>
                  <a:ext cx="90756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AAAADB7-DB94-4CD7-50B6-D539EE4494BC}"/>
                    </a:ext>
                  </a:extLst>
                </p14:cNvPr>
                <p14:cNvContentPartPr/>
                <p14:nvPr/>
              </p14:nvContentPartPr>
              <p14:xfrm>
                <a:off x="10831990" y="3481802"/>
                <a:ext cx="513720" cy="27252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AAAADB7-DB94-4CD7-50B6-D539EE4494BC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822990" y="3472802"/>
                  <a:ext cx="53136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41B072A-41AD-74C0-767A-7A63A5C03B00}"/>
                    </a:ext>
                  </a:extLst>
                </p14:cNvPr>
                <p14:cNvContentPartPr/>
                <p14:nvPr/>
              </p14:nvContentPartPr>
              <p14:xfrm>
                <a:off x="10873030" y="3116402"/>
                <a:ext cx="809640" cy="19152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41B072A-41AD-74C0-767A-7A63A5C03B0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864390" y="3107762"/>
                  <a:ext cx="82728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CA953F8-36B6-4295-D950-7B9BFB4F3231}"/>
                    </a:ext>
                  </a:extLst>
                </p14:cNvPr>
                <p14:cNvContentPartPr/>
                <p14:nvPr/>
              </p14:nvContentPartPr>
              <p14:xfrm>
                <a:off x="10790230" y="2851082"/>
                <a:ext cx="899280" cy="25236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CA953F8-36B6-4295-D950-7B9BFB4F3231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0781230" y="2842442"/>
                  <a:ext cx="9169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956CEFFC-E51B-BCA3-24BA-5015577613B6}"/>
                    </a:ext>
                  </a:extLst>
                </p14:cNvPr>
                <p14:cNvContentPartPr/>
                <p14:nvPr/>
              </p14:nvContentPartPr>
              <p14:xfrm>
                <a:off x="10328710" y="3057002"/>
                <a:ext cx="318600" cy="16596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956CEFFC-E51B-BCA3-24BA-5015577613B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0320070" y="3048362"/>
                  <a:ext cx="3362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76B67726-4AC9-D30C-79E7-BFDCD14F065D}"/>
                    </a:ext>
                  </a:extLst>
                </p14:cNvPr>
                <p14:cNvContentPartPr/>
                <p14:nvPr/>
              </p14:nvContentPartPr>
              <p14:xfrm>
                <a:off x="10617430" y="3035762"/>
                <a:ext cx="68760" cy="7884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76B67726-4AC9-D30C-79E7-BFDCD14F065D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0608430" y="3026762"/>
                  <a:ext cx="864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EBC25F3-982F-BFA5-6DD1-B30D814A6EE7}"/>
                    </a:ext>
                  </a:extLst>
                </p14:cNvPr>
                <p14:cNvContentPartPr/>
                <p14:nvPr/>
              </p14:nvContentPartPr>
              <p14:xfrm>
                <a:off x="10371910" y="3292442"/>
                <a:ext cx="343440" cy="172440"/>
              </p14:xfrm>
            </p:contentPart>
          </mc:Choice>
          <mc:Fallback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EBC25F3-982F-BFA5-6DD1-B30D814A6EE7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0362910" y="3283442"/>
                  <a:ext cx="3610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A85366C5-ADAE-D339-7E69-9BE50AAACA8D}"/>
                    </a:ext>
                  </a:extLst>
                </p14:cNvPr>
                <p14:cNvContentPartPr/>
                <p14:nvPr/>
              </p14:nvContentPartPr>
              <p14:xfrm>
                <a:off x="10654150" y="3278402"/>
                <a:ext cx="99360" cy="5580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A85366C5-ADAE-D339-7E69-9BE50AAACA8D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0645510" y="3269402"/>
                  <a:ext cx="1170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682E5806-A26B-5133-8938-0681A180945B}"/>
                    </a:ext>
                  </a:extLst>
                </p14:cNvPr>
                <p14:cNvContentPartPr/>
                <p14:nvPr/>
              </p14:nvContentPartPr>
              <p14:xfrm>
                <a:off x="10678990" y="3280922"/>
                <a:ext cx="26280" cy="73800"/>
              </p14:xfrm>
            </p:contentPart>
          </mc:Choice>
          <mc:Fallback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682E5806-A26B-5133-8938-0681A180945B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0669990" y="3271922"/>
                  <a:ext cx="43920" cy="9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09B639D-A2D2-C355-DBEB-CD6DEA2532D2}"/>
              </a:ext>
            </a:extLst>
          </p:cNvPr>
          <p:cNvGrpSpPr/>
          <p:nvPr/>
        </p:nvGrpSpPr>
        <p:grpSpPr>
          <a:xfrm>
            <a:off x="8583430" y="6786602"/>
            <a:ext cx="535320" cy="321840"/>
            <a:chOff x="8583430" y="6786602"/>
            <a:chExt cx="535320" cy="32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C2F7DC45-6744-FAD3-0EBC-679133C648EA}"/>
                    </a:ext>
                  </a:extLst>
                </p14:cNvPr>
                <p14:cNvContentPartPr/>
                <p14:nvPr/>
              </p14:nvContentPartPr>
              <p14:xfrm>
                <a:off x="8621950" y="6923042"/>
                <a:ext cx="41400" cy="185400"/>
              </p14:xfrm>
            </p:contentPart>
          </mc:Choice>
          <mc:Fallback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C2F7DC45-6744-FAD3-0EBC-679133C648EA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8612950" y="6914402"/>
                  <a:ext cx="5904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65E6C5CB-EDEF-6E16-D345-D53ED68F7310}"/>
                    </a:ext>
                  </a:extLst>
                </p14:cNvPr>
                <p14:cNvContentPartPr/>
                <p14:nvPr/>
              </p14:nvContentPartPr>
              <p14:xfrm>
                <a:off x="8583430" y="6893162"/>
                <a:ext cx="137520" cy="124560"/>
              </p14:xfrm>
            </p:contentPart>
          </mc:Choice>
          <mc:Fallback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65E6C5CB-EDEF-6E16-D345-D53ED68F7310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8574790" y="6884162"/>
                  <a:ext cx="15516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30C71056-D719-A0DD-D65F-C98134EC3D98}"/>
                    </a:ext>
                  </a:extLst>
                </p14:cNvPr>
                <p14:cNvContentPartPr/>
                <p14:nvPr/>
              </p14:nvContentPartPr>
              <p14:xfrm>
                <a:off x="8753350" y="6816482"/>
                <a:ext cx="160920" cy="144360"/>
              </p14:xfrm>
            </p:contentPart>
          </mc:Choice>
          <mc:Fallback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30C71056-D719-A0DD-D65F-C98134EC3D98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8744710" y="6807482"/>
                  <a:ext cx="1785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C7AAA498-8AC8-FFDD-5BBE-E78FD2C9C7C7}"/>
                    </a:ext>
                  </a:extLst>
                </p14:cNvPr>
                <p14:cNvContentPartPr/>
                <p14:nvPr/>
              </p14:nvContentPartPr>
              <p14:xfrm>
                <a:off x="9006070" y="6786602"/>
                <a:ext cx="112680" cy="15228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C7AAA498-8AC8-FFDD-5BBE-E78FD2C9C7C7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8997430" y="6777962"/>
                  <a:ext cx="130320" cy="169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27DC0F6A-8E51-8522-A229-DC289DCBD1BF}"/>
              </a:ext>
            </a:extLst>
          </p:cNvPr>
          <p:cNvGrpSpPr/>
          <p:nvPr/>
        </p:nvGrpSpPr>
        <p:grpSpPr>
          <a:xfrm>
            <a:off x="9490990" y="6305642"/>
            <a:ext cx="3080520" cy="784440"/>
            <a:chOff x="9490990" y="6305642"/>
            <a:chExt cx="3080520" cy="784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1275FB2-BDB0-640F-43FA-BDA71B137151}"/>
                    </a:ext>
                  </a:extLst>
                </p14:cNvPr>
                <p14:cNvContentPartPr/>
                <p14:nvPr/>
              </p14:nvContentPartPr>
              <p14:xfrm>
                <a:off x="10483150" y="6322202"/>
                <a:ext cx="499680" cy="3168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1275FB2-BDB0-640F-43FA-BDA71B137151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0474150" y="6313202"/>
                  <a:ext cx="5173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8788D846-4547-3710-1268-55D84D2791CD}"/>
                    </a:ext>
                  </a:extLst>
                </p14:cNvPr>
                <p14:cNvContentPartPr/>
                <p14:nvPr/>
              </p14:nvContentPartPr>
              <p14:xfrm>
                <a:off x="11490070" y="6331202"/>
                <a:ext cx="561240" cy="5004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8788D846-4547-3710-1268-55D84D2791CD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1481070" y="6322562"/>
                  <a:ext cx="5788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74E08681-C994-DBE3-8BB9-70FDAAD8EFD9}"/>
                    </a:ext>
                  </a:extLst>
                </p14:cNvPr>
                <p14:cNvContentPartPr/>
                <p14:nvPr/>
              </p14:nvContentPartPr>
              <p14:xfrm>
                <a:off x="11054470" y="6331922"/>
                <a:ext cx="23400" cy="1080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74E08681-C994-DBE3-8BB9-70FDAAD8EFD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1045830" y="6323282"/>
                  <a:ext cx="410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2A8E9CD5-1F14-446E-3260-6F1307F51F25}"/>
                    </a:ext>
                  </a:extLst>
                </p14:cNvPr>
                <p14:cNvContentPartPr/>
                <p14:nvPr/>
              </p14:nvContentPartPr>
              <p14:xfrm>
                <a:off x="11694550" y="6305642"/>
                <a:ext cx="209160" cy="432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2A8E9CD5-1F14-446E-3260-6F1307F51F25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1685550" y="6296642"/>
                  <a:ext cx="22680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451A67C-88D2-807C-6506-710560DA0C9E}"/>
                    </a:ext>
                  </a:extLst>
                </p14:cNvPr>
                <p14:cNvContentPartPr/>
                <p14:nvPr/>
              </p14:nvContentPartPr>
              <p14:xfrm>
                <a:off x="9490990" y="6784802"/>
                <a:ext cx="171360" cy="305280"/>
              </p14:xfrm>
            </p:contentPart>
          </mc:Choice>
          <mc:Fallback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451A67C-88D2-807C-6506-710560DA0C9E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9481990" y="6776162"/>
                  <a:ext cx="18900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F555E781-2324-4416-B83E-66CFBBDEE82C}"/>
                    </a:ext>
                  </a:extLst>
                </p14:cNvPr>
                <p14:cNvContentPartPr/>
                <p14:nvPr/>
              </p14:nvContentPartPr>
              <p14:xfrm>
                <a:off x="9668830" y="6851042"/>
                <a:ext cx="142560" cy="11952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F555E781-2324-4416-B83E-66CFBBDEE82C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659830" y="6842042"/>
                  <a:ext cx="1602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EF2610B-6B4F-E4AF-15DB-9B2C073F80C1}"/>
                    </a:ext>
                  </a:extLst>
                </p14:cNvPr>
                <p14:cNvContentPartPr/>
                <p14:nvPr/>
              </p14:nvContentPartPr>
              <p14:xfrm>
                <a:off x="9832630" y="6779762"/>
                <a:ext cx="52920" cy="2556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EF2610B-6B4F-E4AF-15DB-9B2C073F80C1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823990" y="6771122"/>
                  <a:ext cx="7056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75FED8DA-A5EB-A0E9-A693-00BFAE32ECE4}"/>
                    </a:ext>
                  </a:extLst>
                </p14:cNvPr>
                <p14:cNvContentPartPr/>
                <p14:nvPr/>
              </p14:nvContentPartPr>
              <p14:xfrm>
                <a:off x="9848110" y="6766082"/>
                <a:ext cx="43560" cy="82440"/>
              </p14:xfrm>
            </p:contentPart>
          </mc:Choice>
          <mc:Fallback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75FED8DA-A5EB-A0E9-A693-00BFAE32ECE4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839110" y="6757442"/>
                  <a:ext cx="612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F42AFB0-A080-76A3-F0D9-3CAF30456FFF}"/>
                    </a:ext>
                  </a:extLst>
                </p14:cNvPr>
                <p14:cNvContentPartPr/>
                <p14:nvPr/>
              </p14:nvContentPartPr>
              <p14:xfrm>
                <a:off x="9921910" y="6734402"/>
                <a:ext cx="146160" cy="285120"/>
              </p14:xfrm>
            </p:contentPart>
          </mc:Choice>
          <mc:Fallback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F42AFB0-A080-76A3-F0D9-3CAF30456FFF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913270" y="6725762"/>
                  <a:ext cx="1638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D9B8B65-C25D-1DB5-C27C-932422AFDB43}"/>
                    </a:ext>
                  </a:extLst>
                </p14:cNvPr>
                <p14:cNvContentPartPr/>
                <p14:nvPr/>
              </p14:nvContentPartPr>
              <p14:xfrm>
                <a:off x="10136470" y="6805682"/>
                <a:ext cx="91440" cy="8100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D9B8B65-C25D-1DB5-C27C-932422AFDB43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0127830" y="6797042"/>
                  <a:ext cx="1090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A962B4DE-A54D-55CA-BD2F-1A9FD956146A}"/>
                    </a:ext>
                  </a:extLst>
                </p14:cNvPr>
                <p14:cNvContentPartPr/>
                <p14:nvPr/>
              </p14:nvContentPartPr>
              <p14:xfrm>
                <a:off x="10355350" y="6805682"/>
                <a:ext cx="36720" cy="155160"/>
              </p14:xfrm>
            </p:contentPart>
          </mc:Choice>
          <mc:Fallback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A962B4DE-A54D-55CA-BD2F-1A9FD956146A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0346350" y="6797042"/>
                  <a:ext cx="543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AD1B86E-3FCA-7E09-CEF1-431F5B7DDD1F}"/>
                    </a:ext>
                  </a:extLst>
                </p14:cNvPr>
                <p14:cNvContentPartPr/>
                <p14:nvPr/>
              </p14:nvContentPartPr>
              <p14:xfrm>
                <a:off x="10432030" y="6824762"/>
                <a:ext cx="116640" cy="15984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AD1B86E-3FCA-7E09-CEF1-431F5B7DDD1F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423390" y="6815762"/>
                  <a:ext cx="1342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27C48A3F-C8CE-4DD6-3DF5-955FCA970583}"/>
                    </a:ext>
                  </a:extLst>
                </p14:cNvPr>
                <p14:cNvContentPartPr/>
                <p14:nvPr/>
              </p14:nvContentPartPr>
              <p14:xfrm>
                <a:off x="10482430" y="6704882"/>
                <a:ext cx="83160" cy="2664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27C48A3F-C8CE-4DD6-3DF5-955FCA970583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0473790" y="6695882"/>
                  <a:ext cx="1008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823BE866-7656-10CC-5789-EC5AAF3871F2}"/>
                    </a:ext>
                  </a:extLst>
                </p14:cNvPr>
                <p14:cNvContentPartPr/>
                <p14:nvPr/>
              </p14:nvContentPartPr>
              <p14:xfrm>
                <a:off x="10640830" y="6613442"/>
                <a:ext cx="87120" cy="157320"/>
              </p14:xfrm>
            </p:contentPart>
          </mc:Choice>
          <mc:Fallback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823BE866-7656-10CC-5789-EC5AAF3871F2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0632190" y="6604802"/>
                  <a:ext cx="10476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EAA967D2-D538-89CC-6881-E776CBFFE2D9}"/>
                    </a:ext>
                  </a:extLst>
                </p14:cNvPr>
                <p14:cNvContentPartPr/>
                <p14:nvPr/>
              </p14:nvContentPartPr>
              <p14:xfrm>
                <a:off x="10961950" y="6896762"/>
                <a:ext cx="140400" cy="168840"/>
              </p14:xfrm>
            </p:contentPart>
          </mc:Choice>
          <mc:Fallback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EAA967D2-D538-89CC-6881-E776CBFFE2D9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0953310" y="6888122"/>
                  <a:ext cx="1580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9CF3545B-788D-0C92-2960-246D1092D9B7}"/>
                    </a:ext>
                  </a:extLst>
                </p14:cNvPr>
                <p14:cNvContentPartPr/>
                <p14:nvPr/>
              </p14:nvContentPartPr>
              <p14:xfrm>
                <a:off x="11102710" y="6809282"/>
                <a:ext cx="168840" cy="132120"/>
              </p14:xfrm>
            </p:contentPart>
          </mc:Choice>
          <mc:Fallback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9CF3545B-788D-0C92-2960-246D1092D9B7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1094070" y="6800282"/>
                  <a:ext cx="18648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5ED738D8-F96B-75A6-6D1F-68991A4C6941}"/>
                    </a:ext>
                  </a:extLst>
                </p14:cNvPr>
                <p14:cNvContentPartPr/>
                <p14:nvPr/>
              </p14:nvContentPartPr>
              <p14:xfrm>
                <a:off x="11335270" y="6725042"/>
                <a:ext cx="46800" cy="140760"/>
              </p14:xfrm>
            </p:contentPart>
          </mc:Choice>
          <mc:Fallback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5ED738D8-F96B-75A6-6D1F-68991A4C6941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1326270" y="6716402"/>
                  <a:ext cx="6444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9AF8C953-717B-4658-F89F-CFF41AB86C38}"/>
                    </a:ext>
                  </a:extLst>
                </p14:cNvPr>
                <p14:cNvContentPartPr/>
                <p14:nvPr/>
              </p14:nvContentPartPr>
              <p14:xfrm>
                <a:off x="11334190" y="6740522"/>
                <a:ext cx="69840" cy="109440"/>
              </p14:xfrm>
            </p:contentPart>
          </mc:Choice>
          <mc:Fallback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9AF8C953-717B-4658-F89F-CFF41AB86C38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1325190" y="6731522"/>
                  <a:ext cx="8748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CB908244-DEC2-1CF8-ECFD-669EBFCC7A5F}"/>
                    </a:ext>
                  </a:extLst>
                </p14:cNvPr>
                <p14:cNvContentPartPr/>
                <p14:nvPr/>
              </p14:nvContentPartPr>
              <p14:xfrm>
                <a:off x="11488990" y="6799922"/>
                <a:ext cx="167400" cy="249840"/>
              </p14:xfrm>
            </p:contentPart>
          </mc:Choice>
          <mc:Fallback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CB908244-DEC2-1CF8-ECFD-669EBFCC7A5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1479990" y="6791282"/>
                  <a:ext cx="18504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02207653-4EB9-5790-E76E-CC91283B8F2B}"/>
                    </a:ext>
                  </a:extLst>
                </p14:cNvPr>
                <p14:cNvContentPartPr/>
                <p14:nvPr/>
              </p14:nvContentPartPr>
              <p14:xfrm>
                <a:off x="11666110" y="6845642"/>
                <a:ext cx="41400" cy="143640"/>
              </p14:xfrm>
            </p:contentPart>
          </mc:Choice>
          <mc:Fallback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02207653-4EB9-5790-E76E-CC91283B8F2B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657110" y="6837002"/>
                  <a:ext cx="590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B60C1A36-C43F-6476-3CFB-71DC4D578FEB}"/>
                    </a:ext>
                  </a:extLst>
                </p14:cNvPr>
                <p14:cNvContentPartPr/>
                <p14:nvPr/>
              </p14:nvContentPartPr>
              <p14:xfrm>
                <a:off x="11690590" y="6780482"/>
                <a:ext cx="168120" cy="160560"/>
              </p14:xfrm>
            </p:contentPart>
          </mc:Choice>
          <mc:Fallback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B60C1A36-C43F-6476-3CFB-71DC4D578FEB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681950" y="6771842"/>
                  <a:ext cx="18576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E273E709-8579-B156-6AA1-C89E58DC3B7F}"/>
                    </a:ext>
                  </a:extLst>
                </p14:cNvPr>
                <p14:cNvContentPartPr/>
                <p14:nvPr/>
              </p14:nvContentPartPr>
              <p14:xfrm>
                <a:off x="11818390" y="6771842"/>
                <a:ext cx="41040" cy="55080"/>
              </p14:xfrm>
            </p:contentPart>
          </mc:Choice>
          <mc:Fallback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E273E709-8579-B156-6AA1-C89E58DC3B7F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1809390" y="6762842"/>
                  <a:ext cx="586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DC9D274E-7148-03A8-7793-DAA8F059F13C}"/>
                    </a:ext>
                  </a:extLst>
                </p14:cNvPr>
                <p14:cNvContentPartPr/>
                <p14:nvPr/>
              </p14:nvContentPartPr>
              <p14:xfrm>
                <a:off x="11882110" y="6708122"/>
                <a:ext cx="124920" cy="276840"/>
              </p14:xfrm>
            </p:contentPart>
          </mc:Choice>
          <mc:Fallback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DC9D274E-7148-03A8-7793-DAA8F059F13C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1873110" y="6699122"/>
                  <a:ext cx="14256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EE585A07-03DA-D406-18E6-AF6C5DCDF0E3}"/>
                    </a:ext>
                  </a:extLst>
                </p14:cNvPr>
                <p14:cNvContentPartPr/>
                <p14:nvPr/>
              </p14:nvContentPartPr>
              <p14:xfrm>
                <a:off x="11997310" y="6743042"/>
                <a:ext cx="76320" cy="17280"/>
              </p14:xfrm>
            </p:contentPart>
          </mc:Choice>
          <mc:Fallback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EE585A07-03DA-D406-18E6-AF6C5DCDF0E3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1988310" y="6734402"/>
                  <a:ext cx="939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C185BD3C-FC7B-7774-96DB-815FE1F5EBF4}"/>
                    </a:ext>
                  </a:extLst>
                </p14:cNvPr>
                <p14:cNvContentPartPr/>
                <p14:nvPr/>
              </p14:nvContentPartPr>
              <p14:xfrm>
                <a:off x="12043750" y="6800282"/>
                <a:ext cx="38880" cy="15120"/>
              </p14:xfrm>
            </p:contentPart>
          </mc:Choice>
          <mc:Fallback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C185BD3C-FC7B-7774-96DB-815FE1F5EBF4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2035110" y="6791282"/>
                  <a:ext cx="5652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CA547870-0B74-5E70-B220-AAA168DC0391}"/>
                    </a:ext>
                  </a:extLst>
                </p14:cNvPr>
                <p14:cNvContentPartPr/>
                <p14:nvPr/>
              </p14:nvContentPartPr>
              <p14:xfrm>
                <a:off x="12191710" y="6688682"/>
                <a:ext cx="60120" cy="159120"/>
              </p14:xfrm>
            </p:contentPart>
          </mc:Choice>
          <mc:Fallback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CA547870-0B74-5E70-B220-AAA168DC0391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2183070" y="6679682"/>
                  <a:ext cx="777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999B5AF7-C8AE-0A95-BB71-75B0C45AEC06}"/>
                    </a:ext>
                  </a:extLst>
                </p14:cNvPr>
                <p14:cNvContentPartPr/>
                <p14:nvPr/>
              </p14:nvContentPartPr>
              <p14:xfrm>
                <a:off x="12299710" y="6666362"/>
                <a:ext cx="78840" cy="12852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999B5AF7-C8AE-0A95-BB71-75B0C45AEC06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2290710" y="6657722"/>
                  <a:ext cx="964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4270A1CB-DD72-7055-0557-69B3974262A9}"/>
                    </a:ext>
                  </a:extLst>
                </p14:cNvPr>
                <p14:cNvContentPartPr/>
                <p14:nvPr/>
              </p14:nvContentPartPr>
              <p14:xfrm>
                <a:off x="12325270" y="6548642"/>
                <a:ext cx="81360" cy="54720"/>
              </p14:xfrm>
            </p:contentPart>
          </mc:Choice>
          <mc:Fallback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4270A1CB-DD72-7055-0557-69B3974262A9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2316270" y="6539642"/>
                  <a:ext cx="990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DD66141-735F-8599-F324-F1596A669E29}"/>
                    </a:ext>
                  </a:extLst>
                </p14:cNvPr>
                <p14:cNvContentPartPr/>
                <p14:nvPr/>
              </p14:nvContentPartPr>
              <p14:xfrm>
                <a:off x="12518590" y="6408602"/>
                <a:ext cx="49680" cy="149040"/>
              </p14:xfrm>
            </p:contentPart>
          </mc:Choice>
          <mc:Fallback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DD66141-735F-8599-F324-F1596A669E29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2509950" y="6399962"/>
                  <a:ext cx="673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DB278D93-5874-D86B-F8D2-DEA6B6040BD2}"/>
                    </a:ext>
                  </a:extLst>
                </p14:cNvPr>
                <p14:cNvContentPartPr/>
                <p14:nvPr/>
              </p14:nvContentPartPr>
              <p14:xfrm>
                <a:off x="12463150" y="6414002"/>
                <a:ext cx="108360" cy="12312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DB278D93-5874-D86B-F8D2-DEA6B6040BD2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12454150" y="6405362"/>
                  <a:ext cx="126000" cy="14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0" name="Group 269">
            <a:extLst>
              <a:ext uri="{FF2B5EF4-FFF2-40B4-BE49-F238E27FC236}">
                <a16:creationId xmlns:a16="http://schemas.microsoft.com/office/drawing/2014/main" id="{50176D66-A0C3-982A-B8BE-C4DD0B8E8644}"/>
              </a:ext>
            </a:extLst>
          </p:cNvPr>
          <p:cNvGrpSpPr/>
          <p:nvPr/>
        </p:nvGrpSpPr>
        <p:grpSpPr>
          <a:xfrm>
            <a:off x="7073230" y="6300602"/>
            <a:ext cx="1071000" cy="731160"/>
            <a:chOff x="7073230" y="6300602"/>
            <a:chExt cx="1071000" cy="731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2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A63DA67C-A9F0-603F-6592-75A219F7163E}"/>
                    </a:ext>
                  </a:extLst>
                </p14:cNvPr>
                <p14:cNvContentPartPr/>
                <p14:nvPr/>
              </p14:nvContentPartPr>
              <p14:xfrm>
                <a:off x="7073230" y="6578162"/>
                <a:ext cx="76680" cy="21456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A63DA67C-A9F0-603F-6592-75A219F7163E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7064230" y="6569162"/>
                  <a:ext cx="943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4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38064CEF-D433-8924-1296-42B98E7791A2}"/>
                    </a:ext>
                  </a:extLst>
                </p14:cNvPr>
                <p14:cNvContentPartPr/>
                <p14:nvPr/>
              </p14:nvContentPartPr>
              <p14:xfrm>
                <a:off x="7194910" y="6558362"/>
                <a:ext cx="117000" cy="154800"/>
              </p14:xfrm>
            </p:contentPart>
          </mc:Choice>
          <mc:Fallback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38064CEF-D433-8924-1296-42B98E7791A2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7186270" y="6549722"/>
                  <a:ext cx="1346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6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CCD08DF1-DB05-AC3A-EE76-D02B8FE795BE}"/>
                    </a:ext>
                  </a:extLst>
                </p14:cNvPr>
                <p14:cNvContentPartPr/>
                <p14:nvPr/>
              </p14:nvContentPartPr>
              <p14:xfrm>
                <a:off x="7673710" y="6347402"/>
                <a:ext cx="78480" cy="312840"/>
              </p14:xfrm>
            </p:contentPart>
          </mc:Choice>
          <mc:Fallback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CCD08DF1-DB05-AC3A-EE76-D02B8FE795BE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7664710" y="6338402"/>
                  <a:ext cx="9612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A4074BED-DA9D-EF0F-266B-94E254149182}"/>
                    </a:ext>
                  </a:extLst>
                </p14:cNvPr>
                <p14:cNvContentPartPr/>
                <p14:nvPr/>
              </p14:nvContentPartPr>
              <p14:xfrm>
                <a:off x="7625470" y="6506162"/>
                <a:ext cx="255600" cy="119880"/>
              </p14:xfrm>
            </p:contentPart>
          </mc:Choice>
          <mc:Fallback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A4074BED-DA9D-EF0F-266B-94E254149182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7616470" y="6497522"/>
                  <a:ext cx="27324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F505BF23-1BCD-E794-0AA7-A699CDD85B9C}"/>
                    </a:ext>
                  </a:extLst>
                </p14:cNvPr>
                <p14:cNvContentPartPr/>
                <p14:nvPr/>
              </p14:nvContentPartPr>
              <p14:xfrm>
                <a:off x="7855150" y="6319682"/>
                <a:ext cx="126000" cy="226800"/>
              </p14:xfrm>
            </p:contentPart>
          </mc:Choice>
          <mc:Fallback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F505BF23-1BCD-E794-0AA7-A699CDD85B9C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846510" y="6311042"/>
                  <a:ext cx="14364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FFE9E9E6-2524-84B9-7828-AF2D8A0D6C7C}"/>
                    </a:ext>
                  </a:extLst>
                </p14:cNvPr>
                <p14:cNvContentPartPr/>
                <p14:nvPr/>
              </p14:nvContentPartPr>
              <p14:xfrm>
                <a:off x="8030470" y="6300602"/>
                <a:ext cx="74880" cy="239040"/>
              </p14:xfrm>
            </p:contentPart>
          </mc:Choice>
          <mc:Fallback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FFE9E9E6-2524-84B9-7828-AF2D8A0D6C7C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8021830" y="6291602"/>
                  <a:ext cx="9252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10B76F0D-E7AE-046D-A175-33C43D8CCC48}"/>
                    </a:ext>
                  </a:extLst>
                </p14:cNvPr>
                <p14:cNvContentPartPr/>
                <p14:nvPr/>
              </p14:nvContentPartPr>
              <p14:xfrm>
                <a:off x="7405510" y="6622442"/>
                <a:ext cx="705960" cy="354600"/>
              </p14:xfrm>
            </p:contentPart>
          </mc:Choice>
          <mc:Fallback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10B76F0D-E7AE-046D-A175-33C43D8CCC48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396510" y="6613802"/>
                  <a:ext cx="72360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5825346F-1B82-DCF6-E390-DB0B0F62FF67}"/>
                    </a:ext>
                  </a:extLst>
                </p14:cNvPr>
                <p14:cNvContentPartPr/>
                <p14:nvPr/>
              </p14:nvContentPartPr>
              <p14:xfrm>
                <a:off x="7659310" y="6748802"/>
                <a:ext cx="484920" cy="282960"/>
              </p14:xfrm>
            </p:contentPart>
          </mc:Choice>
          <mc:Fallback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5825346F-1B82-DCF6-E390-DB0B0F62FF67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650670" y="6740162"/>
                  <a:ext cx="502560" cy="300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75049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34281" y="131929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Acids and Bases.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1527" y="1618830"/>
            <a:ext cx="7696200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Strong acid – complete ionization in solution.  e.g.  </a:t>
            </a:r>
          </a:p>
          <a:p>
            <a:r>
              <a:rPr lang="en-US" dirty="0" err="1">
                <a:latin typeface="Arial" panose="020B0604020202020204" pitchFamily="34" charset="0"/>
              </a:rPr>
              <a:t>HCl</a:t>
            </a:r>
            <a:r>
              <a:rPr lang="en-US" dirty="0">
                <a:latin typeface="Arial" panose="020B0604020202020204" pitchFamily="34" charset="0"/>
              </a:rPr>
              <a:t>             H</a:t>
            </a:r>
            <a:r>
              <a:rPr lang="en-US" baseline="30000" dirty="0">
                <a:latin typeface="Arial" panose="020B0604020202020204" pitchFamily="34" charset="0"/>
              </a:rPr>
              <a:t>+  </a:t>
            </a:r>
            <a:r>
              <a:rPr lang="en-US" dirty="0">
                <a:latin typeface="Arial" panose="020B0604020202020204" pitchFamily="34" charset="0"/>
              </a:rPr>
              <a:t>+ Cl </a:t>
            </a:r>
            <a:r>
              <a:rPr lang="en-US" baseline="30000" dirty="0">
                <a:latin typeface="Arial" panose="020B0604020202020204" pitchFamily="34" charset="0"/>
              </a:rPr>
              <a:t>-</a:t>
            </a:r>
            <a:r>
              <a:rPr lang="en-US" dirty="0">
                <a:latin typeface="Arial" panose="020B0604020202020204" pitchFamily="34" charset="0"/>
              </a:rPr>
              <a:t>  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1691481" y="2103437"/>
            <a:ext cx="533400" cy="0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082432" y="2627806"/>
            <a:ext cx="72390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Weak Acid – incomplete ionization in solution.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84523" y="3118920"/>
          <a:ext cx="7601579" cy="345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5086555" imgH="2311225" progId="MDLDrawOLE.MDLDrawObject.1">
                  <p:embed/>
                </p:oleObj>
              </mc:Choice>
              <mc:Fallback>
                <p:oleObj name="MDLDrawObject Class" r:id="rId2" imgW="5086555" imgH="2311225" progId="MDLDrawOLE.MDLDrawObject.1">
                  <p:embed/>
                  <p:pic>
                    <p:nvPicPr>
                      <p:cNvPr id="7" name="Object 6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284523" y="3118920"/>
                        <a:ext cx="7601579" cy="345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1291668" y="5524189"/>
            <a:ext cx="2133600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“HA”=protonated 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6F790E-52CA-41FE-9498-CD3DD57272E4}"/>
              </a:ext>
            </a:extLst>
          </p:cNvPr>
          <p:cNvSpPr txBox="1"/>
          <p:nvPr/>
        </p:nvSpPr>
        <p:spPr>
          <a:xfrm>
            <a:off x="4339668" y="5534947"/>
            <a:ext cx="25146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</a:rPr>
              <a:t>“A”=deprotonated form (conjugate base)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FE2B9A-968E-4019-B0E0-ADD83E04C4D4}"/>
              </a:ext>
            </a:extLst>
          </p:cNvPr>
          <p:cNvSpPr txBox="1"/>
          <p:nvPr/>
        </p:nvSpPr>
        <p:spPr>
          <a:xfrm>
            <a:off x="7330281" y="1631399"/>
            <a:ext cx="4876800" cy="1278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Why this is important: </a:t>
            </a:r>
            <a:r>
              <a:rPr lang="en-US" dirty="0">
                <a:latin typeface="Arial" panose="020B0604020202020204" pitchFamily="34" charset="0"/>
              </a:rPr>
              <a:t>protonation/deprotonation changes the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</a:rPr>
              <a:t>charge</a:t>
            </a:r>
            <a:r>
              <a:rPr lang="en-US" dirty="0">
                <a:latin typeface="Arial" panose="020B0604020202020204" pitchFamily="34" charset="0"/>
              </a:rPr>
              <a:t> on species, either creating or destroying strong electrostatic interactions!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E6FC27CD-C683-4074-AB61-0C438648268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654833" y="3027916"/>
          <a:ext cx="2957699" cy="3351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4438046" imgH="5029200" progId="MDLDrawOLE.MDLDrawObject.1">
                  <p:embed/>
                </p:oleObj>
              </mc:Choice>
              <mc:Fallback>
                <p:oleObj name="MDLDrawObject Class" r:id="rId4" imgW="4438046" imgH="5029200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E6FC27CD-C683-4074-AB61-0C438648268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654833" y="3027916"/>
                        <a:ext cx="2957699" cy="3351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D4D47020-57B3-169D-2705-BDA3B6E23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7AD25-F3E3-4758-BF04-928E134407DB}" type="datetime1">
              <a:rPr lang="en-US" smtClean="0"/>
              <a:t>8/17/2024</a:t>
            </a:fld>
            <a:endParaRPr lang="en-US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903DE04F-76F8-A033-D0BB-A65ED10D3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196440CE-2663-AEA5-6CCF-9A514321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2DA7252-80A4-F7A6-8482-249E11C83D9B}"/>
                  </a:ext>
                </a:extLst>
              </p14:cNvPr>
              <p14:cNvContentPartPr/>
              <p14:nvPr/>
            </p14:nvContentPartPr>
            <p14:xfrm>
              <a:off x="1315750" y="1964762"/>
              <a:ext cx="984960" cy="4068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2DA7252-80A4-F7A6-8482-249E11C83D9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06750" y="1956122"/>
                <a:ext cx="1002600" cy="5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BFEDFB1-BA0D-417C-D1D5-527FA9C727EA}"/>
                  </a:ext>
                </a:extLst>
              </p14:cNvPr>
              <p14:cNvContentPartPr/>
              <p14:nvPr/>
            </p14:nvContentPartPr>
            <p14:xfrm>
              <a:off x="1259950" y="2248082"/>
              <a:ext cx="284040" cy="338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BFEDFB1-BA0D-417C-D1D5-527FA9C727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50950" y="2239442"/>
                <a:ext cx="301680" cy="5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9896998-9BBC-FE07-A85F-F7BD50A96C26}"/>
                  </a:ext>
                </a:extLst>
              </p14:cNvPr>
              <p14:cNvContentPartPr/>
              <p14:nvPr/>
            </p14:nvContentPartPr>
            <p14:xfrm>
              <a:off x="2493670" y="2254202"/>
              <a:ext cx="154440" cy="12348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9896998-9BBC-FE07-A85F-F7BD50A96C2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484670" y="2245562"/>
                <a:ext cx="17208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5075A2D0-41CF-6E47-1D40-374937580154}"/>
                  </a:ext>
                </a:extLst>
              </p14:cNvPr>
              <p14:cNvContentPartPr/>
              <p14:nvPr/>
            </p14:nvContentPartPr>
            <p14:xfrm>
              <a:off x="3160390" y="2240522"/>
              <a:ext cx="231120" cy="10944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5075A2D0-41CF-6E47-1D40-37493758015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51750" y="2231882"/>
                <a:ext cx="248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DEBBB03F-52F2-BFAC-F48F-5B108D1BB228}"/>
                  </a:ext>
                </a:extLst>
              </p14:cNvPr>
              <p14:cNvContentPartPr/>
              <p14:nvPr/>
            </p14:nvContentPartPr>
            <p14:xfrm>
              <a:off x="1309630" y="2956922"/>
              <a:ext cx="661320" cy="133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DEBBB03F-52F2-BFAC-F48F-5B108D1BB22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00630" y="2948282"/>
                <a:ext cx="678960" cy="30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AAABE4F6-F3BB-5B5E-8CE5-C4282816065B}"/>
                  </a:ext>
                </a:extLst>
              </p14:cNvPr>
              <p14:cNvContentPartPr/>
              <p14:nvPr/>
            </p14:nvContentPartPr>
            <p14:xfrm>
              <a:off x="1335910" y="3037202"/>
              <a:ext cx="610200" cy="828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AAABE4F6-F3BB-5B5E-8CE5-C4282816065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26910" y="3028202"/>
                <a:ext cx="62784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39572628-B1EA-A837-7D74-C109ADABD25F}"/>
                  </a:ext>
                </a:extLst>
              </p14:cNvPr>
              <p14:cNvContentPartPr/>
              <p14:nvPr/>
            </p14:nvContentPartPr>
            <p14:xfrm>
              <a:off x="5111950" y="3177962"/>
              <a:ext cx="476640" cy="98280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39572628-B1EA-A837-7D74-C109ADABD25F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03310" y="3169322"/>
                <a:ext cx="494280" cy="10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8E72C471-5FBB-5AF6-59DD-953F84CC88E1}"/>
                  </a:ext>
                </a:extLst>
              </p14:cNvPr>
              <p14:cNvContentPartPr/>
              <p14:nvPr/>
            </p14:nvContentPartPr>
            <p14:xfrm>
              <a:off x="5877670" y="3863762"/>
              <a:ext cx="175680" cy="1800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8E72C471-5FBB-5AF6-59DD-953F84CC88E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69030" y="3854762"/>
                <a:ext cx="193320" cy="35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3B5CD1E7-198E-EC9D-5A32-A9804478E87B}"/>
              </a:ext>
            </a:extLst>
          </p:cNvPr>
          <p:cNvGrpSpPr/>
          <p:nvPr/>
        </p:nvGrpSpPr>
        <p:grpSpPr>
          <a:xfrm>
            <a:off x="1809310" y="3105242"/>
            <a:ext cx="2066400" cy="1322280"/>
            <a:chOff x="1809310" y="3105242"/>
            <a:chExt cx="2066400" cy="1322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BB4319B-4692-5BF6-4221-DF780BA6F475}"/>
                    </a:ext>
                  </a:extLst>
                </p14:cNvPr>
                <p14:cNvContentPartPr/>
                <p14:nvPr/>
              </p14:nvContentPartPr>
              <p14:xfrm>
                <a:off x="1809310" y="3105242"/>
                <a:ext cx="1018800" cy="12240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BB4319B-4692-5BF6-4221-DF780BA6F47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800310" y="3096602"/>
                  <a:ext cx="1036440" cy="124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CA665CC-9EAA-3B93-DA7E-8BF0E139B745}"/>
                    </a:ext>
                  </a:extLst>
                </p14:cNvPr>
                <p14:cNvContentPartPr/>
                <p14:nvPr/>
              </p14:nvContentPartPr>
              <p14:xfrm>
                <a:off x="2512390" y="4053482"/>
                <a:ext cx="93960" cy="352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CA665CC-9EAA-3B93-DA7E-8BF0E139B74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503390" y="4044842"/>
                  <a:ext cx="11160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ECACA7F-1E17-18CC-295B-CEDF0D269AA8}"/>
                    </a:ext>
                  </a:extLst>
                </p14:cNvPr>
                <p14:cNvContentPartPr/>
                <p14:nvPr/>
              </p14:nvContentPartPr>
              <p14:xfrm>
                <a:off x="2927470" y="4218002"/>
                <a:ext cx="95760" cy="2095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ECACA7F-1E17-18CC-295B-CEDF0D269AA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2918830" y="4209362"/>
                  <a:ext cx="1134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88E5480-5957-B590-91AE-592C1375798E}"/>
                    </a:ext>
                  </a:extLst>
                </p14:cNvPr>
                <p14:cNvContentPartPr/>
                <p14:nvPr/>
              </p14:nvContentPartPr>
              <p14:xfrm>
                <a:off x="2873470" y="4181282"/>
                <a:ext cx="137520" cy="1270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88E5480-5957-B590-91AE-592C1375798E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2864830" y="4172642"/>
                  <a:ext cx="1551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C0B73E7-9C9E-C5D6-D9A8-0A6E9CECDDA4}"/>
                    </a:ext>
                  </a:extLst>
                </p14:cNvPr>
                <p14:cNvContentPartPr/>
                <p14:nvPr/>
              </p14:nvContentPartPr>
              <p14:xfrm>
                <a:off x="3028630" y="4123682"/>
                <a:ext cx="49320" cy="1155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C0B73E7-9C9E-C5D6-D9A8-0A6E9CECDDA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019990" y="4114682"/>
                  <a:ext cx="669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70EDAE93-8AA0-BFBE-63DE-0739EF268206}"/>
                    </a:ext>
                  </a:extLst>
                </p14:cNvPr>
                <p14:cNvContentPartPr/>
                <p14:nvPr/>
              </p14:nvContentPartPr>
              <p14:xfrm>
                <a:off x="3117550" y="3931802"/>
                <a:ext cx="135720" cy="2433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70EDAE93-8AA0-BFBE-63DE-0739EF26820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108910" y="3922802"/>
                  <a:ext cx="1533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B8571AC-20F2-AA91-C571-FDCDA6FC7A4C}"/>
                    </a:ext>
                  </a:extLst>
                </p14:cNvPr>
                <p14:cNvContentPartPr/>
                <p14:nvPr/>
              </p14:nvContentPartPr>
              <p14:xfrm>
                <a:off x="3174790" y="3972842"/>
                <a:ext cx="194400" cy="1144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B8571AC-20F2-AA91-C571-FDCDA6FC7A4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165790" y="3964202"/>
                  <a:ext cx="2120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F3C7083-F491-A439-4DF6-B96CB30A2736}"/>
                    </a:ext>
                  </a:extLst>
                </p14:cNvPr>
                <p14:cNvContentPartPr/>
                <p14:nvPr/>
              </p14:nvContentPartPr>
              <p14:xfrm>
                <a:off x="3346870" y="3916322"/>
                <a:ext cx="147960" cy="961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F3C7083-F491-A439-4DF6-B96CB30A273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337870" y="3907682"/>
                  <a:ext cx="16560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4D9A6FE-8F75-C155-638D-35B11AD80471}"/>
                    </a:ext>
                  </a:extLst>
                </p14:cNvPr>
                <p14:cNvContentPartPr/>
                <p14:nvPr/>
              </p14:nvContentPartPr>
              <p14:xfrm>
                <a:off x="3531190" y="3693122"/>
                <a:ext cx="149400" cy="2574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4D9A6FE-8F75-C155-638D-35B11AD8047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522190" y="3684122"/>
                  <a:ext cx="16704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F1500687-5C19-0C89-B6BC-2EB46756AE98}"/>
                    </a:ext>
                  </a:extLst>
                </p14:cNvPr>
                <p14:cNvContentPartPr/>
                <p14:nvPr/>
              </p14:nvContentPartPr>
              <p14:xfrm>
                <a:off x="3617230" y="3622202"/>
                <a:ext cx="258480" cy="2358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F1500687-5C19-0C89-B6BC-2EB46756AE9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3608230" y="3613202"/>
                  <a:ext cx="276120" cy="25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9A90FCB-CA73-8993-6365-D3F4B868CE54}"/>
              </a:ext>
            </a:extLst>
          </p:cNvPr>
          <p:cNvGrpSpPr/>
          <p:nvPr/>
        </p:nvGrpSpPr>
        <p:grpSpPr>
          <a:xfrm>
            <a:off x="5998990" y="3512402"/>
            <a:ext cx="1243440" cy="1011240"/>
            <a:chOff x="5998990" y="3512402"/>
            <a:chExt cx="1243440" cy="101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04196B5-1AF1-267C-D9EB-4DB6994719C1}"/>
                    </a:ext>
                  </a:extLst>
                </p14:cNvPr>
                <p14:cNvContentPartPr/>
                <p14:nvPr/>
              </p14:nvContentPartPr>
              <p14:xfrm>
                <a:off x="6078550" y="3899762"/>
                <a:ext cx="51480" cy="205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04196B5-1AF1-267C-D9EB-4DB6994719C1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6069550" y="3891122"/>
                  <a:ext cx="691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F6C2FA4-7FC4-7759-3449-7C08CA55D795}"/>
                    </a:ext>
                  </a:extLst>
                </p14:cNvPr>
                <p14:cNvContentPartPr/>
                <p14:nvPr/>
              </p14:nvContentPartPr>
              <p14:xfrm>
                <a:off x="5998990" y="3845762"/>
                <a:ext cx="173520" cy="928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F6C2FA4-7FC4-7759-3449-7C08CA55D79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989990" y="3836762"/>
                  <a:ext cx="1911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E7914A51-1806-C0D7-63EB-D83991BA704C}"/>
                    </a:ext>
                  </a:extLst>
                </p14:cNvPr>
                <p14:cNvContentPartPr/>
                <p14:nvPr/>
              </p14:nvContentPartPr>
              <p14:xfrm>
                <a:off x="6017710" y="4170122"/>
                <a:ext cx="372240" cy="3142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E7914A51-1806-C0D7-63EB-D83991BA704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009070" y="4161122"/>
                  <a:ext cx="38988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FAF3085-182E-4FBF-B078-0ACA9DDC462D}"/>
                    </a:ext>
                  </a:extLst>
                </p14:cNvPr>
                <p14:cNvContentPartPr/>
                <p14:nvPr/>
              </p14:nvContentPartPr>
              <p14:xfrm>
                <a:off x="6449710" y="4062122"/>
                <a:ext cx="77760" cy="1515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FAF3085-182E-4FBF-B078-0ACA9DDC462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440710" y="4053122"/>
                  <a:ext cx="954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7041EBF-EEC8-1788-A1B3-35731D226D41}"/>
                    </a:ext>
                  </a:extLst>
                </p14:cNvPr>
                <p14:cNvContentPartPr/>
                <p14:nvPr/>
              </p14:nvContentPartPr>
              <p14:xfrm>
                <a:off x="6563110" y="4042322"/>
                <a:ext cx="60120" cy="784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7041EBF-EEC8-1788-A1B3-35731D226D4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6554470" y="4033682"/>
                  <a:ext cx="7776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00D0E74-3C52-1B52-D57F-F6A8D6972260}"/>
                    </a:ext>
                  </a:extLst>
                </p14:cNvPr>
                <p14:cNvContentPartPr/>
                <p14:nvPr/>
              </p14:nvContentPartPr>
              <p14:xfrm>
                <a:off x="6595510" y="3786002"/>
                <a:ext cx="109080" cy="2592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00D0E74-3C52-1B52-D57F-F6A8D6972260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586870" y="3777362"/>
                  <a:ext cx="126720" cy="27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64CCC13-F686-2AD9-DF9D-8B9663062598}"/>
                    </a:ext>
                  </a:extLst>
                </p14:cNvPr>
                <p14:cNvContentPartPr/>
                <p14:nvPr/>
              </p14:nvContentPartPr>
              <p14:xfrm>
                <a:off x="6620350" y="3881402"/>
                <a:ext cx="203400" cy="939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64CCC13-F686-2AD9-DF9D-8B966306259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611350" y="3872402"/>
                  <a:ext cx="2210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4ADE57F-0650-D651-8D9E-59C366C7CE3F}"/>
                    </a:ext>
                  </a:extLst>
                </p14:cNvPr>
                <p14:cNvContentPartPr/>
                <p14:nvPr/>
              </p14:nvContentPartPr>
              <p14:xfrm>
                <a:off x="6795670" y="3558122"/>
                <a:ext cx="279360" cy="3582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4ADE57F-0650-D651-8D9E-59C366C7CE3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787030" y="3549482"/>
                  <a:ext cx="29700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F721727-7BD3-AC11-E47F-8F15C0864113}"/>
                    </a:ext>
                  </a:extLst>
                </p14:cNvPr>
                <p14:cNvContentPartPr/>
                <p14:nvPr/>
              </p14:nvContentPartPr>
              <p14:xfrm>
                <a:off x="7045870" y="3512402"/>
                <a:ext cx="196560" cy="2077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F721727-7BD3-AC11-E47F-8F15C0864113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036870" y="3503402"/>
                  <a:ext cx="2142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11C098E-5C6B-1DE8-4559-43F5AC1AB3DD}"/>
                    </a:ext>
                  </a:extLst>
                </p14:cNvPr>
                <p14:cNvContentPartPr/>
                <p14:nvPr/>
              </p14:nvContentPartPr>
              <p14:xfrm>
                <a:off x="6638710" y="4235642"/>
                <a:ext cx="97560" cy="2872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11C098E-5C6B-1DE8-4559-43F5AC1AB3D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629710" y="4226642"/>
                  <a:ext cx="11520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0AC2AF45-763E-87E1-7C69-926AF58B21CC}"/>
                    </a:ext>
                  </a:extLst>
                </p14:cNvPr>
                <p14:cNvContentPartPr/>
                <p14:nvPr/>
              </p14:nvContentPartPr>
              <p14:xfrm>
                <a:off x="6574630" y="4358762"/>
                <a:ext cx="235440" cy="1648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0AC2AF45-763E-87E1-7C69-926AF58B21C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565990" y="4349762"/>
                  <a:ext cx="25308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8F18B11-2A27-17CF-7DAA-4818B28AA1F0}"/>
                    </a:ext>
                  </a:extLst>
                </p14:cNvPr>
                <p14:cNvContentPartPr/>
                <p14:nvPr/>
              </p14:nvContentPartPr>
              <p14:xfrm>
                <a:off x="6840670" y="4279922"/>
                <a:ext cx="48600" cy="871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8F18B11-2A27-17CF-7DAA-4818B28AA1F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831670" y="4271282"/>
                  <a:ext cx="6624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72DB20C-BFC7-A907-3DCF-8D1E304F2FF7}"/>
                    </a:ext>
                  </a:extLst>
                </p14:cNvPr>
                <p14:cNvContentPartPr/>
                <p14:nvPr/>
              </p14:nvContentPartPr>
              <p14:xfrm>
                <a:off x="6944350" y="4232762"/>
                <a:ext cx="151920" cy="349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72DB20C-BFC7-A907-3DCF-8D1E304F2FF7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935350" y="4224122"/>
                  <a:ext cx="16956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859EE4F4-5561-7762-04F1-0A65C216DB6F}"/>
              </a:ext>
            </a:extLst>
          </p:cNvPr>
          <p:cNvGrpSpPr/>
          <p:nvPr/>
        </p:nvGrpSpPr>
        <p:grpSpPr>
          <a:xfrm>
            <a:off x="1663870" y="4414202"/>
            <a:ext cx="821520" cy="1038240"/>
            <a:chOff x="1663870" y="4414202"/>
            <a:chExt cx="821520" cy="1038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F1C4373F-9687-C29E-AF26-F6080A2A666C}"/>
                    </a:ext>
                  </a:extLst>
                </p14:cNvPr>
                <p14:cNvContentPartPr/>
                <p14:nvPr/>
              </p14:nvContentPartPr>
              <p14:xfrm>
                <a:off x="1663870" y="4414202"/>
                <a:ext cx="821520" cy="10382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F1C4373F-9687-C29E-AF26-F6080A2A666C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655230" y="4405202"/>
                  <a:ext cx="839160" cy="10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7CB557F-EA64-84A1-C887-03BF4317604B}"/>
                    </a:ext>
                  </a:extLst>
                </p14:cNvPr>
                <p14:cNvContentPartPr/>
                <p14:nvPr/>
              </p14:nvContentPartPr>
              <p14:xfrm>
                <a:off x="2256070" y="5053562"/>
                <a:ext cx="20520" cy="216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7CB557F-EA64-84A1-C887-03BF4317604B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247430" y="5044922"/>
                  <a:ext cx="381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0E06F22-7E26-CD85-C353-0D1B99E1FE33}"/>
                    </a:ext>
                  </a:extLst>
                </p14:cNvPr>
                <p14:cNvContentPartPr/>
                <p14:nvPr/>
              </p14:nvContentPartPr>
              <p14:xfrm>
                <a:off x="2247790" y="5195762"/>
                <a:ext cx="9000" cy="86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0E06F22-7E26-CD85-C353-0D1B99E1FE3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239150" y="5186762"/>
                  <a:ext cx="26640" cy="2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57" name="Ink 56">
                <a:extLst>
                  <a:ext uri="{FF2B5EF4-FFF2-40B4-BE49-F238E27FC236}">
                    <a16:creationId xmlns:a16="http://schemas.microsoft.com/office/drawing/2014/main" id="{CFCBF665-0229-B7BB-5DDE-D3FCA244C34F}"/>
                  </a:ext>
                </a:extLst>
              </p14:cNvPr>
              <p14:cNvContentPartPr/>
              <p14:nvPr/>
            </p14:nvContentPartPr>
            <p14:xfrm>
              <a:off x="4822510" y="4421042"/>
              <a:ext cx="673920" cy="996480"/>
            </p14:xfrm>
          </p:contentPart>
        </mc:Choice>
        <mc:Fallback>
          <p:pic>
            <p:nvPicPr>
              <p:cNvPr id="57" name="Ink 56">
                <a:extLst>
                  <a:ext uri="{FF2B5EF4-FFF2-40B4-BE49-F238E27FC236}">
                    <a16:creationId xmlns:a16="http://schemas.microsoft.com/office/drawing/2014/main" id="{CFCBF665-0229-B7BB-5DDE-D3FCA244C34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4813510" y="4412042"/>
                <a:ext cx="691560" cy="10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8DA9C29D-A936-89E5-7D0F-C052ECCD2953}"/>
                  </a:ext>
                </a:extLst>
              </p14:cNvPr>
              <p14:cNvContentPartPr/>
              <p14:nvPr/>
            </p14:nvContentPartPr>
            <p14:xfrm>
              <a:off x="7569310" y="1958642"/>
              <a:ext cx="2043360" cy="3960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8DA9C29D-A936-89E5-7D0F-C052ECCD2953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60670" y="1950002"/>
                <a:ext cx="2061000" cy="5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61" name="Group 60">
            <a:extLst>
              <a:ext uri="{FF2B5EF4-FFF2-40B4-BE49-F238E27FC236}">
                <a16:creationId xmlns:a16="http://schemas.microsoft.com/office/drawing/2014/main" id="{E3438399-A081-70F2-C2CC-B6964EB48E08}"/>
              </a:ext>
            </a:extLst>
          </p:cNvPr>
          <p:cNvGrpSpPr/>
          <p:nvPr/>
        </p:nvGrpSpPr>
        <p:grpSpPr>
          <a:xfrm>
            <a:off x="7970710" y="3364082"/>
            <a:ext cx="181800" cy="274680"/>
            <a:chOff x="7970710" y="3364082"/>
            <a:chExt cx="181800" cy="27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E1719C0-469E-DEF0-DDE1-3BE45F2F939C}"/>
                    </a:ext>
                  </a:extLst>
                </p14:cNvPr>
                <p14:cNvContentPartPr/>
                <p14:nvPr/>
              </p14:nvContentPartPr>
              <p14:xfrm>
                <a:off x="7970710" y="3364082"/>
                <a:ext cx="181800" cy="2746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E1719C0-469E-DEF0-DDE1-3BE45F2F939C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962070" y="3355082"/>
                  <a:ext cx="19944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FDCE024A-8635-5BE3-053F-746967AF427A}"/>
                    </a:ext>
                  </a:extLst>
                </p14:cNvPr>
                <p14:cNvContentPartPr/>
                <p14:nvPr/>
              </p14:nvContentPartPr>
              <p14:xfrm>
                <a:off x="8007790" y="3483242"/>
                <a:ext cx="90360" cy="601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FDCE024A-8635-5BE3-053F-746967AF427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998790" y="3474242"/>
                  <a:ext cx="108000" cy="77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BF477FF3-4F20-55DC-16E6-4141B4B7516A}"/>
                  </a:ext>
                </a:extLst>
              </p14:cNvPr>
              <p14:cNvContentPartPr/>
              <p14:nvPr/>
            </p14:nvContentPartPr>
            <p14:xfrm>
              <a:off x="9690430" y="5708402"/>
              <a:ext cx="379080" cy="26028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BF477FF3-4F20-55DC-16E6-4141B4B7516A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681430" y="5699402"/>
                <a:ext cx="396720" cy="27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45704FF4-6BDF-EA40-A543-7162F893021F}"/>
                  </a:ext>
                </a:extLst>
              </p14:cNvPr>
              <p14:cNvContentPartPr/>
              <p14:nvPr/>
            </p14:nvContentPartPr>
            <p14:xfrm>
              <a:off x="11942129" y="7024084"/>
              <a:ext cx="20160" cy="5328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45704FF4-6BDF-EA40-A543-7162F893021F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11933489" y="7015084"/>
                <a:ext cx="37800" cy="70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48E1700-35AD-E0E4-D42F-949A675005CF}"/>
              </a:ext>
            </a:extLst>
          </p:cNvPr>
          <p:cNvGrpSpPr/>
          <p:nvPr/>
        </p:nvGrpSpPr>
        <p:grpSpPr>
          <a:xfrm>
            <a:off x="9752136" y="6194506"/>
            <a:ext cx="419760" cy="406800"/>
            <a:chOff x="9752136" y="6194506"/>
            <a:chExt cx="419760" cy="406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DCE9F6A0-2BBA-2DA6-8B07-9BEDBB46C885}"/>
                    </a:ext>
                  </a:extLst>
                </p14:cNvPr>
                <p14:cNvContentPartPr/>
                <p14:nvPr/>
              </p14:nvContentPartPr>
              <p14:xfrm>
                <a:off x="9752136" y="6329506"/>
                <a:ext cx="191160" cy="2718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DCE9F6A0-2BBA-2DA6-8B07-9BEDBB46C88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743496" y="6320866"/>
                  <a:ext cx="2088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D21AAEEB-F9C8-BC08-B929-CFCF54299679}"/>
                    </a:ext>
                  </a:extLst>
                </p14:cNvPr>
                <p14:cNvContentPartPr/>
                <p14:nvPr/>
              </p14:nvContentPartPr>
              <p14:xfrm>
                <a:off x="9912696" y="6314746"/>
                <a:ext cx="134640" cy="576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D21AAEEB-F9C8-BC08-B929-CFCF5429967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904056" y="6305746"/>
                  <a:ext cx="1522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587B7EA2-259F-C4C7-C437-D436D9844849}"/>
                    </a:ext>
                  </a:extLst>
                </p14:cNvPr>
                <p14:cNvContentPartPr/>
                <p14:nvPr/>
              </p14:nvContentPartPr>
              <p14:xfrm>
                <a:off x="10063176" y="6194506"/>
                <a:ext cx="108720" cy="13140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587B7EA2-259F-C4C7-C437-D436D9844849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054536" y="6185866"/>
                  <a:ext cx="1263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C485B24F-4DD6-EAF7-2073-477A73FF4734}"/>
                    </a:ext>
                  </a:extLst>
                </p14:cNvPr>
                <p14:cNvContentPartPr/>
                <p14:nvPr/>
              </p14:nvContentPartPr>
              <p14:xfrm>
                <a:off x="9902616" y="6292066"/>
                <a:ext cx="54720" cy="1440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C485B24F-4DD6-EAF7-2073-477A73FF473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893616" y="6283066"/>
                  <a:ext cx="72360" cy="3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C89940D1-D9E0-7069-4EC4-7AF1D5D8FB76}"/>
              </a:ext>
            </a:extLst>
          </p:cNvPr>
          <p:cNvGrpSpPr/>
          <p:nvPr/>
        </p:nvGrpSpPr>
        <p:grpSpPr>
          <a:xfrm>
            <a:off x="7751616" y="5373706"/>
            <a:ext cx="335520" cy="346680"/>
            <a:chOff x="7751616" y="5373706"/>
            <a:chExt cx="335520" cy="34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9F5233D4-6C35-045A-90DF-D03367B9BE7F}"/>
                    </a:ext>
                  </a:extLst>
                </p14:cNvPr>
                <p14:cNvContentPartPr/>
                <p14:nvPr/>
              </p14:nvContentPartPr>
              <p14:xfrm>
                <a:off x="7751616" y="5373706"/>
                <a:ext cx="234720" cy="2401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9F5233D4-6C35-045A-90DF-D03367B9BE7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742976" y="5365066"/>
                  <a:ext cx="2523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182C47D-98FF-8DCF-E74B-86DDE59503D6}"/>
                    </a:ext>
                  </a:extLst>
                </p14:cNvPr>
                <p14:cNvContentPartPr/>
                <p14:nvPr/>
              </p14:nvContentPartPr>
              <p14:xfrm>
                <a:off x="7840896" y="5430586"/>
                <a:ext cx="246240" cy="28980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182C47D-98FF-8DCF-E74B-86DDE59503D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832256" y="5421946"/>
                  <a:ext cx="263880" cy="307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1CBB226D-562E-9039-70E1-E97E60EFC750}"/>
              </a:ext>
            </a:extLst>
          </p:cNvPr>
          <p:cNvGrpSpPr/>
          <p:nvPr/>
        </p:nvGrpSpPr>
        <p:grpSpPr>
          <a:xfrm>
            <a:off x="8625550" y="3021002"/>
            <a:ext cx="3460106" cy="2594624"/>
            <a:chOff x="8625550" y="3021002"/>
            <a:chExt cx="3460106" cy="2594624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34590170-0B5D-1AA3-2D3D-0E0B3AA3B808}"/>
                    </a:ext>
                  </a:extLst>
                </p14:cNvPr>
                <p14:cNvContentPartPr/>
                <p14:nvPr/>
              </p14:nvContentPartPr>
              <p14:xfrm>
                <a:off x="10296670" y="3436082"/>
                <a:ext cx="22680" cy="1724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34590170-0B5D-1AA3-2D3D-0E0B3AA3B808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287670" y="3427082"/>
                  <a:ext cx="403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9A6BAAA6-A758-A447-D4E5-EA62318BCB5E}"/>
                    </a:ext>
                  </a:extLst>
                </p14:cNvPr>
                <p14:cNvContentPartPr/>
                <p14:nvPr/>
              </p14:nvContentPartPr>
              <p14:xfrm>
                <a:off x="10209550" y="3403682"/>
                <a:ext cx="179280" cy="1173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9A6BAAA6-A758-A447-D4E5-EA62318BCB5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200550" y="3394682"/>
                  <a:ext cx="19692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AFBA370-5483-4C1A-C078-4B680985EA88}"/>
                    </a:ext>
                  </a:extLst>
                </p14:cNvPr>
                <p14:cNvContentPartPr/>
                <p14:nvPr/>
              </p14:nvContentPartPr>
              <p14:xfrm>
                <a:off x="10407550" y="3305402"/>
                <a:ext cx="40320" cy="1418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AFBA370-5483-4C1A-C078-4B680985EA8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398550" y="3296762"/>
                  <a:ext cx="579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5A7EE9D-5A03-000A-7EAD-0783FC3B615C}"/>
                    </a:ext>
                  </a:extLst>
                </p14:cNvPr>
                <p14:cNvContentPartPr/>
                <p14:nvPr/>
              </p14:nvContentPartPr>
              <p14:xfrm>
                <a:off x="10440670" y="3235202"/>
                <a:ext cx="158400" cy="1404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5A7EE9D-5A03-000A-7EAD-0783FC3B615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432030" y="3226202"/>
                  <a:ext cx="17604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28A84C1C-8BC2-36E4-66FF-32A881D5FBA8}"/>
                    </a:ext>
                  </a:extLst>
                </p14:cNvPr>
                <p14:cNvContentPartPr/>
                <p14:nvPr/>
              </p14:nvContentPartPr>
              <p14:xfrm>
                <a:off x="10694830" y="3203522"/>
                <a:ext cx="90720" cy="925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28A84C1C-8BC2-36E4-66FF-32A881D5FBA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685830" y="3194522"/>
                  <a:ext cx="1083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A5F7A8AC-2E54-A299-A7C4-8A9A19A6E6F4}"/>
                    </a:ext>
                  </a:extLst>
                </p14:cNvPr>
                <p14:cNvContentPartPr/>
                <p14:nvPr/>
              </p14:nvContentPartPr>
              <p14:xfrm>
                <a:off x="10983190" y="3021002"/>
                <a:ext cx="149760" cy="2678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A5F7A8AC-2E54-A299-A7C4-8A9A19A6E6F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974190" y="3012002"/>
                  <a:ext cx="1674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56BF108-9FBF-E569-C192-14DA597B7F2C}"/>
                    </a:ext>
                  </a:extLst>
                </p14:cNvPr>
                <p14:cNvContentPartPr/>
                <p14:nvPr/>
              </p14:nvContentPartPr>
              <p14:xfrm>
                <a:off x="11018830" y="3118562"/>
                <a:ext cx="113760" cy="360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56BF108-9FBF-E569-C192-14DA597B7F2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010190" y="3109562"/>
                  <a:ext cx="13140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C643A25-B218-A7A5-D845-A2810E42EB83}"/>
                    </a:ext>
                  </a:extLst>
                </p14:cNvPr>
                <p14:cNvContentPartPr/>
                <p14:nvPr/>
              </p14:nvContentPartPr>
              <p14:xfrm>
                <a:off x="11009470" y="3036122"/>
                <a:ext cx="162000" cy="1724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C643A25-B218-A7A5-D845-A2810E42EB8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000830" y="3027482"/>
                  <a:ext cx="1796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C0692DD-E847-EA10-593F-EA3092FDD427}"/>
                    </a:ext>
                  </a:extLst>
                </p14:cNvPr>
                <p14:cNvContentPartPr/>
                <p14:nvPr/>
              </p14:nvContentPartPr>
              <p14:xfrm>
                <a:off x="11177230" y="3361562"/>
                <a:ext cx="153360" cy="2710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C0692DD-E847-EA10-593F-EA3092FDD427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168590" y="3352922"/>
                  <a:ext cx="171000" cy="28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E84B8C2B-6C85-91D7-EA0B-4F92978D3248}"/>
                    </a:ext>
                  </a:extLst>
                </p14:cNvPr>
                <p14:cNvContentPartPr/>
                <p14:nvPr/>
              </p14:nvContentPartPr>
              <p14:xfrm>
                <a:off x="11200990" y="3480002"/>
                <a:ext cx="182880" cy="810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E84B8C2B-6C85-91D7-EA0B-4F92978D324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191990" y="3471002"/>
                  <a:ext cx="2005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6BAACEA-027F-21FA-F6D9-A5F82865B193}"/>
                    </a:ext>
                  </a:extLst>
                </p14:cNvPr>
                <p14:cNvContentPartPr/>
                <p14:nvPr/>
              </p14:nvContentPartPr>
              <p14:xfrm>
                <a:off x="9316750" y="3482522"/>
                <a:ext cx="51120" cy="1501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6BAACEA-027F-21FA-F6D9-A5F82865B193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307750" y="3473882"/>
                  <a:ext cx="6876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9DEE7EB-9A2D-05EA-A346-914F80448895}"/>
                    </a:ext>
                  </a:extLst>
                </p14:cNvPr>
                <p14:cNvContentPartPr/>
                <p14:nvPr/>
              </p14:nvContentPartPr>
              <p14:xfrm>
                <a:off x="9313870" y="3419162"/>
                <a:ext cx="154080" cy="2188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9DEE7EB-9A2D-05EA-A346-914F8044889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305230" y="3410522"/>
                  <a:ext cx="171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F1F401A-40F4-CBEE-347F-222FE42E25D9}"/>
                    </a:ext>
                  </a:extLst>
                </p14:cNvPr>
                <p14:cNvContentPartPr/>
                <p14:nvPr/>
              </p14:nvContentPartPr>
              <p14:xfrm>
                <a:off x="9438790" y="3720482"/>
                <a:ext cx="5400" cy="25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F1F401A-40F4-CBEE-347F-222FE42E25D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430150" y="3711842"/>
                  <a:ext cx="2304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B9CE729-1541-A029-1E76-1FB99E289C68}"/>
                    </a:ext>
                  </a:extLst>
                </p14:cNvPr>
                <p14:cNvContentPartPr/>
                <p14:nvPr/>
              </p14:nvContentPartPr>
              <p14:xfrm>
                <a:off x="9472990" y="3663962"/>
                <a:ext cx="7560" cy="68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B9CE729-1541-A029-1E76-1FB99E289C68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463990" y="3655322"/>
                  <a:ext cx="2520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66C7D39-6432-A3B9-DD2F-FA1775E7D57C}"/>
                    </a:ext>
                  </a:extLst>
                </p14:cNvPr>
                <p14:cNvContentPartPr/>
                <p14:nvPr/>
              </p14:nvContentPartPr>
              <p14:xfrm>
                <a:off x="9406750" y="3708602"/>
                <a:ext cx="101160" cy="446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66C7D39-6432-A3B9-DD2F-FA1775E7D57C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397750" y="3699602"/>
                  <a:ext cx="1188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90B06B2-AAC3-65AA-30B8-4E61F40EDB03}"/>
                    </a:ext>
                  </a:extLst>
                </p14:cNvPr>
                <p14:cNvContentPartPr/>
                <p14:nvPr/>
              </p14:nvContentPartPr>
              <p14:xfrm>
                <a:off x="8885110" y="3391442"/>
                <a:ext cx="288360" cy="71100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90B06B2-AAC3-65AA-30B8-4E61F40EDB0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876470" y="3382802"/>
                  <a:ext cx="306000" cy="72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D6D7568-55FE-444D-6D01-C43421BE261C}"/>
                    </a:ext>
                  </a:extLst>
                </p14:cNvPr>
                <p14:cNvContentPartPr/>
                <p14:nvPr/>
              </p14:nvContentPartPr>
              <p14:xfrm>
                <a:off x="8625550" y="3575762"/>
                <a:ext cx="351000" cy="3117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D6D7568-55FE-444D-6D01-C43421BE261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8616550" y="3567122"/>
                  <a:ext cx="36864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72A7593-0294-025F-7190-7E6077DAF137}"/>
                    </a:ext>
                  </a:extLst>
                </p14:cNvPr>
                <p14:cNvContentPartPr/>
                <p14:nvPr/>
              </p14:nvContentPartPr>
              <p14:xfrm>
                <a:off x="8835070" y="3861962"/>
                <a:ext cx="18000" cy="2844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72A7593-0294-025F-7190-7E6077DAF137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826430" y="3853322"/>
                  <a:ext cx="356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364834F-B21A-2639-350B-4FDFAA644FDB}"/>
                    </a:ext>
                  </a:extLst>
                </p14:cNvPr>
                <p14:cNvContentPartPr/>
                <p14:nvPr/>
              </p14:nvContentPartPr>
              <p14:xfrm>
                <a:off x="9060070" y="4061402"/>
                <a:ext cx="349200" cy="3063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364834F-B21A-2639-350B-4FDFAA644FD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051070" y="4052762"/>
                  <a:ext cx="36684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585ADB5-41F3-DDB0-83D5-D7965CE6B234}"/>
                    </a:ext>
                  </a:extLst>
                </p14:cNvPr>
                <p14:cNvContentPartPr/>
                <p14:nvPr/>
              </p14:nvContentPartPr>
              <p14:xfrm>
                <a:off x="9520870" y="4183082"/>
                <a:ext cx="119160" cy="33156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585ADB5-41F3-DDB0-83D5-D7965CE6B23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511870" y="4174082"/>
                  <a:ext cx="136800" cy="34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B73E7AB-A509-263B-2CA1-920F0C6187C0}"/>
                    </a:ext>
                  </a:extLst>
                </p14:cNvPr>
                <p14:cNvContentPartPr/>
                <p14:nvPr/>
              </p14:nvContentPartPr>
              <p14:xfrm>
                <a:off x="9464710" y="4361642"/>
                <a:ext cx="202680" cy="7344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B73E7AB-A509-263B-2CA1-920F0C6187C0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455710" y="4353002"/>
                  <a:ext cx="2203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FDEAFC1-D633-6C07-A249-D5C86AD46C88}"/>
                    </a:ext>
                  </a:extLst>
                </p14:cNvPr>
                <p14:cNvContentPartPr/>
                <p14:nvPr/>
              </p14:nvContentPartPr>
              <p14:xfrm>
                <a:off x="9690070" y="4263362"/>
                <a:ext cx="241200" cy="15696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FDEAFC1-D633-6C07-A249-D5C86AD46C88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681430" y="4254722"/>
                  <a:ext cx="2588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0694060-7871-F046-1E16-DEC9D39A842F}"/>
                    </a:ext>
                  </a:extLst>
                </p14:cNvPr>
                <p14:cNvContentPartPr/>
                <p14:nvPr/>
              </p14:nvContentPartPr>
              <p14:xfrm>
                <a:off x="10146190" y="4238882"/>
                <a:ext cx="46800" cy="1051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0694060-7871-F046-1E16-DEC9D39A842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137550" y="4229882"/>
                  <a:ext cx="644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8EC690C-3F29-F4AD-8D0A-771A636AFFE5}"/>
                    </a:ext>
                  </a:extLst>
                </p14:cNvPr>
                <p14:cNvContentPartPr/>
                <p14:nvPr/>
              </p14:nvContentPartPr>
              <p14:xfrm>
                <a:off x="10130350" y="4215842"/>
                <a:ext cx="10080" cy="57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8EC690C-3F29-F4AD-8D0A-771A636AFFE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121710" y="4206842"/>
                  <a:ext cx="27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35959FA-5FFC-3675-CFD1-955A2360AFD8}"/>
                    </a:ext>
                  </a:extLst>
                </p14:cNvPr>
                <p14:cNvContentPartPr/>
                <p14:nvPr/>
              </p14:nvContentPartPr>
              <p14:xfrm>
                <a:off x="10244470" y="4050242"/>
                <a:ext cx="227160" cy="2718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35959FA-5FFC-3675-CFD1-955A2360AFD8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235830" y="4041242"/>
                  <a:ext cx="24480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1B53D2C-96E9-30FF-5195-E8F6FFBE0D18}"/>
                    </a:ext>
                  </a:extLst>
                </p14:cNvPr>
                <p14:cNvContentPartPr/>
                <p14:nvPr/>
              </p14:nvContentPartPr>
              <p14:xfrm>
                <a:off x="10356430" y="4148882"/>
                <a:ext cx="110160" cy="3780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1B53D2C-96E9-30FF-5195-E8F6FFBE0D1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347430" y="4139882"/>
                  <a:ext cx="1278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83D353C-408F-C3B3-9252-6FF182DB2153}"/>
                    </a:ext>
                  </a:extLst>
                </p14:cNvPr>
                <p14:cNvContentPartPr/>
                <p14:nvPr/>
              </p14:nvContentPartPr>
              <p14:xfrm>
                <a:off x="10516630" y="4129802"/>
                <a:ext cx="199080" cy="928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83D353C-408F-C3B3-9252-6FF182DB215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507990" y="4120802"/>
                  <a:ext cx="2167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B79DB4F-651F-48A6-219B-C2040BD9E2E2}"/>
                    </a:ext>
                  </a:extLst>
                </p14:cNvPr>
                <p14:cNvContentPartPr/>
                <p14:nvPr/>
              </p14:nvContentPartPr>
              <p14:xfrm>
                <a:off x="10731190" y="3896882"/>
                <a:ext cx="258120" cy="2631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B79DB4F-651F-48A6-219B-C2040BD9E2E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722550" y="3888242"/>
                  <a:ext cx="27576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27ADE9C0-107A-AD5E-0A71-882DBC70309A}"/>
                    </a:ext>
                  </a:extLst>
                </p14:cNvPr>
                <p14:cNvContentPartPr/>
                <p14:nvPr/>
              </p14:nvContentPartPr>
              <p14:xfrm>
                <a:off x="10967350" y="3971042"/>
                <a:ext cx="122760" cy="1288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27ADE9C0-107A-AD5E-0A71-882DBC70309A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958350" y="3962402"/>
                  <a:ext cx="1404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F9C6328-5B8A-1B52-D2AB-A39D8B4201A0}"/>
                    </a:ext>
                  </a:extLst>
                </p14:cNvPr>
                <p14:cNvContentPartPr/>
                <p14:nvPr/>
              </p14:nvContentPartPr>
              <p14:xfrm>
                <a:off x="11129710" y="3990482"/>
                <a:ext cx="227520" cy="745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F9C6328-5B8A-1B52-D2AB-A39D8B4201A0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120710" y="3981482"/>
                  <a:ext cx="2451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865250D1-78C1-0483-1005-FEF2557BDAFA}"/>
                    </a:ext>
                  </a:extLst>
                </p14:cNvPr>
                <p14:cNvContentPartPr/>
                <p14:nvPr/>
              </p14:nvContentPartPr>
              <p14:xfrm>
                <a:off x="9373056" y="5180026"/>
                <a:ext cx="250560" cy="2570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865250D1-78C1-0483-1005-FEF2557BDAFA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364416" y="5171026"/>
                  <a:ext cx="2682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58F283AB-6637-A133-0524-40E014D2A27E}"/>
                    </a:ext>
                  </a:extLst>
                </p14:cNvPr>
                <p14:cNvContentPartPr/>
                <p14:nvPr/>
              </p14:nvContentPartPr>
              <p14:xfrm>
                <a:off x="9367296" y="5265346"/>
                <a:ext cx="162720" cy="14832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58F283AB-6637-A133-0524-40E014D2A27E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358656" y="5256706"/>
                  <a:ext cx="18036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AF3753E-9B11-42D8-89F4-187ED060D530}"/>
                    </a:ext>
                  </a:extLst>
                </p14:cNvPr>
                <p14:cNvContentPartPr/>
                <p14:nvPr/>
              </p14:nvContentPartPr>
              <p14:xfrm>
                <a:off x="9684816" y="5066986"/>
                <a:ext cx="160200" cy="12852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AF3753E-9B11-42D8-89F4-187ED060D530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675816" y="5058346"/>
                  <a:ext cx="1778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2773CA2-A731-CA13-9AEC-4A5C882A18F6}"/>
                    </a:ext>
                  </a:extLst>
                </p14:cNvPr>
                <p14:cNvContentPartPr/>
                <p14:nvPr/>
              </p14:nvContentPartPr>
              <p14:xfrm>
                <a:off x="9770136" y="4962586"/>
                <a:ext cx="99360" cy="13896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2773CA2-A731-CA13-9AEC-4A5C882A18F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761496" y="4953586"/>
                  <a:ext cx="11700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738B2059-7A36-C62A-12EF-1D775F4C0C7F}"/>
                    </a:ext>
                  </a:extLst>
                </p14:cNvPr>
                <p14:cNvContentPartPr/>
                <p14:nvPr/>
              </p14:nvContentPartPr>
              <p14:xfrm>
                <a:off x="9892896" y="4902826"/>
                <a:ext cx="333360" cy="15984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738B2059-7A36-C62A-12EF-1D775F4C0C7F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884256" y="4894186"/>
                  <a:ext cx="3510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6571B77-BFC4-4AD9-2FBF-CA04563B09CD}"/>
                    </a:ext>
                  </a:extLst>
                </p14:cNvPr>
                <p14:cNvContentPartPr/>
                <p14:nvPr/>
              </p14:nvContentPartPr>
              <p14:xfrm>
                <a:off x="10136616" y="4888426"/>
                <a:ext cx="25200" cy="2016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6571B77-BFC4-4AD9-2FBF-CA04563B09CD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0127616" y="4879426"/>
                  <a:ext cx="428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2D31652E-9114-280B-0ECB-CAD121319658}"/>
                    </a:ext>
                  </a:extLst>
                </p14:cNvPr>
                <p14:cNvContentPartPr/>
                <p14:nvPr/>
              </p14:nvContentPartPr>
              <p14:xfrm>
                <a:off x="10269816" y="4787266"/>
                <a:ext cx="100080" cy="1749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2D31652E-9114-280B-0ECB-CAD12131965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261176" y="4778266"/>
                  <a:ext cx="11772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8E85EC6-37DD-0FB2-0F35-5DCFAC13044A}"/>
                    </a:ext>
                  </a:extLst>
                </p14:cNvPr>
                <p14:cNvContentPartPr/>
                <p14:nvPr/>
              </p14:nvContentPartPr>
              <p14:xfrm>
                <a:off x="10386096" y="4744066"/>
                <a:ext cx="99360" cy="13752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8E85EC6-37DD-0FB2-0F35-5DCFAC13044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0377456" y="4735426"/>
                  <a:ext cx="1170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08D859D0-7ECE-3ED0-9C8E-45C3D56428D3}"/>
                    </a:ext>
                  </a:extLst>
                </p14:cNvPr>
                <p14:cNvContentPartPr/>
                <p14:nvPr/>
              </p14:nvContentPartPr>
              <p14:xfrm>
                <a:off x="10502376" y="4744066"/>
                <a:ext cx="227880" cy="9864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08D859D0-7ECE-3ED0-9C8E-45C3D56428D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0493736" y="4735066"/>
                  <a:ext cx="24552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B051A03-0B55-2458-D383-A14115190166}"/>
                    </a:ext>
                  </a:extLst>
                </p14:cNvPr>
                <p14:cNvContentPartPr/>
                <p14:nvPr/>
              </p14:nvContentPartPr>
              <p14:xfrm>
                <a:off x="10746456" y="4477666"/>
                <a:ext cx="241920" cy="31212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B051A03-0B55-2458-D383-A1411519016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0737816" y="4469026"/>
                  <a:ext cx="25956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C3269529-499F-AFA3-A4D8-CA00268119F3}"/>
                    </a:ext>
                  </a:extLst>
                </p14:cNvPr>
                <p14:cNvContentPartPr/>
                <p14:nvPr/>
              </p14:nvContentPartPr>
              <p14:xfrm>
                <a:off x="10944096" y="4587826"/>
                <a:ext cx="86040" cy="2520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C3269529-499F-AFA3-A4D8-CA00268119F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0935456" y="4578826"/>
                  <a:ext cx="10368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05D5398C-E706-EA13-F5ED-EE3D1DF6FE8E}"/>
                    </a:ext>
                  </a:extLst>
                </p14:cNvPr>
                <p14:cNvContentPartPr/>
                <p14:nvPr/>
              </p14:nvContentPartPr>
              <p14:xfrm>
                <a:off x="11073336" y="4565866"/>
                <a:ext cx="11880" cy="11232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05D5398C-E706-EA13-F5ED-EE3D1DF6FE8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064336" y="4556866"/>
                  <a:ext cx="295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6A2E8D0C-1A3F-3DA2-9974-B0D91EB419CC}"/>
                    </a:ext>
                  </a:extLst>
                </p14:cNvPr>
                <p14:cNvContentPartPr/>
                <p14:nvPr/>
              </p14:nvContentPartPr>
              <p14:xfrm>
                <a:off x="11042016" y="4530586"/>
                <a:ext cx="241560" cy="7740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6A2E8D0C-1A3F-3DA2-9974-B0D91EB419CC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033376" y="4521946"/>
                  <a:ext cx="25920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2C04BDB1-FC68-8324-FBDA-21F3F98F28F0}"/>
                    </a:ext>
                  </a:extLst>
                </p14:cNvPr>
                <p14:cNvContentPartPr/>
                <p14:nvPr/>
              </p14:nvContentPartPr>
              <p14:xfrm>
                <a:off x="10868136" y="4418266"/>
                <a:ext cx="347400" cy="16668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2C04BDB1-FC68-8324-FBDA-21F3F98F28F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0859496" y="4409266"/>
                  <a:ext cx="3650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06A61201-5E74-6AD1-C727-A20B57E56D10}"/>
                    </a:ext>
                  </a:extLst>
                </p14:cNvPr>
                <p14:cNvContentPartPr/>
                <p14:nvPr/>
              </p14:nvContentPartPr>
              <p14:xfrm>
                <a:off x="10349736" y="5315026"/>
                <a:ext cx="36000" cy="14256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06A61201-5E74-6AD1-C727-A20B57E56D1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0340736" y="5306026"/>
                  <a:ext cx="5364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07754303-8D10-1F62-4E83-95A6C0069318}"/>
                    </a:ext>
                  </a:extLst>
                </p14:cNvPr>
                <p14:cNvContentPartPr/>
                <p14:nvPr/>
              </p14:nvContentPartPr>
              <p14:xfrm>
                <a:off x="10329576" y="5272186"/>
                <a:ext cx="169200" cy="20340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07754303-8D10-1F62-4E83-95A6C0069318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0320936" y="5263546"/>
                  <a:ext cx="18684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C1CD496D-4215-4F89-703E-8C1277117CFD}"/>
                    </a:ext>
                  </a:extLst>
                </p14:cNvPr>
                <p14:cNvContentPartPr/>
                <p14:nvPr/>
              </p14:nvContentPartPr>
              <p14:xfrm>
                <a:off x="10711896" y="3702946"/>
                <a:ext cx="618480" cy="2192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C1CD496D-4215-4F89-703E-8C1277117CF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0702896" y="3693946"/>
                  <a:ext cx="63612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DDBC02FA-5E01-B1F8-B0B2-B8F01EFB47DA}"/>
                    </a:ext>
                  </a:extLst>
                </p14:cNvPr>
                <p14:cNvContentPartPr/>
                <p14:nvPr/>
              </p14:nvContentPartPr>
              <p14:xfrm>
                <a:off x="11047270" y="5300522"/>
                <a:ext cx="58680" cy="1796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DDBC02FA-5E01-B1F8-B0B2-B8F01EFB47D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1038630" y="5291882"/>
                  <a:ext cx="7632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BA6DE1E3-A291-802F-E6DA-232BB4E37611}"/>
                    </a:ext>
                  </a:extLst>
                </p14:cNvPr>
                <p14:cNvContentPartPr/>
                <p14:nvPr/>
              </p14:nvContentPartPr>
              <p14:xfrm>
                <a:off x="10962310" y="5256962"/>
                <a:ext cx="218520" cy="13752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BA6DE1E3-A291-802F-E6DA-232BB4E3761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0953670" y="5247962"/>
                  <a:ext cx="23616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6B6A46D0-3DE6-52D2-0F79-79D125C13FFA}"/>
                    </a:ext>
                  </a:extLst>
                </p14:cNvPr>
                <p14:cNvContentPartPr/>
                <p14:nvPr/>
              </p14:nvContentPartPr>
              <p14:xfrm>
                <a:off x="11182630" y="5125562"/>
                <a:ext cx="77040" cy="16164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6B6A46D0-3DE6-52D2-0F79-79D125C13FF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173990" y="5116562"/>
                  <a:ext cx="946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7DE4BFC-C7F7-9140-3A1B-732A7AEBC50B}"/>
                    </a:ext>
                  </a:extLst>
                </p14:cNvPr>
                <p14:cNvContentPartPr/>
                <p14:nvPr/>
              </p14:nvContentPartPr>
              <p14:xfrm>
                <a:off x="11242750" y="5058602"/>
                <a:ext cx="298800" cy="17028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7DE4BFC-C7F7-9140-3A1B-732A7AEBC50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1233750" y="5049962"/>
                  <a:ext cx="31644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9201D42-D5FA-40F7-80A3-9BC82E70A834}"/>
                    </a:ext>
                  </a:extLst>
                </p14:cNvPr>
                <p14:cNvContentPartPr/>
                <p14:nvPr/>
              </p14:nvContentPartPr>
              <p14:xfrm>
                <a:off x="11494750" y="5132042"/>
                <a:ext cx="87120" cy="6228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9201D42-D5FA-40F7-80A3-9BC82E70A834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486110" y="5123402"/>
                  <a:ext cx="1047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0EECB7F-9807-5915-E071-391AD3E28EDF}"/>
                    </a:ext>
                  </a:extLst>
                </p14:cNvPr>
                <p14:cNvContentPartPr/>
                <p14:nvPr/>
              </p14:nvContentPartPr>
              <p14:xfrm>
                <a:off x="11618230" y="4872122"/>
                <a:ext cx="204840" cy="2570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0EECB7F-9807-5915-E071-391AD3E28ED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609590" y="4863122"/>
                  <a:ext cx="22248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987FB9A-794C-C1F1-5E16-ADA7E2CDC342}"/>
                    </a:ext>
                  </a:extLst>
                </p14:cNvPr>
                <p14:cNvContentPartPr/>
                <p14:nvPr/>
              </p14:nvContentPartPr>
              <p14:xfrm>
                <a:off x="11341176" y="5315026"/>
                <a:ext cx="744480" cy="30060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987FB9A-794C-C1F1-5E16-ADA7E2CDC34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1332176" y="5306026"/>
                  <a:ext cx="762120" cy="318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4479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0493" y="561402"/>
            <a:ext cx="5029200" cy="2362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1800" dirty="0"/>
              <a:t>1. The extent of protonation/deprotonation depends on the pH of the solution:</a:t>
            </a:r>
          </a:p>
          <a:p>
            <a:pPr lvl="1"/>
            <a:r>
              <a:rPr lang="en-US" sz="1800" dirty="0"/>
              <a:t>Low pH values will favor protonation of acids since there are many protons that will collide with (A) to make (HA).</a:t>
            </a:r>
          </a:p>
          <a:p>
            <a:pPr lvl="1"/>
            <a:r>
              <a:rPr lang="en-US" sz="1800" dirty="0"/>
              <a:t>High pH values will favor deprotonation of acids since there are fewer protons to protonate the acid.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E8684-BA2A-4BD1-B7DD-D01BAF9F02C2}"/>
                  </a:ext>
                </a:extLst>
              </p:cNvPr>
              <p:cNvSpPr txBox="1"/>
              <p:nvPr/>
            </p:nvSpPr>
            <p:spPr>
              <a:xfrm>
                <a:off x="5983416" y="820167"/>
                <a:ext cx="5968940" cy="16002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What would you expect to happen to the fraction of the acid that is protonated (</a:t>
                </a:r>
                <a:r>
                  <a:rPr lang="en-US" i="1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f</a:t>
                </a:r>
                <a:r>
                  <a:rPr lang="en-US" i="1" baseline="-25000" dirty="0" err="1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HA</a:t>
                </a:r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) as the pH of the solution is </a:t>
                </a:r>
                <a:r>
                  <a:rPr lang="en-US" b="1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decreased</a:t>
                </a:r>
                <a:r>
                  <a:rPr lang="en-US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?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</m:sub>
                      </m:sSub>
                      <m:r>
                        <a:rPr lang="en-US" i="1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𝐻𝐴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num>
                        <m:den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2">
                                      <a:lumMod val="60000"/>
                                      <a:lumOff val="4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𝐻𝐴</m:t>
                              </m:r>
                            </m:e>
                          </m:d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+[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den>
                      </m:f>
                    </m:oMath>
                  </m:oMathPara>
                </a14:m>
                <a:endParaRPr lang="en-US" i="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C9E8684-BA2A-4BD1-B7DD-D01BAF9F02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83416" y="820167"/>
                <a:ext cx="5968940" cy="1600246"/>
              </a:xfrm>
              <a:prstGeom prst="rect">
                <a:avLst/>
              </a:prstGeom>
              <a:blipFill>
                <a:blip r:embed="rId3"/>
                <a:stretch>
                  <a:fillRect l="-1021" t="-19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F6B187D-31D1-40D2-A8DF-06B3B5B952E0}"/>
              </a:ext>
            </a:extLst>
          </p:cNvPr>
          <p:cNvGrpSpPr/>
          <p:nvPr/>
        </p:nvGrpSpPr>
        <p:grpSpPr>
          <a:xfrm>
            <a:off x="624682" y="4450300"/>
            <a:ext cx="6329363" cy="2279706"/>
            <a:chOff x="1519238" y="4175662"/>
            <a:chExt cx="6329362" cy="2279707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/>
          </p:nvGraphicFramePr>
          <p:xfrm>
            <a:off x="2133600" y="4383340"/>
            <a:ext cx="4552950" cy="20720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MDLDrawObject Class" r:id="rId4" imgW="5086030" imgH="2314378" progId="MDLDrawOLE.MDLDrawObject.1">
                    <p:embed/>
                  </p:oleObj>
                </mc:Choice>
                <mc:Fallback>
                  <p:oleObj name="MDLDrawObject Class" r:id="rId4" imgW="5086030" imgH="2314378" progId="MDLDrawOLE.MDLDrawObject.1">
                    <p:embed/>
                    <p:pic>
                      <p:nvPicPr>
                        <p:cNvPr id="8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33600" y="4383340"/>
                          <a:ext cx="4552950" cy="20720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47D647C-FB99-431E-8BB4-D517A525C11A}"/>
                </a:ext>
              </a:extLst>
            </p:cNvPr>
            <p:cNvSpPr txBox="1"/>
            <p:nvPr/>
          </p:nvSpPr>
          <p:spPr>
            <a:xfrm>
              <a:off x="6096000" y="4175662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Favored at pH=7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(stronger acid)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03EC54-960D-4E42-8A06-B656996D256F}"/>
                </a:ext>
              </a:extLst>
            </p:cNvPr>
            <p:cNvSpPr txBox="1"/>
            <p:nvPr/>
          </p:nvSpPr>
          <p:spPr>
            <a:xfrm>
              <a:off x="1519238" y="5351352"/>
              <a:ext cx="1752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Favored at pH=7</a:t>
              </a:r>
            </a:p>
            <a:p>
              <a:r>
                <a:rPr lang="en-US" sz="1400" dirty="0">
                  <a:solidFill>
                    <a:srgbClr val="FF0000"/>
                  </a:solidFill>
                  <a:latin typeface="Arial" panose="020B0604020202020204" pitchFamily="34" charset="0"/>
                </a:rPr>
                <a:t>(weaker acid)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74B55B1-3BA4-4CBC-8017-4B0477ECFD07}"/>
                </a:ext>
              </a:extLst>
            </p:cNvPr>
            <p:cNvSpPr txBox="1"/>
            <p:nvPr/>
          </p:nvSpPr>
          <p:spPr>
            <a:xfrm>
              <a:off x="4686944" y="4366745"/>
              <a:ext cx="679994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99%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BFC0E9C-C3CE-45B9-86EE-100308F89E0D}"/>
                </a:ext>
              </a:extLst>
            </p:cNvPr>
            <p:cNvSpPr txBox="1"/>
            <p:nvPr/>
          </p:nvSpPr>
          <p:spPr>
            <a:xfrm>
              <a:off x="1824037" y="6060208"/>
              <a:ext cx="679994" cy="3888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99%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3BED2B9-CCC4-4D1F-8062-2C1AA7CAD232}"/>
              </a:ext>
            </a:extLst>
          </p:cNvPr>
          <p:cNvGrpSpPr/>
          <p:nvPr/>
        </p:nvGrpSpPr>
        <p:grpSpPr>
          <a:xfrm>
            <a:off x="6263436" y="1931347"/>
            <a:ext cx="4555323" cy="3281801"/>
            <a:chOff x="6493678" y="2556944"/>
            <a:chExt cx="4555322" cy="3281799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1FB672C-D8AC-44ED-8552-44DD614C5E2D}"/>
                </a:ext>
              </a:extLst>
            </p:cNvPr>
            <p:cNvCxnSpPr/>
            <p:nvPr/>
          </p:nvCxnSpPr>
          <p:spPr>
            <a:xfrm>
              <a:off x="7772400" y="2743200"/>
              <a:ext cx="0" cy="224578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F8D23E9-3AFB-46C5-A8AB-077D3C49189C}"/>
                </a:ext>
              </a:extLst>
            </p:cNvPr>
            <p:cNvCxnSpPr/>
            <p:nvPr/>
          </p:nvCxnSpPr>
          <p:spPr>
            <a:xfrm>
              <a:off x="7772400" y="4988986"/>
              <a:ext cx="32766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4458134-BCDC-4393-8FDA-5F39069071E8}"/>
                </a:ext>
              </a:extLst>
            </p:cNvPr>
            <p:cNvSpPr txBox="1"/>
            <p:nvPr/>
          </p:nvSpPr>
          <p:spPr>
            <a:xfrm>
              <a:off x="9185318" y="5153299"/>
              <a:ext cx="500458" cy="68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pH</a:t>
              </a:r>
            </a:p>
            <a:p>
              <a:endParaRPr lang="en-US" dirty="0">
                <a:latin typeface="Arial" panose="020B060402020202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1242911-3A7E-4BD5-8BF2-32AF7232A9CF}"/>
                </a:ext>
              </a:extLst>
            </p:cNvPr>
            <p:cNvSpPr txBox="1"/>
            <p:nvPr/>
          </p:nvSpPr>
          <p:spPr>
            <a:xfrm>
              <a:off x="6493678" y="2556944"/>
              <a:ext cx="1369286" cy="68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Arial" panose="020B0604020202020204" pitchFamily="34" charset="0"/>
                </a:rPr>
                <a:t>Fraction</a:t>
              </a:r>
            </a:p>
            <a:p>
              <a:r>
                <a:rPr lang="en-US" dirty="0">
                  <a:latin typeface="Arial" panose="020B0604020202020204" pitchFamily="34" charset="0"/>
                </a:rPr>
                <a:t>protonated</a:t>
              </a: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13F83484-E8AB-4A86-A303-249EC98D2FD2}"/>
              </a:ext>
            </a:extLst>
          </p:cNvPr>
          <p:cNvSpPr/>
          <p:nvPr/>
        </p:nvSpPr>
        <p:spPr>
          <a:xfrm>
            <a:off x="194494" y="2783551"/>
            <a:ext cx="6193918" cy="18716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2. The amount of protonated/deprotonated species 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also</a:t>
            </a:r>
            <a:r>
              <a:rPr lang="en-US" dirty="0">
                <a:latin typeface="Arial" panose="020B0604020202020204" pitchFamily="34" charset="0"/>
              </a:rPr>
              <a:t> depends on the chemical properties of the acid.</a:t>
            </a:r>
          </a:p>
          <a:p>
            <a:r>
              <a:rPr lang="en-US" dirty="0">
                <a:latin typeface="Arial" panose="020B0604020202020204" pitchFamily="34" charset="0"/>
              </a:rPr>
              <a:t>Comparing acetic acid to a protonated amine. At neutral pH (7) most of the acetic acid will be deprotonated while most of the amine will be protonated. 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673B65-A9D5-4617-A578-1AFFBB48D681}"/>
              </a:ext>
            </a:extLst>
          </p:cNvPr>
          <p:cNvSpPr txBox="1"/>
          <p:nvPr/>
        </p:nvSpPr>
        <p:spPr>
          <a:xfrm>
            <a:off x="3538561" y="118214"/>
            <a:ext cx="6612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What Affects the Degree of Protonation?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CF971A0-7802-4A5B-9D8D-761171B2B16F}"/>
              </a:ext>
            </a:extLst>
          </p:cNvPr>
          <p:cNvSpPr txBox="1"/>
          <p:nvPr/>
        </p:nvSpPr>
        <p:spPr>
          <a:xfrm>
            <a:off x="6885080" y="4915241"/>
            <a:ext cx="5055251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The </a:t>
            </a:r>
            <a:r>
              <a:rPr lang="en-US" dirty="0" err="1">
                <a:solidFill>
                  <a:srgbClr val="CC0000"/>
                </a:solidFill>
                <a:latin typeface="Arial" panose="020B0604020202020204" pitchFamily="34" charset="0"/>
              </a:rPr>
              <a:t>pKa</a:t>
            </a:r>
            <a:r>
              <a:rPr lang="en-US" dirty="0">
                <a:latin typeface="Arial" panose="020B0604020202020204" pitchFamily="34" charset="0"/>
              </a:rPr>
              <a:t> of an acid is the pH where equal amounts of protonated and deprotonated species are found.</a:t>
            </a:r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EB5CC177-8E69-79DC-EE60-895D5D44D8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5415B-C64C-4347-B90B-A0C3696FA39A}" type="datetime1">
              <a:rPr lang="en-US" smtClean="0"/>
              <a:t>8/17/2024</a:t>
            </a:fld>
            <a:endParaRPr lang="en-US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E9465E8-EAE4-7361-EEF6-959033A4D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4498A5E5-88BC-B03D-9416-4B1FC0FFC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ECE69917-EBE4-C56F-C60E-D3AA4F822EAA}"/>
                  </a:ext>
                </a:extLst>
              </p14:cNvPr>
              <p14:cNvContentPartPr/>
              <p14:nvPr/>
            </p14:nvContentPartPr>
            <p14:xfrm>
              <a:off x="7974096" y="1909786"/>
              <a:ext cx="531720" cy="3934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ECE69917-EBE4-C56F-C60E-D3AA4F822EA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65096" y="1901146"/>
                <a:ext cx="549360" cy="41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0B8A462A-CCD8-DEBD-F976-135E9277DA60}"/>
              </a:ext>
            </a:extLst>
          </p:cNvPr>
          <p:cNvGrpSpPr/>
          <p:nvPr/>
        </p:nvGrpSpPr>
        <p:grpSpPr>
          <a:xfrm>
            <a:off x="9617496" y="1762186"/>
            <a:ext cx="286200" cy="145800"/>
            <a:chOff x="9617496" y="1762186"/>
            <a:chExt cx="286200" cy="145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A82E1154-C0B2-987F-B07B-2636306C062B}"/>
                    </a:ext>
                  </a:extLst>
                </p14:cNvPr>
                <p14:cNvContentPartPr/>
                <p14:nvPr/>
              </p14:nvContentPartPr>
              <p14:xfrm>
                <a:off x="9651336" y="1762186"/>
                <a:ext cx="252360" cy="1126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A82E1154-C0B2-987F-B07B-2636306C062B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642336" y="1753546"/>
                  <a:ext cx="2700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2EE84F42-98B8-56AC-7584-84F86B60B86E}"/>
                    </a:ext>
                  </a:extLst>
                </p14:cNvPr>
                <p14:cNvContentPartPr/>
                <p14:nvPr/>
              </p14:nvContentPartPr>
              <p14:xfrm>
                <a:off x="9617496" y="1794586"/>
                <a:ext cx="127080" cy="1134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2EE84F42-98B8-56AC-7584-84F86B60B86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608856" y="1785586"/>
                  <a:ext cx="144720" cy="13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31A3D0B-B10F-1FC9-773B-6F6574B8AFE8}"/>
              </a:ext>
            </a:extLst>
          </p:cNvPr>
          <p:cNvGrpSpPr/>
          <p:nvPr/>
        </p:nvGrpSpPr>
        <p:grpSpPr>
          <a:xfrm>
            <a:off x="9999816" y="1443946"/>
            <a:ext cx="1643400" cy="781560"/>
            <a:chOff x="9999816" y="1443946"/>
            <a:chExt cx="1643400" cy="78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531A26E-1C1E-1101-C891-18BD972414F3}"/>
                    </a:ext>
                  </a:extLst>
                </p14:cNvPr>
                <p14:cNvContentPartPr/>
                <p14:nvPr/>
              </p14:nvContentPartPr>
              <p14:xfrm>
                <a:off x="10057056" y="1716466"/>
                <a:ext cx="77400" cy="1292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531A26E-1C1E-1101-C891-18BD972414F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0048056" y="1707466"/>
                  <a:ext cx="950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AED6DB50-5ED7-3F73-250A-506E0A2034B5}"/>
                    </a:ext>
                  </a:extLst>
                </p14:cNvPr>
                <p14:cNvContentPartPr/>
                <p14:nvPr/>
              </p14:nvContentPartPr>
              <p14:xfrm>
                <a:off x="10026456" y="1690546"/>
                <a:ext cx="119160" cy="698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AED6DB50-5ED7-3F73-250A-506E0A2034B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017456" y="1681906"/>
                  <a:ext cx="13680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10E76D3-2CC0-9B36-FCCA-AE0A51144353}"/>
                    </a:ext>
                  </a:extLst>
                </p14:cNvPr>
                <p14:cNvContentPartPr/>
                <p14:nvPr/>
              </p14:nvContentPartPr>
              <p14:xfrm>
                <a:off x="10170456" y="1647346"/>
                <a:ext cx="88200" cy="810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10E76D3-2CC0-9B36-FCCA-AE0A5114435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161816" y="1638706"/>
                  <a:ext cx="1058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2BB5F348-CEC1-CBAB-CC88-5637C0A528A4}"/>
                    </a:ext>
                  </a:extLst>
                </p14:cNvPr>
                <p14:cNvContentPartPr/>
                <p14:nvPr/>
              </p14:nvContentPartPr>
              <p14:xfrm>
                <a:off x="10263696" y="1632586"/>
                <a:ext cx="76680" cy="810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2BB5F348-CEC1-CBAB-CC88-5637C0A528A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0254696" y="1623946"/>
                  <a:ext cx="943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46C4DC8-773C-E0D3-697C-3CF94ADEF920}"/>
                    </a:ext>
                  </a:extLst>
                </p14:cNvPr>
                <p14:cNvContentPartPr/>
                <p14:nvPr/>
              </p14:nvContentPartPr>
              <p14:xfrm>
                <a:off x="10329216" y="1520266"/>
                <a:ext cx="104760" cy="1461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46C4DC8-773C-E0D3-697C-3CF94ADEF920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320216" y="1511626"/>
                  <a:ext cx="1224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F3FBF22-3504-FDDE-9143-7EFBAB7C42CC}"/>
                    </a:ext>
                  </a:extLst>
                </p14:cNvPr>
                <p14:cNvContentPartPr/>
                <p14:nvPr/>
              </p14:nvContentPartPr>
              <p14:xfrm>
                <a:off x="10458816" y="1564906"/>
                <a:ext cx="53640" cy="842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F3FBF22-3504-FDDE-9143-7EFBAB7C42CC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450176" y="1555906"/>
                  <a:ext cx="7128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FDAA5CE-43D8-29F9-7A11-9F56CDBAA7AE}"/>
                    </a:ext>
                  </a:extLst>
                </p14:cNvPr>
                <p14:cNvContentPartPr/>
                <p14:nvPr/>
              </p14:nvContentPartPr>
              <p14:xfrm>
                <a:off x="10521096" y="1443946"/>
                <a:ext cx="284760" cy="1789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FDAA5CE-43D8-29F9-7A11-9F56CDBAA7A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512456" y="1435306"/>
                  <a:ext cx="30240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313F76EF-046E-41B0-7218-D099D3386093}"/>
                    </a:ext>
                  </a:extLst>
                </p14:cNvPr>
                <p14:cNvContentPartPr/>
                <p14:nvPr/>
              </p14:nvContentPartPr>
              <p14:xfrm>
                <a:off x="10784256" y="1497946"/>
                <a:ext cx="114840" cy="770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313F76EF-046E-41B0-7218-D099D338609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775616" y="1488946"/>
                  <a:ext cx="1324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F983F12-F6FF-ADB2-D016-B7BC513B8247}"/>
                    </a:ext>
                  </a:extLst>
                </p14:cNvPr>
                <p14:cNvContentPartPr/>
                <p14:nvPr/>
              </p14:nvContentPartPr>
              <p14:xfrm>
                <a:off x="10057416" y="2100226"/>
                <a:ext cx="238680" cy="946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F983F12-F6FF-ADB2-D016-B7BC513B824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048776" y="2091586"/>
                  <a:ext cx="2563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574804D-BDE3-DB0B-4145-B0CFA98E7043}"/>
                    </a:ext>
                  </a:extLst>
                </p14:cNvPr>
                <p14:cNvContentPartPr/>
                <p14:nvPr/>
              </p14:nvContentPartPr>
              <p14:xfrm>
                <a:off x="9999816" y="2129026"/>
                <a:ext cx="157320" cy="964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574804D-BDE3-DB0B-4145-B0CFA98E704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991176" y="2120386"/>
                  <a:ext cx="1749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8D179DE-FE7F-931F-DC3E-EE6CC59EFF20}"/>
                    </a:ext>
                  </a:extLst>
                </p14:cNvPr>
                <p14:cNvContentPartPr/>
                <p14:nvPr/>
              </p14:nvContentPartPr>
              <p14:xfrm>
                <a:off x="10051656" y="2161786"/>
                <a:ext cx="46080" cy="61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8D179DE-FE7F-931F-DC3E-EE6CC59EFF20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042656" y="2153146"/>
                  <a:ext cx="637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CE6E4D1-99B4-3BA6-A4B9-624B8CE40737}"/>
                    </a:ext>
                  </a:extLst>
                </p14:cNvPr>
                <p14:cNvContentPartPr/>
                <p14:nvPr/>
              </p14:nvContentPartPr>
              <p14:xfrm>
                <a:off x="10469256" y="1861186"/>
                <a:ext cx="365040" cy="2822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CE6E4D1-99B4-3BA6-A4B9-624B8CE40737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460256" y="1852546"/>
                  <a:ext cx="38268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88BAF83-F0ED-BE32-EF22-47E42A3CDEED}"/>
                    </a:ext>
                  </a:extLst>
                </p14:cNvPr>
                <p14:cNvContentPartPr/>
                <p14:nvPr/>
              </p14:nvContentPartPr>
              <p14:xfrm>
                <a:off x="10946256" y="1831666"/>
                <a:ext cx="76680" cy="1299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88BAF83-F0ED-BE32-EF22-47E42A3CDEE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937256" y="1823026"/>
                  <a:ext cx="943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1EB27CDE-06F0-9635-FD3A-CD8A9ECBBF5B}"/>
                    </a:ext>
                  </a:extLst>
                </p14:cNvPr>
                <p14:cNvContentPartPr/>
                <p14:nvPr/>
              </p14:nvContentPartPr>
              <p14:xfrm>
                <a:off x="11069376" y="1751386"/>
                <a:ext cx="233280" cy="218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1EB27CDE-06F0-9635-FD3A-CD8A9ECBBF5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1060736" y="1742386"/>
                  <a:ext cx="25092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022A918A-D292-DCA0-CE57-1F19D5216E17}"/>
                    </a:ext>
                  </a:extLst>
                </p14:cNvPr>
                <p14:cNvContentPartPr/>
                <p14:nvPr/>
              </p14:nvContentPartPr>
              <p14:xfrm>
                <a:off x="11296896" y="1706026"/>
                <a:ext cx="180360" cy="709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022A918A-D292-DCA0-CE57-1F19D5216E1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287896" y="1697026"/>
                  <a:ext cx="1980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B6755FFA-4CDA-7140-FA0F-EC0965382BC7}"/>
                    </a:ext>
                  </a:extLst>
                </p14:cNvPr>
                <p14:cNvContentPartPr/>
                <p14:nvPr/>
              </p14:nvContentPartPr>
              <p14:xfrm>
                <a:off x="11409936" y="1620346"/>
                <a:ext cx="39600" cy="370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B6755FFA-4CDA-7140-FA0F-EC0965382BC7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401296" y="1611346"/>
                  <a:ext cx="572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94C2905-7D6B-5910-D47D-BAE666223750}"/>
                    </a:ext>
                  </a:extLst>
                </p14:cNvPr>
                <p14:cNvContentPartPr/>
                <p14:nvPr/>
              </p14:nvContentPartPr>
              <p14:xfrm>
                <a:off x="11480136" y="1659946"/>
                <a:ext cx="163080" cy="698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94C2905-7D6B-5910-D47D-BAE66622375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471136" y="1651306"/>
                  <a:ext cx="180720" cy="87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57F2C68-E55D-6D7D-0CDD-D94E90C21DD0}"/>
                  </a:ext>
                </a:extLst>
              </p14:cNvPr>
              <p14:cNvContentPartPr/>
              <p14:nvPr/>
            </p14:nvContentPartPr>
            <p14:xfrm>
              <a:off x="9079296" y="4864306"/>
              <a:ext cx="226080" cy="928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57F2C68-E55D-6D7D-0CDD-D94E90C21DD0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070656" y="4855306"/>
                <a:ext cx="243720" cy="11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92" name="Group 91">
            <a:extLst>
              <a:ext uri="{FF2B5EF4-FFF2-40B4-BE49-F238E27FC236}">
                <a16:creationId xmlns:a16="http://schemas.microsoft.com/office/drawing/2014/main" id="{E6D9A0C2-A204-23DB-A92E-4359D0C0E588}"/>
              </a:ext>
            </a:extLst>
          </p:cNvPr>
          <p:cNvGrpSpPr/>
          <p:nvPr/>
        </p:nvGrpSpPr>
        <p:grpSpPr>
          <a:xfrm>
            <a:off x="8401416" y="6083986"/>
            <a:ext cx="480960" cy="277920"/>
            <a:chOff x="8401416" y="6083986"/>
            <a:chExt cx="480960" cy="277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85137BB-2A2C-CE2F-6D9A-7DABFB2C5E2E}"/>
                    </a:ext>
                  </a:extLst>
                </p14:cNvPr>
                <p14:cNvContentPartPr/>
                <p14:nvPr/>
              </p14:nvContentPartPr>
              <p14:xfrm>
                <a:off x="8401416" y="6124666"/>
                <a:ext cx="31680" cy="2372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85137BB-2A2C-CE2F-6D9A-7DABFB2C5E2E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8392776" y="6115666"/>
                  <a:ext cx="4932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BAE15D11-FA96-F45D-CDC3-5734A6B4C74D}"/>
                    </a:ext>
                  </a:extLst>
                </p14:cNvPr>
                <p14:cNvContentPartPr/>
                <p14:nvPr/>
              </p14:nvContentPartPr>
              <p14:xfrm>
                <a:off x="8430216" y="6108466"/>
                <a:ext cx="171360" cy="1922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BAE15D11-FA96-F45D-CDC3-5734A6B4C74D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21216" y="6099826"/>
                  <a:ext cx="1890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9FBCE7E-175D-FE12-ADDE-1A1240C6EA63}"/>
                    </a:ext>
                  </a:extLst>
                </p14:cNvPr>
                <p14:cNvContentPartPr/>
                <p14:nvPr/>
              </p14:nvContentPartPr>
              <p14:xfrm>
                <a:off x="8739816" y="6083986"/>
                <a:ext cx="141840" cy="2523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9FBCE7E-175D-FE12-ADDE-1A1240C6EA6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731176" y="6075346"/>
                  <a:ext cx="1594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638ECD7-B173-FFE8-536A-4998E41C1760}"/>
                    </a:ext>
                  </a:extLst>
                </p14:cNvPr>
                <p14:cNvContentPartPr/>
                <p14:nvPr/>
              </p14:nvContentPartPr>
              <p14:xfrm>
                <a:off x="8755656" y="6217546"/>
                <a:ext cx="126720" cy="230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638ECD7-B173-FFE8-536A-4998E41C176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746656" y="6208906"/>
                  <a:ext cx="144360" cy="40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2FDDD508-693E-A693-54BC-1EAE8D39003B}"/>
                  </a:ext>
                </a:extLst>
              </p14:cNvPr>
              <p14:cNvContentPartPr/>
              <p14:nvPr/>
            </p14:nvContentPartPr>
            <p14:xfrm>
              <a:off x="9184776" y="6037186"/>
              <a:ext cx="576720" cy="17244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2FDDD508-693E-A693-54BC-1EAE8D39003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9176136" y="6028186"/>
                <a:ext cx="594360" cy="19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94" name="Group 93">
            <a:extLst>
              <a:ext uri="{FF2B5EF4-FFF2-40B4-BE49-F238E27FC236}">
                <a16:creationId xmlns:a16="http://schemas.microsoft.com/office/drawing/2014/main" id="{3C79D630-9075-077E-BCED-760EB7446D26}"/>
              </a:ext>
            </a:extLst>
          </p:cNvPr>
          <p:cNvGrpSpPr/>
          <p:nvPr/>
        </p:nvGrpSpPr>
        <p:grpSpPr>
          <a:xfrm>
            <a:off x="9193056" y="6351826"/>
            <a:ext cx="572400" cy="98280"/>
            <a:chOff x="9193056" y="6351826"/>
            <a:chExt cx="572400" cy="9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3B059417-822B-CEFD-9F8E-6FC8AF07D3DA}"/>
                    </a:ext>
                  </a:extLst>
                </p14:cNvPr>
                <p14:cNvContentPartPr/>
                <p14:nvPr/>
              </p14:nvContentPartPr>
              <p14:xfrm>
                <a:off x="9209616" y="6351826"/>
                <a:ext cx="555840" cy="4284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3B059417-822B-CEFD-9F8E-6FC8AF07D3DA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9200616" y="6342826"/>
                  <a:ext cx="5734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3B098BD-2B6E-1252-32AD-C74074D0FDCD}"/>
                    </a:ext>
                  </a:extLst>
                </p14:cNvPr>
                <p14:cNvContentPartPr/>
                <p14:nvPr/>
              </p14:nvContentPartPr>
              <p14:xfrm>
                <a:off x="9193056" y="6361546"/>
                <a:ext cx="170640" cy="885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3B098BD-2B6E-1252-32AD-C74074D0FDCD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9184416" y="6352906"/>
                  <a:ext cx="188280" cy="106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CEC3747-705D-6303-219F-CD1D6255A228}"/>
              </a:ext>
            </a:extLst>
          </p:cNvPr>
          <p:cNvGrpSpPr/>
          <p:nvPr/>
        </p:nvGrpSpPr>
        <p:grpSpPr>
          <a:xfrm>
            <a:off x="10044816" y="6170386"/>
            <a:ext cx="196560" cy="249840"/>
            <a:chOff x="10044816" y="6170386"/>
            <a:chExt cx="196560" cy="249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C94C115-E37F-4FB3-14F7-208438EA0557}"/>
                    </a:ext>
                  </a:extLst>
                </p14:cNvPr>
                <p14:cNvContentPartPr/>
                <p14:nvPr/>
              </p14:nvContentPartPr>
              <p14:xfrm>
                <a:off x="10044816" y="6170386"/>
                <a:ext cx="196560" cy="2498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C94C115-E37F-4FB3-14F7-208438EA055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035816" y="6161386"/>
                  <a:ext cx="2142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A632555-D46E-F85A-5A1B-06070A25F6A1}"/>
                    </a:ext>
                  </a:extLst>
                </p14:cNvPr>
                <p14:cNvContentPartPr/>
                <p14:nvPr/>
              </p14:nvContentPartPr>
              <p14:xfrm>
                <a:off x="10062456" y="6299986"/>
                <a:ext cx="136440" cy="406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A632555-D46E-F85A-5A1B-06070A25F6A1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0053456" y="6291346"/>
                  <a:ext cx="154080" cy="58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036D372F-9E2A-A8C2-8E8E-7E7E67A83655}"/>
              </a:ext>
            </a:extLst>
          </p:cNvPr>
          <p:cNvGrpSpPr/>
          <p:nvPr/>
        </p:nvGrpSpPr>
        <p:grpSpPr>
          <a:xfrm>
            <a:off x="10575456" y="6260746"/>
            <a:ext cx="164160" cy="113760"/>
            <a:chOff x="10575456" y="6260746"/>
            <a:chExt cx="164160" cy="113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4C2B333-8B31-3043-8A08-A515D6835F12}"/>
                    </a:ext>
                  </a:extLst>
                </p14:cNvPr>
                <p14:cNvContentPartPr/>
                <p14:nvPr/>
              </p14:nvContentPartPr>
              <p14:xfrm>
                <a:off x="10575456" y="6316546"/>
                <a:ext cx="164160" cy="1764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4C2B333-8B31-3043-8A08-A515D6835F1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0566456" y="6307906"/>
                  <a:ext cx="1818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5308384-0BDA-CF8C-A73B-A9190643111A}"/>
                    </a:ext>
                  </a:extLst>
                </p14:cNvPr>
                <p14:cNvContentPartPr/>
                <p14:nvPr/>
              </p14:nvContentPartPr>
              <p14:xfrm>
                <a:off x="10657536" y="6260746"/>
                <a:ext cx="55800" cy="1137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5308384-0BDA-CF8C-A73B-A9190643111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0648536" y="6252106"/>
                  <a:ext cx="73440" cy="131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D6D43F25-1478-4895-8E6A-3BCD3EE5AD47}"/>
                  </a:ext>
                </a:extLst>
              </p14:cNvPr>
              <p14:cNvContentPartPr/>
              <p14:nvPr/>
            </p14:nvContentPartPr>
            <p14:xfrm>
              <a:off x="11358816" y="6589066"/>
              <a:ext cx="230400" cy="14760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D6D43F25-1478-4895-8E6A-3BCD3EE5AD47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1350176" y="6580066"/>
                <a:ext cx="248040" cy="16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12" name="Group 111">
            <a:extLst>
              <a:ext uri="{FF2B5EF4-FFF2-40B4-BE49-F238E27FC236}">
                <a16:creationId xmlns:a16="http://schemas.microsoft.com/office/drawing/2014/main" id="{B123F4D1-589A-10AE-6487-58181F41F5A5}"/>
              </a:ext>
            </a:extLst>
          </p:cNvPr>
          <p:cNvGrpSpPr/>
          <p:nvPr/>
        </p:nvGrpSpPr>
        <p:grpSpPr>
          <a:xfrm>
            <a:off x="11164776" y="5999026"/>
            <a:ext cx="671040" cy="701280"/>
            <a:chOff x="11164776" y="5999026"/>
            <a:chExt cx="671040" cy="70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7CB151F-3319-FB9F-EE97-20A5039694E9}"/>
                    </a:ext>
                  </a:extLst>
                </p14:cNvPr>
                <p14:cNvContentPartPr/>
                <p14:nvPr/>
              </p14:nvContentPartPr>
              <p14:xfrm>
                <a:off x="11298696" y="6263266"/>
                <a:ext cx="31680" cy="1360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7CB151F-3319-FB9F-EE97-20A5039694E9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289696" y="6254626"/>
                  <a:ext cx="493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E534DA81-5658-0D83-3CF9-F49B0CDE1BCC}"/>
                    </a:ext>
                  </a:extLst>
                </p14:cNvPr>
                <p14:cNvContentPartPr/>
                <p14:nvPr/>
              </p14:nvContentPartPr>
              <p14:xfrm>
                <a:off x="11301216" y="6333466"/>
                <a:ext cx="167040" cy="374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E534DA81-5658-0D83-3CF9-F49B0CDE1BC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1292576" y="6324466"/>
                  <a:ext cx="18468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1C949A7F-7D4B-C1D8-291E-40C9533D7558}"/>
                    </a:ext>
                  </a:extLst>
                </p14:cNvPr>
                <p14:cNvContentPartPr/>
                <p14:nvPr/>
              </p14:nvContentPartPr>
              <p14:xfrm>
                <a:off x="11478336" y="6223666"/>
                <a:ext cx="43560" cy="1800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1C949A7F-7D4B-C1D8-291E-40C9533D7558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1469696" y="6214666"/>
                  <a:ext cx="612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86CE111-DA9B-517C-C446-090F2822E4B8}"/>
                    </a:ext>
                  </a:extLst>
                </p14:cNvPr>
                <p14:cNvContentPartPr/>
                <p14:nvPr/>
              </p14:nvContentPartPr>
              <p14:xfrm>
                <a:off x="11550336" y="6178306"/>
                <a:ext cx="129240" cy="180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86CE111-DA9B-517C-C446-090F2822E4B8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1541696" y="6169666"/>
                  <a:ext cx="1468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C592030-8CE1-060C-5B4A-1E31124158B1}"/>
                    </a:ext>
                  </a:extLst>
                </p14:cNvPr>
                <p14:cNvContentPartPr/>
                <p14:nvPr/>
              </p14:nvContentPartPr>
              <p14:xfrm>
                <a:off x="11597856" y="6122866"/>
                <a:ext cx="16920" cy="17136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C592030-8CE1-060C-5B4A-1E31124158B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588856" y="6114226"/>
                  <a:ext cx="345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626DC8D-E537-4D8B-493F-101449B6BC1E}"/>
                    </a:ext>
                  </a:extLst>
                </p14:cNvPr>
                <p14:cNvContentPartPr/>
                <p14:nvPr/>
              </p14:nvContentPartPr>
              <p14:xfrm>
                <a:off x="11297616" y="6262906"/>
                <a:ext cx="36000" cy="2077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626DC8D-E537-4D8B-493F-101449B6BC1E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288616" y="6253906"/>
                  <a:ext cx="536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C42C3DD6-96CB-CB7D-E065-177DD55FA942}"/>
                    </a:ext>
                  </a:extLst>
                </p14:cNvPr>
                <p14:cNvContentPartPr/>
                <p14:nvPr/>
              </p14:nvContentPartPr>
              <p14:xfrm>
                <a:off x="11308416" y="6237706"/>
                <a:ext cx="181080" cy="2250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C42C3DD6-96CB-CB7D-E065-177DD55FA94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299416" y="6228706"/>
                  <a:ext cx="198720" cy="24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A5F2D290-07E4-1997-2C1B-3A58B8FAF003}"/>
                    </a:ext>
                  </a:extLst>
                </p14:cNvPr>
                <p14:cNvContentPartPr/>
                <p14:nvPr/>
              </p14:nvContentPartPr>
              <p14:xfrm>
                <a:off x="11501376" y="6448666"/>
                <a:ext cx="25200" cy="262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A5F2D290-07E4-1997-2C1B-3A58B8FAF00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492736" y="6439666"/>
                  <a:ext cx="428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9E4BB9E-7007-F802-8BAA-C2B30F82E99E}"/>
                    </a:ext>
                  </a:extLst>
                </p14:cNvPr>
                <p14:cNvContentPartPr/>
                <p14:nvPr/>
              </p14:nvContentPartPr>
              <p14:xfrm>
                <a:off x="11164776" y="5999026"/>
                <a:ext cx="671040" cy="7012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9E4BB9E-7007-F802-8BAA-C2B30F82E99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155776" y="5990026"/>
                  <a:ext cx="688680" cy="71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BB826D81-E8DD-CAEB-2379-5C74A1A3B174}"/>
                  </a:ext>
                </a:extLst>
              </p14:cNvPr>
              <p14:cNvContentPartPr/>
              <p14:nvPr/>
            </p14:nvContentPartPr>
            <p14:xfrm>
              <a:off x="9589776" y="6683386"/>
              <a:ext cx="1208520" cy="1321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BB826D81-E8DD-CAEB-2379-5C74A1A3B174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580776" y="6674386"/>
                <a:ext cx="1226160" cy="14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C7000A5E-28B9-DD1F-1758-1CB42C68D571}"/>
                  </a:ext>
                </a:extLst>
              </p14:cNvPr>
              <p14:cNvContentPartPr/>
              <p14:nvPr/>
            </p14:nvContentPartPr>
            <p14:xfrm>
              <a:off x="7475856" y="2854786"/>
              <a:ext cx="223200" cy="7740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C7000A5E-28B9-DD1F-1758-1CB42C68D57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7467216" y="2846146"/>
                <a:ext cx="240840" cy="9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08417B36-892E-A885-791D-93672BB1F11A}"/>
                  </a:ext>
                </a:extLst>
              </p14:cNvPr>
              <p14:cNvContentPartPr/>
              <p14:nvPr/>
            </p14:nvContentPartPr>
            <p14:xfrm>
              <a:off x="7401336" y="4438426"/>
              <a:ext cx="554040" cy="51156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08417B36-892E-A885-791D-93672BB1F11A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7392696" y="4429786"/>
                <a:ext cx="571680" cy="5292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0" name="Group 119">
            <a:extLst>
              <a:ext uri="{FF2B5EF4-FFF2-40B4-BE49-F238E27FC236}">
                <a16:creationId xmlns:a16="http://schemas.microsoft.com/office/drawing/2014/main" id="{6E5B115F-75AD-B7E0-0D7A-7B1A52A421ED}"/>
              </a:ext>
            </a:extLst>
          </p:cNvPr>
          <p:cNvGrpSpPr/>
          <p:nvPr/>
        </p:nvGrpSpPr>
        <p:grpSpPr>
          <a:xfrm>
            <a:off x="9496896" y="5786266"/>
            <a:ext cx="1256760" cy="165240"/>
            <a:chOff x="9496896" y="5786266"/>
            <a:chExt cx="1256760" cy="165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20F6A845-6E49-13BA-42C5-A5825B582E79}"/>
                    </a:ext>
                  </a:extLst>
                </p14:cNvPr>
                <p14:cNvContentPartPr/>
                <p14:nvPr/>
              </p14:nvContentPartPr>
              <p14:xfrm>
                <a:off x="9496896" y="5848906"/>
                <a:ext cx="1246320" cy="338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20F6A845-6E49-13BA-42C5-A5825B582E7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488256" y="5840266"/>
                  <a:ext cx="12639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06480EA7-3530-FAAA-D2DB-E376AD62BA3C}"/>
                    </a:ext>
                  </a:extLst>
                </p14:cNvPr>
                <p14:cNvContentPartPr/>
                <p14:nvPr/>
              </p14:nvContentPartPr>
              <p14:xfrm>
                <a:off x="10653576" y="5795266"/>
                <a:ext cx="100080" cy="1288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06480EA7-3530-FAAA-D2DB-E376AD62BA3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644936" y="5786626"/>
                  <a:ext cx="11772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0D8B85E4-2D09-971C-87A2-D6140739C96D}"/>
                    </a:ext>
                  </a:extLst>
                </p14:cNvPr>
                <p14:cNvContentPartPr/>
                <p14:nvPr/>
              </p14:nvContentPartPr>
              <p14:xfrm>
                <a:off x="10650336" y="5786266"/>
                <a:ext cx="32040" cy="16524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0D8B85E4-2D09-971C-87A2-D6140739C96D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641696" y="5777626"/>
                  <a:ext cx="49680" cy="182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56" name="Ink 155">
                <a:extLst>
                  <a:ext uri="{FF2B5EF4-FFF2-40B4-BE49-F238E27FC236}">
                    <a16:creationId xmlns:a16="http://schemas.microsoft.com/office/drawing/2014/main" id="{F482A3A8-E0D8-9927-FBA7-BE02E224B1CC}"/>
                  </a:ext>
                </a:extLst>
              </p14:cNvPr>
              <p14:cNvContentPartPr/>
              <p14:nvPr/>
            </p14:nvContentPartPr>
            <p14:xfrm>
              <a:off x="9980376" y="6735586"/>
              <a:ext cx="300240" cy="474120"/>
            </p14:xfrm>
          </p:contentPart>
        </mc:Choice>
        <mc:Fallback>
          <p:pic>
            <p:nvPicPr>
              <p:cNvPr id="156" name="Ink 155">
                <a:extLst>
                  <a:ext uri="{FF2B5EF4-FFF2-40B4-BE49-F238E27FC236}">
                    <a16:creationId xmlns:a16="http://schemas.microsoft.com/office/drawing/2014/main" id="{F482A3A8-E0D8-9927-FBA7-BE02E224B1CC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971376" y="6726586"/>
                <a:ext cx="317880" cy="49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A4E1C40D-64DA-1636-0ABD-6292AAB0C04E}"/>
                  </a:ext>
                </a:extLst>
              </p14:cNvPr>
              <p14:cNvContentPartPr/>
              <p14:nvPr/>
            </p14:nvContentPartPr>
            <p14:xfrm>
              <a:off x="11323896" y="6969586"/>
              <a:ext cx="102960" cy="64800"/>
            </p14:xfrm>
          </p:contentPart>
        </mc:Choice>
        <mc:Fallback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A4E1C40D-64DA-1636-0ABD-6292AAB0C04E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11315256" y="6960586"/>
                <a:ext cx="120600" cy="82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B7697B2-3A38-753F-FED0-9946E90FF2D4}"/>
              </a:ext>
            </a:extLst>
          </p:cNvPr>
          <p:cNvGrpSpPr/>
          <p:nvPr/>
        </p:nvGrpSpPr>
        <p:grpSpPr>
          <a:xfrm>
            <a:off x="9713256" y="6977866"/>
            <a:ext cx="358200" cy="158400"/>
            <a:chOff x="9713256" y="6977866"/>
            <a:chExt cx="358200" cy="158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9388E92-AD91-EAAB-CFD7-66DEC8C8F0EC}"/>
                    </a:ext>
                  </a:extLst>
                </p14:cNvPr>
                <p14:cNvContentPartPr/>
                <p14:nvPr/>
              </p14:nvContentPartPr>
              <p14:xfrm>
                <a:off x="9933936" y="6981106"/>
                <a:ext cx="137520" cy="7560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9388E92-AD91-EAAB-CFD7-66DEC8C8F0E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9924936" y="6972106"/>
                  <a:ext cx="15516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093FB193-95A7-3E64-D1D6-B0F8E6E0D469}"/>
                    </a:ext>
                  </a:extLst>
                </p14:cNvPr>
                <p14:cNvContentPartPr/>
                <p14:nvPr/>
              </p14:nvContentPartPr>
              <p14:xfrm>
                <a:off x="9713256" y="6977866"/>
                <a:ext cx="125280" cy="15840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093FB193-95A7-3E64-D1D6-B0F8E6E0D46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704256" y="6968866"/>
                  <a:ext cx="1429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BAE3E453-C1F7-44A6-3545-A499962E5DDD}"/>
                    </a:ext>
                  </a:extLst>
                </p14:cNvPr>
                <p14:cNvContentPartPr/>
                <p14:nvPr/>
              </p14:nvContentPartPr>
              <p14:xfrm>
                <a:off x="9743856" y="7031146"/>
                <a:ext cx="93960" cy="3096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BAE3E453-C1F7-44A6-3545-A499962E5DD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735216" y="7022146"/>
                  <a:ext cx="111600" cy="48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F58A0954-8A4E-88CD-E68D-9613CE0CB206}"/>
                  </a:ext>
                </a:extLst>
              </p14:cNvPr>
              <p14:cNvContentPartPr/>
              <p14:nvPr/>
            </p14:nvContentPartPr>
            <p14:xfrm>
              <a:off x="11331096" y="6968866"/>
              <a:ext cx="110520" cy="97200"/>
            </p14:xfrm>
          </p:contentPart>
        </mc:Choice>
        <mc:Fallback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F58A0954-8A4E-88CD-E68D-9613CE0CB206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11322096" y="6959866"/>
                <a:ext cx="128160" cy="11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4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0FEAA0DE-0CB3-F588-C5F0-21C398AFE7CE}"/>
                  </a:ext>
                </a:extLst>
              </p14:cNvPr>
              <p14:cNvContentPartPr/>
              <p14:nvPr/>
            </p14:nvContentPartPr>
            <p14:xfrm>
              <a:off x="8404656" y="6442546"/>
              <a:ext cx="483840" cy="35640"/>
            </p14:xfrm>
          </p:contentPart>
        </mc:Choice>
        <mc:Fallback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0FEAA0DE-0CB3-F588-C5F0-21C398AFE7CE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8396016" y="6433906"/>
                <a:ext cx="50148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6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EFE8D939-363E-D5F9-1EB4-B10695540CFA}"/>
                  </a:ext>
                </a:extLst>
              </p14:cNvPr>
              <p14:cNvContentPartPr/>
              <p14:nvPr/>
            </p14:nvContentPartPr>
            <p14:xfrm>
              <a:off x="9791736" y="7166146"/>
              <a:ext cx="137520" cy="53640"/>
            </p14:xfrm>
          </p:contentPart>
        </mc:Choice>
        <mc:Fallback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EFE8D939-363E-D5F9-1EB4-B10695540CFA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9783096" y="7157506"/>
                <a:ext cx="155160" cy="71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1" name="Group 180">
            <a:extLst>
              <a:ext uri="{FF2B5EF4-FFF2-40B4-BE49-F238E27FC236}">
                <a16:creationId xmlns:a16="http://schemas.microsoft.com/office/drawing/2014/main" id="{5CC8FBD3-44AE-2518-0692-5A461DEB933A}"/>
              </a:ext>
            </a:extLst>
          </p:cNvPr>
          <p:cNvGrpSpPr/>
          <p:nvPr/>
        </p:nvGrpSpPr>
        <p:grpSpPr>
          <a:xfrm>
            <a:off x="7891656" y="6603466"/>
            <a:ext cx="1231920" cy="565920"/>
            <a:chOff x="7891656" y="6603466"/>
            <a:chExt cx="1231920" cy="56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44BE3DD-AA3D-E896-530A-65619B4C9DB0}"/>
                    </a:ext>
                  </a:extLst>
                </p14:cNvPr>
                <p14:cNvContentPartPr/>
                <p14:nvPr/>
              </p14:nvContentPartPr>
              <p14:xfrm>
                <a:off x="8277936" y="6614626"/>
                <a:ext cx="378720" cy="37980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44BE3DD-AA3D-E896-530A-65619B4C9DB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269296" y="6605626"/>
                  <a:ext cx="39636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0A5378A-3AB6-88FA-3547-9683B3A4E635}"/>
                    </a:ext>
                  </a:extLst>
                </p14:cNvPr>
                <p14:cNvContentPartPr/>
                <p14:nvPr/>
              </p14:nvContentPartPr>
              <p14:xfrm>
                <a:off x="8613096" y="6796066"/>
                <a:ext cx="98640" cy="10620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0A5378A-3AB6-88FA-3547-9683B3A4E635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604456" y="6787426"/>
                  <a:ext cx="1162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ED1746B1-BEF0-3753-C737-5327325F6DB7}"/>
                    </a:ext>
                  </a:extLst>
                </p14:cNvPr>
                <p14:cNvContentPartPr/>
                <p14:nvPr/>
              </p14:nvContentPartPr>
              <p14:xfrm>
                <a:off x="8714256" y="6907306"/>
                <a:ext cx="127800" cy="9396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ED1746B1-BEF0-3753-C737-5327325F6DB7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705616" y="6898666"/>
                  <a:ext cx="1454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9FBA70C-B7CE-C8F5-E99E-17026034311A}"/>
                    </a:ext>
                  </a:extLst>
                </p14:cNvPr>
                <p14:cNvContentPartPr/>
                <p14:nvPr/>
              </p14:nvContentPartPr>
              <p14:xfrm>
                <a:off x="8913336" y="6983986"/>
                <a:ext cx="45360" cy="9612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9FBA70C-B7CE-C8F5-E99E-17026034311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904336" y="6974986"/>
                  <a:ext cx="6300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0F8A5F9-59F2-2049-9E42-DD1877D40A0E}"/>
                    </a:ext>
                  </a:extLst>
                </p14:cNvPr>
                <p14:cNvContentPartPr/>
                <p14:nvPr/>
              </p14:nvContentPartPr>
              <p14:xfrm>
                <a:off x="8939976" y="6934306"/>
                <a:ext cx="119880" cy="9720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0F8A5F9-59F2-2049-9E42-DD1877D40A0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931336" y="6925306"/>
                  <a:ext cx="13752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D9CB3CDA-803B-E7A0-AA24-4F67CD7A5266}"/>
                    </a:ext>
                  </a:extLst>
                </p14:cNvPr>
                <p14:cNvContentPartPr/>
                <p14:nvPr/>
              </p14:nvContentPartPr>
              <p14:xfrm>
                <a:off x="9045096" y="6818026"/>
                <a:ext cx="78480" cy="687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D9CB3CDA-803B-E7A0-AA24-4F67CD7A5266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036096" y="6809386"/>
                  <a:ext cx="9612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681D62B-516C-0011-6AFF-2265D42515C9}"/>
                    </a:ext>
                  </a:extLst>
                </p14:cNvPr>
                <p14:cNvContentPartPr/>
                <p14:nvPr/>
              </p14:nvContentPartPr>
              <p14:xfrm>
                <a:off x="9068136" y="6801466"/>
                <a:ext cx="54000" cy="8964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681D62B-516C-0011-6AFF-2265D42515C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9059496" y="6792466"/>
                  <a:ext cx="716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2574EDEC-B4C8-A9A3-7E1B-626ED0B382F5}"/>
                    </a:ext>
                  </a:extLst>
                </p14:cNvPr>
                <p14:cNvContentPartPr/>
                <p14:nvPr/>
              </p14:nvContentPartPr>
              <p14:xfrm>
                <a:off x="8095056" y="6779506"/>
                <a:ext cx="299520" cy="5688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2574EDEC-B4C8-A9A3-7E1B-626ED0B382F5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086056" y="6770506"/>
                  <a:ext cx="3171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6D7A035-1208-BDC5-A4A4-385CFE7F66BE}"/>
                    </a:ext>
                  </a:extLst>
                </p14:cNvPr>
                <p14:cNvContentPartPr/>
                <p14:nvPr/>
              </p14:nvContentPartPr>
              <p14:xfrm>
                <a:off x="8292696" y="6603466"/>
                <a:ext cx="363600" cy="39096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6D7A035-1208-BDC5-A4A4-385CFE7F66BE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284056" y="6594466"/>
                  <a:ext cx="38124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CB7851CA-FA4F-43AC-E350-366733671DCE}"/>
                    </a:ext>
                  </a:extLst>
                </p14:cNvPr>
                <p14:cNvContentPartPr/>
                <p14:nvPr/>
              </p14:nvContentPartPr>
              <p14:xfrm>
                <a:off x="7891656" y="6619306"/>
                <a:ext cx="129600" cy="16920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CB7851CA-FA4F-43AC-E350-366733671DCE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882656" y="6610306"/>
                  <a:ext cx="14724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05B1301-8D52-63D1-56CF-D50F668E6DE7}"/>
                    </a:ext>
                  </a:extLst>
                </p14:cNvPr>
                <p14:cNvContentPartPr/>
                <p14:nvPr/>
              </p14:nvContentPartPr>
              <p14:xfrm>
                <a:off x="7924776" y="6682666"/>
                <a:ext cx="82800" cy="4788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05B1301-8D52-63D1-56CF-D50F668E6DE7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916136" y="6673666"/>
                  <a:ext cx="100440" cy="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B6A212F-30EA-B776-5652-8E57DFCE8CC3}"/>
                    </a:ext>
                  </a:extLst>
                </p14:cNvPr>
                <p14:cNvContentPartPr/>
                <p14:nvPr/>
              </p14:nvContentPartPr>
              <p14:xfrm>
                <a:off x="8952576" y="7104946"/>
                <a:ext cx="156240" cy="6444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B6A212F-30EA-B776-5652-8E57DFCE8CC3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8943576" y="7095946"/>
                  <a:ext cx="173880" cy="8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F4FCC1E3-6267-896E-C9A8-BB851DA4D603}"/>
                  </a:ext>
                </a:extLst>
              </p14:cNvPr>
              <p14:cNvContentPartPr/>
              <p14:nvPr/>
            </p14:nvContentPartPr>
            <p14:xfrm>
              <a:off x="7783656" y="3219466"/>
              <a:ext cx="41400" cy="47520"/>
            </p14:xfrm>
          </p:contentPart>
        </mc:Choice>
        <mc:Fallback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F4FCC1E3-6267-896E-C9A8-BB851DA4D603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7774656" y="3210826"/>
                <a:ext cx="5904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A31BEB5F-871A-7141-3E78-3975CFF3BCC1}"/>
                  </a:ext>
                </a:extLst>
              </p14:cNvPr>
              <p14:cNvContentPartPr/>
              <p14:nvPr/>
            </p14:nvContentPartPr>
            <p14:xfrm>
              <a:off x="1258296" y="5533906"/>
              <a:ext cx="1216800" cy="44280"/>
            </p14:xfrm>
          </p:contentPart>
        </mc:Choice>
        <mc:Fallback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A31BEB5F-871A-7141-3E78-3975CFF3BCC1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249296" y="5525266"/>
                <a:ext cx="1234440" cy="61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16" name="Group 215">
            <a:extLst>
              <a:ext uri="{FF2B5EF4-FFF2-40B4-BE49-F238E27FC236}">
                <a16:creationId xmlns:a16="http://schemas.microsoft.com/office/drawing/2014/main" id="{88108EBE-6825-E89D-2281-A6E12DE3BB32}"/>
              </a:ext>
            </a:extLst>
          </p:cNvPr>
          <p:cNvGrpSpPr/>
          <p:nvPr/>
        </p:nvGrpSpPr>
        <p:grpSpPr>
          <a:xfrm>
            <a:off x="1609296" y="5913706"/>
            <a:ext cx="758160" cy="1140120"/>
            <a:chOff x="1609296" y="5913706"/>
            <a:chExt cx="758160" cy="1140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80C34FB9-4742-F744-78AA-A2D6750D3B7E}"/>
                    </a:ext>
                  </a:extLst>
                </p14:cNvPr>
                <p14:cNvContentPartPr/>
                <p14:nvPr/>
              </p14:nvContentPartPr>
              <p14:xfrm>
                <a:off x="1609296" y="5913706"/>
                <a:ext cx="652680" cy="81144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80C34FB9-4742-F744-78AA-A2D6750D3B7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600296" y="5905066"/>
                  <a:ext cx="670320" cy="82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96C6D62-C1E5-9D37-DDAE-0AE026DCA4CC}"/>
                    </a:ext>
                  </a:extLst>
                </p14:cNvPr>
                <p14:cNvContentPartPr/>
                <p14:nvPr/>
              </p14:nvContentPartPr>
              <p14:xfrm>
                <a:off x="2049576" y="6891106"/>
                <a:ext cx="57240" cy="16272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96C6D62-C1E5-9D37-DDAE-0AE026DCA4CC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2040576" y="6882466"/>
                  <a:ext cx="748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C5AF6505-7F6F-FEB4-A53B-493123083DD6}"/>
                    </a:ext>
                  </a:extLst>
                </p14:cNvPr>
                <p14:cNvContentPartPr/>
                <p14:nvPr/>
              </p14:nvContentPartPr>
              <p14:xfrm>
                <a:off x="2083776" y="6856546"/>
                <a:ext cx="156240" cy="13464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C5AF6505-7F6F-FEB4-A53B-493123083DD6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2075136" y="6847906"/>
                  <a:ext cx="1738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59E7FEAE-67D6-4EC5-D711-418DFAB7BA12}"/>
                    </a:ext>
                  </a:extLst>
                </p14:cNvPr>
                <p14:cNvContentPartPr/>
                <p14:nvPr/>
              </p14:nvContentPartPr>
              <p14:xfrm>
                <a:off x="2218056" y="6717586"/>
                <a:ext cx="149400" cy="21096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59E7FEAE-67D6-4EC5-D711-418DFAB7BA1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209416" y="6708946"/>
                  <a:ext cx="1670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89056663-F596-6309-00E7-3848359FCA73}"/>
                    </a:ext>
                  </a:extLst>
                </p14:cNvPr>
                <p14:cNvContentPartPr/>
                <p14:nvPr/>
              </p14:nvContentPartPr>
              <p14:xfrm>
                <a:off x="2252256" y="6812266"/>
                <a:ext cx="82080" cy="4284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89056663-F596-6309-00E7-3848359FCA7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243616" y="6803266"/>
                  <a:ext cx="99720" cy="60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A8CAD9FC-CFF0-3E79-B03E-27516D446858}"/>
              </a:ext>
            </a:extLst>
          </p:cNvPr>
          <p:cNvGrpSpPr/>
          <p:nvPr/>
        </p:nvGrpSpPr>
        <p:grpSpPr>
          <a:xfrm>
            <a:off x="4346376" y="5885266"/>
            <a:ext cx="662040" cy="1022400"/>
            <a:chOff x="4346376" y="5885266"/>
            <a:chExt cx="662040" cy="1022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2F550B3F-28D6-C768-2751-F5F1BD760D7A}"/>
                    </a:ext>
                  </a:extLst>
                </p14:cNvPr>
                <p14:cNvContentPartPr/>
                <p14:nvPr/>
              </p14:nvContentPartPr>
              <p14:xfrm>
                <a:off x="4812576" y="6689866"/>
                <a:ext cx="168480" cy="21780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2F550B3F-28D6-C768-2751-F5F1BD760D7A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803576" y="6681226"/>
                  <a:ext cx="1861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87E168D7-EFA5-D7EC-66DA-380291FD055C}"/>
                    </a:ext>
                  </a:extLst>
                </p14:cNvPr>
                <p14:cNvContentPartPr/>
                <p14:nvPr/>
              </p14:nvContentPartPr>
              <p14:xfrm>
                <a:off x="4850736" y="6782026"/>
                <a:ext cx="81000" cy="2772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87E168D7-EFA5-D7EC-66DA-380291FD055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842096" y="6773386"/>
                  <a:ext cx="986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E1A310C-8A15-B372-C936-E3CCA54173EA}"/>
                    </a:ext>
                  </a:extLst>
                </p14:cNvPr>
                <p14:cNvContentPartPr/>
                <p14:nvPr/>
              </p14:nvContentPartPr>
              <p14:xfrm>
                <a:off x="4346376" y="5885266"/>
                <a:ext cx="662040" cy="82728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E1A310C-8A15-B372-C936-E3CCA54173E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337376" y="5876626"/>
                  <a:ext cx="679680" cy="844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8" name="Group 237">
            <a:extLst>
              <a:ext uri="{FF2B5EF4-FFF2-40B4-BE49-F238E27FC236}">
                <a16:creationId xmlns:a16="http://schemas.microsoft.com/office/drawing/2014/main" id="{91FF9A28-7D10-C315-F8D8-29886BD70F19}"/>
              </a:ext>
            </a:extLst>
          </p:cNvPr>
          <p:cNvGrpSpPr/>
          <p:nvPr/>
        </p:nvGrpSpPr>
        <p:grpSpPr>
          <a:xfrm>
            <a:off x="152016" y="4893826"/>
            <a:ext cx="920880" cy="1051560"/>
            <a:chOff x="152016" y="4893826"/>
            <a:chExt cx="920880" cy="1051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1D80430-4FC1-A051-750C-DA1333134B75}"/>
                    </a:ext>
                  </a:extLst>
                </p14:cNvPr>
                <p14:cNvContentPartPr/>
                <p14:nvPr/>
              </p14:nvContentPartPr>
              <p14:xfrm>
                <a:off x="195576" y="5479186"/>
                <a:ext cx="109080" cy="165240"/>
              </p14:xfrm>
            </p:contentPart>
          </mc:Choice>
          <mc:Fallback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1D80430-4FC1-A051-750C-DA1333134B75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86936" y="5470186"/>
                  <a:ext cx="12672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3D7B9E42-AB95-3F38-69CB-E2FA856465EC}"/>
                    </a:ext>
                  </a:extLst>
                </p14:cNvPr>
                <p14:cNvContentPartPr/>
                <p14:nvPr/>
              </p14:nvContentPartPr>
              <p14:xfrm>
                <a:off x="152016" y="5416906"/>
                <a:ext cx="126360" cy="15156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3D7B9E42-AB95-3F38-69CB-E2FA856465E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43016" y="5408266"/>
                  <a:ext cx="1440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A31A9864-01B3-0A80-FC19-DB6A02AF7671}"/>
                    </a:ext>
                  </a:extLst>
                </p14:cNvPr>
                <p14:cNvContentPartPr/>
                <p14:nvPr/>
              </p14:nvContentPartPr>
              <p14:xfrm>
                <a:off x="242736" y="5312146"/>
                <a:ext cx="99000" cy="12420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A31A9864-01B3-0A80-FC19-DB6A02AF767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33736" y="5303506"/>
                  <a:ext cx="11664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0A428EBA-E41C-1CD1-F482-9D80F852288C}"/>
                    </a:ext>
                  </a:extLst>
                </p14:cNvPr>
                <p14:cNvContentPartPr/>
                <p14:nvPr/>
              </p14:nvContentPartPr>
              <p14:xfrm>
                <a:off x="304656" y="5231866"/>
                <a:ext cx="133200" cy="14760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0A428EBA-E41C-1CD1-F482-9D80F852288C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96016" y="5223226"/>
                  <a:ext cx="15084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6BD84855-7D77-FFA1-8F87-F02A8474F3EC}"/>
                    </a:ext>
                  </a:extLst>
                </p14:cNvPr>
                <p14:cNvContentPartPr/>
                <p14:nvPr/>
              </p14:nvContentPartPr>
              <p14:xfrm>
                <a:off x="452616" y="5143306"/>
                <a:ext cx="123480" cy="8496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6BD84855-7D77-FFA1-8F87-F02A8474F3EC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43976" y="5134666"/>
                  <a:ext cx="1411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74D37908-0A31-F52C-96A7-B1F75B6AD1B4}"/>
                    </a:ext>
                  </a:extLst>
                </p14:cNvPr>
                <p14:cNvContentPartPr/>
                <p14:nvPr/>
              </p14:nvContentPartPr>
              <p14:xfrm>
                <a:off x="564576" y="4917586"/>
                <a:ext cx="173160" cy="202320"/>
              </p14:xfrm>
            </p:contentPart>
          </mc:Choice>
          <mc:Fallback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74D37908-0A31-F52C-96A7-B1F75B6AD1B4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555936" y="4908946"/>
                  <a:ext cx="19080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69519084-D30B-DEA2-DEDF-84D2B5233B90}"/>
                    </a:ext>
                  </a:extLst>
                </p14:cNvPr>
                <p14:cNvContentPartPr/>
                <p14:nvPr/>
              </p14:nvContentPartPr>
              <p14:xfrm>
                <a:off x="637656" y="5010106"/>
                <a:ext cx="74520" cy="7524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69519084-D30B-DEA2-DEDF-84D2B5233B9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9016" y="5001106"/>
                  <a:ext cx="921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2681D8E3-84E6-CE20-958F-574B0BD838F2}"/>
                    </a:ext>
                  </a:extLst>
                </p14:cNvPr>
                <p14:cNvContentPartPr/>
                <p14:nvPr/>
              </p14:nvContentPartPr>
              <p14:xfrm>
                <a:off x="261096" y="5726866"/>
                <a:ext cx="198360" cy="218520"/>
              </p14:xfrm>
            </p:contentPart>
          </mc:Choice>
          <mc:Fallback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2681D8E3-84E6-CE20-958F-574B0BD838F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52456" y="5717866"/>
                  <a:ext cx="2160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644DB3D-AE1F-6367-31E4-045711F7420E}"/>
                    </a:ext>
                  </a:extLst>
                </p14:cNvPr>
                <p14:cNvContentPartPr/>
                <p14:nvPr/>
              </p14:nvContentPartPr>
              <p14:xfrm>
                <a:off x="414096" y="5717506"/>
                <a:ext cx="80640" cy="77760"/>
              </p14:xfrm>
            </p:contentPart>
          </mc:Choice>
          <mc:Fallback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644DB3D-AE1F-6367-31E4-045711F7420E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05096" y="5708506"/>
                  <a:ext cx="9828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17331424-385E-D89E-10E3-141C0CB7E845}"/>
                    </a:ext>
                  </a:extLst>
                </p14:cNvPr>
                <p14:cNvContentPartPr/>
                <p14:nvPr/>
              </p14:nvContentPartPr>
              <p14:xfrm>
                <a:off x="452616" y="5551186"/>
                <a:ext cx="159120" cy="210600"/>
              </p14:xfrm>
            </p:contentPart>
          </mc:Choice>
          <mc:Fallback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17331424-385E-D89E-10E3-141C0CB7E84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43976" y="5542186"/>
                  <a:ext cx="1767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BF496471-5F7F-200A-F7CE-29FA7E617B0F}"/>
                    </a:ext>
                  </a:extLst>
                </p14:cNvPr>
                <p14:cNvContentPartPr/>
                <p14:nvPr/>
              </p14:nvContentPartPr>
              <p14:xfrm>
                <a:off x="487536" y="5547226"/>
                <a:ext cx="83880" cy="44640"/>
              </p14:xfrm>
            </p:contentPart>
          </mc:Choice>
          <mc:Fallback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BF496471-5F7F-200A-F7CE-29FA7E617B0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78896" y="5538586"/>
                  <a:ext cx="1015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116862E8-162A-6CDA-6327-602A077160CE}"/>
                    </a:ext>
                  </a:extLst>
                </p14:cNvPr>
                <p14:cNvContentPartPr/>
                <p14:nvPr/>
              </p14:nvContentPartPr>
              <p14:xfrm>
                <a:off x="546216" y="5402146"/>
                <a:ext cx="306000" cy="25272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116862E8-162A-6CDA-6327-602A077160CE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37576" y="5393506"/>
                  <a:ext cx="32364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0FCBE424-1607-E4E9-7324-81ADBB509D48}"/>
                    </a:ext>
                  </a:extLst>
                </p14:cNvPr>
                <p14:cNvContentPartPr/>
                <p14:nvPr/>
              </p14:nvContentPartPr>
              <p14:xfrm>
                <a:off x="848616" y="5270746"/>
                <a:ext cx="80640" cy="123480"/>
              </p14:xfrm>
            </p:contentPart>
          </mc:Choice>
          <mc:Fallback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0FCBE424-1607-E4E9-7324-81ADBB509D4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39976" y="5262106"/>
                  <a:ext cx="982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ABABAEA-671E-E09B-3A35-B2307DD80E00}"/>
                    </a:ext>
                  </a:extLst>
                </p14:cNvPr>
                <p14:cNvContentPartPr/>
                <p14:nvPr/>
              </p14:nvContentPartPr>
              <p14:xfrm>
                <a:off x="878136" y="5235106"/>
                <a:ext cx="154800" cy="8892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ABABAEA-671E-E09B-3A35-B2307DD80E0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69496" y="5226106"/>
                  <a:ext cx="1724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932AECD3-0C5B-E86B-CCF7-06C2F0DF97A8}"/>
                    </a:ext>
                  </a:extLst>
                </p14:cNvPr>
                <p14:cNvContentPartPr/>
                <p14:nvPr/>
              </p14:nvContentPartPr>
              <p14:xfrm>
                <a:off x="873816" y="5078146"/>
                <a:ext cx="42840" cy="6804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932AECD3-0C5B-E86B-CCF7-06C2F0DF97A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65176" y="5069506"/>
                  <a:ext cx="604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0F90C0D-D3F5-1BEF-6FA4-D4223C7B0306}"/>
                    </a:ext>
                  </a:extLst>
                </p14:cNvPr>
                <p14:cNvContentPartPr/>
                <p14:nvPr/>
              </p14:nvContentPartPr>
              <p14:xfrm>
                <a:off x="893976" y="4893826"/>
                <a:ext cx="178920" cy="156960"/>
              </p14:xfrm>
            </p:contentPart>
          </mc:Choice>
          <mc:Fallback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0F90C0D-D3F5-1BEF-6FA4-D4223C7B0306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84976" y="4884826"/>
                  <a:ext cx="1965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116C401F-99B0-5D01-2DE9-1350492CDDFC}"/>
                    </a:ext>
                  </a:extLst>
                </p14:cNvPr>
                <p14:cNvContentPartPr/>
                <p14:nvPr/>
              </p14:nvContentPartPr>
              <p14:xfrm>
                <a:off x="674016" y="5194426"/>
                <a:ext cx="96840" cy="5400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116C401F-99B0-5D01-2DE9-1350492CDDFC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665016" y="5185786"/>
                  <a:ext cx="114480" cy="7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0" name="Group 239">
            <a:extLst>
              <a:ext uri="{FF2B5EF4-FFF2-40B4-BE49-F238E27FC236}">
                <a16:creationId xmlns:a16="http://schemas.microsoft.com/office/drawing/2014/main" id="{0634B712-F5A0-EBD9-8C4F-C099125AB034}"/>
              </a:ext>
            </a:extLst>
          </p:cNvPr>
          <p:cNvGrpSpPr/>
          <p:nvPr/>
        </p:nvGrpSpPr>
        <p:grpSpPr>
          <a:xfrm>
            <a:off x="3786936" y="4424386"/>
            <a:ext cx="1343520" cy="1118520"/>
            <a:chOff x="3786936" y="4424386"/>
            <a:chExt cx="1343520" cy="1118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D4244256-D289-A467-CF53-4DE2429A6AC8}"/>
                    </a:ext>
                  </a:extLst>
                </p14:cNvPr>
                <p14:cNvContentPartPr/>
                <p14:nvPr/>
              </p14:nvContentPartPr>
              <p14:xfrm>
                <a:off x="4655976" y="4640386"/>
                <a:ext cx="474480" cy="90252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D4244256-D289-A467-CF53-4DE2429A6AC8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646976" y="4631746"/>
                  <a:ext cx="492120" cy="9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D15AD131-26CC-1866-B82E-0BD570A6DAFE}"/>
                    </a:ext>
                  </a:extLst>
                </p14:cNvPr>
                <p14:cNvContentPartPr/>
                <p14:nvPr/>
              </p14:nvContentPartPr>
              <p14:xfrm>
                <a:off x="4702416" y="4424386"/>
                <a:ext cx="182520" cy="19332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D15AD131-26CC-1866-B82E-0BD570A6DAF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693416" y="4415386"/>
                  <a:ext cx="2001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5ED0F677-4029-B0EB-70FC-B33AD48F8E55}"/>
                    </a:ext>
                  </a:extLst>
                </p14:cNvPr>
                <p14:cNvContentPartPr/>
                <p14:nvPr/>
              </p14:nvContentPartPr>
              <p14:xfrm>
                <a:off x="4735176" y="4524826"/>
                <a:ext cx="97560" cy="3744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5ED0F677-4029-B0EB-70FC-B33AD48F8E5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726176" y="4515826"/>
                  <a:ext cx="1152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77DDE8F9-2F39-4BC3-DC8C-BFA921B52B4C}"/>
                    </a:ext>
                  </a:extLst>
                </p14:cNvPr>
                <p14:cNvContentPartPr/>
                <p14:nvPr/>
              </p14:nvContentPartPr>
              <p14:xfrm>
                <a:off x="3786936" y="4553266"/>
                <a:ext cx="658080" cy="51804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77DDE8F9-2F39-4BC3-DC8C-BFA921B52B4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3777936" y="4544626"/>
                  <a:ext cx="675720" cy="53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F67EBF0E-36D1-9352-45C7-C07B2ED438CA}"/>
                  </a:ext>
                </a:extLst>
              </p14:cNvPr>
              <p14:cNvContentPartPr/>
              <p14:nvPr/>
            </p14:nvContentPartPr>
            <p14:xfrm>
              <a:off x="2213016" y="6070666"/>
              <a:ext cx="3600" cy="27360"/>
            </p14:xfrm>
          </p:contentPart>
        </mc:Choice>
        <mc:Fallback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F67EBF0E-36D1-9352-45C7-C07B2ED438CA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2204376" y="6062026"/>
                <a:ext cx="21240" cy="4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E1E62837-A55D-AAD2-A3D7-F04533BF4299}"/>
                  </a:ext>
                </a:extLst>
              </p14:cNvPr>
              <p14:cNvContentPartPr/>
              <p14:nvPr/>
            </p14:nvContentPartPr>
            <p14:xfrm>
              <a:off x="880296" y="6319786"/>
              <a:ext cx="677520" cy="465480"/>
            </p14:xfrm>
          </p:contentPart>
        </mc:Choice>
        <mc:Fallback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E1E62837-A55D-AAD2-A3D7-F04533BF4299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871656" y="6310786"/>
                <a:ext cx="695160" cy="483120"/>
              </a:xfrm>
              <a:prstGeom prst="rect">
                <a:avLst/>
              </a:prstGeom>
            </p:spPr>
          </p:pic>
        </mc:Fallback>
      </mc:AlternateContent>
      <p:grpSp>
        <p:nvGrpSpPr>
          <p:cNvPr id="261" name="Group 260">
            <a:extLst>
              <a:ext uri="{FF2B5EF4-FFF2-40B4-BE49-F238E27FC236}">
                <a16:creationId xmlns:a16="http://schemas.microsoft.com/office/drawing/2014/main" id="{99CE85E8-E847-2441-A825-B7B3C5F33368}"/>
              </a:ext>
            </a:extLst>
          </p:cNvPr>
          <p:cNvGrpSpPr/>
          <p:nvPr/>
        </p:nvGrpSpPr>
        <p:grpSpPr>
          <a:xfrm>
            <a:off x="63096" y="6261106"/>
            <a:ext cx="623160" cy="873000"/>
            <a:chOff x="63096" y="6261106"/>
            <a:chExt cx="623160" cy="873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4EFF5CD9-4CB7-75DB-D78D-30680D43607B}"/>
                    </a:ext>
                  </a:extLst>
                </p14:cNvPr>
                <p14:cNvContentPartPr/>
                <p14:nvPr/>
              </p14:nvContentPartPr>
              <p14:xfrm>
                <a:off x="63096" y="6649906"/>
                <a:ext cx="164520" cy="211320"/>
              </p14:xfrm>
            </p:contentPart>
          </mc:Choice>
          <mc:Fallback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4EFF5CD9-4CB7-75DB-D78D-30680D43607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4096" y="6640906"/>
                  <a:ext cx="18216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4AB6EF47-5E5B-AAD2-A3A0-D4E4DB2A1375}"/>
                    </a:ext>
                  </a:extLst>
                </p14:cNvPr>
                <p14:cNvContentPartPr/>
                <p14:nvPr/>
              </p14:nvContentPartPr>
              <p14:xfrm>
                <a:off x="251016" y="6343546"/>
                <a:ext cx="267840" cy="322920"/>
              </p14:xfrm>
            </p:contentPart>
          </mc:Choice>
          <mc:Fallback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AB6EF47-5E5B-AAD2-A3A0-D4E4DB2A137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42016" y="6334546"/>
                  <a:ext cx="285480" cy="34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055B8B79-A795-273B-5B9F-562F20819941}"/>
                    </a:ext>
                  </a:extLst>
                </p14:cNvPr>
                <p14:cNvContentPartPr/>
                <p14:nvPr/>
              </p14:nvContentPartPr>
              <p14:xfrm>
                <a:off x="505536" y="6261106"/>
                <a:ext cx="137160" cy="162720"/>
              </p14:xfrm>
            </p:contentPart>
          </mc:Choice>
          <mc:Fallback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055B8B79-A795-273B-5B9F-562F20819941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96536" y="6252466"/>
                  <a:ext cx="1548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0B17774F-1E8B-607E-61CA-03FDDCED30BB}"/>
                    </a:ext>
                  </a:extLst>
                </p14:cNvPr>
                <p14:cNvContentPartPr/>
                <p14:nvPr/>
              </p14:nvContentPartPr>
              <p14:xfrm>
                <a:off x="218256" y="6918466"/>
                <a:ext cx="185760" cy="21564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0B17774F-1E8B-607E-61CA-03FDDCED30BB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209256" y="6909466"/>
                  <a:ext cx="20340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73C36A4F-EAAA-F4D8-0209-4DB39756EB21}"/>
                    </a:ext>
                  </a:extLst>
                </p14:cNvPr>
                <p14:cNvContentPartPr/>
                <p14:nvPr/>
              </p14:nvContentPartPr>
              <p14:xfrm>
                <a:off x="298896" y="6908026"/>
                <a:ext cx="94680" cy="108360"/>
              </p14:xfrm>
            </p:contentPart>
          </mc:Choice>
          <mc:Fallback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73C36A4F-EAAA-F4D8-0209-4DB39756EB21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289896" y="6899026"/>
                  <a:ext cx="1123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B1E93BC5-54D4-EB2E-6E44-D2179B7EA7AE}"/>
                    </a:ext>
                  </a:extLst>
                </p14:cNvPr>
                <p14:cNvContentPartPr/>
                <p14:nvPr/>
              </p14:nvContentPartPr>
              <p14:xfrm>
                <a:off x="416256" y="6737026"/>
                <a:ext cx="161280" cy="175680"/>
              </p14:xfrm>
            </p:contentPart>
          </mc:Choice>
          <mc:Fallback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B1E93BC5-54D4-EB2E-6E44-D2179B7EA7A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07256" y="6728026"/>
                  <a:ext cx="1789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0BACFFA7-813E-933C-AF3E-752DA2997DBE}"/>
                    </a:ext>
                  </a:extLst>
                </p14:cNvPr>
                <p14:cNvContentPartPr/>
                <p14:nvPr/>
              </p14:nvContentPartPr>
              <p14:xfrm>
                <a:off x="557736" y="6616786"/>
                <a:ext cx="128520" cy="14076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0BACFFA7-813E-933C-AF3E-752DA2997DB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549096" y="6607786"/>
                  <a:ext cx="146160" cy="15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E808588F-592C-53AA-C3E7-50BB6C9D0296}"/>
              </a:ext>
            </a:extLst>
          </p:cNvPr>
          <p:cNvGrpSpPr/>
          <p:nvPr/>
        </p:nvGrpSpPr>
        <p:grpSpPr>
          <a:xfrm>
            <a:off x="5316576" y="2290306"/>
            <a:ext cx="7156440" cy="2674080"/>
            <a:chOff x="5316576" y="2290306"/>
            <a:chExt cx="7156440" cy="2674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1046A7CA-3D36-536D-3E19-E58633FD944A}"/>
                    </a:ext>
                  </a:extLst>
                </p14:cNvPr>
                <p14:cNvContentPartPr/>
                <p14:nvPr/>
              </p14:nvContentPartPr>
              <p14:xfrm>
                <a:off x="6429336" y="2290306"/>
                <a:ext cx="690840" cy="270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1046A7CA-3D36-536D-3E19-E58633FD944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420336" y="2281306"/>
                  <a:ext cx="7084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39ABF64-4746-857D-2C55-01BE4C66135B}"/>
                    </a:ext>
                  </a:extLst>
                </p14:cNvPr>
                <p14:cNvContentPartPr/>
                <p14:nvPr/>
              </p14:nvContentPartPr>
              <p14:xfrm>
                <a:off x="6547776" y="2605666"/>
                <a:ext cx="711720" cy="2196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39ABF64-4746-857D-2C55-01BE4C66135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6538776" y="2596666"/>
                  <a:ext cx="7293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0234B3A-940D-830B-0668-A07A56CBAC52}"/>
                    </a:ext>
                  </a:extLst>
                </p14:cNvPr>
                <p14:cNvContentPartPr/>
                <p14:nvPr/>
              </p14:nvContentPartPr>
              <p14:xfrm>
                <a:off x="9046176" y="4889506"/>
                <a:ext cx="286200" cy="53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0234B3A-940D-830B-0668-A07A56CBAC52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037176" y="4880506"/>
                  <a:ext cx="3038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F1E89427-1805-A795-02D9-8B199C6A39FC}"/>
                    </a:ext>
                  </a:extLst>
                </p14:cNvPr>
                <p14:cNvContentPartPr/>
                <p14:nvPr/>
              </p14:nvContentPartPr>
              <p14:xfrm>
                <a:off x="8863656" y="2385706"/>
                <a:ext cx="201600" cy="468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F1E89427-1805-A795-02D9-8B199C6A39F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8855016" y="2377066"/>
                  <a:ext cx="2192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95C2E05-EF4B-8F5C-8777-069BFB2BAF4A}"/>
                    </a:ext>
                  </a:extLst>
                </p14:cNvPr>
                <p14:cNvContentPartPr/>
                <p14:nvPr/>
              </p14:nvContentPartPr>
              <p14:xfrm>
                <a:off x="9642336" y="2410906"/>
                <a:ext cx="153000" cy="262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95C2E05-EF4B-8F5C-8777-069BFB2BAF4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9633336" y="2402266"/>
                  <a:ext cx="1706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2479236-FA1F-AF1C-5741-A873A13FD114}"/>
                    </a:ext>
                  </a:extLst>
                </p14:cNvPr>
                <p14:cNvContentPartPr/>
                <p14:nvPr/>
              </p14:nvContentPartPr>
              <p14:xfrm>
                <a:off x="7435896" y="2903746"/>
                <a:ext cx="105840" cy="234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2479236-FA1F-AF1C-5741-A873A13FD114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426896" y="2895106"/>
                  <a:ext cx="1234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5341F91-C95E-4C46-5889-2A23FCB5E057}"/>
                    </a:ext>
                  </a:extLst>
                </p14:cNvPr>
                <p14:cNvContentPartPr/>
                <p14:nvPr/>
              </p14:nvContentPartPr>
              <p14:xfrm>
                <a:off x="7232136" y="2837506"/>
                <a:ext cx="30240" cy="1137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5341F91-C95E-4C46-5889-2A23FCB5E05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223496" y="2828506"/>
                  <a:ext cx="4788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4C673FF-2F39-30A8-D9E9-ECAFE616BAEA}"/>
                    </a:ext>
                  </a:extLst>
                </p14:cNvPr>
                <p14:cNvContentPartPr/>
                <p14:nvPr/>
              </p14:nvContentPartPr>
              <p14:xfrm>
                <a:off x="7721736" y="4753066"/>
                <a:ext cx="23040" cy="882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4C673FF-2F39-30A8-D9E9-ECAFE616BAEA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713096" y="4744066"/>
                  <a:ext cx="4068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AF83E3FB-F8EC-0462-B6C6-77C59AB07309}"/>
                    </a:ext>
                  </a:extLst>
                </p14:cNvPr>
                <p14:cNvContentPartPr/>
                <p14:nvPr/>
              </p14:nvContentPartPr>
              <p14:xfrm>
                <a:off x="11002416" y="4735786"/>
                <a:ext cx="29880" cy="1162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AF83E3FB-F8EC-0462-B6C6-77C59AB07309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993416" y="4726786"/>
                  <a:ext cx="475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5213B04-85EF-8E34-2B1A-D60247111E51}"/>
                    </a:ext>
                  </a:extLst>
                </p14:cNvPr>
                <p14:cNvContentPartPr/>
                <p14:nvPr/>
              </p14:nvContentPartPr>
              <p14:xfrm>
                <a:off x="11085216" y="4733626"/>
                <a:ext cx="136440" cy="1026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5213B04-85EF-8E34-2B1A-D60247111E51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076216" y="4724626"/>
                  <a:ext cx="1540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189576D6-31AB-4EED-6465-F2407F6BE468}"/>
                    </a:ext>
                  </a:extLst>
                </p14:cNvPr>
                <p14:cNvContentPartPr/>
                <p14:nvPr/>
              </p14:nvContentPartPr>
              <p14:xfrm>
                <a:off x="9154536" y="4139266"/>
                <a:ext cx="27000" cy="12060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189576D6-31AB-4EED-6465-F2407F6BE46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9145896" y="4130266"/>
                  <a:ext cx="446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B30D6A20-8E0E-E2A4-FE85-0A797FC2D4E8}"/>
                    </a:ext>
                  </a:extLst>
                </p14:cNvPr>
                <p14:cNvContentPartPr/>
                <p14:nvPr/>
              </p14:nvContentPartPr>
              <p14:xfrm>
                <a:off x="9175056" y="4171306"/>
                <a:ext cx="73440" cy="392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B30D6A20-8E0E-E2A4-FE85-0A797FC2D4E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166416" y="4162306"/>
                  <a:ext cx="910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7FA0E455-0F8A-DA98-9B54-BA3CC8B3FF1F}"/>
                    </a:ext>
                  </a:extLst>
                </p14:cNvPr>
                <p14:cNvContentPartPr/>
                <p14:nvPr/>
              </p14:nvContentPartPr>
              <p14:xfrm>
                <a:off x="9247776" y="4116586"/>
                <a:ext cx="32760" cy="1306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7FA0E455-0F8A-DA98-9B54-BA3CC8B3FF1F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239136" y="4107946"/>
                  <a:ext cx="5040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89757DE9-3B88-8378-997F-4D371850B9DD}"/>
                    </a:ext>
                  </a:extLst>
                </p14:cNvPr>
                <p14:cNvContentPartPr/>
                <p14:nvPr/>
              </p14:nvContentPartPr>
              <p14:xfrm>
                <a:off x="9317616" y="4104346"/>
                <a:ext cx="62280" cy="262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89757DE9-3B88-8378-997F-4D371850B9D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9308976" y="4095706"/>
                  <a:ext cx="7992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8F2C909-BE5B-8B44-ABB8-6E2811450D4C}"/>
                    </a:ext>
                  </a:extLst>
                </p14:cNvPr>
                <p14:cNvContentPartPr/>
                <p14:nvPr/>
              </p14:nvContentPartPr>
              <p14:xfrm>
                <a:off x="9345336" y="4069066"/>
                <a:ext cx="14400" cy="1051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8F2C909-BE5B-8B44-ABB8-6E2811450D4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336336" y="4060066"/>
                  <a:ext cx="320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6BDE3FC-A338-0989-CE9C-9C80624B7A9F}"/>
                    </a:ext>
                  </a:extLst>
                </p14:cNvPr>
                <p14:cNvContentPartPr/>
                <p14:nvPr/>
              </p14:nvContentPartPr>
              <p14:xfrm>
                <a:off x="7606536" y="4044946"/>
                <a:ext cx="200520" cy="1861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6BDE3FC-A338-0989-CE9C-9C80624B7A9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597536" y="4035946"/>
                  <a:ext cx="2181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0F06C7B-80FD-E30F-DACC-5268860211DE}"/>
                    </a:ext>
                  </a:extLst>
                </p14:cNvPr>
                <p14:cNvContentPartPr/>
                <p14:nvPr/>
              </p14:nvContentPartPr>
              <p14:xfrm>
                <a:off x="7733256" y="4051786"/>
                <a:ext cx="26640" cy="1908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0F06C7B-80FD-E30F-DACC-5268860211D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724616" y="4043146"/>
                  <a:ext cx="442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0B45E2B1-E109-F03E-94C1-D17254569D21}"/>
                    </a:ext>
                  </a:extLst>
                </p14:cNvPr>
                <p14:cNvContentPartPr/>
                <p14:nvPr/>
              </p14:nvContentPartPr>
              <p14:xfrm>
                <a:off x="7819296" y="4063306"/>
                <a:ext cx="86040" cy="1479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0B45E2B1-E109-F03E-94C1-D17254569D2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810656" y="4054666"/>
                  <a:ext cx="1036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1AF3ED1-20B4-9C3E-F1FA-45D685B1B3A1}"/>
                    </a:ext>
                  </a:extLst>
                </p14:cNvPr>
                <p14:cNvContentPartPr/>
                <p14:nvPr/>
              </p14:nvContentPartPr>
              <p14:xfrm>
                <a:off x="7868976" y="3951346"/>
                <a:ext cx="149400" cy="1436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1AF3ED1-20B4-9C3E-F1FA-45D685B1B3A1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859976" y="3942346"/>
                  <a:ext cx="16704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0E0DF5C-DD9D-FD65-4F8E-73845627A219}"/>
                    </a:ext>
                  </a:extLst>
                </p14:cNvPr>
                <p14:cNvContentPartPr/>
                <p14:nvPr/>
              </p14:nvContentPartPr>
              <p14:xfrm>
                <a:off x="7461096" y="4359586"/>
                <a:ext cx="118800" cy="93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0E0DF5C-DD9D-FD65-4F8E-73845627A219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452456" y="4350586"/>
                  <a:ext cx="13644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C088C046-FD59-A23A-6258-11BB70380231}"/>
                    </a:ext>
                  </a:extLst>
                </p14:cNvPr>
                <p14:cNvContentPartPr/>
                <p14:nvPr/>
              </p14:nvContentPartPr>
              <p14:xfrm>
                <a:off x="7286136" y="4357426"/>
                <a:ext cx="112680" cy="1137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C088C046-FD59-A23A-6258-11BB70380231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277496" y="4348426"/>
                  <a:ext cx="1303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359E76F-BE32-D39B-C9E9-AF6758961B34}"/>
                    </a:ext>
                  </a:extLst>
                </p14:cNvPr>
                <p14:cNvContentPartPr/>
                <p14:nvPr/>
              </p14:nvContentPartPr>
              <p14:xfrm>
                <a:off x="7511136" y="4541026"/>
                <a:ext cx="183240" cy="2088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359E76F-BE32-D39B-C9E9-AF6758961B3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502496" y="4532386"/>
                  <a:ext cx="20088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BFC7EE1-6B2D-3149-6A86-A5F6DD87621E}"/>
                    </a:ext>
                  </a:extLst>
                </p14:cNvPr>
                <p14:cNvContentPartPr/>
                <p14:nvPr/>
              </p14:nvContentPartPr>
              <p14:xfrm>
                <a:off x="7732896" y="4496746"/>
                <a:ext cx="138960" cy="1263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BFC7EE1-6B2D-3149-6A86-A5F6DD87621E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723896" y="4487746"/>
                  <a:ext cx="1566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D447F33-D555-E4B1-5880-BC158A2EF93C}"/>
                    </a:ext>
                  </a:extLst>
                </p14:cNvPr>
                <p14:cNvContentPartPr/>
                <p14:nvPr/>
              </p14:nvContentPartPr>
              <p14:xfrm>
                <a:off x="7811016" y="4777186"/>
                <a:ext cx="1440" cy="14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D447F33-D555-E4B1-5880-BC158A2EF93C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802016" y="4768186"/>
                  <a:ext cx="1908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ADAA311-F5DB-0AB7-CACA-37EC65C90CD3}"/>
                    </a:ext>
                  </a:extLst>
                </p14:cNvPr>
                <p14:cNvContentPartPr/>
                <p14:nvPr/>
              </p14:nvContentPartPr>
              <p14:xfrm>
                <a:off x="7607976" y="2879986"/>
                <a:ext cx="1558800" cy="70848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ADAA311-F5DB-0AB7-CACA-37EC65C90CD3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599336" y="2871346"/>
                  <a:ext cx="1576440" cy="72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A99DCB2-9239-5D2B-D97A-57DC696CE4AC}"/>
                    </a:ext>
                  </a:extLst>
                </p14:cNvPr>
                <p14:cNvContentPartPr/>
                <p14:nvPr/>
              </p14:nvContentPartPr>
              <p14:xfrm>
                <a:off x="9100176" y="3363466"/>
                <a:ext cx="1755720" cy="102492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A99DCB2-9239-5D2B-D97A-57DC696CE4AC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9091536" y="3354826"/>
                  <a:ext cx="1773360" cy="10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1D3F528-DA06-8E9D-4584-F2392BB36049}"/>
                    </a:ext>
                  </a:extLst>
                </p14:cNvPr>
                <p14:cNvContentPartPr/>
                <p14:nvPr/>
              </p14:nvContentPartPr>
              <p14:xfrm>
                <a:off x="7769616" y="4929106"/>
                <a:ext cx="35280" cy="3528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1D3F528-DA06-8E9D-4584-F2392BB3604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760616" y="4920466"/>
                  <a:ext cx="529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24F1ACD-F987-8F01-DE9F-32890EE53FB9}"/>
                    </a:ext>
                  </a:extLst>
                </p14:cNvPr>
                <p14:cNvContentPartPr/>
                <p14:nvPr/>
              </p14:nvContentPartPr>
              <p14:xfrm>
                <a:off x="7732176" y="2740306"/>
                <a:ext cx="165600" cy="12024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24F1ACD-F987-8F01-DE9F-32890EE53FB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723536" y="2731306"/>
                  <a:ext cx="18324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0EFB345-BC04-25C9-523B-5E88D629ED18}"/>
                    </a:ext>
                  </a:extLst>
                </p14:cNvPr>
                <p14:cNvContentPartPr/>
                <p14:nvPr/>
              </p14:nvContentPartPr>
              <p14:xfrm>
                <a:off x="7754496" y="2770906"/>
                <a:ext cx="104760" cy="8604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0EFB345-BC04-25C9-523B-5E88D629ED18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745496" y="2762266"/>
                  <a:ext cx="1224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839320E-751E-1F4C-FCA4-99476C9DAF71}"/>
                    </a:ext>
                  </a:extLst>
                </p14:cNvPr>
                <p14:cNvContentPartPr/>
                <p14:nvPr/>
              </p14:nvContentPartPr>
              <p14:xfrm>
                <a:off x="8047896" y="2524306"/>
                <a:ext cx="69840" cy="2548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839320E-751E-1F4C-FCA4-99476C9DAF71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038896" y="2515666"/>
                  <a:ext cx="874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41A5E7A-65BF-A123-3C2D-A60062196DF7}"/>
                    </a:ext>
                  </a:extLst>
                </p14:cNvPr>
                <p14:cNvContentPartPr/>
                <p14:nvPr/>
              </p14:nvContentPartPr>
              <p14:xfrm>
                <a:off x="7997496" y="2679466"/>
                <a:ext cx="120960" cy="7020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41A5E7A-65BF-A123-3C2D-A60062196DF7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988856" y="2670826"/>
                  <a:ext cx="13860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2BAB4D0-48E3-CEB3-E24D-08EB5AC7BC2D}"/>
                    </a:ext>
                  </a:extLst>
                </p14:cNvPr>
                <p14:cNvContentPartPr/>
                <p14:nvPr/>
              </p14:nvContentPartPr>
              <p14:xfrm>
                <a:off x="8136816" y="2497306"/>
                <a:ext cx="361800" cy="23328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2BAB4D0-48E3-CEB3-E24D-08EB5AC7BC2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128176" y="2488306"/>
                  <a:ext cx="37944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025B754-856B-01EE-3864-0F75488AF20B}"/>
                    </a:ext>
                  </a:extLst>
                </p14:cNvPr>
                <p14:cNvContentPartPr/>
                <p14:nvPr/>
              </p14:nvContentPartPr>
              <p14:xfrm>
                <a:off x="8594736" y="2647786"/>
                <a:ext cx="89640" cy="18720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025B754-856B-01EE-3864-0F75488AF20B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586096" y="2638786"/>
                  <a:ext cx="1072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33E868C8-6788-5C61-4F77-B63EEDF7DE60}"/>
                    </a:ext>
                  </a:extLst>
                </p14:cNvPr>
                <p14:cNvContentPartPr/>
                <p14:nvPr/>
              </p14:nvContentPartPr>
              <p14:xfrm>
                <a:off x="8695176" y="2600986"/>
                <a:ext cx="167040" cy="11844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33E868C8-6788-5C61-4F77-B63EEDF7DE6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686536" y="2591986"/>
                  <a:ext cx="1846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E1C9AE58-4AD4-B4B9-250C-15CA01F0E625}"/>
                    </a:ext>
                  </a:extLst>
                </p14:cNvPr>
                <p14:cNvContentPartPr/>
                <p14:nvPr/>
              </p14:nvContentPartPr>
              <p14:xfrm>
                <a:off x="8858256" y="2514586"/>
                <a:ext cx="59040" cy="1447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E1C9AE58-4AD4-B4B9-250C-15CA01F0E62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849616" y="2505946"/>
                  <a:ext cx="766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6414BC4-B5BD-7420-F697-68A161797761}"/>
                    </a:ext>
                  </a:extLst>
                </p14:cNvPr>
                <p14:cNvContentPartPr/>
                <p14:nvPr/>
              </p14:nvContentPartPr>
              <p14:xfrm>
                <a:off x="8858256" y="2585866"/>
                <a:ext cx="83160" cy="1368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6414BC4-B5BD-7420-F697-68A161797761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849616" y="2577226"/>
                  <a:ext cx="1008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4C7CB25E-C89D-7659-9711-6C6FBAC96F47}"/>
                    </a:ext>
                  </a:extLst>
                </p14:cNvPr>
                <p14:cNvContentPartPr/>
                <p14:nvPr/>
              </p14:nvContentPartPr>
              <p14:xfrm>
                <a:off x="8969856" y="2444746"/>
                <a:ext cx="268560" cy="19440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4C7CB25E-C89D-7659-9711-6C6FBAC96F47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961216" y="2435746"/>
                  <a:ext cx="2862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039C9CD2-45DA-1A52-9A5E-16F20C493B30}"/>
                    </a:ext>
                  </a:extLst>
                </p14:cNvPr>
                <p14:cNvContentPartPr/>
                <p14:nvPr/>
              </p14:nvContentPartPr>
              <p14:xfrm>
                <a:off x="10744296" y="4008226"/>
                <a:ext cx="214920" cy="2242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039C9CD2-45DA-1A52-9A5E-16F20C493B30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0735296" y="3999586"/>
                  <a:ext cx="2325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A90A2B6-62B8-A4DB-DCF9-136991B75AB7}"/>
                    </a:ext>
                  </a:extLst>
                </p14:cNvPr>
                <p14:cNvContentPartPr/>
                <p14:nvPr/>
              </p14:nvContentPartPr>
              <p14:xfrm>
                <a:off x="10991976" y="4026946"/>
                <a:ext cx="168840" cy="10440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A90A2B6-62B8-A4DB-DCF9-136991B75AB7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0983336" y="4018306"/>
                  <a:ext cx="18648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1CC1E28-FE51-F668-7197-AC20BA093F02}"/>
                    </a:ext>
                  </a:extLst>
                </p14:cNvPr>
                <p14:cNvContentPartPr/>
                <p14:nvPr/>
              </p14:nvContentPartPr>
              <p14:xfrm>
                <a:off x="10939056" y="4361026"/>
                <a:ext cx="232560" cy="2394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1CC1E28-FE51-F668-7197-AC20BA093F0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0930056" y="4352026"/>
                  <a:ext cx="25020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A34372B4-4F74-CCB1-ED40-A44D3FD4BBF4}"/>
                    </a:ext>
                  </a:extLst>
                </p14:cNvPr>
                <p14:cNvContentPartPr/>
                <p14:nvPr/>
              </p14:nvContentPartPr>
              <p14:xfrm>
                <a:off x="11110416" y="4436626"/>
                <a:ext cx="25560" cy="14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A34372B4-4F74-CCB1-ED40-A44D3FD4BBF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101416" y="4427626"/>
                  <a:ext cx="4320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AFFF9D4-1969-BB24-F441-13531F83562D}"/>
                    </a:ext>
                  </a:extLst>
                </p14:cNvPr>
                <p14:cNvContentPartPr/>
                <p14:nvPr/>
              </p14:nvContentPartPr>
              <p14:xfrm>
                <a:off x="11189256" y="4493146"/>
                <a:ext cx="101520" cy="1504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AFFF9D4-1969-BB24-F441-13531F83562D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1180256" y="4484146"/>
                  <a:ext cx="1191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7A8944AA-BCCB-66FC-1593-2620985B3F0D}"/>
                    </a:ext>
                  </a:extLst>
                </p14:cNvPr>
                <p14:cNvContentPartPr/>
                <p14:nvPr/>
              </p14:nvContentPartPr>
              <p14:xfrm>
                <a:off x="11324976" y="4326826"/>
                <a:ext cx="207000" cy="2091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7A8944AA-BCCB-66FC-1593-2620985B3F0D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1316336" y="4317826"/>
                  <a:ext cx="2246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E672114-0D16-B4F2-5799-CCC1DB33AD80}"/>
                    </a:ext>
                  </a:extLst>
                </p14:cNvPr>
                <p14:cNvContentPartPr/>
                <p14:nvPr/>
              </p14:nvContentPartPr>
              <p14:xfrm>
                <a:off x="11580576" y="4438786"/>
                <a:ext cx="13320" cy="306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E672114-0D16-B4F2-5799-CCC1DB33AD80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1571936" y="4429786"/>
                  <a:ext cx="309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E270F3C4-84D7-A029-E145-4A05CA0FDE99}"/>
                    </a:ext>
                  </a:extLst>
                </p14:cNvPr>
                <p14:cNvContentPartPr/>
                <p14:nvPr/>
              </p14:nvContentPartPr>
              <p14:xfrm>
                <a:off x="10833936" y="4365346"/>
                <a:ext cx="5040" cy="720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E270F3C4-84D7-A029-E145-4A05CA0FDE99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0824936" y="4356706"/>
                  <a:ext cx="226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04FD45F-65A8-D111-E5D9-FFD00EB22DAA}"/>
                    </a:ext>
                  </a:extLst>
                </p14:cNvPr>
                <p14:cNvContentPartPr/>
                <p14:nvPr/>
              </p14:nvContentPartPr>
              <p14:xfrm>
                <a:off x="10794696" y="4309186"/>
                <a:ext cx="135360" cy="669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04FD45F-65A8-D111-E5D9-FFD00EB22DAA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0786056" y="4300186"/>
                  <a:ext cx="15300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F366EC0B-7C7D-B8BF-3B94-E0117BADCC05}"/>
                    </a:ext>
                  </a:extLst>
                </p14:cNvPr>
                <p14:cNvContentPartPr/>
                <p14:nvPr/>
              </p14:nvContentPartPr>
              <p14:xfrm>
                <a:off x="10456656" y="3867826"/>
                <a:ext cx="523440" cy="46476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F366EC0B-7C7D-B8BF-3B94-E0117BADCC05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448016" y="3858826"/>
                  <a:ext cx="541080" cy="48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413B2F55-D37A-CAAA-452C-B6BE41CCDC81}"/>
                    </a:ext>
                  </a:extLst>
                </p14:cNvPr>
                <p14:cNvContentPartPr/>
                <p14:nvPr/>
              </p14:nvContentPartPr>
              <p14:xfrm>
                <a:off x="10464576" y="4229266"/>
                <a:ext cx="137520" cy="9396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413B2F55-D37A-CAAA-452C-B6BE41CCDC81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455936" y="4220626"/>
                  <a:ext cx="15516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676CB5D-8D2A-F990-71A5-402CCA81B57A}"/>
                    </a:ext>
                  </a:extLst>
                </p14:cNvPr>
                <p14:cNvContentPartPr/>
                <p14:nvPr/>
              </p14:nvContentPartPr>
              <p14:xfrm>
                <a:off x="11158656" y="3516826"/>
                <a:ext cx="381960" cy="25812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676CB5D-8D2A-F990-71A5-402CCA81B57A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1149656" y="3507826"/>
                  <a:ext cx="39960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DEF91CA-9391-0DCC-6312-C05B12833399}"/>
                    </a:ext>
                  </a:extLst>
                </p14:cNvPr>
                <p14:cNvContentPartPr/>
                <p14:nvPr/>
              </p14:nvContentPartPr>
              <p14:xfrm>
                <a:off x="11554296" y="3479386"/>
                <a:ext cx="101880" cy="12420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DEF91CA-9391-0DCC-6312-C05B12833399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1545296" y="3470746"/>
                  <a:ext cx="1195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87C0DFD-9091-C75C-1425-CA727C833C89}"/>
                    </a:ext>
                  </a:extLst>
                </p14:cNvPr>
                <p14:cNvContentPartPr/>
                <p14:nvPr/>
              </p14:nvContentPartPr>
              <p14:xfrm>
                <a:off x="11683536" y="3292906"/>
                <a:ext cx="108000" cy="26604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87C0DFD-9091-C75C-1425-CA727C833C89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1674536" y="3283906"/>
                  <a:ext cx="1256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158EE0A-DAD8-2E10-B919-4A264996F36E}"/>
                    </a:ext>
                  </a:extLst>
                </p14:cNvPr>
                <p14:cNvContentPartPr/>
                <p14:nvPr/>
              </p14:nvContentPartPr>
              <p14:xfrm>
                <a:off x="11714136" y="3414226"/>
                <a:ext cx="162720" cy="5076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158EE0A-DAD8-2E10-B919-4A264996F36E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1705136" y="3405586"/>
                  <a:ext cx="1803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FDAE767-F328-4708-1B63-D74CA4415F6D}"/>
                    </a:ext>
                  </a:extLst>
                </p14:cNvPr>
                <p14:cNvContentPartPr/>
                <p14:nvPr/>
              </p14:nvContentPartPr>
              <p14:xfrm>
                <a:off x="11873256" y="3403426"/>
                <a:ext cx="27360" cy="705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FDAE767-F328-4708-1B63-D74CA4415F6D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1864256" y="3394426"/>
                  <a:ext cx="450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BD2432DA-17FC-1711-807A-B4EC7284E027}"/>
                    </a:ext>
                  </a:extLst>
                </p14:cNvPr>
                <p14:cNvContentPartPr/>
                <p14:nvPr/>
              </p14:nvContentPartPr>
              <p14:xfrm>
                <a:off x="11951016" y="3133426"/>
                <a:ext cx="246600" cy="32004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BD2432DA-17FC-1711-807A-B4EC7284E027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1942376" y="3124786"/>
                  <a:ext cx="26424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D00F103-A840-9E0D-2E7A-6C44C9349A5C}"/>
                    </a:ext>
                  </a:extLst>
                </p14:cNvPr>
                <p14:cNvContentPartPr/>
                <p14:nvPr/>
              </p14:nvContentPartPr>
              <p14:xfrm>
                <a:off x="12155856" y="3271306"/>
                <a:ext cx="63720" cy="504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D00F103-A840-9E0D-2E7A-6C44C9349A5C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2146856" y="3262306"/>
                  <a:ext cx="813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2F42A5E-D0A7-FB5F-B4BB-DFCFE805934B}"/>
                    </a:ext>
                  </a:extLst>
                </p14:cNvPr>
                <p14:cNvContentPartPr/>
                <p14:nvPr/>
              </p14:nvContentPartPr>
              <p14:xfrm>
                <a:off x="12236136" y="3118306"/>
                <a:ext cx="203400" cy="1940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2F42A5E-D0A7-FB5F-B4BB-DFCFE805934B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2227496" y="3109666"/>
                  <a:ext cx="2210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55E2A9BF-B3FC-D960-B84C-A0B4CB8F2104}"/>
                    </a:ext>
                  </a:extLst>
                </p14:cNvPr>
                <p14:cNvContentPartPr/>
                <p14:nvPr/>
              </p14:nvContentPartPr>
              <p14:xfrm>
                <a:off x="12442416" y="3279946"/>
                <a:ext cx="30600" cy="1656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55E2A9BF-B3FC-D960-B84C-A0B4CB8F2104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2433776" y="3270946"/>
                  <a:ext cx="482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2248922-6BC3-09BD-D014-9091DB1F904A}"/>
                    </a:ext>
                  </a:extLst>
                </p14:cNvPr>
                <p14:cNvContentPartPr/>
                <p14:nvPr/>
              </p14:nvContentPartPr>
              <p14:xfrm>
                <a:off x="10611816" y="2951266"/>
                <a:ext cx="410400" cy="59148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2248922-6BC3-09BD-D014-9091DB1F904A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0602816" y="2942626"/>
                  <a:ext cx="428040" cy="60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894AFAC-BC26-0A77-B97A-180AF7D434B7}"/>
                    </a:ext>
                  </a:extLst>
                </p14:cNvPr>
                <p14:cNvContentPartPr/>
                <p14:nvPr/>
              </p14:nvContentPartPr>
              <p14:xfrm>
                <a:off x="10857696" y="2963146"/>
                <a:ext cx="250920" cy="17136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894AFAC-BC26-0A77-B97A-180AF7D434B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0848696" y="2954146"/>
                  <a:ext cx="2685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237EB19E-D61F-3795-5676-8110013B37A0}"/>
                    </a:ext>
                  </a:extLst>
                </p14:cNvPr>
                <p14:cNvContentPartPr/>
                <p14:nvPr/>
              </p14:nvContentPartPr>
              <p14:xfrm>
                <a:off x="11213016" y="2769826"/>
                <a:ext cx="135000" cy="18144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237EB19E-D61F-3795-5676-8110013B37A0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1204376" y="2760826"/>
                  <a:ext cx="1526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89607649-3629-3916-0219-E83D88CA4474}"/>
                    </a:ext>
                  </a:extLst>
                </p14:cNvPr>
                <p14:cNvContentPartPr/>
                <p14:nvPr/>
              </p14:nvContentPartPr>
              <p14:xfrm>
                <a:off x="11244336" y="2858026"/>
                <a:ext cx="74160" cy="1980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89607649-3629-3916-0219-E83D88CA4474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1235336" y="2849386"/>
                  <a:ext cx="918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A562AC28-6C78-21BD-E348-AAA643A1648D}"/>
                    </a:ext>
                  </a:extLst>
                </p14:cNvPr>
                <p14:cNvContentPartPr/>
                <p14:nvPr/>
              </p14:nvContentPartPr>
              <p14:xfrm>
                <a:off x="7623456" y="2971066"/>
                <a:ext cx="235080" cy="44424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A562AC28-6C78-21BD-E348-AAA643A1648D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614816" y="2962066"/>
                  <a:ext cx="252720" cy="46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8F3EB3F4-22D6-BD1C-159E-CC0858BCE9FD}"/>
                    </a:ext>
                  </a:extLst>
                </p14:cNvPr>
                <p14:cNvContentPartPr/>
                <p14:nvPr/>
              </p14:nvContentPartPr>
              <p14:xfrm>
                <a:off x="7804896" y="3204706"/>
                <a:ext cx="52200" cy="6768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8F3EB3F4-22D6-BD1C-159E-CC0858BCE9FD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796256" y="3196066"/>
                  <a:ext cx="698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8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D64BB41-DC76-C499-A58F-888E47A3DB2C}"/>
                    </a:ext>
                  </a:extLst>
                </p14:cNvPr>
                <p14:cNvContentPartPr/>
                <p14:nvPr/>
              </p14:nvContentPartPr>
              <p14:xfrm>
                <a:off x="7700136" y="3501346"/>
                <a:ext cx="122400" cy="13392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D64BB41-DC76-C499-A58F-888E47A3DB2C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691496" y="3492346"/>
                  <a:ext cx="1400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0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1B259AF-0A5A-C256-CE26-7F57AE5CE415}"/>
                    </a:ext>
                  </a:extLst>
                </p14:cNvPr>
                <p14:cNvContentPartPr/>
                <p14:nvPr/>
              </p14:nvContentPartPr>
              <p14:xfrm>
                <a:off x="7849536" y="3428626"/>
                <a:ext cx="91440" cy="13356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1B259AF-0A5A-C256-CE26-7F57AE5CE415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840896" y="3419986"/>
                  <a:ext cx="1090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2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B419A01-8E53-C2B6-F8F0-B3933DFAE6C2}"/>
                    </a:ext>
                  </a:extLst>
                </p14:cNvPr>
                <p14:cNvContentPartPr/>
                <p14:nvPr/>
              </p14:nvContentPartPr>
              <p14:xfrm>
                <a:off x="7887696" y="3484786"/>
                <a:ext cx="53640" cy="1332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B419A01-8E53-C2B6-F8F0-B3933DFAE6C2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879056" y="3476146"/>
                  <a:ext cx="712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1391491B-82C6-02AB-C7A0-1D32ECAC20AE}"/>
                    </a:ext>
                  </a:extLst>
                </p14:cNvPr>
                <p14:cNvContentPartPr/>
                <p14:nvPr/>
              </p14:nvContentPartPr>
              <p14:xfrm>
                <a:off x="5316576" y="4232866"/>
                <a:ext cx="105840" cy="178920"/>
              </p14:xfrm>
            </p:contentPart>
          </mc:Choice>
          <mc:Fallback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1391491B-82C6-02AB-C7A0-1D32ECAC20A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5307936" y="4223866"/>
                  <a:ext cx="1234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844C2FB1-B2BA-0E4A-23E0-2F7FBDEDB80E}"/>
                    </a:ext>
                  </a:extLst>
                </p14:cNvPr>
                <p14:cNvContentPartPr/>
                <p14:nvPr/>
              </p14:nvContentPartPr>
              <p14:xfrm>
                <a:off x="5382816" y="4091026"/>
                <a:ext cx="111240" cy="204120"/>
              </p14:xfrm>
            </p:contentPart>
          </mc:Choice>
          <mc:Fallback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844C2FB1-B2BA-0E4A-23E0-2F7FBDEDB80E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374176" y="4082386"/>
                  <a:ext cx="1288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1684514-A216-3A7D-9EB3-A59F00716BDB}"/>
                    </a:ext>
                  </a:extLst>
                </p14:cNvPr>
                <p14:cNvContentPartPr/>
                <p14:nvPr/>
              </p14:nvContentPartPr>
              <p14:xfrm>
                <a:off x="5380656" y="4124506"/>
                <a:ext cx="188280" cy="137160"/>
              </p14:xfrm>
            </p:contentPart>
          </mc:Choice>
          <mc:Fallback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1684514-A216-3A7D-9EB3-A59F00716BDB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372016" y="4115506"/>
                  <a:ext cx="20592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2FAAB768-DB95-E182-C74A-1D401C2CD46D}"/>
                    </a:ext>
                  </a:extLst>
                </p14:cNvPr>
                <p14:cNvContentPartPr/>
                <p14:nvPr/>
              </p14:nvContentPartPr>
              <p14:xfrm>
                <a:off x="5597376" y="4039546"/>
                <a:ext cx="213120" cy="135000"/>
              </p14:xfrm>
            </p:contentPart>
          </mc:Choice>
          <mc:Fallback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2FAAB768-DB95-E182-C74A-1D401C2CD46D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5588376" y="4030546"/>
                  <a:ext cx="2307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1465854F-151A-FEA7-5CE3-3F17D71D354D}"/>
                    </a:ext>
                  </a:extLst>
                </p14:cNvPr>
                <p14:cNvContentPartPr/>
                <p14:nvPr/>
              </p14:nvContentPartPr>
              <p14:xfrm>
                <a:off x="5819496" y="3931546"/>
                <a:ext cx="205920" cy="234720"/>
              </p14:xfrm>
            </p:contentPart>
          </mc:Choice>
          <mc:Fallback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1465854F-151A-FEA7-5CE3-3F17D71D354D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810496" y="3922906"/>
                  <a:ext cx="2235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6FD7133-3324-6003-F721-2B9E0E2700D2}"/>
                    </a:ext>
                  </a:extLst>
                </p14:cNvPr>
                <p14:cNvContentPartPr/>
                <p14:nvPr/>
              </p14:nvContentPartPr>
              <p14:xfrm>
                <a:off x="5733456" y="4276066"/>
                <a:ext cx="130320" cy="195840"/>
              </p14:xfrm>
            </p:contentPart>
          </mc:Choice>
          <mc:Fallback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6FD7133-3324-6003-F721-2B9E0E2700D2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5724816" y="4267426"/>
                  <a:ext cx="1479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1B4BC978-8EB8-3272-2573-14AB8B5DD2C9}"/>
                    </a:ext>
                  </a:extLst>
                </p14:cNvPr>
                <p14:cNvContentPartPr/>
                <p14:nvPr/>
              </p14:nvContentPartPr>
              <p14:xfrm>
                <a:off x="5770896" y="4322506"/>
                <a:ext cx="96120" cy="72000"/>
              </p14:xfrm>
            </p:contentPart>
          </mc:Choice>
          <mc:Fallback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1B4BC978-8EB8-3272-2573-14AB8B5DD2C9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5761896" y="4313506"/>
                  <a:ext cx="1137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FC43C124-940B-97E9-CB8E-9D5D9B1DE345}"/>
                    </a:ext>
                  </a:extLst>
                </p14:cNvPr>
                <p14:cNvContentPartPr/>
                <p14:nvPr/>
              </p14:nvContentPartPr>
              <p14:xfrm>
                <a:off x="5913816" y="4170226"/>
                <a:ext cx="149760" cy="147240"/>
              </p14:xfrm>
            </p:contentPart>
          </mc:Choice>
          <mc:Fallback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FC43C124-940B-97E9-CB8E-9D5D9B1DE345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5904816" y="4161226"/>
                  <a:ext cx="16740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EA4A18BF-0394-4102-F2C8-A4F978A86E54}"/>
                    </a:ext>
                  </a:extLst>
                </p14:cNvPr>
                <p14:cNvContentPartPr/>
                <p14:nvPr/>
              </p14:nvContentPartPr>
              <p14:xfrm>
                <a:off x="6081216" y="4066186"/>
                <a:ext cx="145080" cy="155520"/>
              </p14:xfrm>
            </p:contentPart>
          </mc:Choice>
          <mc:Fallback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EA4A18BF-0394-4102-F2C8-A4F978A86E54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072576" y="4057546"/>
                  <a:ext cx="16272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1EB9CC08-5350-1966-6A86-A5E7A9664F6F}"/>
                    </a:ext>
                  </a:extLst>
                </p14:cNvPr>
                <p14:cNvContentPartPr/>
                <p14:nvPr/>
              </p14:nvContentPartPr>
              <p14:xfrm>
                <a:off x="6271296" y="4139626"/>
                <a:ext cx="6120" cy="22320"/>
              </p14:xfrm>
            </p:contentPart>
          </mc:Choice>
          <mc:Fallback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1EB9CC08-5350-1966-6A86-A5E7A9664F6F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6262296" y="4130626"/>
                  <a:ext cx="23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ACBF78A3-045B-5AAF-0A13-70E0F704BD5C}"/>
                    </a:ext>
                  </a:extLst>
                </p14:cNvPr>
                <p14:cNvContentPartPr/>
                <p14:nvPr/>
              </p14:nvContentPartPr>
              <p14:xfrm>
                <a:off x="9031056" y="3053146"/>
                <a:ext cx="260280" cy="18576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ACBF78A3-045B-5AAF-0A13-70E0F704BD5C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022056" y="3044146"/>
                  <a:ext cx="2779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870F9E78-D74D-941C-22F2-25B2F242083E}"/>
                    </a:ext>
                  </a:extLst>
                </p14:cNvPr>
                <p14:cNvContentPartPr/>
                <p14:nvPr/>
              </p14:nvContentPartPr>
              <p14:xfrm>
                <a:off x="9019176" y="3152866"/>
                <a:ext cx="113760" cy="113400"/>
              </p14:xfrm>
            </p:contentPart>
          </mc:Choice>
          <mc:Fallback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870F9E78-D74D-941C-22F2-25B2F242083E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010536" y="3144226"/>
                  <a:ext cx="1314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0075F830-6F08-21C3-27BE-E29E09BDF013}"/>
                    </a:ext>
                  </a:extLst>
                </p14:cNvPr>
                <p14:cNvContentPartPr/>
                <p14:nvPr/>
              </p14:nvContentPartPr>
              <p14:xfrm>
                <a:off x="9436416" y="2831026"/>
                <a:ext cx="221760" cy="164520"/>
              </p14:xfrm>
            </p:contentPart>
          </mc:Choice>
          <mc:Fallback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0075F830-6F08-21C3-27BE-E29E09BDF013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427776" y="2822026"/>
                  <a:ext cx="2394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ED3E5FAA-DB0C-8EDE-C223-F251571D4B0D}"/>
                    </a:ext>
                  </a:extLst>
                </p14:cNvPr>
                <p14:cNvContentPartPr/>
                <p14:nvPr/>
              </p14:nvContentPartPr>
              <p14:xfrm>
                <a:off x="9695256" y="2761546"/>
                <a:ext cx="104400" cy="93600"/>
              </p14:xfrm>
            </p:contentPart>
          </mc:Choice>
          <mc:Fallback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ED3E5FAA-DB0C-8EDE-C223-F251571D4B0D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9686616" y="2752906"/>
                  <a:ext cx="1220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768BB8F4-AE5A-ECE2-1FD2-6721C448935F}"/>
                    </a:ext>
                  </a:extLst>
                </p14:cNvPr>
                <p14:cNvContentPartPr/>
                <p14:nvPr/>
              </p14:nvContentPartPr>
              <p14:xfrm>
                <a:off x="9860136" y="2662906"/>
                <a:ext cx="29520" cy="135360"/>
              </p14:xfrm>
            </p:contentPart>
          </mc:Choice>
          <mc:Fallback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768BB8F4-AE5A-ECE2-1FD2-6721C448935F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9851496" y="2654266"/>
                  <a:ext cx="471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A7BE543D-480B-423F-6FC9-E93FEA55A507}"/>
                    </a:ext>
                  </a:extLst>
                </p14:cNvPr>
                <p14:cNvContentPartPr/>
                <p14:nvPr/>
              </p14:nvContentPartPr>
              <p14:xfrm>
                <a:off x="9865536" y="2626906"/>
                <a:ext cx="109080" cy="177120"/>
              </p14:xfrm>
            </p:contentPart>
          </mc:Choice>
          <mc:Fallback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A7BE543D-480B-423F-6FC9-E93FEA55A507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9856536" y="2617906"/>
                  <a:ext cx="1267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0D8842D7-DE97-F31A-E008-4F968F21A048}"/>
                    </a:ext>
                  </a:extLst>
                </p14:cNvPr>
                <p14:cNvContentPartPr/>
                <p14:nvPr/>
              </p14:nvContentPartPr>
              <p14:xfrm>
                <a:off x="10002696" y="2783146"/>
                <a:ext cx="19080" cy="46800"/>
              </p14:xfrm>
            </p:contentPart>
          </mc:Choice>
          <mc:Fallback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0D8842D7-DE97-F31A-E008-4F968F21A048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9993696" y="2774506"/>
                  <a:ext cx="367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8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77318EEC-9877-6018-34EE-499A79D50D9B}"/>
                    </a:ext>
                  </a:extLst>
                </p14:cNvPr>
                <p14:cNvContentPartPr/>
                <p14:nvPr/>
              </p14:nvContentPartPr>
              <p14:xfrm>
                <a:off x="9109176" y="3598546"/>
                <a:ext cx="68040" cy="87480"/>
              </p14:xfrm>
            </p:contentPart>
          </mc:Choice>
          <mc:Fallback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77318EEC-9877-6018-34EE-499A79D50D9B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9100536" y="3589906"/>
                  <a:ext cx="8568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6C8D1EB9-A7D2-33F9-8A1D-D1F478D6EF27}"/>
                    </a:ext>
                  </a:extLst>
                </p14:cNvPr>
                <p14:cNvContentPartPr/>
                <p14:nvPr/>
              </p14:nvContentPartPr>
              <p14:xfrm>
                <a:off x="9062376" y="3639586"/>
                <a:ext cx="77400" cy="677160"/>
              </p14:xfrm>
            </p:contentPart>
          </mc:Choice>
          <mc:Fallback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6C8D1EB9-A7D2-33F9-8A1D-D1F478D6EF27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9053736" y="3630586"/>
                  <a:ext cx="95040" cy="69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D43A8B11-7EEE-F0A7-CDF1-B895A516809A}"/>
                    </a:ext>
                  </a:extLst>
                </p14:cNvPr>
                <p14:cNvContentPartPr/>
                <p14:nvPr/>
              </p14:nvContentPartPr>
              <p14:xfrm>
                <a:off x="7465056" y="3624826"/>
                <a:ext cx="133920" cy="47520"/>
              </p14:xfrm>
            </p:contentPart>
          </mc:Choice>
          <mc:Fallback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D43A8B11-7EEE-F0A7-CDF1-B895A516809A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456416" y="3615826"/>
                  <a:ext cx="1515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DFC00481-A912-5662-E480-8FEE684AC28E}"/>
                    </a:ext>
                  </a:extLst>
                </p14:cNvPr>
                <p14:cNvContentPartPr/>
                <p14:nvPr/>
              </p14:nvContentPartPr>
              <p14:xfrm>
                <a:off x="6827856" y="3630586"/>
                <a:ext cx="124920" cy="163080"/>
              </p14:xfrm>
            </p:contentPart>
          </mc:Choice>
          <mc:Fallback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DFC00481-A912-5662-E480-8FEE684AC28E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6819216" y="3621946"/>
                  <a:ext cx="1425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84382096-E78E-2847-7E73-6477D6833C58}"/>
                    </a:ext>
                  </a:extLst>
                </p14:cNvPr>
                <p14:cNvContentPartPr/>
                <p14:nvPr/>
              </p14:nvContentPartPr>
              <p14:xfrm>
                <a:off x="7021536" y="3733906"/>
                <a:ext cx="10440" cy="13320"/>
              </p14:xfrm>
            </p:contentPart>
          </mc:Choice>
          <mc:Fallback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84382096-E78E-2847-7E73-6477D6833C58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012896" y="3724906"/>
                  <a:ext cx="280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8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3F1CAB42-6851-D2BA-E81B-AEBF3DEC3710}"/>
                    </a:ext>
                  </a:extLst>
                </p14:cNvPr>
                <p14:cNvContentPartPr/>
                <p14:nvPr/>
              </p14:nvContentPartPr>
              <p14:xfrm>
                <a:off x="7040616" y="3477946"/>
                <a:ext cx="109440" cy="86760"/>
              </p14:xfrm>
            </p:contentPart>
          </mc:Choice>
          <mc:Fallback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3F1CAB42-6851-D2BA-E81B-AEBF3DEC371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031616" y="3469306"/>
                  <a:ext cx="1270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8F17EE0A-EA91-C7E4-DDC7-0DD54955F144}"/>
                    </a:ext>
                  </a:extLst>
                </p14:cNvPr>
                <p14:cNvContentPartPr/>
                <p14:nvPr/>
              </p14:nvContentPartPr>
              <p14:xfrm>
                <a:off x="7052496" y="3551386"/>
                <a:ext cx="117000" cy="143280"/>
              </p14:xfrm>
            </p:contentPart>
          </mc:Choice>
          <mc:Fallback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8F17EE0A-EA91-C7E4-DDC7-0DD54955F144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043496" y="3542746"/>
                  <a:ext cx="13464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B5095A32-5007-FED0-6151-958CB495D8BF}"/>
                    </a:ext>
                  </a:extLst>
                </p14:cNvPr>
                <p14:cNvContentPartPr/>
                <p14:nvPr/>
              </p14:nvContentPartPr>
              <p14:xfrm>
                <a:off x="7206576" y="3661906"/>
                <a:ext cx="10080" cy="3960"/>
              </p14:xfrm>
            </p:contentPart>
          </mc:Choice>
          <mc:Fallback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B5095A32-5007-FED0-6151-958CB495D8BF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7197936" y="3652906"/>
                  <a:ext cx="277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40EF9496-0762-E527-E0C4-F5443E6DEA9D}"/>
                    </a:ext>
                  </a:extLst>
                </p14:cNvPr>
                <p14:cNvContentPartPr/>
                <p14:nvPr/>
              </p14:nvContentPartPr>
              <p14:xfrm>
                <a:off x="9059136" y="3615466"/>
                <a:ext cx="87840" cy="61560"/>
              </p14:xfrm>
            </p:contentPart>
          </mc:Choice>
          <mc:Fallback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40EF9496-0762-E527-E0C4-F5443E6DEA9D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9050496" y="3606826"/>
                  <a:ext cx="1054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AA4FA62D-4076-F441-BDA4-42B18DDFB4A6}"/>
                    </a:ext>
                  </a:extLst>
                </p14:cNvPr>
                <p14:cNvContentPartPr/>
                <p14:nvPr/>
              </p14:nvContentPartPr>
              <p14:xfrm>
                <a:off x="9020616" y="4335466"/>
                <a:ext cx="50760" cy="67680"/>
              </p14:xfrm>
            </p:contentPart>
          </mc:Choice>
          <mc:Fallback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AA4FA62D-4076-F441-BDA4-42B18DDFB4A6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9011976" y="4326466"/>
                  <a:ext cx="6840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B7A78883-53F9-0C47-0822-11507C116553}"/>
                    </a:ext>
                  </a:extLst>
                </p14:cNvPr>
                <p14:cNvContentPartPr/>
                <p14:nvPr/>
              </p14:nvContentPartPr>
              <p14:xfrm>
                <a:off x="9012336" y="3580186"/>
                <a:ext cx="180360" cy="16920"/>
              </p14:xfrm>
            </p:contentPart>
          </mc:Choice>
          <mc:Fallback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B7A78883-53F9-0C47-0822-11507C116553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9003336" y="3571186"/>
                  <a:ext cx="1980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0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3601D97A-5375-E1EF-337F-9D8EC544080D}"/>
                    </a:ext>
                  </a:extLst>
                </p14:cNvPr>
                <p14:cNvContentPartPr/>
                <p14:nvPr/>
              </p14:nvContentPartPr>
              <p14:xfrm>
                <a:off x="8687256" y="4605106"/>
                <a:ext cx="66600" cy="162000"/>
              </p14:xfrm>
            </p:contentPart>
          </mc:Choice>
          <mc:Fallback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3601D97A-5375-E1EF-337F-9D8EC544080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8678256" y="4596466"/>
                  <a:ext cx="842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2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E0A1622D-2B70-E1FB-6F03-4B806192BD16}"/>
                    </a:ext>
                  </a:extLst>
                </p14:cNvPr>
                <p14:cNvContentPartPr/>
                <p14:nvPr/>
              </p14:nvContentPartPr>
              <p14:xfrm>
                <a:off x="8641536" y="4582426"/>
                <a:ext cx="139320" cy="103320"/>
              </p14:xfrm>
            </p:contentPart>
          </mc:Choice>
          <mc:Fallback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E0A1622D-2B70-E1FB-6F03-4B806192BD16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8632536" y="4573786"/>
                  <a:ext cx="1569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4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A083AB38-139F-E3D3-A50B-28E10C4B5704}"/>
                    </a:ext>
                  </a:extLst>
                </p14:cNvPr>
                <p14:cNvContentPartPr/>
                <p14:nvPr/>
              </p14:nvContentPartPr>
              <p14:xfrm>
                <a:off x="8797056" y="4521586"/>
                <a:ext cx="74160" cy="95400"/>
              </p14:xfrm>
            </p:contentPart>
          </mc:Choice>
          <mc:Fallback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A083AB38-139F-E3D3-A50B-28E10C4B5704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8788056" y="4512586"/>
                  <a:ext cx="9180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FA97E6C9-0058-C67E-6B1E-23414427B573}"/>
                    </a:ext>
                  </a:extLst>
                </p14:cNvPr>
                <p14:cNvContentPartPr/>
                <p14:nvPr/>
              </p14:nvContentPartPr>
              <p14:xfrm>
                <a:off x="8864736" y="4479106"/>
                <a:ext cx="111240" cy="113400"/>
              </p14:xfrm>
            </p:contentPart>
          </mc:Choice>
          <mc:Fallback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FA97E6C9-0058-C67E-6B1E-23414427B573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8855736" y="4470466"/>
                  <a:ext cx="1288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8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725B26B8-7453-93D4-B009-B37321E9679D}"/>
                    </a:ext>
                  </a:extLst>
                </p14:cNvPr>
                <p14:cNvContentPartPr/>
                <p14:nvPr/>
              </p14:nvContentPartPr>
              <p14:xfrm>
                <a:off x="9013416" y="4505386"/>
                <a:ext cx="126720" cy="74160"/>
              </p14:xfrm>
            </p:contentPart>
          </mc:Choice>
          <mc:Fallback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725B26B8-7453-93D4-B009-B37321E9679D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9004776" y="4496386"/>
                  <a:ext cx="14436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EA95B4C8-4782-4F72-EC6B-804208FE6462}"/>
                    </a:ext>
                  </a:extLst>
                </p14:cNvPr>
                <p14:cNvContentPartPr/>
                <p14:nvPr/>
              </p14:nvContentPartPr>
              <p14:xfrm>
                <a:off x="9032136" y="3637426"/>
                <a:ext cx="165960" cy="28440"/>
              </p14:xfrm>
            </p:contentPart>
          </mc:Choice>
          <mc:Fallback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EA95B4C8-4782-4F72-EC6B-804208FE6462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9023136" y="3628786"/>
                  <a:ext cx="18360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1" name="Group 300">
            <a:extLst>
              <a:ext uri="{FF2B5EF4-FFF2-40B4-BE49-F238E27FC236}">
                <a16:creationId xmlns:a16="http://schemas.microsoft.com/office/drawing/2014/main" id="{194FF5AA-7907-3EB3-7B65-C11026D357A2}"/>
              </a:ext>
            </a:extLst>
          </p:cNvPr>
          <p:cNvGrpSpPr/>
          <p:nvPr/>
        </p:nvGrpSpPr>
        <p:grpSpPr>
          <a:xfrm>
            <a:off x="3209496" y="5436706"/>
            <a:ext cx="895680" cy="420120"/>
            <a:chOff x="3209496" y="5436706"/>
            <a:chExt cx="895680" cy="420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290A1D26-7862-646B-7DE2-687CBAA82691}"/>
                    </a:ext>
                  </a:extLst>
                </p14:cNvPr>
                <p14:cNvContentPartPr/>
                <p14:nvPr/>
              </p14:nvContentPartPr>
              <p14:xfrm>
                <a:off x="3254496" y="5651266"/>
                <a:ext cx="83160" cy="151560"/>
              </p14:xfrm>
            </p:contentPart>
          </mc:Choice>
          <mc:Fallback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290A1D26-7862-646B-7DE2-687CBAA82691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3245856" y="5642266"/>
                  <a:ext cx="10080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4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E4A146DD-0715-9EA1-8986-EF154AE76659}"/>
                    </a:ext>
                  </a:extLst>
                </p14:cNvPr>
                <p14:cNvContentPartPr/>
                <p14:nvPr/>
              </p14:nvContentPartPr>
              <p14:xfrm>
                <a:off x="3209496" y="5584306"/>
                <a:ext cx="147960" cy="131760"/>
              </p14:xfrm>
            </p:contentPart>
          </mc:Choice>
          <mc:Fallback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E4A146DD-0715-9EA1-8986-EF154AE76659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3200496" y="5575666"/>
                  <a:ext cx="16560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64E25E91-E748-FCC4-F6F6-9D23920CC1C3}"/>
                    </a:ext>
                  </a:extLst>
                </p14:cNvPr>
                <p14:cNvContentPartPr/>
                <p14:nvPr/>
              </p14:nvContentPartPr>
              <p14:xfrm>
                <a:off x="3357816" y="5496826"/>
                <a:ext cx="87480" cy="138240"/>
              </p14:xfrm>
            </p:contentPart>
          </mc:Choice>
          <mc:Fallback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64E25E91-E748-FCC4-F6F6-9D23920CC1C3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3349176" y="5488186"/>
                  <a:ext cx="1051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8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FE9035B5-DF06-A28F-76EB-A133C8327F9A}"/>
                    </a:ext>
                  </a:extLst>
                </p14:cNvPr>
                <p14:cNvContentPartPr/>
                <p14:nvPr/>
              </p14:nvContentPartPr>
              <p14:xfrm>
                <a:off x="3433416" y="5436706"/>
                <a:ext cx="239400" cy="150840"/>
              </p14:xfrm>
            </p:contentPart>
          </mc:Choice>
          <mc:Fallback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FE9035B5-DF06-A28F-76EB-A133C8327F9A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3424776" y="5428066"/>
                  <a:ext cx="2570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0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9561AC43-2C26-05DB-250F-CDA94E0ECF6D}"/>
                    </a:ext>
                  </a:extLst>
                </p14:cNvPr>
                <p14:cNvContentPartPr/>
                <p14:nvPr/>
              </p14:nvContentPartPr>
              <p14:xfrm>
                <a:off x="3609096" y="5630026"/>
                <a:ext cx="153360" cy="111240"/>
              </p14:xfrm>
            </p:contentPart>
          </mc:Choice>
          <mc:Fallback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9561AC43-2C26-05DB-250F-CDA94E0ECF6D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3600456" y="5621386"/>
                  <a:ext cx="17100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2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CABFFF8E-2F34-841A-CE6B-8277D4A814F5}"/>
                    </a:ext>
                  </a:extLst>
                </p14:cNvPr>
                <p14:cNvContentPartPr/>
                <p14:nvPr/>
              </p14:nvContentPartPr>
              <p14:xfrm>
                <a:off x="3691536" y="5739826"/>
                <a:ext cx="149760" cy="117000"/>
              </p14:xfrm>
            </p:contentPart>
          </mc:Choice>
          <mc:Fallback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CABFFF8E-2F34-841A-CE6B-8277D4A814F5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3682536" y="5731186"/>
                  <a:ext cx="1674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4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6780FE4A-98ED-68B2-0CC6-308087290102}"/>
                    </a:ext>
                  </a:extLst>
                </p14:cNvPr>
                <p14:cNvContentPartPr/>
                <p14:nvPr/>
              </p14:nvContentPartPr>
              <p14:xfrm>
                <a:off x="3916176" y="5517706"/>
                <a:ext cx="100800" cy="176040"/>
              </p14:xfrm>
            </p:contentPart>
          </mc:Choice>
          <mc:Fallback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6780FE4A-98ED-68B2-0CC6-308087290102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3907176" y="5509066"/>
                  <a:ext cx="11844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6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2BDF492A-DB94-7CFB-4E8B-660D79BA37D2}"/>
                    </a:ext>
                  </a:extLst>
                </p14:cNvPr>
                <p14:cNvContentPartPr/>
                <p14:nvPr/>
              </p14:nvContentPartPr>
              <p14:xfrm>
                <a:off x="3893496" y="5538226"/>
                <a:ext cx="211680" cy="136440"/>
              </p14:xfrm>
            </p:contentPart>
          </mc:Choice>
          <mc:Fallback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2BDF492A-DB94-7CFB-4E8B-660D79BA37D2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3884496" y="5529586"/>
                  <a:ext cx="229320" cy="15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38">
            <p14:nvContentPartPr>
              <p14:cNvPr id="302" name="Ink 301">
                <a:extLst>
                  <a:ext uri="{FF2B5EF4-FFF2-40B4-BE49-F238E27FC236}">
                    <a16:creationId xmlns:a16="http://schemas.microsoft.com/office/drawing/2014/main" id="{6BFEB32D-0154-9C27-12F7-171FCF584635}"/>
                  </a:ext>
                </a:extLst>
              </p14:cNvPr>
              <p14:cNvContentPartPr/>
              <p14:nvPr/>
            </p14:nvContentPartPr>
            <p14:xfrm>
              <a:off x="7667376" y="2908066"/>
              <a:ext cx="799920" cy="36000"/>
            </p14:xfrm>
          </p:contentPart>
        </mc:Choice>
        <mc:Fallback>
          <p:pic>
            <p:nvPicPr>
              <p:cNvPr id="302" name="Ink 301">
                <a:extLst>
                  <a:ext uri="{FF2B5EF4-FFF2-40B4-BE49-F238E27FC236}">
                    <a16:creationId xmlns:a16="http://schemas.microsoft.com/office/drawing/2014/main" id="{6BFEB32D-0154-9C27-12F7-171FCF584635}"/>
                  </a:ext>
                </a:extLst>
              </p:cNvPr>
              <p:cNvPicPr/>
              <p:nvPr/>
            </p:nvPicPr>
            <p:blipFill>
              <a:blip r:embed="rId439"/>
              <a:stretch>
                <a:fillRect/>
              </a:stretch>
            </p:blipFill>
            <p:spPr>
              <a:xfrm>
                <a:off x="7658376" y="2899066"/>
                <a:ext cx="817560" cy="5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0">
            <p14:nvContentPartPr>
              <p14:cNvPr id="303" name="Ink 302">
                <a:extLst>
                  <a:ext uri="{FF2B5EF4-FFF2-40B4-BE49-F238E27FC236}">
                    <a16:creationId xmlns:a16="http://schemas.microsoft.com/office/drawing/2014/main" id="{EABBBA32-84B8-CBEE-536E-86E58925ECF9}"/>
                  </a:ext>
                </a:extLst>
              </p14:cNvPr>
              <p14:cNvContentPartPr/>
              <p14:nvPr/>
            </p14:nvContentPartPr>
            <p14:xfrm>
              <a:off x="8397456" y="2923186"/>
              <a:ext cx="1580760" cy="61920"/>
            </p14:xfrm>
          </p:contentPart>
        </mc:Choice>
        <mc:Fallback>
          <p:pic>
            <p:nvPicPr>
              <p:cNvPr id="303" name="Ink 302">
                <a:extLst>
                  <a:ext uri="{FF2B5EF4-FFF2-40B4-BE49-F238E27FC236}">
                    <a16:creationId xmlns:a16="http://schemas.microsoft.com/office/drawing/2014/main" id="{EABBBA32-84B8-CBEE-536E-86E58925ECF9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8388456" y="2914186"/>
                <a:ext cx="159840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2">
            <p14:nvContentPartPr>
              <p14:cNvPr id="305" name="Ink 304">
                <a:extLst>
                  <a:ext uri="{FF2B5EF4-FFF2-40B4-BE49-F238E27FC236}">
                    <a16:creationId xmlns:a16="http://schemas.microsoft.com/office/drawing/2014/main" id="{E5D8F9D6-CDAE-3484-3146-C42C894A9F30}"/>
                  </a:ext>
                </a:extLst>
              </p14:cNvPr>
              <p14:cNvContentPartPr/>
              <p14:nvPr/>
            </p14:nvContentPartPr>
            <p14:xfrm>
              <a:off x="9874896" y="2993026"/>
              <a:ext cx="153000" cy="18360"/>
            </p14:xfrm>
          </p:contentPart>
        </mc:Choice>
        <mc:Fallback>
          <p:pic>
            <p:nvPicPr>
              <p:cNvPr id="305" name="Ink 304">
                <a:extLst>
                  <a:ext uri="{FF2B5EF4-FFF2-40B4-BE49-F238E27FC236}">
                    <a16:creationId xmlns:a16="http://schemas.microsoft.com/office/drawing/2014/main" id="{E5D8F9D6-CDAE-3484-3146-C42C894A9F30}"/>
                  </a:ext>
                </a:extLst>
              </p:cNvPr>
              <p:cNvPicPr/>
              <p:nvPr/>
            </p:nvPicPr>
            <p:blipFill>
              <a:blip r:embed="rId443"/>
              <a:stretch>
                <a:fillRect/>
              </a:stretch>
            </p:blipFill>
            <p:spPr>
              <a:xfrm>
                <a:off x="9865896" y="2984386"/>
                <a:ext cx="17064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4">
            <p14:nvContentPartPr>
              <p14:cNvPr id="306" name="Ink 305">
                <a:extLst>
                  <a:ext uri="{FF2B5EF4-FFF2-40B4-BE49-F238E27FC236}">
                    <a16:creationId xmlns:a16="http://schemas.microsoft.com/office/drawing/2014/main" id="{D15BC21E-75EA-B259-0C06-A7631F9079CD}"/>
                  </a:ext>
                </a:extLst>
              </p14:cNvPr>
              <p14:cNvContentPartPr/>
              <p14:nvPr/>
            </p14:nvContentPartPr>
            <p14:xfrm>
              <a:off x="9933216" y="3005986"/>
              <a:ext cx="72720" cy="18720"/>
            </p14:xfrm>
          </p:contentPart>
        </mc:Choice>
        <mc:Fallback>
          <p:pic>
            <p:nvPicPr>
              <p:cNvPr id="306" name="Ink 305">
                <a:extLst>
                  <a:ext uri="{FF2B5EF4-FFF2-40B4-BE49-F238E27FC236}">
                    <a16:creationId xmlns:a16="http://schemas.microsoft.com/office/drawing/2014/main" id="{D15BC21E-75EA-B259-0C06-A7631F9079CD}"/>
                  </a:ext>
                </a:extLst>
              </p:cNvPr>
              <p:cNvPicPr/>
              <p:nvPr/>
            </p:nvPicPr>
            <p:blipFill>
              <a:blip r:embed="rId445"/>
              <a:stretch>
                <a:fillRect/>
              </a:stretch>
            </p:blipFill>
            <p:spPr>
              <a:xfrm>
                <a:off x="9924576" y="2997346"/>
                <a:ext cx="9036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6">
            <p14:nvContentPartPr>
              <p14:cNvPr id="307" name="Ink 306">
                <a:extLst>
                  <a:ext uri="{FF2B5EF4-FFF2-40B4-BE49-F238E27FC236}">
                    <a16:creationId xmlns:a16="http://schemas.microsoft.com/office/drawing/2014/main" id="{F5337391-F0FE-7F26-45C2-4EDBC8DF3CEF}"/>
                  </a:ext>
                </a:extLst>
              </p14:cNvPr>
              <p14:cNvContentPartPr/>
              <p14:nvPr/>
            </p14:nvContentPartPr>
            <p14:xfrm>
              <a:off x="9974256" y="2976466"/>
              <a:ext cx="113760" cy="93960"/>
            </p14:xfrm>
          </p:contentPart>
        </mc:Choice>
        <mc:Fallback>
          <p:pic>
            <p:nvPicPr>
              <p:cNvPr id="307" name="Ink 306">
                <a:extLst>
                  <a:ext uri="{FF2B5EF4-FFF2-40B4-BE49-F238E27FC236}">
                    <a16:creationId xmlns:a16="http://schemas.microsoft.com/office/drawing/2014/main" id="{F5337391-F0FE-7F26-45C2-4EDBC8DF3CEF}"/>
                  </a:ext>
                </a:extLst>
              </p:cNvPr>
              <p:cNvPicPr/>
              <p:nvPr/>
            </p:nvPicPr>
            <p:blipFill>
              <a:blip r:embed="rId447"/>
              <a:stretch>
                <a:fillRect/>
              </a:stretch>
            </p:blipFill>
            <p:spPr>
              <a:xfrm>
                <a:off x="9965256" y="2967466"/>
                <a:ext cx="131400" cy="11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8">
            <p14:nvContentPartPr>
              <p14:cNvPr id="308" name="Ink 307">
                <a:extLst>
                  <a:ext uri="{FF2B5EF4-FFF2-40B4-BE49-F238E27FC236}">
                    <a16:creationId xmlns:a16="http://schemas.microsoft.com/office/drawing/2014/main" id="{8BAF9C16-F83E-A35C-5A07-D4D3F251EDA8}"/>
                  </a:ext>
                </a:extLst>
              </p14:cNvPr>
              <p14:cNvContentPartPr/>
              <p14:nvPr/>
            </p14:nvContentPartPr>
            <p14:xfrm>
              <a:off x="9991176" y="2987626"/>
              <a:ext cx="620640" cy="1436040"/>
            </p14:xfrm>
          </p:contentPart>
        </mc:Choice>
        <mc:Fallback>
          <p:pic>
            <p:nvPicPr>
              <p:cNvPr id="308" name="Ink 307">
                <a:extLst>
                  <a:ext uri="{FF2B5EF4-FFF2-40B4-BE49-F238E27FC236}">
                    <a16:creationId xmlns:a16="http://schemas.microsoft.com/office/drawing/2014/main" id="{8BAF9C16-F83E-A35C-5A07-D4D3F251EDA8}"/>
                  </a:ext>
                </a:extLst>
              </p:cNvPr>
              <p:cNvPicPr/>
              <p:nvPr/>
            </p:nvPicPr>
            <p:blipFill>
              <a:blip r:embed="rId449"/>
              <a:stretch>
                <a:fillRect/>
              </a:stretch>
            </p:blipFill>
            <p:spPr>
              <a:xfrm>
                <a:off x="9982176" y="2978986"/>
                <a:ext cx="638280" cy="145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0">
            <p14:nvContentPartPr>
              <p14:cNvPr id="310" name="Ink 309">
                <a:extLst>
                  <a:ext uri="{FF2B5EF4-FFF2-40B4-BE49-F238E27FC236}">
                    <a16:creationId xmlns:a16="http://schemas.microsoft.com/office/drawing/2014/main" id="{7096E833-9E9D-6F1F-E506-818F35A9C333}"/>
                  </a:ext>
                </a:extLst>
              </p14:cNvPr>
              <p14:cNvContentPartPr/>
              <p14:nvPr/>
            </p14:nvContentPartPr>
            <p14:xfrm>
              <a:off x="10146336" y="3651466"/>
              <a:ext cx="44640" cy="722520"/>
            </p14:xfrm>
          </p:contentPart>
        </mc:Choice>
        <mc:Fallback>
          <p:pic>
            <p:nvPicPr>
              <p:cNvPr id="310" name="Ink 309">
                <a:extLst>
                  <a:ext uri="{FF2B5EF4-FFF2-40B4-BE49-F238E27FC236}">
                    <a16:creationId xmlns:a16="http://schemas.microsoft.com/office/drawing/2014/main" id="{7096E833-9E9D-6F1F-E506-818F35A9C333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10137336" y="3642826"/>
                <a:ext cx="62280" cy="74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2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B08BE757-C3CC-FCCA-AA39-F773D4FA3435}"/>
                  </a:ext>
                </a:extLst>
              </p14:cNvPr>
              <p14:cNvContentPartPr/>
              <p14:nvPr/>
            </p14:nvContentPartPr>
            <p14:xfrm>
              <a:off x="5007336" y="5553346"/>
              <a:ext cx="97560" cy="53640"/>
            </p14:xfrm>
          </p:contentPart>
        </mc:Choice>
        <mc:Fallback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B08BE757-C3CC-FCCA-AA39-F773D4FA3435}"/>
                  </a:ext>
                </a:extLst>
              </p:cNvPr>
              <p:cNvPicPr/>
              <p:nvPr/>
            </p:nvPicPr>
            <p:blipFill>
              <a:blip r:embed="rId453"/>
              <a:stretch>
                <a:fillRect/>
              </a:stretch>
            </p:blipFill>
            <p:spPr>
              <a:xfrm>
                <a:off x="4998696" y="5544346"/>
                <a:ext cx="11520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4">
            <p14:nvContentPartPr>
              <p14:cNvPr id="328" name="Ink 327">
                <a:extLst>
                  <a:ext uri="{FF2B5EF4-FFF2-40B4-BE49-F238E27FC236}">
                    <a16:creationId xmlns:a16="http://schemas.microsoft.com/office/drawing/2014/main" id="{5018FBAC-5EF9-5FDC-20B0-03690BF33A81}"/>
                  </a:ext>
                </a:extLst>
              </p14:cNvPr>
              <p14:cNvContentPartPr/>
              <p14:nvPr/>
            </p14:nvContentPartPr>
            <p14:xfrm>
              <a:off x="3088896" y="5177146"/>
              <a:ext cx="1140120" cy="907200"/>
            </p14:xfrm>
          </p:contentPart>
        </mc:Choice>
        <mc:Fallback>
          <p:pic>
            <p:nvPicPr>
              <p:cNvPr id="328" name="Ink 327">
                <a:extLst>
                  <a:ext uri="{FF2B5EF4-FFF2-40B4-BE49-F238E27FC236}">
                    <a16:creationId xmlns:a16="http://schemas.microsoft.com/office/drawing/2014/main" id="{5018FBAC-5EF9-5FDC-20B0-03690BF33A81}"/>
                  </a:ext>
                </a:extLst>
              </p:cNvPr>
              <p:cNvPicPr/>
              <p:nvPr/>
            </p:nvPicPr>
            <p:blipFill>
              <a:blip r:embed="rId455"/>
              <a:stretch>
                <a:fillRect/>
              </a:stretch>
            </p:blipFill>
            <p:spPr>
              <a:xfrm>
                <a:off x="3080256" y="5168506"/>
                <a:ext cx="1157760" cy="92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30" name="Group 329">
            <a:extLst>
              <a:ext uri="{FF2B5EF4-FFF2-40B4-BE49-F238E27FC236}">
                <a16:creationId xmlns:a16="http://schemas.microsoft.com/office/drawing/2014/main" id="{33DC698B-F3AE-F863-63FC-28DCC57B52ED}"/>
              </a:ext>
            </a:extLst>
          </p:cNvPr>
          <p:cNvGrpSpPr/>
          <p:nvPr/>
        </p:nvGrpSpPr>
        <p:grpSpPr>
          <a:xfrm>
            <a:off x="3139656" y="6456946"/>
            <a:ext cx="1046520" cy="880920"/>
            <a:chOff x="3139656" y="6456946"/>
            <a:chExt cx="1046520" cy="880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6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CC8C5189-0CCE-AE92-BB60-029F67C3CE26}"/>
                    </a:ext>
                  </a:extLst>
                </p14:cNvPr>
                <p14:cNvContentPartPr/>
                <p14:nvPr/>
              </p14:nvContentPartPr>
              <p14:xfrm>
                <a:off x="3335856" y="6896146"/>
                <a:ext cx="87480" cy="146520"/>
              </p14:xfrm>
            </p:contentPart>
          </mc:Choice>
          <mc:Fallback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CC8C5189-0CCE-AE92-BB60-029F67C3CE26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3326856" y="6887146"/>
                  <a:ext cx="1051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9754C1BE-56CA-6555-B352-CCEA1A661876}"/>
                    </a:ext>
                  </a:extLst>
                </p14:cNvPr>
                <p14:cNvContentPartPr/>
                <p14:nvPr/>
              </p14:nvContentPartPr>
              <p14:xfrm>
                <a:off x="3283656" y="6811186"/>
                <a:ext cx="146160" cy="153000"/>
              </p14:xfrm>
            </p:contentPart>
          </mc:Choice>
          <mc:Fallback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9754C1BE-56CA-6555-B352-CCEA1A661876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3274656" y="6802186"/>
                  <a:ext cx="1638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0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78A6448C-EF59-1DAE-A0B4-324A17D7018F}"/>
                    </a:ext>
                  </a:extLst>
                </p14:cNvPr>
                <p14:cNvContentPartPr/>
                <p14:nvPr/>
              </p14:nvContentPartPr>
              <p14:xfrm>
                <a:off x="3393816" y="6734506"/>
                <a:ext cx="92520" cy="122400"/>
              </p14:xfrm>
            </p:contentPart>
          </mc:Choice>
          <mc:Fallback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78A6448C-EF59-1DAE-A0B4-324A17D7018F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3385176" y="6725506"/>
                  <a:ext cx="1101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E7A808E5-DB91-0C26-72C8-6F450EC0E998}"/>
                    </a:ext>
                  </a:extLst>
                </p14:cNvPr>
                <p14:cNvContentPartPr/>
                <p14:nvPr/>
              </p14:nvContentPartPr>
              <p14:xfrm>
                <a:off x="3466176" y="6664306"/>
                <a:ext cx="243000" cy="151920"/>
              </p14:xfrm>
            </p:contentPart>
          </mc:Choice>
          <mc:Fallback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E7A808E5-DB91-0C26-72C8-6F450EC0E998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3457176" y="6655306"/>
                  <a:ext cx="2606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4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62A4DEAF-FB27-4FFC-2FF0-F8D8C3383CE1}"/>
                    </a:ext>
                  </a:extLst>
                </p14:cNvPr>
                <p14:cNvContentPartPr/>
                <p14:nvPr/>
              </p14:nvContentPartPr>
              <p14:xfrm>
                <a:off x="3595776" y="6990106"/>
                <a:ext cx="96840" cy="81000"/>
              </p14:xfrm>
            </p:contentPart>
          </mc:Choice>
          <mc:Fallback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62A4DEAF-FB27-4FFC-2FF0-F8D8C3383CE1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3586776" y="6981466"/>
                  <a:ext cx="1144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6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B8B2FD00-84EB-4244-B61C-DF35C6C81079}"/>
                    </a:ext>
                  </a:extLst>
                </p14:cNvPr>
                <p14:cNvContentPartPr/>
                <p14:nvPr/>
              </p14:nvContentPartPr>
              <p14:xfrm>
                <a:off x="3682176" y="7058146"/>
                <a:ext cx="66960" cy="90360"/>
              </p14:xfrm>
            </p:contentPart>
          </mc:Choice>
          <mc:Fallback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B8B2FD00-84EB-4244-B61C-DF35C6C81079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3673536" y="7049146"/>
                  <a:ext cx="846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8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277B5D33-84EB-8893-445E-5B4DF6AA7ABF}"/>
                    </a:ext>
                  </a:extLst>
                </p14:cNvPr>
                <p14:cNvContentPartPr/>
                <p14:nvPr/>
              </p14:nvContentPartPr>
              <p14:xfrm>
                <a:off x="3835536" y="6837106"/>
                <a:ext cx="70200" cy="175320"/>
              </p14:xfrm>
            </p:contentPart>
          </mc:Choice>
          <mc:Fallback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277B5D33-84EB-8893-445E-5B4DF6AA7ABF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3826896" y="6828466"/>
                  <a:ext cx="8784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0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73A4B9C6-0A0B-1FE8-F208-397DFC5E0918}"/>
                    </a:ext>
                  </a:extLst>
                </p14:cNvPr>
                <p14:cNvContentPartPr/>
                <p14:nvPr/>
              </p14:nvContentPartPr>
              <p14:xfrm>
                <a:off x="3899976" y="6730546"/>
                <a:ext cx="205200" cy="195480"/>
              </p14:xfrm>
            </p:contentPart>
          </mc:Choice>
          <mc:Fallback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73A4B9C6-0A0B-1FE8-F208-397DFC5E0918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3890976" y="6721546"/>
                  <a:ext cx="2228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2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581DEE57-9B4B-4650-8499-BA0D1627C274}"/>
                    </a:ext>
                  </a:extLst>
                </p14:cNvPr>
                <p14:cNvContentPartPr/>
                <p14:nvPr/>
              </p14:nvContentPartPr>
              <p14:xfrm>
                <a:off x="3139656" y="6456946"/>
                <a:ext cx="1046520" cy="880920"/>
              </p14:xfrm>
            </p:contentPart>
          </mc:Choice>
          <mc:Fallback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581DEE57-9B4B-4650-8499-BA0D1627C274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3130656" y="6448306"/>
                  <a:ext cx="1064160" cy="89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74">
            <p14:nvContentPartPr>
              <p14:cNvPr id="331" name="Ink 330">
                <a:extLst>
                  <a:ext uri="{FF2B5EF4-FFF2-40B4-BE49-F238E27FC236}">
                    <a16:creationId xmlns:a16="http://schemas.microsoft.com/office/drawing/2014/main" id="{B76B4D6F-03AC-D493-285D-5BFEF27A85DF}"/>
                  </a:ext>
                </a:extLst>
              </p14:cNvPr>
              <p14:cNvContentPartPr/>
              <p14:nvPr/>
            </p14:nvContentPartPr>
            <p14:xfrm>
              <a:off x="6799056" y="5081026"/>
              <a:ext cx="62280" cy="723240"/>
            </p14:xfrm>
          </p:contentPart>
        </mc:Choice>
        <mc:Fallback>
          <p:pic>
            <p:nvPicPr>
              <p:cNvPr id="331" name="Ink 330">
                <a:extLst>
                  <a:ext uri="{FF2B5EF4-FFF2-40B4-BE49-F238E27FC236}">
                    <a16:creationId xmlns:a16="http://schemas.microsoft.com/office/drawing/2014/main" id="{B76B4D6F-03AC-D493-285D-5BFEF27A85DF}"/>
                  </a:ext>
                </a:extLst>
              </p:cNvPr>
              <p:cNvPicPr/>
              <p:nvPr/>
            </p:nvPicPr>
            <p:blipFill>
              <a:blip r:embed="rId475"/>
              <a:stretch>
                <a:fillRect/>
              </a:stretch>
            </p:blipFill>
            <p:spPr>
              <a:xfrm>
                <a:off x="6790416" y="5072026"/>
                <a:ext cx="79920" cy="74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333" name="Group 332">
            <a:extLst>
              <a:ext uri="{FF2B5EF4-FFF2-40B4-BE49-F238E27FC236}">
                <a16:creationId xmlns:a16="http://schemas.microsoft.com/office/drawing/2014/main" id="{69E3A526-1996-2E8F-E9CD-E85546860C92}"/>
              </a:ext>
            </a:extLst>
          </p:cNvPr>
          <p:cNvGrpSpPr/>
          <p:nvPr/>
        </p:nvGrpSpPr>
        <p:grpSpPr>
          <a:xfrm>
            <a:off x="6712656" y="4513666"/>
            <a:ext cx="5216760" cy="1508760"/>
            <a:chOff x="6712656" y="4513666"/>
            <a:chExt cx="5216760" cy="150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6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529FD7F1-7EEE-0E38-99E6-4B478CB64C60}"/>
                    </a:ext>
                  </a:extLst>
                </p14:cNvPr>
                <p14:cNvContentPartPr/>
                <p14:nvPr/>
              </p14:nvContentPartPr>
              <p14:xfrm>
                <a:off x="9956976" y="4717426"/>
                <a:ext cx="56880" cy="184320"/>
              </p14:xfrm>
            </p:contentPart>
          </mc:Choice>
          <mc:Fallback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529FD7F1-7EEE-0E38-99E6-4B478CB64C60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9947976" y="4708426"/>
                  <a:ext cx="745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8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58AD84F8-4DBC-71AA-B0D2-42D2423A43B9}"/>
                    </a:ext>
                  </a:extLst>
                </p14:cNvPr>
                <p14:cNvContentPartPr/>
                <p14:nvPr/>
              </p14:nvContentPartPr>
              <p14:xfrm>
                <a:off x="9925296" y="4659826"/>
                <a:ext cx="143280" cy="86040"/>
              </p14:xfrm>
            </p:contentPart>
          </mc:Choice>
          <mc:Fallback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58AD84F8-4DBC-71AA-B0D2-42D2423A43B9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9916296" y="4650826"/>
                  <a:ext cx="1609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0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BF4DE6CB-1B8B-D898-BEE3-A6B6847AACB9}"/>
                    </a:ext>
                  </a:extLst>
                </p14:cNvPr>
                <p14:cNvContentPartPr/>
                <p14:nvPr/>
              </p14:nvContentPartPr>
              <p14:xfrm>
                <a:off x="10079736" y="4534546"/>
                <a:ext cx="69840" cy="150480"/>
              </p14:xfrm>
            </p:contentPart>
          </mc:Choice>
          <mc:Fallback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BF4DE6CB-1B8B-D898-BEE3-A6B6847AACB9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0070736" y="4525546"/>
                  <a:ext cx="874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2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9559D573-BB23-02FE-CBC2-70D54CA493FF}"/>
                    </a:ext>
                  </a:extLst>
                </p14:cNvPr>
                <p14:cNvContentPartPr/>
                <p14:nvPr/>
              </p14:nvContentPartPr>
              <p14:xfrm>
                <a:off x="10139496" y="4513666"/>
                <a:ext cx="92880" cy="159120"/>
              </p14:xfrm>
            </p:contentPart>
          </mc:Choice>
          <mc:Fallback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9559D573-BB23-02FE-CBC2-70D54CA493FF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0130496" y="4505026"/>
                  <a:ext cx="1105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A365546D-B65A-222D-39D0-46BA7DDA062E}"/>
                    </a:ext>
                  </a:extLst>
                </p14:cNvPr>
                <p14:cNvContentPartPr/>
                <p14:nvPr/>
              </p14:nvContentPartPr>
              <p14:xfrm>
                <a:off x="10250016" y="4576666"/>
                <a:ext cx="199800" cy="78480"/>
              </p14:xfrm>
            </p:contentPart>
          </mc:Choice>
          <mc:Fallback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A365546D-B65A-222D-39D0-46BA7DDA062E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0241016" y="4567666"/>
                  <a:ext cx="21744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6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3E0BEC2B-991A-1228-21D0-C5741B0DBCAF}"/>
                    </a:ext>
                  </a:extLst>
                </p14:cNvPr>
                <p14:cNvContentPartPr/>
                <p14:nvPr/>
              </p14:nvContentPartPr>
              <p14:xfrm>
                <a:off x="6712656" y="4807786"/>
                <a:ext cx="5216760" cy="1214640"/>
              </p14:xfrm>
            </p:contentPart>
          </mc:Choice>
          <mc:Fallback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3E0BEC2B-991A-1228-21D0-C5741B0DBCAF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6704016" y="4798786"/>
                  <a:ext cx="5234400" cy="12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98" name="Group 397">
            <a:extLst>
              <a:ext uri="{FF2B5EF4-FFF2-40B4-BE49-F238E27FC236}">
                <a16:creationId xmlns:a16="http://schemas.microsoft.com/office/drawing/2014/main" id="{B0BD8BB3-2ECE-2E64-99CD-23A956AD66D3}"/>
              </a:ext>
            </a:extLst>
          </p:cNvPr>
          <p:cNvGrpSpPr/>
          <p:nvPr/>
        </p:nvGrpSpPr>
        <p:grpSpPr>
          <a:xfrm>
            <a:off x="5411256" y="5743066"/>
            <a:ext cx="2835720" cy="1355040"/>
            <a:chOff x="5411256" y="5743066"/>
            <a:chExt cx="2835720" cy="1355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8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D88C9E62-4F97-132A-3DA7-FF1AF06EFE3B}"/>
                    </a:ext>
                  </a:extLst>
                </p14:cNvPr>
                <p14:cNvContentPartPr/>
                <p14:nvPr/>
              </p14:nvContentPartPr>
              <p14:xfrm>
                <a:off x="5599536" y="6667906"/>
                <a:ext cx="97920" cy="159120"/>
              </p14:xfrm>
            </p:contentPart>
          </mc:Choice>
          <mc:Fallback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D88C9E62-4F97-132A-3DA7-FF1AF06EFE3B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5590896" y="6659266"/>
                  <a:ext cx="1155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0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AD954CAC-66D9-3ECD-81AA-1F49E78AFDC2}"/>
                    </a:ext>
                  </a:extLst>
                </p14:cNvPr>
                <p14:cNvContentPartPr/>
                <p14:nvPr/>
              </p14:nvContentPartPr>
              <p14:xfrm>
                <a:off x="5581176" y="6638746"/>
                <a:ext cx="86760" cy="78480"/>
              </p14:xfrm>
            </p:contentPart>
          </mc:Choice>
          <mc:Fallback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AD954CAC-66D9-3ECD-81AA-1F49E78AFDC2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5572536" y="6629746"/>
                  <a:ext cx="1044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2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869ADB06-5350-56D7-B083-4335B03FFBC9}"/>
                    </a:ext>
                  </a:extLst>
                </p14:cNvPr>
                <p14:cNvContentPartPr/>
                <p14:nvPr/>
              </p14:nvContentPartPr>
              <p14:xfrm>
                <a:off x="5645976" y="6544786"/>
                <a:ext cx="75240" cy="90000"/>
              </p14:xfrm>
            </p:contentPart>
          </mc:Choice>
          <mc:Fallback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869ADB06-5350-56D7-B083-4335B03FFBC9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5637336" y="6536146"/>
                  <a:ext cx="928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4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F7005D3E-FF00-132D-0640-0413FF837F75}"/>
                    </a:ext>
                  </a:extLst>
                </p14:cNvPr>
                <p14:cNvContentPartPr/>
                <p14:nvPr/>
              </p14:nvContentPartPr>
              <p14:xfrm>
                <a:off x="5703576" y="6521746"/>
                <a:ext cx="51480" cy="60480"/>
              </p14:xfrm>
            </p:contentPart>
          </mc:Choice>
          <mc:Fallback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F7005D3E-FF00-132D-0640-0413FF837F75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5694576" y="6512746"/>
                  <a:ext cx="6912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6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67703A26-4413-EA81-43F9-42E7209754E9}"/>
                    </a:ext>
                  </a:extLst>
                </p14:cNvPr>
                <p14:cNvContentPartPr/>
                <p14:nvPr/>
              </p14:nvContentPartPr>
              <p14:xfrm>
                <a:off x="5733816" y="6434986"/>
                <a:ext cx="94320" cy="142920"/>
              </p14:xfrm>
            </p:contentPart>
          </mc:Choice>
          <mc:Fallback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67703A26-4413-EA81-43F9-42E7209754E9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5724816" y="6425986"/>
                  <a:ext cx="1119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8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E6365768-84A5-8BAA-D6F4-7455FC02D19A}"/>
                    </a:ext>
                  </a:extLst>
                </p14:cNvPr>
                <p14:cNvContentPartPr/>
                <p14:nvPr/>
              </p14:nvContentPartPr>
              <p14:xfrm>
                <a:off x="5995176" y="6270466"/>
                <a:ext cx="153360" cy="141480"/>
              </p14:xfrm>
            </p:contentPart>
          </mc:Choice>
          <mc:Fallback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E6365768-84A5-8BAA-D6F4-7455FC02D19A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5986176" y="6261466"/>
                  <a:ext cx="17100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0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B99BF315-9A27-8345-5238-0AC4E37EF11A}"/>
                    </a:ext>
                  </a:extLst>
                </p14:cNvPr>
                <p14:cNvContentPartPr/>
                <p14:nvPr/>
              </p14:nvContentPartPr>
              <p14:xfrm>
                <a:off x="6213336" y="6238066"/>
                <a:ext cx="70200" cy="99720"/>
              </p14:xfrm>
            </p:contentPart>
          </mc:Choice>
          <mc:Fallback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B99BF315-9A27-8345-5238-0AC4E37EF11A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6204696" y="6229426"/>
                  <a:ext cx="8784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2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38DB2243-DB10-46BC-8D9E-5402316FB443}"/>
                    </a:ext>
                  </a:extLst>
                </p14:cNvPr>
                <p14:cNvContentPartPr/>
                <p14:nvPr/>
              </p14:nvContentPartPr>
              <p14:xfrm>
                <a:off x="6150696" y="6177226"/>
                <a:ext cx="108360" cy="97920"/>
              </p14:xfrm>
            </p:contentPart>
          </mc:Choice>
          <mc:Fallback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38DB2243-DB10-46BC-8D9E-5402316FB443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6141696" y="6168586"/>
                  <a:ext cx="12600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4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159EC1B0-B405-1DBC-9364-56BA92E9DB3C}"/>
                    </a:ext>
                  </a:extLst>
                </p14:cNvPr>
                <p14:cNvContentPartPr/>
                <p14:nvPr/>
              </p14:nvContentPartPr>
              <p14:xfrm>
                <a:off x="6232776" y="6064906"/>
                <a:ext cx="93960" cy="109080"/>
              </p14:xfrm>
            </p:contentPart>
          </mc:Choice>
          <mc:Fallback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159EC1B0-B405-1DBC-9364-56BA92E9DB3C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6224136" y="6056266"/>
                  <a:ext cx="1116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6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5EBEE2BC-7D07-05F3-62BB-0B633963BE71}"/>
                    </a:ext>
                  </a:extLst>
                </p14:cNvPr>
                <p14:cNvContentPartPr/>
                <p14:nvPr/>
              </p14:nvContentPartPr>
              <p14:xfrm>
                <a:off x="6321696" y="5993266"/>
                <a:ext cx="89640" cy="105480"/>
              </p14:xfrm>
            </p:contentPart>
          </mc:Choice>
          <mc:Fallback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5EBEE2BC-7D07-05F3-62BB-0B633963BE71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6313056" y="5984626"/>
                  <a:ext cx="1072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8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E210B5FA-14BB-E5D3-0360-361058F69F7A}"/>
                    </a:ext>
                  </a:extLst>
                </p14:cNvPr>
                <p14:cNvContentPartPr/>
                <p14:nvPr/>
              </p14:nvContentPartPr>
              <p14:xfrm>
                <a:off x="6461376" y="5954026"/>
                <a:ext cx="104760" cy="96840"/>
              </p14:xfrm>
            </p:contentPart>
          </mc:Choice>
          <mc:Fallback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E210B5FA-14BB-E5D3-0360-361058F69F7A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6452376" y="5945386"/>
                  <a:ext cx="122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0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6B7AB9A8-A061-ED39-66B5-6AAD109CCFBB}"/>
                    </a:ext>
                  </a:extLst>
                </p14:cNvPr>
                <p14:cNvContentPartPr/>
                <p14:nvPr/>
              </p14:nvContentPartPr>
              <p14:xfrm>
                <a:off x="5981496" y="6606346"/>
                <a:ext cx="98640" cy="228600"/>
              </p14:xfrm>
            </p:contentPart>
          </mc:Choice>
          <mc:Fallback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6B7AB9A8-A061-ED39-66B5-6AAD109CCFBB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5972496" y="6597706"/>
                  <a:ext cx="11628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2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1477EBD6-C84D-C55D-757C-14C542E3D12B}"/>
                    </a:ext>
                  </a:extLst>
                </p14:cNvPr>
                <p14:cNvContentPartPr/>
                <p14:nvPr/>
              </p14:nvContentPartPr>
              <p14:xfrm>
                <a:off x="5950896" y="6734866"/>
                <a:ext cx="108360" cy="118080"/>
              </p14:xfrm>
            </p:contentPart>
          </mc:Choice>
          <mc:Fallback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1477EBD6-C84D-C55D-757C-14C542E3D12B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5942256" y="6725866"/>
                  <a:ext cx="1260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4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6CE74923-6387-7C6E-62F2-5D748675A4E7}"/>
                    </a:ext>
                  </a:extLst>
                </p14:cNvPr>
                <p14:cNvContentPartPr/>
                <p14:nvPr/>
              </p14:nvContentPartPr>
              <p14:xfrm>
                <a:off x="6093096" y="6673666"/>
                <a:ext cx="133920" cy="113040"/>
              </p14:xfrm>
            </p:contentPart>
          </mc:Choice>
          <mc:Fallback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6CE74923-6387-7C6E-62F2-5D748675A4E7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6084096" y="6665026"/>
                  <a:ext cx="1515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6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9933F0EF-F3AF-961B-989A-54E30BCA8E30}"/>
                    </a:ext>
                  </a:extLst>
                </p14:cNvPr>
                <p14:cNvContentPartPr/>
                <p14:nvPr/>
              </p14:nvContentPartPr>
              <p14:xfrm>
                <a:off x="6225936" y="6581506"/>
                <a:ext cx="103320" cy="109440"/>
              </p14:xfrm>
            </p:contentPart>
          </mc:Choice>
          <mc:Fallback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9933F0EF-F3AF-961B-989A-54E30BCA8E30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6216936" y="6572506"/>
                  <a:ext cx="12096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8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5A1DD37F-3E95-50DB-A38D-4A9A3C1BC542}"/>
                    </a:ext>
                  </a:extLst>
                </p14:cNvPr>
                <p14:cNvContentPartPr/>
                <p14:nvPr/>
              </p14:nvContentPartPr>
              <p14:xfrm>
                <a:off x="6259776" y="6616426"/>
                <a:ext cx="56880" cy="63360"/>
              </p14:xfrm>
            </p:contentPart>
          </mc:Choice>
          <mc:Fallback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5A1DD37F-3E95-50DB-A38D-4A9A3C1BC542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6251136" y="6607426"/>
                  <a:ext cx="745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0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E2D65F4C-8B8B-8269-8F79-2A24A95217D8}"/>
                    </a:ext>
                  </a:extLst>
                </p14:cNvPr>
                <p14:cNvContentPartPr/>
                <p14:nvPr/>
              </p14:nvContentPartPr>
              <p14:xfrm>
                <a:off x="6327456" y="6409426"/>
                <a:ext cx="132840" cy="123840"/>
              </p14:xfrm>
            </p:contentPart>
          </mc:Choice>
          <mc:Fallback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E2D65F4C-8B8B-8269-8F79-2A24A95217D8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6318456" y="6400786"/>
                  <a:ext cx="1504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2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036AD6DA-5386-9751-7669-92907FBC71A4}"/>
                    </a:ext>
                  </a:extLst>
                </p14:cNvPr>
                <p14:cNvContentPartPr/>
                <p14:nvPr/>
              </p14:nvContentPartPr>
              <p14:xfrm>
                <a:off x="6498456" y="6289186"/>
                <a:ext cx="86400" cy="96480"/>
              </p14:xfrm>
            </p:contentPart>
          </mc:Choice>
          <mc:Fallback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036AD6DA-5386-9751-7669-92907FBC71A4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6489816" y="6280546"/>
                  <a:ext cx="10404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4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A4B22BC9-4C3E-56AE-89B7-E7FDCC7CD3A1}"/>
                    </a:ext>
                  </a:extLst>
                </p14:cNvPr>
                <p14:cNvContentPartPr/>
                <p14:nvPr/>
              </p14:nvContentPartPr>
              <p14:xfrm>
                <a:off x="6662256" y="6278026"/>
                <a:ext cx="13680" cy="29520"/>
              </p14:xfrm>
            </p:contentPart>
          </mc:Choice>
          <mc:Fallback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A4B22BC9-4C3E-56AE-89B7-E7FDCC7CD3A1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6653256" y="6269026"/>
                  <a:ext cx="313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6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5D9E8F2A-665A-F310-5DD7-4AFC5102E62D}"/>
                    </a:ext>
                  </a:extLst>
                </p14:cNvPr>
                <p14:cNvContentPartPr/>
                <p14:nvPr/>
              </p14:nvContentPartPr>
              <p14:xfrm>
                <a:off x="6678456" y="6090826"/>
                <a:ext cx="72360" cy="56880"/>
              </p14:xfrm>
            </p:contentPart>
          </mc:Choice>
          <mc:Fallback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5D9E8F2A-665A-F310-5DD7-4AFC5102E62D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6669456" y="6081826"/>
                  <a:ext cx="9000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8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30ABB1E3-C2CB-E7A5-2322-869861B36B94}"/>
                    </a:ext>
                  </a:extLst>
                </p14:cNvPr>
                <p14:cNvContentPartPr/>
                <p14:nvPr/>
              </p14:nvContentPartPr>
              <p14:xfrm>
                <a:off x="6693576" y="6167146"/>
                <a:ext cx="116640" cy="126720"/>
              </p14:xfrm>
            </p:contentPart>
          </mc:Choice>
          <mc:Fallback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30ABB1E3-C2CB-E7A5-2322-869861B36B94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6684576" y="6158146"/>
                  <a:ext cx="1342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0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809EFC01-AEC6-243F-A6EA-5F6325451870}"/>
                    </a:ext>
                  </a:extLst>
                </p14:cNvPr>
                <p14:cNvContentPartPr/>
                <p14:nvPr/>
              </p14:nvContentPartPr>
              <p14:xfrm>
                <a:off x="6443376" y="6881026"/>
                <a:ext cx="84960" cy="76320"/>
              </p14:xfrm>
            </p:contentPart>
          </mc:Choice>
          <mc:Fallback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809EFC01-AEC6-243F-A6EA-5F6325451870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6434376" y="6872386"/>
                  <a:ext cx="1026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2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A1264EDF-1FFB-73E8-54EE-6659BE3E5D7F}"/>
                    </a:ext>
                  </a:extLst>
                </p14:cNvPr>
                <p14:cNvContentPartPr/>
                <p14:nvPr/>
              </p14:nvContentPartPr>
              <p14:xfrm>
                <a:off x="6406296" y="6820546"/>
                <a:ext cx="105840" cy="90000"/>
              </p14:xfrm>
            </p:contentPart>
          </mc:Choice>
          <mc:Fallback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A1264EDF-1FFB-73E8-54EE-6659BE3E5D7F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6397296" y="6811906"/>
                  <a:ext cx="12348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4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DCD1BA77-7E28-065A-889E-75EB4A4DBC22}"/>
                    </a:ext>
                  </a:extLst>
                </p14:cNvPr>
                <p14:cNvContentPartPr/>
                <p14:nvPr/>
              </p14:nvContentPartPr>
              <p14:xfrm>
                <a:off x="6497736" y="6735946"/>
                <a:ext cx="77760" cy="75600"/>
              </p14:xfrm>
            </p:contentPart>
          </mc:Choice>
          <mc:Fallback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DCD1BA77-7E28-065A-889E-75EB4A4DBC22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6488736" y="6726946"/>
                  <a:ext cx="9540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6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475DA69C-B3BC-3B6B-9C6D-7BFBBAF328B1}"/>
                    </a:ext>
                  </a:extLst>
                </p14:cNvPr>
                <p14:cNvContentPartPr/>
                <p14:nvPr/>
              </p14:nvContentPartPr>
              <p14:xfrm>
                <a:off x="6542376" y="6685906"/>
                <a:ext cx="102600" cy="99000"/>
              </p14:xfrm>
            </p:contentPart>
          </mc:Choice>
          <mc:Fallback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475DA69C-B3BC-3B6B-9C6D-7BFBBAF328B1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6533376" y="6677266"/>
                  <a:ext cx="1202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8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65538D5A-C4AF-7EBE-E2AA-F8D6552C47B3}"/>
                    </a:ext>
                  </a:extLst>
                </p14:cNvPr>
                <p14:cNvContentPartPr/>
                <p14:nvPr/>
              </p14:nvContentPartPr>
              <p14:xfrm>
                <a:off x="6669096" y="6584746"/>
                <a:ext cx="100800" cy="83880"/>
              </p14:xfrm>
            </p:contentPart>
          </mc:Choice>
          <mc:Fallback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65538D5A-C4AF-7EBE-E2AA-F8D6552C47B3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6660456" y="6576106"/>
                  <a:ext cx="1184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0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25B0BD63-4F70-0873-F442-6504BD15A182}"/>
                    </a:ext>
                  </a:extLst>
                </p14:cNvPr>
                <p14:cNvContentPartPr/>
                <p14:nvPr/>
              </p14:nvContentPartPr>
              <p14:xfrm>
                <a:off x="6849816" y="6536866"/>
                <a:ext cx="90000" cy="74520"/>
              </p14:xfrm>
            </p:contentPart>
          </mc:Choice>
          <mc:Fallback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25B0BD63-4F70-0873-F442-6504BD15A182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6840816" y="6527866"/>
                  <a:ext cx="1076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2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63BF574D-C93F-C49A-EDAF-B64FA6CA4E0E}"/>
                    </a:ext>
                  </a:extLst>
                </p14:cNvPr>
                <p14:cNvContentPartPr/>
                <p14:nvPr/>
              </p14:nvContentPartPr>
              <p14:xfrm>
                <a:off x="6826776" y="6472786"/>
                <a:ext cx="95040" cy="96480"/>
              </p14:xfrm>
            </p:contentPart>
          </mc:Choice>
          <mc:Fallback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63BF574D-C93F-C49A-EDAF-B64FA6CA4E0E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6818136" y="6464146"/>
                  <a:ext cx="1126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4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D764F0B1-D4B7-54BB-73DE-C28C39277AE6}"/>
                    </a:ext>
                  </a:extLst>
                </p14:cNvPr>
                <p14:cNvContentPartPr/>
                <p14:nvPr/>
              </p14:nvContentPartPr>
              <p14:xfrm>
                <a:off x="6873216" y="6370906"/>
                <a:ext cx="108360" cy="83880"/>
              </p14:xfrm>
            </p:contentPart>
          </mc:Choice>
          <mc:Fallback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D764F0B1-D4B7-54BB-73DE-C28C39277AE6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6864216" y="6361906"/>
                  <a:ext cx="1260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6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51F7B5B6-47C3-38B4-65ED-2109598E411A}"/>
                    </a:ext>
                  </a:extLst>
                </p14:cNvPr>
                <p14:cNvContentPartPr/>
                <p14:nvPr/>
              </p14:nvContentPartPr>
              <p14:xfrm>
                <a:off x="6969696" y="6284866"/>
                <a:ext cx="100800" cy="109440"/>
              </p14:xfrm>
            </p:contentPart>
          </mc:Choice>
          <mc:Fallback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51F7B5B6-47C3-38B4-65ED-2109598E411A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6960696" y="6276226"/>
                  <a:ext cx="1184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8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90B54B0C-C985-8A4B-8770-90DB595D4374}"/>
                    </a:ext>
                  </a:extLst>
                </p14:cNvPr>
                <p14:cNvContentPartPr/>
                <p14:nvPr/>
              </p14:nvContentPartPr>
              <p14:xfrm>
                <a:off x="7104336" y="6294946"/>
                <a:ext cx="104040" cy="64800"/>
              </p14:xfrm>
            </p:contentPart>
          </mc:Choice>
          <mc:Fallback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90B54B0C-C985-8A4B-8770-90DB595D4374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7095336" y="6286306"/>
                  <a:ext cx="12168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0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FE3C4133-A35D-B288-093F-439114516D49}"/>
                    </a:ext>
                  </a:extLst>
                </p14:cNvPr>
                <p14:cNvContentPartPr/>
                <p14:nvPr/>
              </p14:nvContentPartPr>
              <p14:xfrm>
                <a:off x="6796896" y="6719386"/>
                <a:ext cx="99000" cy="194760"/>
              </p14:xfrm>
            </p:contentPart>
          </mc:Choice>
          <mc:Fallback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FE3C4133-A35D-B288-093F-439114516D49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6787896" y="6710386"/>
                  <a:ext cx="1166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2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B40AFE36-B88B-5F45-1ABB-62A06AB63E1C}"/>
                    </a:ext>
                  </a:extLst>
                </p14:cNvPr>
                <p14:cNvContentPartPr/>
                <p14:nvPr/>
              </p14:nvContentPartPr>
              <p14:xfrm>
                <a:off x="6779976" y="6778426"/>
                <a:ext cx="186480" cy="100440"/>
              </p14:xfrm>
            </p:contentPart>
          </mc:Choice>
          <mc:Fallback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B40AFE36-B88B-5F45-1ABB-62A06AB63E1C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6771336" y="6769426"/>
                  <a:ext cx="2041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4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261109BA-FACB-B7C3-C324-3811F08A131A}"/>
                    </a:ext>
                  </a:extLst>
                </p14:cNvPr>
                <p14:cNvContentPartPr/>
                <p14:nvPr/>
              </p14:nvContentPartPr>
              <p14:xfrm>
                <a:off x="6949176" y="6742786"/>
                <a:ext cx="85320" cy="56880"/>
              </p14:xfrm>
            </p:contentPart>
          </mc:Choice>
          <mc:Fallback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261109BA-FACB-B7C3-C324-3811F08A131A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6940176" y="6733786"/>
                  <a:ext cx="1029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6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E849FEF9-5F28-D673-C83A-33CD855D8CEB}"/>
                    </a:ext>
                  </a:extLst>
                </p14:cNvPr>
                <p14:cNvContentPartPr/>
                <p14:nvPr/>
              </p14:nvContentPartPr>
              <p14:xfrm>
                <a:off x="7042776" y="6618946"/>
                <a:ext cx="105840" cy="124920"/>
              </p14:xfrm>
            </p:contentPart>
          </mc:Choice>
          <mc:Fallback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E849FEF9-5F28-D673-C83A-33CD855D8CEB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7033776" y="6609946"/>
                  <a:ext cx="12348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8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EAB69684-F204-AA36-93BD-7360CF897D0A}"/>
                    </a:ext>
                  </a:extLst>
                </p14:cNvPr>
                <p14:cNvContentPartPr/>
                <p14:nvPr/>
              </p14:nvContentPartPr>
              <p14:xfrm>
                <a:off x="7093896" y="6519586"/>
                <a:ext cx="104760" cy="205920"/>
              </p14:xfrm>
            </p:contentPart>
          </mc:Choice>
          <mc:Fallback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EAB69684-F204-AA36-93BD-7360CF897D0A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7084896" y="6510586"/>
                  <a:ext cx="12240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0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13E5DCB1-BCD8-703F-2BBF-C096322CC042}"/>
                    </a:ext>
                  </a:extLst>
                </p14:cNvPr>
                <p14:cNvContentPartPr/>
                <p14:nvPr/>
              </p14:nvContentPartPr>
              <p14:xfrm>
                <a:off x="7202256" y="6542266"/>
                <a:ext cx="50400" cy="57240"/>
              </p14:xfrm>
            </p:contentPart>
          </mc:Choice>
          <mc:Fallback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13E5DCB1-BCD8-703F-2BBF-C096322CC042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7193616" y="6533266"/>
                  <a:ext cx="6804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2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082FE688-5724-6048-8569-CFDFFCBB72EB}"/>
                    </a:ext>
                  </a:extLst>
                </p14:cNvPr>
                <p14:cNvContentPartPr/>
                <p14:nvPr/>
              </p14:nvContentPartPr>
              <p14:xfrm>
                <a:off x="7273176" y="6407986"/>
                <a:ext cx="152640" cy="106920"/>
              </p14:xfrm>
            </p:contentPart>
          </mc:Choice>
          <mc:Fallback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082FE688-5724-6048-8569-CFDFFCBB72EB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7264536" y="6399346"/>
                  <a:ext cx="17028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4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E8E426E2-034A-CC04-9716-069362C1EE27}"/>
                    </a:ext>
                  </a:extLst>
                </p14:cNvPr>
                <p14:cNvContentPartPr/>
                <p14:nvPr/>
              </p14:nvContentPartPr>
              <p14:xfrm>
                <a:off x="7448856" y="6233386"/>
                <a:ext cx="50760" cy="61560"/>
              </p14:xfrm>
            </p:contentPart>
          </mc:Choice>
          <mc:Fallback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E8E426E2-034A-CC04-9716-069362C1EE27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7440216" y="6224386"/>
                  <a:ext cx="6840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6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86F2895B-C99F-B8FC-4133-E1C074AB7D76}"/>
                    </a:ext>
                  </a:extLst>
                </p14:cNvPr>
                <p14:cNvContentPartPr/>
                <p14:nvPr/>
              </p14:nvContentPartPr>
              <p14:xfrm>
                <a:off x="7455696" y="6274786"/>
                <a:ext cx="104760" cy="183600"/>
              </p14:xfrm>
            </p:contentPart>
          </mc:Choice>
          <mc:Fallback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86F2895B-C99F-B8FC-4133-E1C074AB7D76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7446696" y="6265786"/>
                  <a:ext cx="12240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8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0B198766-5C39-B3D4-E2E9-9810C0B287BE}"/>
                    </a:ext>
                  </a:extLst>
                </p14:cNvPr>
                <p14:cNvContentPartPr/>
                <p14:nvPr/>
              </p14:nvContentPartPr>
              <p14:xfrm>
                <a:off x="7139256" y="6835306"/>
                <a:ext cx="89280" cy="181800"/>
              </p14:xfrm>
            </p:contentPart>
          </mc:Choice>
          <mc:Fallback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0B198766-5C39-B3D4-E2E9-9810C0B287BE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7130616" y="6826666"/>
                  <a:ext cx="10692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0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E34201D0-36D5-FE29-2018-06F8B2BF6CF4}"/>
                    </a:ext>
                  </a:extLst>
                </p14:cNvPr>
                <p14:cNvContentPartPr/>
                <p14:nvPr/>
              </p14:nvContentPartPr>
              <p14:xfrm>
                <a:off x="7133136" y="6869866"/>
                <a:ext cx="111240" cy="159120"/>
              </p14:xfrm>
            </p:contentPart>
          </mc:Choice>
          <mc:Fallback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E34201D0-36D5-FE29-2018-06F8B2BF6CF4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7124136" y="6861226"/>
                  <a:ext cx="1288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2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4EF3C49F-5F6B-C200-5946-BA5556A772F0}"/>
                    </a:ext>
                  </a:extLst>
                </p14:cNvPr>
                <p14:cNvContentPartPr/>
                <p14:nvPr/>
              </p14:nvContentPartPr>
              <p14:xfrm>
                <a:off x="7204416" y="6713626"/>
                <a:ext cx="164520" cy="170280"/>
              </p14:xfrm>
            </p:contentPart>
          </mc:Choice>
          <mc:Fallback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4EF3C49F-5F6B-C200-5946-BA5556A772F0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7195776" y="6704626"/>
                  <a:ext cx="18216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4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325754B1-5840-CEEB-A064-87BC933369EE}"/>
                    </a:ext>
                  </a:extLst>
                </p14:cNvPr>
                <p14:cNvContentPartPr/>
                <p14:nvPr/>
              </p14:nvContentPartPr>
              <p14:xfrm>
                <a:off x="7372896" y="6681226"/>
                <a:ext cx="112680" cy="94680"/>
              </p14:xfrm>
            </p:contentPart>
          </mc:Choice>
          <mc:Fallback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325754B1-5840-CEEB-A064-87BC933369EE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7363896" y="6672226"/>
                  <a:ext cx="1303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6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C55A98CA-DC51-1155-A918-5124D564D013}"/>
                    </a:ext>
                  </a:extLst>
                </p14:cNvPr>
                <p14:cNvContentPartPr/>
                <p14:nvPr/>
              </p14:nvContentPartPr>
              <p14:xfrm>
                <a:off x="7535616" y="6587266"/>
                <a:ext cx="83160" cy="143280"/>
              </p14:xfrm>
            </p:contentPart>
          </mc:Choice>
          <mc:Fallback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C55A98CA-DC51-1155-A918-5124D564D013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7526616" y="6578626"/>
                  <a:ext cx="1008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8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BD0B995C-6519-6F4C-8440-C360D1C02707}"/>
                    </a:ext>
                  </a:extLst>
                </p14:cNvPr>
                <p14:cNvContentPartPr/>
                <p14:nvPr/>
              </p14:nvContentPartPr>
              <p14:xfrm>
                <a:off x="7510776" y="6568186"/>
                <a:ext cx="93240" cy="78840"/>
              </p14:xfrm>
            </p:contentPart>
          </mc:Choice>
          <mc:Fallback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BD0B995C-6519-6F4C-8440-C360D1C02707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7501776" y="6559546"/>
                  <a:ext cx="1108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0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3FE7975D-4710-FF77-C70C-A6A3810DCC6A}"/>
                    </a:ext>
                  </a:extLst>
                </p14:cNvPr>
                <p14:cNvContentPartPr/>
                <p14:nvPr/>
              </p14:nvContentPartPr>
              <p14:xfrm>
                <a:off x="7620576" y="6482866"/>
                <a:ext cx="59400" cy="95400"/>
              </p14:xfrm>
            </p:contentPart>
          </mc:Choice>
          <mc:Fallback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3FE7975D-4710-FF77-C70C-A6A3810DCC6A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7611576" y="6474226"/>
                  <a:ext cx="770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2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25945391-5368-53D9-7D94-F8B0EC8100E3}"/>
                    </a:ext>
                  </a:extLst>
                </p14:cNvPr>
                <p14:cNvContentPartPr/>
                <p14:nvPr/>
              </p14:nvContentPartPr>
              <p14:xfrm>
                <a:off x="7673496" y="6387826"/>
                <a:ext cx="237600" cy="134280"/>
              </p14:xfrm>
            </p:contentPart>
          </mc:Choice>
          <mc:Fallback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25945391-5368-53D9-7D94-F8B0EC8100E3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7664856" y="6379186"/>
                  <a:ext cx="25524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4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B02E651F-4D42-088D-264B-BB539C8FBAB8}"/>
                    </a:ext>
                  </a:extLst>
                </p14:cNvPr>
                <p14:cNvContentPartPr/>
                <p14:nvPr/>
              </p14:nvContentPartPr>
              <p14:xfrm>
                <a:off x="7424016" y="6870586"/>
                <a:ext cx="73800" cy="191520"/>
              </p14:xfrm>
            </p:contentPart>
          </mc:Choice>
          <mc:Fallback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B02E651F-4D42-088D-264B-BB539C8FBAB8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7415376" y="6861586"/>
                  <a:ext cx="914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6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E50410BB-D7C8-AD6F-C91F-C1D0FCD59F16}"/>
                    </a:ext>
                  </a:extLst>
                </p14:cNvPr>
                <p14:cNvContentPartPr/>
                <p14:nvPr/>
              </p14:nvContentPartPr>
              <p14:xfrm>
                <a:off x="7422576" y="6968866"/>
                <a:ext cx="70200" cy="56880"/>
              </p14:xfrm>
            </p:contentPart>
          </mc:Choice>
          <mc:Fallback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E50410BB-D7C8-AD6F-C91F-C1D0FCD59F16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7413576" y="6959866"/>
                  <a:ext cx="8784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8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4C53C70A-FA46-6F4E-7254-943B8FAAB9C8}"/>
                    </a:ext>
                  </a:extLst>
                </p14:cNvPr>
                <p14:cNvContentPartPr/>
                <p14:nvPr/>
              </p14:nvContentPartPr>
              <p14:xfrm>
                <a:off x="7521936" y="6901186"/>
                <a:ext cx="100440" cy="108000"/>
              </p14:xfrm>
            </p:contentPart>
          </mc:Choice>
          <mc:Fallback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4C53C70A-FA46-6F4E-7254-943B8FAAB9C8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7513296" y="6892186"/>
                  <a:ext cx="1180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0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51777A41-BD64-2484-EFE2-72A62FA68834}"/>
                    </a:ext>
                  </a:extLst>
                </p14:cNvPr>
                <p14:cNvContentPartPr/>
                <p14:nvPr/>
              </p14:nvContentPartPr>
              <p14:xfrm>
                <a:off x="7596096" y="6865546"/>
                <a:ext cx="72360" cy="91440"/>
              </p14:xfrm>
            </p:contentPart>
          </mc:Choice>
          <mc:Fallback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51777A41-BD64-2484-EFE2-72A62FA68834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7587096" y="6856906"/>
                  <a:ext cx="9000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2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6141ED77-90EE-7DF0-FEBA-4DD8FC28D35D}"/>
                    </a:ext>
                  </a:extLst>
                </p14:cNvPr>
                <p14:cNvContentPartPr/>
                <p14:nvPr/>
              </p14:nvContentPartPr>
              <p14:xfrm>
                <a:off x="7652976" y="6748186"/>
                <a:ext cx="67320" cy="151560"/>
              </p14:xfrm>
            </p:contentPart>
          </mc:Choice>
          <mc:Fallback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6141ED77-90EE-7DF0-FEBA-4DD8FC28D35D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7644336" y="6739186"/>
                  <a:ext cx="849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4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42FEFE32-F0B7-8EC3-B12B-3F0C3B18FF49}"/>
                    </a:ext>
                  </a:extLst>
                </p14:cNvPr>
                <p14:cNvContentPartPr/>
                <p14:nvPr/>
              </p14:nvContentPartPr>
              <p14:xfrm>
                <a:off x="7715256" y="6657106"/>
                <a:ext cx="48240" cy="154080"/>
              </p14:xfrm>
            </p:contentPart>
          </mc:Choice>
          <mc:Fallback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42FEFE32-F0B7-8EC3-B12B-3F0C3B18FF49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7706256" y="6648466"/>
                  <a:ext cx="658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6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F7C4B0CD-A921-FA7F-7707-048CF33B51F8}"/>
                    </a:ext>
                  </a:extLst>
                </p14:cNvPr>
                <p14:cNvContentPartPr/>
                <p14:nvPr/>
              </p14:nvContentPartPr>
              <p14:xfrm>
                <a:off x="7708776" y="6693106"/>
                <a:ext cx="109440" cy="135000"/>
              </p14:xfrm>
            </p:contentPart>
          </mc:Choice>
          <mc:Fallback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F7C4B0CD-A921-FA7F-7707-048CF33B51F8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7699776" y="6684466"/>
                  <a:ext cx="12708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8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88DDC43F-38CB-0C14-EC0E-54968C86797B}"/>
                    </a:ext>
                  </a:extLst>
                </p14:cNvPr>
                <p14:cNvContentPartPr/>
                <p14:nvPr/>
              </p14:nvContentPartPr>
              <p14:xfrm>
                <a:off x="7807056" y="6596986"/>
                <a:ext cx="64440" cy="78840"/>
              </p14:xfrm>
            </p:contentPart>
          </mc:Choice>
          <mc:Fallback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88DDC43F-38CB-0C14-EC0E-54968C86797B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7798056" y="6588346"/>
                  <a:ext cx="8208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A0203A1C-5FFE-9A70-DD40-F4C2F20F04E3}"/>
                    </a:ext>
                  </a:extLst>
                </p14:cNvPr>
                <p14:cNvContentPartPr/>
                <p14:nvPr/>
              </p14:nvContentPartPr>
              <p14:xfrm>
                <a:off x="7926936" y="6577546"/>
                <a:ext cx="5760" cy="20880"/>
              </p14:xfrm>
            </p:contentPart>
          </mc:Choice>
          <mc:Fallback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A0203A1C-5FFE-9A70-DD40-F4C2F20F04E3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7918296" y="6568906"/>
                  <a:ext cx="234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2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95DCD0A3-A96C-C2D9-11E6-13C03C8C1783}"/>
                    </a:ext>
                  </a:extLst>
                </p14:cNvPr>
                <p14:cNvContentPartPr/>
                <p14:nvPr/>
              </p14:nvContentPartPr>
              <p14:xfrm>
                <a:off x="7952136" y="6422026"/>
                <a:ext cx="61560" cy="181440"/>
              </p14:xfrm>
            </p:contentPart>
          </mc:Choice>
          <mc:Fallback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95DCD0A3-A96C-C2D9-11E6-13C03C8C1783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7943496" y="6413026"/>
                  <a:ext cx="7920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4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E39A9566-3A6D-174A-42DE-0263D374BAC6}"/>
                    </a:ext>
                  </a:extLst>
                </p14:cNvPr>
                <p14:cNvContentPartPr/>
                <p14:nvPr/>
              </p14:nvContentPartPr>
              <p14:xfrm>
                <a:off x="5411256" y="5743066"/>
                <a:ext cx="2835720" cy="1355040"/>
              </p14:xfrm>
            </p:contentPart>
          </mc:Choice>
          <mc:Fallback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E39A9566-3A6D-174A-42DE-0263D374BAC6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5402256" y="5734066"/>
                  <a:ext cx="2853360" cy="13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6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1CA9C875-2546-59DE-F2A0-2EE989891573}"/>
                    </a:ext>
                  </a:extLst>
                </p14:cNvPr>
                <p14:cNvContentPartPr/>
                <p14:nvPr/>
              </p14:nvContentPartPr>
              <p14:xfrm>
                <a:off x="6475416" y="7025026"/>
                <a:ext cx="766440" cy="57600"/>
              </p14:xfrm>
            </p:contentPart>
          </mc:Choice>
          <mc:Fallback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1CA9C875-2546-59DE-F2A0-2EE989891573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6466776" y="7016026"/>
                  <a:ext cx="784080" cy="75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0" name="Group 399">
            <a:extLst>
              <a:ext uri="{FF2B5EF4-FFF2-40B4-BE49-F238E27FC236}">
                <a16:creationId xmlns:a16="http://schemas.microsoft.com/office/drawing/2014/main" id="{FA4B7428-268A-93B3-FB96-95468977B3FD}"/>
              </a:ext>
            </a:extLst>
          </p:cNvPr>
          <p:cNvGrpSpPr/>
          <p:nvPr/>
        </p:nvGrpSpPr>
        <p:grpSpPr>
          <a:xfrm>
            <a:off x="1799376" y="4575226"/>
            <a:ext cx="989280" cy="1000800"/>
            <a:chOff x="1799376" y="4575226"/>
            <a:chExt cx="989280" cy="1000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0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CD30A616-7A36-2644-8EAD-F25FABC67436}"/>
                    </a:ext>
                  </a:extLst>
                </p14:cNvPr>
                <p14:cNvContentPartPr/>
                <p14:nvPr/>
              </p14:nvContentPartPr>
              <p14:xfrm>
                <a:off x="1799376" y="4575226"/>
                <a:ext cx="745920" cy="100080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CD30A616-7A36-2644-8EAD-F25FABC67436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1790736" y="4566586"/>
                  <a:ext cx="763560" cy="10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1F10629-B503-C6B5-29C1-338B5EDFD664}"/>
                    </a:ext>
                  </a:extLst>
                </p14:cNvPr>
                <p14:cNvContentPartPr/>
                <p14:nvPr/>
              </p14:nvContentPartPr>
              <p14:xfrm>
                <a:off x="2471856" y="5379466"/>
                <a:ext cx="14400" cy="792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1F10629-B503-C6B5-29C1-338B5EDFD664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2462856" y="5370826"/>
                  <a:ext cx="3204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C0F571D2-1D15-D091-97F1-39C355EA3BA4}"/>
                    </a:ext>
                  </a:extLst>
                </p14:cNvPr>
                <p14:cNvContentPartPr/>
                <p14:nvPr/>
              </p14:nvContentPartPr>
              <p14:xfrm>
                <a:off x="2402736" y="4706986"/>
                <a:ext cx="89280" cy="16416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C0F571D2-1D15-D091-97F1-39C355EA3BA4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2394096" y="4698346"/>
                  <a:ext cx="10692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86E4F015-CF03-34C4-A49B-2E617EA8D6B3}"/>
                    </a:ext>
                  </a:extLst>
                </p14:cNvPr>
                <p14:cNvContentPartPr/>
                <p14:nvPr/>
              </p14:nvContentPartPr>
              <p14:xfrm>
                <a:off x="2451336" y="4668466"/>
                <a:ext cx="141480" cy="10548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86E4F015-CF03-34C4-A49B-2E617EA8D6B3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2442696" y="4659826"/>
                  <a:ext cx="1591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343C67AD-4B7B-D37E-E19F-706112CD04B2}"/>
                    </a:ext>
                  </a:extLst>
                </p14:cNvPr>
                <p14:cNvContentPartPr/>
                <p14:nvPr/>
              </p14:nvContentPartPr>
              <p14:xfrm>
                <a:off x="2589216" y="4575586"/>
                <a:ext cx="199440" cy="13788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343C67AD-4B7B-D37E-E19F-706112CD04B2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2580216" y="4566586"/>
                  <a:ext cx="2170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6B0C006A-DCB1-9179-27A5-783B3DF8382C}"/>
                    </a:ext>
                  </a:extLst>
                </p14:cNvPr>
                <p14:cNvContentPartPr/>
                <p14:nvPr/>
              </p14:nvContentPartPr>
              <p14:xfrm>
                <a:off x="2665536" y="4634986"/>
                <a:ext cx="69120" cy="5076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6B0C006A-DCB1-9179-27A5-783B3DF8382C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2656536" y="4626346"/>
                  <a:ext cx="867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0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2DA560F7-A885-5A85-074D-752C3602A8E7}"/>
                    </a:ext>
                  </a:extLst>
                </p14:cNvPr>
                <p14:cNvContentPartPr/>
                <p14:nvPr/>
              </p14:nvContentPartPr>
              <p14:xfrm>
                <a:off x="2436183" y="5417358"/>
                <a:ext cx="3240" cy="27360"/>
              </p14:xfrm>
            </p:contentPart>
          </mc:Choice>
          <mc:Fallback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2DA560F7-A885-5A85-074D-752C3602A8E7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2427183" y="5408718"/>
                  <a:ext cx="20880" cy="45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22">
            <p14:nvContentPartPr>
              <p14:cNvPr id="401" name="Ink 400">
                <a:extLst>
                  <a:ext uri="{FF2B5EF4-FFF2-40B4-BE49-F238E27FC236}">
                    <a16:creationId xmlns:a16="http://schemas.microsoft.com/office/drawing/2014/main" id="{39659326-6AC8-E3A3-22F7-C3B9AA8918A2}"/>
                  </a:ext>
                </a:extLst>
              </p14:cNvPr>
              <p14:cNvContentPartPr/>
              <p14:nvPr/>
            </p14:nvContentPartPr>
            <p14:xfrm>
              <a:off x="5198103" y="5504838"/>
              <a:ext cx="20160" cy="21600"/>
            </p14:xfrm>
          </p:contentPart>
        </mc:Choice>
        <mc:Fallback>
          <p:pic>
            <p:nvPicPr>
              <p:cNvPr id="401" name="Ink 400">
                <a:extLst>
                  <a:ext uri="{FF2B5EF4-FFF2-40B4-BE49-F238E27FC236}">
                    <a16:creationId xmlns:a16="http://schemas.microsoft.com/office/drawing/2014/main" id="{39659326-6AC8-E3A3-22F7-C3B9AA8918A2}"/>
                  </a:ext>
                </a:extLst>
              </p:cNvPr>
              <p:cNvPicPr/>
              <p:nvPr/>
            </p:nvPicPr>
            <p:blipFill>
              <a:blip r:embed="rId623"/>
              <a:stretch>
                <a:fillRect/>
              </a:stretch>
            </p:blipFill>
            <p:spPr>
              <a:xfrm>
                <a:off x="5189103" y="5495838"/>
                <a:ext cx="3780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4">
            <p14:nvContentPartPr>
              <p14:cNvPr id="402" name="Ink 401">
                <a:extLst>
                  <a:ext uri="{FF2B5EF4-FFF2-40B4-BE49-F238E27FC236}">
                    <a16:creationId xmlns:a16="http://schemas.microsoft.com/office/drawing/2014/main" id="{479AD5AC-BE74-15DD-46C1-F598B62B0C8A}"/>
                  </a:ext>
                </a:extLst>
              </p14:cNvPr>
              <p14:cNvContentPartPr/>
              <p14:nvPr/>
            </p14:nvContentPartPr>
            <p14:xfrm>
              <a:off x="2138103" y="6344358"/>
              <a:ext cx="33840" cy="18000"/>
            </p14:xfrm>
          </p:contentPart>
        </mc:Choice>
        <mc:Fallback>
          <p:pic>
            <p:nvPicPr>
              <p:cNvPr id="402" name="Ink 401">
                <a:extLst>
                  <a:ext uri="{FF2B5EF4-FFF2-40B4-BE49-F238E27FC236}">
                    <a16:creationId xmlns:a16="http://schemas.microsoft.com/office/drawing/2014/main" id="{479AD5AC-BE74-15DD-46C1-F598B62B0C8A}"/>
                  </a:ext>
                </a:extLst>
              </p:cNvPr>
              <p:cNvPicPr/>
              <p:nvPr/>
            </p:nvPicPr>
            <p:blipFill>
              <a:blip r:embed="rId625"/>
              <a:stretch>
                <a:fillRect/>
              </a:stretch>
            </p:blipFill>
            <p:spPr>
              <a:xfrm>
                <a:off x="2129103" y="6335358"/>
                <a:ext cx="51480" cy="35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31274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852"/>
    </mc:Choice>
    <mc:Fallback xmlns="">
      <p:transition spd="slow" advTm="107852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2011363" y="261938"/>
            <a:ext cx="10972800" cy="1143000"/>
          </a:xfrm>
        </p:spPr>
        <p:txBody>
          <a:bodyPr>
            <a:normAutofit/>
          </a:bodyPr>
          <a:lstStyle/>
          <a:p>
            <a:r>
              <a:rPr lang="en-US" sz="2800" dirty="0"/>
              <a:t>Key Points &amp; Expectations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BB013AF-8694-4B38-88E1-E7A735FD71DB}"/>
              </a:ext>
            </a:extLst>
          </p:cNvPr>
          <p:cNvSpPr/>
          <p:nvPr/>
        </p:nvSpPr>
        <p:spPr>
          <a:xfrm>
            <a:off x="1397907" y="1674783"/>
            <a:ext cx="9742374" cy="4431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Number of bonds formed by common elements:</a:t>
            </a:r>
          </a:p>
          <a:p>
            <a:pPr>
              <a:spcBef>
                <a:spcPts val="1200"/>
              </a:spcBef>
            </a:pPr>
            <a:r>
              <a:rPr lang="en-US" dirty="0">
                <a:latin typeface="Arial" panose="020B0604020202020204" pitchFamily="34" charset="0"/>
              </a:rPr>
              <a:t>	(N=3, C=4, O=2, S=2, H=1).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You should be able to complete chemical structures by adding hydrogens to carbons.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Chiral carbon and enantiomers - different enantiomers can have different properties.  You need to identify chiral carbons.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Polar (unequal charge distribution, e.g. N-H) versus non-polar bonds (e.g. C-H).  You need to be able to identify polar and non-polar bonds.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H-bond - Partial charges due to X-H  interacting with Y  (X &amp; Y electronegative)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H-bond - Identify donors and acceptors, partial charges</a:t>
            </a:r>
          </a:p>
          <a:p>
            <a:pPr marL="285744" indent="-285744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pH – be able to predict the charge on a group, given the pH of the solution and the </a:t>
            </a:r>
            <a:r>
              <a:rPr lang="en-US" dirty="0" err="1">
                <a:latin typeface="Arial" panose="020B0604020202020204" pitchFamily="34" charset="0"/>
              </a:rPr>
              <a:t>pKa</a:t>
            </a:r>
            <a:r>
              <a:rPr lang="en-US" dirty="0">
                <a:latin typeface="Arial" panose="020B0604020202020204" pitchFamily="34" charset="0"/>
              </a:rPr>
              <a:t> of the acid.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9D1AAE-E4CD-47C6-8929-9A260EFDB3E3}"/>
              </a:ext>
            </a:extLst>
          </p:cNvPr>
          <p:cNvSpPr txBox="1"/>
          <p:nvPr/>
        </p:nvSpPr>
        <p:spPr>
          <a:xfrm>
            <a:off x="967581" y="1274673"/>
            <a:ext cx="1438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rial" panose="020B0604020202020204" pitchFamily="34" charset="0"/>
              </a:rPr>
              <a:t>Chemistry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3A0C5678-A91E-ED3D-0DA6-A876549DF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E66CD7-EDC6-40EE-82BB-C99D1468706A}" type="datetime1">
              <a:rPr lang="en-US" smtClean="0"/>
              <a:t>8/17/2024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5684CB9-AFA3-F4FD-E20E-F04C44A71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0637F6-318E-13BE-9D9A-D81A17138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6B03C7A-BF24-E2C6-8F9E-C5EE82791D21}"/>
                  </a:ext>
                </a:extLst>
              </p14:cNvPr>
              <p14:cNvContentPartPr/>
              <p14:nvPr/>
            </p14:nvContentPartPr>
            <p14:xfrm>
              <a:off x="5778456" y="2118946"/>
              <a:ext cx="312840" cy="2325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6B03C7A-BF24-E2C6-8F9E-C5EE82791D2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69456" y="2109946"/>
                <a:ext cx="330480" cy="25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6CD8227-FF86-488D-7F2A-EF8715717192}"/>
                  </a:ext>
                </a:extLst>
              </p14:cNvPr>
              <p14:cNvContentPartPr/>
              <p14:nvPr/>
            </p14:nvContentPartPr>
            <p14:xfrm>
              <a:off x="11141016" y="2573626"/>
              <a:ext cx="255240" cy="167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6CD8227-FF86-488D-7F2A-EF87157171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132376" y="2564626"/>
                <a:ext cx="27288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F38BBB40-BBDE-CF0A-4093-47C1D3B3CCDF}"/>
                  </a:ext>
                </a:extLst>
              </p14:cNvPr>
              <p14:cNvContentPartPr/>
              <p14:nvPr/>
            </p14:nvContentPartPr>
            <p14:xfrm>
              <a:off x="1904136" y="3360946"/>
              <a:ext cx="936000" cy="80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F38BBB40-BBDE-CF0A-4093-47C1D3B3CCD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95496" y="3352306"/>
                <a:ext cx="953640" cy="9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E3720AC0-EEE3-87B6-46E4-64F63A7BE38E}"/>
                  </a:ext>
                </a:extLst>
              </p14:cNvPr>
              <p14:cNvContentPartPr/>
              <p14:nvPr/>
            </p14:nvContentPartPr>
            <p14:xfrm>
              <a:off x="4171776" y="3651466"/>
              <a:ext cx="970920" cy="7056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E3720AC0-EEE3-87B6-46E4-64F63A7BE38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63136" y="3642466"/>
                <a:ext cx="98856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10AF22D-380D-F16A-3F16-236D09E7F96F}"/>
                  </a:ext>
                </a:extLst>
              </p14:cNvPr>
              <p14:cNvContentPartPr/>
              <p14:nvPr/>
            </p14:nvContentPartPr>
            <p14:xfrm>
              <a:off x="6387576" y="3340786"/>
              <a:ext cx="1328760" cy="57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10AF22D-380D-F16A-3F16-236D09E7F96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78576" y="3331786"/>
                <a:ext cx="1346400" cy="7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88F20466-2838-5096-2ADA-AD79B9A31A0B}"/>
                  </a:ext>
                </a:extLst>
              </p14:cNvPr>
              <p14:cNvContentPartPr/>
              <p14:nvPr/>
            </p14:nvContentPartPr>
            <p14:xfrm>
              <a:off x="1901616" y="4075546"/>
              <a:ext cx="343080" cy="468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88F20466-2838-5096-2ADA-AD79B9A31A0B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2616" y="4066546"/>
                <a:ext cx="36072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49C9617-12C2-8B44-87F6-87D5D1015590}"/>
                  </a:ext>
                </a:extLst>
              </p14:cNvPr>
              <p14:cNvContentPartPr/>
              <p14:nvPr/>
            </p14:nvContentPartPr>
            <p14:xfrm>
              <a:off x="1868856" y="4825066"/>
              <a:ext cx="546480" cy="39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49C9617-12C2-8B44-87F6-87D5D1015590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859856" y="4816066"/>
                <a:ext cx="564120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765A400-6CE1-A5E9-A85C-91AF0C9E9216}"/>
                  </a:ext>
                </a:extLst>
              </p14:cNvPr>
              <p14:cNvContentPartPr/>
              <p14:nvPr/>
            </p14:nvContentPartPr>
            <p14:xfrm>
              <a:off x="2024736" y="5273986"/>
              <a:ext cx="492480" cy="514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765A400-6CE1-A5E9-A85C-91AF0C9E921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016096" y="5265346"/>
                <a:ext cx="51012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957CFF5-857C-4A06-1C72-A5C920EC5A30}"/>
                  </a:ext>
                </a:extLst>
              </p14:cNvPr>
              <p14:cNvContentPartPr/>
              <p14:nvPr/>
            </p14:nvContentPartPr>
            <p14:xfrm>
              <a:off x="1801536" y="5742346"/>
              <a:ext cx="258120" cy="252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957CFF5-857C-4A06-1C72-A5C920EC5A3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92536" y="5733346"/>
                <a:ext cx="2757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0710BA4D-FD43-A38C-FC34-A6D88B0BE8E5}"/>
                  </a:ext>
                </a:extLst>
              </p14:cNvPr>
              <p14:cNvContentPartPr/>
              <p14:nvPr/>
            </p14:nvContentPartPr>
            <p14:xfrm>
              <a:off x="1718376" y="5701306"/>
              <a:ext cx="569520" cy="37980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0710BA4D-FD43-A38C-FC34-A6D88B0BE8E5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1709736" y="5692666"/>
                <a:ext cx="587160" cy="39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38342A5B-B985-2119-3E78-C9AD7EDE61D0}"/>
                  </a:ext>
                </a:extLst>
              </p14:cNvPr>
              <p14:cNvContentPartPr/>
              <p14:nvPr/>
            </p14:nvContentPartPr>
            <p14:xfrm>
              <a:off x="1024296" y="1911226"/>
              <a:ext cx="110880" cy="401688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38342A5B-B985-2119-3E78-C9AD7EDE61D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015296" y="1902586"/>
                <a:ext cx="128520" cy="4034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58478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291681" y="13380"/>
            <a:ext cx="7010400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Proteins and Amino Acids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59"/>
          <a:stretch/>
        </p:blipFill>
        <p:spPr>
          <a:xfrm>
            <a:off x="1293500" y="2126936"/>
            <a:ext cx="4806696" cy="3153407"/>
          </a:xfrm>
          <a:prstGeom prst="rect">
            <a:avLst/>
          </a:prstGeom>
        </p:spPr>
      </p:pic>
      <p:pic>
        <p:nvPicPr>
          <p:cNvPr id="6" name="Picture 2" descr="Figure 2-27">
            <a:extLst>
              <a:ext uri="{FF2B5EF4-FFF2-40B4-BE49-F238E27FC236}">
                <a16:creationId xmlns:a16="http://schemas.microsoft.com/office/drawing/2014/main" id="{CE6E67B9-78D7-47FC-8B12-92F9D02EC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0682" y="2255838"/>
            <a:ext cx="4343399" cy="315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D02B4DA-77B3-FA70-CB82-780432133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52266B-46CB-40A6-BACF-B6532705CA34}" type="datetime1">
              <a:rPr lang="en-US" smtClean="0"/>
              <a:t>8/17/2024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D1751A2-C8A3-0610-1142-46541EBC1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387471-14EE-02AB-02E3-DB8E265BB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18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550F110-9FEC-AE80-A69F-9CA3A50A63E0}"/>
              </a:ext>
            </a:extLst>
          </p:cNvPr>
          <p:cNvGrpSpPr/>
          <p:nvPr/>
        </p:nvGrpSpPr>
        <p:grpSpPr>
          <a:xfrm>
            <a:off x="6202536" y="3097786"/>
            <a:ext cx="1731600" cy="1514160"/>
            <a:chOff x="6202536" y="3097786"/>
            <a:chExt cx="1731600" cy="151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C669A9B2-5DCD-0D66-2D86-D3C78C932C2D}"/>
                    </a:ext>
                  </a:extLst>
                </p14:cNvPr>
                <p14:cNvContentPartPr/>
                <p14:nvPr/>
              </p14:nvContentPartPr>
              <p14:xfrm>
                <a:off x="6862056" y="3727066"/>
                <a:ext cx="136800" cy="46764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C669A9B2-5DCD-0D66-2D86-D3C78C932C2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53416" y="3718066"/>
                  <a:ext cx="154440" cy="48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230F735A-641A-498C-86BE-2F29F0F849DB}"/>
                    </a:ext>
                  </a:extLst>
                </p14:cNvPr>
                <p14:cNvContentPartPr/>
                <p14:nvPr/>
              </p14:nvContentPartPr>
              <p14:xfrm>
                <a:off x="6797256" y="3586666"/>
                <a:ext cx="1136880" cy="10252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230F735A-641A-498C-86BE-2F29F0F849DB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788616" y="3577666"/>
                  <a:ext cx="1154520" cy="10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89A254C-8D09-EB02-DE6F-899CA62B7DF3}"/>
                    </a:ext>
                  </a:extLst>
                </p14:cNvPr>
                <p14:cNvContentPartPr/>
                <p14:nvPr/>
              </p14:nvContentPartPr>
              <p14:xfrm>
                <a:off x="6202536" y="3492346"/>
                <a:ext cx="196560" cy="2707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89A254C-8D09-EB02-DE6F-899CA62B7DF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193896" y="3483346"/>
                  <a:ext cx="21420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EBDEA96-9631-8AE5-B63C-FC46A726B0A3}"/>
                    </a:ext>
                  </a:extLst>
                </p14:cNvPr>
                <p14:cNvContentPartPr/>
                <p14:nvPr/>
              </p14:nvContentPartPr>
              <p14:xfrm>
                <a:off x="6416376" y="3448066"/>
                <a:ext cx="186120" cy="1587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EBDEA96-9631-8AE5-B63C-FC46A726B0A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407736" y="3439066"/>
                  <a:ext cx="2037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9E428E1-F804-09DC-9FF4-DB31BA1D0031}"/>
                    </a:ext>
                  </a:extLst>
                </p14:cNvPr>
                <p14:cNvContentPartPr/>
                <p14:nvPr/>
              </p14:nvContentPartPr>
              <p14:xfrm>
                <a:off x="6478296" y="3217306"/>
                <a:ext cx="182160" cy="2124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9E428E1-F804-09DC-9FF4-DB31BA1D003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69296" y="3208666"/>
                  <a:ext cx="1998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3D78088-255B-98DE-793C-86CAB58D6B96}"/>
                    </a:ext>
                  </a:extLst>
                </p14:cNvPr>
                <p14:cNvContentPartPr/>
                <p14:nvPr/>
              </p14:nvContentPartPr>
              <p14:xfrm>
                <a:off x="6682416" y="3156826"/>
                <a:ext cx="132840" cy="2142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3D78088-255B-98DE-793C-86CAB58D6B9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73776" y="3147826"/>
                  <a:ext cx="15048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0124BF8-061F-7410-7269-C6011A3505C3}"/>
                    </a:ext>
                  </a:extLst>
                </p14:cNvPr>
                <p14:cNvContentPartPr/>
                <p14:nvPr/>
              </p14:nvContentPartPr>
              <p14:xfrm>
                <a:off x="6761616" y="3135226"/>
                <a:ext cx="34200" cy="1440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0124BF8-061F-7410-7269-C6011A3505C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752976" y="3126226"/>
                  <a:ext cx="5184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9C09CC4-E54A-C33D-B03F-229318B588A4}"/>
                    </a:ext>
                  </a:extLst>
                </p14:cNvPr>
                <p14:cNvContentPartPr/>
                <p14:nvPr/>
              </p14:nvContentPartPr>
              <p14:xfrm>
                <a:off x="6842976" y="3097786"/>
                <a:ext cx="158400" cy="1310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9C09CC4-E54A-C33D-B03F-229318B588A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34336" y="3088786"/>
                  <a:ext cx="1760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2E8E98B-DBF6-3E78-D2C2-BF2BB9086C26}"/>
                    </a:ext>
                  </a:extLst>
                </p14:cNvPr>
                <p14:cNvContentPartPr/>
                <p14:nvPr/>
              </p14:nvContentPartPr>
              <p14:xfrm>
                <a:off x="6314856" y="3891226"/>
                <a:ext cx="158040" cy="1656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2E8E98B-DBF6-3E78-D2C2-BF2BB9086C2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305856" y="3882226"/>
                  <a:ext cx="1756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D6385F3-E73F-A962-CA73-0BFFD23CC400}"/>
                    </a:ext>
                  </a:extLst>
                </p14:cNvPr>
                <p14:cNvContentPartPr/>
                <p14:nvPr/>
              </p14:nvContentPartPr>
              <p14:xfrm>
                <a:off x="6425376" y="3724186"/>
                <a:ext cx="103680" cy="1785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D6385F3-E73F-A962-CA73-0BFFD23CC40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416736" y="3715186"/>
                  <a:ext cx="12132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CE90581-29A4-DB59-BAD1-435E1322C6B9}"/>
                    </a:ext>
                  </a:extLst>
                </p14:cNvPr>
                <p14:cNvContentPartPr/>
                <p14:nvPr/>
              </p14:nvContentPartPr>
              <p14:xfrm>
                <a:off x="6536976" y="3760186"/>
                <a:ext cx="63000" cy="896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CE90581-29A4-DB59-BAD1-435E1322C6B9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528336" y="3751546"/>
                  <a:ext cx="806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8F6CB6-4A19-6EEB-050B-5F77D2422A47}"/>
                    </a:ext>
                  </a:extLst>
                </p14:cNvPr>
                <p14:cNvContentPartPr/>
                <p14:nvPr/>
              </p14:nvContentPartPr>
              <p14:xfrm>
                <a:off x="6605736" y="3570466"/>
                <a:ext cx="209160" cy="1900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8F6CB6-4A19-6EEB-050B-5F77D2422A4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597096" y="3561826"/>
                  <a:ext cx="226800" cy="20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3156990A-AAB9-2ABD-EF5D-5DCAF023456B}"/>
                  </a:ext>
                </a:extLst>
              </p14:cNvPr>
              <p14:cNvContentPartPr/>
              <p14:nvPr/>
            </p14:nvContentPartPr>
            <p14:xfrm>
              <a:off x="9084696" y="3988066"/>
              <a:ext cx="1070640" cy="47196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3156990A-AAB9-2ABD-EF5D-5DCAF023456B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9076056" y="3979426"/>
                <a:ext cx="1088280" cy="48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656ABBFE-A081-5CD7-B4C7-EF17D449EBAA}"/>
              </a:ext>
            </a:extLst>
          </p:cNvPr>
          <p:cNvGrpSpPr/>
          <p:nvPr/>
        </p:nvGrpSpPr>
        <p:grpSpPr>
          <a:xfrm>
            <a:off x="10864536" y="3210826"/>
            <a:ext cx="1342080" cy="686880"/>
            <a:chOff x="10864536" y="3210826"/>
            <a:chExt cx="1342080" cy="686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3A01C05A-04F2-2432-DB92-F4F8BEFAE516}"/>
                    </a:ext>
                  </a:extLst>
                </p14:cNvPr>
                <p14:cNvContentPartPr/>
                <p14:nvPr/>
              </p14:nvContentPartPr>
              <p14:xfrm>
                <a:off x="10864536" y="3388306"/>
                <a:ext cx="223920" cy="3106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3A01C05A-04F2-2432-DB92-F4F8BEFAE51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855536" y="3379306"/>
                  <a:ext cx="24156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0AD4C42-AC91-7CF9-7A45-B0F5FE380D89}"/>
                    </a:ext>
                  </a:extLst>
                </p14:cNvPr>
                <p14:cNvContentPartPr/>
                <p14:nvPr/>
              </p14:nvContentPartPr>
              <p14:xfrm>
                <a:off x="11007096" y="3465346"/>
                <a:ext cx="21960" cy="18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0AD4C42-AC91-7CF9-7A45-B0F5FE380D8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0998096" y="3456706"/>
                  <a:ext cx="39600" cy="1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58193AC-78BA-CF7C-D870-55E5CAEB8783}"/>
                    </a:ext>
                  </a:extLst>
                </p14:cNvPr>
                <p14:cNvContentPartPr/>
                <p14:nvPr/>
              </p14:nvContentPartPr>
              <p14:xfrm>
                <a:off x="11129136" y="3439426"/>
                <a:ext cx="146520" cy="1015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58193AC-78BA-CF7C-D870-55E5CAEB878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120496" y="3430786"/>
                  <a:ext cx="16416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DCC61BC-9A09-6F3E-2BD4-35CB503445F4}"/>
                    </a:ext>
                  </a:extLst>
                </p14:cNvPr>
                <p14:cNvContentPartPr/>
                <p14:nvPr/>
              </p14:nvContentPartPr>
              <p14:xfrm>
                <a:off x="11299056" y="3343306"/>
                <a:ext cx="109440" cy="1112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DCC61BC-9A09-6F3E-2BD4-35CB503445F4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290416" y="3334666"/>
                  <a:ext cx="1270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01B5B6C-2C31-D716-1DF1-6627D415B6C7}"/>
                    </a:ext>
                  </a:extLst>
                </p14:cNvPr>
                <p14:cNvContentPartPr/>
                <p14:nvPr/>
              </p14:nvContentPartPr>
              <p14:xfrm>
                <a:off x="11426136" y="3210826"/>
                <a:ext cx="169560" cy="1681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01B5B6C-2C31-D716-1DF1-6627D415B6C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1417136" y="3201826"/>
                  <a:ext cx="1872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83726D1-309D-50B1-2933-0E5FCAB47D74}"/>
                    </a:ext>
                  </a:extLst>
                </p14:cNvPr>
                <p14:cNvContentPartPr/>
                <p14:nvPr/>
              </p14:nvContentPartPr>
              <p14:xfrm>
                <a:off x="11388696" y="3669106"/>
                <a:ext cx="124200" cy="2286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83726D1-309D-50B1-2933-0E5FCAB47D74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379696" y="3660466"/>
                  <a:ext cx="14184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62B642B-31C7-E354-AEE8-B959CBA933A5}"/>
                    </a:ext>
                  </a:extLst>
                </p14:cNvPr>
                <p14:cNvContentPartPr/>
                <p14:nvPr/>
              </p14:nvContentPartPr>
              <p14:xfrm>
                <a:off x="11539176" y="3632746"/>
                <a:ext cx="74160" cy="759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62B642B-31C7-E354-AEE8-B959CBA933A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530176" y="3624106"/>
                  <a:ext cx="9180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21E15A6-2483-F33E-0081-EC2A20444C3E}"/>
                    </a:ext>
                  </a:extLst>
                </p14:cNvPr>
                <p14:cNvContentPartPr/>
                <p14:nvPr/>
              </p14:nvContentPartPr>
              <p14:xfrm>
                <a:off x="11642136" y="3475426"/>
                <a:ext cx="39960" cy="1594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21E15A6-2483-F33E-0081-EC2A20444C3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633136" y="3466786"/>
                  <a:ext cx="576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06B4918-9A7F-272C-45A4-C84F112FA330}"/>
                    </a:ext>
                  </a:extLst>
                </p14:cNvPr>
                <p14:cNvContentPartPr/>
                <p14:nvPr/>
              </p14:nvContentPartPr>
              <p14:xfrm>
                <a:off x="11687496" y="3558946"/>
                <a:ext cx="102600" cy="1861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06B4918-9A7F-272C-45A4-C84F112FA33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678496" y="3550306"/>
                  <a:ext cx="1202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F11A403-59D0-D4A8-8858-FBDE49346493}"/>
                    </a:ext>
                  </a:extLst>
                </p14:cNvPr>
                <p14:cNvContentPartPr/>
                <p14:nvPr/>
              </p14:nvContentPartPr>
              <p14:xfrm>
                <a:off x="11795856" y="3377866"/>
                <a:ext cx="342720" cy="1998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F11A403-59D0-D4A8-8858-FBDE4934649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786856" y="3368866"/>
                  <a:ext cx="36036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45AAB59-FDE3-AE9F-0D06-7D9D3ED2B4A0}"/>
                    </a:ext>
                  </a:extLst>
                </p14:cNvPr>
                <p14:cNvContentPartPr/>
                <p14:nvPr/>
              </p14:nvContentPartPr>
              <p14:xfrm>
                <a:off x="12141816" y="3430066"/>
                <a:ext cx="64800" cy="1980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45AAB59-FDE3-AE9F-0D06-7D9D3ED2B4A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2132816" y="3421066"/>
                  <a:ext cx="82440" cy="37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975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7F66C5-4BB4-42AC-B407-F65ABB88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815" y="1266256"/>
            <a:ext cx="5671966" cy="1877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373242-D475-4D36-8872-7BC768FF130C}"/>
              </a:ext>
            </a:extLst>
          </p:cNvPr>
          <p:cNvSpPr txBox="1"/>
          <p:nvPr/>
        </p:nvSpPr>
        <p:spPr>
          <a:xfrm>
            <a:off x="472282" y="1112837"/>
            <a:ext cx="3345129" cy="394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b="1" dirty="0">
              <a:latin typeface="Arial" panose="020B0604020202020204" pitchFamily="34" charset="0"/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Primary - sequence of amino acids, no 3D structural information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Secondary - local structural elements, only mainchain atoms involved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Tertiary - 3D position of </a:t>
            </a:r>
            <a:r>
              <a:rPr lang="en-US" b="1" i="1" dirty="0">
                <a:latin typeface="Arial" panose="020B0604020202020204" pitchFamily="34" charset="0"/>
              </a:rPr>
              <a:t>all</a:t>
            </a:r>
            <a:r>
              <a:rPr lang="en-US" dirty="0">
                <a:latin typeface="Arial" panose="020B0604020202020204" pitchFamily="34" charset="0"/>
              </a:rPr>
              <a:t> atoms, functional form of many proteins.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Quaternary - multiple chains – multiple chains often required for function.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A99595-C971-439E-AC44-293E39425FE2}"/>
              </a:ext>
            </a:extLst>
          </p:cNvPr>
          <p:cNvSpPr txBox="1"/>
          <p:nvPr/>
        </p:nvSpPr>
        <p:spPr>
          <a:xfrm>
            <a:off x="6956920" y="4789487"/>
            <a:ext cx="163698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rgbClr val="FF0000"/>
                </a:solidFill>
                <a:latin typeface="Arial" panose="020B0604020202020204" pitchFamily="34" charset="0"/>
              </a:rPr>
              <a:t>Biological Function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E64731A-7479-44BE-A2F4-E279FB02878F}"/>
              </a:ext>
            </a:extLst>
          </p:cNvPr>
          <p:cNvSpPr/>
          <p:nvPr/>
        </p:nvSpPr>
        <p:spPr>
          <a:xfrm>
            <a:off x="6892132" y="4846639"/>
            <a:ext cx="1478264" cy="2198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4D06CDF-92AD-47A4-96FA-317FFBB3F3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276" y="3604271"/>
            <a:ext cx="774299" cy="58537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E28FCF-BD66-4698-B878-7C594777BE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7455" y="3305553"/>
            <a:ext cx="1279585" cy="18216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6C5BCFE-213E-43F8-A598-3A43A2DB0DB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778" b="75555"/>
          <a:stretch/>
        </p:blipFill>
        <p:spPr>
          <a:xfrm>
            <a:off x="6784723" y="3261049"/>
            <a:ext cx="929475" cy="12028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064E2F-6E67-4A65-955A-C02E884712B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4445" b="22063"/>
          <a:stretch/>
        </p:blipFill>
        <p:spPr>
          <a:xfrm>
            <a:off x="6942642" y="4560080"/>
            <a:ext cx="1005125" cy="85725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FB9C10-B885-4E50-AD1C-4672AC238F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0063" y="3303589"/>
            <a:ext cx="1128127" cy="1505129"/>
          </a:xfrm>
          <a:prstGeom prst="rect">
            <a:avLst/>
          </a:prstGeom>
        </p:spPr>
      </p:pic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EFED047D-BFEE-451E-A9B0-1DB37190614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88238" y="1642330"/>
          <a:ext cx="1298417" cy="10445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8" imgW="1751860" imgH="1409437" progId="MDLDrawOLE.MDLDrawObject.1">
                  <p:embed/>
                </p:oleObj>
              </mc:Choice>
              <mc:Fallback>
                <p:oleObj name="MDLDrawObject Class" r:id="rId8" imgW="1751860" imgH="1409437" progId="MDLDrawOLE.MDLDrawObject.1">
                  <p:embed/>
                  <p:pic>
                    <p:nvPicPr>
                      <p:cNvPr id="18" name="Object 17">
                        <a:extLst>
                          <a:ext uri="{FF2B5EF4-FFF2-40B4-BE49-F238E27FC236}">
                            <a16:creationId xmlns:a16="http://schemas.microsoft.com/office/drawing/2014/main" id="{EFED047D-BFEE-451E-A9B0-1DB3719061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988238" y="1642330"/>
                        <a:ext cx="1298417" cy="10445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B27AD45B-1A1A-4954-95F1-81A5923CD2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99376" y="3289008"/>
            <a:ext cx="1301837" cy="182428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AEB7DF0-882E-4118-ABA2-CE6C279A2EA7}"/>
              </a:ext>
            </a:extLst>
          </p:cNvPr>
          <p:cNvSpPr txBox="1"/>
          <p:nvPr/>
        </p:nvSpPr>
        <p:spPr>
          <a:xfrm>
            <a:off x="9599374" y="5189927"/>
            <a:ext cx="13716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latin typeface="Arial" panose="020B0604020202020204" pitchFamily="34" charset="0"/>
              </a:rPr>
              <a:t>(White and black represent two different chains)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BA0AD5-B3B9-4739-B6B5-E5C4D019F7D4}"/>
              </a:ext>
            </a:extLst>
          </p:cNvPr>
          <p:cNvSpPr/>
          <p:nvPr/>
        </p:nvSpPr>
        <p:spPr>
          <a:xfrm>
            <a:off x="4461403" y="400982"/>
            <a:ext cx="51812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Structural Hierarchy of Proteins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C792727-3E3C-A96B-46D4-1635E08D3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FF2A9E-3052-4219-9A41-D1329B8CBF12}" type="datetime1">
              <a:rPr lang="en-US" smtClean="0"/>
              <a:t>8/17/2024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375AC417-193B-395E-E2FD-A996FD03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D879E0B8-0223-9142-5B13-3707BC6D7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19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FD7CE04-E8A3-F6EE-99CC-F7BCD711331E}"/>
                  </a:ext>
                </a:extLst>
              </p14:cNvPr>
              <p14:cNvContentPartPr/>
              <p14:nvPr/>
            </p14:nvContentPartPr>
            <p14:xfrm>
              <a:off x="6343296" y="854986"/>
              <a:ext cx="1048320" cy="77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FD7CE04-E8A3-F6EE-99CC-F7BCD711331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334296" y="845986"/>
                <a:ext cx="106596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23BC6D12-E133-8548-150A-97D9199B4821}"/>
                  </a:ext>
                </a:extLst>
              </p14:cNvPr>
              <p14:cNvContentPartPr/>
              <p14:nvPr/>
            </p14:nvContentPartPr>
            <p14:xfrm>
              <a:off x="4156656" y="3400186"/>
              <a:ext cx="1117440" cy="84780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23BC6D12-E133-8548-150A-97D9199B482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147656" y="3391186"/>
                <a:ext cx="1135080" cy="86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F08DC8B7-9906-531B-2F7D-D605FE905F62}"/>
              </a:ext>
            </a:extLst>
          </p:cNvPr>
          <p:cNvGrpSpPr/>
          <p:nvPr/>
        </p:nvGrpSpPr>
        <p:grpSpPr>
          <a:xfrm>
            <a:off x="3667056" y="1345666"/>
            <a:ext cx="344880" cy="350280"/>
            <a:chOff x="3667056" y="1345666"/>
            <a:chExt cx="344880" cy="35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3110B71-0500-DBE6-12B8-E0F096CBC92D}"/>
                    </a:ext>
                  </a:extLst>
                </p14:cNvPr>
                <p14:cNvContentPartPr/>
                <p14:nvPr/>
              </p14:nvContentPartPr>
              <p14:xfrm>
                <a:off x="3667056" y="1489666"/>
                <a:ext cx="167760" cy="2062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3110B71-0500-DBE6-12B8-E0F096CBC92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658416" y="1481026"/>
                  <a:ext cx="1854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3293B8F-68E4-5289-8794-887D41BF3D4B}"/>
                    </a:ext>
                  </a:extLst>
                </p14:cNvPr>
                <p14:cNvContentPartPr/>
                <p14:nvPr/>
              </p14:nvContentPartPr>
              <p14:xfrm>
                <a:off x="3726456" y="1565986"/>
                <a:ext cx="42840" cy="680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3293B8F-68E4-5289-8794-887D41BF3D4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17456" y="1556986"/>
                  <a:ext cx="6048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DB841E1-B542-B9AA-4DA5-78CB6DE9BE09}"/>
                    </a:ext>
                  </a:extLst>
                </p14:cNvPr>
                <p14:cNvContentPartPr/>
                <p14:nvPr/>
              </p14:nvContentPartPr>
              <p14:xfrm>
                <a:off x="3848496" y="1345666"/>
                <a:ext cx="163440" cy="1764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DB841E1-B542-B9AA-4DA5-78CB6DE9BE09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839856" y="1337026"/>
                  <a:ext cx="181080" cy="19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628A4ADA-E08A-3496-039B-7EF36957B487}"/>
                  </a:ext>
                </a:extLst>
              </p14:cNvPr>
              <p14:cNvContentPartPr/>
              <p14:nvPr/>
            </p14:nvContentPartPr>
            <p14:xfrm>
              <a:off x="5327736" y="2861626"/>
              <a:ext cx="1324800" cy="41904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628A4ADA-E08A-3496-039B-7EF36957B487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319096" y="2852626"/>
                <a:ext cx="134244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FD6F0B78-91BB-201D-BD0F-C46F4ABF9B85}"/>
                  </a:ext>
                </a:extLst>
              </p14:cNvPr>
              <p14:cNvContentPartPr/>
              <p14:nvPr/>
            </p14:nvContentPartPr>
            <p14:xfrm>
              <a:off x="5565336" y="3513946"/>
              <a:ext cx="147960" cy="134676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FD6F0B78-91BB-201D-BD0F-C46F4ABF9B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556696" y="3504946"/>
                <a:ext cx="165600" cy="136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9FC94EA9-7520-26EF-2BFF-20D7C2D505E1}"/>
                  </a:ext>
                </a:extLst>
              </p14:cNvPr>
              <p14:cNvContentPartPr/>
              <p14:nvPr/>
            </p14:nvContentPartPr>
            <p14:xfrm>
              <a:off x="6671256" y="2837146"/>
              <a:ext cx="1338480" cy="40572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9FC94EA9-7520-26EF-2BFF-20D7C2D505E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6662616" y="2828506"/>
                <a:ext cx="1356120" cy="4233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DE0DA6D7-E146-924E-DC4D-6BD1B4AC0F54}"/>
              </a:ext>
            </a:extLst>
          </p:cNvPr>
          <p:cNvGrpSpPr/>
          <p:nvPr/>
        </p:nvGrpSpPr>
        <p:grpSpPr>
          <a:xfrm>
            <a:off x="7163376" y="876586"/>
            <a:ext cx="1470960" cy="919080"/>
            <a:chOff x="7163376" y="876586"/>
            <a:chExt cx="1470960" cy="919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942DC76-3FEB-3B5E-450F-618CEB0DB392}"/>
                    </a:ext>
                  </a:extLst>
                </p14:cNvPr>
                <p14:cNvContentPartPr/>
                <p14:nvPr/>
              </p14:nvContentPartPr>
              <p14:xfrm>
                <a:off x="7163376" y="1477426"/>
                <a:ext cx="221760" cy="31824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942DC76-3FEB-3B5E-450F-618CEB0DB39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154376" y="1468426"/>
                  <a:ext cx="23940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D227EE4-FA42-C619-7B83-9A4194ABB9AF}"/>
                    </a:ext>
                  </a:extLst>
                </p14:cNvPr>
                <p14:cNvContentPartPr/>
                <p14:nvPr/>
              </p14:nvContentPartPr>
              <p14:xfrm>
                <a:off x="7433376" y="1389946"/>
                <a:ext cx="101520" cy="1141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D227EE4-FA42-C619-7B83-9A4194ABB9A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424376" y="1381306"/>
                  <a:ext cx="1191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CA7A17C-B84B-4CF1-B0DE-337E1062B6BE}"/>
                    </a:ext>
                  </a:extLst>
                </p14:cNvPr>
                <p14:cNvContentPartPr/>
                <p14:nvPr/>
              </p14:nvContentPartPr>
              <p14:xfrm>
                <a:off x="7574136" y="1139746"/>
                <a:ext cx="190080" cy="286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CA7A17C-B84B-4CF1-B0DE-337E1062B6B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565496" y="1131106"/>
                  <a:ext cx="207720" cy="30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0FDCE1E-0CA0-9926-7E9F-28FB0CCCD564}"/>
                    </a:ext>
                  </a:extLst>
                </p14:cNvPr>
                <p14:cNvContentPartPr/>
                <p14:nvPr/>
              </p14:nvContentPartPr>
              <p14:xfrm>
                <a:off x="7840896" y="1403266"/>
                <a:ext cx="107280" cy="1558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0FDCE1E-0CA0-9926-7E9F-28FB0CCCD56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832256" y="1394266"/>
                  <a:ext cx="1249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AB12845-87BA-8831-D6E7-1289201A2253}"/>
                    </a:ext>
                  </a:extLst>
                </p14:cNvPr>
                <p14:cNvContentPartPr/>
                <p14:nvPr/>
              </p14:nvContentPartPr>
              <p14:xfrm>
                <a:off x="7928016" y="1208866"/>
                <a:ext cx="105840" cy="2008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AB12845-87BA-8831-D6E7-1289201A225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919016" y="1200226"/>
                  <a:ext cx="1234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73000AA-D9C7-42A1-3A6B-B09591F8A61D}"/>
                    </a:ext>
                  </a:extLst>
                </p14:cNvPr>
                <p14:cNvContentPartPr/>
                <p14:nvPr/>
              </p14:nvContentPartPr>
              <p14:xfrm>
                <a:off x="7931616" y="1244506"/>
                <a:ext cx="156600" cy="1184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73000AA-D9C7-42A1-3A6B-B09591F8A61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922976" y="1235506"/>
                  <a:ext cx="1742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BB5BA122-3052-A95E-27B4-0C338C22E236}"/>
                    </a:ext>
                  </a:extLst>
                </p14:cNvPr>
                <p14:cNvContentPartPr/>
                <p14:nvPr/>
              </p14:nvContentPartPr>
              <p14:xfrm>
                <a:off x="8118456" y="934906"/>
                <a:ext cx="303480" cy="3409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BB5BA122-3052-A95E-27B4-0C338C22E236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109456" y="926266"/>
                  <a:ext cx="32112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55E0888-5D1E-ECF6-0F11-5B05E9BEFA73}"/>
                    </a:ext>
                  </a:extLst>
                </p14:cNvPr>
                <p14:cNvContentPartPr/>
                <p14:nvPr/>
              </p14:nvContentPartPr>
              <p14:xfrm>
                <a:off x="8354256" y="876586"/>
                <a:ext cx="280080" cy="1803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55E0888-5D1E-ECF6-0F11-5B05E9BEFA7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345256" y="867586"/>
                  <a:ext cx="297720" cy="19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C83521C-3207-5800-2904-665AD97A12C1}"/>
              </a:ext>
            </a:extLst>
          </p:cNvPr>
          <p:cNvGrpSpPr/>
          <p:nvPr/>
        </p:nvGrpSpPr>
        <p:grpSpPr>
          <a:xfrm>
            <a:off x="7051416" y="3329986"/>
            <a:ext cx="707400" cy="1997280"/>
            <a:chOff x="7051416" y="3329986"/>
            <a:chExt cx="707400" cy="1997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B7B1C21-8233-072E-BF3F-EF9CE88AD292}"/>
                    </a:ext>
                  </a:extLst>
                </p14:cNvPr>
                <p14:cNvContentPartPr/>
                <p14:nvPr/>
              </p14:nvContentPartPr>
              <p14:xfrm>
                <a:off x="7103616" y="3329986"/>
                <a:ext cx="217800" cy="113004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B7B1C21-8233-072E-BF3F-EF9CE88AD29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094616" y="3320986"/>
                  <a:ext cx="235440" cy="11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6FACB58-7495-29DC-50C2-664790BD238F}"/>
                    </a:ext>
                  </a:extLst>
                </p14:cNvPr>
                <p14:cNvContentPartPr/>
                <p14:nvPr/>
              </p14:nvContentPartPr>
              <p14:xfrm>
                <a:off x="7051416" y="4602226"/>
                <a:ext cx="707400" cy="7250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6FACB58-7495-29DC-50C2-664790BD238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042776" y="4593226"/>
                  <a:ext cx="725040" cy="74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E6BCBE2-2542-EF1A-28FE-724A47AECDC2}"/>
              </a:ext>
            </a:extLst>
          </p:cNvPr>
          <p:cNvGrpSpPr/>
          <p:nvPr/>
        </p:nvGrpSpPr>
        <p:grpSpPr>
          <a:xfrm>
            <a:off x="7079856" y="5480626"/>
            <a:ext cx="808560" cy="651960"/>
            <a:chOff x="7079856" y="5480626"/>
            <a:chExt cx="808560" cy="65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56C20388-F123-5504-CA81-5638BEF2C5B6}"/>
                    </a:ext>
                  </a:extLst>
                </p14:cNvPr>
                <p14:cNvContentPartPr/>
                <p14:nvPr/>
              </p14:nvContentPartPr>
              <p14:xfrm>
                <a:off x="7079856" y="5839906"/>
                <a:ext cx="130320" cy="2926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56C20388-F123-5504-CA81-5638BEF2C5B6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071216" y="5830906"/>
                  <a:ext cx="14796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6BBEBB0-DAE1-9F77-B44F-4B7BC7FEF731}"/>
                    </a:ext>
                  </a:extLst>
                </p14:cNvPr>
                <p14:cNvContentPartPr/>
                <p14:nvPr/>
              </p14:nvContentPartPr>
              <p14:xfrm>
                <a:off x="7246536" y="5861146"/>
                <a:ext cx="37440" cy="342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6BBEBB0-DAE1-9F77-B44F-4B7BC7FEF731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237536" y="5852146"/>
                  <a:ext cx="550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F41FB63-E63F-B04E-3F5E-4BF1331E7C35}"/>
                    </a:ext>
                  </a:extLst>
                </p14:cNvPr>
                <p14:cNvContentPartPr/>
                <p14:nvPr/>
              </p14:nvContentPartPr>
              <p14:xfrm>
                <a:off x="7359936" y="5738746"/>
                <a:ext cx="103680" cy="1501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F41FB63-E63F-B04E-3F5E-4BF1331E7C35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350936" y="5730106"/>
                  <a:ext cx="12132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8F2948D-6EE7-5AF6-9003-BCDB78C41EE1}"/>
                    </a:ext>
                  </a:extLst>
                </p14:cNvPr>
                <p14:cNvContentPartPr/>
                <p14:nvPr/>
              </p14:nvContentPartPr>
              <p14:xfrm>
                <a:off x="7433016" y="5497546"/>
                <a:ext cx="371880" cy="3106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8F2948D-6EE7-5AF6-9003-BCDB78C41EE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424376" y="5488906"/>
                  <a:ext cx="38952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ADB7831-190C-ADFE-4151-DBB551772761}"/>
                    </a:ext>
                  </a:extLst>
                </p14:cNvPr>
                <p14:cNvContentPartPr/>
                <p14:nvPr/>
              </p14:nvContentPartPr>
              <p14:xfrm>
                <a:off x="7722456" y="5480626"/>
                <a:ext cx="165960" cy="1141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ADB7831-190C-ADFE-4151-DBB551772761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713816" y="5471986"/>
                  <a:ext cx="183600" cy="13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BC2527E-521A-731D-9828-4DC222A0EE8D}"/>
              </a:ext>
            </a:extLst>
          </p:cNvPr>
          <p:cNvGrpSpPr/>
          <p:nvPr/>
        </p:nvGrpSpPr>
        <p:grpSpPr>
          <a:xfrm>
            <a:off x="7808496" y="3842266"/>
            <a:ext cx="305280" cy="307440"/>
            <a:chOff x="7808496" y="3842266"/>
            <a:chExt cx="305280" cy="307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D3FB64AF-A2CA-033E-C370-9AD4A93D519F}"/>
                    </a:ext>
                  </a:extLst>
                </p14:cNvPr>
                <p14:cNvContentPartPr/>
                <p14:nvPr/>
              </p14:nvContentPartPr>
              <p14:xfrm>
                <a:off x="7808496" y="3889786"/>
                <a:ext cx="222840" cy="496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D3FB64AF-A2CA-033E-C370-9AD4A93D519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799496" y="3881146"/>
                  <a:ext cx="2404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BCADC7B-7C80-8F44-3358-8D4FBD983884}"/>
                    </a:ext>
                  </a:extLst>
                </p14:cNvPr>
                <p14:cNvContentPartPr/>
                <p14:nvPr/>
              </p14:nvContentPartPr>
              <p14:xfrm>
                <a:off x="7861776" y="3997426"/>
                <a:ext cx="230400" cy="590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BCADC7B-7C80-8F44-3358-8D4FBD98388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853136" y="3988786"/>
                  <a:ext cx="2480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50B506D3-04FB-4269-0E12-29C37588B4F9}"/>
                    </a:ext>
                  </a:extLst>
                </p14:cNvPr>
                <p14:cNvContentPartPr/>
                <p14:nvPr/>
              </p14:nvContentPartPr>
              <p14:xfrm>
                <a:off x="7951416" y="3884386"/>
                <a:ext cx="162360" cy="2404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50B506D3-04FB-4269-0E12-29C37588B4F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942416" y="3875746"/>
                  <a:ext cx="1800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492663A-BCED-FD94-2699-49FBAB71145E}"/>
                    </a:ext>
                  </a:extLst>
                </p14:cNvPr>
                <p14:cNvContentPartPr/>
                <p14:nvPr/>
              </p14:nvContentPartPr>
              <p14:xfrm>
                <a:off x="7937736" y="3842266"/>
                <a:ext cx="73080" cy="3074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492663A-BCED-FD94-2699-49FBAB71145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7929096" y="3833266"/>
                  <a:ext cx="9072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E234863-5FC5-E9B5-CD34-24C7B0708D7C}"/>
                    </a:ext>
                  </a:extLst>
                </p14:cNvPr>
                <p14:cNvContentPartPr/>
                <p14:nvPr/>
              </p14:nvContentPartPr>
              <p14:xfrm>
                <a:off x="7937016" y="3875026"/>
                <a:ext cx="173520" cy="2242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E234863-5FC5-E9B5-CD34-24C7B0708D7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928016" y="3866386"/>
                  <a:ext cx="191160" cy="24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DA55644-E88B-6A57-0EE6-235017B732E2}"/>
                  </a:ext>
                </a:extLst>
              </p14:cNvPr>
              <p14:cNvContentPartPr/>
              <p14:nvPr/>
            </p14:nvContentPartPr>
            <p14:xfrm>
              <a:off x="8169576" y="2917426"/>
              <a:ext cx="1144080" cy="32832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DA55644-E88B-6A57-0EE6-235017B732E2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160576" y="2908426"/>
                <a:ext cx="1161720" cy="34596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8963F2A6-F4C2-4E96-4F85-7DFDF6B0B918}"/>
              </a:ext>
            </a:extLst>
          </p:cNvPr>
          <p:cNvGrpSpPr/>
          <p:nvPr/>
        </p:nvGrpSpPr>
        <p:grpSpPr>
          <a:xfrm>
            <a:off x="8784456" y="534946"/>
            <a:ext cx="1985400" cy="1026360"/>
            <a:chOff x="8784456" y="534946"/>
            <a:chExt cx="1985400" cy="1026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4520E3-460A-C4A0-93D4-C8C0FF70138D}"/>
                    </a:ext>
                  </a:extLst>
                </p14:cNvPr>
                <p14:cNvContentPartPr/>
                <p14:nvPr/>
              </p14:nvContentPartPr>
              <p14:xfrm>
                <a:off x="8784456" y="1207786"/>
                <a:ext cx="218880" cy="1620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4520E3-460A-C4A0-93D4-C8C0FF70138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775456" y="1198786"/>
                  <a:ext cx="23652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2C23E90-391B-BFCE-10A8-26F726EECEB0}"/>
                    </a:ext>
                  </a:extLst>
                </p14:cNvPr>
                <p14:cNvContentPartPr/>
                <p14:nvPr/>
              </p14:nvContentPartPr>
              <p14:xfrm>
                <a:off x="9012696" y="991426"/>
                <a:ext cx="307080" cy="2188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2C23E90-391B-BFCE-10A8-26F726EECEB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004056" y="982426"/>
                  <a:ext cx="3247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212A956-7D0F-0101-C45B-B478B62BBC09}"/>
                    </a:ext>
                  </a:extLst>
                </p14:cNvPr>
                <p14:cNvContentPartPr/>
                <p14:nvPr/>
              </p14:nvContentPartPr>
              <p14:xfrm>
                <a:off x="9301776" y="687946"/>
                <a:ext cx="271080" cy="3376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212A956-7D0F-0101-C45B-B478B62BBC0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292776" y="679306"/>
                  <a:ext cx="28872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A0D4272-BA98-103D-EA7E-02836E0B5C32}"/>
                    </a:ext>
                  </a:extLst>
                </p14:cNvPr>
                <p14:cNvContentPartPr/>
                <p14:nvPr/>
              </p14:nvContentPartPr>
              <p14:xfrm>
                <a:off x="9449016" y="809626"/>
                <a:ext cx="126720" cy="496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A0D4272-BA98-103D-EA7E-02836E0B5C3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440376" y="800626"/>
                  <a:ext cx="14436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D24CF6ED-531D-27D0-52CB-F1595E35DC6E}"/>
                    </a:ext>
                  </a:extLst>
                </p14:cNvPr>
                <p14:cNvContentPartPr/>
                <p14:nvPr/>
              </p14:nvContentPartPr>
              <p14:xfrm>
                <a:off x="9604536" y="767866"/>
                <a:ext cx="65520" cy="1054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D24CF6ED-531D-27D0-52CB-F1595E35DC6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595896" y="758866"/>
                  <a:ext cx="831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C275D87-6EB9-2E26-192D-77FD92C03A5B}"/>
                    </a:ext>
                  </a:extLst>
                </p14:cNvPr>
                <p14:cNvContentPartPr/>
                <p14:nvPr/>
              </p14:nvContentPartPr>
              <p14:xfrm>
                <a:off x="9097656" y="1288786"/>
                <a:ext cx="161280" cy="2725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C275D87-6EB9-2E26-192D-77FD92C03A5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088656" y="1280146"/>
                  <a:ext cx="17892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3DEAA56-86E7-AF1A-51B6-3E1E6C62671D}"/>
                    </a:ext>
                  </a:extLst>
                </p14:cNvPr>
                <p14:cNvContentPartPr/>
                <p14:nvPr/>
              </p14:nvContentPartPr>
              <p14:xfrm>
                <a:off x="9167136" y="1256026"/>
                <a:ext cx="211680" cy="1494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3DEAA56-86E7-AF1A-51B6-3E1E6C62671D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158496" y="1247026"/>
                  <a:ext cx="2293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E25675F-DA34-4BA3-C7E5-677E51A8AF6B}"/>
                    </a:ext>
                  </a:extLst>
                </p14:cNvPr>
                <p14:cNvContentPartPr/>
                <p14:nvPr/>
              </p14:nvContentPartPr>
              <p14:xfrm>
                <a:off x="9418416" y="953626"/>
                <a:ext cx="243720" cy="3272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E25675F-DA34-4BA3-C7E5-677E51A8AF6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409416" y="944986"/>
                  <a:ext cx="26136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3912E66-A006-3FA3-D20E-CDE139032610}"/>
                    </a:ext>
                  </a:extLst>
                </p14:cNvPr>
                <p14:cNvContentPartPr/>
                <p14:nvPr/>
              </p14:nvContentPartPr>
              <p14:xfrm>
                <a:off x="9608136" y="1005826"/>
                <a:ext cx="239400" cy="622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3912E66-A006-3FA3-D20E-CDE13903261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599496" y="997186"/>
                  <a:ext cx="2570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DE37A8D-CC61-BD49-826B-3101C58DF4AB}"/>
                    </a:ext>
                  </a:extLst>
                </p14:cNvPr>
                <p14:cNvContentPartPr/>
                <p14:nvPr/>
              </p14:nvContentPartPr>
              <p14:xfrm>
                <a:off x="9858336" y="534946"/>
                <a:ext cx="314640" cy="3006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DE37A8D-CC61-BD49-826B-3101C58DF4AB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849696" y="526306"/>
                  <a:ext cx="3322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13DC89FC-C279-A912-801E-AEB79EC1E4DE}"/>
                    </a:ext>
                  </a:extLst>
                </p14:cNvPr>
                <p14:cNvContentPartPr/>
                <p14:nvPr/>
              </p14:nvContentPartPr>
              <p14:xfrm>
                <a:off x="9959496" y="756346"/>
                <a:ext cx="298080" cy="2631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13DC89FC-C279-A912-801E-AEB79EC1E4D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950856" y="747346"/>
                  <a:ext cx="3157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9045764-62BD-33CB-49A0-031A160F7E30}"/>
                    </a:ext>
                  </a:extLst>
                </p14:cNvPr>
                <p14:cNvContentPartPr/>
                <p14:nvPr/>
              </p14:nvContentPartPr>
              <p14:xfrm>
                <a:off x="10287816" y="664546"/>
                <a:ext cx="167400" cy="1544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9045764-62BD-33CB-49A0-031A160F7E3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0279176" y="655546"/>
                  <a:ext cx="18504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0CC73F8-69FD-721E-BFC8-0D160E4DCA4C}"/>
                    </a:ext>
                  </a:extLst>
                </p14:cNvPr>
                <p14:cNvContentPartPr/>
                <p14:nvPr/>
              </p14:nvContentPartPr>
              <p14:xfrm>
                <a:off x="10363056" y="607666"/>
                <a:ext cx="34200" cy="136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0CC73F8-69FD-721E-BFC8-0D160E4DCA4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0354416" y="599026"/>
                  <a:ext cx="518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75E7A17-0700-1A53-8047-39846F7766BE}"/>
                    </a:ext>
                  </a:extLst>
                </p14:cNvPr>
                <p14:cNvContentPartPr/>
                <p14:nvPr/>
              </p14:nvContentPartPr>
              <p14:xfrm>
                <a:off x="10476456" y="575986"/>
                <a:ext cx="293400" cy="1080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75E7A17-0700-1A53-8047-39846F7766BE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0467816" y="567346"/>
                  <a:ext cx="311040" cy="12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95AA4F0-C156-01A0-C821-B894E85E77FC}"/>
                  </a:ext>
                </a:extLst>
              </p14:cNvPr>
              <p14:cNvContentPartPr/>
              <p14:nvPr/>
            </p14:nvContentPartPr>
            <p14:xfrm>
              <a:off x="9455496" y="2862346"/>
              <a:ext cx="1464120" cy="4035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95AA4F0-C156-01A0-C821-B894E85E77FC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9446496" y="2853706"/>
                <a:ext cx="1481760" cy="42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75CD57A2-ADD4-B9B6-5A5B-B8DC7F57AE40}"/>
              </a:ext>
            </a:extLst>
          </p:cNvPr>
          <p:cNvGrpSpPr/>
          <p:nvPr/>
        </p:nvGrpSpPr>
        <p:grpSpPr>
          <a:xfrm>
            <a:off x="10361976" y="1212826"/>
            <a:ext cx="1632240" cy="1001160"/>
            <a:chOff x="10361976" y="1212826"/>
            <a:chExt cx="1632240" cy="1001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3FD68FA-9FE7-CBD7-2F71-AF5A7564053A}"/>
                    </a:ext>
                  </a:extLst>
                </p14:cNvPr>
                <p14:cNvContentPartPr/>
                <p14:nvPr/>
              </p14:nvContentPartPr>
              <p14:xfrm>
                <a:off x="10361976" y="1579666"/>
                <a:ext cx="680760" cy="5472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3FD68FA-9FE7-CBD7-2F71-AF5A7564053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353336" y="1571026"/>
                  <a:ext cx="698400" cy="56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3F765EB-C4D5-E3C7-1E7A-8264091FF7FC}"/>
                    </a:ext>
                  </a:extLst>
                </p14:cNvPr>
                <p14:cNvContentPartPr/>
                <p14:nvPr/>
              </p14:nvContentPartPr>
              <p14:xfrm>
                <a:off x="10720176" y="1536466"/>
                <a:ext cx="352800" cy="3625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3F765EB-C4D5-E3C7-1E7A-8264091FF7F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711536" y="1527466"/>
                  <a:ext cx="370440" cy="38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E32B665-5CF8-16FE-95C8-7BCFB9166BD5}"/>
                    </a:ext>
                  </a:extLst>
                </p14:cNvPr>
                <p14:cNvContentPartPr/>
                <p14:nvPr/>
              </p14:nvContentPartPr>
              <p14:xfrm>
                <a:off x="11144256" y="1359706"/>
                <a:ext cx="313920" cy="1735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E32B665-5CF8-16FE-95C8-7BCFB9166BD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135616" y="1350706"/>
                  <a:ext cx="3315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8C70445-0703-18F8-819F-86E152A17D44}"/>
                    </a:ext>
                  </a:extLst>
                </p14:cNvPr>
                <p14:cNvContentPartPr/>
                <p14:nvPr/>
              </p14:nvContentPartPr>
              <p14:xfrm>
                <a:off x="11496696" y="1266106"/>
                <a:ext cx="77760" cy="1047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8C70445-0703-18F8-819F-86E152A17D44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488056" y="1257466"/>
                  <a:ext cx="954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8A56741-703F-C553-BDE1-ABD99C370767}"/>
                    </a:ext>
                  </a:extLst>
                </p14:cNvPr>
                <p14:cNvContentPartPr/>
                <p14:nvPr/>
              </p14:nvContentPartPr>
              <p14:xfrm>
                <a:off x="11434776" y="1212826"/>
                <a:ext cx="187560" cy="1674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8A56741-703F-C553-BDE1-ABD99C37076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1425776" y="1203826"/>
                  <a:ext cx="20520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9AB79F1C-02E2-ECCB-4C9F-3F8CD1D8B50D}"/>
                    </a:ext>
                  </a:extLst>
                </p14:cNvPr>
                <p14:cNvContentPartPr/>
                <p14:nvPr/>
              </p14:nvContentPartPr>
              <p14:xfrm>
                <a:off x="11356296" y="1541146"/>
                <a:ext cx="344160" cy="3333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9AB79F1C-02E2-ECCB-4C9F-3F8CD1D8B50D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347296" y="1532146"/>
                  <a:ext cx="361800" cy="35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1649263F-BD0B-1DDD-0BA3-1BBDB911275A}"/>
                    </a:ext>
                  </a:extLst>
                </p14:cNvPr>
                <p14:cNvContentPartPr/>
                <p14:nvPr/>
              </p14:nvContentPartPr>
              <p14:xfrm>
                <a:off x="11693256" y="1553026"/>
                <a:ext cx="178560" cy="1357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1649263F-BD0B-1DDD-0BA3-1BBDB911275A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684256" y="1544026"/>
                  <a:ext cx="1962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F619388-74BF-FF14-B205-979A2D425321}"/>
                    </a:ext>
                  </a:extLst>
                </p14:cNvPr>
                <p14:cNvContentPartPr/>
                <p14:nvPr/>
              </p14:nvContentPartPr>
              <p14:xfrm>
                <a:off x="11810976" y="1500826"/>
                <a:ext cx="36000" cy="828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F619388-74BF-FF14-B205-979A2D425321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1801976" y="1491826"/>
                  <a:ext cx="536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2960D08-A807-4E00-07C2-F2E23211CC4D}"/>
                    </a:ext>
                  </a:extLst>
                </p14:cNvPr>
                <p14:cNvContentPartPr/>
                <p14:nvPr/>
              </p14:nvContentPartPr>
              <p14:xfrm>
                <a:off x="11920056" y="1504066"/>
                <a:ext cx="74160" cy="1094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2960D08-A807-4E00-07C2-F2E23211CC4D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911056" y="1495066"/>
                  <a:ext cx="9180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E767BF64-1326-52A5-0407-F1D517C943B8}"/>
                    </a:ext>
                  </a:extLst>
                </p14:cNvPr>
                <p14:cNvContentPartPr/>
                <p14:nvPr/>
              </p14:nvContentPartPr>
              <p14:xfrm>
                <a:off x="10441536" y="2136226"/>
                <a:ext cx="31320" cy="777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E767BF64-1326-52A5-0407-F1D517C943B8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0432896" y="2127226"/>
                  <a:ext cx="48960" cy="9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1E6DEB7-8B71-C325-8B04-E272D6346668}"/>
              </a:ext>
            </a:extLst>
          </p:cNvPr>
          <p:cNvGrpSpPr/>
          <p:nvPr/>
        </p:nvGrpSpPr>
        <p:grpSpPr>
          <a:xfrm>
            <a:off x="11002416" y="2076466"/>
            <a:ext cx="468720" cy="257760"/>
            <a:chOff x="11002416" y="2076466"/>
            <a:chExt cx="468720" cy="25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8D0D6F80-68D1-E95F-A44E-5553E4AF82D1}"/>
                    </a:ext>
                  </a:extLst>
                </p14:cNvPr>
                <p14:cNvContentPartPr/>
                <p14:nvPr/>
              </p14:nvContentPartPr>
              <p14:xfrm>
                <a:off x="11002416" y="2076466"/>
                <a:ext cx="212040" cy="1058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8D0D6F80-68D1-E95F-A44E-5553E4AF82D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0993776" y="2067826"/>
                  <a:ext cx="2296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0FE47D7-62E6-68C7-FB4B-8B9F4512842D}"/>
                    </a:ext>
                  </a:extLst>
                </p14:cNvPr>
                <p14:cNvContentPartPr/>
                <p14:nvPr/>
              </p14:nvContentPartPr>
              <p14:xfrm>
                <a:off x="11346576" y="2144866"/>
                <a:ext cx="42480" cy="15192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0FE47D7-62E6-68C7-FB4B-8B9F4512842D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1337576" y="2135866"/>
                  <a:ext cx="601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74B16215-4474-A7B1-EFA9-38C72AEC0DD0}"/>
                    </a:ext>
                  </a:extLst>
                </p14:cNvPr>
                <p14:cNvContentPartPr/>
                <p14:nvPr/>
              </p14:nvContentPartPr>
              <p14:xfrm>
                <a:off x="11281416" y="2095186"/>
                <a:ext cx="189720" cy="23904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74B16215-4474-A7B1-EFA9-38C72AEC0DD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1272416" y="2086546"/>
                  <a:ext cx="207360" cy="25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ED52F693-3EBF-10C6-F26D-9D1CC503DE96}"/>
                  </a:ext>
                </a:extLst>
              </p14:cNvPr>
              <p14:cNvContentPartPr/>
              <p14:nvPr/>
            </p14:nvContentPartPr>
            <p14:xfrm>
              <a:off x="10898016" y="2459866"/>
              <a:ext cx="133200" cy="1148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ED52F693-3EBF-10C6-F26D-9D1CC503DE96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10889376" y="2451226"/>
                <a:ext cx="150840" cy="13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2CBC81C5-924B-19AF-0511-E24AED1E0D54}"/>
                  </a:ext>
                </a:extLst>
              </p14:cNvPr>
              <p14:cNvContentPartPr/>
              <p14:nvPr/>
            </p14:nvContentPartPr>
            <p14:xfrm>
              <a:off x="10645656" y="1926346"/>
              <a:ext cx="51480" cy="11808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2CBC81C5-924B-19AF-0511-E24AED1E0D54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0636656" y="1917346"/>
                <a:ext cx="691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E1441E7F-E308-C987-AF9C-20AE431222AC}"/>
                  </a:ext>
                </a:extLst>
              </p14:cNvPr>
              <p14:cNvContentPartPr/>
              <p14:nvPr/>
            </p14:nvContentPartPr>
            <p14:xfrm>
              <a:off x="10592736" y="2229466"/>
              <a:ext cx="137160" cy="12780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E1441E7F-E308-C987-AF9C-20AE431222AC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10584096" y="2220826"/>
                <a:ext cx="154800" cy="14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8172A77D-FFB7-2243-BD96-89B7280F9F68}"/>
              </a:ext>
            </a:extLst>
          </p:cNvPr>
          <p:cNvGrpSpPr/>
          <p:nvPr/>
        </p:nvGrpSpPr>
        <p:grpSpPr>
          <a:xfrm>
            <a:off x="9735936" y="2356186"/>
            <a:ext cx="505440" cy="267480"/>
            <a:chOff x="9735936" y="2356186"/>
            <a:chExt cx="505440" cy="267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D88684B-FABC-DFE0-E8ED-99B0A722D4A0}"/>
                    </a:ext>
                  </a:extLst>
                </p14:cNvPr>
                <p14:cNvContentPartPr/>
                <p14:nvPr/>
              </p14:nvContentPartPr>
              <p14:xfrm>
                <a:off x="10099536" y="2489386"/>
                <a:ext cx="141840" cy="13428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D88684B-FABC-DFE0-E8ED-99B0A722D4A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090536" y="2480746"/>
                  <a:ext cx="15948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31B6988-CD68-5C69-F77A-D778D44D7B2A}"/>
                    </a:ext>
                  </a:extLst>
                </p14:cNvPr>
                <p14:cNvContentPartPr/>
                <p14:nvPr/>
              </p14:nvContentPartPr>
              <p14:xfrm>
                <a:off x="9757896" y="2356186"/>
                <a:ext cx="50400" cy="1771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31B6988-CD68-5C69-F77A-D778D44D7B2A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748896" y="2347186"/>
                  <a:ext cx="680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38BE0B0-9947-A271-2F0F-57AA20CA0B30}"/>
                    </a:ext>
                  </a:extLst>
                </p14:cNvPr>
                <p14:cNvContentPartPr/>
                <p14:nvPr/>
              </p14:nvContentPartPr>
              <p14:xfrm>
                <a:off x="9735936" y="2391826"/>
                <a:ext cx="94680" cy="874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38BE0B0-9947-A271-2F0F-57AA20CA0B30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726936" y="2382826"/>
                  <a:ext cx="112320" cy="105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0E68F70F-98A5-6A5D-08C9-4695D0933C35}"/>
                  </a:ext>
                </a:extLst>
              </p14:cNvPr>
              <p14:cNvContentPartPr/>
              <p14:nvPr/>
            </p14:nvContentPartPr>
            <p14:xfrm>
              <a:off x="9512016" y="1942186"/>
              <a:ext cx="106560" cy="1879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0E68F70F-98A5-6A5D-08C9-4695D0933C35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9503016" y="1933186"/>
                <a:ext cx="124200" cy="20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3053FDEB-A759-096B-FDC9-051D0D6C6531}"/>
                  </a:ext>
                </a:extLst>
              </p14:cNvPr>
              <p14:cNvContentPartPr/>
              <p14:nvPr/>
            </p14:nvContentPartPr>
            <p14:xfrm>
              <a:off x="9799296" y="1646986"/>
              <a:ext cx="127800" cy="15912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3053FDEB-A759-096B-FDC9-051D0D6C6531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9790296" y="1637986"/>
                <a:ext cx="145440" cy="17676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53358A1F-104A-45D1-9ED6-91D7864B1BCF}"/>
              </a:ext>
            </a:extLst>
          </p:cNvPr>
          <p:cNvGrpSpPr/>
          <p:nvPr/>
        </p:nvGrpSpPr>
        <p:grpSpPr>
          <a:xfrm>
            <a:off x="10254696" y="1069186"/>
            <a:ext cx="539280" cy="639360"/>
            <a:chOff x="10254696" y="1069186"/>
            <a:chExt cx="539280" cy="63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2F40056-B35E-165C-2E30-1F0C0BEA279F}"/>
                    </a:ext>
                  </a:extLst>
                </p14:cNvPr>
                <p14:cNvContentPartPr/>
                <p14:nvPr/>
              </p14:nvContentPartPr>
              <p14:xfrm>
                <a:off x="10254696" y="1508386"/>
                <a:ext cx="124920" cy="2001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2F40056-B35E-165C-2E30-1F0C0BEA279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246056" y="1499746"/>
                  <a:ext cx="14256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BACB59B7-1D9D-C0A4-4E3B-0BF1177112E0}"/>
                    </a:ext>
                  </a:extLst>
                </p14:cNvPr>
                <p14:cNvContentPartPr/>
                <p14:nvPr/>
              </p14:nvContentPartPr>
              <p14:xfrm>
                <a:off x="10294296" y="1640506"/>
                <a:ext cx="112320" cy="572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BACB59B7-1D9D-C0A4-4E3B-0BF1177112E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285296" y="1631866"/>
                  <a:ext cx="1299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5CACF35-EE15-FDAC-8C8B-DB7BDAF9820C}"/>
                    </a:ext>
                  </a:extLst>
                </p14:cNvPr>
                <p14:cNvContentPartPr/>
                <p14:nvPr/>
              </p14:nvContentPartPr>
              <p14:xfrm>
                <a:off x="10505616" y="1069186"/>
                <a:ext cx="288360" cy="3502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5CACF35-EE15-FDAC-8C8B-DB7BDAF9820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496616" y="1060546"/>
                  <a:ext cx="306000" cy="36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44D7735-3BE5-A7ED-8E32-002A25AE7F1C}"/>
                    </a:ext>
                  </a:extLst>
                </p14:cNvPr>
                <p14:cNvContentPartPr/>
                <p14:nvPr/>
              </p14:nvContentPartPr>
              <p14:xfrm>
                <a:off x="10504536" y="1271506"/>
                <a:ext cx="154800" cy="16668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44D7735-3BE5-A7ED-8E32-002A25AE7F1C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495896" y="1262866"/>
                  <a:ext cx="172440" cy="184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DA53BB20-9F2A-A98D-2BAC-E97861707452}"/>
              </a:ext>
            </a:extLst>
          </p:cNvPr>
          <p:cNvGrpSpPr/>
          <p:nvPr/>
        </p:nvGrpSpPr>
        <p:grpSpPr>
          <a:xfrm>
            <a:off x="9991143" y="5450838"/>
            <a:ext cx="1718280" cy="859680"/>
            <a:chOff x="9991143" y="5450838"/>
            <a:chExt cx="1718280" cy="859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EB814A4-2418-78B4-5576-B56F78545CE0}"/>
                    </a:ext>
                  </a:extLst>
                </p14:cNvPr>
                <p14:cNvContentPartPr/>
                <p14:nvPr/>
              </p14:nvContentPartPr>
              <p14:xfrm>
                <a:off x="10232343" y="6108918"/>
                <a:ext cx="163080" cy="2016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EB814A4-2418-78B4-5576-B56F78545CE0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223703" y="6099918"/>
                  <a:ext cx="18072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C0BAC426-9D8C-666C-EF35-68F669F472AB}"/>
                    </a:ext>
                  </a:extLst>
                </p14:cNvPr>
                <p14:cNvContentPartPr/>
                <p14:nvPr/>
              </p14:nvContentPartPr>
              <p14:xfrm>
                <a:off x="9991143" y="5706438"/>
                <a:ext cx="586080" cy="46296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C0BAC426-9D8C-666C-EF35-68F669F472AB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982143" y="5697438"/>
                  <a:ext cx="603720" cy="48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41B772B-EDC9-83EB-EC51-AE399A541F29}"/>
                    </a:ext>
                  </a:extLst>
                </p14:cNvPr>
                <p14:cNvContentPartPr/>
                <p14:nvPr/>
              </p14:nvContentPartPr>
              <p14:xfrm>
                <a:off x="10158183" y="5782038"/>
                <a:ext cx="99000" cy="1065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41B772B-EDC9-83EB-EC51-AE399A541F29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149543" y="5773038"/>
                  <a:ext cx="1166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D3FA4077-9BA8-C8C6-EB31-C48EF0DBE280}"/>
                    </a:ext>
                  </a:extLst>
                </p14:cNvPr>
                <p14:cNvContentPartPr/>
                <p14:nvPr/>
              </p14:nvContentPartPr>
              <p14:xfrm>
                <a:off x="10179063" y="5982558"/>
                <a:ext cx="228960" cy="13320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D3FA4077-9BA8-C8C6-EB31-C48EF0DBE280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170063" y="5973558"/>
                  <a:ext cx="2466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9DC7EC4-A1FF-0D4A-F186-1942E3BF0250}"/>
                    </a:ext>
                  </a:extLst>
                </p14:cNvPr>
                <p14:cNvContentPartPr/>
                <p14:nvPr/>
              </p14:nvContentPartPr>
              <p14:xfrm>
                <a:off x="10661823" y="5710398"/>
                <a:ext cx="177840" cy="18288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9DC7EC4-A1FF-0D4A-F186-1942E3BF0250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653183" y="5701758"/>
                  <a:ext cx="19548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2573D0B-27F2-C3F0-8BB3-54880708272B}"/>
                    </a:ext>
                  </a:extLst>
                </p14:cNvPr>
                <p14:cNvContentPartPr/>
                <p14:nvPr/>
              </p14:nvContentPartPr>
              <p14:xfrm>
                <a:off x="10707183" y="5783478"/>
                <a:ext cx="124560" cy="525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2573D0B-27F2-C3F0-8BB3-54880708272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0698183" y="5774838"/>
                  <a:ext cx="14220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242F9463-CEEA-8144-1989-29DE69EF02B5}"/>
                    </a:ext>
                  </a:extLst>
                </p14:cNvPr>
                <p14:cNvContentPartPr/>
                <p14:nvPr/>
              </p14:nvContentPartPr>
              <p14:xfrm>
                <a:off x="10901223" y="5482878"/>
                <a:ext cx="211320" cy="27792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242F9463-CEEA-8144-1989-29DE69EF02B5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0892583" y="5474238"/>
                  <a:ext cx="2289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AAAD9B0-041E-41E8-9CEA-09406F9D5C8B}"/>
                    </a:ext>
                  </a:extLst>
                </p14:cNvPr>
                <p14:cNvContentPartPr/>
                <p14:nvPr/>
              </p14:nvContentPartPr>
              <p14:xfrm>
                <a:off x="11081583" y="5543718"/>
                <a:ext cx="48240" cy="684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AAAD9B0-041E-41E8-9CEA-09406F9D5C8B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1072943" y="5535078"/>
                  <a:ext cx="6588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67D056F-5623-02F1-1DB3-8D7952F4F8B5}"/>
                    </a:ext>
                  </a:extLst>
                </p14:cNvPr>
                <p14:cNvContentPartPr/>
                <p14:nvPr/>
              </p14:nvContentPartPr>
              <p14:xfrm>
                <a:off x="11164023" y="5450838"/>
                <a:ext cx="167760" cy="16704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67D056F-5623-02F1-1DB3-8D7952F4F8B5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1155023" y="5441838"/>
                  <a:ext cx="1854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93EEB3E-AA6A-6A43-5914-D6CDBF050B13}"/>
                    </a:ext>
                  </a:extLst>
                </p14:cNvPr>
                <p14:cNvContentPartPr/>
                <p14:nvPr/>
              </p14:nvContentPartPr>
              <p14:xfrm>
                <a:off x="10984743" y="5928558"/>
                <a:ext cx="82080" cy="25416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93EEB3E-AA6A-6A43-5914-D6CDBF050B13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975743" y="5919918"/>
                  <a:ext cx="997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FD27046-45CB-406B-3E44-9367DC70A589}"/>
                    </a:ext>
                  </a:extLst>
                </p14:cNvPr>
                <p14:cNvContentPartPr/>
                <p14:nvPr/>
              </p14:nvContentPartPr>
              <p14:xfrm>
                <a:off x="10901223" y="5992998"/>
                <a:ext cx="275040" cy="16272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FD27046-45CB-406B-3E44-9367DC70A58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892583" y="5983998"/>
                  <a:ext cx="2926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9035E2A2-F965-DE2A-83BC-200EAB54D8A2}"/>
                    </a:ext>
                  </a:extLst>
                </p14:cNvPr>
                <p14:cNvContentPartPr/>
                <p14:nvPr/>
              </p14:nvContentPartPr>
              <p14:xfrm>
                <a:off x="11175543" y="5929638"/>
                <a:ext cx="105120" cy="871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9035E2A2-F965-DE2A-83BC-200EAB54D8A2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166543" y="5920998"/>
                  <a:ext cx="1227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78C2D26-4F8F-A574-5F84-7EE2070DBE8D}"/>
                    </a:ext>
                  </a:extLst>
                </p14:cNvPr>
                <p14:cNvContentPartPr/>
                <p14:nvPr/>
              </p14:nvContentPartPr>
              <p14:xfrm>
                <a:off x="11320983" y="5832438"/>
                <a:ext cx="388440" cy="9936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78C2D26-4F8F-A574-5F84-7EE2070DBE8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312343" y="5823798"/>
                  <a:ext cx="406080" cy="11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30A57714-DEEA-2CE2-52F8-BA7163752812}"/>
                  </a:ext>
                </a:extLst>
              </p14:cNvPr>
              <p14:cNvContentPartPr/>
              <p14:nvPr/>
            </p14:nvContentPartPr>
            <p14:xfrm>
              <a:off x="8076663" y="2793318"/>
              <a:ext cx="1336320" cy="50580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30A57714-DEEA-2CE2-52F8-BA7163752812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8068023" y="2784318"/>
                <a:ext cx="1353960" cy="523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FAA4EB1-77AE-E94E-D15D-1143E515EAC4}"/>
              </a:ext>
            </a:extLst>
          </p:cNvPr>
          <p:cNvGrpSpPr/>
          <p:nvPr/>
        </p:nvGrpSpPr>
        <p:grpSpPr>
          <a:xfrm>
            <a:off x="8483823" y="5269398"/>
            <a:ext cx="774720" cy="630000"/>
            <a:chOff x="8483823" y="5269398"/>
            <a:chExt cx="774720" cy="630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C05349D4-54CA-F820-748C-303D7E06A6DF}"/>
                    </a:ext>
                  </a:extLst>
                </p14:cNvPr>
                <p14:cNvContentPartPr/>
                <p14:nvPr/>
              </p14:nvContentPartPr>
              <p14:xfrm>
                <a:off x="8483823" y="5462718"/>
                <a:ext cx="171360" cy="25668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C05349D4-54CA-F820-748C-303D7E06A6DF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8474823" y="5453718"/>
                  <a:ext cx="189000" cy="27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F0FB721-68AF-4AA2-9F1A-4EB8E99600B5}"/>
                    </a:ext>
                  </a:extLst>
                </p14:cNvPr>
                <p14:cNvContentPartPr/>
                <p14:nvPr/>
              </p14:nvContentPartPr>
              <p14:xfrm>
                <a:off x="8505423" y="5536878"/>
                <a:ext cx="133560" cy="9216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F0FB721-68AF-4AA2-9F1A-4EB8E99600B5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496423" y="5527878"/>
                  <a:ext cx="1512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435CDD0E-3225-141D-A28C-35243B32F0ED}"/>
                    </a:ext>
                  </a:extLst>
                </p14:cNvPr>
                <p14:cNvContentPartPr/>
                <p14:nvPr/>
              </p14:nvContentPartPr>
              <p14:xfrm>
                <a:off x="8690463" y="5320158"/>
                <a:ext cx="110520" cy="24480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435CDD0E-3225-141D-A28C-35243B32F0ED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681463" y="5311158"/>
                  <a:ext cx="12816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10C7866A-985D-9807-F2CA-640572AE5F60}"/>
                    </a:ext>
                  </a:extLst>
                </p14:cNvPr>
                <p14:cNvContentPartPr/>
                <p14:nvPr/>
              </p14:nvContentPartPr>
              <p14:xfrm>
                <a:off x="8733663" y="5355078"/>
                <a:ext cx="142560" cy="11628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10C7866A-985D-9807-F2CA-640572AE5F60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8725023" y="5346438"/>
                  <a:ext cx="16020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4364240-00FF-E9C6-6AB1-9A3DF412DEA9}"/>
                    </a:ext>
                  </a:extLst>
                </p14:cNvPr>
                <p14:cNvContentPartPr/>
                <p14:nvPr/>
              </p14:nvContentPartPr>
              <p14:xfrm>
                <a:off x="8907183" y="5269398"/>
                <a:ext cx="146880" cy="13140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4364240-00FF-E9C6-6AB1-9A3DF412DEA9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8898183" y="5260398"/>
                  <a:ext cx="16452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B4B4303-3210-291D-750B-3DFBA71E11E6}"/>
                    </a:ext>
                  </a:extLst>
                </p14:cNvPr>
                <p14:cNvContentPartPr/>
                <p14:nvPr/>
              </p14:nvContentPartPr>
              <p14:xfrm>
                <a:off x="8736183" y="5654238"/>
                <a:ext cx="65520" cy="2451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B4B4303-3210-291D-750B-3DFBA71E11E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8727543" y="5645598"/>
                  <a:ext cx="83160" cy="26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150AC60-9F9C-7E3D-CA71-DD4424FA0509}"/>
                    </a:ext>
                  </a:extLst>
                </p14:cNvPr>
                <p14:cNvContentPartPr/>
                <p14:nvPr/>
              </p14:nvContentPartPr>
              <p14:xfrm>
                <a:off x="8662743" y="5760798"/>
                <a:ext cx="169560" cy="12024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150AC60-9F9C-7E3D-CA71-DD4424FA0509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8654103" y="5752158"/>
                  <a:ext cx="18720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0796B14-2A85-AB3E-871F-C09143D53360}"/>
                    </a:ext>
                  </a:extLst>
                </p14:cNvPr>
                <p14:cNvContentPartPr/>
                <p14:nvPr/>
              </p14:nvContentPartPr>
              <p14:xfrm>
                <a:off x="8849583" y="5642358"/>
                <a:ext cx="132480" cy="17280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0796B14-2A85-AB3E-871F-C09143D5336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8840943" y="5633718"/>
                  <a:ext cx="1501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5B3A479C-0344-648C-3F86-85F12277D833}"/>
                    </a:ext>
                  </a:extLst>
                </p14:cNvPr>
                <p14:cNvContentPartPr/>
                <p14:nvPr/>
              </p14:nvContentPartPr>
              <p14:xfrm>
                <a:off x="9028503" y="5528598"/>
                <a:ext cx="230040" cy="13212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5B3A479C-0344-648C-3F86-85F12277D833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9019503" y="5519598"/>
                  <a:ext cx="247680" cy="1497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09808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716963" y="186864"/>
            <a:ext cx="3872425" cy="428517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12266">
              <a:spcBef>
                <a:spcPts val="97"/>
              </a:spcBef>
            </a:pPr>
            <a:r>
              <a:rPr sz="2704" spc="-5" dirty="0">
                <a:latin typeface="Arial" panose="020B0604020202020204" pitchFamily="34" charset="0"/>
                <a:cs typeface="Arial" panose="020B0604020202020204" pitchFamily="34" charset="0"/>
              </a:rPr>
              <a:t>Molecular</a:t>
            </a:r>
            <a:r>
              <a:rPr sz="270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4" spc="-5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sz="2704" spc="-5" dirty="0">
                <a:latin typeface="Arial" panose="020B0604020202020204" pitchFamily="34" charset="0"/>
                <a:cs typeface="Arial" panose="020B0604020202020204" pitchFamily="34" charset="0"/>
              </a:rPr>
              <a:t>nteractions</a:t>
            </a:r>
            <a:endParaRPr sz="270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9334C9-E831-425F-8B58-C092365C0858}"/>
              </a:ext>
            </a:extLst>
          </p:cNvPr>
          <p:cNvGrpSpPr/>
          <p:nvPr/>
        </p:nvGrpSpPr>
        <p:grpSpPr>
          <a:xfrm>
            <a:off x="2714058" y="1283883"/>
            <a:ext cx="2223498" cy="490139"/>
            <a:chOff x="3719810" y="320991"/>
            <a:chExt cx="2302336" cy="507518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4CB4B67E-152F-464A-AFDD-CC18AB527847}"/>
                </a:ext>
              </a:extLst>
            </p:cNvPr>
            <p:cNvSpPr/>
            <p:nvPr/>
          </p:nvSpPr>
          <p:spPr>
            <a:xfrm>
              <a:off x="3719810" y="339689"/>
              <a:ext cx="228600" cy="488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756EEC86-C8A1-4D66-AB5F-CC41D09EC82C}"/>
                </a:ext>
              </a:extLst>
            </p:cNvPr>
            <p:cNvSpPr/>
            <p:nvPr/>
          </p:nvSpPr>
          <p:spPr>
            <a:xfrm>
              <a:off x="4259385" y="320991"/>
              <a:ext cx="228600" cy="4888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F6FC2C94-8AC3-4686-92A2-C0F5BF3ACE4A}"/>
                </a:ext>
              </a:extLst>
            </p:cNvPr>
            <p:cNvSpPr/>
            <p:nvPr/>
          </p:nvSpPr>
          <p:spPr>
            <a:xfrm>
              <a:off x="5544040" y="328420"/>
              <a:ext cx="228600" cy="48882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8107F20-C000-4C7D-8990-905892254D5F}"/>
                </a:ext>
              </a:extLst>
            </p:cNvPr>
            <p:cNvSpPr/>
            <p:nvPr/>
          </p:nvSpPr>
          <p:spPr>
            <a:xfrm>
              <a:off x="5793546" y="325766"/>
              <a:ext cx="228600" cy="4888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 dirty="0">
                <a:latin typeface="Arial" panose="020B0604020202020204" pitchFamily="34" charset="0"/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4AF48ED1-BCAB-46F6-8AE8-660EE0DCA216}"/>
                </a:ext>
              </a:extLst>
            </p:cNvPr>
            <p:cNvCxnSpPr/>
            <p:nvPr/>
          </p:nvCxnSpPr>
          <p:spPr>
            <a:xfrm>
              <a:off x="4776960" y="428625"/>
              <a:ext cx="53059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160DBE41-8C01-4F8A-B8A5-B1F9415EAF22}"/>
                </a:ext>
              </a:extLst>
            </p:cNvPr>
            <p:cNvCxnSpPr/>
            <p:nvPr/>
          </p:nvCxnSpPr>
          <p:spPr>
            <a:xfrm flipH="1">
              <a:off x="4737100" y="589220"/>
              <a:ext cx="53340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98D847-55ED-4A82-A7CA-84D73BF75CD8}"/>
                  </a:ext>
                </a:extLst>
              </p:cNvPr>
              <p:cNvSpPr txBox="1"/>
              <p:nvPr/>
            </p:nvSpPr>
            <p:spPr>
              <a:xfrm>
                <a:off x="2297410" y="2084641"/>
                <a:ext cx="3617876" cy="3566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𝐸</m:t>
                      </m:r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US" sz="2318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)~</m:t>
                      </m:r>
                      <m:sSub>
                        <m:sSubPr>
                          <m:ctrlP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∪</m:t>
                          </m:r>
                          <m:r>
                            <a:rPr lang="en-US" sz="2318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</m:oMath>
                  </m:oMathPara>
                </a14:m>
                <a:endParaRPr lang="en-US" sz="2318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F98D847-55ED-4A82-A7CA-84D73BF75C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7410" y="2084641"/>
                <a:ext cx="3617876" cy="356685"/>
              </a:xfrm>
              <a:prstGeom prst="rect">
                <a:avLst/>
              </a:prstGeom>
              <a:blipFill>
                <a:blip r:embed="rId3"/>
                <a:stretch>
                  <a:fillRect l="-1349" b="-39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735220-9A23-71E2-5EE8-9C718A2BA90C}"/>
                  </a:ext>
                </a:extLst>
              </p:cNvPr>
              <p:cNvSpPr txBox="1"/>
              <p:nvPr/>
            </p:nvSpPr>
            <p:spPr>
              <a:xfrm>
                <a:off x="6653175" y="1054372"/>
                <a:ext cx="5063847" cy="980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The energy change when two things come together can be approximated to be due to </a:t>
                </a:r>
                <a:r>
                  <a:rPr lang="en-US" sz="1932" b="1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 inter-molecular interactions: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∪</m:t>
                        </m:r>
                        <m:r>
                          <a:rPr lang="en-US" sz="1932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sub>
                    </m:sSub>
                  </m:oMath>
                </a14:m>
                <a:r>
                  <a:rPr lang="en-US" sz="1932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E735220-9A23-71E2-5EE8-9C718A2BA9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3175" y="1054372"/>
                <a:ext cx="5063847" cy="980884"/>
              </a:xfrm>
              <a:prstGeom prst="rect">
                <a:avLst/>
              </a:prstGeom>
              <a:blipFill>
                <a:blip r:embed="rId4"/>
                <a:stretch>
                  <a:fillRect l="-1083" t="-3106" b="-9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2" name="Table 5">
            <a:extLst>
              <a:ext uri="{FF2B5EF4-FFF2-40B4-BE49-F238E27FC236}">
                <a16:creationId xmlns:a16="http://schemas.microsoft.com/office/drawing/2014/main" id="{78642B0D-0711-CF9A-50F1-70893D8F8D73}"/>
              </a:ext>
            </a:extLst>
          </p:cNvPr>
          <p:cNvGraphicFramePr>
            <a:graphicFrameLocks noGrp="1"/>
          </p:cNvGraphicFramePr>
          <p:nvPr/>
        </p:nvGraphicFramePr>
        <p:xfrm>
          <a:off x="218669" y="3274537"/>
          <a:ext cx="12546824" cy="191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898">
                  <a:extLst>
                    <a:ext uri="{9D8B030D-6E8A-4147-A177-3AD203B41FA5}">
                      <a16:colId xmlns:a16="http://schemas.microsoft.com/office/drawing/2014/main" val="1024785512"/>
                    </a:ext>
                  </a:extLst>
                </a:gridCol>
                <a:gridCol w="3207280">
                  <a:extLst>
                    <a:ext uri="{9D8B030D-6E8A-4147-A177-3AD203B41FA5}">
                      <a16:colId xmlns:a16="http://schemas.microsoft.com/office/drawing/2014/main" val="1879046842"/>
                    </a:ext>
                  </a:extLst>
                </a:gridCol>
                <a:gridCol w="5365646">
                  <a:extLst>
                    <a:ext uri="{9D8B030D-6E8A-4147-A177-3AD203B41FA5}">
                      <a16:colId xmlns:a16="http://schemas.microsoft.com/office/drawing/2014/main" val="2834110169"/>
                    </a:ext>
                  </a:extLst>
                </a:gridCol>
              </a:tblGrid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 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Energy (kJ/mol)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297459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interactions (in water)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Full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~5 kJ/mol/single interaction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88051713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Van der Waals: Dipole-Dipole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Perm.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~0.05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5 kJ/mol for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47896924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Van der Waals: Induced-dipole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Induced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~0.02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2 kJ/mol for 100 A</a:t>
                      </a:r>
                      <a:r>
                        <a:rPr lang="en-US" sz="1900" b="1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8954557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H-Bonds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+ e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~20 kJ/mol gross, </a:t>
                      </a:r>
                      <a:r>
                        <a:rPr lang="en-US" sz="1900" b="1" dirty="0">
                          <a:latin typeface="Arial" panose="020B0604020202020204" pitchFamily="34" charset="0"/>
                        </a:rPr>
                        <a:t>~5 kJ/mol net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351608583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6E8BECE-41A8-F4B7-4EBE-7B13B36B8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6D9052-5DFB-4170-99C9-635FD9E110AE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5757CF-08C2-63AB-048D-B51714331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D1E898-48E5-4A86-EC94-6DA760620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229F019-FD6D-BE9A-EAD4-30FC728B2F7B}"/>
              </a:ext>
            </a:extLst>
          </p:cNvPr>
          <p:cNvGrpSpPr/>
          <p:nvPr/>
        </p:nvGrpSpPr>
        <p:grpSpPr>
          <a:xfrm>
            <a:off x="4861750" y="605762"/>
            <a:ext cx="3170880" cy="55080"/>
            <a:chOff x="4861750" y="605762"/>
            <a:chExt cx="3170880" cy="5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C5886EBB-D201-DB3E-B177-0F6A985943D5}"/>
                    </a:ext>
                  </a:extLst>
                </p14:cNvPr>
                <p14:cNvContentPartPr/>
                <p14:nvPr/>
              </p14:nvContentPartPr>
              <p14:xfrm>
                <a:off x="4861750" y="605762"/>
                <a:ext cx="1463400" cy="4464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C5886EBB-D201-DB3E-B177-0F6A985943D5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852750" y="597122"/>
                  <a:ext cx="14810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E6D819C-6030-C9A3-6DC2-C5C98CF1C1B3}"/>
                    </a:ext>
                  </a:extLst>
                </p14:cNvPr>
                <p14:cNvContentPartPr/>
                <p14:nvPr/>
              </p14:nvContentPartPr>
              <p14:xfrm>
                <a:off x="6485350" y="610802"/>
                <a:ext cx="1547280" cy="500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E6D819C-6030-C9A3-6DC2-C5C98CF1C1B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476710" y="601802"/>
                  <a:ext cx="1564920" cy="6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F954BE-F29C-CC0F-8D11-54E22EEA2552}"/>
              </a:ext>
            </a:extLst>
          </p:cNvPr>
          <p:cNvGrpSpPr/>
          <p:nvPr/>
        </p:nvGrpSpPr>
        <p:grpSpPr>
          <a:xfrm>
            <a:off x="2783110" y="916442"/>
            <a:ext cx="123480" cy="223560"/>
            <a:chOff x="2783110" y="916442"/>
            <a:chExt cx="123480" cy="223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CB56042-DE46-F292-D28E-7E936F23FAF6}"/>
                    </a:ext>
                  </a:extLst>
                </p14:cNvPr>
                <p14:cNvContentPartPr/>
                <p14:nvPr/>
              </p14:nvContentPartPr>
              <p14:xfrm>
                <a:off x="2783110" y="916442"/>
                <a:ext cx="123480" cy="22356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CB56042-DE46-F292-D28E-7E936F23FAF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774470" y="907802"/>
                  <a:ext cx="14112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561E684-0FFA-AC0A-B189-29B933A0CB2A}"/>
                    </a:ext>
                  </a:extLst>
                </p14:cNvPr>
                <p14:cNvContentPartPr/>
                <p14:nvPr/>
              </p14:nvContentPartPr>
              <p14:xfrm>
                <a:off x="2802910" y="1010762"/>
                <a:ext cx="95400" cy="525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561E684-0FFA-AC0A-B189-29B933A0CB2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94270" y="1001762"/>
                  <a:ext cx="113040" cy="70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5A3965B-5D17-30C4-BFCA-DA15B1BDE13C}"/>
              </a:ext>
            </a:extLst>
          </p:cNvPr>
          <p:cNvGrpSpPr/>
          <p:nvPr/>
        </p:nvGrpSpPr>
        <p:grpSpPr>
          <a:xfrm>
            <a:off x="3345790" y="915002"/>
            <a:ext cx="130680" cy="208440"/>
            <a:chOff x="3345790" y="915002"/>
            <a:chExt cx="130680" cy="20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23D7BEE-F3EA-5252-0903-5A49DD78EB69}"/>
                    </a:ext>
                  </a:extLst>
                </p14:cNvPr>
                <p14:cNvContentPartPr/>
                <p14:nvPr/>
              </p14:nvContentPartPr>
              <p14:xfrm>
                <a:off x="3361630" y="922922"/>
                <a:ext cx="17640" cy="1450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23D7BEE-F3EA-5252-0903-5A49DD78EB6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52630" y="913922"/>
                  <a:ext cx="3528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A026CA6-704B-66C4-E7E0-76056C835653}"/>
                    </a:ext>
                  </a:extLst>
                </p14:cNvPr>
                <p14:cNvContentPartPr/>
                <p14:nvPr/>
              </p14:nvContentPartPr>
              <p14:xfrm>
                <a:off x="3345790" y="915002"/>
                <a:ext cx="130680" cy="2084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A026CA6-704B-66C4-E7E0-76056C83565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337150" y="906002"/>
                  <a:ext cx="148320" cy="22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5EEE3DD-9499-3D1D-8537-C02C22DC3F95}"/>
              </a:ext>
            </a:extLst>
          </p:cNvPr>
          <p:cNvGrpSpPr/>
          <p:nvPr/>
        </p:nvGrpSpPr>
        <p:grpSpPr>
          <a:xfrm>
            <a:off x="4484470" y="796202"/>
            <a:ext cx="622440" cy="393480"/>
            <a:chOff x="4484470" y="796202"/>
            <a:chExt cx="622440" cy="393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8461087-8B25-5384-3A74-7C538BC3BC1B}"/>
                    </a:ext>
                  </a:extLst>
                </p14:cNvPr>
                <p14:cNvContentPartPr/>
                <p14:nvPr/>
              </p14:nvContentPartPr>
              <p14:xfrm>
                <a:off x="4484470" y="887642"/>
                <a:ext cx="135000" cy="30204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8461087-8B25-5384-3A74-7C538BC3BC1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475830" y="878642"/>
                  <a:ext cx="15264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4BAD203-5016-0D18-BBE7-239F8AB862C5}"/>
                    </a:ext>
                  </a:extLst>
                </p14:cNvPr>
                <p14:cNvContentPartPr/>
                <p14:nvPr/>
              </p14:nvContentPartPr>
              <p14:xfrm>
                <a:off x="4659790" y="904202"/>
                <a:ext cx="132120" cy="1836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4BAD203-5016-0D18-BBE7-239F8AB862C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50790" y="895202"/>
                  <a:ext cx="1497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2EAD7B8-88BC-1765-A76B-C7FBDC63B406}"/>
                    </a:ext>
                  </a:extLst>
                </p14:cNvPr>
                <p14:cNvContentPartPr/>
                <p14:nvPr/>
              </p14:nvContentPartPr>
              <p14:xfrm>
                <a:off x="4667350" y="895922"/>
                <a:ext cx="212400" cy="15120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2EAD7B8-88BC-1765-A76B-C7FBDC63B40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58710" y="887282"/>
                  <a:ext cx="23004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A0AFCB7-DD23-8B5E-6D27-DC2C8C198442}"/>
                    </a:ext>
                  </a:extLst>
                </p14:cNvPr>
                <p14:cNvContentPartPr/>
                <p14:nvPr/>
              </p14:nvContentPartPr>
              <p14:xfrm>
                <a:off x="4828630" y="843002"/>
                <a:ext cx="175320" cy="1951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A0AFCB7-DD23-8B5E-6D27-DC2C8C198442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819990" y="834362"/>
                  <a:ext cx="1929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428D462-F96B-424E-7203-1E16189DB31C}"/>
                    </a:ext>
                  </a:extLst>
                </p14:cNvPr>
                <p14:cNvContentPartPr/>
                <p14:nvPr/>
              </p14:nvContentPartPr>
              <p14:xfrm>
                <a:off x="5020510" y="796202"/>
                <a:ext cx="86400" cy="2757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428D462-F96B-424E-7203-1E16189DB31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011870" y="787202"/>
                  <a:ext cx="104040" cy="29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5876689F-5A36-0B87-5E97-8172956F03C5}"/>
                  </a:ext>
                </a:extLst>
              </p14:cNvPr>
              <p14:cNvContentPartPr/>
              <p14:nvPr/>
            </p14:nvContentPartPr>
            <p14:xfrm>
              <a:off x="2792470" y="1244762"/>
              <a:ext cx="149400" cy="295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5876689F-5A36-0B87-5E97-8172956F03C5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783830" y="1236122"/>
                <a:ext cx="167040" cy="4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5A653D8B-0A47-4BBD-F925-27AD78ED510E}"/>
                  </a:ext>
                </a:extLst>
              </p14:cNvPr>
              <p14:cNvContentPartPr/>
              <p14:nvPr/>
            </p14:nvContentPartPr>
            <p14:xfrm>
              <a:off x="3387910" y="1169162"/>
              <a:ext cx="76680" cy="2664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5A653D8B-0A47-4BBD-F925-27AD78ED510E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379270" y="1160162"/>
                <a:ext cx="943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C27ED6B2-201F-3833-2DF0-884A7289E71A}"/>
                  </a:ext>
                </a:extLst>
              </p14:cNvPr>
              <p14:cNvContentPartPr/>
              <p14:nvPr/>
            </p14:nvContentPartPr>
            <p14:xfrm>
              <a:off x="2168590" y="2044322"/>
              <a:ext cx="664200" cy="52344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C27ED6B2-201F-3833-2DF0-884A7289E71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159950" y="2035682"/>
                <a:ext cx="681840" cy="541080"/>
              </a:xfrm>
              <a:prstGeom prst="rect">
                <a:avLst/>
              </a:prstGeom>
            </p:spPr>
          </p:pic>
        </mc:Fallback>
      </mc:AlternateContent>
      <p:grpSp>
        <p:nvGrpSpPr>
          <p:cNvPr id="63" name="Group 62">
            <a:extLst>
              <a:ext uri="{FF2B5EF4-FFF2-40B4-BE49-F238E27FC236}">
                <a16:creationId xmlns:a16="http://schemas.microsoft.com/office/drawing/2014/main" id="{88366FE0-2586-1AF9-CBEC-EEEAA2B5CBC0}"/>
              </a:ext>
            </a:extLst>
          </p:cNvPr>
          <p:cNvGrpSpPr/>
          <p:nvPr/>
        </p:nvGrpSpPr>
        <p:grpSpPr>
          <a:xfrm>
            <a:off x="3014230" y="2072762"/>
            <a:ext cx="835920" cy="852480"/>
            <a:chOff x="3014230" y="2072762"/>
            <a:chExt cx="835920" cy="852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4A5D3E4-4B3E-840C-0320-127F03DEB2C9}"/>
                    </a:ext>
                  </a:extLst>
                </p14:cNvPr>
                <p14:cNvContentPartPr/>
                <p14:nvPr/>
              </p14:nvContentPartPr>
              <p14:xfrm>
                <a:off x="3044470" y="2072762"/>
                <a:ext cx="608400" cy="4849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4A5D3E4-4B3E-840C-0320-127F03DEB2C9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035830" y="2064122"/>
                  <a:ext cx="626040" cy="50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0C8AB816-0A37-4628-F7D7-35E4CDD0090F}"/>
                    </a:ext>
                  </a:extLst>
                </p14:cNvPr>
                <p14:cNvContentPartPr/>
                <p14:nvPr/>
              </p14:nvContentPartPr>
              <p14:xfrm>
                <a:off x="3014230" y="2774402"/>
                <a:ext cx="240840" cy="1508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0C8AB816-0A37-4628-F7D7-35E4CDD0090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005590" y="2765402"/>
                  <a:ext cx="2584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5ED5AF9-3A19-D80F-5208-E9BD990FC4B5}"/>
                    </a:ext>
                  </a:extLst>
                </p14:cNvPr>
                <p14:cNvContentPartPr/>
                <p14:nvPr/>
              </p14:nvContentPartPr>
              <p14:xfrm>
                <a:off x="3306910" y="2603402"/>
                <a:ext cx="327240" cy="2091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5ED5AF9-3A19-D80F-5208-E9BD990FC4B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297910" y="2594402"/>
                  <a:ext cx="34488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272E9387-ECDA-1020-59CD-6B521058EFCB}"/>
                    </a:ext>
                  </a:extLst>
                </p14:cNvPr>
                <p14:cNvContentPartPr/>
                <p14:nvPr/>
              </p14:nvContentPartPr>
              <p14:xfrm>
                <a:off x="3627670" y="2511962"/>
                <a:ext cx="213120" cy="1634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272E9387-ECDA-1020-59CD-6B521058EFC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619030" y="2503322"/>
                  <a:ext cx="2307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225026A-2139-4484-5ACC-5ADB31BCC346}"/>
                    </a:ext>
                  </a:extLst>
                </p14:cNvPr>
                <p14:cNvContentPartPr/>
                <p14:nvPr/>
              </p14:nvContentPartPr>
              <p14:xfrm>
                <a:off x="3764830" y="2610242"/>
                <a:ext cx="85320" cy="399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225026A-2139-4484-5ACC-5ADB31BCC34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55830" y="2601242"/>
                  <a:ext cx="102960" cy="5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61" name="Ink 60">
                <a:extLst>
                  <a:ext uri="{FF2B5EF4-FFF2-40B4-BE49-F238E27FC236}">
                    <a16:creationId xmlns:a16="http://schemas.microsoft.com/office/drawing/2014/main" id="{1DC4A2DA-5ED8-86D1-8C3F-95DA513CDE93}"/>
                  </a:ext>
                </a:extLst>
              </p14:cNvPr>
              <p14:cNvContentPartPr/>
              <p14:nvPr/>
            </p14:nvContentPartPr>
            <p14:xfrm>
              <a:off x="4172350" y="2534642"/>
              <a:ext cx="128160" cy="4680"/>
            </p14:xfrm>
          </p:contentPart>
        </mc:Choice>
        <mc:Fallback>
          <p:pic>
            <p:nvPicPr>
              <p:cNvPr id="61" name="Ink 60">
                <a:extLst>
                  <a:ext uri="{FF2B5EF4-FFF2-40B4-BE49-F238E27FC236}">
                    <a16:creationId xmlns:a16="http://schemas.microsoft.com/office/drawing/2014/main" id="{1DC4A2DA-5ED8-86D1-8C3F-95DA513CDE93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163350" y="2525642"/>
                <a:ext cx="14580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99BF1238-6002-988A-42CC-AC4501CB9339}"/>
                  </a:ext>
                </a:extLst>
              </p14:cNvPr>
              <p14:cNvContentPartPr/>
              <p14:nvPr/>
            </p14:nvContentPartPr>
            <p14:xfrm>
              <a:off x="4652590" y="2554082"/>
              <a:ext cx="95400" cy="12960"/>
            </p14:xfrm>
          </p:contentPart>
        </mc:Choice>
        <mc:Fallback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99BF1238-6002-988A-42CC-AC4501CB933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643950" y="2545442"/>
                <a:ext cx="113040" cy="3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72" name="Group 71">
            <a:extLst>
              <a:ext uri="{FF2B5EF4-FFF2-40B4-BE49-F238E27FC236}">
                <a16:creationId xmlns:a16="http://schemas.microsoft.com/office/drawing/2014/main" id="{AB74C6D6-6C4C-0B56-40C7-F97E29F1423F}"/>
              </a:ext>
            </a:extLst>
          </p:cNvPr>
          <p:cNvGrpSpPr/>
          <p:nvPr/>
        </p:nvGrpSpPr>
        <p:grpSpPr>
          <a:xfrm>
            <a:off x="4535950" y="1233962"/>
            <a:ext cx="1155960" cy="797400"/>
            <a:chOff x="4535950" y="1233962"/>
            <a:chExt cx="1155960" cy="79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E574046-894A-7856-771E-E9D40E69330E}"/>
                    </a:ext>
                  </a:extLst>
                </p14:cNvPr>
                <p14:cNvContentPartPr/>
                <p14:nvPr/>
              </p14:nvContentPartPr>
              <p14:xfrm>
                <a:off x="4721350" y="1662002"/>
                <a:ext cx="356400" cy="36936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E574046-894A-7856-771E-E9D40E69330E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712350" y="1653362"/>
                  <a:ext cx="374040" cy="38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8D871D4-4BCD-C68A-D4D0-CAB25EA7445C}"/>
                    </a:ext>
                  </a:extLst>
                </p14:cNvPr>
                <p14:cNvContentPartPr/>
                <p14:nvPr/>
              </p14:nvContentPartPr>
              <p14:xfrm>
                <a:off x="4676710" y="1704842"/>
                <a:ext cx="173160" cy="705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8D871D4-4BCD-C68A-D4D0-CAB25EA7445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668070" y="1695842"/>
                  <a:ext cx="19080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DD11594-5142-E8DC-E4F7-3D350151216D}"/>
                    </a:ext>
                  </a:extLst>
                </p14:cNvPr>
                <p14:cNvContentPartPr/>
                <p14:nvPr/>
              </p14:nvContentPartPr>
              <p14:xfrm>
                <a:off x="5161630" y="1604042"/>
                <a:ext cx="159480" cy="3081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DD11594-5142-E8DC-E4F7-3D350151216D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152630" y="1595042"/>
                  <a:ext cx="17712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F253562-00C4-971E-8E3E-0E38C7A07730}"/>
                    </a:ext>
                  </a:extLst>
                </p14:cNvPr>
                <p14:cNvContentPartPr/>
                <p14:nvPr/>
              </p14:nvContentPartPr>
              <p14:xfrm>
                <a:off x="5371510" y="1561562"/>
                <a:ext cx="320400" cy="2412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F253562-00C4-971E-8E3E-0E38C7A0773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362510" y="1552922"/>
                  <a:ext cx="33804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CA1ECFAE-8998-9F0A-9847-7E1C8ACC34EE}"/>
                    </a:ext>
                  </a:extLst>
                </p14:cNvPr>
                <p14:cNvContentPartPr/>
                <p14:nvPr/>
              </p14:nvContentPartPr>
              <p14:xfrm>
                <a:off x="4672390" y="1425842"/>
                <a:ext cx="99000" cy="518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CA1ECFAE-8998-9F0A-9847-7E1C8ACC34E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4663390" y="1417202"/>
                  <a:ext cx="11664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972CCA92-5F8F-BD4C-EF4C-E6DBDB1BD97A}"/>
                    </a:ext>
                  </a:extLst>
                </p14:cNvPr>
                <p14:cNvContentPartPr/>
                <p14:nvPr/>
              </p14:nvContentPartPr>
              <p14:xfrm>
                <a:off x="4693630" y="1459322"/>
                <a:ext cx="88200" cy="396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972CCA92-5F8F-BD4C-EF4C-E6DBDB1BD97A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684990" y="1450322"/>
                  <a:ext cx="10584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95AEA58-94F2-42A2-B684-F2BCA8129D83}"/>
                    </a:ext>
                  </a:extLst>
                </p14:cNvPr>
                <p14:cNvContentPartPr/>
                <p14:nvPr/>
              </p14:nvContentPartPr>
              <p14:xfrm>
                <a:off x="4675270" y="1528802"/>
                <a:ext cx="79920" cy="13320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95AEA58-94F2-42A2-B684-F2BCA8129D83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666270" y="1519802"/>
                  <a:ext cx="975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1961D7D-54C7-25F9-BB67-89F553004AE4}"/>
                    </a:ext>
                  </a:extLst>
                </p14:cNvPr>
                <p14:cNvContentPartPr/>
                <p14:nvPr/>
              </p14:nvContentPartPr>
              <p14:xfrm>
                <a:off x="4535950" y="1282922"/>
                <a:ext cx="87840" cy="18864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1961D7D-54C7-25F9-BB67-89F553004AE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526950" y="1273922"/>
                  <a:ext cx="1054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E77D059D-D5D4-8263-BD3F-C4131960310F}"/>
                    </a:ext>
                  </a:extLst>
                </p14:cNvPr>
                <p14:cNvContentPartPr/>
                <p14:nvPr/>
              </p14:nvContentPartPr>
              <p14:xfrm>
                <a:off x="4552150" y="1357802"/>
                <a:ext cx="95760" cy="630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E77D059D-D5D4-8263-BD3F-C4131960310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543510" y="1348802"/>
                  <a:ext cx="1134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A8EE483-434C-6FB9-DADD-EA03F1FF9529}"/>
                    </a:ext>
                  </a:extLst>
                </p14:cNvPr>
                <p14:cNvContentPartPr/>
                <p14:nvPr/>
              </p14:nvContentPartPr>
              <p14:xfrm>
                <a:off x="4877590" y="1299482"/>
                <a:ext cx="37440" cy="961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A8EE483-434C-6FB9-DADD-EA03F1FF952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868590" y="1290842"/>
                  <a:ext cx="550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8D5B56E-CC24-DA3D-C0E4-C45804C9493E}"/>
                    </a:ext>
                  </a:extLst>
                </p14:cNvPr>
                <p14:cNvContentPartPr/>
                <p14:nvPr/>
              </p14:nvContentPartPr>
              <p14:xfrm>
                <a:off x="4860670" y="1233962"/>
                <a:ext cx="125640" cy="1976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8D5B56E-CC24-DA3D-C0E4-C45804C9493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851670" y="1225322"/>
                  <a:ext cx="143280" cy="21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0D1F8CFB-B771-E071-CE94-5FF693D93DEE}"/>
              </a:ext>
            </a:extLst>
          </p:cNvPr>
          <p:cNvGrpSpPr/>
          <p:nvPr/>
        </p:nvGrpSpPr>
        <p:grpSpPr>
          <a:xfrm>
            <a:off x="5168830" y="2045402"/>
            <a:ext cx="2416680" cy="923760"/>
            <a:chOff x="5168830" y="2045402"/>
            <a:chExt cx="2416680" cy="923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31911DB-612F-4B0C-9C66-42C561986395}"/>
                    </a:ext>
                  </a:extLst>
                </p14:cNvPr>
                <p14:cNvContentPartPr/>
                <p14:nvPr/>
              </p14:nvContentPartPr>
              <p14:xfrm>
                <a:off x="5168830" y="2045402"/>
                <a:ext cx="896760" cy="5425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31911DB-612F-4B0C-9C66-42C561986395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159830" y="2036762"/>
                  <a:ext cx="91440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0685AB7-5ACF-6EE0-4596-D59C812B1D5C}"/>
                    </a:ext>
                  </a:extLst>
                </p14:cNvPr>
                <p14:cNvContentPartPr/>
                <p14:nvPr/>
              </p14:nvContentPartPr>
              <p14:xfrm>
                <a:off x="5401390" y="2511962"/>
                <a:ext cx="95040" cy="115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0685AB7-5ACF-6EE0-4596-D59C812B1D5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392750" y="2502962"/>
                  <a:ext cx="1126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84BEB2A-F73B-FC34-652F-6F68D01CC1FE}"/>
                    </a:ext>
                  </a:extLst>
                </p14:cNvPr>
                <p14:cNvContentPartPr/>
                <p14:nvPr/>
              </p14:nvContentPartPr>
              <p14:xfrm>
                <a:off x="5629270" y="2482802"/>
                <a:ext cx="61920" cy="172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84BEB2A-F73B-FC34-652F-6F68D01CC1F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20630" y="2474162"/>
                  <a:ext cx="795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E97F0586-FB18-22A9-AD8F-071A8F375372}"/>
                    </a:ext>
                  </a:extLst>
                </p14:cNvPr>
                <p14:cNvContentPartPr/>
                <p14:nvPr/>
              </p14:nvContentPartPr>
              <p14:xfrm>
                <a:off x="5807470" y="2491802"/>
                <a:ext cx="52560" cy="54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E97F0586-FB18-22A9-AD8F-071A8F37537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798830" y="2482802"/>
                  <a:ext cx="702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569F5A1-37A6-E785-CA9F-67B270F54D01}"/>
                    </a:ext>
                  </a:extLst>
                </p14:cNvPr>
                <p14:cNvContentPartPr/>
                <p14:nvPr/>
              </p14:nvContentPartPr>
              <p14:xfrm>
                <a:off x="5668150" y="2573162"/>
                <a:ext cx="246600" cy="2782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569F5A1-37A6-E785-CA9F-67B270F54D0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5659510" y="2564522"/>
                  <a:ext cx="26424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CF0B3F3F-8F7D-C63A-5907-87FF5EC7BE24}"/>
                    </a:ext>
                  </a:extLst>
                </p14:cNvPr>
                <p14:cNvContentPartPr/>
                <p14:nvPr/>
              </p14:nvContentPartPr>
              <p14:xfrm>
                <a:off x="6128950" y="2811482"/>
                <a:ext cx="27720" cy="1022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CF0B3F3F-8F7D-C63A-5907-87FF5EC7BE24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119950" y="2802482"/>
                  <a:ext cx="4536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8DE5D37-2074-6621-CEFB-AD1FE2E4257B}"/>
                    </a:ext>
                  </a:extLst>
                </p14:cNvPr>
                <p14:cNvContentPartPr/>
                <p14:nvPr/>
              </p14:nvContentPartPr>
              <p14:xfrm>
                <a:off x="6090070" y="2747762"/>
                <a:ext cx="11160" cy="36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8DE5D37-2074-6621-CEFB-AD1FE2E4257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6081070" y="2739122"/>
                  <a:ext cx="2880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5C2896D-5780-DBFB-8404-B1945317C768}"/>
                    </a:ext>
                  </a:extLst>
                </p14:cNvPr>
                <p14:cNvContentPartPr/>
                <p14:nvPr/>
              </p14:nvContentPartPr>
              <p14:xfrm>
                <a:off x="6204190" y="2585042"/>
                <a:ext cx="232920" cy="2772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5C2896D-5780-DBFB-8404-B1945317C76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195190" y="2576042"/>
                  <a:ext cx="25056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B3A0B8A-D9C7-3175-B05F-10E959169FA3}"/>
                    </a:ext>
                  </a:extLst>
                </p14:cNvPr>
                <p14:cNvContentPartPr/>
                <p14:nvPr/>
              </p14:nvContentPartPr>
              <p14:xfrm>
                <a:off x="6475630" y="2556602"/>
                <a:ext cx="226800" cy="16668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B3A0B8A-D9C7-3175-B05F-10E959169FA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466630" y="2547602"/>
                  <a:ext cx="2444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A287CBB-9E80-8FFD-AF0C-D0A4DE95A4CE}"/>
                    </a:ext>
                  </a:extLst>
                </p14:cNvPr>
                <p14:cNvContentPartPr/>
                <p14:nvPr/>
              </p14:nvContentPartPr>
              <p14:xfrm>
                <a:off x="6738070" y="2336282"/>
                <a:ext cx="123120" cy="2491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A287CBB-9E80-8FFD-AF0C-D0A4DE95A4C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729430" y="2327282"/>
                  <a:ext cx="14076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E5E2CAC-1AC8-C2D2-413A-2FE0767CD9C6}"/>
                    </a:ext>
                  </a:extLst>
                </p14:cNvPr>
                <p14:cNvContentPartPr/>
                <p14:nvPr/>
              </p14:nvContentPartPr>
              <p14:xfrm>
                <a:off x="6893230" y="2438522"/>
                <a:ext cx="114480" cy="982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E5E2CAC-1AC8-C2D2-413A-2FE0767CD9C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884590" y="2429882"/>
                  <a:ext cx="1321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C00B20-28BE-E34F-FFDC-745355553918}"/>
                    </a:ext>
                  </a:extLst>
                </p14:cNvPr>
                <p14:cNvContentPartPr/>
                <p14:nvPr/>
              </p14:nvContentPartPr>
              <p14:xfrm>
                <a:off x="7062430" y="2312522"/>
                <a:ext cx="358560" cy="1270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C00B20-28BE-E34F-FFDC-74535555391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053430" y="2303882"/>
                  <a:ext cx="3762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87DAF050-FAE1-2AAC-8958-F3FA94621D6C}"/>
                    </a:ext>
                  </a:extLst>
                </p14:cNvPr>
                <p14:cNvContentPartPr/>
                <p14:nvPr/>
              </p14:nvContentPartPr>
              <p14:xfrm>
                <a:off x="5969110" y="2094002"/>
                <a:ext cx="1616400" cy="8751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87DAF050-FAE1-2AAC-8958-F3FA94621D6C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960470" y="2085362"/>
                  <a:ext cx="1634040" cy="892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5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B8FCA503-81C0-BAA2-E2F0-3817666DE7D4}"/>
                  </a:ext>
                </a:extLst>
              </p14:cNvPr>
              <p14:cNvContentPartPr/>
              <p14:nvPr/>
            </p14:nvContentPartPr>
            <p14:xfrm>
              <a:off x="57910" y="3642362"/>
              <a:ext cx="203040" cy="22644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B8FCA503-81C0-BAA2-E2F0-3817666DE7D4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49270" y="3633362"/>
                <a:ext cx="220680" cy="24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7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9594A8AD-828C-F5C0-4737-AD612ECB6C69}"/>
                  </a:ext>
                </a:extLst>
              </p14:cNvPr>
              <p14:cNvContentPartPr/>
              <p14:nvPr/>
            </p14:nvContentPartPr>
            <p14:xfrm>
              <a:off x="2018110" y="4388282"/>
              <a:ext cx="1336320" cy="5004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9594A8AD-828C-F5C0-4737-AD612ECB6C69}"/>
                  </a:ext>
                </a:extLst>
              </p:cNvPr>
              <p:cNvPicPr/>
              <p:nvPr/>
            </p:nvPicPr>
            <p:blipFill>
              <a:blip r:embed="rId98"/>
              <a:stretch>
                <a:fillRect/>
              </a:stretch>
            </p:blipFill>
            <p:spPr>
              <a:xfrm>
                <a:off x="2009110" y="4379642"/>
                <a:ext cx="1353960" cy="6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77" name="Ink 76">
                <a:extLst>
                  <a:ext uri="{FF2B5EF4-FFF2-40B4-BE49-F238E27FC236}">
                    <a16:creationId xmlns:a16="http://schemas.microsoft.com/office/drawing/2014/main" id="{DF76E91B-D34C-2606-C83B-0D37C662AE51}"/>
                  </a:ext>
                </a:extLst>
              </p14:cNvPr>
              <p14:cNvContentPartPr/>
              <p14:nvPr/>
            </p14:nvContentPartPr>
            <p14:xfrm>
              <a:off x="393790" y="4364882"/>
              <a:ext cx="1465920" cy="55440"/>
            </p14:xfrm>
          </p:contentPart>
        </mc:Choice>
        <mc:Fallback>
          <p:pic>
            <p:nvPicPr>
              <p:cNvPr id="77" name="Ink 76">
                <a:extLst>
                  <a:ext uri="{FF2B5EF4-FFF2-40B4-BE49-F238E27FC236}">
                    <a16:creationId xmlns:a16="http://schemas.microsoft.com/office/drawing/2014/main" id="{DF76E91B-D34C-2606-C83B-0D37C662AE51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84790" y="4355882"/>
                <a:ext cx="1483560" cy="73080"/>
              </a:xfrm>
              <a:prstGeom prst="rect">
                <a:avLst/>
              </a:prstGeom>
            </p:spPr>
          </p:pic>
        </mc:Fallback>
      </mc:AlternateContent>
      <p:grpSp>
        <p:nvGrpSpPr>
          <p:cNvPr id="80" name="Group 79">
            <a:extLst>
              <a:ext uri="{FF2B5EF4-FFF2-40B4-BE49-F238E27FC236}">
                <a16:creationId xmlns:a16="http://schemas.microsoft.com/office/drawing/2014/main" id="{71CF9426-642A-DFCB-BB1C-6DBBF3E2B3BA}"/>
              </a:ext>
            </a:extLst>
          </p:cNvPr>
          <p:cNvGrpSpPr/>
          <p:nvPr/>
        </p:nvGrpSpPr>
        <p:grpSpPr>
          <a:xfrm>
            <a:off x="336910" y="4737482"/>
            <a:ext cx="3194640" cy="79920"/>
            <a:chOff x="336910" y="4737482"/>
            <a:chExt cx="3194640" cy="79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EA7F550-FC59-D83D-E9AB-C700114EA608}"/>
                    </a:ext>
                  </a:extLst>
                </p14:cNvPr>
                <p14:cNvContentPartPr/>
                <p14:nvPr/>
              </p14:nvContentPartPr>
              <p14:xfrm>
                <a:off x="2104150" y="4737482"/>
                <a:ext cx="1427400" cy="7992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EA7F550-FC59-D83D-E9AB-C700114EA60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095150" y="4728482"/>
                  <a:ext cx="144504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EA173706-7889-E4FF-61A8-6E6D9F76524D}"/>
                    </a:ext>
                  </a:extLst>
                </p14:cNvPr>
                <p14:cNvContentPartPr/>
                <p14:nvPr/>
              </p14:nvContentPartPr>
              <p14:xfrm>
                <a:off x="336910" y="4758362"/>
                <a:ext cx="1237680" cy="4572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EA173706-7889-E4FF-61A8-6E6D9F76524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27910" y="4749722"/>
                  <a:ext cx="1255320" cy="63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1DFB64E9-9839-5C0E-32DD-2DAAF8BBEAE3}"/>
                  </a:ext>
                </a:extLst>
              </p14:cNvPr>
              <p14:cNvContentPartPr/>
              <p14:nvPr/>
            </p14:nvContentPartPr>
            <p14:xfrm>
              <a:off x="332950" y="5173082"/>
              <a:ext cx="739440" cy="4752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1DFB64E9-9839-5C0E-32DD-2DAAF8BBEAE3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324310" y="5164442"/>
                <a:ext cx="75708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F5DFA6E9-0997-7F37-DF42-F2D4B1E08411}"/>
                  </a:ext>
                </a:extLst>
              </p14:cNvPr>
              <p14:cNvContentPartPr/>
              <p14:nvPr/>
            </p14:nvContentPartPr>
            <p14:xfrm>
              <a:off x="4484110" y="5250842"/>
              <a:ext cx="892800" cy="3708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F5DFA6E9-0997-7F37-DF42-F2D4B1E08411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4475470" y="5242202"/>
                <a:ext cx="91044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BE694E2-47B9-AD0E-6154-C17A51F3952C}"/>
                  </a:ext>
                </a:extLst>
              </p14:cNvPr>
              <p14:cNvContentPartPr/>
              <p14:nvPr/>
            </p14:nvContentPartPr>
            <p14:xfrm>
              <a:off x="7469590" y="3586562"/>
              <a:ext cx="736560" cy="45648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BE694E2-47B9-AD0E-6154-C17A51F3952C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460950" y="3577922"/>
                <a:ext cx="754200" cy="47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6" name="Group 85">
            <a:extLst>
              <a:ext uri="{FF2B5EF4-FFF2-40B4-BE49-F238E27FC236}">
                <a16:creationId xmlns:a16="http://schemas.microsoft.com/office/drawing/2014/main" id="{CBCDE43F-96FB-1F71-408F-D11E98FE5C74}"/>
              </a:ext>
            </a:extLst>
          </p:cNvPr>
          <p:cNvGrpSpPr/>
          <p:nvPr/>
        </p:nvGrpSpPr>
        <p:grpSpPr>
          <a:xfrm>
            <a:off x="9771070" y="4055282"/>
            <a:ext cx="601920" cy="716760"/>
            <a:chOff x="9771070" y="4055282"/>
            <a:chExt cx="601920" cy="716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83DD919-3D48-05F5-67FA-E1468E2CD191}"/>
                    </a:ext>
                  </a:extLst>
                </p14:cNvPr>
                <p14:cNvContentPartPr/>
                <p14:nvPr/>
              </p14:nvContentPartPr>
              <p14:xfrm>
                <a:off x="9854590" y="4055282"/>
                <a:ext cx="518400" cy="34344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83DD919-3D48-05F5-67FA-E1468E2CD19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845950" y="4046642"/>
                  <a:ext cx="536040" cy="36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7587B3F5-A08C-B46F-178F-1A258D5E8127}"/>
                    </a:ext>
                  </a:extLst>
                </p14:cNvPr>
                <p14:cNvContentPartPr/>
                <p14:nvPr/>
              </p14:nvContentPartPr>
              <p14:xfrm>
                <a:off x="9771070" y="4465682"/>
                <a:ext cx="574560" cy="3063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7587B3F5-A08C-B46F-178F-1A258D5E812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762070" y="4457042"/>
                  <a:ext cx="592200" cy="324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F529DE9F-4F62-3816-58DF-03B303E335C8}"/>
                  </a:ext>
                </a:extLst>
              </p14:cNvPr>
              <p14:cNvContentPartPr/>
              <p14:nvPr/>
            </p14:nvContentPartPr>
            <p14:xfrm>
              <a:off x="9370030" y="4794362"/>
              <a:ext cx="810720" cy="46008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F529DE9F-4F62-3816-58DF-03B303E335C8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9361030" y="4785722"/>
                <a:ext cx="828360" cy="47772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catter chart&#10;&#10;Description automatically generated">
            <a:extLst>
              <a:ext uri="{FF2B5EF4-FFF2-40B4-BE49-F238E27FC236}">
                <a16:creationId xmlns:a16="http://schemas.microsoft.com/office/drawing/2014/main" id="{8872E865-4868-307D-2329-97B604E3A4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3479" r="1934" b="3333"/>
          <a:stretch/>
        </p:blipFill>
        <p:spPr>
          <a:xfrm>
            <a:off x="1691481" y="198437"/>
            <a:ext cx="10439400" cy="6759855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1E6ACDD-2409-382C-C8AF-01CA5E0C6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BB1DB-8FEB-49FA-9D4F-3B1376ACF513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4D2D37D-B84E-94EF-E8AB-E422D4027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5D9904C-D0CD-966B-5A42-F8C8C9243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20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1710A3B-DABF-9BAD-414C-338008FF2B69}"/>
                  </a:ext>
                </a:extLst>
              </p14:cNvPr>
              <p14:cNvContentPartPr/>
              <p14:nvPr/>
            </p14:nvContentPartPr>
            <p14:xfrm>
              <a:off x="1690263" y="6247518"/>
              <a:ext cx="1139760" cy="3074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1710A3B-DABF-9BAD-414C-338008FF2B6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81623" y="6238518"/>
                <a:ext cx="1157400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EB4C68B-2D14-9A55-A817-0DD782C531A4}"/>
                  </a:ext>
                </a:extLst>
              </p14:cNvPr>
              <p14:cNvContentPartPr/>
              <p14:nvPr/>
            </p14:nvContentPartPr>
            <p14:xfrm>
              <a:off x="1672263" y="1556358"/>
              <a:ext cx="494640" cy="522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EB4C68B-2D14-9A55-A817-0DD782C531A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63623" y="1547358"/>
                <a:ext cx="512280" cy="540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FA64464A-3221-44CA-443A-023CCCD2D09F}"/>
              </a:ext>
            </a:extLst>
          </p:cNvPr>
          <p:cNvGrpSpPr/>
          <p:nvPr/>
        </p:nvGrpSpPr>
        <p:grpSpPr>
          <a:xfrm>
            <a:off x="726543" y="1626918"/>
            <a:ext cx="2635560" cy="2092680"/>
            <a:chOff x="726543" y="1626918"/>
            <a:chExt cx="2635560" cy="2092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12F9728-A6C8-FAF7-1A3A-2360FF769C5E}"/>
                    </a:ext>
                  </a:extLst>
                </p14:cNvPr>
                <p14:cNvContentPartPr/>
                <p14:nvPr/>
              </p14:nvContentPartPr>
              <p14:xfrm>
                <a:off x="1310823" y="2009238"/>
                <a:ext cx="349920" cy="2811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12F9728-A6C8-FAF7-1A3A-2360FF769C5E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01823" y="2000598"/>
                  <a:ext cx="36756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3A8264B-A636-0C4E-0404-52A5EB1FC869}"/>
                    </a:ext>
                  </a:extLst>
                </p14:cNvPr>
                <p14:cNvContentPartPr/>
                <p14:nvPr/>
              </p14:nvContentPartPr>
              <p14:xfrm>
                <a:off x="726543" y="2234958"/>
                <a:ext cx="254520" cy="3524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3A8264B-A636-0C4E-0404-52A5EB1FC869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17543" y="2226318"/>
                  <a:ext cx="27216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BA20FB2-301F-14C4-08E2-27729CBF3605}"/>
                    </a:ext>
                  </a:extLst>
                </p14:cNvPr>
                <p14:cNvContentPartPr/>
                <p14:nvPr/>
              </p14:nvContentPartPr>
              <p14:xfrm>
                <a:off x="911223" y="2092038"/>
                <a:ext cx="117000" cy="1080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BA20FB2-301F-14C4-08E2-27729CBF360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02223" y="2083038"/>
                  <a:ext cx="13464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9B496DE7-8509-3147-DA2E-5DED3F24D1D0}"/>
                    </a:ext>
                  </a:extLst>
                </p14:cNvPr>
                <p14:cNvContentPartPr/>
                <p14:nvPr/>
              </p14:nvContentPartPr>
              <p14:xfrm>
                <a:off x="1012383" y="1828158"/>
                <a:ext cx="224280" cy="3326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9B496DE7-8509-3147-DA2E-5DED3F24D1D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03743" y="1819518"/>
                  <a:ext cx="24192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D25C6F5-7C52-7BE6-45C6-132673F00C69}"/>
                    </a:ext>
                  </a:extLst>
                </p14:cNvPr>
                <p14:cNvContentPartPr/>
                <p14:nvPr/>
              </p14:nvContentPartPr>
              <p14:xfrm>
                <a:off x="1202823" y="1671558"/>
                <a:ext cx="249840" cy="24228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D25C6F5-7C52-7BE6-45C6-132673F00C6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94183" y="1662558"/>
                  <a:ext cx="26748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5173808-B1B1-A30A-8A10-E332618A1D28}"/>
                    </a:ext>
                  </a:extLst>
                </p14:cNvPr>
                <p14:cNvContentPartPr/>
                <p14:nvPr/>
              </p14:nvContentPartPr>
              <p14:xfrm>
                <a:off x="1804743" y="1626918"/>
                <a:ext cx="246960" cy="1756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5173808-B1B1-A30A-8A10-E332618A1D2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796103" y="1617918"/>
                  <a:ext cx="26460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899AF91-57F4-0728-499A-1DECD8FF38E4}"/>
                    </a:ext>
                  </a:extLst>
                </p14:cNvPr>
                <p14:cNvContentPartPr/>
                <p14:nvPr/>
              </p14:nvContentPartPr>
              <p14:xfrm>
                <a:off x="897903" y="2808078"/>
                <a:ext cx="213480" cy="2296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899AF91-57F4-0728-499A-1DECD8FF38E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889263" y="2799438"/>
                  <a:ext cx="23112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1B94893-C72E-7E57-888E-3C0569982114}"/>
                    </a:ext>
                  </a:extLst>
                </p14:cNvPr>
                <p14:cNvContentPartPr/>
                <p14:nvPr/>
              </p14:nvContentPartPr>
              <p14:xfrm>
                <a:off x="1140543" y="2572278"/>
                <a:ext cx="169200" cy="2728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1B94893-C72E-7E57-888E-3C056998211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31543" y="2563638"/>
                  <a:ext cx="1868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AB4DAC7-4708-27BA-03E4-5182751F5348}"/>
                    </a:ext>
                  </a:extLst>
                </p14:cNvPr>
                <p14:cNvContentPartPr/>
                <p14:nvPr/>
              </p14:nvContentPartPr>
              <p14:xfrm>
                <a:off x="1202823" y="2650758"/>
                <a:ext cx="90720" cy="777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AB4DAC7-4708-27BA-03E4-5182751F534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93823" y="2641758"/>
                  <a:ext cx="10836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106D404E-0837-8D1B-64B9-4361965B9515}"/>
                    </a:ext>
                  </a:extLst>
                </p14:cNvPr>
                <p14:cNvContentPartPr/>
                <p14:nvPr/>
              </p14:nvContentPartPr>
              <p14:xfrm>
                <a:off x="1327023" y="2477598"/>
                <a:ext cx="146520" cy="1954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106D404E-0837-8D1B-64B9-4361965B951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318383" y="2468598"/>
                  <a:ext cx="16416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2095F77-0414-E11D-714D-2274955F7FFF}"/>
                    </a:ext>
                  </a:extLst>
                </p14:cNvPr>
                <p14:cNvContentPartPr/>
                <p14:nvPr/>
              </p14:nvContentPartPr>
              <p14:xfrm>
                <a:off x="1572903" y="2306238"/>
                <a:ext cx="1789200" cy="14133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2095F77-0414-E11D-714D-2274955F7FF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564263" y="2297598"/>
                  <a:ext cx="1806840" cy="143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91757FB-1BE7-E24F-2E0C-EC9F5B14FF97}"/>
                  </a:ext>
                </a:extLst>
              </p14:cNvPr>
              <p14:cNvContentPartPr/>
              <p14:nvPr/>
            </p14:nvContentPartPr>
            <p14:xfrm>
              <a:off x="2370663" y="3689358"/>
              <a:ext cx="777240" cy="7970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91757FB-1BE7-E24F-2E0C-EC9F5B14FF97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62023" y="3680718"/>
                <a:ext cx="794880" cy="81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4B6F82B-2D60-A567-3D19-72CD98D08CBA}"/>
                  </a:ext>
                </a:extLst>
              </p14:cNvPr>
              <p14:cNvContentPartPr/>
              <p14:nvPr/>
            </p14:nvContentPartPr>
            <p14:xfrm>
              <a:off x="2419983" y="5245998"/>
              <a:ext cx="575640" cy="3020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4B6F82B-2D60-A567-3D19-72CD98D08CBA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411343" y="5237358"/>
                <a:ext cx="593280" cy="31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0C33E81-E9BA-788C-EC90-015285F6904A}"/>
                  </a:ext>
                </a:extLst>
              </p14:cNvPr>
              <p14:cNvContentPartPr/>
              <p14:nvPr/>
            </p14:nvContentPartPr>
            <p14:xfrm>
              <a:off x="3443463" y="3204798"/>
              <a:ext cx="592200" cy="31788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0C33E81-E9BA-788C-EC90-015285F6904A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3434823" y="3196158"/>
                <a:ext cx="609840" cy="33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76F97A7D-8B13-363E-40E0-8D73D518EBE1}"/>
              </a:ext>
            </a:extLst>
          </p:cNvPr>
          <p:cNvGrpSpPr/>
          <p:nvPr/>
        </p:nvGrpSpPr>
        <p:grpSpPr>
          <a:xfrm>
            <a:off x="3795903" y="5402598"/>
            <a:ext cx="693360" cy="614160"/>
            <a:chOff x="3795903" y="5402598"/>
            <a:chExt cx="693360" cy="61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1704153-48A3-72F4-EF1E-4A78B788E971}"/>
                    </a:ext>
                  </a:extLst>
                </p14:cNvPr>
                <p14:cNvContentPartPr/>
                <p14:nvPr/>
              </p14:nvContentPartPr>
              <p14:xfrm>
                <a:off x="3795903" y="5864478"/>
                <a:ext cx="171720" cy="1522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1704153-48A3-72F4-EF1E-4A78B788E971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786903" y="5855838"/>
                  <a:ext cx="18936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D3E1E8B-EC60-6F1B-7645-D233DF0D095C}"/>
                    </a:ext>
                  </a:extLst>
                </p14:cNvPr>
                <p14:cNvContentPartPr/>
                <p14:nvPr/>
              </p14:nvContentPartPr>
              <p14:xfrm>
                <a:off x="3987423" y="5790318"/>
                <a:ext cx="81000" cy="730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D3E1E8B-EC60-6F1B-7645-D233DF0D095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978783" y="5781318"/>
                  <a:ext cx="9864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684DA8CA-1CDC-43FE-A5A7-2B888DB7B5D3}"/>
                    </a:ext>
                  </a:extLst>
                </p14:cNvPr>
                <p14:cNvContentPartPr/>
                <p14:nvPr/>
              </p14:nvContentPartPr>
              <p14:xfrm>
                <a:off x="4058343" y="5665038"/>
                <a:ext cx="113040" cy="1411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684DA8CA-1CDC-43FE-A5A7-2B888DB7B5D3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049703" y="5656398"/>
                  <a:ext cx="13068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74175E5-F083-8DF8-5409-6B287F019AAC}"/>
                    </a:ext>
                  </a:extLst>
                </p14:cNvPr>
                <p14:cNvContentPartPr/>
                <p14:nvPr/>
              </p14:nvContentPartPr>
              <p14:xfrm>
                <a:off x="4157703" y="5549838"/>
                <a:ext cx="88200" cy="1386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74175E5-F083-8DF8-5409-6B287F019AA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148703" y="5540838"/>
                  <a:ext cx="1058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86D76D2-4BAB-23C0-B5F1-C955841B4626}"/>
                    </a:ext>
                  </a:extLst>
                </p14:cNvPr>
                <p14:cNvContentPartPr/>
                <p14:nvPr/>
              </p14:nvContentPartPr>
              <p14:xfrm>
                <a:off x="4256343" y="5477478"/>
                <a:ext cx="61560" cy="1375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86D76D2-4BAB-23C0-B5F1-C955841B462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247703" y="5468838"/>
                  <a:ext cx="792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9D43D11-E2AF-185A-ABCA-CDDEAB70EC4F}"/>
                    </a:ext>
                  </a:extLst>
                </p14:cNvPr>
                <p14:cNvContentPartPr/>
                <p14:nvPr/>
              </p14:nvContentPartPr>
              <p14:xfrm>
                <a:off x="4347063" y="5402598"/>
                <a:ext cx="142200" cy="1238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9D43D11-E2AF-185A-ABCA-CDDEAB70EC4F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338423" y="5393598"/>
                  <a:ext cx="159840" cy="14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FDEBD64-4D23-F024-253B-6BD7A5954D78}"/>
              </a:ext>
            </a:extLst>
          </p:cNvPr>
          <p:cNvGrpSpPr/>
          <p:nvPr/>
        </p:nvGrpSpPr>
        <p:grpSpPr>
          <a:xfrm>
            <a:off x="7429023" y="2142798"/>
            <a:ext cx="353880" cy="748800"/>
            <a:chOff x="7429023" y="2142798"/>
            <a:chExt cx="353880" cy="74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A95F9CD-9B01-4649-4BDB-4038C9C86100}"/>
                    </a:ext>
                  </a:extLst>
                </p14:cNvPr>
                <p14:cNvContentPartPr/>
                <p14:nvPr/>
              </p14:nvContentPartPr>
              <p14:xfrm>
                <a:off x="7475103" y="2556798"/>
                <a:ext cx="307800" cy="3348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A95F9CD-9B01-4649-4BDB-4038C9C8610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466103" y="2548158"/>
                  <a:ext cx="32544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ACA50EA4-A0B4-6DE6-1F0D-7BD134961715}"/>
                    </a:ext>
                  </a:extLst>
                </p14:cNvPr>
                <p14:cNvContentPartPr/>
                <p14:nvPr/>
              </p14:nvContentPartPr>
              <p14:xfrm>
                <a:off x="7429023" y="2142798"/>
                <a:ext cx="267480" cy="32292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ACA50EA4-A0B4-6DE6-1F0D-7BD134961715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420023" y="2134158"/>
                  <a:ext cx="285120" cy="340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80630775-95E5-C4D5-C445-B888D14D74E3}"/>
                  </a:ext>
                </a:extLst>
              </p14:cNvPr>
              <p14:cNvContentPartPr/>
              <p14:nvPr/>
            </p14:nvContentPartPr>
            <p14:xfrm>
              <a:off x="7161183" y="1200678"/>
              <a:ext cx="536760" cy="5929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80630775-95E5-C4D5-C445-B888D14D74E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52183" y="1192038"/>
                <a:ext cx="554400" cy="61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2ED30EEB-3A54-4FB2-21F6-7E608DCC09A6}"/>
              </a:ext>
            </a:extLst>
          </p:cNvPr>
          <p:cNvGrpSpPr/>
          <p:nvPr/>
        </p:nvGrpSpPr>
        <p:grpSpPr>
          <a:xfrm>
            <a:off x="10644543" y="3091398"/>
            <a:ext cx="1378080" cy="752400"/>
            <a:chOff x="10644543" y="3091398"/>
            <a:chExt cx="1378080" cy="752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B6D17FD-48EB-58D9-8544-28CD8403A5FC}"/>
                    </a:ext>
                  </a:extLst>
                </p14:cNvPr>
                <p14:cNvContentPartPr/>
                <p14:nvPr/>
              </p14:nvContentPartPr>
              <p14:xfrm>
                <a:off x="10644543" y="3091398"/>
                <a:ext cx="1378080" cy="7444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B6D17FD-48EB-58D9-8544-28CD8403A5F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635543" y="3082758"/>
                  <a:ext cx="1395720" cy="76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8C037DE-B875-4AB2-6B18-75124E24FA6A}"/>
                    </a:ext>
                  </a:extLst>
                </p14:cNvPr>
                <p14:cNvContentPartPr/>
                <p14:nvPr/>
              </p14:nvContentPartPr>
              <p14:xfrm>
                <a:off x="10649943" y="3654078"/>
                <a:ext cx="185760" cy="18972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8C037DE-B875-4AB2-6B18-75124E24FA6A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641303" y="3645078"/>
                  <a:ext cx="203400" cy="20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D1A4D13D-0C82-67DE-5E17-AB6DEAAE30B0}"/>
                  </a:ext>
                </a:extLst>
              </p14:cNvPr>
              <p14:cNvContentPartPr/>
              <p14:nvPr/>
            </p14:nvContentPartPr>
            <p14:xfrm>
              <a:off x="9275823" y="536118"/>
              <a:ext cx="1276560" cy="58680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D1A4D13D-0C82-67DE-5E17-AB6DEAAE30B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267183" y="527478"/>
                <a:ext cx="1294200" cy="60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76" name="Group 75">
            <a:extLst>
              <a:ext uri="{FF2B5EF4-FFF2-40B4-BE49-F238E27FC236}">
                <a16:creationId xmlns:a16="http://schemas.microsoft.com/office/drawing/2014/main" id="{5B1E58B2-96EB-F44E-C457-D40BBE5FE8B2}"/>
              </a:ext>
            </a:extLst>
          </p:cNvPr>
          <p:cNvGrpSpPr/>
          <p:nvPr/>
        </p:nvGrpSpPr>
        <p:grpSpPr>
          <a:xfrm>
            <a:off x="668943" y="3052518"/>
            <a:ext cx="2307960" cy="1334160"/>
            <a:chOff x="668943" y="3052518"/>
            <a:chExt cx="2307960" cy="133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3119D8A-8650-2F44-2823-658CB5E9DFD7}"/>
                    </a:ext>
                  </a:extLst>
                </p14:cNvPr>
                <p14:cNvContentPartPr/>
                <p14:nvPr/>
              </p14:nvContentPartPr>
              <p14:xfrm>
                <a:off x="2610783" y="3052518"/>
                <a:ext cx="366120" cy="3744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3119D8A-8650-2F44-2823-658CB5E9DFD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601783" y="3043878"/>
                  <a:ext cx="38376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54DE077-7CB9-C2AA-DF38-630DB889B837}"/>
                    </a:ext>
                  </a:extLst>
                </p14:cNvPr>
                <p14:cNvContentPartPr/>
                <p14:nvPr/>
              </p14:nvContentPartPr>
              <p14:xfrm>
                <a:off x="1575423" y="3286518"/>
                <a:ext cx="1119240" cy="6483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54DE077-7CB9-C2AA-DF38-630DB889B837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566423" y="3277518"/>
                  <a:ext cx="1136880" cy="66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0FE577C7-1E45-D59D-135A-6C7EDDDA618A}"/>
                    </a:ext>
                  </a:extLst>
                </p14:cNvPr>
                <p14:cNvContentPartPr/>
                <p14:nvPr/>
              </p14:nvContentPartPr>
              <p14:xfrm>
                <a:off x="895383" y="4263918"/>
                <a:ext cx="88200" cy="1227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0FE577C7-1E45-D59D-135A-6C7EDDDA618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86383" y="4255278"/>
                  <a:ext cx="10584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E5C4D46-2218-4AD3-8B09-EE7577C9D035}"/>
                    </a:ext>
                  </a:extLst>
                </p14:cNvPr>
                <p14:cNvContentPartPr/>
                <p14:nvPr/>
              </p14:nvContentPartPr>
              <p14:xfrm>
                <a:off x="856143" y="4165638"/>
                <a:ext cx="111240" cy="1418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E5C4D46-2218-4AD3-8B09-EE7577C9D03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47503" y="4156998"/>
                  <a:ext cx="1288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1BF736F-5468-5C0F-D4A4-BA0C2E68B24C}"/>
                    </a:ext>
                  </a:extLst>
                </p14:cNvPr>
                <p14:cNvContentPartPr/>
                <p14:nvPr/>
              </p14:nvContentPartPr>
              <p14:xfrm>
                <a:off x="914103" y="4249878"/>
                <a:ext cx="117000" cy="1245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1BF736F-5468-5C0F-D4A4-BA0C2E68B24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05103" y="4240878"/>
                  <a:ext cx="1346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8034EC5-B659-0C2F-9A93-20E72E362081}"/>
                    </a:ext>
                  </a:extLst>
                </p14:cNvPr>
                <p14:cNvContentPartPr/>
                <p14:nvPr/>
              </p14:nvContentPartPr>
              <p14:xfrm>
                <a:off x="1060983" y="4165638"/>
                <a:ext cx="84240" cy="907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8034EC5-B659-0C2F-9A93-20E72E36208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52343" y="4156638"/>
                  <a:ext cx="10188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4E968B94-4559-4171-02E1-C05DF9CE3896}"/>
                    </a:ext>
                  </a:extLst>
                </p14:cNvPr>
                <p14:cNvContentPartPr/>
                <p14:nvPr/>
              </p14:nvContentPartPr>
              <p14:xfrm>
                <a:off x="1150983" y="4097238"/>
                <a:ext cx="121320" cy="1404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4E968B94-4559-4171-02E1-C05DF9CE389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41983" y="4088238"/>
                  <a:ext cx="13896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344867D-1D6C-DC91-CFFF-8E1BAF7C831C}"/>
                    </a:ext>
                  </a:extLst>
                </p14:cNvPr>
                <p14:cNvContentPartPr/>
                <p14:nvPr/>
              </p14:nvContentPartPr>
              <p14:xfrm>
                <a:off x="1234863" y="4001478"/>
                <a:ext cx="157680" cy="187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344867D-1D6C-DC91-CFFF-8E1BAF7C831C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225863" y="3992478"/>
                  <a:ext cx="17532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09A143E-32F7-6EFE-B68E-683B04CAB719}"/>
                    </a:ext>
                  </a:extLst>
                </p14:cNvPr>
                <p14:cNvContentPartPr/>
                <p14:nvPr/>
              </p14:nvContentPartPr>
              <p14:xfrm>
                <a:off x="1360863" y="3780438"/>
                <a:ext cx="232920" cy="2037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09A143E-32F7-6EFE-B68E-683B04CAB71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351863" y="3771798"/>
                  <a:ext cx="2505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96D51114-8797-6742-469C-30CCD63BA0BC}"/>
                    </a:ext>
                  </a:extLst>
                </p14:cNvPr>
                <p14:cNvContentPartPr/>
                <p14:nvPr/>
              </p14:nvContentPartPr>
              <p14:xfrm>
                <a:off x="668943" y="3524838"/>
                <a:ext cx="131760" cy="16704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96D51114-8797-6742-469C-30CCD63BA0BC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60303" y="3515838"/>
                  <a:ext cx="1494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6AFED20-71E8-87F4-A8B5-E99549904777}"/>
                    </a:ext>
                  </a:extLst>
                </p14:cNvPr>
                <p14:cNvContentPartPr/>
                <p14:nvPr/>
              </p14:nvContentPartPr>
              <p14:xfrm>
                <a:off x="791703" y="3457158"/>
                <a:ext cx="93600" cy="1108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6AFED20-71E8-87F4-A8B5-E9954990477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82703" y="3448158"/>
                  <a:ext cx="11124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F5D42332-73F9-6A78-0362-A2056DCB853E}"/>
                    </a:ext>
                  </a:extLst>
                </p14:cNvPr>
                <p14:cNvContentPartPr/>
                <p14:nvPr/>
              </p14:nvContentPartPr>
              <p14:xfrm>
                <a:off x="905823" y="3175278"/>
                <a:ext cx="227520" cy="3070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F5D42332-73F9-6A78-0362-A2056DCB853E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97183" y="3166638"/>
                  <a:ext cx="24516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AF899EC-4FE7-148A-6C02-CA688DE1A374}"/>
                    </a:ext>
                  </a:extLst>
                </p14:cNvPr>
                <p14:cNvContentPartPr/>
                <p14:nvPr/>
              </p14:nvContentPartPr>
              <p14:xfrm>
                <a:off x="733023" y="3489198"/>
                <a:ext cx="332640" cy="3924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AF899EC-4FE7-148A-6C02-CA688DE1A37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24023" y="3480198"/>
                  <a:ext cx="35028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272CA36-F530-D6AD-F2B6-1CB3059EB5AF}"/>
                    </a:ext>
                  </a:extLst>
                </p14:cNvPr>
                <p14:cNvContentPartPr/>
                <p14:nvPr/>
              </p14:nvContentPartPr>
              <p14:xfrm>
                <a:off x="925263" y="3563718"/>
                <a:ext cx="201600" cy="2678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272CA36-F530-D6AD-F2B6-1CB3059EB5AF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16623" y="3554718"/>
                  <a:ext cx="21924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CE243D1-FD36-73E7-013C-75FBA5DDF2BC}"/>
              </a:ext>
            </a:extLst>
          </p:cNvPr>
          <p:cNvGrpSpPr/>
          <p:nvPr/>
        </p:nvGrpSpPr>
        <p:grpSpPr>
          <a:xfrm>
            <a:off x="3930183" y="3053238"/>
            <a:ext cx="251280" cy="279360"/>
            <a:chOff x="3930183" y="3053238"/>
            <a:chExt cx="251280" cy="279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CBF88CE-5A92-BFB6-1A39-FC52DCEA945F}"/>
                    </a:ext>
                  </a:extLst>
                </p14:cNvPr>
                <p14:cNvContentPartPr/>
                <p14:nvPr/>
              </p14:nvContentPartPr>
              <p14:xfrm>
                <a:off x="3974463" y="3053238"/>
                <a:ext cx="184680" cy="16308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CBF88CE-5A92-BFB6-1A39-FC52DCEA945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3965823" y="3044238"/>
                  <a:ext cx="2023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FC272F4-DF10-6643-D6A7-62673C96CE6D}"/>
                    </a:ext>
                  </a:extLst>
                </p14:cNvPr>
                <p14:cNvContentPartPr/>
                <p14:nvPr/>
              </p14:nvContentPartPr>
              <p14:xfrm>
                <a:off x="4038183" y="3138198"/>
                <a:ext cx="143280" cy="1677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FC272F4-DF10-6643-D6A7-62673C96CE6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029543" y="3129558"/>
                  <a:ext cx="16092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ADA28C8E-02CA-6B7A-4B90-692120A97D43}"/>
                    </a:ext>
                  </a:extLst>
                </p14:cNvPr>
                <p14:cNvContentPartPr/>
                <p14:nvPr/>
              </p14:nvContentPartPr>
              <p14:xfrm>
                <a:off x="3930183" y="3071958"/>
                <a:ext cx="190440" cy="26064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ADA28C8E-02CA-6B7A-4B90-692120A97D43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921543" y="3063318"/>
                  <a:ext cx="208080" cy="278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6747E262-0CF8-6068-1409-5C6D28874A90}"/>
              </a:ext>
            </a:extLst>
          </p:cNvPr>
          <p:cNvGrpSpPr/>
          <p:nvPr/>
        </p:nvGrpSpPr>
        <p:grpSpPr>
          <a:xfrm>
            <a:off x="7679223" y="2696478"/>
            <a:ext cx="635760" cy="551880"/>
            <a:chOff x="7679223" y="2696478"/>
            <a:chExt cx="635760" cy="551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115B87B-F33F-7988-772B-019C93EAAB33}"/>
                    </a:ext>
                  </a:extLst>
                </p14:cNvPr>
                <p14:cNvContentPartPr/>
                <p14:nvPr/>
              </p14:nvContentPartPr>
              <p14:xfrm>
                <a:off x="7679223" y="3120198"/>
                <a:ext cx="130320" cy="651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115B87B-F33F-7988-772B-019C93EAAB3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670223" y="3111198"/>
                  <a:ext cx="1479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F77142E-9009-55CB-A01A-F167F7E017E7}"/>
                    </a:ext>
                  </a:extLst>
                </p14:cNvPr>
                <p14:cNvContentPartPr/>
                <p14:nvPr/>
              </p14:nvContentPartPr>
              <p14:xfrm>
                <a:off x="7884783" y="3003558"/>
                <a:ext cx="29880" cy="1062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F77142E-9009-55CB-A01A-F167F7E017E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876143" y="2994918"/>
                  <a:ext cx="475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5F5D669E-9DD5-2992-CC9A-77E99D1A8EB3}"/>
                    </a:ext>
                  </a:extLst>
                </p14:cNvPr>
                <p14:cNvContentPartPr/>
                <p14:nvPr/>
              </p14:nvContentPartPr>
              <p14:xfrm>
                <a:off x="7829703" y="2995998"/>
                <a:ext cx="138960" cy="1137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5F5D669E-9DD5-2992-CC9A-77E99D1A8EB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820703" y="2987358"/>
                  <a:ext cx="1566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C6E2E29-E752-9054-5042-BADAA1516742}"/>
                    </a:ext>
                  </a:extLst>
                </p14:cNvPr>
                <p14:cNvContentPartPr/>
                <p14:nvPr/>
              </p14:nvContentPartPr>
              <p14:xfrm>
                <a:off x="7994583" y="2913558"/>
                <a:ext cx="74160" cy="1476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C6E2E29-E752-9054-5042-BADAA151674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985583" y="2904918"/>
                  <a:ext cx="9180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DF6D879-FB14-0DF8-83EF-428BB5144BB5}"/>
                    </a:ext>
                  </a:extLst>
                </p14:cNvPr>
                <p14:cNvContentPartPr/>
                <p14:nvPr/>
              </p14:nvContentPartPr>
              <p14:xfrm>
                <a:off x="8123103" y="2863518"/>
                <a:ext cx="90360" cy="1339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DF6D879-FB14-0DF8-83EF-428BB5144BB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114103" y="2854878"/>
                  <a:ext cx="1080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0554BB2-96CD-FB4A-E2CE-36805B1C08DE}"/>
                    </a:ext>
                  </a:extLst>
                </p14:cNvPr>
                <p14:cNvContentPartPr/>
                <p14:nvPr/>
              </p14:nvContentPartPr>
              <p14:xfrm>
                <a:off x="7681743" y="2696478"/>
                <a:ext cx="633240" cy="5518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0554BB2-96CD-FB4A-E2CE-36805B1C08D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673103" y="2687838"/>
                  <a:ext cx="650880" cy="56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E2E7E1CF-944D-3EB8-FBA3-CF60F84EBF3A}"/>
              </a:ext>
            </a:extLst>
          </p:cNvPr>
          <p:cNvGrpSpPr/>
          <p:nvPr/>
        </p:nvGrpSpPr>
        <p:grpSpPr>
          <a:xfrm>
            <a:off x="9582903" y="911598"/>
            <a:ext cx="979200" cy="781920"/>
            <a:chOff x="9582903" y="911598"/>
            <a:chExt cx="979200" cy="78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69E8507-C1E0-C904-8AFB-217A5A38775C}"/>
                    </a:ext>
                  </a:extLst>
                </p14:cNvPr>
                <p14:cNvContentPartPr/>
                <p14:nvPr/>
              </p14:nvContentPartPr>
              <p14:xfrm>
                <a:off x="9582903" y="1166118"/>
                <a:ext cx="530280" cy="37548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69E8507-C1E0-C904-8AFB-217A5A38775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573903" y="1157478"/>
                  <a:ext cx="54792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FC7C270F-02F1-B483-1175-9AA2D04B28CC}"/>
                    </a:ext>
                  </a:extLst>
                </p14:cNvPr>
                <p14:cNvContentPartPr/>
                <p14:nvPr/>
              </p14:nvContentPartPr>
              <p14:xfrm>
                <a:off x="10117863" y="1093398"/>
                <a:ext cx="119880" cy="1375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FC7C270F-02F1-B483-1175-9AA2D04B28CC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108863" y="1084758"/>
                  <a:ext cx="1375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0A970D6E-827D-7292-4608-A8C40B9E7CF0}"/>
                    </a:ext>
                  </a:extLst>
                </p14:cNvPr>
                <p14:cNvContentPartPr/>
                <p14:nvPr/>
              </p14:nvContentPartPr>
              <p14:xfrm>
                <a:off x="10209663" y="1038678"/>
                <a:ext cx="200880" cy="658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0A970D6E-827D-7292-4608-A8C40B9E7CF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200663" y="1030038"/>
                  <a:ext cx="21852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1968DFA-10D0-3DEB-183D-1F2FDE218B96}"/>
                    </a:ext>
                  </a:extLst>
                </p14:cNvPr>
                <p14:cNvContentPartPr/>
                <p14:nvPr/>
              </p14:nvContentPartPr>
              <p14:xfrm>
                <a:off x="10484343" y="911598"/>
                <a:ext cx="77760" cy="11340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1968DFA-10D0-3DEB-183D-1F2FDE218B9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0475703" y="902598"/>
                  <a:ext cx="9540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FAB379E7-9D7E-D4AE-D2A0-B387A8722C9D}"/>
                    </a:ext>
                  </a:extLst>
                </p14:cNvPr>
                <p14:cNvContentPartPr/>
                <p14:nvPr/>
              </p14:nvContentPartPr>
              <p14:xfrm>
                <a:off x="9660303" y="1214358"/>
                <a:ext cx="770400" cy="4791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FAB379E7-9D7E-D4AE-D2A0-B387A8722C9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651303" y="1205358"/>
                  <a:ext cx="788040" cy="49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36E37CE5-2F06-D717-0181-8F614F1AD1D3}"/>
              </a:ext>
            </a:extLst>
          </p:cNvPr>
          <p:cNvGrpSpPr/>
          <p:nvPr/>
        </p:nvGrpSpPr>
        <p:grpSpPr>
          <a:xfrm>
            <a:off x="11608623" y="2637438"/>
            <a:ext cx="752040" cy="655200"/>
            <a:chOff x="11608623" y="2637438"/>
            <a:chExt cx="752040" cy="655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F25F6D4-51E1-68DB-8752-EAB405F85222}"/>
                    </a:ext>
                  </a:extLst>
                </p14:cNvPr>
                <p14:cNvContentPartPr/>
                <p14:nvPr/>
              </p14:nvContentPartPr>
              <p14:xfrm>
                <a:off x="11689983" y="2755878"/>
                <a:ext cx="266760" cy="1695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F25F6D4-51E1-68DB-8752-EAB405F85222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680983" y="2747238"/>
                  <a:ext cx="2844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CC8F3DD-D050-AD44-EFDB-EB889D8EA7BA}"/>
                    </a:ext>
                  </a:extLst>
                </p14:cNvPr>
                <p14:cNvContentPartPr/>
                <p14:nvPr/>
              </p14:nvContentPartPr>
              <p14:xfrm>
                <a:off x="11883303" y="2693238"/>
                <a:ext cx="24480" cy="61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CC8F3DD-D050-AD44-EFDB-EB889D8EA7B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11874303" y="2684238"/>
                  <a:ext cx="4212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90856766-62E3-9CF4-961A-ADCA1132211B}"/>
                    </a:ext>
                  </a:extLst>
                </p14:cNvPr>
                <p14:cNvContentPartPr/>
                <p14:nvPr/>
              </p14:nvContentPartPr>
              <p14:xfrm>
                <a:off x="11957823" y="2680638"/>
                <a:ext cx="102960" cy="878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90856766-62E3-9CF4-961A-ADCA1132211B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11948823" y="2671998"/>
                  <a:ext cx="1206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A69B603-911C-E06D-B438-AD753824E97C}"/>
                    </a:ext>
                  </a:extLst>
                </p14:cNvPr>
                <p14:cNvContentPartPr/>
                <p14:nvPr/>
              </p14:nvContentPartPr>
              <p14:xfrm>
                <a:off x="12060063" y="2649678"/>
                <a:ext cx="55440" cy="831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A69B603-911C-E06D-B438-AD753824E97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2051063" y="2640678"/>
                  <a:ext cx="730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C57F245-5143-D434-3C1D-4110C24A061A}"/>
                    </a:ext>
                  </a:extLst>
                </p14:cNvPr>
                <p14:cNvContentPartPr/>
                <p14:nvPr/>
              </p14:nvContentPartPr>
              <p14:xfrm>
                <a:off x="12124143" y="2637438"/>
                <a:ext cx="72720" cy="572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C57F245-5143-D434-3C1D-4110C24A061A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2115143" y="2628798"/>
                  <a:ext cx="9036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02E7516-37B7-73F1-8886-91E763C0282A}"/>
                    </a:ext>
                  </a:extLst>
                </p14:cNvPr>
                <p14:cNvContentPartPr/>
                <p14:nvPr/>
              </p14:nvContentPartPr>
              <p14:xfrm>
                <a:off x="11637063" y="3050358"/>
                <a:ext cx="141120" cy="1263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02E7516-37B7-73F1-8886-91E763C0282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1628063" y="3041718"/>
                  <a:ext cx="15876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6E2CA76-40FA-4211-8C68-AF977490E10F}"/>
                    </a:ext>
                  </a:extLst>
                </p14:cNvPr>
                <p14:cNvContentPartPr/>
                <p14:nvPr/>
              </p14:nvContentPartPr>
              <p14:xfrm>
                <a:off x="11823183" y="2909958"/>
                <a:ext cx="181800" cy="1890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6E2CA76-40FA-4211-8C68-AF977490E10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814183" y="2900958"/>
                  <a:ext cx="1994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69673DD-0A2E-2E43-1B34-99AB522122C0}"/>
                    </a:ext>
                  </a:extLst>
                </p14:cNvPr>
                <p14:cNvContentPartPr/>
                <p14:nvPr/>
              </p14:nvContentPartPr>
              <p14:xfrm>
                <a:off x="12000663" y="2839038"/>
                <a:ext cx="241200" cy="1688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69673DD-0A2E-2E43-1B34-99AB522122C0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991663" y="2830398"/>
                  <a:ext cx="25884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67125D0-1519-7202-9FFD-925214F709A5}"/>
                    </a:ext>
                  </a:extLst>
                </p14:cNvPr>
                <p14:cNvContentPartPr/>
                <p14:nvPr/>
              </p14:nvContentPartPr>
              <p14:xfrm>
                <a:off x="12281463" y="2901318"/>
                <a:ext cx="79200" cy="61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67125D0-1519-7202-9FFD-925214F709A5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2272823" y="2892678"/>
                  <a:ext cx="968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CC56FA9-EBB6-53EE-F351-2708C57362D3}"/>
                    </a:ext>
                  </a:extLst>
                </p14:cNvPr>
                <p14:cNvContentPartPr/>
                <p14:nvPr/>
              </p14:nvContentPartPr>
              <p14:xfrm>
                <a:off x="11608623" y="3178878"/>
                <a:ext cx="315720" cy="11376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CC56FA9-EBB6-53EE-F351-2708C57362D3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599983" y="3169878"/>
                  <a:ext cx="333360" cy="131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2576187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556631" y="7873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The Structure of Amino Acids and Proteins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1182688"/>
            <a:ext cx="6873875" cy="2301875"/>
          </a:xfrm>
        </p:spPr>
        <p:txBody>
          <a:bodyPr>
            <a:normAutofit/>
          </a:bodyPr>
          <a:lstStyle/>
          <a:p>
            <a:pPr marL="417503" indent="-417503">
              <a:buNone/>
            </a:pPr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2400" dirty="0"/>
          </a:p>
          <a:p>
            <a:pPr marL="417503" indent="-417503"/>
            <a:endParaRPr lang="en-US" sz="1800" dirty="0"/>
          </a:p>
          <a:p>
            <a:pPr marL="417503" indent="-417503"/>
            <a:endParaRPr lang="en-US" sz="1800" dirty="0"/>
          </a:p>
        </p:txBody>
      </p:sp>
      <p:pic>
        <p:nvPicPr>
          <p:cNvPr id="7" name="Picture 4" descr="03_02_amino_acid_structur-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03" b="54841"/>
          <a:stretch/>
        </p:blipFill>
        <p:spPr bwMode="auto">
          <a:xfrm>
            <a:off x="1996281" y="1347302"/>
            <a:ext cx="4790576" cy="195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Content Placeholder 3">
            <a:extLst>
              <a:ext uri="{FF2B5EF4-FFF2-40B4-BE49-F238E27FC236}">
                <a16:creationId xmlns:a16="http://schemas.microsoft.com/office/drawing/2014/main" id="{0C8949BF-E760-43C3-B03D-1C94C1DC85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1158081" y="5190441"/>
            <a:ext cx="5867400" cy="1499447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8E6BB607-F7AA-4BEB-8949-34A13495A2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90"/>
          <a:stretch/>
        </p:blipFill>
        <p:spPr bwMode="auto">
          <a:xfrm>
            <a:off x="7962260" y="2920407"/>
            <a:ext cx="4038600" cy="248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377B755-EA3F-4E9D-A8AE-22DB2B00BDE7}"/>
              </a:ext>
            </a:extLst>
          </p:cNvPr>
          <p:cNvSpPr txBox="1"/>
          <p:nvPr/>
        </p:nvSpPr>
        <p:spPr>
          <a:xfrm>
            <a:off x="7967837" y="5268870"/>
            <a:ext cx="3261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</a:rPr>
              <a:t>(as does the ribosome that make them)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3753EB-82E4-44AD-8B4A-D82CD6625C77}"/>
              </a:ext>
            </a:extLst>
          </p:cNvPr>
          <p:cNvSpPr/>
          <p:nvPr/>
        </p:nvSpPr>
        <p:spPr>
          <a:xfrm>
            <a:off x="624681" y="3233669"/>
            <a:ext cx="7086600" cy="21682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amino group, C</a:t>
            </a:r>
            <a:r>
              <a:rPr lang="el-GR" i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(and one hydrogen), and the carbonyl group are common to all amino acids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N-C</a:t>
            </a:r>
            <a:r>
              <a:rPr lang="el-GR" i="1" dirty="0">
                <a:solidFill>
                  <a:srgbClr val="C00000"/>
                </a:solidFill>
                <a:latin typeface="Arial" panose="020B0604020202020204" pitchFamily="34" charset="0"/>
              </a:rPr>
              <a:t>α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-C=O are the mainchain of the protein polymer.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The R groups are different –there are 20 common R groups they are the sidechain of the protein polymer – their </a:t>
            </a:r>
            <a:r>
              <a:rPr lang="en-US" b="1" i="1" dirty="0">
                <a:solidFill>
                  <a:srgbClr val="C00000"/>
                </a:solidFill>
                <a:latin typeface="Arial" panose="020B0604020202020204" pitchFamily="34" charset="0"/>
              </a:rPr>
              <a:t>sequence</a:t>
            </a:r>
            <a:r>
              <a:rPr lang="en-US" i="1" dirty="0">
                <a:solidFill>
                  <a:srgbClr val="C00000"/>
                </a:solidFill>
                <a:latin typeface="Arial" panose="020B0604020202020204" pitchFamily="34" charset="0"/>
              </a:rPr>
              <a:t> defines the properties of the protein.</a:t>
            </a:r>
          </a:p>
          <a:p>
            <a:pPr marL="417503" indent="-417503">
              <a:buFont typeface="Arial" panose="020B0604020202020204" pitchFamily="34" charset="0"/>
              <a:buChar char="•"/>
            </a:pPr>
            <a:endParaRPr lang="en-US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1E5B37-BAFB-4AF1-90B1-49F83344DEDE}"/>
              </a:ext>
            </a:extLst>
          </p:cNvPr>
          <p:cNvSpPr/>
          <p:nvPr/>
        </p:nvSpPr>
        <p:spPr>
          <a:xfrm>
            <a:off x="7897376" y="1327454"/>
            <a:ext cx="4572085" cy="3888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>
                <a:solidFill>
                  <a:srgbClr val="00B0F0"/>
                </a:solidFill>
                <a:latin typeface="Arial" panose="020B0604020202020204" pitchFamily="34" charset="0"/>
              </a:rPr>
              <a:t>Is there a chiral carbon on amino acids?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AB3513-E0EB-5D3C-4AA9-369F89C9F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C45-9AAA-496E-8F56-10A286FA4BE7}" type="datetime1">
              <a:rPr lang="en-US" smtClean="0"/>
              <a:t>8/17/2024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7F6D4E2-64DC-AAA9-4302-B562E565E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0414241-6E4E-3044-FC80-D6211F87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21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FD4CC3E-A393-EA72-6551-6A1ED1C51202}"/>
                  </a:ext>
                </a:extLst>
              </p14:cNvPr>
              <p14:cNvContentPartPr/>
              <p14:nvPr/>
            </p14:nvContentPartPr>
            <p14:xfrm>
              <a:off x="2202183" y="2077278"/>
              <a:ext cx="441360" cy="36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FD4CC3E-A393-EA72-6551-6A1ED1C5120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193543" y="2068278"/>
                <a:ext cx="45900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32F8AF08-6D04-9A38-175D-3EC8505E5C83}"/>
                  </a:ext>
                </a:extLst>
              </p14:cNvPr>
              <p14:cNvContentPartPr/>
              <p14:nvPr/>
            </p14:nvContentPartPr>
            <p14:xfrm>
              <a:off x="2148903" y="2378958"/>
              <a:ext cx="442080" cy="403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32F8AF08-6D04-9A38-175D-3EC8505E5C8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139903" y="2369958"/>
                <a:ext cx="45972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69D0F01-440F-8C66-756C-5A4972D64906}"/>
                  </a:ext>
                </a:extLst>
              </p14:cNvPr>
              <p14:cNvContentPartPr/>
              <p14:nvPr/>
            </p14:nvContentPartPr>
            <p14:xfrm>
              <a:off x="4264263" y="2140278"/>
              <a:ext cx="158400" cy="12564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69D0F01-440F-8C66-756C-5A4972D6490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255263" y="2131278"/>
                <a:ext cx="17604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F4B53EB4-B7A9-40E2-BFF3-7A03BBD52C72}"/>
                  </a:ext>
                </a:extLst>
              </p14:cNvPr>
              <p14:cNvContentPartPr/>
              <p14:nvPr/>
            </p14:nvContentPartPr>
            <p14:xfrm>
              <a:off x="5844663" y="2064318"/>
              <a:ext cx="649800" cy="255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F4B53EB4-B7A9-40E2-BFF3-7A03BBD52C72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35663" y="2055678"/>
                <a:ext cx="66744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081F32AB-D4FD-09C6-1E98-46B0D769A81D}"/>
                  </a:ext>
                </a:extLst>
              </p14:cNvPr>
              <p14:cNvContentPartPr/>
              <p14:nvPr/>
            </p14:nvContentPartPr>
            <p14:xfrm>
              <a:off x="5907663" y="2328918"/>
              <a:ext cx="455040" cy="936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081F32AB-D4FD-09C6-1E98-46B0D769A81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99023" y="2320278"/>
                <a:ext cx="472680" cy="27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0CDC666D-F766-8A40-D7F3-38878F8FA2A2}"/>
              </a:ext>
            </a:extLst>
          </p:cNvPr>
          <p:cNvGrpSpPr/>
          <p:nvPr/>
        </p:nvGrpSpPr>
        <p:grpSpPr>
          <a:xfrm>
            <a:off x="2963223" y="1797198"/>
            <a:ext cx="710280" cy="362160"/>
            <a:chOff x="2963223" y="1797198"/>
            <a:chExt cx="710280" cy="362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60709FA-8D8E-6AA0-A463-BA07F79D6388}"/>
                    </a:ext>
                  </a:extLst>
                </p14:cNvPr>
                <p14:cNvContentPartPr/>
                <p14:nvPr/>
              </p14:nvContentPartPr>
              <p14:xfrm>
                <a:off x="3161583" y="2070438"/>
                <a:ext cx="249120" cy="306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60709FA-8D8E-6AA0-A463-BA07F79D638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52943" y="2061438"/>
                  <a:ext cx="26676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A8E5D2E-DCF3-0DAB-D54E-9CEDA96AA64C}"/>
                    </a:ext>
                  </a:extLst>
                </p14:cNvPr>
                <p14:cNvContentPartPr/>
                <p14:nvPr/>
              </p14:nvContentPartPr>
              <p14:xfrm>
                <a:off x="2963223" y="2031918"/>
                <a:ext cx="70920" cy="1274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A8E5D2E-DCF3-0DAB-D54E-9CEDA96AA64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54583" y="2022918"/>
                  <a:ext cx="8856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1BE6832-6B99-5198-5330-EE03F8EE39C5}"/>
                    </a:ext>
                  </a:extLst>
                </p14:cNvPr>
                <p14:cNvContentPartPr/>
                <p14:nvPr/>
              </p14:nvContentPartPr>
              <p14:xfrm>
                <a:off x="3001743" y="1997358"/>
                <a:ext cx="91800" cy="1148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1BE6832-6B99-5198-5330-EE03F8EE39C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992743" y="1988358"/>
                  <a:ext cx="10944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5FA451E-7E56-0EFB-0B12-75D2DE0AA0B5}"/>
                    </a:ext>
                  </a:extLst>
                </p14:cNvPr>
                <p14:cNvContentPartPr/>
                <p14:nvPr/>
              </p14:nvContentPartPr>
              <p14:xfrm>
                <a:off x="3081303" y="1898358"/>
                <a:ext cx="54000" cy="669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5FA451E-7E56-0EFB-0B12-75D2DE0AA0B5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072303" y="1889718"/>
                  <a:ext cx="7164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6863EC7-1922-EFD8-01CE-D7C7FDEED1D4}"/>
                    </a:ext>
                  </a:extLst>
                </p14:cNvPr>
                <p14:cNvContentPartPr/>
                <p14:nvPr/>
              </p14:nvContentPartPr>
              <p14:xfrm>
                <a:off x="3541383" y="1809798"/>
                <a:ext cx="98640" cy="712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6863EC7-1922-EFD8-01CE-D7C7FDEED1D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532383" y="1800798"/>
                  <a:ext cx="11628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BB290D8C-A430-26A2-29FD-B7D3D9CC2873}"/>
                    </a:ext>
                  </a:extLst>
                </p14:cNvPr>
                <p14:cNvContentPartPr/>
                <p14:nvPr/>
              </p14:nvContentPartPr>
              <p14:xfrm>
                <a:off x="3584943" y="1797198"/>
                <a:ext cx="88560" cy="1065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BB290D8C-A430-26A2-29FD-B7D3D9CC2873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576303" y="1788558"/>
                  <a:ext cx="10620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7A57BE5-0596-1D01-BCC7-D587261C66EA}"/>
                    </a:ext>
                  </a:extLst>
                </p14:cNvPr>
                <p14:cNvContentPartPr/>
                <p14:nvPr/>
              </p14:nvContentPartPr>
              <p14:xfrm>
                <a:off x="3143223" y="1887558"/>
                <a:ext cx="14040" cy="3996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7A57BE5-0596-1D01-BCC7-D587261C66E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34583" y="1878918"/>
                  <a:ext cx="31680" cy="57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7400C4AE-F7CA-EE2B-9E52-F0EF58886B22}"/>
                  </a:ext>
                </a:extLst>
              </p14:cNvPr>
              <p14:cNvContentPartPr/>
              <p14:nvPr/>
            </p14:nvContentPartPr>
            <p14:xfrm>
              <a:off x="6262983" y="3147558"/>
              <a:ext cx="255600" cy="16812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7400C4AE-F7CA-EE2B-9E52-F0EF58886B2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254343" y="3138918"/>
                <a:ext cx="273240" cy="18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CE7BFE44-B5F1-86F8-DA4A-B83C7AF262B2}"/>
                  </a:ext>
                </a:extLst>
              </p14:cNvPr>
              <p14:cNvContentPartPr/>
              <p14:nvPr/>
            </p14:nvContentPartPr>
            <p14:xfrm>
              <a:off x="2430063" y="1567518"/>
              <a:ext cx="173160" cy="13104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CE7BFE44-B5F1-86F8-DA4A-B83C7AF262B2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421423" y="1558518"/>
                <a:ext cx="1908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C6652E12-6A6D-C504-6421-CA343E55C030}"/>
                  </a:ext>
                </a:extLst>
              </p14:cNvPr>
              <p14:cNvContentPartPr/>
              <p14:nvPr/>
            </p14:nvContentPartPr>
            <p14:xfrm>
              <a:off x="6103863" y="1473558"/>
              <a:ext cx="182520" cy="14472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C6652E12-6A6D-C504-6421-CA343E55C03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6094863" y="1464918"/>
                <a:ext cx="200160" cy="16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F53593F-253C-72C1-CFC5-83C46981BF8B}"/>
                  </a:ext>
                </a:extLst>
              </p14:cNvPr>
              <p14:cNvContentPartPr/>
              <p14:nvPr/>
            </p14:nvContentPartPr>
            <p14:xfrm>
              <a:off x="4118823" y="1691718"/>
              <a:ext cx="85680" cy="4860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F53593F-253C-72C1-CFC5-83C46981BF8B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109823" y="1683078"/>
                <a:ext cx="103320" cy="66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4ED4D6DE-F9A4-A6C6-7FD8-C75791CA3F37}"/>
                  </a:ext>
                </a:extLst>
              </p14:cNvPr>
              <p14:cNvContentPartPr/>
              <p14:nvPr/>
            </p14:nvContentPartPr>
            <p14:xfrm>
              <a:off x="4291263" y="1512438"/>
              <a:ext cx="142200" cy="15912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4ED4D6DE-F9A4-A6C6-7FD8-C75791CA3F3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282623" y="1503798"/>
                <a:ext cx="159840" cy="17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0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74B0BD22-D422-6F5F-D7DC-028A68CB118D}"/>
                  </a:ext>
                </a:extLst>
              </p14:cNvPr>
              <p14:cNvContentPartPr/>
              <p14:nvPr/>
            </p14:nvContentPartPr>
            <p14:xfrm>
              <a:off x="4408263" y="1914198"/>
              <a:ext cx="45360" cy="34920"/>
            </p14:xfrm>
          </p:contentPart>
        </mc:Choice>
        <mc:Fallback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74B0BD22-D422-6F5F-D7DC-028A68CB118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4399623" y="1905558"/>
                <a:ext cx="6300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240302C6-0305-B0BC-CA5A-F3BE379F75F7}"/>
                  </a:ext>
                </a:extLst>
              </p14:cNvPr>
              <p14:cNvContentPartPr/>
              <p14:nvPr/>
            </p14:nvContentPartPr>
            <p14:xfrm>
              <a:off x="4502223" y="1366638"/>
              <a:ext cx="113040" cy="92520"/>
            </p14:xfrm>
          </p:contentPart>
        </mc:Choice>
        <mc:Fallback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240302C6-0305-B0BC-CA5A-F3BE379F75F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4493223" y="1357638"/>
                <a:ext cx="13068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4">
            <p14:nvContentPartPr>
              <p14:cNvPr id="59" name="Ink 58">
                <a:extLst>
                  <a:ext uri="{FF2B5EF4-FFF2-40B4-BE49-F238E27FC236}">
                    <a16:creationId xmlns:a16="http://schemas.microsoft.com/office/drawing/2014/main" id="{C2840AAC-993C-A2E7-B364-7FEFFDDA971F}"/>
                  </a:ext>
                </a:extLst>
              </p14:cNvPr>
              <p14:cNvContentPartPr/>
              <p14:nvPr/>
            </p14:nvContentPartPr>
            <p14:xfrm>
              <a:off x="3983823" y="1771998"/>
              <a:ext cx="595440" cy="613080"/>
            </p14:xfrm>
          </p:contentPart>
        </mc:Choice>
        <mc:Fallback>
          <p:pic>
            <p:nvPicPr>
              <p:cNvPr id="59" name="Ink 58">
                <a:extLst>
                  <a:ext uri="{FF2B5EF4-FFF2-40B4-BE49-F238E27FC236}">
                    <a16:creationId xmlns:a16="http://schemas.microsoft.com/office/drawing/2014/main" id="{C2840AAC-993C-A2E7-B364-7FEFFDDA971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975183" y="1762998"/>
                <a:ext cx="613080" cy="63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6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CFC9E3B4-80EA-1500-764A-2D1C61661056}"/>
                  </a:ext>
                </a:extLst>
              </p14:cNvPr>
              <p14:cNvContentPartPr/>
              <p14:nvPr/>
            </p14:nvContentPartPr>
            <p14:xfrm>
              <a:off x="9054063" y="1859118"/>
              <a:ext cx="306720" cy="14904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CFC9E3B4-80EA-1500-764A-2D1C61661056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045423" y="1850478"/>
                <a:ext cx="324360" cy="166680"/>
              </a:xfrm>
              <a:prstGeom prst="rect">
                <a:avLst/>
              </a:prstGeom>
            </p:spPr>
          </p:pic>
        </mc:Fallback>
      </mc:AlternateContent>
      <p:grpSp>
        <p:nvGrpSpPr>
          <p:cNvPr id="7188" name="Group 7187">
            <a:extLst>
              <a:ext uri="{FF2B5EF4-FFF2-40B4-BE49-F238E27FC236}">
                <a16:creationId xmlns:a16="http://schemas.microsoft.com/office/drawing/2014/main" id="{97B26B7A-2E9E-6D1D-E7D4-BDA61672584D}"/>
              </a:ext>
            </a:extLst>
          </p:cNvPr>
          <p:cNvGrpSpPr/>
          <p:nvPr/>
        </p:nvGrpSpPr>
        <p:grpSpPr>
          <a:xfrm>
            <a:off x="7619103" y="1875678"/>
            <a:ext cx="1049400" cy="1068480"/>
            <a:chOff x="7619103" y="1875678"/>
            <a:chExt cx="1049400" cy="106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C2C16D0-1837-8D63-91B2-D06970CBAF8D}"/>
                    </a:ext>
                  </a:extLst>
                </p14:cNvPr>
                <p14:cNvContentPartPr/>
                <p14:nvPr/>
              </p14:nvContentPartPr>
              <p14:xfrm>
                <a:off x="7707303" y="1969638"/>
                <a:ext cx="330840" cy="2862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C2C16D0-1837-8D63-91B2-D06970CBAF8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698303" y="1960638"/>
                  <a:ext cx="3484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03EB0FA-1745-B63A-99E9-05525E396723}"/>
                    </a:ext>
                  </a:extLst>
                </p14:cNvPr>
                <p14:cNvContentPartPr/>
                <p14:nvPr/>
              </p14:nvContentPartPr>
              <p14:xfrm>
                <a:off x="8453583" y="1930758"/>
                <a:ext cx="214920" cy="900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03EB0FA-1745-B63A-99E9-05525E396723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444943" y="1921758"/>
                  <a:ext cx="2325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7168" name="Ink 7167">
                  <a:extLst>
                    <a:ext uri="{FF2B5EF4-FFF2-40B4-BE49-F238E27FC236}">
                      <a16:creationId xmlns:a16="http://schemas.microsoft.com/office/drawing/2014/main" id="{25261E1E-D5D3-3E7B-1922-42F6E85478BC}"/>
                    </a:ext>
                  </a:extLst>
                </p14:cNvPr>
                <p14:cNvContentPartPr/>
                <p14:nvPr/>
              </p14:nvContentPartPr>
              <p14:xfrm>
                <a:off x="7619103" y="1875678"/>
                <a:ext cx="487440" cy="488520"/>
              </p14:xfrm>
            </p:contentPart>
          </mc:Choice>
          <mc:Fallback>
            <p:pic>
              <p:nvPicPr>
                <p:cNvPr id="7168" name="Ink 7167">
                  <a:extLst>
                    <a:ext uri="{FF2B5EF4-FFF2-40B4-BE49-F238E27FC236}">
                      <a16:creationId xmlns:a16="http://schemas.microsoft.com/office/drawing/2014/main" id="{25261E1E-D5D3-3E7B-1922-42F6E85478B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610463" y="1866678"/>
                  <a:ext cx="505080" cy="50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7169" name="Ink 7168">
                  <a:extLst>
                    <a:ext uri="{FF2B5EF4-FFF2-40B4-BE49-F238E27FC236}">
                      <a16:creationId xmlns:a16="http://schemas.microsoft.com/office/drawing/2014/main" id="{B0432097-B57A-6055-989E-6A22DADD0D69}"/>
                    </a:ext>
                  </a:extLst>
                </p14:cNvPr>
                <p14:cNvContentPartPr/>
                <p14:nvPr/>
              </p14:nvContentPartPr>
              <p14:xfrm>
                <a:off x="7759143" y="2551038"/>
                <a:ext cx="146160" cy="188280"/>
              </p14:xfrm>
            </p:contentPart>
          </mc:Choice>
          <mc:Fallback>
            <p:pic>
              <p:nvPicPr>
                <p:cNvPr id="7169" name="Ink 7168">
                  <a:extLst>
                    <a:ext uri="{FF2B5EF4-FFF2-40B4-BE49-F238E27FC236}">
                      <a16:creationId xmlns:a16="http://schemas.microsoft.com/office/drawing/2014/main" id="{B0432097-B57A-6055-989E-6A22DADD0D6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750143" y="2542398"/>
                  <a:ext cx="16380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7170" name="Ink 7169">
                  <a:extLst>
                    <a:ext uri="{FF2B5EF4-FFF2-40B4-BE49-F238E27FC236}">
                      <a16:creationId xmlns:a16="http://schemas.microsoft.com/office/drawing/2014/main" id="{6AC09CEA-3497-4E94-D294-7F1FAE5C154F}"/>
                    </a:ext>
                  </a:extLst>
                </p14:cNvPr>
                <p14:cNvContentPartPr/>
                <p14:nvPr/>
              </p14:nvContentPartPr>
              <p14:xfrm>
                <a:off x="7723143" y="2558238"/>
                <a:ext cx="34920" cy="21240"/>
              </p14:xfrm>
            </p:contentPart>
          </mc:Choice>
          <mc:Fallback>
            <p:pic>
              <p:nvPicPr>
                <p:cNvPr id="7170" name="Ink 7169">
                  <a:extLst>
                    <a:ext uri="{FF2B5EF4-FFF2-40B4-BE49-F238E27FC236}">
                      <a16:creationId xmlns:a16="http://schemas.microsoft.com/office/drawing/2014/main" id="{6AC09CEA-3497-4E94-D294-7F1FAE5C154F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7714143" y="2549598"/>
                  <a:ext cx="5256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7172" name="Ink 7171">
                  <a:extLst>
                    <a:ext uri="{FF2B5EF4-FFF2-40B4-BE49-F238E27FC236}">
                      <a16:creationId xmlns:a16="http://schemas.microsoft.com/office/drawing/2014/main" id="{6B79FEB9-6463-0ACA-C40A-52F5D8AEF840}"/>
                    </a:ext>
                  </a:extLst>
                </p14:cNvPr>
                <p14:cNvContentPartPr/>
                <p14:nvPr/>
              </p14:nvContentPartPr>
              <p14:xfrm>
                <a:off x="8005023" y="2415318"/>
                <a:ext cx="165960" cy="233640"/>
              </p14:xfrm>
            </p:contentPart>
          </mc:Choice>
          <mc:Fallback>
            <p:pic>
              <p:nvPicPr>
                <p:cNvPr id="7172" name="Ink 7171">
                  <a:extLst>
                    <a:ext uri="{FF2B5EF4-FFF2-40B4-BE49-F238E27FC236}">
                      <a16:creationId xmlns:a16="http://schemas.microsoft.com/office/drawing/2014/main" id="{6B79FEB9-6463-0ACA-C40A-52F5D8AEF840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996023" y="2406318"/>
                  <a:ext cx="18360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7173" name="Ink 7172">
                  <a:extLst>
                    <a:ext uri="{FF2B5EF4-FFF2-40B4-BE49-F238E27FC236}">
                      <a16:creationId xmlns:a16="http://schemas.microsoft.com/office/drawing/2014/main" id="{5AF36F36-5762-2138-3D37-E7522863C600}"/>
                    </a:ext>
                  </a:extLst>
                </p14:cNvPr>
                <p14:cNvContentPartPr/>
                <p14:nvPr/>
              </p14:nvContentPartPr>
              <p14:xfrm>
                <a:off x="8182503" y="2434398"/>
                <a:ext cx="102960" cy="81720"/>
              </p14:xfrm>
            </p:contentPart>
          </mc:Choice>
          <mc:Fallback>
            <p:pic>
              <p:nvPicPr>
                <p:cNvPr id="7173" name="Ink 7172">
                  <a:extLst>
                    <a:ext uri="{FF2B5EF4-FFF2-40B4-BE49-F238E27FC236}">
                      <a16:creationId xmlns:a16="http://schemas.microsoft.com/office/drawing/2014/main" id="{5AF36F36-5762-2138-3D37-E7522863C60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173863" y="2425758"/>
                  <a:ext cx="12060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7174" name="Ink 7173">
                  <a:extLst>
                    <a:ext uri="{FF2B5EF4-FFF2-40B4-BE49-F238E27FC236}">
                      <a16:creationId xmlns:a16="http://schemas.microsoft.com/office/drawing/2014/main" id="{6E0C83B2-394E-E43E-0B5B-A434F9D38B22}"/>
                    </a:ext>
                  </a:extLst>
                </p14:cNvPr>
                <p14:cNvContentPartPr/>
                <p14:nvPr/>
              </p14:nvContentPartPr>
              <p14:xfrm>
                <a:off x="8239743" y="2339358"/>
                <a:ext cx="34560" cy="254520"/>
              </p14:xfrm>
            </p:contentPart>
          </mc:Choice>
          <mc:Fallback>
            <p:pic>
              <p:nvPicPr>
                <p:cNvPr id="7174" name="Ink 7173">
                  <a:extLst>
                    <a:ext uri="{FF2B5EF4-FFF2-40B4-BE49-F238E27FC236}">
                      <a16:creationId xmlns:a16="http://schemas.microsoft.com/office/drawing/2014/main" id="{6E0C83B2-394E-E43E-0B5B-A434F9D38B2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230743" y="2330718"/>
                  <a:ext cx="522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7175" name="Ink 7174">
                  <a:extLst>
                    <a:ext uri="{FF2B5EF4-FFF2-40B4-BE49-F238E27FC236}">
                      <a16:creationId xmlns:a16="http://schemas.microsoft.com/office/drawing/2014/main" id="{A320F73B-2BDB-D264-7188-DE21CADAB862}"/>
                    </a:ext>
                  </a:extLst>
                </p14:cNvPr>
                <p14:cNvContentPartPr/>
                <p14:nvPr/>
              </p14:nvContentPartPr>
              <p14:xfrm>
                <a:off x="8332983" y="2317038"/>
                <a:ext cx="68400" cy="164160"/>
              </p14:xfrm>
            </p:contentPart>
          </mc:Choice>
          <mc:Fallback>
            <p:pic>
              <p:nvPicPr>
                <p:cNvPr id="7175" name="Ink 7174">
                  <a:extLst>
                    <a:ext uri="{FF2B5EF4-FFF2-40B4-BE49-F238E27FC236}">
                      <a16:creationId xmlns:a16="http://schemas.microsoft.com/office/drawing/2014/main" id="{A320F73B-2BDB-D264-7188-DE21CADAB86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324343" y="2308398"/>
                  <a:ext cx="860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7176" name="Ink 7175">
                  <a:extLst>
                    <a:ext uri="{FF2B5EF4-FFF2-40B4-BE49-F238E27FC236}">
                      <a16:creationId xmlns:a16="http://schemas.microsoft.com/office/drawing/2014/main" id="{00EE7C5E-A5A0-A1A3-383C-FFEA723A25AE}"/>
                    </a:ext>
                  </a:extLst>
                </p14:cNvPr>
                <p14:cNvContentPartPr/>
                <p14:nvPr/>
              </p14:nvContentPartPr>
              <p14:xfrm>
                <a:off x="8365743" y="2262318"/>
                <a:ext cx="201600" cy="149400"/>
              </p14:xfrm>
            </p:contentPart>
          </mc:Choice>
          <mc:Fallback>
            <p:pic>
              <p:nvPicPr>
                <p:cNvPr id="7176" name="Ink 7175">
                  <a:extLst>
                    <a:ext uri="{FF2B5EF4-FFF2-40B4-BE49-F238E27FC236}">
                      <a16:creationId xmlns:a16="http://schemas.microsoft.com/office/drawing/2014/main" id="{00EE7C5E-A5A0-A1A3-383C-FFEA723A25AE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356743" y="2253678"/>
                  <a:ext cx="21924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7186" name="Ink 7185">
                  <a:extLst>
                    <a:ext uri="{FF2B5EF4-FFF2-40B4-BE49-F238E27FC236}">
                      <a16:creationId xmlns:a16="http://schemas.microsoft.com/office/drawing/2014/main" id="{6C1D8BF9-F1AA-1946-DCF5-E4F492984EFE}"/>
                    </a:ext>
                  </a:extLst>
                </p14:cNvPr>
                <p14:cNvContentPartPr/>
                <p14:nvPr/>
              </p14:nvContentPartPr>
              <p14:xfrm>
                <a:off x="8090703" y="2831838"/>
                <a:ext cx="75960" cy="112320"/>
              </p14:xfrm>
            </p:contentPart>
          </mc:Choice>
          <mc:Fallback>
            <p:pic>
              <p:nvPicPr>
                <p:cNvPr id="7186" name="Ink 7185">
                  <a:extLst>
                    <a:ext uri="{FF2B5EF4-FFF2-40B4-BE49-F238E27FC236}">
                      <a16:creationId xmlns:a16="http://schemas.microsoft.com/office/drawing/2014/main" id="{6C1D8BF9-F1AA-1946-DCF5-E4F492984EFE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8082063" y="2823198"/>
                  <a:ext cx="936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7187" name="Ink 7186">
                  <a:extLst>
                    <a:ext uri="{FF2B5EF4-FFF2-40B4-BE49-F238E27FC236}">
                      <a16:creationId xmlns:a16="http://schemas.microsoft.com/office/drawing/2014/main" id="{9563F9E3-0CA3-7A58-CCF9-0A853F8BFE3D}"/>
                    </a:ext>
                  </a:extLst>
                </p14:cNvPr>
                <p14:cNvContentPartPr/>
                <p14:nvPr/>
              </p14:nvContentPartPr>
              <p14:xfrm>
                <a:off x="8194023" y="2704398"/>
                <a:ext cx="142920" cy="145080"/>
              </p14:xfrm>
            </p:contentPart>
          </mc:Choice>
          <mc:Fallback>
            <p:pic>
              <p:nvPicPr>
                <p:cNvPr id="7187" name="Ink 7186">
                  <a:extLst>
                    <a:ext uri="{FF2B5EF4-FFF2-40B4-BE49-F238E27FC236}">
                      <a16:creationId xmlns:a16="http://schemas.microsoft.com/office/drawing/2014/main" id="{9563F9E3-0CA3-7A58-CCF9-0A853F8BFE3D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185023" y="2695758"/>
                  <a:ext cx="160560" cy="16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7189" name="Ink 7188">
                <a:extLst>
                  <a:ext uri="{FF2B5EF4-FFF2-40B4-BE49-F238E27FC236}">
                    <a16:creationId xmlns:a16="http://schemas.microsoft.com/office/drawing/2014/main" id="{19623329-BF68-C4C7-EBB1-A09CDC87714E}"/>
                  </a:ext>
                </a:extLst>
              </p14:cNvPr>
              <p14:cNvContentPartPr/>
              <p14:nvPr/>
            </p14:nvContentPartPr>
            <p14:xfrm>
              <a:off x="9843183" y="2400918"/>
              <a:ext cx="88200" cy="71280"/>
            </p14:xfrm>
          </p:contentPart>
        </mc:Choice>
        <mc:Fallback>
          <p:pic>
            <p:nvPicPr>
              <p:cNvPr id="7189" name="Ink 7188">
                <a:extLst>
                  <a:ext uri="{FF2B5EF4-FFF2-40B4-BE49-F238E27FC236}">
                    <a16:creationId xmlns:a16="http://schemas.microsoft.com/office/drawing/2014/main" id="{19623329-BF68-C4C7-EBB1-A09CDC87714E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834543" y="2392278"/>
                <a:ext cx="105840" cy="88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7190" name="Ink 7189">
                <a:extLst>
                  <a:ext uri="{FF2B5EF4-FFF2-40B4-BE49-F238E27FC236}">
                    <a16:creationId xmlns:a16="http://schemas.microsoft.com/office/drawing/2014/main" id="{30E3572F-5697-6A4C-F170-784707C3B612}"/>
                  </a:ext>
                </a:extLst>
              </p14:cNvPr>
              <p14:cNvContentPartPr/>
              <p14:nvPr/>
            </p14:nvContentPartPr>
            <p14:xfrm>
              <a:off x="11786103" y="4112358"/>
              <a:ext cx="178560" cy="34560"/>
            </p14:xfrm>
          </p:contentPart>
        </mc:Choice>
        <mc:Fallback>
          <p:pic>
            <p:nvPicPr>
              <p:cNvPr id="7190" name="Ink 7189">
                <a:extLst>
                  <a:ext uri="{FF2B5EF4-FFF2-40B4-BE49-F238E27FC236}">
                    <a16:creationId xmlns:a16="http://schemas.microsoft.com/office/drawing/2014/main" id="{30E3572F-5697-6A4C-F170-784707C3B612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1777103" y="4103718"/>
                <a:ext cx="19620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7191" name="Ink 7190">
                <a:extLst>
                  <a:ext uri="{FF2B5EF4-FFF2-40B4-BE49-F238E27FC236}">
                    <a16:creationId xmlns:a16="http://schemas.microsoft.com/office/drawing/2014/main" id="{4A560F93-A074-7D8C-A9C3-F73EC92512D0}"/>
                  </a:ext>
                </a:extLst>
              </p14:cNvPr>
              <p14:cNvContentPartPr/>
              <p14:nvPr/>
            </p14:nvContentPartPr>
            <p14:xfrm>
              <a:off x="8014383" y="4119918"/>
              <a:ext cx="215640" cy="96120"/>
            </p14:xfrm>
          </p:contentPart>
        </mc:Choice>
        <mc:Fallback>
          <p:pic>
            <p:nvPicPr>
              <p:cNvPr id="7191" name="Ink 7190">
                <a:extLst>
                  <a:ext uri="{FF2B5EF4-FFF2-40B4-BE49-F238E27FC236}">
                    <a16:creationId xmlns:a16="http://schemas.microsoft.com/office/drawing/2014/main" id="{4A560F93-A074-7D8C-A9C3-F73EC92512D0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8005383" y="4110918"/>
                <a:ext cx="233280" cy="113760"/>
              </a:xfrm>
              <a:prstGeom prst="rect">
                <a:avLst/>
              </a:prstGeom>
            </p:spPr>
          </p:pic>
        </mc:Fallback>
      </mc:AlternateContent>
      <p:grpSp>
        <p:nvGrpSpPr>
          <p:cNvPr id="7202" name="Group 7201">
            <a:extLst>
              <a:ext uri="{FF2B5EF4-FFF2-40B4-BE49-F238E27FC236}">
                <a16:creationId xmlns:a16="http://schemas.microsoft.com/office/drawing/2014/main" id="{17C0D5C8-8463-6F26-12DA-B9B18592B479}"/>
              </a:ext>
            </a:extLst>
          </p:cNvPr>
          <p:cNvGrpSpPr/>
          <p:nvPr/>
        </p:nvGrpSpPr>
        <p:grpSpPr>
          <a:xfrm>
            <a:off x="9061983" y="1674438"/>
            <a:ext cx="2165760" cy="3360960"/>
            <a:chOff x="9061983" y="1674438"/>
            <a:chExt cx="2165760" cy="336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7178" name="Ink 7177">
                  <a:extLst>
                    <a:ext uri="{FF2B5EF4-FFF2-40B4-BE49-F238E27FC236}">
                      <a16:creationId xmlns:a16="http://schemas.microsoft.com/office/drawing/2014/main" id="{028AE065-2185-EB35-F09E-5E1ECDA9A627}"/>
                    </a:ext>
                  </a:extLst>
                </p14:cNvPr>
                <p14:cNvContentPartPr/>
                <p14:nvPr/>
              </p14:nvContentPartPr>
              <p14:xfrm>
                <a:off x="9061983" y="1674438"/>
                <a:ext cx="450000" cy="427680"/>
              </p14:xfrm>
            </p:contentPart>
          </mc:Choice>
          <mc:Fallback>
            <p:pic>
              <p:nvPicPr>
                <p:cNvPr id="7178" name="Ink 7177">
                  <a:extLst>
                    <a:ext uri="{FF2B5EF4-FFF2-40B4-BE49-F238E27FC236}">
                      <a16:creationId xmlns:a16="http://schemas.microsoft.com/office/drawing/2014/main" id="{028AE065-2185-EB35-F09E-5E1ECDA9A62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053343" y="1665798"/>
                  <a:ext cx="467640" cy="44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7179" name="Ink 7178">
                  <a:extLst>
                    <a:ext uri="{FF2B5EF4-FFF2-40B4-BE49-F238E27FC236}">
                      <a16:creationId xmlns:a16="http://schemas.microsoft.com/office/drawing/2014/main" id="{6D2ECC75-13C6-548D-6232-30E6B218B340}"/>
                    </a:ext>
                  </a:extLst>
                </p14:cNvPr>
                <p14:cNvContentPartPr/>
                <p14:nvPr/>
              </p14:nvContentPartPr>
              <p14:xfrm>
                <a:off x="9184743" y="2278518"/>
                <a:ext cx="153720" cy="232200"/>
              </p14:xfrm>
            </p:contentPart>
          </mc:Choice>
          <mc:Fallback>
            <p:pic>
              <p:nvPicPr>
                <p:cNvPr id="7179" name="Ink 7178">
                  <a:extLst>
                    <a:ext uri="{FF2B5EF4-FFF2-40B4-BE49-F238E27FC236}">
                      <a16:creationId xmlns:a16="http://schemas.microsoft.com/office/drawing/2014/main" id="{6D2ECC75-13C6-548D-6232-30E6B218B340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176103" y="2269878"/>
                  <a:ext cx="1713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7180" name="Ink 7179">
                  <a:extLst>
                    <a:ext uri="{FF2B5EF4-FFF2-40B4-BE49-F238E27FC236}">
                      <a16:creationId xmlns:a16="http://schemas.microsoft.com/office/drawing/2014/main" id="{AEBD9D12-168E-924A-7160-1F2F60452483}"/>
                    </a:ext>
                  </a:extLst>
                </p14:cNvPr>
                <p14:cNvContentPartPr/>
                <p14:nvPr/>
              </p14:nvContentPartPr>
              <p14:xfrm>
                <a:off x="9132543" y="2332518"/>
                <a:ext cx="24120" cy="5760"/>
              </p14:xfrm>
            </p:contentPart>
          </mc:Choice>
          <mc:Fallback>
            <p:pic>
              <p:nvPicPr>
                <p:cNvPr id="7180" name="Ink 7179">
                  <a:extLst>
                    <a:ext uri="{FF2B5EF4-FFF2-40B4-BE49-F238E27FC236}">
                      <a16:creationId xmlns:a16="http://schemas.microsoft.com/office/drawing/2014/main" id="{AEBD9D12-168E-924A-7160-1F2F60452483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123903" y="2323518"/>
                  <a:ext cx="417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7181" name="Ink 7180">
                  <a:extLst>
                    <a:ext uri="{FF2B5EF4-FFF2-40B4-BE49-F238E27FC236}">
                      <a16:creationId xmlns:a16="http://schemas.microsoft.com/office/drawing/2014/main" id="{CCDE287F-0ED1-53AF-ABCB-08A849E8E8AD}"/>
                    </a:ext>
                  </a:extLst>
                </p14:cNvPr>
                <p14:cNvContentPartPr/>
                <p14:nvPr/>
              </p14:nvContentPartPr>
              <p14:xfrm>
                <a:off x="9516303" y="2069718"/>
                <a:ext cx="178920" cy="275040"/>
              </p14:xfrm>
            </p:contentPart>
          </mc:Choice>
          <mc:Fallback>
            <p:pic>
              <p:nvPicPr>
                <p:cNvPr id="7181" name="Ink 7180">
                  <a:extLst>
                    <a:ext uri="{FF2B5EF4-FFF2-40B4-BE49-F238E27FC236}">
                      <a16:creationId xmlns:a16="http://schemas.microsoft.com/office/drawing/2014/main" id="{CCDE287F-0ED1-53AF-ABCB-08A849E8E8A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507303" y="2061078"/>
                  <a:ext cx="1965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7182" name="Ink 7181">
                  <a:extLst>
                    <a:ext uri="{FF2B5EF4-FFF2-40B4-BE49-F238E27FC236}">
                      <a16:creationId xmlns:a16="http://schemas.microsoft.com/office/drawing/2014/main" id="{F7CD4E77-5168-9C2C-7B38-8F7815F914BA}"/>
                    </a:ext>
                  </a:extLst>
                </p14:cNvPr>
                <p14:cNvContentPartPr/>
                <p14:nvPr/>
              </p14:nvContentPartPr>
              <p14:xfrm>
                <a:off x="9724383" y="2104278"/>
                <a:ext cx="134280" cy="132120"/>
              </p14:xfrm>
            </p:contentPart>
          </mc:Choice>
          <mc:Fallback>
            <p:pic>
              <p:nvPicPr>
                <p:cNvPr id="7182" name="Ink 7181">
                  <a:extLst>
                    <a:ext uri="{FF2B5EF4-FFF2-40B4-BE49-F238E27FC236}">
                      <a16:creationId xmlns:a16="http://schemas.microsoft.com/office/drawing/2014/main" id="{F7CD4E77-5168-9C2C-7B38-8F7815F914B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715743" y="2095638"/>
                  <a:ext cx="1519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7183" name="Ink 7182">
                  <a:extLst>
                    <a:ext uri="{FF2B5EF4-FFF2-40B4-BE49-F238E27FC236}">
                      <a16:creationId xmlns:a16="http://schemas.microsoft.com/office/drawing/2014/main" id="{20B34BAE-E408-C66F-D0DD-59A4FB99A15C}"/>
                    </a:ext>
                  </a:extLst>
                </p14:cNvPr>
                <p14:cNvContentPartPr/>
                <p14:nvPr/>
              </p14:nvContentPartPr>
              <p14:xfrm>
                <a:off x="9898263" y="2016078"/>
                <a:ext cx="68760" cy="143280"/>
              </p14:xfrm>
            </p:contentPart>
          </mc:Choice>
          <mc:Fallback>
            <p:pic>
              <p:nvPicPr>
                <p:cNvPr id="7183" name="Ink 7182">
                  <a:extLst>
                    <a:ext uri="{FF2B5EF4-FFF2-40B4-BE49-F238E27FC236}">
                      <a16:creationId xmlns:a16="http://schemas.microsoft.com/office/drawing/2014/main" id="{20B34BAE-E408-C66F-D0DD-59A4FB99A15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889263" y="2007078"/>
                  <a:ext cx="864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7184" name="Ink 7183">
                  <a:extLst>
                    <a:ext uri="{FF2B5EF4-FFF2-40B4-BE49-F238E27FC236}">
                      <a16:creationId xmlns:a16="http://schemas.microsoft.com/office/drawing/2014/main" id="{3B4C2E8D-23FD-DAF7-3BDB-64B289B4FB1C}"/>
                    </a:ext>
                  </a:extLst>
                </p14:cNvPr>
                <p14:cNvContentPartPr/>
                <p14:nvPr/>
              </p14:nvContentPartPr>
              <p14:xfrm>
                <a:off x="9927423" y="1972518"/>
                <a:ext cx="290520" cy="126720"/>
              </p14:xfrm>
            </p:contentPart>
          </mc:Choice>
          <mc:Fallback>
            <p:pic>
              <p:nvPicPr>
                <p:cNvPr id="7184" name="Ink 7183">
                  <a:extLst>
                    <a:ext uri="{FF2B5EF4-FFF2-40B4-BE49-F238E27FC236}">
                      <a16:creationId xmlns:a16="http://schemas.microsoft.com/office/drawing/2014/main" id="{3B4C2E8D-23FD-DAF7-3BDB-64B289B4FB1C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918423" y="1963878"/>
                  <a:ext cx="30816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7192" name="Ink 7191">
                  <a:extLst>
                    <a:ext uri="{FF2B5EF4-FFF2-40B4-BE49-F238E27FC236}">
                      <a16:creationId xmlns:a16="http://schemas.microsoft.com/office/drawing/2014/main" id="{298237D1-5198-5845-5491-19C4EB47154D}"/>
                    </a:ext>
                  </a:extLst>
                </p14:cNvPr>
                <p14:cNvContentPartPr/>
                <p14:nvPr/>
              </p14:nvContentPartPr>
              <p14:xfrm>
                <a:off x="9950463" y="2812398"/>
                <a:ext cx="61200" cy="2223000"/>
              </p14:xfrm>
            </p:contentPart>
          </mc:Choice>
          <mc:Fallback>
            <p:pic>
              <p:nvPicPr>
                <p:cNvPr id="7192" name="Ink 7191">
                  <a:extLst>
                    <a:ext uri="{FF2B5EF4-FFF2-40B4-BE49-F238E27FC236}">
                      <a16:creationId xmlns:a16="http://schemas.microsoft.com/office/drawing/2014/main" id="{298237D1-5198-5845-5491-19C4EB47154D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941463" y="2803758"/>
                  <a:ext cx="78840" cy="22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7193" name="Ink 7192">
                  <a:extLst>
                    <a:ext uri="{FF2B5EF4-FFF2-40B4-BE49-F238E27FC236}">
                      <a16:creationId xmlns:a16="http://schemas.microsoft.com/office/drawing/2014/main" id="{35083A67-EDD6-9366-D706-78FBD706E8CE}"/>
                    </a:ext>
                  </a:extLst>
                </p14:cNvPr>
                <p14:cNvContentPartPr/>
                <p14:nvPr/>
              </p14:nvContentPartPr>
              <p14:xfrm>
                <a:off x="10137303" y="2581998"/>
                <a:ext cx="312480" cy="246960"/>
              </p14:xfrm>
            </p:contentPart>
          </mc:Choice>
          <mc:Fallback>
            <p:pic>
              <p:nvPicPr>
                <p:cNvPr id="7193" name="Ink 7192">
                  <a:extLst>
                    <a:ext uri="{FF2B5EF4-FFF2-40B4-BE49-F238E27FC236}">
                      <a16:creationId xmlns:a16="http://schemas.microsoft.com/office/drawing/2014/main" id="{35083A67-EDD6-9366-D706-78FBD706E8CE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128663" y="2573358"/>
                  <a:ext cx="3301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7194" name="Ink 7193">
                  <a:extLst>
                    <a:ext uri="{FF2B5EF4-FFF2-40B4-BE49-F238E27FC236}">
                      <a16:creationId xmlns:a16="http://schemas.microsoft.com/office/drawing/2014/main" id="{FF42EBCA-59F9-F4DD-1F02-A45E8A742662}"/>
                    </a:ext>
                  </a:extLst>
                </p14:cNvPr>
                <p14:cNvContentPartPr/>
                <p14:nvPr/>
              </p14:nvContentPartPr>
              <p14:xfrm>
                <a:off x="10372383" y="2467518"/>
                <a:ext cx="189720" cy="107640"/>
              </p14:xfrm>
            </p:contentPart>
          </mc:Choice>
          <mc:Fallback>
            <p:pic>
              <p:nvPicPr>
                <p:cNvPr id="7194" name="Ink 7193">
                  <a:extLst>
                    <a:ext uri="{FF2B5EF4-FFF2-40B4-BE49-F238E27FC236}">
                      <a16:creationId xmlns:a16="http://schemas.microsoft.com/office/drawing/2014/main" id="{FF42EBCA-59F9-F4DD-1F02-A45E8A74266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0363743" y="2458878"/>
                  <a:ext cx="2073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7195" name="Ink 7194">
                  <a:extLst>
                    <a:ext uri="{FF2B5EF4-FFF2-40B4-BE49-F238E27FC236}">
                      <a16:creationId xmlns:a16="http://schemas.microsoft.com/office/drawing/2014/main" id="{891A0662-0823-C529-66DF-7D766D555ABA}"/>
                    </a:ext>
                  </a:extLst>
                </p14:cNvPr>
                <p14:cNvContentPartPr/>
                <p14:nvPr/>
              </p14:nvContentPartPr>
              <p14:xfrm>
                <a:off x="10597383" y="2359878"/>
                <a:ext cx="74520" cy="110160"/>
              </p14:xfrm>
            </p:contentPart>
          </mc:Choice>
          <mc:Fallback>
            <p:pic>
              <p:nvPicPr>
                <p:cNvPr id="7195" name="Ink 7194">
                  <a:extLst>
                    <a:ext uri="{FF2B5EF4-FFF2-40B4-BE49-F238E27FC236}">
                      <a16:creationId xmlns:a16="http://schemas.microsoft.com/office/drawing/2014/main" id="{891A0662-0823-C529-66DF-7D766D555AB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0588383" y="2351238"/>
                  <a:ext cx="9216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7196" name="Ink 7195">
                  <a:extLst>
                    <a:ext uri="{FF2B5EF4-FFF2-40B4-BE49-F238E27FC236}">
                      <a16:creationId xmlns:a16="http://schemas.microsoft.com/office/drawing/2014/main" id="{5759B6AE-269E-5540-D65B-E9BCBB93D01F}"/>
                    </a:ext>
                  </a:extLst>
                </p14:cNvPr>
                <p14:cNvContentPartPr/>
                <p14:nvPr/>
              </p14:nvContentPartPr>
              <p14:xfrm>
                <a:off x="10706103" y="2224518"/>
                <a:ext cx="167760" cy="168840"/>
              </p14:xfrm>
            </p:contentPart>
          </mc:Choice>
          <mc:Fallback>
            <p:pic>
              <p:nvPicPr>
                <p:cNvPr id="7196" name="Ink 7195">
                  <a:extLst>
                    <a:ext uri="{FF2B5EF4-FFF2-40B4-BE49-F238E27FC236}">
                      <a16:creationId xmlns:a16="http://schemas.microsoft.com/office/drawing/2014/main" id="{5759B6AE-269E-5540-D65B-E9BCBB93D01F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0697103" y="2215518"/>
                  <a:ext cx="1854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7197" name="Ink 7196">
                  <a:extLst>
                    <a:ext uri="{FF2B5EF4-FFF2-40B4-BE49-F238E27FC236}">
                      <a16:creationId xmlns:a16="http://schemas.microsoft.com/office/drawing/2014/main" id="{3BB2E89C-540A-28FA-FA70-B24179C640A2}"/>
                    </a:ext>
                  </a:extLst>
                </p14:cNvPr>
                <p14:cNvContentPartPr/>
                <p14:nvPr/>
              </p14:nvContentPartPr>
              <p14:xfrm>
                <a:off x="10651383" y="2632038"/>
                <a:ext cx="90000" cy="232200"/>
              </p14:xfrm>
            </p:contentPart>
          </mc:Choice>
          <mc:Fallback>
            <p:pic>
              <p:nvPicPr>
                <p:cNvPr id="7197" name="Ink 7196">
                  <a:extLst>
                    <a:ext uri="{FF2B5EF4-FFF2-40B4-BE49-F238E27FC236}">
                      <a16:creationId xmlns:a16="http://schemas.microsoft.com/office/drawing/2014/main" id="{3BB2E89C-540A-28FA-FA70-B24179C640A2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0642383" y="2623038"/>
                  <a:ext cx="1076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7198" name="Ink 7197">
                  <a:extLst>
                    <a:ext uri="{FF2B5EF4-FFF2-40B4-BE49-F238E27FC236}">
                      <a16:creationId xmlns:a16="http://schemas.microsoft.com/office/drawing/2014/main" id="{3430F710-1807-5805-416B-C36D3D49F860}"/>
                    </a:ext>
                  </a:extLst>
                </p14:cNvPr>
                <p14:cNvContentPartPr/>
                <p14:nvPr/>
              </p14:nvContentPartPr>
              <p14:xfrm>
                <a:off x="10783503" y="2487318"/>
                <a:ext cx="80280" cy="166320"/>
              </p14:xfrm>
            </p:contentPart>
          </mc:Choice>
          <mc:Fallback>
            <p:pic>
              <p:nvPicPr>
                <p:cNvPr id="7198" name="Ink 7197">
                  <a:extLst>
                    <a:ext uri="{FF2B5EF4-FFF2-40B4-BE49-F238E27FC236}">
                      <a16:creationId xmlns:a16="http://schemas.microsoft.com/office/drawing/2014/main" id="{3430F710-1807-5805-416B-C36D3D49F86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774863" y="2478678"/>
                  <a:ext cx="9792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7199" name="Ink 7198">
                  <a:extLst>
                    <a:ext uri="{FF2B5EF4-FFF2-40B4-BE49-F238E27FC236}">
                      <a16:creationId xmlns:a16="http://schemas.microsoft.com/office/drawing/2014/main" id="{DAA85294-DC64-BFA5-3A9A-4CDB87092FEA}"/>
                    </a:ext>
                  </a:extLst>
                </p14:cNvPr>
                <p14:cNvContentPartPr/>
                <p14:nvPr/>
              </p14:nvContentPartPr>
              <p14:xfrm>
                <a:off x="10879263" y="2522958"/>
                <a:ext cx="89280" cy="104040"/>
              </p14:xfrm>
            </p:contentPart>
          </mc:Choice>
          <mc:Fallback>
            <p:pic>
              <p:nvPicPr>
                <p:cNvPr id="7199" name="Ink 7198">
                  <a:extLst>
                    <a:ext uri="{FF2B5EF4-FFF2-40B4-BE49-F238E27FC236}">
                      <a16:creationId xmlns:a16="http://schemas.microsoft.com/office/drawing/2014/main" id="{DAA85294-DC64-BFA5-3A9A-4CDB87092FE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870623" y="2513958"/>
                  <a:ext cx="10692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7200" name="Ink 7199">
                  <a:extLst>
                    <a:ext uri="{FF2B5EF4-FFF2-40B4-BE49-F238E27FC236}">
                      <a16:creationId xmlns:a16="http://schemas.microsoft.com/office/drawing/2014/main" id="{F9D73934-D678-4374-BB57-82E17960C1BD}"/>
                    </a:ext>
                  </a:extLst>
                </p14:cNvPr>
                <p14:cNvContentPartPr/>
                <p14:nvPr/>
              </p14:nvContentPartPr>
              <p14:xfrm>
                <a:off x="10994463" y="2414238"/>
                <a:ext cx="172080" cy="138600"/>
              </p14:xfrm>
            </p:contentPart>
          </mc:Choice>
          <mc:Fallback>
            <p:pic>
              <p:nvPicPr>
                <p:cNvPr id="7200" name="Ink 7199">
                  <a:extLst>
                    <a:ext uri="{FF2B5EF4-FFF2-40B4-BE49-F238E27FC236}">
                      <a16:creationId xmlns:a16="http://schemas.microsoft.com/office/drawing/2014/main" id="{F9D73934-D678-4374-BB57-82E17960C1B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985463" y="2405598"/>
                  <a:ext cx="1897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201" name="Ink 7200">
                  <a:extLst>
                    <a:ext uri="{FF2B5EF4-FFF2-40B4-BE49-F238E27FC236}">
                      <a16:creationId xmlns:a16="http://schemas.microsoft.com/office/drawing/2014/main" id="{3B345AA4-F84B-91F6-D481-37D6CEDAAEEC}"/>
                    </a:ext>
                  </a:extLst>
                </p14:cNvPr>
                <p14:cNvContentPartPr/>
                <p14:nvPr/>
              </p14:nvContentPartPr>
              <p14:xfrm>
                <a:off x="11210463" y="2390118"/>
                <a:ext cx="17280" cy="1800"/>
              </p14:xfrm>
            </p:contentPart>
          </mc:Choice>
          <mc:Fallback>
            <p:pic>
              <p:nvPicPr>
                <p:cNvPr id="7201" name="Ink 7200">
                  <a:extLst>
                    <a:ext uri="{FF2B5EF4-FFF2-40B4-BE49-F238E27FC236}">
                      <a16:creationId xmlns:a16="http://schemas.microsoft.com/office/drawing/2014/main" id="{3B345AA4-F84B-91F6-D481-37D6CEDAAEEC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201823" y="2381118"/>
                  <a:ext cx="34920" cy="19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2">
            <p14:nvContentPartPr>
              <p14:cNvPr id="7203" name="Ink 7202">
                <a:extLst>
                  <a:ext uri="{FF2B5EF4-FFF2-40B4-BE49-F238E27FC236}">
                    <a16:creationId xmlns:a16="http://schemas.microsoft.com/office/drawing/2014/main" id="{84A2CFB3-7AB3-7D77-9718-1D46C2095788}"/>
                  </a:ext>
                </a:extLst>
              </p14:cNvPr>
              <p14:cNvContentPartPr/>
              <p14:nvPr/>
            </p14:nvContentPartPr>
            <p14:xfrm>
              <a:off x="7845903" y="3696918"/>
              <a:ext cx="538200" cy="576720"/>
            </p14:xfrm>
          </p:contentPart>
        </mc:Choice>
        <mc:Fallback>
          <p:pic>
            <p:nvPicPr>
              <p:cNvPr id="7203" name="Ink 7202">
                <a:extLst>
                  <a:ext uri="{FF2B5EF4-FFF2-40B4-BE49-F238E27FC236}">
                    <a16:creationId xmlns:a16="http://schemas.microsoft.com/office/drawing/2014/main" id="{84A2CFB3-7AB3-7D77-9718-1D46C2095788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7837263" y="3687918"/>
                <a:ext cx="555840" cy="59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7227" name="Group 7226">
            <a:extLst>
              <a:ext uri="{FF2B5EF4-FFF2-40B4-BE49-F238E27FC236}">
                <a16:creationId xmlns:a16="http://schemas.microsoft.com/office/drawing/2014/main" id="{A7FBFEC7-AC81-75AF-8AFA-1A23FF76123F}"/>
              </a:ext>
            </a:extLst>
          </p:cNvPr>
          <p:cNvGrpSpPr/>
          <p:nvPr/>
        </p:nvGrpSpPr>
        <p:grpSpPr>
          <a:xfrm>
            <a:off x="6912063" y="4631118"/>
            <a:ext cx="1410480" cy="1852200"/>
            <a:chOff x="6912063" y="4631118"/>
            <a:chExt cx="1410480" cy="1852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204" name="Ink 7203">
                  <a:extLst>
                    <a:ext uri="{FF2B5EF4-FFF2-40B4-BE49-F238E27FC236}">
                      <a16:creationId xmlns:a16="http://schemas.microsoft.com/office/drawing/2014/main" id="{639FC3E5-71F1-4778-4BFB-C9AD370F8F29}"/>
                    </a:ext>
                  </a:extLst>
                </p14:cNvPr>
                <p14:cNvContentPartPr/>
                <p14:nvPr/>
              </p14:nvContentPartPr>
              <p14:xfrm>
                <a:off x="7801263" y="4697358"/>
                <a:ext cx="436320" cy="443160"/>
              </p14:xfrm>
            </p:contentPart>
          </mc:Choice>
          <mc:Fallback>
            <p:pic>
              <p:nvPicPr>
                <p:cNvPr id="7204" name="Ink 7203">
                  <a:extLst>
                    <a:ext uri="{FF2B5EF4-FFF2-40B4-BE49-F238E27FC236}">
                      <a16:creationId xmlns:a16="http://schemas.microsoft.com/office/drawing/2014/main" id="{639FC3E5-71F1-4778-4BFB-C9AD370F8F2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7792263" y="4688358"/>
                  <a:ext cx="453960" cy="46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205" name="Ink 7204">
                  <a:extLst>
                    <a:ext uri="{FF2B5EF4-FFF2-40B4-BE49-F238E27FC236}">
                      <a16:creationId xmlns:a16="http://schemas.microsoft.com/office/drawing/2014/main" id="{C2008AE2-CE08-9715-033D-034B68D902BF}"/>
                    </a:ext>
                  </a:extLst>
                </p14:cNvPr>
                <p14:cNvContentPartPr/>
                <p14:nvPr/>
              </p14:nvContentPartPr>
              <p14:xfrm>
                <a:off x="7899183" y="4727958"/>
                <a:ext cx="399960" cy="474480"/>
              </p14:xfrm>
            </p:contentPart>
          </mc:Choice>
          <mc:Fallback>
            <p:pic>
              <p:nvPicPr>
                <p:cNvPr id="7205" name="Ink 7204">
                  <a:extLst>
                    <a:ext uri="{FF2B5EF4-FFF2-40B4-BE49-F238E27FC236}">
                      <a16:creationId xmlns:a16="http://schemas.microsoft.com/office/drawing/2014/main" id="{C2008AE2-CE08-9715-033D-034B68D902B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890543" y="4718958"/>
                  <a:ext cx="417600" cy="49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206" name="Ink 7205">
                  <a:extLst>
                    <a:ext uri="{FF2B5EF4-FFF2-40B4-BE49-F238E27FC236}">
                      <a16:creationId xmlns:a16="http://schemas.microsoft.com/office/drawing/2014/main" id="{DD5D55F9-5EA8-1450-53AF-331798B35E8D}"/>
                    </a:ext>
                  </a:extLst>
                </p14:cNvPr>
                <p14:cNvContentPartPr/>
                <p14:nvPr/>
              </p14:nvContentPartPr>
              <p14:xfrm>
                <a:off x="8168823" y="4631118"/>
                <a:ext cx="153720" cy="190440"/>
              </p14:xfrm>
            </p:contentPart>
          </mc:Choice>
          <mc:Fallback>
            <p:pic>
              <p:nvPicPr>
                <p:cNvPr id="7206" name="Ink 7205">
                  <a:extLst>
                    <a:ext uri="{FF2B5EF4-FFF2-40B4-BE49-F238E27FC236}">
                      <a16:creationId xmlns:a16="http://schemas.microsoft.com/office/drawing/2014/main" id="{DD5D55F9-5EA8-1450-53AF-331798B35E8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159823" y="4622478"/>
                  <a:ext cx="17136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208" name="Ink 7207">
                  <a:extLst>
                    <a:ext uri="{FF2B5EF4-FFF2-40B4-BE49-F238E27FC236}">
                      <a16:creationId xmlns:a16="http://schemas.microsoft.com/office/drawing/2014/main" id="{EFF8D0AE-6124-3974-0EE6-F7C89D524E4F}"/>
                    </a:ext>
                  </a:extLst>
                </p14:cNvPr>
                <p14:cNvContentPartPr/>
                <p14:nvPr/>
              </p14:nvContentPartPr>
              <p14:xfrm>
                <a:off x="6976143" y="5035398"/>
                <a:ext cx="96480" cy="344520"/>
              </p14:xfrm>
            </p:contentPart>
          </mc:Choice>
          <mc:Fallback>
            <p:pic>
              <p:nvPicPr>
                <p:cNvPr id="7208" name="Ink 7207">
                  <a:extLst>
                    <a:ext uri="{FF2B5EF4-FFF2-40B4-BE49-F238E27FC236}">
                      <a16:creationId xmlns:a16="http://schemas.microsoft.com/office/drawing/2014/main" id="{EFF8D0AE-6124-3974-0EE6-F7C89D524E4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967143" y="5026758"/>
                  <a:ext cx="11412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209" name="Ink 7208">
                  <a:extLst>
                    <a:ext uri="{FF2B5EF4-FFF2-40B4-BE49-F238E27FC236}">
                      <a16:creationId xmlns:a16="http://schemas.microsoft.com/office/drawing/2014/main" id="{C6850D59-6540-807F-21D9-127EF4705859}"/>
                    </a:ext>
                  </a:extLst>
                </p14:cNvPr>
                <p14:cNvContentPartPr/>
                <p14:nvPr/>
              </p14:nvContentPartPr>
              <p14:xfrm>
                <a:off x="6912063" y="5218638"/>
                <a:ext cx="177480" cy="200160"/>
              </p14:xfrm>
            </p:contentPart>
          </mc:Choice>
          <mc:Fallback>
            <p:pic>
              <p:nvPicPr>
                <p:cNvPr id="7209" name="Ink 7208">
                  <a:extLst>
                    <a:ext uri="{FF2B5EF4-FFF2-40B4-BE49-F238E27FC236}">
                      <a16:creationId xmlns:a16="http://schemas.microsoft.com/office/drawing/2014/main" id="{C6850D59-6540-807F-21D9-127EF4705859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903423" y="5209638"/>
                  <a:ext cx="195120" cy="21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7210" name="Ink 7209">
                  <a:extLst>
                    <a:ext uri="{FF2B5EF4-FFF2-40B4-BE49-F238E27FC236}">
                      <a16:creationId xmlns:a16="http://schemas.microsoft.com/office/drawing/2014/main" id="{B8E15E32-623D-5239-A73A-81EAD96CAB1F}"/>
                    </a:ext>
                  </a:extLst>
                </p14:cNvPr>
                <p14:cNvContentPartPr/>
                <p14:nvPr/>
              </p14:nvContentPartPr>
              <p14:xfrm>
                <a:off x="7099623" y="5179038"/>
                <a:ext cx="73440" cy="97200"/>
              </p14:xfrm>
            </p:contentPart>
          </mc:Choice>
          <mc:Fallback>
            <p:pic>
              <p:nvPicPr>
                <p:cNvPr id="7210" name="Ink 7209">
                  <a:extLst>
                    <a:ext uri="{FF2B5EF4-FFF2-40B4-BE49-F238E27FC236}">
                      <a16:creationId xmlns:a16="http://schemas.microsoft.com/office/drawing/2014/main" id="{B8E15E32-623D-5239-A73A-81EAD96CAB1F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090983" y="5170038"/>
                  <a:ext cx="9108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7211" name="Ink 7210">
                  <a:extLst>
                    <a:ext uri="{FF2B5EF4-FFF2-40B4-BE49-F238E27FC236}">
                      <a16:creationId xmlns:a16="http://schemas.microsoft.com/office/drawing/2014/main" id="{E4791F98-B2E9-7820-2CF8-12ED102B92F4}"/>
                    </a:ext>
                  </a:extLst>
                </p14:cNvPr>
                <p14:cNvContentPartPr/>
                <p14:nvPr/>
              </p14:nvContentPartPr>
              <p14:xfrm>
                <a:off x="7176663" y="4799238"/>
                <a:ext cx="371880" cy="387360"/>
              </p14:xfrm>
            </p:contentPart>
          </mc:Choice>
          <mc:Fallback>
            <p:pic>
              <p:nvPicPr>
                <p:cNvPr id="7211" name="Ink 7210">
                  <a:extLst>
                    <a:ext uri="{FF2B5EF4-FFF2-40B4-BE49-F238E27FC236}">
                      <a16:creationId xmlns:a16="http://schemas.microsoft.com/office/drawing/2014/main" id="{E4791F98-B2E9-7820-2CF8-12ED102B92F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168023" y="4790598"/>
                  <a:ext cx="38952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212" name="Ink 7211">
                  <a:extLst>
                    <a:ext uri="{FF2B5EF4-FFF2-40B4-BE49-F238E27FC236}">
                      <a16:creationId xmlns:a16="http://schemas.microsoft.com/office/drawing/2014/main" id="{2B2503D0-55DF-013D-322F-CC6B4328ED8D}"/>
                    </a:ext>
                  </a:extLst>
                </p14:cNvPr>
                <p14:cNvContentPartPr/>
                <p14:nvPr/>
              </p14:nvContentPartPr>
              <p14:xfrm>
                <a:off x="7605423" y="4681878"/>
                <a:ext cx="228240" cy="184680"/>
              </p14:xfrm>
            </p:contentPart>
          </mc:Choice>
          <mc:Fallback>
            <p:pic>
              <p:nvPicPr>
                <p:cNvPr id="7212" name="Ink 7211">
                  <a:extLst>
                    <a:ext uri="{FF2B5EF4-FFF2-40B4-BE49-F238E27FC236}">
                      <a16:creationId xmlns:a16="http://schemas.microsoft.com/office/drawing/2014/main" id="{2B2503D0-55DF-013D-322F-CC6B4328ED8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596783" y="4673238"/>
                  <a:ext cx="2458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7213" name="Ink 7212">
                  <a:extLst>
                    <a:ext uri="{FF2B5EF4-FFF2-40B4-BE49-F238E27FC236}">
                      <a16:creationId xmlns:a16="http://schemas.microsoft.com/office/drawing/2014/main" id="{E3A825EC-E11A-915E-057D-B625D917F91E}"/>
                    </a:ext>
                  </a:extLst>
                </p14:cNvPr>
                <p14:cNvContentPartPr/>
                <p14:nvPr/>
              </p14:nvContentPartPr>
              <p14:xfrm>
                <a:off x="7708383" y="4644078"/>
                <a:ext cx="11880" cy="40680"/>
              </p14:xfrm>
            </p:contentPart>
          </mc:Choice>
          <mc:Fallback>
            <p:pic>
              <p:nvPicPr>
                <p:cNvPr id="7213" name="Ink 7212">
                  <a:extLst>
                    <a:ext uri="{FF2B5EF4-FFF2-40B4-BE49-F238E27FC236}">
                      <a16:creationId xmlns:a16="http://schemas.microsoft.com/office/drawing/2014/main" id="{E3A825EC-E11A-915E-057D-B625D917F91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699383" y="4635078"/>
                  <a:ext cx="295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7215" name="Ink 7214">
                  <a:extLst>
                    <a:ext uri="{FF2B5EF4-FFF2-40B4-BE49-F238E27FC236}">
                      <a16:creationId xmlns:a16="http://schemas.microsoft.com/office/drawing/2014/main" id="{C9545C9B-C0E2-AF55-E947-2DAFA385E3E4}"/>
                    </a:ext>
                  </a:extLst>
                </p14:cNvPr>
                <p14:cNvContentPartPr/>
                <p14:nvPr/>
              </p14:nvContentPartPr>
              <p14:xfrm>
                <a:off x="7120863" y="5435358"/>
                <a:ext cx="233640" cy="288000"/>
              </p14:xfrm>
            </p:contentPart>
          </mc:Choice>
          <mc:Fallback>
            <p:pic>
              <p:nvPicPr>
                <p:cNvPr id="7215" name="Ink 7214">
                  <a:extLst>
                    <a:ext uri="{FF2B5EF4-FFF2-40B4-BE49-F238E27FC236}">
                      <a16:creationId xmlns:a16="http://schemas.microsoft.com/office/drawing/2014/main" id="{C9545C9B-C0E2-AF55-E947-2DAFA385E3E4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112223" y="5426358"/>
                  <a:ext cx="25128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7216" name="Ink 7215">
                  <a:extLst>
                    <a:ext uri="{FF2B5EF4-FFF2-40B4-BE49-F238E27FC236}">
                      <a16:creationId xmlns:a16="http://schemas.microsoft.com/office/drawing/2014/main" id="{DFC1DAB2-6F85-3F82-DEFE-C30CA63464EF}"/>
                    </a:ext>
                  </a:extLst>
                </p14:cNvPr>
                <p14:cNvContentPartPr/>
                <p14:nvPr/>
              </p14:nvContentPartPr>
              <p14:xfrm>
                <a:off x="7341903" y="5234478"/>
                <a:ext cx="257400" cy="309600"/>
              </p14:xfrm>
            </p:contentPart>
          </mc:Choice>
          <mc:Fallback>
            <p:pic>
              <p:nvPicPr>
                <p:cNvPr id="7216" name="Ink 7215">
                  <a:extLst>
                    <a:ext uri="{FF2B5EF4-FFF2-40B4-BE49-F238E27FC236}">
                      <a16:creationId xmlns:a16="http://schemas.microsoft.com/office/drawing/2014/main" id="{DFC1DAB2-6F85-3F82-DEFE-C30CA63464EF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333263" y="5225478"/>
                  <a:ext cx="275040" cy="32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7217" name="Ink 7216">
                  <a:extLst>
                    <a:ext uri="{FF2B5EF4-FFF2-40B4-BE49-F238E27FC236}">
                      <a16:creationId xmlns:a16="http://schemas.microsoft.com/office/drawing/2014/main" id="{FD3CAED6-E89B-4147-BBF9-918AFC61889B}"/>
                    </a:ext>
                  </a:extLst>
                </p14:cNvPr>
                <p14:cNvContentPartPr/>
                <p14:nvPr/>
              </p14:nvContentPartPr>
              <p14:xfrm>
                <a:off x="7615503" y="5138358"/>
                <a:ext cx="48600" cy="115920"/>
              </p14:xfrm>
            </p:contentPart>
          </mc:Choice>
          <mc:Fallback>
            <p:pic>
              <p:nvPicPr>
                <p:cNvPr id="7217" name="Ink 7216">
                  <a:extLst>
                    <a:ext uri="{FF2B5EF4-FFF2-40B4-BE49-F238E27FC236}">
                      <a16:creationId xmlns:a16="http://schemas.microsoft.com/office/drawing/2014/main" id="{FD3CAED6-E89B-4147-BBF9-918AFC61889B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606503" y="5129718"/>
                  <a:ext cx="6624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7218" name="Ink 7217">
                  <a:extLst>
                    <a:ext uri="{FF2B5EF4-FFF2-40B4-BE49-F238E27FC236}">
                      <a16:creationId xmlns:a16="http://schemas.microsoft.com/office/drawing/2014/main" id="{B8776E49-CE91-EAF4-9837-D697195B6EE9}"/>
                    </a:ext>
                  </a:extLst>
                </p14:cNvPr>
                <p14:cNvContentPartPr/>
                <p14:nvPr/>
              </p14:nvContentPartPr>
              <p14:xfrm>
                <a:off x="7627383" y="5033598"/>
                <a:ext cx="161280" cy="127080"/>
              </p14:xfrm>
            </p:contentPart>
          </mc:Choice>
          <mc:Fallback>
            <p:pic>
              <p:nvPicPr>
                <p:cNvPr id="7218" name="Ink 7217">
                  <a:extLst>
                    <a:ext uri="{FF2B5EF4-FFF2-40B4-BE49-F238E27FC236}">
                      <a16:creationId xmlns:a16="http://schemas.microsoft.com/office/drawing/2014/main" id="{B8776E49-CE91-EAF4-9837-D697195B6EE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618383" y="5024598"/>
                  <a:ext cx="1789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7219" name="Ink 7218">
                  <a:extLst>
                    <a:ext uri="{FF2B5EF4-FFF2-40B4-BE49-F238E27FC236}">
                      <a16:creationId xmlns:a16="http://schemas.microsoft.com/office/drawing/2014/main" id="{05D61D3B-ACC1-E7F4-30D4-4676945BD60B}"/>
                    </a:ext>
                  </a:extLst>
                </p14:cNvPr>
                <p14:cNvContentPartPr/>
                <p14:nvPr/>
              </p14:nvContentPartPr>
              <p14:xfrm>
                <a:off x="7212663" y="5640198"/>
                <a:ext cx="304920" cy="404640"/>
              </p14:xfrm>
            </p:contentPart>
          </mc:Choice>
          <mc:Fallback>
            <p:pic>
              <p:nvPicPr>
                <p:cNvPr id="7219" name="Ink 7218">
                  <a:extLst>
                    <a:ext uri="{FF2B5EF4-FFF2-40B4-BE49-F238E27FC236}">
                      <a16:creationId xmlns:a16="http://schemas.microsoft.com/office/drawing/2014/main" id="{05D61D3B-ACC1-E7F4-30D4-4676945BD60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204023" y="5631558"/>
                  <a:ext cx="32256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7220" name="Ink 7219">
                  <a:extLst>
                    <a:ext uri="{FF2B5EF4-FFF2-40B4-BE49-F238E27FC236}">
                      <a16:creationId xmlns:a16="http://schemas.microsoft.com/office/drawing/2014/main" id="{91DD97FF-9AB1-ABAA-6075-7472F7E30732}"/>
                    </a:ext>
                  </a:extLst>
                </p14:cNvPr>
                <p14:cNvContentPartPr/>
                <p14:nvPr/>
              </p14:nvContentPartPr>
              <p14:xfrm>
                <a:off x="7417503" y="6149598"/>
                <a:ext cx="105840" cy="333720"/>
              </p14:xfrm>
            </p:contentPart>
          </mc:Choice>
          <mc:Fallback>
            <p:pic>
              <p:nvPicPr>
                <p:cNvPr id="7220" name="Ink 7219">
                  <a:extLst>
                    <a:ext uri="{FF2B5EF4-FFF2-40B4-BE49-F238E27FC236}">
                      <a16:creationId xmlns:a16="http://schemas.microsoft.com/office/drawing/2014/main" id="{91DD97FF-9AB1-ABAA-6075-7472F7E3073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08863" y="6140958"/>
                  <a:ext cx="12348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7221" name="Ink 7220">
                  <a:extLst>
                    <a:ext uri="{FF2B5EF4-FFF2-40B4-BE49-F238E27FC236}">
                      <a16:creationId xmlns:a16="http://schemas.microsoft.com/office/drawing/2014/main" id="{55D0B33E-18E1-766D-ED84-DB3025EFF4E6}"/>
                    </a:ext>
                  </a:extLst>
                </p14:cNvPr>
                <p14:cNvContentPartPr/>
                <p14:nvPr/>
              </p14:nvContentPartPr>
              <p14:xfrm>
                <a:off x="7569063" y="6008118"/>
                <a:ext cx="181800" cy="168480"/>
              </p14:xfrm>
            </p:contentPart>
          </mc:Choice>
          <mc:Fallback>
            <p:pic>
              <p:nvPicPr>
                <p:cNvPr id="7221" name="Ink 7220">
                  <a:extLst>
                    <a:ext uri="{FF2B5EF4-FFF2-40B4-BE49-F238E27FC236}">
                      <a16:creationId xmlns:a16="http://schemas.microsoft.com/office/drawing/2014/main" id="{55D0B33E-18E1-766D-ED84-DB3025EFF4E6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7560063" y="5999478"/>
                  <a:ext cx="1994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7222" name="Ink 7221">
                  <a:extLst>
                    <a:ext uri="{FF2B5EF4-FFF2-40B4-BE49-F238E27FC236}">
                      <a16:creationId xmlns:a16="http://schemas.microsoft.com/office/drawing/2014/main" id="{43E7C91D-B042-5B1E-49FA-780EA349116C}"/>
                    </a:ext>
                  </a:extLst>
                </p14:cNvPr>
                <p14:cNvContentPartPr/>
                <p14:nvPr/>
              </p14:nvContentPartPr>
              <p14:xfrm>
                <a:off x="7724583" y="5784198"/>
                <a:ext cx="91800" cy="215280"/>
              </p14:xfrm>
            </p:contentPart>
          </mc:Choice>
          <mc:Fallback>
            <p:pic>
              <p:nvPicPr>
                <p:cNvPr id="7222" name="Ink 7221">
                  <a:extLst>
                    <a:ext uri="{FF2B5EF4-FFF2-40B4-BE49-F238E27FC236}">
                      <a16:creationId xmlns:a16="http://schemas.microsoft.com/office/drawing/2014/main" id="{43E7C91D-B042-5B1E-49FA-780EA349116C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715583" y="5775558"/>
                  <a:ext cx="1094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7223" name="Ink 7222">
                  <a:extLst>
                    <a:ext uri="{FF2B5EF4-FFF2-40B4-BE49-F238E27FC236}">
                      <a16:creationId xmlns:a16="http://schemas.microsoft.com/office/drawing/2014/main" id="{1C019AC1-3990-C70C-46C4-4129C1638DCE}"/>
                    </a:ext>
                  </a:extLst>
                </p14:cNvPr>
                <p14:cNvContentPartPr/>
                <p14:nvPr/>
              </p14:nvContentPartPr>
              <p14:xfrm>
                <a:off x="7712343" y="5867358"/>
                <a:ext cx="91800" cy="52200"/>
              </p14:xfrm>
            </p:contentPart>
          </mc:Choice>
          <mc:Fallback>
            <p:pic>
              <p:nvPicPr>
                <p:cNvPr id="7223" name="Ink 7222">
                  <a:extLst>
                    <a:ext uri="{FF2B5EF4-FFF2-40B4-BE49-F238E27FC236}">
                      <a16:creationId xmlns:a16="http://schemas.microsoft.com/office/drawing/2014/main" id="{1C019AC1-3990-C70C-46C4-4129C1638DCE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7703343" y="5858718"/>
                  <a:ext cx="10944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7224" name="Ink 7223">
                  <a:extLst>
                    <a:ext uri="{FF2B5EF4-FFF2-40B4-BE49-F238E27FC236}">
                      <a16:creationId xmlns:a16="http://schemas.microsoft.com/office/drawing/2014/main" id="{1E9A74B2-C533-13B0-1C6D-0DA0B5E35A6E}"/>
                    </a:ext>
                  </a:extLst>
                </p14:cNvPr>
                <p14:cNvContentPartPr/>
                <p14:nvPr/>
              </p14:nvContentPartPr>
              <p14:xfrm>
                <a:off x="7841943" y="5750358"/>
                <a:ext cx="139680" cy="182520"/>
              </p14:xfrm>
            </p:contentPart>
          </mc:Choice>
          <mc:Fallback>
            <p:pic>
              <p:nvPicPr>
                <p:cNvPr id="7224" name="Ink 7223">
                  <a:extLst>
                    <a:ext uri="{FF2B5EF4-FFF2-40B4-BE49-F238E27FC236}">
                      <a16:creationId xmlns:a16="http://schemas.microsoft.com/office/drawing/2014/main" id="{1E9A74B2-C533-13B0-1C6D-0DA0B5E35A6E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833303" y="5741718"/>
                  <a:ext cx="15732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7225" name="Ink 7224">
                  <a:extLst>
                    <a:ext uri="{FF2B5EF4-FFF2-40B4-BE49-F238E27FC236}">
                      <a16:creationId xmlns:a16="http://schemas.microsoft.com/office/drawing/2014/main" id="{C40E17AB-6E8A-9A83-9021-4D7A5B2344F6}"/>
                    </a:ext>
                  </a:extLst>
                </p14:cNvPr>
                <p14:cNvContentPartPr/>
                <p14:nvPr/>
              </p14:nvContentPartPr>
              <p14:xfrm>
                <a:off x="7997823" y="5698878"/>
                <a:ext cx="101160" cy="128520"/>
              </p14:xfrm>
            </p:contentPart>
          </mc:Choice>
          <mc:Fallback>
            <p:pic>
              <p:nvPicPr>
                <p:cNvPr id="7225" name="Ink 7224">
                  <a:extLst>
                    <a:ext uri="{FF2B5EF4-FFF2-40B4-BE49-F238E27FC236}">
                      <a16:creationId xmlns:a16="http://schemas.microsoft.com/office/drawing/2014/main" id="{C40E17AB-6E8A-9A83-9021-4D7A5B2344F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989183" y="5689878"/>
                  <a:ext cx="1188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7226" name="Ink 7225">
                  <a:extLst>
                    <a:ext uri="{FF2B5EF4-FFF2-40B4-BE49-F238E27FC236}">
                      <a16:creationId xmlns:a16="http://schemas.microsoft.com/office/drawing/2014/main" id="{CA0DE30C-E6FF-1AE3-75FA-56CED154A72B}"/>
                    </a:ext>
                  </a:extLst>
                </p14:cNvPr>
                <p14:cNvContentPartPr/>
                <p14:nvPr/>
              </p14:nvContentPartPr>
              <p14:xfrm>
                <a:off x="8144703" y="5719038"/>
                <a:ext cx="29880" cy="25560"/>
              </p14:xfrm>
            </p:contentPart>
          </mc:Choice>
          <mc:Fallback>
            <p:pic>
              <p:nvPicPr>
                <p:cNvPr id="7226" name="Ink 7225">
                  <a:extLst>
                    <a:ext uri="{FF2B5EF4-FFF2-40B4-BE49-F238E27FC236}">
                      <a16:creationId xmlns:a16="http://schemas.microsoft.com/office/drawing/2014/main" id="{CA0DE30C-E6FF-1AE3-75FA-56CED154A72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8135703" y="5710038"/>
                  <a:ext cx="4752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29" name="Group 7228">
            <a:extLst>
              <a:ext uri="{FF2B5EF4-FFF2-40B4-BE49-F238E27FC236}">
                <a16:creationId xmlns:a16="http://schemas.microsoft.com/office/drawing/2014/main" id="{643D0048-4C17-26CE-9570-57597B39E111}"/>
              </a:ext>
            </a:extLst>
          </p:cNvPr>
          <p:cNvGrpSpPr/>
          <p:nvPr/>
        </p:nvGrpSpPr>
        <p:grpSpPr>
          <a:xfrm>
            <a:off x="3574503" y="2265198"/>
            <a:ext cx="3638520" cy="1115280"/>
            <a:chOff x="3574503" y="2265198"/>
            <a:chExt cx="3638520" cy="1115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452FEC4C-2B6B-6156-6DC8-46FA6A1AA001}"/>
                    </a:ext>
                  </a:extLst>
                </p14:cNvPr>
                <p14:cNvContentPartPr/>
                <p14:nvPr/>
              </p14:nvContentPartPr>
              <p14:xfrm>
                <a:off x="5330223" y="2299398"/>
                <a:ext cx="192240" cy="3405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452FEC4C-2B6B-6156-6DC8-46FA6A1AA001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321223" y="2290758"/>
                  <a:ext cx="20988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53320A43-7841-A97B-56D2-861ADCFE064B}"/>
                    </a:ext>
                  </a:extLst>
                </p14:cNvPr>
                <p14:cNvContentPartPr/>
                <p14:nvPr/>
              </p14:nvContentPartPr>
              <p14:xfrm>
                <a:off x="5211783" y="2265198"/>
                <a:ext cx="82080" cy="525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53320A43-7841-A97B-56D2-861ADCFE064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202783" y="2256558"/>
                  <a:ext cx="997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5D9C8FED-1D72-048D-821A-AD862252A573}"/>
                    </a:ext>
                  </a:extLst>
                </p14:cNvPr>
                <p14:cNvContentPartPr/>
                <p14:nvPr/>
              </p14:nvContentPartPr>
              <p14:xfrm>
                <a:off x="5620023" y="3012558"/>
                <a:ext cx="69480" cy="121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5D9C8FED-1D72-048D-821A-AD862252A573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5611383" y="3003558"/>
                  <a:ext cx="8712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06F6A147-641D-0243-43CF-EF89B78050F9}"/>
                    </a:ext>
                  </a:extLst>
                </p14:cNvPr>
                <p14:cNvContentPartPr/>
                <p14:nvPr/>
              </p14:nvContentPartPr>
              <p14:xfrm>
                <a:off x="5555943" y="2949198"/>
                <a:ext cx="113760" cy="1173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06F6A147-641D-0243-43CF-EF89B78050F9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546943" y="2940558"/>
                  <a:ext cx="1314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49D7DAF-EB52-B19E-4538-2EB160ED39A1}"/>
                    </a:ext>
                  </a:extLst>
                </p14:cNvPr>
                <p14:cNvContentPartPr/>
                <p14:nvPr/>
              </p14:nvContentPartPr>
              <p14:xfrm>
                <a:off x="5667903" y="2854158"/>
                <a:ext cx="82440" cy="1094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49D7DAF-EB52-B19E-4538-2EB160ED39A1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658903" y="2845158"/>
                  <a:ext cx="10008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6D7132A-0BDA-0244-F440-54D8C6272C27}"/>
                    </a:ext>
                  </a:extLst>
                </p14:cNvPr>
                <p14:cNvContentPartPr/>
                <p14:nvPr/>
              </p14:nvContentPartPr>
              <p14:xfrm>
                <a:off x="5715423" y="2781438"/>
                <a:ext cx="195480" cy="1360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6D7132A-0BDA-0244-F440-54D8C6272C2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706423" y="2772798"/>
                  <a:ext cx="2131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3617C2F-2F67-63B4-305A-119D15521899}"/>
                    </a:ext>
                  </a:extLst>
                </p14:cNvPr>
                <p14:cNvContentPartPr/>
                <p14:nvPr/>
              </p14:nvContentPartPr>
              <p14:xfrm>
                <a:off x="5920983" y="2812038"/>
                <a:ext cx="30960" cy="406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3617C2F-2F67-63B4-305A-119D15521899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912343" y="2803398"/>
                  <a:ext cx="486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F46D50C3-BBFE-FE0B-BEED-89C9CDECAE72}"/>
                    </a:ext>
                  </a:extLst>
                </p14:cNvPr>
                <p14:cNvContentPartPr/>
                <p14:nvPr/>
              </p14:nvContentPartPr>
              <p14:xfrm>
                <a:off x="6000183" y="2617278"/>
                <a:ext cx="177120" cy="1591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F46D50C3-BBFE-FE0B-BEED-89C9CDECAE72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991183" y="2608278"/>
                  <a:ext cx="19476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C18CC79-71C8-CBF7-B3F1-2E5665B9257B}"/>
                    </a:ext>
                  </a:extLst>
                </p14:cNvPr>
                <p14:cNvContentPartPr/>
                <p14:nvPr/>
              </p14:nvContentPartPr>
              <p14:xfrm>
                <a:off x="3935223" y="2368518"/>
                <a:ext cx="569520" cy="5400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C18CC79-71C8-CBF7-B3F1-2E5665B9257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926223" y="2359878"/>
                  <a:ext cx="587160" cy="55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ECAEB1E-D679-90EF-CA16-63D2BF17B63B}"/>
                    </a:ext>
                  </a:extLst>
                </p14:cNvPr>
                <p14:cNvContentPartPr/>
                <p14:nvPr/>
              </p14:nvContentPartPr>
              <p14:xfrm>
                <a:off x="4568823" y="2738598"/>
                <a:ext cx="705240" cy="3772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ECAEB1E-D679-90EF-CA16-63D2BF17B63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559823" y="2729598"/>
                  <a:ext cx="72288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EB78EA0-0BD5-1718-A6A4-2CE447937899}"/>
                    </a:ext>
                  </a:extLst>
                </p14:cNvPr>
                <p14:cNvContentPartPr/>
                <p14:nvPr/>
              </p14:nvContentPartPr>
              <p14:xfrm>
                <a:off x="5206743" y="3130278"/>
                <a:ext cx="788400" cy="1911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EB78EA0-0BD5-1718-A6A4-2CE44793789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198103" y="3121278"/>
                  <a:ext cx="80604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314B93C-7A3A-2B3B-4961-DD8DE3B67CFD}"/>
                    </a:ext>
                  </a:extLst>
                </p14:cNvPr>
                <p14:cNvContentPartPr/>
                <p14:nvPr/>
              </p14:nvContentPartPr>
              <p14:xfrm>
                <a:off x="6115743" y="3088878"/>
                <a:ext cx="196200" cy="1915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314B93C-7A3A-2B3B-4961-DD8DE3B67CFD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106743" y="3080238"/>
                  <a:ext cx="2138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F7CA7FA-DA27-75F1-8D75-E4E2A389D2E3}"/>
                    </a:ext>
                  </a:extLst>
                </p14:cNvPr>
                <p14:cNvContentPartPr/>
                <p14:nvPr/>
              </p14:nvContentPartPr>
              <p14:xfrm>
                <a:off x="6299703" y="3067278"/>
                <a:ext cx="101880" cy="1004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F7CA7FA-DA27-75F1-8D75-E4E2A389D2E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290703" y="3058638"/>
                  <a:ext cx="1195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23902A2-1092-1349-3C85-9D5AD34471D9}"/>
                    </a:ext>
                  </a:extLst>
                </p14:cNvPr>
                <p14:cNvContentPartPr/>
                <p14:nvPr/>
              </p14:nvContentPartPr>
              <p14:xfrm>
                <a:off x="6584463" y="2874318"/>
                <a:ext cx="255240" cy="2059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23902A2-1092-1349-3C85-9D5AD34471D9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575463" y="2865678"/>
                  <a:ext cx="2728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5BF7AFDE-0A13-3AF2-8E30-DA3992DE12C9}"/>
                    </a:ext>
                  </a:extLst>
                </p14:cNvPr>
                <p14:cNvContentPartPr/>
                <p14:nvPr/>
              </p14:nvContentPartPr>
              <p14:xfrm>
                <a:off x="6757263" y="2859558"/>
                <a:ext cx="40320" cy="187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5BF7AFDE-0A13-3AF2-8E30-DA3992DE12C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6748263" y="2850558"/>
                  <a:ext cx="579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6A6A27C2-3FFD-F26A-19F2-855AE93B8A0C}"/>
                    </a:ext>
                  </a:extLst>
                </p14:cNvPr>
                <p14:cNvContentPartPr/>
                <p14:nvPr/>
              </p14:nvContentPartPr>
              <p14:xfrm>
                <a:off x="6842223" y="2704758"/>
                <a:ext cx="134280" cy="1990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6A6A27C2-3FFD-F26A-19F2-855AE93B8A0C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833223" y="2695758"/>
                  <a:ext cx="15192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D31DA30-EFAC-4126-7929-92057F4C39F5}"/>
                    </a:ext>
                  </a:extLst>
                </p14:cNvPr>
                <p14:cNvContentPartPr/>
                <p14:nvPr/>
              </p14:nvContentPartPr>
              <p14:xfrm>
                <a:off x="6991263" y="2641758"/>
                <a:ext cx="221760" cy="1821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D31DA30-EFAC-4126-7929-92057F4C39F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982263" y="2633118"/>
                  <a:ext cx="23940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3347336-CA3D-54E5-3728-4995868BC7EF}"/>
                    </a:ext>
                  </a:extLst>
                </p14:cNvPr>
                <p14:cNvContentPartPr/>
                <p14:nvPr/>
              </p14:nvContentPartPr>
              <p14:xfrm>
                <a:off x="5997303" y="2931918"/>
                <a:ext cx="554400" cy="44856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3347336-CA3D-54E5-3728-4995868BC7EF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5988663" y="2922918"/>
                  <a:ext cx="57204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A3DC3FAC-77B4-34F9-0DC4-6A91D31A58CA}"/>
                    </a:ext>
                  </a:extLst>
                </p14:cNvPr>
                <p14:cNvContentPartPr/>
                <p14:nvPr/>
              </p14:nvContentPartPr>
              <p14:xfrm>
                <a:off x="3949263" y="2404878"/>
                <a:ext cx="377280" cy="41544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A3DC3FAC-77B4-34F9-0DC4-6A91D31A58CA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940623" y="2395878"/>
                  <a:ext cx="394920" cy="43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F3D38FE-ECCD-F7B8-62A3-170797D083C1}"/>
                    </a:ext>
                  </a:extLst>
                </p14:cNvPr>
                <p14:cNvContentPartPr/>
                <p14:nvPr/>
              </p14:nvContentPartPr>
              <p14:xfrm>
                <a:off x="4348143" y="2322438"/>
                <a:ext cx="59040" cy="496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F3D38FE-ECCD-F7B8-62A3-170797D083C1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4339503" y="2313798"/>
                  <a:ext cx="766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7228" name="Ink 7227">
                  <a:extLst>
                    <a:ext uri="{FF2B5EF4-FFF2-40B4-BE49-F238E27FC236}">
                      <a16:creationId xmlns:a16="http://schemas.microsoft.com/office/drawing/2014/main" id="{52A5AF29-76BF-9C96-4B2C-DF892853B1BE}"/>
                    </a:ext>
                  </a:extLst>
                </p14:cNvPr>
                <p14:cNvContentPartPr/>
                <p14:nvPr/>
              </p14:nvContentPartPr>
              <p14:xfrm>
                <a:off x="3574503" y="2407398"/>
                <a:ext cx="1216800" cy="810360"/>
              </p14:xfrm>
            </p:contentPart>
          </mc:Choice>
          <mc:Fallback>
            <p:pic>
              <p:nvPicPr>
                <p:cNvPr id="7228" name="Ink 7227">
                  <a:extLst>
                    <a:ext uri="{FF2B5EF4-FFF2-40B4-BE49-F238E27FC236}">
                      <a16:creationId xmlns:a16="http://schemas.microsoft.com/office/drawing/2014/main" id="{52A5AF29-76BF-9C96-4B2C-DF892853B1BE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565863" y="2398398"/>
                  <a:ext cx="1234440" cy="828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94017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 idx="4294967295"/>
          </p:nvPr>
        </p:nvSpPr>
        <p:spPr>
          <a:xfrm>
            <a:off x="4815681" y="47104"/>
            <a:ext cx="2695575" cy="390525"/>
          </a:xfrm>
          <a:prstGeom prst="rect">
            <a:avLst/>
          </a:prstGeom>
        </p:spPr>
        <p:txBody>
          <a:bodyPr vert="horz" wrap="square" lIns="0" tIns="6334" rIns="0" bIns="0" rtlCol="0" anchor="ctr">
            <a:spAutoFit/>
          </a:bodyPr>
          <a:lstStyle/>
          <a:p>
            <a:pPr marL="11516" marR="4607">
              <a:lnSpc>
                <a:spcPct val="101699"/>
              </a:lnSpc>
              <a:spcBef>
                <a:spcPts val="50"/>
              </a:spcBef>
            </a:pPr>
            <a:r>
              <a:rPr lang="en-US" sz="2539" dirty="0">
                <a:cs typeface="Arial" panose="020B0604020202020204" pitchFamily="34" charset="0"/>
              </a:rPr>
              <a:t>Primary Structure</a:t>
            </a:r>
            <a:endParaRPr sz="2176" dirty="0">
              <a:cs typeface="Arial" panose="020B0604020202020204" pitchFamily="34" charset="0"/>
            </a:endParaRPr>
          </a:p>
        </p:txBody>
      </p:sp>
      <p:sp>
        <p:nvSpPr>
          <p:cNvPr id="91" name="Text Placeholder 5">
            <a:extLst>
              <a:ext uri="{FF2B5EF4-FFF2-40B4-BE49-F238E27FC236}">
                <a16:creationId xmlns:a16="http://schemas.microsoft.com/office/drawing/2014/main" id="{23EC52F3-534C-4B31-9206-2B845B430923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560484" y="4282668"/>
            <a:ext cx="5541963" cy="2716212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lvl="1" indent="0">
              <a:buNone/>
              <a:tabLst>
                <a:tab pos="425524" algn="l"/>
                <a:tab pos="426100" algn="l"/>
              </a:tabLst>
            </a:pPr>
            <a:r>
              <a:rPr lang="en-US" sz="1814" b="1" i="1" spc="-5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Structure – Expectations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Draw chemical structure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given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sequence.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Determine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seq. from chemical</a:t>
            </a:r>
            <a:r>
              <a:rPr lang="en-US" sz="181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structure.</a:t>
            </a:r>
          </a:p>
          <a:p>
            <a:pPr marL="426100" lvl="1" indent="-207292">
              <a:buFont typeface="Symbol"/>
              <a:buChar char=""/>
              <a:tabLst>
                <a:tab pos="425524" algn="l"/>
                <a:tab pos="426100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Distinguish/identify: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Mainchain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US" sz="1814" b="1" spc="-9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Sidechain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atoms,</a:t>
            </a: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b="1" spc="-5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= aa in</a:t>
            </a:r>
            <a:r>
              <a:rPr lang="en-US" sz="1814" spc="-1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polymer,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N &amp; C terminus,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40683" lvl="2" indent="-207292">
              <a:buFont typeface="Courier New"/>
              <a:buChar char="o"/>
              <a:tabLst>
                <a:tab pos="840683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Peptide</a:t>
            </a:r>
            <a:r>
              <a:rPr lang="en-US" sz="1814" spc="-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bond(s).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02CB3FB2-1884-434F-B407-A98788BC5114}"/>
              </a:ext>
            </a:extLst>
          </p:cNvPr>
          <p:cNvSpPr txBox="1"/>
          <p:nvPr/>
        </p:nvSpPr>
        <p:spPr>
          <a:xfrm>
            <a:off x="710012" y="2188491"/>
            <a:ext cx="5778514" cy="20465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18903" indent="-418903"/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Incorporated amino acid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residue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(atoms are lost when the peptide bond is formed).</a:t>
            </a:r>
          </a:p>
          <a:p>
            <a:pPr marL="418903" indent="-418903"/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Polarity of chain direction – amino (N) terminus to carboxy(C) terminus = order of amino acids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sequence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primary structure</a:t>
            </a:r>
          </a:p>
          <a:p>
            <a:pPr marL="418903" indent="-418903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Mainchain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(or backbone) – linear atoms of the polymer </a:t>
            </a:r>
          </a:p>
          <a:p>
            <a:pPr marL="418903" indent="-418903"/>
            <a:r>
              <a:rPr lang="en-US" sz="1814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Sidechain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 – atoms off the Ca carbon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D0799DF-6779-4070-8BAB-457CFBAB588D}"/>
              </a:ext>
            </a:extLst>
          </p:cNvPr>
          <p:cNvSpPr/>
          <p:nvPr/>
        </p:nvSpPr>
        <p:spPr>
          <a:xfrm>
            <a:off x="565688" y="441585"/>
            <a:ext cx="6347920" cy="1209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8808" marR="4607" indent="-207292" algn="just">
              <a:buFont typeface="Symbol"/>
              <a:buChar char=""/>
              <a:tabLst>
                <a:tab pos="218808" algn="l"/>
              </a:tabLst>
            </a:pP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 acids are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joined together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form linear polymers by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formation of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sz="1814" b="1" dirty="0">
                <a:latin typeface="Arial" panose="020B0604020202020204" pitchFamily="34" charset="0"/>
                <a:cs typeface="Arial" panose="020B0604020202020204" pitchFamily="34" charset="0"/>
              </a:rPr>
              <a:t>peptide bond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 carboxyl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of one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  acids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amino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en-US" sz="1814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next.</a:t>
            </a:r>
          </a:p>
          <a:p>
            <a:pPr marL="218808" marR="4607" indent="-207292" algn="just">
              <a:buFont typeface="Symbol"/>
              <a:buChar char=""/>
              <a:tabLst>
                <a:tab pos="218808" algn="l"/>
              </a:tabLst>
            </a:pP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en-US" sz="1814" spc="-7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reaction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releases</a:t>
            </a:r>
            <a:r>
              <a:rPr lang="en-US" sz="1814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14" dirty="0">
                <a:latin typeface="Arial" panose="020B0604020202020204" pitchFamily="34" charset="0"/>
                <a:cs typeface="Arial" panose="020B0604020202020204" pitchFamily="34" charset="0"/>
              </a:rPr>
              <a:t>water: a </a:t>
            </a:r>
            <a:r>
              <a:rPr lang="en-US" sz="1814" b="1" spc="-5" dirty="0">
                <a:latin typeface="Arial" panose="020B0604020202020204" pitchFamily="34" charset="0"/>
                <a:cs typeface="Arial" panose="020B0604020202020204" pitchFamily="34" charset="0"/>
              </a:rPr>
              <a:t>dehydration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reaction. </a:t>
            </a:r>
            <a:endParaRPr lang="en-US"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object 2">
            <a:extLst>
              <a:ext uri="{FF2B5EF4-FFF2-40B4-BE49-F238E27FC236}">
                <a16:creationId xmlns:a16="http://schemas.microsoft.com/office/drawing/2014/main" id="{3A1D1E13-FFBC-40D6-A00F-903088118338}"/>
              </a:ext>
            </a:extLst>
          </p:cNvPr>
          <p:cNvSpPr txBox="1"/>
          <p:nvPr/>
        </p:nvSpPr>
        <p:spPr>
          <a:xfrm>
            <a:off x="628515" y="1594572"/>
            <a:ext cx="5565995" cy="569986"/>
          </a:xfrm>
          <a:prstGeom prst="rect">
            <a:avLst/>
          </a:prstGeom>
        </p:spPr>
        <p:txBody>
          <a:bodyPr vert="horz" wrap="square" lIns="0" tIns="11516" rIns="0" bIns="0" rtlCol="0">
            <a:spAutoFit/>
          </a:bodyPr>
          <a:lstStyle/>
          <a:p>
            <a:pPr marL="218808" indent="-207292">
              <a:buFont typeface="Symbol"/>
              <a:buChar char=""/>
              <a:tabLst>
                <a:tab pos="218808" algn="l"/>
              </a:tabLst>
            </a:pP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The peptide bond </a:t>
            </a:r>
            <a:r>
              <a:rPr sz="1814" dirty="0">
                <a:latin typeface="Arial" panose="020B0604020202020204" pitchFamily="34" charset="0"/>
                <a:cs typeface="Arial" panose="020B0604020202020204" pitchFamily="34" charset="0"/>
              </a:rPr>
              <a:t>can 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be broken 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814" i="1" spc="-5" dirty="0">
                <a:latin typeface="Arial" panose="020B0604020202020204" pitchFamily="34" charset="0"/>
                <a:cs typeface="Arial" panose="020B0604020202020204" pitchFamily="34" charset="0"/>
              </a:rPr>
              <a:t>lysis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sz="1814" dirty="0">
                <a:latin typeface="Arial" panose="020B0604020202020204" pitchFamily="34" charset="0"/>
                <a:cs typeface="Arial" panose="020B0604020202020204" pitchFamily="34" charset="0"/>
              </a:rPr>
              <a:t>by the 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addition of water</a:t>
            </a:r>
            <a:r>
              <a:rPr lang="en-US" sz="1814" spc="-5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sz="1814" b="1" spc="-5" dirty="0">
                <a:latin typeface="Arial" panose="020B0604020202020204" pitchFamily="34" charset="0"/>
                <a:cs typeface="Arial" panose="020B0604020202020204" pitchFamily="34" charset="0"/>
              </a:rPr>
              <a:t>hydrolysis</a:t>
            </a:r>
            <a:r>
              <a:rPr sz="1814" spc="-5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sz="181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D349B92-20CB-49A7-105F-64C40553EF3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6013295"/>
              </p:ext>
            </p:extLst>
          </p:nvPr>
        </p:nvGraphicFramePr>
        <p:xfrm>
          <a:off x="6976435" y="931790"/>
          <a:ext cx="5447244" cy="55436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5505339" imgH="5599912" progId="MDLDrawOLE.MDLDrawObject.1">
                  <p:embed/>
                </p:oleObj>
              </mc:Choice>
              <mc:Fallback>
                <p:oleObj name="MDLDrawObject Class" r:id="rId2" imgW="5505339" imgH="5599912" progId="MDLDrawOLE.MDLDrawObject.1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D349B92-20CB-49A7-105F-64C40553EF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6976435" y="931790"/>
                        <a:ext cx="5447244" cy="55436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46EBBE-AE99-2DF6-250B-0718AF9F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B90603-E8EB-479B-B253-9000ED5D2B6B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B081A76-2D07-02E3-FEFB-E675DC5CD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92D643F-E4C5-BF1E-A8CC-3A9E993E2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22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8F657FB0-796D-0539-2FAC-024D2891B1F5}"/>
                  </a:ext>
                </a:extLst>
              </p14:cNvPr>
              <p14:cNvContentPartPr/>
              <p14:nvPr/>
            </p14:nvContentPartPr>
            <p14:xfrm>
              <a:off x="7251430" y="1186052"/>
              <a:ext cx="443520" cy="183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8F657FB0-796D-0539-2FAC-024D2891B1F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242430" y="1177412"/>
                <a:ext cx="4611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D5B88D6D-0D3A-6F02-416F-D7B9A6563843}"/>
                  </a:ext>
                </a:extLst>
              </p14:cNvPr>
              <p14:cNvContentPartPr/>
              <p14:nvPr/>
            </p14:nvContentPartPr>
            <p14:xfrm>
              <a:off x="9318190" y="1128092"/>
              <a:ext cx="352800" cy="3492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D5B88D6D-0D3A-6F02-416F-D7B9A656384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309550" y="1119092"/>
                <a:ext cx="370440" cy="5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E217601F-2285-5CF9-22BE-15A7B95A08D3}"/>
                  </a:ext>
                </a:extLst>
              </p14:cNvPr>
              <p14:cNvContentPartPr/>
              <p14:nvPr/>
            </p14:nvContentPartPr>
            <p14:xfrm>
              <a:off x="9449950" y="1890212"/>
              <a:ext cx="83880" cy="2052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E217601F-2285-5CF9-22BE-15A7B95A08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440950" y="1881572"/>
                <a:ext cx="101520" cy="3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0263C45-5EB8-4C10-D285-E6B4B510C73E}"/>
                  </a:ext>
                </a:extLst>
              </p14:cNvPr>
              <p14:cNvContentPartPr/>
              <p14:nvPr/>
            </p14:nvContentPartPr>
            <p14:xfrm>
              <a:off x="8024350" y="1553612"/>
              <a:ext cx="1355760" cy="5785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0263C45-5EB8-4C10-D285-E6B4B510C73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015710" y="1544972"/>
                <a:ext cx="1373400" cy="59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FA3FEBD5-BDA2-D08D-518C-E3F17CA4846A}"/>
              </a:ext>
            </a:extLst>
          </p:cNvPr>
          <p:cNvGrpSpPr/>
          <p:nvPr/>
        </p:nvGrpSpPr>
        <p:grpSpPr>
          <a:xfrm>
            <a:off x="6397150" y="2781572"/>
            <a:ext cx="1280880" cy="541800"/>
            <a:chOff x="6397150" y="2781572"/>
            <a:chExt cx="1280880" cy="541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D40A52B3-5BDD-56E0-C6E7-C6B4084D5597}"/>
                    </a:ext>
                  </a:extLst>
                </p14:cNvPr>
                <p14:cNvContentPartPr/>
                <p14:nvPr/>
              </p14:nvContentPartPr>
              <p14:xfrm>
                <a:off x="6397150" y="3175052"/>
                <a:ext cx="118800" cy="1483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D40A52B3-5BDD-56E0-C6E7-C6B4084D559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6388510" y="3166412"/>
                  <a:ext cx="1364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E31A5DD-A855-677C-8203-5FFFD6D6B975}"/>
                    </a:ext>
                  </a:extLst>
                </p14:cNvPr>
                <p14:cNvContentPartPr/>
                <p14:nvPr/>
              </p14:nvContentPartPr>
              <p14:xfrm>
                <a:off x="6485350" y="3101972"/>
                <a:ext cx="135720" cy="1454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E31A5DD-A855-677C-8203-5FFFD6D6B975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476350" y="3092972"/>
                  <a:ext cx="15336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7A72CB93-1EEA-D7FC-2B65-130419481775}"/>
                    </a:ext>
                  </a:extLst>
                </p14:cNvPr>
                <p14:cNvContentPartPr/>
                <p14:nvPr/>
              </p14:nvContentPartPr>
              <p14:xfrm>
                <a:off x="6681550" y="3178292"/>
                <a:ext cx="115560" cy="1234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7A72CB93-1EEA-D7FC-2B65-13041948177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672910" y="3169292"/>
                  <a:ext cx="133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F5753DE5-9C67-865B-C897-4C9B606538B7}"/>
                    </a:ext>
                  </a:extLst>
                </p14:cNvPr>
                <p14:cNvContentPartPr/>
                <p14:nvPr/>
              </p14:nvContentPartPr>
              <p14:xfrm>
                <a:off x="6763270" y="3065612"/>
                <a:ext cx="122040" cy="1429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F5753DE5-9C67-865B-C897-4C9B606538B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754630" y="3056972"/>
                  <a:ext cx="13968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3B0D745-7FDC-CFBE-D941-755306AC4F75}"/>
                    </a:ext>
                  </a:extLst>
                </p14:cNvPr>
                <p14:cNvContentPartPr/>
                <p14:nvPr/>
              </p14:nvContentPartPr>
              <p14:xfrm>
                <a:off x="7018510" y="2781572"/>
                <a:ext cx="659520" cy="4593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3B0D745-7FDC-CFBE-D941-755306AC4F7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009870" y="2772572"/>
                  <a:ext cx="677160" cy="47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DCCFC3CC-866B-7589-5D30-D406D41FA88C}"/>
                  </a:ext>
                </a:extLst>
              </p14:cNvPr>
              <p14:cNvContentPartPr/>
              <p14:nvPr/>
            </p14:nvContentPartPr>
            <p14:xfrm>
              <a:off x="9074110" y="2140052"/>
              <a:ext cx="128520" cy="4104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DCCFC3CC-866B-7589-5D30-D406D41FA88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65470" y="2131412"/>
                <a:ext cx="146160" cy="5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1D36607-4C8F-CF49-53B9-3A444F85E208}"/>
                  </a:ext>
                </a:extLst>
              </p14:cNvPr>
              <p14:cNvContentPartPr/>
              <p14:nvPr/>
            </p14:nvContentPartPr>
            <p14:xfrm>
              <a:off x="8331790" y="3703532"/>
              <a:ext cx="268200" cy="19512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1D36607-4C8F-CF49-53B9-3A444F85E20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259790" y="3559532"/>
                <a:ext cx="411840" cy="48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C25055B7-B334-970E-91E8-75CEDD6A15AB}"/>
                  </a:ext>
                </a:extLst>
              </p14:cNvPr>
              <p14:cNvContentPartPr/>
              <p14:nvPr/>
            </p14:nvContentPartPr>
            <p14:xfrm>
              <a:off x="11276950" y="3286652"/>
              <a:ext cx="159480" cy="75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C25055B7-B334-970E-91E8-75CEDD6A15A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268310" y="3278012"/>
                <a:ext cx="17712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AE24A689-8200-02F1-D498-A0F6B3C5F0AA}"/>
                  </a:ext>
                </a:extLst>
              </p14:cNvPr>
              <p14:cNvContentPartPr/>
              <p14:nvPr/>
            </p14:nvContentPartPr>
            <p14:xfrm>
              <a:off x="9988150" y="5467172"/>
              <a:ext cx="159120" cy="8856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AE24A689-8200-02F1-D498-A0F6B3C5F0A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916150" y="5323172"/>
                <a:ext cx="302760" cy="37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E3ABBA0B-910A-FDF4-6177-B16FA8BEFC0C}"/>
                  </a:ext>
                </a:extLst>
              </p14:cNvPr>
              <p14:cNvContentPartPr/>
              <p14:nvPr/>
            </p14:nvContentPartPr>
            <p14:xfrm>
              <a:off x="7008070" y="1828652"/>
              <a:ext cx="519840" cy="32256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E3ABBA0B-910A-FDF4-6177-B16FA8BEFC0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999430" y="1819652"/>
                <a:ext cx="537480" cy="34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5861C5C-65FD-EDE2-87AA-18EA9210522B}"/>
                  </a:ext>
                </a:extLst>
              </p14:cNvPr>
              <p14:cNvContentPartPr/>
              <p14:nvPr/>
            </p14:nvContentPartPr>
            <p14:xfrm>
              <a:off x="7469950" y="1601492"/>
              <a:ext cx="394560" cy="42804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5861C5C-65FD-EDE2-87AA-18EA9210522B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7461310" y="1592492"/>
                <a:ext cx="412200" cy="44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AEB764F9-3E01-9A11-31C4-0732DACFAC04}"/>
              </a:ext>
            </a:extLst>
          </p:cNvPr>
          <p:cNvGrpSpPr/>
          <p:nvPr/>
        </p:nvGrpSpPr>
        <p:grpSpPr>
          <a:xfrm>
            <a:off x="7600630" y="1669892"/>
            <a:ext cx="809280" cy="781200"/>
            <a:chOff x="7600630" y="1669892"/>
            <a:chExt cx="809280" cy="781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5039407-DF64-E158-AB75-21996FCEC410}"/>
                    </a:ext>
                  </a:extLst>
                </p14:cNvPr>
                <p14:cNvContentPartPr/>
                <p14:nvPr/>
              </p14:nvContentPartPr>
              <p14:xfrm>
                <a:off x="7600630" y="2157332"/>
                <a:ext cx="305280" cy="2883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5039407-DF64-E158-AB75-21996FCEC41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7591990" y="2148692"/>
                  <a:ext cx="322920" cy="30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E9074CD-2D84-8B53-B284-0292F859DF9A}"/>
                    </a:ext>
                  </a:extLst>
                </p14:cNvPr>
                <p14:cNvContentPartPr/>
                <p14:nvPr/>
              </p14:nvContentPartPr>
              <p14:xfrm>
                <a:off x="7738510" y="2363972"/>
                <a:ext cx="52920" cy="8712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E9074CD-2D84-8B53-B284-0292F859DF9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729510" y="2354972"/>
                  <a:ext cx="70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A0206D4F-F5B0-9F89-62D3-F16FBC908447}"/>
                    </a:ext>
                  </a:extLst>
                </p14:cNvPr>
                <p14:cNvContentPartPr/>
                <p14:nvPr/>
              </p14:nvContentPartPr>
              <p14:xfrm>
                <a:off x="7723030" y="2361452"/>
                <a:ext cx="29520" cy="835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A0206D4F-F5B0-9F89-62D3-F16FBC90844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7714390" y="2352812"/>
                  <a:ext cx="471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E7A7A150-0636-7909-0913-05D1D964B831}"/>
                    </a:ext>
                  </a:extLst>
                </p14:cNvPr>
                <p14:cNvContentPartPr/>
                <p14:nvPr/>
              </p14:nvContentPartPr>
              <p14:xfrm>
                <a:off x="7837510" y="1669892"/>
                <a:ext cx="572400" cy="5536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E7A7A150-0636-7909-0913-05D1D964B83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828870" y="1660892"/>
                  <a:ext cx="590040" cy="57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C301FAA-3D3F-F23F-BF23-CD36BFB9FB3F}"/>
              </a:ext>
            </a:extLst>
          </p:cNvPr>
          <p:cNvGrpSpPr/>
          <p:nvPr/>
        </p:nvGrpSpPr>
        <p:grpSpPr>
          <a:xfrm>
            <a:off x="9159790" y="1377932"/>
            <a:ext cx="1339560" cy="735120"/>
            <a:chOff x="9159790" y="1377932"/>
            <a:chExt cx="1339560" cy="73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ECE56DC6-B28D-1729-93D1-15BE0B5D6C29}"/>
                    </a:ext>
                  </a:extLst>
                </p14:cNvPr>
                <p14:cNvContentPartPr/>
                <p14:nvPr/>
              </p14:nvContentPartPr>
              <p14:xfrm>
                <a:off x="9159790" y="1377932"/>
                <a:ext cx="536760" cy="6382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ECE56DC6-B28D-1729-93D1-15BE0B5D6C2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151150" y="1368932"/>
                  <a:ext cx="554400" cy="65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51659DD-2644-95C6-D070-AB66D9E1DD11}"/>
                    </a:ext>
                  </a:extLst>
                </p14:cNvPr>
                <p14:cNvContentPartPr/>
                <p14:nvPr/>
              </p14:nvContentPartPr>
              <p14:xfrm>
                <a:off x="9573790" y="1679972"/>
                <a:ext cx="363240" cy="4330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51659DD-2644-95C6-D070-AB66D9E1DD11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565150" y="1671332"/>
                  <a:ext cx="38088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B2D9DD0-7980-CA31-1096-85BEAB84F737}"/>
                    </a:ext>
                  </a:extLst>
                </p14:cNvPr>
                <p14:cNvContentPartPr/>
                <p14:nvPr/>
              </p14:nvContentPartPr>
              <p14:xfrm>
                <a:off x="9930190" y="1523012"/>
                <a:ext cx="569160" cy="5785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B2D9DD0-7980-CA31-1096-85BEAB84F73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921190" y="1514012"/>
                  <a:ext cx="586800" cy="596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3A0F1D62-EE4E-A35F-B97C-C3E8966480BB}"/>
                  </a:ext>
                </a:extLst>
              </p14:cNvPr>
              <p14:cNvContentPartPr/>
              <p14:nvPr/>
            </p14:nvContentPartPr>
            <p14:xfrm>
              <a:off x="7369150" y="1193972"/>
              <a:ext cx="784080" cy="40788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3A0F1D62-EE4E-A35F-B97C-C3E8966480B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360150" y="1185332"/>
                <a:ext cx="801720" cy="42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73" name="Group 72">
            <a:extLst>
              <a:ext uri="{FF2B5EF4-FFF2-40B4-BE49-F238E27FC236}">
                <a16:creationId xmlns:a16="http://schemas.microsoft.com/office/drawing/2014/main" id="{43BFF98C-D189-913E-5734-BC05E0B02F5E}"/>
              </a:ext>
            </a:extLst>
          </p:cNvPr>
          <p:cNvGrpSpPr/>
          <p:nvPr/>
        </p:nvGrpSpPr>
        <p:grpSpPr>
          <a:xfrm>
            <a:off x="9102550" y="2203772"/>
            <a:ext cx="1359000" cy="599040"/>
            <a:chOff x="9102550" y="2203772"/>
            <a:chExt cx="1359000" cy="59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2FF5A7D-C761-A750-F870-BFB0E921DF55}"/>
                    </a:ext>
                  </a:extLst>
                </p14:cNvPr>
                <p14:cNvContentPartPr/>
                <p14:nvPr/>
              </p14:nvContentPartPr>
              <p14:xfrm>
                <a:off x="9500350" y="2654492"/>
                <a:ext cx="705240" cy="6516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2FF5A7D-C761-A750-F870-BFB0E921DF5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491350" y="2645492"/>
                  <a:ext cx="72288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05DFD6AC-E247-8C55-FC83-5AF5599C5DE6}"/>
                    </a:ext>
                  </a:extLst>
                </p14:cNvPr>
                <p14:cNvContentPartPr/>
                <p14:nvPr/>
              </p14:nvContentPartPr>
              <p14:xfrm>
                <a:off x="9102550" y="2203772"/>
                <a:ext cx="1359000" cy="5990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05DFD6AC-E247-8C55-FC83-5AF5599C5DE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093910" y="2194772"/>
                  <a:ext cx="1376640" cy="616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037E448D-762E-2E48-51FC-DFF3E9C08996}"/>
                  </a:ext>
                </a:extLst>
              </p14:cNvPr>
              <p14:cNvContentPartPr/>
              <p14:nvPr/>
            </p14:nvContentPartPr>
            <p14:xfrm>
              <a:off x="10568110" y="3073532"/>
              <a:ext cx="305280" cy="2998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037E448D-762E-2E48-51FC-DFF3E9C0899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0559470" y="3064532"/>
                <a:ext cx="322920" cy="31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2F842ABD-B610-884B-6C95-9BE0759097E4}"/>
                  </a:ext>
                </a:extLst>
              </p14:cNvPr>
              <p14:cNvContentPartPr/>
              <p14:nvPr/>
            </p14:nvContentPartPr>
            <p14:xfrm>
              <a:off x="8160070" y="1392692"/>
              <a:ext cx="22320" cy="1188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2F842ABD-B610-884B-6C95-9BE0759097E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151430" y="1383692"/>
                <a:ext cx="39960" cy="2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04295CED-51C5-26A8-2A8D-6557B2FB3052}"/>
                  </a:ext>
                </a:extLst>
              </p14:cNvPr>
              <p14:cNvContentPartPr/>
              <p14:nvPr/>
            </p14:nvContentPartPr>
            <p14:xfrm>
              <a:off x="7584430" y="1332572"/>
              <a:ext cx="239040" cy="13716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04295CED-51C5-26A8-2A8D-6557B2FB3052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512430" y="1188572"/>
                <a:ext cx="382680" cy="42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23F2C4EE-C064-DF44-8F13-5ACA9B7A698E}"/>
                  </a:ext>
                </a:extLst>
              </p14:cNvPr>
              <p14:cNvContentPartPr/>
              <p14:nvPr/>
            </p14:nvContentPartPr>
            <p14:xfrm>
              <a:off x="8702230" y="4873172"/>
              <a:ext cx="211320" cy="12816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23F2C4EE-C064-DF44-8F13-5ACA9B7A698E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8630590" y="4729532"/>
                <a:ext cx="354960" cy="41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B0E995D2-E29A-969C-B660-3EFA47919E33}"/>
                  </a:ext>
                </a:extLst>
              </p14:cNvPr>
              <p14:cNvContentPartPr/>
              <p14:nvPr/>
            </p14:nvContentPartPr>
            <p14:xfrm>
              <a:off x="9316390" y="2316812"/>
              <a:ext cx="971640" cy="32832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B0E995D2-E29A-969C-B660-3EFA47919E3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244390" y="2172812"/>
                <a:ext cx="1115280" cy="61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6B86B705-A467-7DAA-23FC-8DACCE1A30F4}"/>
                  </a:ext>
                </a:extLst>
              </p14:cNvPr>
              <p14:cNvContentPartPr/>
              <p14:nvPr/>
            </p14:nvContentPartPr>
            <p14:xfrm>
              <a:off x="11797422" y="7061189"/>
              <a:ext cx="1080" cy="43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6B86B705-A467-7DAA-23FC-8DACCE1A30F4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1725782" y="6917189"/>
                <a:ext cx="144720" cy="29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F5B30521-7B8C-A647-0CDA-691A71BFEC49}"/>
                  </a:ext>
                </a:extLst>
              </p14:cNvPr>
              <p14:cNvContentPartPr/>
              <p14:nvPr/>
            </p14:nvContentPartPr>
            <p14:xfrm>
              <a:off x="9172750" y="5981612"/>
              <a:ext cx="864000" cy="30852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F5B30521-7B8C-A647-0CDA-691A71BFEC49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101110" y="5837612"/>
                <a:ext cx="1007640" cy="59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24BB0CEA-18A5-387E-379E-BCD86DE6DA6F}"/>
                  </a:ext>
                </a:extLst>
              </p14:cNvPr>
              <p14:cNvContentPartPr/>
              <p14:nvPr/>
            </p14:nvContentPartPr>
            <p14:xfrm>
              <a:off x="10723270" y="3177212"/>
              <a:ext cx="16200" cy="1008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24BB0CEA-18A5-387E-379E-BCD86DE6DA6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10651270" y="3033212"/>
                <a:ext cx="159840" cy="29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499CD43C-27F8-4C61-67CF-6B6534171A93}"/>
                  </a:ext>
                </a:extLst>
              </p14:cNvPr>
              <p14:cNvContentPartPr/>
              <p14:nvPr/>
            </p14:nvContentPartPr>
            <p14:xfrm>
              <a:off x="10518790" y="5294732"/>
              <a:ext cx="20520" cy="1404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499CD43C-27F8-4C61-67CF-6B6534171A93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0446790" y="5151092"/>
                <a:ext cx="164160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2F50C6FC-DA2B-1ABA-2BDD-CA1FA3086980}"/>
                  </a:ext>
                </a:extLst>
              </p14:cNvPr>
              <p14:cNvContentPartPr/>
              <p14:nvPr/>
            </p14:nvContentPartPr>
            <p14:xfrm>
              <a:off x="3458470" y="2192972"/>
              <a:ext cx="990000" cy="374040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2F50C6FC-DA2B-1ABA-2BDD-CA1FA308698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3449470" y="2184332"/>
                <a:ext cx="1007640" cy="391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9" name="Group 188">
            <a:extLst>
              <a:ext uri="{FF2B5EF4-FFF2-40B4-BE49-F238E27FC236}">
                <a16:creationId xmlns:a16="http://schemas.microsoft.com/office/drawing/2014/main" id="{058DA037-DF2F-33FE-90BF-E0DD4944C9ED}"/>
              </a:ext>
            </a:extLst>
          </p:cNvPr>
          <p:cNvGrpSpPr/>
          <p:nvPr/>
        </p:nvGrpSpPr>
        <p:grpSpPr>
          <a:xfrm>
            <a:off x="10596910" y="742892"/>
            <a:ext cx="2127240" cy="2007360"/>
            <a:chOff x="10596910" y="742892"/>
            <a:chExt cx="2127240" cy="2007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93A84CAB-9BAD-AE9F-7EFC-A73452D6F558}"/>
                    </a:ext>
                  </a:extLst>
                </p14:cNvPr>
                <p14:cNvContentPartPr/>
                <p14:nvPr/>
              </p14:nvContentPartPr>
              <p14:xfrm>
                <a:off x="10628590" y="1224572"/>
                <a:ext cx="435600" cy="31212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93A84CAB-9BAD-AE9F-7EFC-A73452D6F55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619950" y="1215572"/>
                  <a:ext cx="45324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7CBD51B-13AB-9CC9-3C52-8B78F33313B3}"/>
                    </a:ext>
                  </a:extLst>
                </p14:cNvPr>
                <p14:cNvContentPartPr/>
                <p14:nvPr/>
              </p14:nvContentPartPr>
              <p14:xfrm>
                <a:off x="10691590" y="1391972"/>
                <a:ext cx="329760" cy="22752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7CBD51B-13AB-9CC9-3C52-8B78F33313B3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682590" y="1382972"/>
                  <a:ext cx="3474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F56AD31-D156-DFE1-D02F-C7E37C8B700F}"/>
                    </a:ext>
                  </a:extLst>
                </p14:cNvPr>
                <p14:cNvContentPartPr/>
                <p14:nvPr/>
              </p14:nvContentPartPr>
              <p14:xfrm>
                <a:off x="10596910" y="1404932"/>
                <a:ext cx="209520" cy="29016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F56AD31-D156-DFE1-D02F-C7E37C8B700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588270" y="1395932"/>
                  <a:ext cx="2271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EAC1EA1-AA73-2B2C-9B9C-314B4047C34C}"/>
                    </a:ext>
                  </a:extLst>
                </p14:cNvPr>
                <p14:cNvContentPartPr/>
                <p14:nvPr/>
              </p14:nvContentPartPr>
              <p14:xfrm>
                <a:off x="11169670" y="942332"/>
                <a:ext cx="136080" cy="24228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EAC1EA1-AA73-2B2C-9B9C-314B4047C34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1160670" y="933692"/>
                  <a:ext cx="15372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0D35FC50-AE1C-23A3-4812-3CBC332D8934}"/>
                    </a:ext>
                  </a:extLst>
                </p14:cNvPr>
                <p14:cNvContentPartPr/>
                <p14:nvPr/>
              </p14:nvContentPartPr>
              <p14:xfrm>
                <a:off x="11193790" y="1051052"/>
                <a:ext cx="79200" cy="6768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0D35FC50-AE1C-23A3-4812-3CBC332D893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11184790" y="1042052"/>
                  <a:ext cx="968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25F7618-BA89-4CFA-37C8-254CFBBC47B1}"/>
                    </a:ext>
                  </a:extLst>
                </p14:cNvPr>
                <p14:cNvContentPartPr/>
                <p14:nvPr/>
              </p14:nvContentPartPr>
              <p14:xfrm>
                <a:off x="11378470" y="1020452"/>
                <a:ext cx="3600" cy="43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25F7618-BA89-4CFA-37C8-254CFBBC47B1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11369830" y="1011452"/>
                  <a:ext cx="212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8DC76E75-DC7A-92A6-C915-09C2F592D40B}"/>
                    </a:ext>
                  </a:extLst>
                </p14:cNvPr>
                <p14:cNvContentPartPr/>
                <p14:nvPr/>
              </p14:nvContentPartPr>
              <p14:xfrm>
                <a:off x="11473870" y="742892"/>
                <a:ext cx="119880" cy="24696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8DC76E75-DC7A-92A6-C915-09C2F592D40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1465230" y="733892"/>
                  <a:ext cx="1375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09058377-6297-52C1-F672-A758A97C1319}"/>
                    </a:ext>
                  </a:extLst>
                </p14:cNvPr>
                <p14:cNvContentPartPr/>
                <p14:nvPr/>
              </p14:nvContentPartPr>
              <p14:xfrm>
                <a:off x="11681950" y="846932"/>
                <a:ext cx="6840" cy="212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09058377-6297-52C1-F672-A758A97C1319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1672950" y="838292"/>
                  <a:ext cx="244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F9058A4A-EE27-8699-99D9-B19FF9CFEE7F}"/>
                    </a:ext>
                  </a:extLst>
                </p14:cNvPr>
                <p14:cNvContentPartPr/>
                <p14:nvPr/>
              </p14:nvContentPartPr>
              <p14:xfrm>
                <a:off x="11315470" y="1183532"/>
                <a:ext cx="151920" cy="21780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F9058A4A-EE27-8699-99D9-B19FF9CFEE7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306830" y="1174532"/>
                  <a:ext cx="16956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7C6E3D33-2C17-2D84-864C-41B7AEC874D7}"/>
                    </a:ext>
                  </a:extLst>
                </p14:cNvPr>
                <p14:cNvContentPartPr/>
                <p14:nvPr/>
              </p14:nvContentPartPr>
              <p14:xfrm>
                <a:off x="11540470" y="1002092"/>
                <a:ext cx="268200" cy="28548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7C6E3D33-2C17-2D84-864C-41B7AEC874D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1531830" y="993092"/>
                  <a:ext cx="28584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8085FF5B-DF0B-55F1-1738-CF83080BFC61}"/>
                    </a:ext>
                  </a:extLst>
                </p14:cNvPr>
                <p14:cNvContentPartPr/>
                <p14:nvPr/>
              </p14:nvContentPartPr>
              <p14:xfrm>
                <a:off x="11755390" y="1044572"/>
                <a:ext cx="16200" cy="432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8085FF5B-DF0B-55F1-1738-CF83080BFC61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1746390" y="1035572"/>
                  <a:ext cx="3384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5714159-E9C6-0803-5D19-5DC4DE9BA3CB}"/>
                    </a:ext>
                  </a:extLst>
                </p14:cNvPr>
                <p14:cNvContentPartPr/>
                <p14:nvPr/>
              </p14:nvContentPartPr>
              <p14:xfrm>
                <a:off x="11844310" y="995612"/>
                <a:ext cx="215640" cy="15408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5714159-E9C6-0803-5D19-5DC4DE9BA3C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835310" y="986972"/>
                  <a:ext cx="2332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96E3C32-81AF-CA2B-4990-80C43608D2BD}"/>
                    </a:ext>
                  </a:extLst>
                </p14:cNvPr>
                <p14:cNvContentPartPr/>
                <p14:nvPr/>
              </p14:nvContentPartPr>
              <p14:xfrm>
                <a:off x="12117910" y="1001012"/>
                <a:ext cx="44640" cy="21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96E3C32-81AF-CA2B-4990-80C43608D2B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2108910" y="992372"/>
                  <a:ext cx="6228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028FF9D9-3545-0FEA-F8FD-F55044E1AD4E}"/>
                    </a:ext>
                  </a:extLst>
                </p14:cNvPr>
                <p14:cNvContentPartPr/>
                <p14:nvPr/>
              </p14:nvContentPartPr>
              <p14:xfrm>
                <a:off x="11018830" y="1693652"/>
                <a:ext cx="281880" cy="42876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028FF9D9-3545-0FEA-F8FD-F55044E1AD4E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11010190" y="1685012"/>
                  <a:ext cx="29952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7FCB78E6-4BBC-E796-6C73-C5F6CDEAD79A}"/>
                    </a:ext>
                  </a:extLst>
                </p14:cNvPr>
                <p14:cNvContentPartPr/>
                <p14:nvPr/>
              </p14:nvContentPartPr>
              <p14:xfrm>
                <a:off x="11348590" y="1789772"/>
                <a:ext cx="90360" cy="11556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7FCB78E6-4BBC-E796-6C73-C5F6CDEAD79A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1339950" y="1780772"/>
                  <a:ext cx="10800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017428D-BF3E-E1C1-D3CF-573278F0EA0A}"/>
                    </a:ext>
                  </a:extLst>
                </p14:cNvPr>
                <p14:cNvContentPartPr/>
                <p14:nvPr/>
              </p14:nvContentPartPr>
              <p14:xfrm>
                <a:off x="11504470" y="1607252"/>
                <a:ext cx="47880" cy="21888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017428D-BF3E-E1C1-D3CF-573278F0EA0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1495830" y="1598612"/>
                  <a:ext cx="6552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E4736080-2F1C-D8BF-C84B-DA589690AC41}"/>
                    </a:ext>
                  </a:extLst>
                </p14:cNvPr>
                <p14:cNvContentPartPr/>
                <p14:nvPr/>
              </p14:nvContentPartPr>
              <p14:xfrm>
                <a:off x="11467390" y="1714532"/>
                <a:ext cx="107280" cy="6228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E4736080-2F1C-D8BF-C84B-DA589690AC4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1458750" y="1705892"/>
                  <a:ext cx="1249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F0BB66E-E5C7-F475-53F0-D638E18F7AF8}"/>
                    </a:ext>
                  </a:extLst>
                </p14:cNvPr>
                <p14:cNvContentPartPr/>
                <p14:nvPr/>
              </p14:nvContentPartPr>
              <p14:xfrm>
                <a:off x="11279830" y="2123852"/>
                <a:ext cx="47520" cy="14364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F0BB66E-E5C7-F475-53F0-D638E18F7AF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1271190" y="2114852"/>
                  <a:ext cx="651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B0A5C198-9EFA-48AE-21D1-AD909EC3FC47}"/>
                    </a:ext>
                  </a:extLst>
                </p14:cNvPr>
                <p14:cNvContentPartPr/>
                <p14:nvPr/>
              </p14:nvContentPartPr>
              <p14:xfrm>
                <a:off x="11302870" y="2047892"/>
                <a:ext cx="175680" cy="17640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B0A5C198-9EFA-48AE-21D1-AD909EC3FC4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294230" y="2039252"/>
                  <a:ext cx="1933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FE0ED063-470D-4EDD-559A-4E4C638B78E9}"/>
                    </a:ext>
                  </a:extLst>
                </p14:cNvPr>
                <p14:cNvContentPartPr/>
                <p14:nvPr/>
              </p14:nvContentPartPr>
              <p14:xfrm>
                <a:off x="11728030" y="1775012"/>
                <a:ext cx="64800" cy="25236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E0ED063-470D-4EDD-559A-4E4C638B78E9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1719390" y="1766012"/>
                  <a:ext cx="8244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0FF53AF7-89D1-9568-849D-84D30C4E5E30}"/>
                    </a:ext>
                  </a:extLst>
                </p14:cNvPr>
                <p14:cNvContentPartPr/>
                <p14:nvPr/>
              </p14:nvContentPartPr>
              <p14:xfrm>
                <a:off x="11641630" y="1867172"/>
                <a:ext cx="267840" cy="15984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0FF53AF7-89D1-9568-849D-84D30C4E5E3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632990" y="1858532"/>
                  <a:ext cx="2854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8BF9E94E-D3B7-128C-9659-E476B7E0237F}"/>
                    </a:ext>
                  </a:extLst>
                </p14:cNvPr>
                <p14:cNvContentPartPr/>
                <p14:nvPr/>
              </p14:nvContentPartPr>
              <p14:xfrm>
                <a:off x="11928190" y="1845212"/>
                <a:ext cx="48600" cy="8640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8BF9E94E-D3B7-128C-9659-E476B7E0237F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919190" y="1836212"/>
                  <a:ext cx="662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FDCB802D-3F8B-004D-58B6-6CAECBD77D49}"/>
                    </a:ext>
                  </a:extLst>
                </p14:cNvPr>
                <p14:cNvContentPartPr/>
                <p14:nvPr/>
              </p14:nvContentPartPr>
              <p14:xfrm>
                <a:off x="12018550" y="1783652"/>
                <a:ext cx="157320" cy="10656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FDCB802D-3F8B-004D-58B6-6CAECBD77D49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2009550" y="1774652"/>
                  <a:ext cx="17496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34D9AEC-2E04-5E0D-27FA-C2389F0AE7AF}"/>
                    </a:ext>
                  </a:extLst>
                </p14:cNvPr>
                <p14:cNvContentPartPr/>
                <p14:nvPr/>
              </p14:nvContentPartPr>
              <p14:xfrm>
                <a:off x="12275230" y="1593212"/>
                <a:ext cx="142920" cy="10548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34D9AEC-2E04-5E0D-27FA-C2389F0AE7AF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2266590" y="1584572"/>
                  <a:ext cx="1605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9F8C855-B1BB-D71E-BE14-DC0C98F10881}"/>
                    </a:ext>
                  </a:extLst>
                </p14:cNvPr>
                <p14:cNvContentPartPr/>
                <p14:nvPr/>
              </p14:nvContentPartPr>
              <p14:xfrm>
                <a:off x="12382150" y="1463972"/>
                <a:ext cx="88560" cy="14328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9F8C855-B1BB-D71E-BE14-DC0C98F10881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2373150" y="1454972"/>
                  <a:ext cx="1062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B885BF74-DD44-2F34-C938-B46CC659A411}"/>
                    </a:ext>
                  </a:extLst>
                </p14:cNvPr>
                <p14:cNvContentPartPr/>
                <p14:nvPr/>
              </p14:nvContentPartPr>
              <p14:xfrm>
                <a:off x="12490150" y="1350212"/>
                <a:ext cx="139320" cy="25380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B885BF74-DD44-2F34-C938-B46CC659A41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2481150" y="1341572"/>
                  <a:ext cx="15696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2F2A4608-6E50-A570-955C-94B55F8053BF}"/>
                    </a:ext>
                  </a:extLst>
                </p14:cNvPr>
                <p14:cNvContentPartPr/>
                <p14:nvPr/>
              </p14:nvContentPartPr>
              <p14:xfrm>
                <a:off x="12673750" y="1452812"/>
                <a:ext cx="50400" cy="3060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2F2A4608-6E50-A570-955C-94B55F8053B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2665110" y="1444172"/>
                  <a:ext cx="680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139E2F69-EBA3-4229-EFBC-057C7D42F41D}"/>
                    </a:ext>
                  </a:extLst>
                </p14:cNvPr>
                <p14:cNvContentPartPr/>
                <p14:nvPr/>
              </p14:nvContentPartPr>
              <p14:xfrm>
                <a:off x="11352190" y="2421212"/>
                <a:ext cx="130680" cy="15048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139E2F69-EBA3-4229-EFBC-057C7D42F41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343550" y="2412572"/>
                  <a:ext cx="14832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F810E57D-9D24-7C98-963F-566D59A09DD7}"/>
                    </a:ext>
                  </a:extLst>
                </p14:cNvPr>
                <p14:cNvContentPartPr/>
                <p14:nvPr/>
              </p14:nvContentPartPr>
              <p14:xfrm>
                <a:off x="11515270" y="2321132"/>
                <a:ext cx="150120" cy="18072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F810E57D-9D24-7C98-963F-566D59A09DD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506270" y="2312132"/>
                  <a:ext cx="16776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ACAEA87B-508E-5EFE-E69C-B424C0CFD5B0}"/>
                    </a:ext>
                  </a:extLst>
                </p14:cNvPr>
                <p14:cNvContentPartPr/>
                <p14:nvPr/>
              </p14:nvContentPartPr>
              <p14:xfrm>
                <a:off x="11960230" y="2095052"/>
                <a:ext cx="47160" cy="23184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ACAEA87B-508E-5EFE-E69C-B424C0CFD5B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1951590" y="2086412"/>
                  <a:ext cx="648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24652AA-A597-7728-1A23-E13B4AF5A4D1}"/>
                    </a:ext>
                  </a:extLst>
                </p14:cNvPr>
                <p14:cNvContentPartPr/>
                <p14:nvPr/>
              </p14:nvContentPartPr>
              <p14:xfrm>
                <a:off x="11890030" y="2146892"/>
                <a:ext cx="250560" cy="12924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24652AA-A597-7728-1A23-E13B4AF5A4D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1881030" y="2137892"/>
                  <a:ext cx="2682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5770B03B-7567-AF58-2B0C-E20886DDA0D4}"/>
                    </a:ext>
                  </a:extLst>
                </p14:cNvPr>
                <p14:cNvContentPartPr/>
                <p14:nvPr/>
              </p14:nvContentPartPr>
              <p14:xfrm>
                <a:off x="12212230" y="2091452"/>
                <a:ext cx="215280" cy="11268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5770B03B-7567-AF58-2B0C-E20886DDA0D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2203230" y="2082452"/>
                  <a:ext cx="23292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2079B7F5-548B-A206-7C64-AD7DD1880659}"/>
                    </a:ext>
                  </a:extLst>
                </p14:cNvPr>
                <p14:cNvContentPartPr/>
                <p14:nvPr/>
              </p14:nvContentPartPr>
              <p14:xfrm>
                <a:off x="11906590" y="2489972"/>
                <a:ext cx="408600" cy="26028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2079B7F5-548B-A206-7C64-AD7DD1880659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897950" y="2480972"/>
                  <a:ext cx="42624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8F7129F-CFB3-F602-5841-837D65EC9550}"/>
                    </a:ext>
                  </a:extLst>
                </p14:cNvPr>
                <p14:cNvContentPartPr/>
                <p14:nvPr/>
              </p14:nvContentPartPr>
              <p14:xfrm>
                <a:off x="12378190" y="2404292"/>
                <a:ext cx="34200" cy="12204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8F7129F-CFB3-F602-5841-837D65EC955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2369550" y="2395652"/>
                  <a:ext cx="518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86CC5ACA-5871-E77B-770D-011306E59F6E}"/>
                    </a:ext>
                  </a:extLst>
                </p14:cNvPr>
                <p14:cNvContentPartPr/>
                <p14:nvPr/>
              </p14:nvContentPartPr>
              <p14:xfrm>
                <a:off x="12387190" y="2368652"/>
                <a:ext cx="201600" cy="11808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86CC5ACA-5871-E77B-770D-011306E59F6E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2378190" y="2360012"/>
                  <a:ext cx="219240" cy="135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5D2B9A87-82A7-8F44-B7AF-69FA1B4F7B59}"/>
                  </a:ext>
                </a:extLst>
              </p14:cNvPr>
              <p14:cNvContentPartPr/>
              <p14:nvPr/>
            </p14:nvContentPartPr>
            <p14:xfrm>
              <a:off x="9079150" y="2132852"/>
              <a:ext cx="106920" cy="48600"/>
            </p14:xfrm>
          </p:contentPart>
        </mc:Choice>
        <mc:Fallback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5D2B9A87-82A7-8F44-B7AF-69FA1B4F7B59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9070510" y="2124212"/>
                <a:ext cx="124560" cy="6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0" name="Group 209">
            <a:extLst>
              <a:ext uri="{FF2B5EF4-FFF2-40B4-BE49-F238E27FC236}">
                <a16:creationId xmlns:a16="http://schemas.microsoft.com/office/drawing/2014/main" id="{7A89D9E0-78DF-B81A-F7DC-0B3C3567CA91}"/>
              </a:ext>
            </a:extLst>
          </p:cNvPr>
          <p:cNvGrpSpPr/>
          <p:nvPr/>
        </p:nvGrpSpPr>
        <p:grpSpPr>
          <a:xfrm>
            <a:off x="6206710" y="3592652"/>
            <a:ext cx="6427080" cy="3647520"/>
            <a:chOff x="6206710" y="3592652"/>
            <a:chExt cx="6427080" cy="3647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E750DCD-F0AD-839F-243B-88CFBBE63300}"/>
                    </a:ext>
                  </a:extLst>
                </p14:cNvPr>
                <p14:cNvContentPartPr/>
                <p14:nvPr/>
              </p14:nvContentPartPr>
              <p14:xfrm>
                <a:off x="7649950" y="3932132"/>
                <a:ext cx="879120" cy="6973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E750DCD-F0AD-839F-243B-88CFBBE63300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7640950" y="3923492"/>
                  <a:ext cx="896760" cy="71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942E17F2-6399-90A9-E599-F6C0C8DCF6AA}"/>
                    </a:ext>
                  </a:extLst>
                </p14:cNvPr>
                <p14:cNvContentPartPr/>
                <p14:nvPr/>
              </p14:nvContentPartPr>
              <p14:xfrm>
                <a:off x="6664630" y="4584812"/>
                <a:ext cx="416160" cy="4921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942E17F2-6399-90A9-E599-F6C0C8DCF6AA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655630" y="4575812"/>
                  <a:ext cx="433800" cy="50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3D2CBAC-F344-EF8E-0991-49C51085AA04}"/>
                    </a:ext>
                  </a:extLst>
                </p14:cNvPr>
                <p14:cNvContentPartPr/>
                <p14:nvPr/>
              </p14:nvContentPartPr>
              <p14:xfrm>
                <a:off x="7067110" y="4374212"/>
                <a:ext cx="95400" cy="2203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3D2CBAC-F344-EF8E-0991-49C51085AA0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7058470" y="4365212"/>
                  <a:ext cx="1130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21D1323-DE23-6CFD-1CC4-FFD00DBE7D9B}"/>
                    </a:ext>
                  </a:extLst>
                </p14:cNvPr>
                <p14:cNvContentPartPr/>
                <p14:nvPr/>
              </p14:nvContentPartPr>
              <p14:xfrm>
                <a:off x="7133350" y="4419572"/>
                <a:ext cx="127080" cy="1533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21D1323-DE23-6CFD-1CC4-FFD00DBE7D9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7124710" y="4410932"/>
                  <a:ext cx="1447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5E86110-295D-83DE-B62B-AC683E11CE0E}"/>
                    </a:ext>
                  </a:extLst>
                </p14:cNvPr>
                <p14:cNvContentPartPr/>
                <p14:nvPr/>
              </p14:nvContentPartPr>
              <p14:xfrm>
                <a:off x="7284190" y="4295372"/>
                <a:ext cx="186480" cy="1735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5E86110-295D-83DE-B62B-AC683E11CE0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7275190" y="4286732"/>
                  <a:ext cx="2041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9FBDFAB-34EF-50F3-D3B9-F3D665A412F2}"/>
                    </a:ext>
                  </a:extLst>
                </p14:cNvPr>
                <p14:cNvContentPartPr/>
                <p14:nvPr/>
              </p14:nvContentPartPr>
              <p14:xfrm>
                <a:off x="6847150" y="5007092"/>
                <a:ext cx="195840" cy="2030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9FBDFAB-34EF-50F3-D3B9-F3D665A412F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838510" y="4998092"/>
                  <a:ext cx="21348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9A4C43F-42CB-19BD-D7CB-F2008CC280BC}"/>
                    </a:ext>
                  </a:extLst>
                </p14:cNvPr>
                <p14:cNvContentPartPr/>
                <p14:nvPr/>
              </p14:nvContentPartPr>
              <p14:xfrm>
                <a:off x="7103110" y="4733492"/>
                <a:ext cx="431640" cy="31788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9A4C43F-42CB-19BD-D7CB-F2008CC280BC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094110" y="4724492"/>
                  <a:ext cx="44928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D46DDDDB-D3DE-080B-1210-F1B242FF7F75}"/>
                    </a:ext>
                  </a:extLst>
                </p14:cNvPr>
                <p14:cNvContentPartPr/>
                <p14:nvPr/>
              </p14:nvContentPartPr>
              <p14:xfrm>
                <a:off x="9381550" y="3592652"/>
                <a:ext cx="945000" cy="2134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D46DDDDB-D3DE-080B-1210-F1B242FF7F75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9372550" y="3584012"/>
                  <a:ext cx="9626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44CAF9D-A243-FA77-1275-7C63C906D271}"/>
                    </a:ext>
                  </a:extLst>
                </p14:cNvPr>
                <p14:cNvContentPartPr/>
                <p14:nvPr/>
              </p14:nvContentPartPr>
              <p14:xfrm>
                <a:off x="9353110" y="3619652"/>
                <a:ext cx="83880" cy="943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44CAF9D-A243-FA77-1275-7C63C906D27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9344470" y="3610652"/>
                  <a:ext cx="10152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E651882-6ECA-6B75-735E-9FAF396A3403}"/>
                    </a:ext>
                  </a:extLst>
                </p14:cNvPr>
                <p14:cNvContentPartPr/>
                <p14:nvPr/>
              </p14:nvContentPartPr>
              <p14:xfrm>
                <a:off x="9283270" y="3776972"/>
                <a:ext cx="173160" cy="2325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E651882-6ECA-6B75-735E-9FAF396A3403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9274270" y="3768332"/>
                  <a:ext cx="1908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FB0729E-75C1-FF37-8CE9-F545DE46F37D}"/>
                    </a:ext>
                  </a:extLst>
                </p14:cNvPr>
                <p14:cNvContentPartPr/>
                <p14:nvPr/>
              </p14:nvContentPartPr>
              <p14:xfrm>
                <a:off x="9420430" y="3944732"/>
                <a:ext cx="59040" cy="763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FB0729E-75C1-FF37-8CE9-F545DE46F37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9411430" y="3936092"/>
                  <a:ext cx="766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55D20C48-9605-CF68-4048-48C9AF801206}"/>
                    </a:ext>
                  </a:extLst>
                </p14:cNvPr>
                <p14:cNvContentPartPr/>
                <p14:nvPr/>
              </p14:nvContentPartPr>
              <p14:xfrm>
                <a:off x="9439510" y="3959132"/>
                <a:ext cx="30600" cy="698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55D20C48-9605-CF68-4048-48C9AF80120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9430510" y="3950132"/>
                  <a:ext cx="482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3929140-7778-6F64-43D4-CFEE9D34B290}"/>
                    </a:ext>
                  </a:extLst>
                </p14:cNvPr>
                <p14:cNvContentPartPr/>
                <p14:nvPr/>
              </p14:nvContentPartPr>
              <p14:xfrm>
                <a:off x="10149430" y="4766612"/>
                <a:ext cx="1390320" cy="6292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3929140-7778-6F64-43D4-CFEE9D34B290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10140790" y="4757972"/>
                  <a:ext cx="1407960" cy="64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ACA20C8E-0565-EAD3-329F-12FE7B037797}"/>
                    </a:ext>
                  </a:extLst>
                </p14:cNvPr>
                <p14:cNvContentPartPr/>
                <p14:nvPr/>
              </p14:nvContentPartPr>
              <p14:xfrm>
                <a:off x="11568190" y="4437932"/>
                <a:ext cx="542880" cy="3639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ACA20C8E-0565-EAD3-329F-12FE7B03779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11559550" y="4428932"/>
                  <a:ext cx="56052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AA5A455-6FAE-6F4A-4261-7F5FF7DE7AAE}"/>
                    </a:ext>
                  </a:extLst>
                </p14:cNvPr>
                <p14:cNvContentPartPr/>
                <p14:nvPr/>
              </p14:nvContentPartPr>
              <p14:xfrm>
                <a:off x="12157150" y="4212212"/>
                <a:ext cx="20160" cy="2473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AA5A455-6FAE-6F4A-4261-7F5FF7DE7AA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12148510" y="4203572"/>
                  <a:ext cx="3780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5865E55-6042-C7EC-336B-2A047AFA3F31}"/>
                    </a:ext>
                  </a:extLst>
                </p14:cNvPr>
                <p14:cNvContentPartPr/>
                <p14:nvPr/>
              </p14:nvContentPartPr>
              <p14:xfrm>
                <a:off x="12180190" y="4312292"/>
                <a:ext cx="91800" cy="1094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5865E55-6042-C7EC-336B-2A047AFA3F31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2171550" y="4303292"/>
                  <a:ext cx="109440" cy="12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C01DF8F-3322-116E-F327-BBC3CA375A51}"/>
                    </a:ext>
                  </a:extLst>
                </p14:cNvPr>
                <p14:cNvContentPartPr/>
                <p14:nvPr/>
              </p14:nvContentPartPr>
              <p14:xfrm>
                <a:off x="12327790" y="4207892"/>
                <a:ext cx="181080" cy="1425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C01DF8F-3322-116E-F327-BBC3CA375A51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2318790" y="4199252"/>
                  <a:ext cx="1987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9BA322B7-E2E7-E254-DDDF-F4388C87307E}"/>
                    </a:ext>
                  </a:extLst>
                </p14:cNvPr>
                <p14:cNvContentPartPr/>
                <p14:nvPr/>
              </p14:nvContentPartPr>
              <p14:xfrm>
                <a:off x="11909110" y="4744292"/>
                <a:ext cx="103680" cy="2260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9BA322B7-E2E7-E254-DDDF-F4388C87307E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900110" y="4735292"/>
                  <a:ext cx="1213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4B07CBDB-E2DF-EB4C-9498-88DCB967F997}"/>
                    </a:ext>
                  </a:extLst>
                </p14:cNvPr>
                <p14:cNvContentPartPr/>
                <p14:nvPr/>
              </p14:nvContentPartPr>
              <p14:xfrm>
                <a:off x="12064990" y="4596332"/>
                <a:ext cx="453960" cy="29448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4B07CBDB-E2DF-EB4C-9498-88DCB967F997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2056350" y="4587332"/>
                  <a:ext cx="471600" cy="31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B61A740-1372-F36D-4BD9-45CBF93E61BC}"/>
                    </a:ext>
                  </a:extLst>
                </p14:cNvPr>
                <p14:cNvContentPartPr/>
                <p14:nvPr/>
              </p14:nvContentPartPr>
              <p14:xfrm>
                <a:off x="12549910" y="4602092"/>
                <a:ext cx="83880" cy="608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B61A740-1372-F36D-4BD9-45CBF93E61BC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2541270" y="4593452"/>
                  <a:ext cx="1015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94A8B61-1A6E-A34D-0D98-ADEEE1A076F6}"/>
                    </a:ext>
                  </a:extLst>
                </p14:cNvPr>
                <p14:cNvContentPartPr/>
                <p14:nvPr/>
              </p14:nvContentPartPr>
              <p14:xfrm>
                <a:off x="8321710" y="5498852"/>
                <a:ext cx="1629360" cy="22932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94A8B61-1A6E-A34D-0D98-ADEEE1A076F6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312710" y="5490212"/>
                  <a:ext cx="164700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35EB643-436B-CB69-1858-F9797503305B}"/>
                    </a:ext>
                  </a:extLst>
                </p14:cNvPr>
                <p14:cNvContentPartPr/>
                <p14:nvPr/>
              </p14:nvContentPartPr>
              <p14:xfrm>
                <a:off x="9832270" y="5569412"/>
                <a:ext cx="1222200" cy="8172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35EB643-436B-CB69-1858-F9797503305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823270" y="5560772"/>
                  <a:ext cx="12398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277E0E4A-5EBE-D8B3-37DD-AFB09CD2ADF0}"/>
                    </a:ext>
                  </a:extLst>
                </p14:cNvPr>
                <p14:cNvContentPartPr/>
                <p14:nvPr/>
              </p14:nvContentPartPr>
              <p14:xfrm>
                <a:off x="8381110" y="4833572"/>
                <a:ext cx="120960" cy="5148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277E0E4A-5EBE-D8B3-37DD-AFB09CD2ADF0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372470" y="4824932"/>
                  <a:ext cx="138600" cy="53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6FF4A6F8-A250-14A5-0BA8-49568AF257C7}"/>
                    </a:ext>
                  </a:extLst>
                </p14:cNvPr>
                <p14:cNvContentPartPr/>
                <p14:nvPr/>
              </p14:nvContentPartPr>
              <p14:xfrm>
                <a:off x="10655590" y="5095292"/>
                <a:ext cx="97920" cy="3668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6FF4A6F8-A250-14A5-0BA8-49568AF257C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0646590" y="5086292"/>
                  <a:ext cx="11556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CC8FE7E-E057-120C-D253-643C4F93AF58}"/>
                    </a:ext>
                  </a:extLst>
                </p14:cNvPr>
                <p14:cNvContentPartPr/>
                <p14:nvPr/>
              </p14:nvContentPartPr>
              <p14:xfrm>
                <a:off x="11464510" y="5903492"/>
                <a:ext cx="234000" cy="212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CC8FE7E-E057-120C-D253-643C4F93AF5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1455870" y="5894852"/>
                  <a:ext cx="25164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620A6413-F63B-6449-F296-7E013EFC7E91}"/>
                    </a:ext>
                  </a:extLst>
                </p14:cNvPr>
                <p14:cNvContentPartPr/>
                <p14:nvPr/>
              </p14:nvContentPartPr>
              <p14:xfrm>
                <a:off x="11847910" y="5900972"/>
                <a:ext cx="160560" cy="129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620A6413-F63B-6449-F296-7E013EFC7E9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11839270" y="5891972"/>
                  <a:ext cx="1782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0F69CD1D-53D1-6FE9-CE49-F25EA06B5A01}"/>
                    </a:ext>
                  </a:extLst>
                </p14:cNvPr>
                <p14:cNvContentPartPr/>
                <p14:nvPr/>
              </p14:nvContentPartPr>
              <p14:xfrm>
                <a:off x="12227350" y="5914652"/>
                <a:ext cx="95760" cy="126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0F69CD1D-53D1-6FE9-CE49-F25EA06B5A01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12218710" y="5905652"/>
                  <a:ext cx="1134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F4AC3B7-710E-6C6E-DF45-359196CCA725}"/>
                    </a:ext>
                  </a:extLst>
                </p14:cNvPr>
                <p14:cNvContentPartPr/>
                <p14:nvPr/>
              </p14:nvContentPartPr>
              <p14:xfrm>
                <a:off x="11407630" y="5650412"/>
                <a:ext cx="362880" cy="2674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F4AC3B7-710E-6C6E-DF45-359196CCA725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11398990" y="5641412"/>
                  <a:ext cx="38052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CB479FA-A198-1687-2A24-D6E263132BA9}"/>
                    </a:ext>
                  </a:extLst>
                </p14:cNvPr>
                <p14:cNvContentPartPr/>
                <p14:nvPr/>
              </p14:nvContentPartPr>
              <p14:xfrm>
                <a:off x="11751430" y="5622332"/>
                <a:ext cx="273240" cy="2847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CB479FA-A198-1687-2A24-D6E263132BA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1742430" y="5613692"/>
                  <a:ext cx="29088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A3B12D5-348A-2299-76E9-6BA0A764D5FF}"/>
                    </a:ext>
                  </a:extLst>
                </p14:cNvPr>
                <p14:cNvContentPartPr/>
                <p14:nvPr/>
              </p14:nvContentPartPr>
              <p14:xfrm>
                <a:off x="12111790" y="5647892"/>
                <a:ext cx="286560" cy="27396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A3B12D5-348A-2299-76E9-6BA0A764D5FF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2102790" y="5638892"/>
                  <a:ext cx="304200" cy="29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F5877D2-FA23-76DD-895C-EB8F5C47FE50}"/>
                    </a:ext>
                  </a:extLst>
                </p14:cNvPr>
                <p14:cNvContentPartPr/>
                <p14:nvPr/>
              </p14:nvContentPartPr>
              <p14:xfrm>
                <a:off x="10688350" y="5240372"/>
                <a:ext cx="703440" cy="90324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F5877D2-FA23-76DD-895C-EB8F5C47FE5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0679710" y="5231372"/>
                  <a:ext cx="721080" cy="9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AC82CF84-2F6B-9B13-AD4A-EE2A33567BA2}"/>
                    </a:ext>
                  </a:extLst>
                </p14:cNvPr>
                <p14:cNvContentPartPr/>
                <p14:nvPr/>
              </p14:nvContentPartPr>
              <p14:xfrm>
                <a:off x="10870150" y="6181412"/>
                <a:ext cx="103680" cy="24192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AC82CF84-2F6B-9B13-AD4A-EE2A33567BA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861150" y="6172772"/>
                  <a:ext cx="12132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EC8B18D9-78C1-22AF-E98A-0464F9A04BC0}"/>
                    </a:ext>
                  </a:extLst>
                </p14:cNvPr>
                <p14:cNvContentPartPr/>
                <p14:nvPr/>
              </p14:nvContentPartPr>
              <p14:xfrm>
                <a:off x="10940710" y="6610532"/>
                <a:ext cx="134280" cy="15300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EC8B18D9-78C1-22AF-E98A-0464F9A04BC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932070" y="6601892"/>
                  <a:ext cx="1519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124CEE1-2CC4-A6C5-A1CA-2F1B2885DAA6}"/>
                    </a:ext>
                  </a:extLst>
                </p14:cNvPr>
                <p14:cNvContentPartPr/>
                <p14:nvPr/>
              </p14:nvContentPartPr>
              <p14:xfrm>
                <a:off x="11127550" y="6625292"/>
                <a:ext cx="62280" cy="4644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124CEE1-2CC4-A6C5-A1CA-2F1B2885DAA6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1118550" y="6616292"/>
                  <a:ext cx="79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41FADDB-FD37-4B67-4748-1E31006FF63D}"/>
                    </a:ext>
                  </a:extLst>
                </p14:cNvPr>
                <p14:cNvContentPartPr/>
                <p14:nvPr/>
              </p14:nvContentPartPr>
              <p14:xfrm>
                <a:off x="11205670" y="6424052"/>
                <a:ext cx="124920" cy="2008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41FADDB-FD37-4B67-4748-1E31006FF63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197030" y="6415052"/>
                  <a:ext cx="14256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EEA5C60C-6E0B-D3A7-A689-8A2FAA5D95E2}"/>
                    </a:ext>
                  </a:extLst>
                </p14:cNvPr>
                <p14:cNvContentPartPr/>
                <p14:nvPr/>
              </p14:nvContentPartPr>
              <p14:xfrm>
                <a:off x="11360470" y="6485972"/>
                <a:ext cx="100080" cy="928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EEA5C60C-6E0B-D3A7-A689-8A2FAA5D95E2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351830" y="6477332"/>
                  <a:ext cx="11772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B7917D3-8D6A-5C8F-E92F-792DFCD9CA0C}"/>
                    </a:ext>
                  </a:extLst>
                </p14:cNvPr>
                <p14:cNvContentPartPr/>
                <p14:nvPr/>
              </p14:nvContentPartPr>
              <p14:xfrm>
                <a:off x="11495830" y="6394892"/>
                <a:ext cx="64080" cy="11772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B7917D3-8D6A-5C8F-E92F-792DFCD9CA0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1487190" y="6386252"/>
                  <a:ext cx="8172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1BECBAF-BE49-4256-23B7-9B95305230AF}"/>
                    </a:ext>
                  </a:extLst>
                </p14:cNvPr>
                <p14:cNvContentPartPr/>
                <p14:nvPr/>
              </p14:nvContentPartPr>
              <p14:xfrm>
                <a:off x="11370910" y="5832932"/>
                <a:ext cx="448920" cy="61344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1BECBAF-BE49-4256-23B7-9B95305230A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1361910" y="5823932"/>
                  <a:ext cx="466560" cy="63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A803473-B912-2BB2-4539-8D76944040C0}"/>
                    </a:ext>
                  </a:extLst>
                </p14:cNvPr>
                <p14:cNvContentPartPr/>
                <p14:nvPr/>
              </p14:nvContentPartPr>
              <p14:xfrm>
                <a:off x="8029030" y="5822492"/>
                <a:ext cx="135720" cy="2307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A803473-B912-2BB2-4539-8D76944040C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020030" y="5813492"/>
                  <a:ext cx="1533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2405B3F-5626-6E05-9E3D-5469A8313B59}"/>
                    </a:ext>
                  </a:extLst>
                </p14:cNvPr>
                <p14:cNvContentPartPr/>
                <p14:nvPr/>
              </p14:nvContentPartPr>
              <p14:xfrm>
                <a:off x="7553110" y="6372932"/>
                <a:ext cx="46440" cy="14832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2405B3F-5626-6E05-9E3D-5469A8313B5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7544110" y="6363932"/>
                  <a:ext cx="640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96CB63D1-DD62-D573-FD81-248D570BACDF}"/>
                    </a:ext>
                  </a:extLst>
                </p14:cNvPr>
                <p14:cNvContentPartPr/>
                <p14:nvPr/>
              </p14:nvContentPartPr>
              <p14:xfrm>
                <a:off x="7551310" y="6350612"/>
                <a:ext cx="132480" cy="3492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96CB63D1-DD62-D573-FD81-248D570BACD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7542670" y="6341972"/>
                  <a:ext cx="15012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61AFC64-9207-F44C-F163-F072B9CF1431}"/>
                    </a:ext>
                  </a:extLst>
                </p14:cNvPr>
                <p14:cNvContentPartPr/>
                <p14:nvPr/>
              </p14:nvContentPartPr>
              <p14:xfrm>
                <a:off x="7642030" y="6228572"/>
                <a:ext cx="100440" cy="1504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61AFC64-9207-F44C-F163-F072B9CF1431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7633390" y="6219932"/>
                  <a:ext cx="1180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2AD0F4D-64FC-A93E-DBFD-F5C85621457F}"/>
                    </a:ext>
                  </a:extLst>
                </p14:cNvPr>
                <p14:cNvContentPartPr/>
                <p14:nvPr/>
              </p14:nvContentPartPr>
              <p14:xfrm>
                <a:off x="7802590" y="6158372"/>
                <a:ext cx="196560" cy="1594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2AD0F4D-64FC-A93E-DBFD-F5C85621457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7793590" y="6149732"/>
                  <a:ext cx="2142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BC08F66-FA38-66AD-8125-EB6C7A6AE860}"/>
                    </a:ext>
                  </a:extLst>
                </p14:cNvPr>
                <p14:cNvContentPartPr/>
                <p14:nvPr/>
              </p14:nvContentPartPr>
              <p14:xfrm>
                <a:off x="7920310" y="6227492"/>
                <a:ext cx="83160" cy="5148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BC08F66-FA38-66AD-8125-EB6C7A6AE860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911670" y="6218852"/>
                  <a:ext cx="10080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448B05CC-17AB-6085-51AF-05DAB05BD85E}"/>
                    </a:ext>
                  </a:extLst>
                </p14:cNvPr>
                <p14:cNvContentPartPr/>
                <p14:nvPr/>
              </p14:nvContentPartPr>
              <p14:xfrm>
                <a:off x="8045590" y="6158732"/>
                <a:ext cx="86040" cy="10800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448B05CC-17AB-6085-51AF-05DAB05BD85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8036590" y="6150092"/>
                  <a:ext cx="1036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7E621B6-2905-9A3B-11E5-7B7683F86929}"/>
                    </a:ext>
                  </a:extLst>
                </p14:cNvPr>
                <p14:cNvContentPartPr/>
                <p14:nvPr/>
              </p14:nvContentPartPr>
              <p14:xfrm>
                <a:off x="8153590" y="6120572"/>
                <a:ext cx="52920" cy="853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7E621B6-2905-9A3B-11E5-7B7683F8692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144590" y="6111932"/>
                  <a:ext cx="7056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7B24AD4-1FEE-E4D5-DA26-9F69FC3FE7FC}"/>
                    </a:ext>
                  </a:extLst>
                </p14:cNvPr>
                <p14:cNvContentPartPr/>
                <p14:nvPr/>
              </p14:nvContentPartPr>
              <p14:xfrm>
                <a:off x="8239630" y="6021932"/>
                <a:ext cx="210960" cy="15480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7B24AD4-1FEE-E4D5-DA26-9F69FC3FE7FC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230630" y="6012932"/>
                  <a:ext cx="22860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0B42CEF-41D8-3EA1-CE45-B2DEA9A1C2ED}"/>
                    </a:ext>
                  </a:extLst>
                </p14:cNvPr>
                <p14:cNvContentPartPr/>
                <p14:nvPr/>
              </p14:nvContentPartPr>
              <p14:xfrm>
                <a:off x="8423230" y="5949212"/>
                <a:ext cx="42480" cy="424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0B42CEF-41D8-3EA1-CE45-B2DEA9A1C2E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8414590" y="5940212"/>
                  <a:ext cx="6012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7BA89B25-42FE-DE1B-B974-0F5B19204EDD}"/>
                    </a:ext>
                  </a:extLst>
                </p14:cNvPr>
                <p14:cNvContentPartPr/>
                <p14:nvPr/>
              </p14:nvContentPartPr>
              <p14:xfrm>
                <a:off x="8093470" y="5398772"/>
                <a:ext cx="505080" cy="44136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7BA89B25-42FE-DE1B-B974-0F5B19204EDD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8084470" y="5390132"/>
                  <a:ext cx="522720" cy="45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4F234243-6548-1818-60E8-19C7383463F8}"/>
                    </a:ext>
                  </a:extLst>
                </p14:cNvPr>
                <p14:cNvContentPartPr/>
                <p14:nvPr/>
              </p14:nvContentPartPr>
              <p14:xfrm>
                <a:off x="6206710" y="6103292"/>
                <a:ext cx="126360" cy="15552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4F234243-6548-1818-60E8-19C7383463F8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197710" y="6094292"/>
                  <a:ext cx="1440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505DD874-860B-CA42-5693-29E01FA13125}"/>
                    </a:ext>
                  </a:extLst>
                </p14:cNvPr>
                <p14:cNvContentPartPr/>
                <p14:nvPr/>
              </p14:nvContentPartPr>
              <p14:xfrm>
                <a:off x="6343870" y="5990612"/>
                <a:ext cx="284400" cy="19872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505DD874-860B-CA42-5693-29E01FA13125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334870" y="5981972"/>
                  <a:ext cx="3020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0DC1704-1CD2-FB30-4064-868A6CC818EA}"/>
                    </a:ext>
                  </a:extLst>
                </p14:cNvPr>
                <p14:cNvContentPartPr/>
                <p14:nvPr/>
              </p14:nvContentPartPr>
              <p14:xfrm>
                <a:off x="6306430" y="6170252"/>
                <a:ext cx="288360" cy="23472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0DC1704-1CD2-FB30-4064-868A6CC818E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297790" y="6161612"/>
                  <a:ext cx="30600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ABAD2C0-851A-EAFC-FFD3-EDC049A34CAC}"/>
                    </a:ext>
                  </a:extLst>
                </p14:cNvPr>
                <p14:cNvContentPartPr/>
                <p14:nvPr/>
              </p14:nvContentPartPr>
              <p14:xfrm>
                <a:off x="6481390" y="6273212"/>
                <a:ext cx="131400" cy="11952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ABAD2C0-851A-EAFC-FFD3-EDC049A34CA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6472750" y="6264212"/>
                  <a:ext cx="14904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B7B4DEED-82D3-A6A1-F2F2-59E99C38BD1C}"/>
                    </a:ext>
                  </a:extLst>
                </p14:cNvPr>
                <p14:cNvContentPartPr/>
                <p14:nvPr/>
              </p14:nvContentPartPr>
              <p14:xfrm>
                <a:off x="6652390" y="5881532"/>
                <a:ext cx="90720" cy="662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B7B4DEED-82D3-A6A1-F2F2-59E99C38BD1C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643750" y="5872892"/>
                  <a:ext cx="1083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E801CE17-4038-47D8-22DB-96EA569F84A0}"/>
                    </a:ext>
                  </a:extLst>
                </p14:cNvPr>
                <p14:cNvContentPartPr/>
                <p14:nvPr/>
              </p14:nvContentPartPr>
              <p14:xfrm>
                <a:off x="6737710" y="5942012"/>
                <a:ext cx="63360" cy="5040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E801CE17-4038-47D8-22DB-96EA569F84A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728710" y="5933012"/>
                  <a:ext cx="810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12DC3A22-852A-EFAA-BB15-ADC62C1C8968}"/>
                    </a:ext>
                  </a:extLst>
                </p14:cNvPr>
                <p14:cNvContentPartPr/>
                <p14:nvPr/>
              </p14:nvContentPartPr>
              <p14:xfrm>
                <a:off x="6860470" y="5611892"/>
                <a:ext cx="190440" cy="3067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12DC3A22-852A-EFAA-BB15-ADC62C1C896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851470" y="5602892"/>
                  <a:ext cx="208080" cy="32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9DAD444F-62BB-1D0F-6532-FCB1125F948B}"/>
                    </a:ext>
                  </a:extLst>
                </p14:cNvPr>
                <p14:cNvContentPartPr/>
                <p14:nvPr/>
              </p14:nvContentPartPr>
              <p14:xfrm>
                <a:off x="7078630" y="5540612"/>
                <a:ext cx="113400" cy="14832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9DAD444F-62BB-1D0F-6532-FCB1125F948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069990" y="5531612"/>
                  <a:ext cx="13104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B288E62C-F5E6-81E8-7B42-7D8B204B1D94}"/>
                    </a:ext>
                  </a:extLst>
                </p14:cNvPr>
                <p14:cNvContentPartPr/>
                <p14:nvPr/>
              </p14:nvContentPartPr>
              <p14:xfrm>
                <a:off x="7191670" y="5483372"/>
                <a:ext cx="159480" cy="14616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B288E62C-F5E6-81E8-7B42-7D8B204B1D9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182670" y="5474372"/>
                  <a:ext cx="1771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C610434A-A33E-1BFD-7C7A-FB314A304220}"/>
                    </a:ext>
                  </a:extLst>
                </p14:cNvPr>
                <p14:cNvContentPartPr/>
                <p14:nvPr/>
              </p14:nvContentPartPr>
              <p14:xfrm>
                <a:off x="7396510" y="5398412"/>
                <a:ext cx="73080" cy="867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C610434A-A33E-1BFD-7C7A-FB314A304220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387510" y="5389772"/>
                  <a:ext cx="9072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5BBA32DE-0956-B5DA-2307-CC5DD5741F52}"/>
                    </a:ext>
                  </a:extLst>
                </p14:cNvPr>
                <p14:cNvContentPartPr/>
                <p14:nvPr/>
              </p14:nvContentPartPr>
              <p14:xfrm>
                <a:off x="7473550" y="5239292"/>
                <a:ext cx="171000" cy="17568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5BBA32DE-0956-B5DA-2307-CC5DD5741F52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464550" y="5230652"/>
                  <a:ext cx="1886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149B35E-B73C-135A-E57D-9E9EFD37D7FB}"/>
                    </a:ext>
                  </a:extLst>
                </p14:cNvPr>
                <p14:cNvContentPartPr/>
                <p14:nvPr/>
              </p14:nvContentPartPr>
              <p14:xfrm>
                <a:off x="6971350" y="6029132"/>
                <a:ext cx="111960" cy="17280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149B35E-B73C-135A-E57D-9E9EFD37D7F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962350" y="6020132"/>
                  <a:ext cx="1296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EA29A03-11DD-075F-D896-2126DDB9145A}"/>
                    </a:ext>
                  </a:extLst>
                </p14:cNvPr>
                <p14:cNvContentPartPr/>
                <p14:nvPr/>
              </p14:nvContentPartPr>
              <p14:xfrm>
                <a:off x="7085110" y="5913572"/>
                <a:ext cx="87120" cy="1692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EA29A03-11DD-075F-D896-2126DDB9145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076470" y="5904572"/>
                  <a:ext cx="1047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682CD3B-BE31-4588-FFE6-C3DD8F94BD9A}"/>
                    </a:ext>
                  </a:extLst>
                </p14:cNvPr>
                <p14:cNvContentPartPr/>
                <p14:nvPr/>
              </p14:nvContentPartPr>
              <p14:xfrm>
                <a:off x="7064950" y="5899172"/>
                <a:ext cx="191880" cy="14940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682CD3B-BE31-4588-FFE6-C3DD8F94BD9A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055950" y="5890172"/>
                  <a:ext cx="2095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B4EABCC-4F68-C366-8C06-C350DC62D11B}"/>
                    </a:ext>
                  </a:extLst>
                </p14:cNvPr>
                <p14:cNvContentPartPr/>
                <p14:nvPr/>
              </p14:nvContentPartPr>
              <p14:xfrm>
                <a:off x="7288150" y="5815292"/>
                <a:ext cx="147960" cy="1195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B4EABCC-4F68-C366-8C06-C350DC62D11B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279150" y="5806292"/>
                  <a:ext cx="16560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281C136-026A-7AFB-10FF-28159EBC21C8}"/>
                    </a:ext>
                  </a:extLst>
                </p14:cNvPr>
                <p14:cNvContentPartPr/>
                <p14:nvPr/>
              </p14:nvContentPartPr>
              <p14:xfrm>
                <a:off x="7464550" y="5512532"/>
                <a:ext cx="127080" cy="2916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281C136-026A-7AFB-10FF-28159EBC21C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455910" y="5503892"/>
                  <a:ext cx="14472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22F914D-F166-E2FC-B878-02A0BFFA39A9}"/>
                    </a:ext>
                  </a:extLst>
                </p14:cNvPr>
                <p14:cNvContentPartPr/>
                <p14:nvPr/>
              </p14:nvContentPartPr>
              <p14:xfrm>
                <a:off x="7607830" y="5413532"/>
                <a:ext cx="232920" cy="21600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22F914D-F166-E2FC-B878-02A0BFFA39A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599190" y="5404532"/>
                  <a:ext cx="25056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FC18ACB-7D4A-1FA8-FD59-2C05520B14D5}"/>
                    </a:ext>
                  </a:extLst>
                </p14:cNvPr>
                <p14:cNvContentPartPr/>
                <p14:nvPr/>
              </p14:nvContentPartPr>
              <p14:xfrm>
                <a:off x="6261430" y="6748052"/>
                <a:ext cx="148320" cy="1288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FC18ACB-7D4A-1FA8-FD59-2C05520B14D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252790" y="6739412"/>
                  <a:ext cx="16596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1236101-DE19-C37E-96BC-81B3F3746759}"/>
                    </a:ext>
                  </a:extLst>
                </p14:cNvPr>
                <p14:cNvContentPartPr/>
                <p14:nvPr/>
              </p14:nvContentPartPr>
              <p14:xfrm>
                <a:off x="6336670" y="6650852"/>
                <a:ext cx="138600" cy="12528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1236101-DE19-C37E-96BC-81B3F3746759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328030" y="6642212"/>
                  <a:ext cx="156240" cy="14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79A130A-80AB-C6D5-B1C6-14873E4BAA32}"/>
                    </a:ext>
                  </a:extLst>
                </p14:cNvPr>
                <p14:cNvContentPartPr/>
                <p14:nvPr/>
              </p14:nvContentPartPr>
              <p14:xfrm>
                <a:off x="6543310" y="6584612"/>
                <a:ext cx="114480" cy="10620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79A130A-80AB-C6D5-B1C6-14873E4BAA3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534670" y="6575612"/>
                  <a:ext cx="1321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55B22171-57AC-DBA7-44BA-18DE4096BA5F}"/>
                    </a:ext>
                  </a:extLst>
                </p14:cNvPr>
                <p14:cNvContentPartPr/>
                <p14:nvPr/>
              </p14:nvContentPartPr>
              <p14:xfrm>
                <a:off x="6583630" y="6528092"/>
                <a:ext cx="150480" cy="12924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55B22171-57AC-DBA7-44BA-18DE4096BA5F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574630" y="6519452"/>
                  <a:ext cx="1681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3335573-4CBB-E7A4-EFF5-4539D91B962F}"/>
                    </a:ext>
                  </a:extLst>
                </p14:cNvPr>
                <p14:cNvContentPartPr/>
                <p14:nvPr/>
              </p14:nvContentPartPr>
              <p14:xfrm>
                <a:off x="6851470" y="6374372"/>
                <a:ext cx="153360" cy="16164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3335573-4CBB-E7A4-EFF5-4539D91B962F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6842830" y="6365732"/>
                  <a:ext cx="17100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C89EF420-0151-B237-2C94-51222D67385D}"/>
                    </a:ext>
                  </a:extLst>
                </p14:cNvPr>
                <p14:cNvContentPartPr/>
                <p14:nvPr/>
              </p14:nvContentPartPr>
              <p14:xfrm>
                <a:off x="6932830" y="6792692"/>
                <a:ext cx="123120" cy="1587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C89EF420-0151-B237-2C94-51222D67385D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923830" y="6783692"/>
                  <a:ext cx="1407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CB97534-D46C-8656-0D28-95B15B9D038E}"/>
                    </a:ext>
                  </a:extLst>
                </p14:cNvPr>
                <p14:cNvContentPartPr/>
                <p14:nvPr/>
              </p14:nvContentPartPr>
              <p14:xfrm>
                <a:off x="6947590" y="6857132"/>
                <a:ext cx="93960" cy="831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CB97534-D46C-8656-0D28-95B15B9D038E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938950" y="6848492"/>
                  <a:ext cx="11160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B19375C-EEE4-388A-3882-5025A164642F}"/>
                    </a:ext>
                  </a:extLst>
                </p14:cNvPr>
                <p14:cNvContentPartPr/>
                <p14:nvPr/>
              </p14:nvContentPartPr>
              <p14:xfrm>
                <a:off x="7082230" y="6735452"/>
                <a:ext cx="119160" cy="17172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B19375C-EEE4-388A-3882-5025A164642F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073230" y="6726452"/>
                  <a:ext cx="1368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0AC3A09-957A-D325-AD83-891F617FEA6C}"/>
                    </a:ext>
                  </a:extLst>
                </p14:cNvPr>
                <p14:cNvContentPartPr/>
                <p14:nvPr/>
              </p14:nvContentPartPr>
              <p14:xfrm>
                <a:off x="7213270" y="6792332"/>
                <a:ext cx="216000" cy="6192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0AC3A09-957A-D325-AD83-891F617FEA6C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204630" y="6783692"/>
                  <a:ext cx="23364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1D71725-C9E1-BEE5-471E-B3D53DA464C8}"/>
                    </a:ext>
                  </a:extLst>
                </p14:cNvPr>
                <p14:cNvContentPartPr/>
                <p14:nvPr/>
              </p14:nvContentPartPr>
              <p14:xfrm>
                <a:off x="7491910" y="6659492"/>
                <a:ext cx="128160" cy="1854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1D71725-C9E1-BEE5-471E-B3D53DA464C8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482910" y="6650492"/>
                  <a:ext cx="1458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6813B7A-C4C6-088E-9897-A09AD6E34312}"/>
                    </a:ext>
                  </a:extLst>
                </p14:cNvPr>
                <p14:cNvContentPartPr/>
                <p14:nvPr/>
              </p14:nvContentPartPr>
              <p14:xfrm>
                <a:off x="7696390" y="6565172"/>
                <a:ext cx="201600" cy="21024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6813B7A-C4C6-088E-9897-A09AD6E34312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687390" y="6556532"/>
                  <a:ext cx="21924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AF9F6720-9669-4C64-8D82-B92B325BD6C4}"/>
                    </a:ext>
                  </a:extLst>
                </p14:cNvPr>
                <p14:cNvContentPartPr/>
                <p14:nvPr/>
              </p14:nvContentPartPr>
              <p14:xfrm>
                <a:off x="7958110" y="6642572"/>
                <a:ext cx="106920" cy="399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AF9F6720-9669-4C64-8D82-B92B325BD6C4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7949470" y="6633932"/>
                  <a:ext cx="12456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E82EBE07-C906-BBB7-F90E-3CA3EBCA85B8}"/>
                    </a:ext>
                  </a:extLst>
                </p14:cNvPr>
                <p14:cNvContentPartPr/>
                <p14:nvPr/>
              </p14:nvContentPartPr>
              <p14:xfrm>
                <a:off x="8132710" y="6432332"/>
                <a:ext cx="342000" cy="37296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E82EBE07-C906-BBB7-F90E-3CA3EBCA85B8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8123710" y="6423332"/>
                  <a:ext cx="359640" cy="39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9120A556-3828-62A4-59ED-2A90D18B0FCF}"/>
                    </a:ext>
                  </a:extLst>
                </p14:cNvPr>
                <p14:cNvContentPartPr/>
                <p14:nvPr/>
              </p14:nvContentPartPr>
              <p14:xfrm>
                <a:off x="7128670" y="6934892"/>
                <a:ext cx="174600" cy="7488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9120A556-3828-62A4-59ED-2A90D18B0FCF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7119670" y="6926252"/>
                  <a:ext cx="19224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55C2EE39-6669-9018-B3CA-A401C013BE34}"/>
                    </a:ext>
                  </a:extLst>
                </p14:cNvPr>
                <p14:cNvContentPartPr/>
                <p14:nvPr/>
              </p14:nvContentPartPr>
              <p14:xfrm>
                <a:off x="7648510" y="6892772"/>
                <a:ext cx="176400" cy="3888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55C2EE39-6669-9018-B3CA-A401C013BE34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639510" y="6884132"/>
                  <a:ext cx="19404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535AE5E-F8D6-99A9-B960-CBBA79CD6588}"/>
                    </a:ext>
                  </a:extLst>
                </p14:cNvPr>
                <p14:cNvContentPartPr/>
                <p14:nvPr/>
              </p14:nvContentPartPr>
              <p14:xfrm>
                <a:off x="8155030" y="6779732"/>
                <a:ext cx="160920" cy="8712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535AE5E-F8D6-99A9-B960-CBBA79CD658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8146390" y="6771092"/>
                  <a:ext cx="17856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11CC2363-B378-F698-D75E-77A48BE2DB54}"/>
                    </a:ext>
                  </a:extLst>
                </p14:cNvPr>
                <p14:cNvContentPartPr/>
                <p14:nvPr/>
              </p14:nvContentPartPr>
              <p14:xfrm>
                <a:off x="9706630" y="5825012"/>
                <a:ext cx="87120" cy="54252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11CC2363-B378-F698-D75E-77A48BE2DB54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9697630" y="5816372"/>
                  <a:ext cx="10476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D47022D0-B710-535A-AD7A-6D9AB41FB403}"/>
                    </a:ext>
                  </a:extLst>
                </p14:cNvPr>
                <p14:cNvContentPartPr/>
                <p14:nvPr/>
              </p14:nvContentPartPr>
              <p14:xfrm>
                <a:off x="9679270" y="6285812"/>
                <a:ext cx="94680" cy="12924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D47022D0-B710-535A-AD7A-6D9AB41FB40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670270" y="6276812"/>
                  <a:ext cx="11232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D36922E6-62DB-6A0C-EE9B-76044479AB78}"/>
                    </a:ext>
                  </a:extLst>
                </p14:cNvPr>
                <p14:cNvContentPartPr/>
                <p14:nvPr/>
              </p14:nvContentPartPr>
              <p14:xfrm>
                <a:off x="9488470" y="6457532"/>
                <a:ext cx="52920" cy="35064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D36922E6-62DB-6A0C-EE9B-76044479AB78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9479830" y="6448892"/>
                  <a:ext cx="7056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57FC4556-4D26-4695-DAD0-612CCFC5922C}"/>
                    </a:ext>
                  </a:extLst>
                </p14:cNvPr>
                <p14:cNvContentPartPr/>
                <p14:nvPr/>
              </p14:nvContentPartPr>
              <p14:xfrm>
                <a:off x="9478750" y="6446012"/>
                <a:ext cx="147600" cy="10008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57FC4556-4D26-4695-DAD0-612CCFC5922C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9469750" y="6437372"/>
                  <a:ext cx="1652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94318976-4710-678D-14F3-2A873C40F165}"/>
                    </a:ext>
                  </a:extLst>
                </p14:cNvPr>
                <p14:cNvContentPartPr/>
                <p14:nvPr/>
              </p14:nvContentPartPr>
              <p14:xfrm>
                <a:off x="8911750" y="7043972"/>
                <a:ext cx="126720" cy="18504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94318976-4710-678D-14F3-2A873C40F165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8903110" y="7034972"/>
                  <a:ext cx="1443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F852FDC8-5889-7934-94F9-D245AD59E6B4}"/>
                    </a:ext>
                  </a:extLst>
                </p14:cNvPr>
                <p14:cNvContentPartPr/>
                <p14:nvPr/>
              </p14:nvContentPartPr>
              <p14:xfrm>
                <a:off x="9077710" y="6903932"/>
                <a:ext cx="181800" cy="23112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F852FDC8-5889-7934-94F9-D245AD59E6B4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9068710" y="6894932"/>
                  <a:ext cx="199440" cy="24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44AEA0F-815C-981D-AC4D-4CFDAC7B98C1}"/>
                    </a:ext>
                  </a:extLst>
                </p14:cNvPr>
                <p14:cNvContentPartPr/>
                <p14:nvPr/>
              </p14:nvContentPartPr>
              <p14:xfrm>
                <a:off x="9381910" y="7063772"/>
                <a:ext cx="68400" cy="14436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44AEA0F-815C-981D-AC4D-4CFDAC7B98C1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9372910" y="7055132"/>
                  <a:ext cx="860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3A298765-0705-D83C-84F7-20775FE913D7}"/>
                    </a:ext>
                  </a:extLst>
                </p14:cNvPr>
                <p14:cNvContentPartPr/>
                <p14:nvPr/>
              </p14:nvContentPartPr>
              <p14:xfrm>
                <a:off x="9503590" y="7030652"/>
                <a:ext cx="115920" cy="7344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3A298765-0705-D83C-84F7-20775FE913D7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9494950" y="7021652"/>
                  <a:ext cx="13356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C391DD90-6216-BCAF-D919-6D2861855903}"/>
                    </a:ext>
                  </a:extLst>
                </p14:cNvPr>
                <p14:cNvContentPartPr/>
                <p14:nvPr/>
              </p14:nvContentPartPr>
              <p14:xfrm>
                <a:off x="9607630" y="6941012"/>
                <a:ext cx="80280" cy="10548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C391DD90-6216-BCAF-D919-6D2861855903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9598990" y="6932372"/>
                  <a:ext cx="9792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D68652BA-7100-47AF-5C11-C0B80153384C}"/>
                    </a:ext>
                  </a:extLst>
                </p14:cNvPr>
                <p14:cNvContentPartPr/>
                <p14:nvPr/>
              </p14:nvContentPartPr>
              <p14:xfrm>
                <a:off x="9664870" y="6874772"/>
                <a:ext cx="88200" cy="10908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D68652BA-7100-47AF-5C11-C0B80153384C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9655870" y="6865772"/>
                  <a:ext cx="1058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34AED919-D358-0B62-092A-00D2C2B97487}"/>
                    </a:ext>
                  </a:extLst>
                </p14:cNvPr>
                <p14:cNvContentPartPr/>
                <p14:nvPr/>
              </p14:nvContentPartPr>
              <p14:xfrm>
                <a:off x="9784390" y="6856052"/>
                <a:ext cx="71640" cy="7920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34AED919-D358-0B62-092A-00D2C2B97487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9775750" y="6847052"/>
                  <a:ext cx="892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44271DB-ACC8-BFE5-F771-63A0D72F540C}"/>
                    </a:ext>
                  </a:extLst>
                </p14:cNvPr>
                <p14:cNvContentPartPr/>
                <p14:nvPr/>
              </p14:nvContentPartPr>
              <p14:xfrm>
                <a:off x="9775750" y="6713852"/>
                <a:ext cx="136440" cy="15876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44271DB-ACC8-BFE5-F771-63A0D72F540C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9766750" y="6705212"/>
                  <a:ext cx="15408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4A008F17-4FA2-F544-1A77-D310853FBAD6}"/>
                    </a:ext>
                  </a:extLst>
                </p14:cNvPr>
                <p14:cNvContentPartPr/>
                <p14:nvPr/>
              </p14:nvContentPartPr>
              <p14:xfrm>
                <a:off x="9932710" y="6643652"/>
                <a:ext cx="178200" cy="18504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4A008F17-4FA2-F544-1A77-D310853FBAD6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924070" y="6635012"/>
                  <a:ext cx="19584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FBB09FDB-1681-0997-0403-1A197B8B2558}"/>
                    </a:ext>
                  </a:extLst>
                </p14:cNvPr>
                <p14:cNvContentPartPr/>
                <p14:nvPr/>
              </p14:nvContentPartPr>
              <p14:xfrm>
                <a:off x="9596470" y="6917612"/>
                <a:ext cx="405720" cy="32256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FBB09FDB-1681-0997-0403-1A197B8B2558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587470" y="6908972"/>
                  <a:ext cx="42336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5BD0BEE-E26D-1442-ABA0-8A503FFA2C0F}"/>
                    </a:ext>
                  </a:extLst>
                </p14:cNvPr>
                <p14:cNvContentPartPr/>
                <p14:nvPr/>
              </p14:nvContentPartPr>
              <p14:xfrm>
                <a:off x="9803470" y="7069532"/>
                <a:ext cx="225720" cy="15876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5BD0BEE-E26D-1442-ABA0-8A503FFA2C0F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794830" y="7060532"/>
                  <a:ext cx="24336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D47FDF12-B47F-703E-7E65-E1624A55F5F7}"/>
                    </a:ext>
                  </a:extLst>
                </p14:cNvPr>
                <p14:cNvContentPartPr/>
                <p14:nvPr/>
              </p14:nvContentPartPr>
              <p14:xfrm>
                <a:off x="9323590" y="5443412"/>
                <a:ext cx="3240" cy="2160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D47FDF12-B47F-703E-7E65-E1624A55F5F7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9314950" y="5434772"/>
                  <a:ext cx="208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DEF4E252-8AD0-08A0-3ACA-B150AD38FF5D}"/>
                    </a:ext>
                  </a:extLst>
                </p14:cNvPr>
                <p14:cNvContentPartPr/>
                <p14:nvPr/>
              </p14:nvContentPartPr>
              <p14:xfrm>
                <a:off x="9315670" y="5228492"/>
                <a:ext cx="2520" cy="900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DEF4E252-8AD0-08A0-3ACA-B150AD38FF5D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9306670" y="5219492"/>
                  <a:ext cx="201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CA58E1AE-6F08-2B5B-1F01-AFD217D49A45}"/>
                    </a:ext>
                  </a:extLst>
                </p14:cNvPr>
                <p14:cNvContentPartPr/>
                <p14:nvPr/>
              </p14:nvContentPartPr>
              <p14:xfrm>
                <a:off x="9633190" y="5640692"/>
                <a:ext cx="6480" cy="1908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CA58E1AE-6F08-2B5B-1F01-AFD217D49A45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9624190" y="5632052"/>
                  <a:ext cx="241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94FE308-A2CB-E5AA-402F-78F42D00C415}"/>
                    </a:ext>
                  </a:extLst>
                </p14:cNvPr>
                <p14:cNvContentPartPr/>
                <p14:nvPr/>
              </p14:nvContentPartPr>
              <p14:xfrm>
                <a:off x="9941710" y="5483372"/>
                <a:ext cx="4680" cy="1116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94FE308-A2CB-E5AA-402F-78F42D00C415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9933070" y="5474732"/>
                  <a:ext cx="22320" cy="288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49473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605881" y="111850"/>
            <a:ext cx="8458200" cy="792162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/>
              <a:t>Sidechain </a:t>
            </a:r>
            <a:r>
              <a:rPr lang="en-US" sz="2800" i="1" dirty="0"/>
              <a:t>Functional</a:t>
            </a:r>
            <a:r>
              <a:rPr lang="en-US" sz="2800" dirty="0"/>
              <a:t> Groups Affect Behavior</a:t>
            </a:r>
            <a:br>
              <a:rPr lang="en-US" sz="2800" dirty="0"/>
            </a:br>
            <a:r>
              <a:rPr lang="en-US" sz="2800" dirty="0"/>
              <a:t>(and the order is important)</a:t>
            </a:r>
          </a:p>
        </p:txBody>
      </p:sp>
      <p:sp>
        <p:nvSpPr>
          <p:cNvPr id="2416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5281" y="4389437"/>
            <a:ext cx="9372600" cy="1905000"/>
          </a:xfrm>
        </p:spPr>
        <p:txBody>
          <a:bodyPr>
            <a:noAutofit/>
          </a:bodyPr>
          <a:lstStyle/>
          <a:p>
            <a:pPr eaLnBrk="1" hangingPunct="1"/>
            <a:r>
              <a:rPr lang="en-US" sz="1800" dirty="0"/>
              <a:t>Sidechains (R-groups) differ in their size, shape, reactivity, and interactions with water. 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Nonpolar Sidechains: </a:t>
            </a:r>
            <a:r>
              <a:rPr lang="en-US" sz="1800" b="1" dirty="0"/>
              <a:t>hydrophobic</a:t>
            </a:r>
            <a:r>
              <a:rPr lang="en-US" sz="1800" dirty="0"/>
              <a:t>; do not form hydrogen bonds; coalesce in water - typically form the core of folded proteins.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dirty="0"/>
              <a:t>Polar Sidechains: </a:t>
            </a:r>
            <a:r>
              <a:rPr lang="en-US" sz="1800" b="1" dirty="0"/>
              <a:t>hydrophilic</a:t>
            </a:r>
            <a:r>
              <a:rPr lang="en-US" sz="1800" dirty="0"/>
              <a:t>; form hydrogen bonds; readily dissolve in water</a:t>
            </a:r>
          </a:p>
          <a:p>
            <a:pPr marL="979464" lvl="1" indent="-461951">
              <a:lnSpc>
                <a:spcPct val="120000"/>
              </a:lnSpc>
              <a:spcBef>
                <a:spcPts val="600"/>
              </a:spcBef>
              <a:buFont typeface="Times New Roman" pitchFamily="84" charset="0"/>
              <a:buAutoNum type="arabicPeriod"/>
            </a:pPr>
            <a:r>
              <a:rPr lang="en-US" sz="1800" b="1" dirty="0"/>
              <a:t>Ionizable </a:t>
            </a:r>
            <a:r>
              <a:rPr lang="en-US" sz="1800" dirty="0"/>
              <a:t>Sidechains:  Can be charged at certain pH values. Interact strongly with water.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9B6CF38D-C4B3-40C5-95E0-0431441381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28" b="38372"/>
          <a:stretch/>
        </p:blipFill>
        <p:spPr>
          <a:xfrm>
            <a:off x="2301082" y="1951037"/>
            <a:ext cx="9190971" cy="2348804"/>
          </a:xfrm>
          <a:prstGeom prst="rect">
            <a:avLst/>
          </a:prstGeom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0773BC-81D9-6958-C079-CC2FB64D90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1A2804-4F75-4DDD-B395-6D7E1C98993A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58E7CB9-3B48-B3EE-5D78-BF9B0F695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7CA0877-1B9D-8E6C-EC76-AC890AEA8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23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E349B4B-57AA-117D-CFA7-C7307E29C364}"/>
              </a:ext>
            </a:extLst>
          </p:cNvPr>
          <p:cNvGrpSpPr/>
          <p:nvPr/>
        </p:nvGrpSpPr>
        <p:grpSpPr>
          <a:xfrm>
            <a:off x="2401150" y="2211790"/>
            <a:ext cx="8415720" cy="2142720"/>
            <a:chOff x="2401150" y="2211790"/>
            <a:chExt cx="8415720" cy="2142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AB382211-D49B-D409-52F9-49F47F969320}"/>
                    </a:ext>
                  </a:extLst>
                </p14:cNvPr>
                <p14:cNvContentPartPr/>
                <p14:nvPr/>
              </p14:nvContentPartPr>
              <p14:xfrm>
                <a:off x="2401150" y="2222230"/>
                <a:ext cx="1211760" cy="5742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AB382211-D49B-D409-52F9-49F47F96932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392510" y="2213230"/>
                  <a:ext cx="1229400" cy="59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3B92BDA8-B2B6-D814-1EFF-2A8C844B530D}"/>
                    </a:ext>
                  </a:extLst>
                </p14:cNvPr>
                <p14:cNvContentPartPr/>
                <p14:nvPr/>
              </p14:nvContentPartPr>
              <p14:xfrm>
                <a:off x="9746590" y="2211790"/>
                <a:ext cx="1070280" cy="5551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3B92BDA8-B2B6-D814-1EFF-2A8C844B530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737950" y="2202790"/>
                  <a:ext cx="1087920" cy="57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67DAAD0E-EC81-1F9D-5889-436DC1D2244A}"/>
                    </a:ext>
                  </a:extLst>
                </p14:cNvPr>
                <p14:cNvContentPartPr/>
                <p14:nvPr/>
              </p14:nvContentPartPr>
              <p14:xfrm>
                <a:off x="2762230" y="2960590"/>
                <a:ext cx="7405560" cy="1310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67DAAD0E-EC81-1F9D-5889-436DC1D2244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753590" y="2951590"/>
                  <a:ext cx="74232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B6110C2-EB0C-8089-91AA-656ABFC23191}"/>
                    </a:ext>
                  </a:extLst>
                </p14:cNvPr>
                <p14:cNvContentPartPr/>
                <p14:nvPr/>
              </p14:nvContentPartPr>
              <p14:xfrm>
                <a:off x="3186310" y="3179470"/>
                <a:ext cx="218160" cy="3391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B6110C2-EB0C-8089-91AA-656ABFC23191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77670" y="3170830"/>
                  <a:ext cx="23580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43663BE-0B73-B7C8-7A0F-A68EA1C7E7AB}"/>
                    </a:ext>
                  </a:extLst>
                </p14:cNvPr>
                <p14:cNvContentPartPr/>
                <p14:nvPr/>
              </p14:nvContentPartPr>
              <p14:xfrm>
                <a:off x="4073710" y="3195310"/>
                <a:ext cx="421200" cy="39240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43663BE-0B73-B7C8-7A0F-A68EA1C7E7AB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65070" y="3186670"/>
                  <a:ext cx="438840" cy="41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D9888A8-277B-75C4-CBFE-511DB3907680}"/>
                    </a:ext>
                  </a:extLst>
                </p14:cNvPr>
                <p14:cNvContentPartPr/>
                <p14:nvPr/>
              </p14:nvContentPartPr>
              <p14:xfrm>
                <a:off x="4994230" y="3147430"/>
                <a:ext cx="449640" cy="77544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D9888A8-277B-75C4-CBFE-511DB390768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985590" y="3138790"/>
                  <a:ext cx="467280" cy="79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18045E3-B78E-CD61-21D6-9A346A258853}"/>
                    </a:ext>
                  </a:extLst>
                </p14:cNvPr>
                <p14:cNvContentPartPr/>
                <p14:nvPr/>
              </p14:nvContentPartPr>
              <p14:xfrm>
                <a:off x="5745190" y="3176950"/>
                <a:ext cx="634680" cy="91044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18045E3-B78E-CD61-21D6-9A346A258853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736550" y="3168310"/>
                  <a:ext cx="652320" cy="9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AF1E61E0-D147-3657-50DE-3E6F83294A2A}"/>
                    </a:ext>
                  </a:extLst>
                </p14:cNvPr>
                <p14:cNvContentPartPr/>
                <p14:nvPr/>
              </p14:nvContentPartPr>
              <p14:xfrm>
                <a:off x="6673270" y="3152110"/>
                <a:ext cx="521280" cy="8830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AF1E61E0-D147-3657-50DE-3E6F83294A2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6664270" y="3143110"/>
                  <a:ext cx="538920" cy="90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C04FEA8-B60B-1112-DC37-01A9C6645068}"/>
                    </a:ext>
                  </a:extLst>
                </p14:cNvPr>
                <p14:cNvContentPartPr/>
                <p14:nvPr/>
              </p14:nvContentPartPr>
              <p14:xfrm>
                <a:off x="7433230" y="3084430"/>
                <a:ext cx="849240" cy="8139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C04FEA8-B60B-1112-DC37-01A9C664506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424230" y="3075430"/>
                  <a:ext cx="866880" cy="83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0FC3603-5726-E301-AE0C-3530007D6040}"/>
                    </a:ext>
                  </a:extLst>
                </p14:cNvPr>
                <p14:cNvContentPartPr/>
                <p14:nvPr/>
              </p14:nvContentPartPr>
              <p14:xfrm>
                <a:off x="8455270" y="3203950"/>
                <a:ext cx="821520" cy="11505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0FC3603-5726-E301-AE0C-3530007D604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446270" y="3195310"/>
                  <a:ext cx="839160" cy="11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6C94ED9A-3830-39E3-A13B-A79256FEE964}"/>
                    </a:ext>
                  </a:extLst>
                </p14:cNvPr>
                <p14:cNvContentPartPr/>
                <p14:nvPr/>
              </p14:nvContentPartPr>
              <p14:xfrm>
                <a:off x="9477670" y="3232390"/>
                <a:ext cx="532440" cy="70668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6C94ED9A-3830-39E3-A13B-A79256FEE96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469030" y="3223390"/>
                  <a:ext cx="550080" cy="724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8728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431" y="350838"/>
            <a:ext cx="5962651" cy="5337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43883" y="5913438"/>
            <a:ext cx="3724275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Have a net negative charge at pH 7.0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67681" y="5096570"/>
            <a:ext cx="16002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of sidechain ~ 4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10881" y="5151437"/>
            <a:ext cx="1600200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of sidechain ~ 4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116651A9-110E-4F48-A32B-F805C1520013}"/>
              </a:ext>
            </a:extLst>
          </p:cNvPr>
          <p:cNvGraphicFramePr>
            <a:graphicFrameLocks/>
          </p:cNvGraphicFramePr>
          <p:nvPr/>
        </p:nvGraphicFramePr>
        <p:xfrm>
          <a:off x="6796881" y="1253570"/>
          <a:ext cx="4572000" cy="4126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6E04550-98FA-93AB-9BAB-9A8FE6429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282C5-A944-4FF8-B4AA-75A12FF5F477}" type="datetime1">
              <a:rPr lang="en-US" smtClean="0"/>
              <a:t>8/17/2024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2BA04E3-E7D4-B807-5F3C-1CA9810B3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D076438-6BC6-F6C8-5377-DDC7C491B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7524DF-7980-6FD7-0B2A-019FDAE1EE0A}"/>
                  </a:ext>
                </a:extLst>
              </p14:cNvPr>
              <p14:cNvContentPartPr/>
              <p14:nvPr/>
            </p14:nvContentPartPr>
            <p14:xfrm>
              <a:off x="1945030" y="2012282"/>
              <a:ext cx="551880" cy="442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7524DF-7980-6FD7-0B2A-019FDAE1EE0A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936390" y="2003642"/>
                <a:ext cx="569520" cy="6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0D4143EA-1A8C-EA32-92EE-3035692F9F7F}"/>
                  </a:ext>
                </a:extLst>
              </p14:cNvPr>
              <p14:cNvContentPartPr/>
              <p14:nvPr/>
            </p14:nvContentPartPr>
            <p14:xfrm>
              <a:off x="4468990" y="1880162"/>
              <a:ext cx="555480" cy="644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0D4143EA-1A8C-EA32-92EE-3035692F9F7F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459990" y="1871522"/>
                <a:ext cx="573120" cy="8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314EF6B-4011-41AC-18F1-AA4A432F1835}"/>
                  </a:ext>
                </a:extLst>
              </p14:cNvPr>
              <p14:cNvContentPartPr/>
              <p14:nvPr/>
            </p14:nvContentPartPr>
            <p14:xfrm>
              <a:off x="1816510" y="3907682"/>
              <a:ext cx="1467000" cy="10141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314EF6B-4011-41AC-18F1-AA4A432F1835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807870" y="3899042"/>
                <a:ext cx="1484640" cy="10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EEA1B17-AF6B-D7B4-AFE6-026DEEBB42CE}"/>
                  </a:ext>
                </a:extLst>
              </p14:cNvPr>
              <p14:cNvContentPartPr/>
              <p14:nvPr/>
            </p14:nvContentPartPr>
            <p14:xfrm>
              <a:off x="4480150" y="4437242"/>
              <a:ext cx="1315440" cy="830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EEA1B17-AF6B-D7B4-AFE6-026DEEBB42C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1510" y="4428602"/>
                <a:ext cx="1333080" cy="84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C29C0948-19D4-5D93-8365-3229FEEB5B92}"/>
                  </a:ext>
                </a:extLst>
              </p14:cNvPr>
              <p14:cNvContentPartPr/>
              <p14:nvPr/>
            </p14:nvContentPartPr>
            <p14:xfrm>
              <a:off x="1901470" y="5967962"/>
              <a:ext cx="192960" cy="70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C29C0948-19D4-5D93-8365-3229FEEB5B9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892470" y="5958962"/>
                <a:ext cx="210600" cy="88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71D6B4A7-CF34-BC97-B421-601EF3112C5B}"/>
              </a:ext>
            </a:extLst>
          </p:cNvPr>
          <p:cNvGrpSpPr/>
          <p:nvPr/>
        </p:nvGrpSpPr>
        <p:grpSpPr>
          <a:xfrm>
            <a:off x="6642670" y="1401362"/>
            <a:ext cx="606600" cy="386280"/>
            <a:chOff x="6642670" y="1401362"/>
            <a:chExt cx="606600" cy="386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40EF2A3-FE6A-8AA8-746B-74081A8F776B}"/>
                    </a:ext>
                  </a:extLst>
                </p14:cNvPr>
                <p14:cNvContentPartPr/>
                <p14:nvPr/>
              </p14:nvContentPartPr>
              <p14:xfrm>
                <a:off x="6671830" y="1420082"/>
                <a:ext cx="138960" cy="36756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40EF2A3-FE6A-8AA8-746B-74081A8F776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62830" y="1411442"/>
                  <a:ext cx="15660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45387D7-D40D-27C2-E1D9-2CC2031C12F0}"/>
                    </a:ext>
                  </a:extLst>
                </p14:cNvPr>
                <p14:cNvContentPartPr/>
                <p14:nvPr/>
              </p14:nvContentPartPr>
              <p14:xfrm>
                <a:off x="6642670" y="1617002"/>
                <a:ext cx="166680" cy="1296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45387D7-D40D-27C2-E1D9-2CC2031C12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6634030" y="1608362"/>
                  <a:ext cx="18432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E773F75E-FADD-922B-1DD5-0988B69E0BCD}"/>
                    </a:ext>
                  </a:extLst>
                </p14:cNvPr>
                <p14:cNvContentPartPr/>
                <p14:nvPr/>
              </p14:nvContentPartPr>
              <p14:xfrm>
                <a:off x="6862990" y="1604402"/>
                <a:ext cx="79200" cy="1008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E773F75E-FADD-922B-1DD5-0988B69E0BC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6854350" y="1595762"/>
                  <a:ext cx="968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B9F16031-8E04-0BF7-222C-EC61F3C8E595}"/>
                    </a:ext>
                  </a:extLst>
                </p14:cNvPr>
                <p14:cNvContentPartPr/>
                <p14:nvPr/>
              </p14:nvContentPartPr>
              <p14:xfrm>
                <a:off x="6921310" y="1517282"/>
                <a:ext cx="107280" cy="1533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B9F16031-8E04-0BF7-222C-EC61F3C8E59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912310" y="1508642"/>
                  <a:ext cx="12492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D0E4D58-C9C0-F5CF-65F3-726C70D9AC30}"/>
                    </a:ext>
                  </a:extLst>
                </p14:cNvPr>
                <p14:cNvContentPartPr/>
                <p14:nvPr/>
              </p14:nvContentPartPr>
              <p14:xfrm>
                <a:off x="7064230" y="1401362"/>
                <a:ext cx="185040" cy="1904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D0E4D58-C9C0-F5CF-65F3-726C70D9AC3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7055590" y="1392722"/>
                  <a:ext cx="202680" cy="20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FCB6C1A2-064C-D363-2DCA-29A868581B3B}"/>
                  </a:ext>
                </a:extLst>
              </p14:cNvPr>
              <p14:cNvContentPartPr/>
              <p14:nvPr/>
            </p14:nvContentPartPr>
            <p14:xfrm>
              <a:off x="9213070" y="4956002"/>
              <a:ext cx="295920" cy="561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FCB6C1A2-064C-D363-2DCA-29A868581B3B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9204070" y="4947362"/>
                <a:ext cx="313560" cy="7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BC1B31D4-E107-7046-869E-9135EA555B1C}"/>
                  </a:ext>
                </a:extLst>
              </p14:cNvPr>
              <p14:cNvContentPartPr/>
              <p14:nvPr/>
            </p14:nvContentPartPr>
            <p14:xfrm>
              <a:off x="8688910" y="3161042"/>
              <a:ext cx="43200" cy="4140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BC1B31D4-E107-7046-869E-9135EA555B1C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8679910" y="3152402"/>
                <a:ext cx="6084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46D90239-943F-1555-90FF-AFA00500401F}"/>
                  </a:ext>
                </a:extLst>
              </p14:cNvPr>
              <p14:cNvContentPartPr/>
              <p14:nvPr/>
            </p14:nvContentPartPr>
            <p14:xfrm>
              <a:off x="8662990" y="4726682"/>
              <a:ext cx="128160" cy="25200"/>
            </p14:xfrm>
          </p:contentPart>
        </mc:Choice>
        <mc:Fallback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46D90239-943F-1555-90FF-AFA00500401F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653990" y="4718042"/>
                <a:ext cx="14580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EAC35B3A-B9FD-C5E1-2FFF-2CD91073D450}"/>
                  </a:ext>
                </a:extLst>
              </p14:cNvPr>
              <p14:cNvContentPartPr/>
              <p14:nvPr/>
            </p14:nvContentPartPr>
            <p14:xfrm>
              <a:off x="8700430" y="3166082"/>
              <a:ext cx="46440" cy="4644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EAC35B3A-B9FD-C5E1-2FFF-2CD91073D450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691430" y="3157082"/>
                <a:ext cx="6408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E7746AB-4255-D47E-C3FD-FD187E325A85}"/>
                  </a:ext>
                </a:extLst>
              </p14:cNvPr>
              <p14:cNvContentPartPr/>
              <p14:nvPr/>
            </p14:nvContentPartPr>
            <p14:xfrm>
              <a:off x="7709710" y="1821482"/>
              <a:ext cx="88560" cy="15768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E7746AB-4255-D47E-C3FD-FD187E325A8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701070" y="1812842"/>
                <a:ext cx="106200" cy="175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3438629D-DA42-A5B0-E549-B5DB9599D87C}"/>
              </a:ext>
            </a:extLst>
          </p:cNvPr>
          <p:cNvGrpSpPr/>
          <p:nvPr/>
        </p:nvGrpSpPr>
        <p:grpSpPr>
          <a:xfrm>
            <a:off x="7827790" y="952442"/>
            <a:ext cx="712440" cy="641880"/>
            <a:chOff x="7827790" y="952442"/>
            <a:chExt cx="712440" cy="641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EC54F1C-1EB5-389A-D333-4B014E7AF608}"/>
                    </a:ext>
                  </a:extLst>
                </p14:cNvPr>
                <p14:cNvContentPartPr/>
                <p14:nvPr/>
              </p14:nvContentPartPr>
              <p14:xfrm>
                <a:off x="7827790" y="1500362"/>
                <a:ext cx="99000" cy="939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EC54F1C-1EB5-389A-D333-4B014E7AF60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818790" y="1491362"/>
                  <a:ext cx="1166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1CFEDAAF-16FA-4F58-5C8D-C06EFA841B1F}"/>
                    </a:ext>
                  </a:extLst>
                </p14:cNvPr>
                <p14:cNvContentPartPr/>
                <p14:nvPr/>
              </p14:nvContentPartPr>
              <p14:xfrm>
                <a:off x="7986910" y="1335122"/>
                <a:ext cx="107280" cy="1062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1CFEDAAF-16FA-4F58-5C8D-C06EFA841B1F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977910" y="1326482"/>
                  <a:ext cx="12492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8545B75A-69B8-8163-425C-A1EC655D132D}"/>
                    </a:ext>
                  </a:extLst>
                </p14:cNvPr>
                <p14:cNvContentPartPr/>
                <p14:nvPr/>
              </p14:nvContentPartPr>
              <p14:xfrm>
                <a:off x="7982590" y="1121282"/>
                <a:ext cx="24480" cy="997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8545B75A-69B8-8163-425C-A1EC655D132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973590" y="1112642"/>
                  <a:ext cx="421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302D99D-16D3-B813-BDD8-2B9C3CF296D6}"/>
                    </a:ext>
                  </a:extLst>
                </p14:cNvPr>
                <p14:cNvContentPartPr/>
                <p14:nvPr/>
              </p14:nvContentPartPr>
              <p14:xfrm>
                <a:off x="8034430" y="1032722"/>
                <a:ext cx="20880" cy="1364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302D99D-16D3-B813-BDD8-2B9C3CF296D6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025790" y="1024082"/>
                  <a:ext cx="3852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5440CED8-4EEA-9496-D580-39779AAB3BD1}"/>
                    </a:ext>
                  </a:extLst>
                </p14:cNvPr>
                <p14:cNvContentPartPr/>
                <p14:nvPr/>
              </p14:nvContentPartPr>
              <p14:xfrm>
                <a:off x="7952350" y="952442"/>
                <a:ext cx="79920" cy="792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5440CED8-4EEA-9496-D580-39779AAB3BD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943710" y="943802"/>
                  <a:ext cx="975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0B813EB-A923-0B05-D94C-FB42AD393C8A}"/>
                    </a:ext>
                  </a:extLst>
                </p14:cNvPr>
                <p14:cNvContentPartPr/>
                <p14:nvPr/>
              </p14:nvContentPartPr>
              <p14:xfrm>
                <a:off x="8153950" y="1318922"/>
                <a:ext cx="73440" cy="601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0B813EB-A923-0B05-D94C-FB42AD393C8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45310" y="1309922"/>
                  <a:ext cx="9108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49C08E3-B594-9533-93B2-AAFBE9E9B5A2}"/>
                    </a:ext>
                  </a:extLst>
                </p14:cNvPr>
                <p14:cNvContentPartPr/>
                <p14:nvPr/>
              </p14:nvContentPartPr>
              <p14:xfrm>
                <a:off x="8272390" y="1132442"/>
                <a:ext cx="159120" cy="16488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49C08E3-B594-9533-93B2-AAFBE9E9B5A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263390" y="1123442"/>
                  <a:ext cx="17676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2AF9096-6A37-BC64-3701-8880FDB8C41E}"/>
                    </a:ext>
                  </a:extLst>
                </p14:cNvPr>
                <p14:cNvContentPartPr/>
                <p14:nvPr/>
              </p14:nvContentPartPr>
              <p14:xfrm>
                <a:off x="8411710" y="1062602"/>
                <a:ext cx="128520" cy="1609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2AF9096-6A37-BC64-3701-8880FDB8C41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403070" y="1053962"/>
                  <a:ext cx="146160" cy="178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69F07E1B-B2C5-D1AF-6480-040541F758CD}"/>
                  </a:ext>
                </a:extLst>
              </p14:cNvPr>
              <p14:cNvContentPartPr/>
              <p14:nvPr/>
            </p14:nvContentPartPr>
            <p14:xfrm>
              <a:off x="10139710" y="4288202"/>
              <a:ext cx="153360" cy="1123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69F07E1B-B2C5-D1AF-6480-040541F758CD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0131070" y="4279202"/>
                <a:ext cx="171000" cy="12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03D30D54-F168-7EFB-FDFB-2CD776032250}"/>
              </a:ext>
            </a:extLst>
          </p:cNvPr>
          <p:cNvGrpSpPr/>
          <p:nvPr/>
        </p:nvGrpSpPr>
        <p:grpSpPr>
          <a:xfrm>
            <a:off x="10458670" y="3711842"/>
            <a:ext cx="551160" cy="513360"/>
            <a:chOff x="10458670" y="3711842"/>
            <a:chExt cx="551160" cy="513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7C0447F-5B1A-12C5-FE51-697354FF6CF9}"/>
                    </a:ext>
                  </a:extLst>
                </p14:cNvPr>
                <p14:cNvContentPartPr/>
                <p14:nvPr/>
              </p14:nvContentPartPr>
              <p14:xfrm>
                <a:off x="10458670" y="4128722"/>
                <a:ext cx="132120" cy="964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7C0447F-5B1A-12C5-FE51-697354FF6CF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450030" y="4119722"/>
                  <a:ext cx="1497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1CE02B5-ED3B-8F4A-06B6-E89E6F9C5196}"/>
                    </a:ext>
                  </a:extLst>
                </p14:cNvPr>
                <p14:cNvContentPartPr/>
                <p14:nvPr/>
              </p14:nvContentPartPr>
              <p14:xfrm>
                <a:off x="10514470" y="3917402"/>
                <a:ext cx="19080" cy="1350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1CE02B5-ED3B-8F4A-06B6-E89E6F9C519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505470" y="3908762"/>
                  <a:ext cx="367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C453C0F-9ACD-6A4D-F2D3-31B89A62F838}"/>
                    </a:ext>
                  </a:extLst>
                </p14:cNvPr>
                <p14:cNvContentPartPr/>
                <p14:nvPr/>
              </p14:nvContentPartPr>
              <p14:xfrm>
                <a:off x="10561630" y="3884642"/>
                <a:ext cx="9360" cy="1069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C453C0F-9ACD-6A4D-F2D3-31B89A62F83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552990" y="3875642"/>
                  <a:ext cx="270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054B8BB-0074-0080-9073-A23BFB18F59B}"/>
                    </a:ext>
                  </a:extLst>
                </p14:cNvPr>
                <p14:cNvContentPartPr/>
                <p14:nvPr/>
              </p14:nvContentPartPr>
              <p14:xfrm>
                <a:off x="10467310" y="3711842"/>
                <a:ext cx="65160" cy="1087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054B8BB-0074-0080-9073-A23BFB18F59B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458310" y="3703202"/>
                  <a:ext cx="8280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E3F7196-7001-C14D-1DE4-48F781CE427A}"/>
                    </a:ext>
                  </a:extLst>
                </p14:cNvPr>
                <p14:cNvContentPartPr/>
                <p14:nvPr/>
              </p14:nvContentPartPr>
              <p14:xfrm>
                <a:off x="10667830" y="4158242"/>
                <a:ext cx="86400" cy="183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E3F7196-7001-C14D-1DE4-48F781CE427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659190" y="4149242"/>
                  <a:ext cx="104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8858E9D-B3A9-3DCC-E18C-0D1EBF3B3B82}"/>
                    </a:ext>
                  </a:extLst>
                </p14:cNvPr>
                <p14:cNvContentPartPr/>
                <p14:nvPr/>
              </p14:nvContentPartPr>
              <p14:xfrm>
                <a:off x="10861510" y="4038722"/>
                <a:ext cx="84240" cy="1180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8858E9D-B3A9-3DCC-E18C-0D1EBF3B3B82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0852870" y="4029722"/>
                  <a:ext cx="1018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AC8C8959-8BB1-7299-1922-7203D45935BB}"/>
                    </a:ext>
                  </a:extLst>
                </p14:cNvPr>
                <p14:cNvContentPartPr/>
                <p14:nvPr/>
              </p14:nvContentPartPr>
              <p14:xfrm>
                <a:off x="10920190" y="3926762"/>
                <a:ext cx="89640" cy="378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AC8C8959-8BB1-7299-1922-7203D45935B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911190" y="3918122"/>
                  <a:ext cx="107280" cy="55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29564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4" y="625419"/>
            <a:ext cx="6858000" cy="4193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4507" y="5316231"/>
            <a:ext cx="3724275" cy="68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Have a net positive charge at pH 7.0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43625" y="4797431"/>
            <a:ext cx="19812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~ 12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0544" y="4864827"/>
            <a:ext cx="19812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~ 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54506" y="4769231"/>
            <a:ext cx="19812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pK</a:t>
            </a:r>
            <a:r>
              <a:rPr lang="en-US" b="1" baseline="-25000" dirty="0">
                <a:solidFill>
                  <a:srgbClr val="FF0000"/>
                </a:solidFill>
                <a:latin typeface="Arial" panose="020B0604020202020204" pitchFamily="34" charset="0"/>
              </a:rPr>
              <a:t>a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 ~ 10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CC8B2F-A4F1-4B7E-84A7-0E402C69888E}"/>
              </a:ext>
            </a:extLst>
          </p:cNvPr>
          <p:cNvSpPr txBox="1"/>
          <p:nvPr/>
        </p:nvSpPr>
        <p:spPr>
          <a:xfrm>
            <a:off x="5044283" y="5227793"/>
            <a:ext cx="3724275" cy="98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Positive charge when protonated</a:t>
            </a:r>
          </a:p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10% Protonated at pH 7.0</a:t>
            </a:r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0000000-0008-0000-0000-000002000000}"/>
              </a:ext>
            </a:extLst>
          </p:cNvPr>
          <p:cNvGraphicFramePr>
            <a:graphicFrameLocks/>
          </p:cNvGraphicFramePr>
          <p:nvPr/>
        </p:nvGraphicFramePr>
        <p:xfrm>
          <a:off x="7081467" y="1313515"/>
          <a:ext cx="5624513" cy="3662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A52F282-5345-4490-8986-CB2A59A21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5412E-341E-4646-93A1-BC3F7D9FC9EE}" type="datetime1">
              <a:rPr lang="en-US" smtClean="0"/>
              <a:t>8/17/2024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E4436E3-E02C-57E6-AC6E-3FF50987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F52EE4-F01C-657C-6958-F9B9D61D3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C5D02E6-5C16-C600-0622-E08B4FD49E49}"/>
                  </a:ext>
                </a:extLst>
              </p14:cNvPr>
              <p14:cNvContentPartPr/>
              <p14:nvPr/>
            </p14:nvContentPartPr>
            <p14:xfrm>
              <a:off x="728230" y="908162"/>
              <a:ext cx="489960" cy="766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C5D02E6-5C16-C600-0622-E08B4FD49E4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19590" y="899522"/>
                <a:ext cx="507600" cy="9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1395B23-400E-BCB3-7D6A-93B992F6D71A}"/>
                  </a:ext>
                </a:extLst>
              </p14:cNvPr>
              <p14:cNvContentPartPr/>
              <p14:nvPr/>
            </p14:nvContentPartPr>
            <p14:xfrm>
              <a:off x="859630" y="1079522"/>
              <a:ext cx="717480" cy="45144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1395B23-400E-BCB3-7D6A-93B992F6D71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50990" y="1070522"/>
                <a:ext cx="735120" cy="46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693CFB5B-F732-9AEA-587E-8503CF2C31F4}"/>
                  </a:ext>
                </a:extLst>
              </p14:cNvPr>
              <p14:cNvContentPartPr/>
              <p14:nvPr/>
            </p14:nvContentPartPr>
            <p14:xfrm>
              <a:off x="987790" y="3846842"/>
              <a:ext cx="712440" cy="5256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693CFB5B-F732-9AEA-587E-8503CF2C31F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8790" y="3838202"/>
                <a:ext cx="730080" cy="54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0D96E3CF-678D-87E2-3F59-9581705D4AD1}"/>
                  </a:ext>
                </a:extLst>
              </p14:cNvPr>
              <p14:cNvContentPartPr/>
              <p14:nvPr/>
            </p14:nvContentPartPr>
            <p14:xfrm>
              <a:off x="3430030" y="943802"/>
              <a:ext cx="957960" cy="56808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0D96E3CF-678D-87E2-3F59-9581705D4AD1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421030" y="935162"/>
                <a:ext cx="975600" cy="58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DB6730A0-968A-D9A8-A078-70E8C05A7CD2}"/>
                  </a:ext>
                </a:extLst>
              </p14:cNvPr>
              <p14:cNvContentPartPr/>
              <p14:nvPr/>
            </p14:nvContentPartPr>
            <p14:xfrm>
              <a:off x="3141670" y="3850802"/>
              <a:ext cx="1545120" cy="7952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DB6730A0-968A-D9A8-A078-70E8C05A7CD2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132670" y="3841802"/>
                <a:ext cx="1562760" cy="81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1F498D2-E5A1-C4F9-A872-33C3ED8D796C}"/>
                  </a:ext>
                </a:extLst>
              </p14:cNvPr>
              <p14:cNvContentPartPr/>
              <p14:nvPr/>
            </p14:nvContentPartPr>
            <p14:xfrm>
              <a:off x="5586070" y="1024442"/>
              <a:ext cx="817560" cy="4734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1F498D2-E5A1-C4F9-A872-33C3ED8D796C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77430" y="1015442"/>
                <a:ext cx="835200" cy="49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AD77679-5551-B93F-FBDB-E98172EC4EA2}"/>
                  </a:ext>
                </a:extLst>
              </p14:cNvPr>
              <p14:cNvContentPartPr/>
              <p14:nvPr/>
            </p14:nvContentPartPr>
            <p14:xfrm>
              <a:off x="5459710" y="2906522"/>
              <a:ext cx="1390680" cy="88488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AD77679-5551-B93F-FBDB-E98172EC4EA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51070" y="2897882"/>
                <a:ext cx="1408320" cy="902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DE43E67-5436-37D7-EDAB-27E5D8F9182A}"/>
                  </a:ext>
                </a:extLst>
              </p14:cNvPr>
              <p14:cNvContentPartPr/>
              <p14:nvPr/>
            </p14:nvContentPartPr>
            <p14:xfrm>
              <a:off x="1017670" y="5138162"/>
              <a:ext cx="721080" cy="10296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DE43E67-5436-37D7-EDAB-27E5D8F9182A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009030" y="5129162"/>
                <a:ext cx="7387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76491A36-F20D-2F78-3DB3-D3F2FA11E158}"/>
                  </a:ext>
                </a:extLst>
              </p14:cNvPr>
              <p14:cNvContentPartPr/>
              <p14:nvPr/>
            </p14:nvContentPartPr>
            <p14:xfrm>
              <a:off x="3541630" y="5247962"/>
              <a:ext cx="727920" cy="4320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76491A36-F20D-2F78-3DB3-D3F2FA11E158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532630" y="5238962"/>
                <a:ext cx="7455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4AF592F-7472-6C61-EA65-CB1690834962}"/>
                  </a:ext>
                </a:extLst>
              </p14:cNvPr>
              <p14:cNvContentPartPr/>
              <p14:nvPr/>
            </p14:nvContentPartPr>
            <p14:xfrm>
              <a:off x="5910430" y="5253002"/>
              <a:ext cx="422640" cy="45000"/>
            </p14:xfrm>
          </p:contentPart>
        </mc:Choice>
        <mc:Fallback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4AF592F-7472-6C61-EA65-CB1690834962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5901790" y="5244362"/>
                <a:ext cx="440280" cy="6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D8BB8593-6419-380B-8059-09DC5C5FC6C3}"/>
              </a:ext>
            </a:extLst>
          </p:cNvPr>
          <p:cNvGrpSpPr/>
          <p:nvPr/>
        </p:nvGrpSpPr>
        <p:grpSpPr>
          <a:xfrm>
            <a:off x="7093030" y="1363202"/>
            <a:ext cx="624600" cy="475920"/>
            <a:chOff x="7093030" y="1363202"/>
            <a:chExt cx="624600" cy="47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C87E07D6-FFCB-4735-2476-9AF90F647A4C}"/>
                    </a:ext>
                  </a:extLst>
                </p14:cNvPr>
                <p14:cNvContentPartPr/>
                <p14:nvPr/>
              </p14:nvContentPartPr>
              <p14:xfrm>
                <a:off x="7143070" y="1373642"/>
                <a:ext cx="142560" cy="42228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C87E07D6-FFCB-4735-2476-9AF90F647A4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134430" y="1365002"/>
                  <a:ext cx="16020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7A64859-9A90-ECFC-E611-EF7DCFC43030}"/>
                    </a:ext>
                  </a:extLst>
                </p14:cNvPr>
                <p14:cNvContentPartPr/>
                <p14:nvPr/>
              </p14:nvContentPartPr>
              <p14:xfrm>
                <a:off x="7093030" y="1662722"/>
                <a:ext cx="200520" cy="17640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7A64859-9A90-ECFC-E611-EF7DCFC4303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084030" y="1653722"/>
                  <a:ext cx="2181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AB3F9A34-E066-6616-CE64-7A7873A826EF}"/>
                    </a:ext>
                  </a:extLst>
                </p14:cNvPr>
                <p14:cNvContentPartPr/>
                <p14:nvPr/>
              </p14:nvContentPartPr>
              <p14:xfrm>
                <a:off x="7352230" y="1498562"/>
                <a:ext cx="171000" cy="1728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AB3F9A34-E066-6616-CE64-7A7873A826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343590" y="1489562"/>
                  <a:ext cx="18864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6414876B-C5EC-7CDD-2923-D74288164691}"/>
                    </a:ext>
                  </a:extLst>
                </p14:cNvPr>
                <p14:cNvContentPartPr/>
                <p14:nvPr/>
              </p14:nvContentPartPr>
              <p14:xfrm>
                <a:off x="7541950" y="1363202"/>
                <a:ext cx="140760" cy="1940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6414876B-C5EC-7CDD-2923-D74288164691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533310" y="1354202"/>
                  <a:ext cx="1584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9F3B16F-E18A-F140-EF2A-08FCDF45A655}"/>
                    </a:ext>
                  </a:extLst>
                </p14:cNvPr>
                <p14:cNvContentPartPr/>
                <p14:nvPr/>
              </p14:nvContentPartPr>
              <p14:xfrm>
                <a:off x="7586590" y="1453202"/>
                <a:ext cx="131040" cy="410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9F3B16F-E18A-F140-EF2A-08FCDF45A65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577590" y="1444202"/>
                  <a:ext cx="148680" cy="5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27A0629D-D291-C7F4-679C-88BFBD95808D}"/>
                  </a:ext>
                </a:extLst>
              </p14:cNvPr>
              <p14:cNvContentPartPr/>
              <p14:nvPr/>
            </p14:nvContentPartPr>
            <p14:xfrm>
              <a:off x="9978430" y="4817762"/>
              <a:ext cx="322560" cy="147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27A0629D-D291-C7F4-679C-88BFBD95808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969790" y="4808762"/>
                <a:ext cx="34020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4F97312-812C-2EAF-F964-B9E8E57E6747}"/>
                  </a:ext>
                </a:extLst>
              </p14:cNvPr>
              <p14:cNvContentPartPr/>
              <p14:nvPr/>
            </p14:nvContentPartPr>
            <p14:xfrm>
              <a:off x="5556910" y="4781762"/>
              <a:ext cx="1141920" cy="532080"/>
            </p14:xfrm>
          </p:contentPart>
        </mc:Choice>
        <mc:Fallback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4F97312-812C-2EAF-F964-B9E8E57E674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47910" y="4772762"/>
                <a:ext cx="1159560" cy="54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1FC1ABC-566C-FD49-6279-A0C91E8B91D0}"/>
                  </a:ext>
                </a:extLst>
              </p14:cNvPr>
              <p14:cNvContentPartPr/>
              <p14:nvPr/>
            </p14:nvContentPartPr>
            <p14:xfrm>
              <a:off x="9335110" y="2991842"/>
              <a:ext cx="86400" cy="5148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1FC1ABC-566C-FD49-6279-A0C91E8B91D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9326470" y="2983202"/>
                <a:ext cx="10404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A69567E7-C849-B0F3-23E8-480DF4A38825}"/>
                  </a:ext>
                </a:extLst>
              </p14:cNvPr>
              <p14:cNvContentPartPr/>
              <p14:nvPr/>
            </p14:nvContentPartPr>
            <p14:xfrm>
              <a:off x="9283270" y="4545602"/>
              <a:ext cx="151920" cy="291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A69567E7-C849-B0F3-23E8-480DF4A3882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9274630" y="4536602"/>
                <a:ext cx="169560" cy="46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3" name="Group 32">
            <a:extLst>
              <a:ext uri="{FF2B5EF4-FFF2-40B4-BE49-F238E27FC236}">
                <a16:creationId xmlns:a16="http://schemas.microsoft.com/office/drawing/2014/main" id="{9FF2EB92-40AA-1ECE-FAE1-FC75FF5A7719}"/>
              </a:ext>
            </a:extLst>
          </p:cNvPr>
          <p:cNvGrpSpPr/>
          <p:nvPr/>
        </p:nvGrpSpPr>
        <p:grpSpPr>
          <a:xfrm>
            <a:off x="9326470" y="2969522"/>
            <a:ext cx="112320" cy="83520"/>
            <a:chOff x="9326470" y="2969522"/>
            <a:chExt cx="112320" cy="83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4DB2B86-0448-CBB9-6A80-079370C4468F}"/>
                    </a:ext>
                  </a:extLst>
                </p14:cNvPr>
                <p14:cNvContentPartPr/>
                <p14:nvPr/>
              </p14:nvContentPartPr>
              <p14:xfrm>
                <a:off x="9326470" y="2969522"/>
                <a:ext cx="112320" cy="835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4DB2B86-0448-CBB9-6A80-079370C4468F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9317830" y="2960882"/>
                  <a:ext cx="1299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22ABF0E-AE9A-5E9B-A5B9-9501DF63B10E}"/>
                    </a:ext>
                  </a:extLst>
                </p14:cNvPr>
                <p14:cNvContentPartPr/>
                <p14:nvPr/>
              </p14:nvContentPartPr>
              <p14:xfrm>
                <a:off x="9409990" y="3005522"/>
                <a:ext cx="7920" cy="32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22ABF0E-AE9A-5E9B-A5B9-9501DF63B10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400990" y="2996882"/>
                  <a:ext cx="25560" cy="2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8C39BE0-25AE-39E2-CF3A-05BE03E9FB64}"/>
              </a:ext>
            </a:extLst>
          </p:cNvPr>
          <p:cNvGrpSpPr/>
          <p:nvPr/>
        </p:nvGrpSpPr>
        <p:grpSpPr>
          <a:xfrm>
            <a:off x="8026870" y="1962962"/>
            <a:ext cx="885600" cy="704520"/>
            <a:chOff x="8026870" y="1962962"/>
            <a:chExt cx="885600" cy="70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2CA05A1-9039-1755-B3EE-1670171F678B}"/>
                    </a:ext>
                  </a:extLst>
                </p14:cNvPr>
                <p14:cNvContentPartPr/>
                <p14:nvPr/>
              </p14:nvContentPartPr>
              <p14:xfrm>
                <a:off x="8608270" y="1962962"/>
                <a:ext cx="304200" cy="3164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2CA05A1-9039-1755-B3EE-1670171F678B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599270" y="1954322"/>
                  <a:ext cx="32184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A969369-8281-80DD-5C05-AFC6B29F76DD}"/>
                    </a:ext>
                  </a:extLst>
                </p14:cNvPr>
                <p14:cNvContentPartPr/>
                <p14:nvPr/>
              </p14:nvContentPartPr>
              <p14:xfrm>
                <a:off x="8592430" y="2231162"/>
                <a:ext cx="49680" cy="716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A969369-8281-80DD-5C05-AFC6B29F76D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583790" y="2222522"/>
                  <a:ext cx="6732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E7DC20B7-7DDB-240F-CE68-826413202E88}"/>
                    </a:ext>
                  </a:extLst>
                </p14:cNvPr>
                <p14:cNvContentPartPr/>
                <p14:nvPr/>
              </p14:nvContentPartPr>
              <p14:xfrm>
                <a:off x="8026870" y="2544002"/>
                <a:ext cx="56160" cy="1234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E7DC20B7-7DDB-240F-CE68-826413202E88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018230" y="2535362"/>
                  <a:ext cx="738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420F96F-1550-53E8-15AB-4D3772ED9858}"/>
                    </a:ext>
                  </a:extLst>
                </p14:cNvPr>
                <p14:cNvContentPartPr/>
                <p14:nvPr/>
              </p14:nvContentPartPr>
              <p14:xfrm>
                <a:off x="8056030" y="2472002"/>
                <a:ext cx="194400" cy="1429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420F96F-1550-53E8-15AB-4D3772ED9858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047030" y="2463362"/>
                  <a:ext cx="2120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61A88CD-B2FC-7386-2536-6203907D6256}"/>
                    </a:ext>
                  </a:extLst>
                </p14:cNvPr>
                <p14:cNvContentPartPr/>
                <p14:nvPr/>
              </p14:nvContentPartPr>
              <p14:xfrm>
                <a:off x="8162950" y="2435642"/>
                <a:ext cx="41400" cy="295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61A88CD-B2FC-7386-2536-6203907D625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153950" y="2427002"/>
                  <a:ext cx="590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6ADDEE9-1251-ED21-A20C-4D9509F524F5}"/>
                    </a:ext>
                  </a:extLst>
                </p14:cNvPr>
                <p14:cNvContentPartPr/>
                <p14:nvPr/>
              </p14:nvContentPartPr>
              <p14:xfrm>
                <a:off x="8250070" y="2415482"/>
                <a:ext cx="84600" cy="1332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6ADDEE9-1251-ED21-A20C-4D9509F524F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241430" y="2406842"/>
                  <a:ext cx="1022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B7E2F5E-0CD7-28F1-D7D7-BE47E6C27CBC}"/>
                    </a:ext>
                  </a:extLst>
                </p14:cNvPr>
                <p14:cNvContentPartPr/>
                <p14:nvPr/>
              </p14:nvContentPartPr>
              <p14:xfrm>
                <a:off x="8274550" y="2308562"/>
                <a:ext cx="96480" cy="676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B7E2F5E-0CD7-28F1-D7D7-BE47E6C27CB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265910" y="2299922"/>
                  <a:ext cx="1141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62E4966-3CEE-EBA5-7556-00C4CC151420}"/>
                    </a:ext>
                  </a:extLst>
                </p14:cNvPr>
                <p14:cNvContentPartPr/>
                <p14:nvPr/>
              </p14:nvContentPartPr>
              <p14:xfrm>
                <a:off x="8294350" y="2281202"/>
                <a:ext cx="73080" cy="1008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62E4966-3CEE-EBA5-7556-00C4CC151420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285710" y="2272202"/>
                  <a:ext cx="9072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BAF468C0-1E21-1B4E-585A-311239F91EDE}"/>
                  </a:ext>
                </a:extLst>
              </p14:cNvPr>
              <p14:cNvContentPartPr/>
              <p14:nvPr/>
            </p14:nvContentPartPr>
            <p14:xfrm>
              <a:off x="6123910" y="3427442"/>
              <a:ext cx="426960" cy="32148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BAF468C0-1E21-1B4E-585A-311239F91ED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6115270" y="3418442"/>
                <a:ext cx="444600" cy="33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CC36612D-8163-BA8A-D098-4B41CB5EC5D3}"/>
              </a:ext>
            </a:extLst>
          </p:cNvPr>
          <p:cNvGrpSpPr/>
          <p:nvPr/>
        </p:nvGrpSpPr>
        <p:grpSpPr>
          <a:xfrm>
            <a:off x="9866110" y="3735962"/>
            <a:ext cx="711000" cy="417600"/>
            <a:chOff x="9866110" y="3735962"/>
            <a:chExt cx="711000" cy="417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916ABF46-9609-2F2A-96E9-4D18A9F67DC5}"/>
                    </a:ext>
                  </a:extLst>
                </p14:cNvPr>
                <p14:cNvContentPartPr/>
                <p14:nvPr/>
              </p14:nvContentPartPr>
              <p14:xfrm>
                <a:off x="9866110" y="3946562"/>
                <a:ext cx="243720" cy="2070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916ABF46-9609-2F2A-96E9-4D18A9F67DC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857470" y="3937562"/>
                  <a:ext cx="2613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7D6A2C5-FDBC-D38D-690A-76A81B8723C7}"/>
                    </a:ext>
                  </a:extLst>
                </p14:cNvPr>
                <p14:cNvContentPartPr/>
                <p14:nvPr/>
              </p14:nvContentPartPr>
              <p14:xfrm>
                <a:off x="10038910" y="3938282"/>
                <a:ext cx="113400" cy="810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7D6A2C5-FDBC-D38D-690A-76A81B8723C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029910" y="3929642"/>
                  <a:ext cx="1310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D142453-E107-FAB8-5180-B4D7A5DBD448}"/>
                    </a:ext>
                  </a:extLst>
                </p14:cNvPr>
                <p14:cNvContentPartPr/>
                <p14:nvPr/>
              </p14:nvContentPartPr>
              <p14:xfrm>
                <a:off x="10213150" y="3843602"/>
                <a:ext cx="39600" cy="903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D142453-E107-FAB8-5180-B4D7A5DBD44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204510" y="3834602"/>
                  <a:ext cx="57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CB465B10-62CD-2C6D-47B1-D38C8B3EA27B}"/>
                    </a:ext>
                  </a:extLst>
                </p14:cNvPr>
                <p14:cNvContentPartPr/>
                <p14:nvPr/>
              </p14:nvContentPartPr>
              <p14:xfrm>
                <a:off x="10222150" y="3779162"/>
                <a:ext cx="230760" cy="13428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CB465B10-62CD-2C6D-47B1-D38C8B3EA27B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213150" y="3770162"/>
                  <a:ext cx="2484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D380346-9220-FC84-F530-B200EA06EF41}"/>
                    </a:ext>
                  </a:extLst>
                </p14:cNvPr>
                <p14:cNvContentPartPr/>
                <p14:nvPr/>
              </p14:nvContentPartPr>
              <p14:xfrm>
                <a:off x="10379470" y="3735962"/>
                <a:ext cx="31680" cy="108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D380346-9220-FC84-F530-B200EA06EF41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370470" y="3726962"/>
                  <a:ext cx="493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1FB663C-262E-ADDF-D35A-38580D06C619}"/>
                    </a:ext>
                  </a:extLst>
                </p14:cNvPr>
                <p14:cNvContentPartPr/>
                <p14:nvPr/>
              </p14:nvContentPartPr>
              <p14:xfrm>
                <a:off x="10487470" y="3740642"/>
                <a:ext cx="89640" cy="1166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1FB663C-262E-ADDF-D35A-38580D06C61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478830" y="3732002"/>
                  <a:ext cx="107280" cy="134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38F8106B-C1C2-FFAB-09AC-67ACE69DAB86}"/>
                  </a:ext>
                </a:extLst>
              </p14:cNvPr>
              <p14:cNvContentPartPr/>
              <p14:nvPr/>
            </p14:nvContentPartPr>
            <p14:xfrm>
              <a:off x="1713910" y="5222042"/>
              <a:ext cx="10800" cy="1008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38F8106B-C1C2-FFAB-09AC-67ACE69DAB86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1704910" y="5213042"/>
                <a:ext cx="28440" cy="2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823BEE84-01B3-78DD-6BBA-B75F3AAB6167}"/>
              </a:ext>
            </a:extLst>
          </p:cNvPr>
          <p:cNvGrpSpPr/>
          <p:nvPr/>
        </p:nvGrpSpPr>
        <p:grpSpPr>
          <a:xfrm>
            <a:off x="10834870" y="2982122"/>
            <a:ext cx="66960" cy="66960"/>
            <a:chOff x="10834870" y="2982122"/>
            <a:chExt cx="66960" cy="66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E19973F-187D-C25C-C0FD-1EF4C44F5CA7}"/>
                    </a:ext>
                  </a:extLst>
                </p14:cNvPr>
                <p14:cNvContentPartPr/>
                <p14:nvPr/>
              </p14:nvContentPartPr>
              <p14:xfrm>
                <a:off x="10856470" y="3005522"/>
                <a:ext cx="20160" cy="219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E19973F-187D-C25C-C0FD-1EF4C44F5CA7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847830" y="2996882"/>
                  <a:ext cx="378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0E041E73-949C-00DD-D3BC-914D7A528521}"/>
                    </a:ext>
                  </a:extLst>
                </p14:cNvPr>
                <p14:cNvContentPartPr/>
                <p14:nvPr/>
              </p14:nvContentPartPr>
              <p14:xfrm>
                <a:off x="10834870" y="2982122"/>
                <a:ext cx="66960" cy="669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0E041E73-949C-00DD-D3BC-914D7A528521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825870" y="2973122"/>
                  <a:ext cx="84600" cy="84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5" name="Group 3074">
            <a:extLst>
              <a:ext uri="{FF2B5EF4-FFF2-40B4-BE49-F238E27FC236}">
                <a16:creationId xmlns:a16="http://schemas.microsoft.com/office/drawing/2014/main" id="{D0309468-A915-E99E-C100-9A2390B94B9A}"/>
              </a:ext>
            </a:extLst>
          </p:cNvPr>
          <p:cNvGrpSpPr/>
          <p:nvPr/>
        </p:nvGrpSpPr>
        <p:grpSpPr>
          <a:xfrm>
            <a:off x="9721390" y="1883402"/>
            <a:ext cx="592200" cy="592200"/>
            <a:chOff x="9721390" y="1883402"/>
            <a:chExt cx="592200" cy="592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ECF6CD7-4E1F-5DF9-B232-7EDE36C7703E}"/>
                    </a:ext>
                  </a:extLst>
                </p14:cNvPr>
                <p14:cNvContentPartPr/>
                <p14:nvPr/>
              </p14:nvContentPartPr>
              <p14:xfrm>
                <a:off x="9960790" y="1883402"/>
                <a:ext cx="324360" cy="22392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ECF6CD7-4E1F-5DF9-B232-7EDE36C7703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952150" y="1874762"/>
                  <a:ext cx="34200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45A4F7A-1F02-2206-BD04-D87A77A67EF1}"/>
                    </a:ext>
                  </a:extLst>
                </p14:cNvPr>
                <p14:cNvContentPartPr/>
                <p14:nvPr/>
              </p14:nvContentPartPr>
              <p14:xfrm>
                <a:off x="10193710" y="1903202"/>
                <a:ext cx="119880" cy="698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45A4F7A-1F02-2206-BD04-D87A77A67EF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185070" y="1894562"/>
                  <a:ext cx="13752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AE953CF-466F-DB67-513C-24B2EE203C3F}"/>
                    </a:ext>
                  </a:extLst>
                </p14:cNvPr>
                <p14:cNvContentPartPr/>
                <p14:nvPr/>
              </p14:nvContentPartPr>
              <p14:xfrm>
                <a:off x="9721390" y="2385242"/>
                <a:ext cx="53640" cy="903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AE953CF-466F-DB67-513C-24B2EE203C3F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712390" y="2376242"/>
                  <a:ext cx="712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21D85B0-28CF-B1FC-6D15-194367560C39}"/>
                    </a:ext>
                  </a:extLst>
                </p14:cNvPr>
                <p14:cNvContentPartPr/>
                <p14:nvPr/>
              </p14:nvContentPartPr>
              <p14:xfrm>
                <a:off x="9736150" y="2398922"/>
                <a:ext cx="122040" cy="162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21D85B0-28CF-B1FC-6D15-194367560C3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727510" y="2390282"/>
                  <a:ext cx="13968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6A68E86-F79A-6C63-5C5A-31D77F823E55}"/>
                    </a:ext>
                  </a:extLst>
                </p14:cNvPr>
                <p14:cNvContentPartPr/>
                <p14:nvPr/>
              </p14:nvContentPartPr>
              <p14:xfrm>
                <a:off x="9808510" y="2293802"/>
                <a:ext cx="99720" cy="1058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6A68E86-F79A-6C63-5C5A-31D77F823E55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799870" y="2284802"/>
                  <a:ext cx="11736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EADDC30-4E4C-1F18-7DB5-9DB7A43EDA4D}"/>
                    </a:ext>
                  </a:extLst>
                </p14:cNvPr>
                <p14:cNvContentPartPr/>
                <p14:nvPr/>
              </p14:nvContentPartPr>
              <p14:xfrm>
                <a:off x="9912190" y="2274002"/>
                <a:ext cx="60840" cy="986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EADDC30-4E4C-1F18-7DB5-9DB7A43EDA4D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903190" y="2265362"/>
                  <a:ext cx="784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55438DBE-ADC6-FFE2-55D2-31450C2D8D85}"/>
                    </a:ext>
                  </a:extLst>
                </p14:cNvPr>
                <p14:cNvContentPartPr/>
                <p14:nvPr/>
              </p14:nvContentPartPr>
              <p14:xfrm>
                <a:off x="9952150" y="2239442"/>
                <a:ext cx="131040" cy="1026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55438DBE-ADC6-FFE2-55D2-31450C2D8D85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943510" y="2230442"/>
                  <a:ext cx="1486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87389C2-92DF-11CD-75F0-FA3016380FDF}"/>
                    </a:ext>
                  </a:extLst>
                </p14:cNvPr>
                <p14:cNvContentPartPr/>
                <p14:nvPr/>
              </p14:nvContentPartPr>
              <p14:xfrm>
                <a:off x="10134670" y="2294882"/>
                <a:ext cx="67320" cy="1076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87389C2-92DF-11CD-75F0-FA3016380FDF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0126030" y="2285882"/>
                  <a:ext cx="849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3072" name="Ink 3071">
                  <a:extLst>
                    <a:ext uri="{FF2B5EF4-FFF2-40B4-BE49-F238E27FC236}">
                      <a16:creationId xmlns:a16="http://schemas.microsoft.com/office/drawing/2014/main" id="{711B92DC-C652-1D12-37DB-804D068406A5}"/>
                    </a:ext>
                  </a:extLst>
                </p14:cNvPr>
                <p14:cNvContentPartPr/>
                <p14:nvPr/>
              </p14:nvContentPartPr>
              <p14:xfrm>
                <a:off x="10121710" y="2157362"/>
                <a:ext cx="77760" cy="53640"/>
              </p14:xfrm>
            </p:contentPart>
          </mc:Choice>
          <mc:Fallback>
            <p:pic>
              <p:nvPicPr>
                <p:cNvPr id="3072" name="Ink 3071">
                  <a:extLst>
                    <a:ext uri="{FF2B5EF4-FFF2-40B4-BE49-F238E27FC236}">
                      <a16:creationId xmlns:a16="http://schemas.microsoft.com/office/drawing/2014/main" id="{711B92DC-C652-1D12-37DB-804D068406A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0112710" y="2148362"/>
                  <a:ext cx="954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3073" name="Ink 3072">
                  <a:extLst>
                    <a:ext uri="{FF2B5EF4-FFF2-40B4-BE49-F238E27FC236}">
                      <a16:creationId xmlns:a16="http://schemas.microsoft.com/office/drawing/2014/main" id="{2E6366C1-6FF8-D8C6-F243-FE94A5D64E22}"/>
                    </a:ext>
                  </a:extLst>
                </p14:cNvPr>
                <p14:cNvContentPartPr/>
                <p14:nvPr/>
              </p14:nvContentPartPr>
              <p14:xfrm>
                <a:off x="10145110" y="2146202"/>
                <a:ext cx="42120" cy="106200"/>
              </p14:xfrm>
            </p:contentPart>
          </mc:Choice>
          <mc:Fallback>
            <p:pic>
              <p:nvPicPr>
                <p:cNvPr id="3073" name="Ink 3072">
                  <a:extLst>
                    <a:ext uri="{FF2B5EF4-FFF2-40B4-BE49-F238E27FC236}">
                      <a16:creationId xmlns:a16="http://schemas.microsoft.com/office/drawing/2014/main" id="{2E6366C1-6FF8-D8C6-F243-FE94A5D64E22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0136470" y="2137562"/>
                  <a:ext cx="59760" cy="12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4" name="Group 3083">
            <a:extLst>
              <a:ext uri="{FF2B5EF4-FFF2-40B4-BE49-F238E27FC236}">
                <a16:creationId xmlns:a16="http://schemas.microsoft.com/office/drawing/2014/main" id="{F2C92E1A-D32B-7538-8A28-1D0EC9128C8A}"/>
              </a:ext>
            </a:extLst>
          </p:cNvPr>
          <p:cNvGrpSpPr/>
          <p:nvPr/>
        </p:nvGrpSpPr>
        <p:grpSpPr>
          <a:xfrm>
            <a:off x="11203510" y="3559562"/>
            <a:ext cx="560880" cy="553680"/>
            <a:chOff x="11203510" y="3559562"/>
            <a:chExt cx="560880" cy="553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3076" name="Ink 3075">
                  <a:extLst>
                    <a:ext uri="{FF2B5EF4-FFF2-40B4-BE49-F238E27FC236}">
                      <a16:creationId xmlns:a16="http://schemas.microsoft.com/office/drawing/2014/main" id="{D7C304A1-37C5-2C3C-FEBC-57D398AF5F0E}"/>
                    </a:ext>
                  </a:extLst>
                </p14:cNvPr>
                <p14:cNvContentPartPr/>
                <p14:nvPr/>
              </p14:nvContentPartPr>
              <p14:xfrm>
                <a:off x="11380270" y="3943322"/>
                <a:ext cx="146880" cy="169920"/>
              </p14:xfrm>
            </p:contentPart>
          </mc:Choice>
          <mc:Fallback>
            <p:pic>
              <p:nvPicPr>
                <p:cNvPr id="3076" name="Ink 3075">
                  <a:extLst>
                    <a:ext uri="{FF2B5EF4-FFF2-40B4-BE49-F238E27FC236}">
                      <a16:creationId xmlns:a16="http://schemas.microsoft.com/office/drawing/2014/main" id="{D7C304A1-37C5-2C3C-FEBC-57D398AF5F0E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1371270" y="3934322"/>
                  <a:ext cx="16452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3077" name="Ink 3076">
                  <a:extLst>
                    <a:ext uri="{FF2B5EF4-FFF2-40B4-BE49-F238E27FC236}">
                      <a16:creationId xmlns:a16="http://schemas.microsoft.com/office/drawing/2014/main" id="{AFE79554-1025-97BF-B1FA-348BD55476DE}"/>
                    </a:ext>
                  </a:extLst>
                </p14:cNvPr>
                <p14:cNvContentPartPr/>
                <p14:nvPr/>
              </p14:nvContentPartPr>
              <p14:xfrm>
                <a:off x="11338150" y="3717242"/>
                <a:ext cx="30960" cy="99000"/>
              </p14:xfrm>
            </p:contentPart>
          </mc:Choice>
          <mc:Fallback>
            <p:pic>
              <p:nvPicPr>
                <p:cNvPr id="3077" name="Ink 3076">
                  <a:extLst>
                    <a:ext uri="{FF2B5EF4-FFF2-40B4-BE49-F238E27FC236}">
                      <a16:creationId xmlns:a16="http://schemas.microsoft.com/office/drawing/2014/main" id="{AFE79554-1025-97BF-B1FA-348BD55476D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1329150" y="3708602"/>
                  <a:ext cx="486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3078" name="Ink 3077">
                  <a:extLst>
                    <a:ext uri="{FF2B5EF4-FFF2-40B4-BE49-F238E27FC236}">
                      <a16:creationId xmlns:a16="http://schemas.microsoft.com/office/drawing/2014/main" id="{F4A7A730-6D62-8930-F545-1D4A56A26634}"/>
                    </a:ext>
                  </a:extLst>
                </p14:cNvPr>
                <p14:cNvContentPartPr/>
                <p14:nvPr/>
              </p14:nvContentPartPr>
              <p14:xfrm>
                <a:off x="11334190" y="3734882"/>
                <a:ext cx="136800" cy="34200"/>
              </p14:xfrm>
            </p:contentPart>
          </mc:Choice>
          <mc:Fallback>
            <p:pic>
              <p:nvPicPr>
                <p:cNvPr id="3078" name="Ink 3077">
                  <a:extLst>
                    <a:ext uri="{FF2B5EF4-FFF2-40B4-BE49-F238E27FC236}">
                      <a16:creationId xmlns:a16="http://schemas.microsoft.com/office/drawing/2014/main" id="{F4A7A730-6D62-8930-F545-1D4A56A2663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1325190" y="3725882"/>
                  <a:ext cx="1544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3079" name="Ink 3078">
                  <a:extLst>
                    <a:ext uri="{FF2B5EF4-FFF2-40B4-BE49-F238E27FC236}">
                      <a16:creationId xmlns:a16="http://schemas.microsoft.com/office/drawing/2014/main" id="{D2D69856-C512-D73C-2195-7291FF9A297F}"/>
                    </a:ext>
                  </a:extLst>
                </p14:cNvPr>
                <p14:cNvContentPartPr/>
                <p14:nvPr/>
              </p14:nvContentPartPr>
              <p14:xfrm>
                <a:off x="11418790" y="3614282"/>
                <a:ext cx="134640" cy="130320"/>
              </p14:xfrm>
            </p:contentPart>
          </mc:Choice>
          <mc:Fallback>
            <p:pic>
              <p:nvPicPr>
                <p:cNvPr id="3079" name="Ink 3078">
                  <a:extLst>
                    <a:ext uri="{FF2B5EF4-FFF2-40B4-BE49-F238E27FC236}">
                      <a16:creationId xmlns:a16="http://schemas.microsoft.com/office/drawing/2014/main" id="{D2D69856-C512-D73C-2195-7291FF9A297F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1410150" y="3605282"/>
                  <a:ext cx="1522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3080" name="Ink 3079">
                  <a:extLst>
                    <a:ext uri="{FF2B5EF4-FFF2-40B4-BE49-F238E27FC236}">
                      <a16:creationId xmlns:a16="http://schemas.microsoft.com/office/drawing/2014/main" id="{2FCC358A-10F4-E400-2D74-696D8B7EB636}"/>
                    </a:ext>
                  </a:extLst>
                </p14:cNvPr>
                <p14:cNvContentPartPr/>
                <p14:nvPr/>
              </p14:nvContentPartPr>
              <p14:xfrm>
                <a:off x="11511670" y="3559562"/>
                <a:ext cx="120600" cy="140040"/>
              </p14:xfrm>
            </p:contentPart>
          </mc:Choice>
          <mc:Fallback>
            <p:pic>
              <p:nvPicPr>
                <p:cNvPr id="3080" name="Ink 3079">
                  <a:extLst>
                    <a:ext uri="{FF2B5EF4-FFF2-40B4-BE49-F238E27FC236}">
                      <a16:creationId xmlns:a16="http://schemas.microsoft.com/office/drawing/2014/main" id="{2FCC358A-10F4-E400-2D74-696D8B7EB63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1503030" y="3550562"/>
                  <a:ext cx="13824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3081" name="Ink 3080">
                  <a:extLst>
                    <a:ext uri="{FF2B5EF4-FFF2-40B4-BE49-F238E27FC236}">
                      <a16:creationId xmlns:a16="http://schemas.microsoft.com/office/drawing/2014/main" id="{3B68AD62-FA83-3E3D-BC9F-2A12E3D00B30}"/>
                    </a:ext>
                  </a:extLst>
                </p14:cNvPr>
                <p14:cNvContentPartPr/>
                <p14:nvPr/>
              </p14:nvContentPartPr>
              <p14:xfrm>
                <a:off x="11668990" y="3682682"/>
                <a:ext cx="95400" cy="75240"/>
              </p14:xfrm>
            </p:contentPart>
          </mc:Choice>
          <mc:Fallback>
            <p:pic>
              <p:nvPicPr>
                <p:cNvPr id="3081" name="Ink 3080">
                  <a:extLst>
                    <a:ext uri="{FF2B5EF4-FFF2-40B4-BE49-F238E27FC236}">
                      <a16:creationId xmlns:a16="http://schemas.microsoft.com/office/drawing/2014/main" id="{3B68AD62-FA83-3E3D-BC9F-2A12E3D00B30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1659990" y="3674042"/>
                  <a:ext cx="11304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3083" name="Ink 3082">
                  <a:extLst>
                    <a:ext uri="{FF2B5EF4-FFF2-40B4-BE49-F238E27FC236}">
                      <a16:creationId xmlns:a16="http://schemas.microsoft.com/office/drawing/2014/main" id="{BE1021E5-A28B-540C-AE5B-E6A00F829C18}"/>
                    </a:ext>
                  </a:extLst>
                </p14:cNvPr>
                <p14:cNvContentPartPr/>
                <p14:nvPr/>
              </p14:nvContentPartPr>
              <p14:xfrm>
                <a:off x="11203510" y="3834242"/>
                <a:ext cx="53640" cy="55080"/>
              </p14:xfrm>
            </p:contentPart>
          </mc:Choice>
          <mc:Fallback>
            <p:pic>
              <p:nvPicPr>
                <p:cNvPr id="3083" name="Ink 3082">
                  <a:extLst>
                    <a:ext uri="{FF2B5EF4-FFF2-40B4-BE49-F238E27FC236}">
                      <a16:creationId xmlns:a16="http://schemas.microsoft.com/office/drawing/2014/main" id="{BE1021E5-A28B-540C-AE5B-E6A00F829C18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194870" y="3825242"/>
                  <a:ext cx="71280" cy="72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3085" name="Ink 3084">
                <a:extLst>
                  <a:ext uri="{FF2B5EF4-FFF2-40B4-BE49-F238E27FC236}">
                    <a16:creationId xmlns:a16="http://schemas.microsoft.com/office/drawing/2014/main" id="{F655F315-2E44-1855-CA76-217F81B394E8}"/>
                  </a:ext>
                </a:extLst>
              </p14:cNvPr>
              <p14:cNvContentPartPr/>
              <p14:nvPr/>
            </p14:nvContentPartPr>
            <p14:xfrm>
              <a:off x="11792110" y="2139002"/>
              <a:ext cx="677880" cy="293040"/>
            </p14:xfrm>
          </p:contentPart>
        </mc:Choice>
        <mc:Fallback>
          <p:pic>
            <p:nvPicPr>
              <p:cNvPr id="3085" name="Ink 3084">
                <a:extLst>
                  <a:ext uri="{FF2B5EF4-FFF2-40B4-BE49-F238E27FC236}">
                    <a16:creationId xmlns:a16="http://schemas.microsoft.com/office/drawing/2014/main" id="{F655F315-2E44-1855-CA76-217F81B394E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1783470" y="2130362"/>
                <a:ext cx="695520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3086" name="Ink 3085">
                <a:extLst>
                  <a:ext uri="{FF2B5EF4-FFF2-40B4-BE49-F238E27FC236}">
                    <a16:creationId xmlns:a16="http://schemas.microsoft.com/office/drawing/2014/main" id="{6CDEC792-6A4F-70FD-61E9-A0ACCC3B90FD}"/>
                  </a:ext>
                </a:extLst>
              </p14:cNvPr>
              <p14:cNvContentPartPr/>
              <p14:nvPr/>
            </p14:nvContentPartPr>
            <p14:xfrm>
              <a:off x="4274230" y="5199722"/>
              <a:ext cx="88200" cy="26640"/>
            </p14:xfrm>
          </p:contentPart>
        </mc:Choice>
        <mc:Fallback>
          <p:pic>
            <p:nvPicPr>
              <p:cNvPr id="3086" name="Ink 3085">
                <a:extLst>
                  <a:ext uri="{FF2B5EF4-FFF2-40B4-BE49-F238E27FC236}">
                    <a16:creationId xmlns:a16="http://schemas.microsoft.com/office/drawing/2014/main" id="{6CDEC792-6A4F-70FD-61E9-A0ACCC3B90FD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4265230" y="5190722"/>
                <a:ext cx="10584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3087" name="Ink 3086">
                <a:extLst>
                  <a:ext uri="{FF2B5EF4-FFF2-40B4-BE49-F238E27FC236}">
                    <a16:creationId xmlns:a16="http://schemas.microsoft.com/office/drawing/2014/main" id="{E3C2DC53-C47F-1EA0-47EB-B71E822F8897}"/>
                  </a:ext>
                </a:extLst>
              </p14:cNvPr>
              <p14:cNvContentPartPr/>
              <p14:nvPr/>
            </p14:nvContentPartPr>
            <p14:xfrm>
              <a:off x="11593390" y="2966282"/>
              <a:ext cx="45720" cy="54360"/>
            </p14:xfrm>
          </p:contentPart>
        </mc:Choice>
        <mc:Fallback>
          <p:pic>
            <p:nvPicPr>
              <p:cNvPr id="3087" name="Ink 3086">
                <a:extLst>
                  <a:ext uri="{FF2B5EF4-FFF2-40B4-BE49-F238E27FC236}">
                    <a16:creationId xmlns:a16="http://schemas.microsoft.com/office/drawing/2014/main" id="{E3C2DC53-C47F-1EA0-47EB-B71E822F8897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11584750" y="2957282"/>
                <a:ext cx="633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94" name="Group 3093">
            <a:extLst>
              <a:ext uri="{FF2B5EF4-FFF2-40B4-BE49-F238E27FC236}">
                <a16:creationId xmlns:a16="http://schemas.microsoft.com/office/drawing/2014/main" id="{B401FA85-0FEB-D47A-FA5C-2B86A67EB677}"/>
              </a:ext>
            </a:extLst>
          </p:cNvPr>
          <p:cNvGrpSpPr/>
          <p:nvPr/>
        </p:nvGrpSpPr>
        <p:grpSpPr>
          <a:xfrm>
            <a:off x="10983190" y="1044602"/>
            <a:ext cx="455040" cy="824040"/>
            <a:chOff x="10983190" y="1044602"/>
            <a:chExt cx="455040" cy="824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3088" name="Ink 3087">
                  <a:extLst>
                    <a:ext uri="{FF2B5EF4-FFF2-40B4-BE49-F238E27FC236}">
                      <a16:creationId xmlns:a16="http://schemas.microsoft.com/office/drawing/2014/main" id="{C508889B-2E99-1A85-20E5-4CAD696EFD20}"/>
                    </a:ext>
                  </a:extLst>
                </p14:cNvPr>
                <p14:cNvContentPartPr/>
                <p14:nvPr/>
              </p14:nvContentPartPr>
              <p14:xfrm>
                <a:off x="10983190" y="1635002"/>
                <a:ext cx="177480" cy="233640"/>
              </p14:xfrm>
            </p:contentPart>
          </mc:Choice>
          <mc:Fallback>
            <p:pic>
              <p:nvPicPr>
                <p:cNvPr id="3088" name="Ink 3087">
                  <a:extLst>
                    <a:ext uri="{FF2B5EF4-FFF2-40B4-BE49-F238E27FC236}">
                      <a16:creationId xmlns:a16="http://schemas.microsoft.com/office/drawing/2014/main" id="{C508889B-2E99-1A85-20E5-4CAD696EFD2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974190" y="1626002"/>
                  <a:ext cx="1951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3089" name="Ink 3088">
                  <a:extLst>
                    <a:ext uri="{FF2B5EF4-FFF2-40B4-BE49-F238E27FC236}">
                      <a16:creationId xmlns:a16="http://schemas.microsoft.com/office/drawing/2014/main" id="{523B0B56-8D42-CAC9-F156-2927C397870B}"/>
                    </a:ext>
                  </a:extLst>
                </p14:cNvPr>
                <p14:cNvContentPartPr/>
                <p14:nvPr/>
              </p14:nvContentPartPr>
              <p14:xfrm>
                <a:off x="11096230" y="1332962"/>
                <a:ext cx="136080" cy="232920"/>
              </p14:xfrm>
            </p:contentPart>
          </mc:Choice>
          <mc:Fallback>
            <p:pic>
              <p:nvPicPr>
                <p:cNvPr id="3089" name="Ink 3088">
                  <a:extLst>
                    <a:ext uri="{FF2B5EF4-FFF2-40B4-BE49-F238E27FC236}">
                      <a16:creationId xmlns:a16="http://schemas.microsoft.com/office/drawing/2014/main" id="{523B0B56-8D42-CAC9-F156-2927C397870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1087230" y="1323962"/>
                  <a:ext cx="15372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3090" name="Ink 3089">
                  <a:extLst>
                    <a:ext uri="{FF2B5EF4-FFF2-40B4-BE49-F238E27FC236}">
                      <a16:creationId xmlns:a16="http://schemas.microsoft.com/office/drawing/2014/main" id="{024A097A-3CA1-5772-1505-29971BD4C825}"/>
                    </a:ext>
                  </a:extLst>
                </p14:cNvPr>
                <p14:cNvContentPartPr/>
                <p14:nvPr/>
              </p14:nvContentPartPr>
              <p14:xfrm>
                <a:off x="11113150" y="1385522"/>
                <a:ext cx="88200" cy="73440"/>
              </p14:xfrm>
            </p:contentPart>
          </mc:Choice>
          <mc:Fallback>
            <p:pic>
              <p:nvPicPr>
                <p:cNvPr id="3090" name="Ink 3089">
                  <a:extLst>
                    <a:ext uri="{FF2B5EF4-FFF2-40B4-BE49-F238E27FC236}">
                      <a16:creationId xmlns:a16="http://schemas.microsoft.com/office/drawing/2014/main" id="{024A097A-3CA1-5772-1505-29971BD4C82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104510" y="1376882"/>
                  <a:ext cx="105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3091" name="Ink 3090">
                  <a:extLst>
                    <a:ext uri="{FF2B5EF4-FFF2-40B4-BE49-F238E27FC236}">
                      <a16:creationId xmlns:a16="http://schemas.microsoft.com/office/drawing/2014/main" id="{42064BBA-91A3-7FD0-1CE1-A537D0ABAEEF}"/>
                    </a:ext>
                  </a:extLst>
                </p14:cNvPr>
                <p14:cNvContentPartPr/>
                <p14:nvPr/>
              </p14:nvContentPartPr>
              <p14:xfrm>
                <a:off x="11236990" y="1271042"/>
                <a:ext cx="196920" cy="170640"/>
              </p14:xfrm>
            </p:contentPart>
          </mc:Choice>
          <mc:Fallback>
            <p:pic>
              <p:nvPicPr>
                <p:cNvPr id="3091" name="Ink 3090">
                  <a:extLst>
                    <a:ext uri="{FF2B5EF4-FFF2-40B4-BE49-F238E27FC236}">
                      <a16:creationId xmlns:a16="http://schemas.microsoft.com/office/drawing/2014/main" id="{42064BBA-91A3-7FD0-1CE1-A537D0ABAEEF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1228350" y="1262042"/>
                  <a:ext cx="2145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3092" name="Ink 3091">
                  <a:extLst>
                    <a:ext uri="{FF2B5EF4-FFF2-40B4-BE49-F238E27FC236}">
                      <a16:creationId xmlns:a16="http://schemas.microsoft.com/office/drawing/2014/main" id="{DEC229A6-CDA4-DD5C-268C-B6F4BEE2C99F}"/>
                    </a:ext>
                  </a:extLst>
                </p14:cNvPr>
                <p14:cNvContentPartPr/>
                <p14:nvPr/>
              </p14:nvContentPartPr>
              <p14:xfrm>
                <a:off x="11350030" y="1085282"/>
                <a:ext cx="88200" cy="97920"/>
              </p14:xfrm>
            </p:contentPart>
          </mc:Choice>
          <mc:Fallback>
            <p:pic>
              <p:nvPicPr>
                <p:cNvPr id="3092" name="Ink 3091">
                  <a:extLst>
                    <a:ext uri="{FF2B5EF4-FFF2-40B4-BE49-F238E27FC236}">
                      <a16:creationId xmlns:a16="http://schemas.microsoft.com/office/drawing/2014/main" id="{DEC229A6-CDA4-DD5C-268C-B6F4BEE2C99F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1341390" y="1076282"/>
                  <a:ext cx="10584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3093" name="Ink 3092">
                  <a:extLst>
                    <a:ext uri="{FF2B5EF4-FFF2-40B4-BE49-F238E27FC236}">
                      <a16:creationId xmlns:a16="http://schemas.microsoft.com/office/drawing/2014/main" id="{CFF0D070-B56D-EA5F-C01E-AF8D55173582}"/>
                    </a:ext>
                  </a:extLst>
                </p14:cNvPr>
                <p14:cNvContentPartPr/>
                <p14:nvPr/>
              </p14:nvContentPartPr>
              <p14:xfrm>
                <a:off x="11360470" y="1044602"/>
                <a:ext cx="75600" cy="163080"/>
              </p14:xfrm>
            </p:contentPart>
          </mc:Choice>
          <mc:Fallback>
            <p:pic>
              <p:nvPicPr>
                <p:cNvPr id="3093" name="Ink 3092">
                  <a:extLst>
                    <a:ext uri="{FF2B5EF4-FFF2-40B4-BE49-F238E27FC236}">
                      <a16:creationId xmlns:a16="http://schemas.microsoft.com/office/drawing/2014/main" id="{CFF0D070-B56D-EA5F-C01E-AF8D5517358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351830" y="1035602"/>
                  <a:ext cx="93240" cy="18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00" name="Group 3099">
            <a:extLst>
              <a:ext uri="{FF2B5EF4-FFF2-40B4-BE49-F238E27FC236}">
                <a16:creationId xmlns:a16="http://schemas.microsoft.com/office/drawing/2014/main" id="{6F830C23-F211-9730-2047-E169C482877E}"/>
              </a:ext>
            </a:extLst>
          </p:cNvPr>
          <p:cNvGrpSpPr/>
          <p:nvPr/>
        </p:nvGrpSpPr>
        <p:grpSpPr>
          <a:xfrm>
            <a:off x="12060670" y="3760082"/>
            <a:ext cx="544320" cy="330120"/>
            <a:chOff x="12060670" y="3760082"/>
            <a:chExt cx="544320" cy="330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3095" name="Ink 3094">
                  <a:extLst>
                    <a:ext uri="{FF2B5EF4-FFF2-40B4-BE49-F238E27FC236}">
                      <a16:creationId xmlns:a16="http://schemas.microsoft.com/office/drawing/2014/main" id="{B6D594AC-C090-B4EB-D6FE-4F1222E889AE}"/>
                    </a:ext>
                  </a:extLst>
                </p14:cNvPr>
                <p14:cNvContentPartPr/>
                <p14:nvPr/>
              </p14:nvContentPartPr>
              <p14:xfrm>
                <a:off x="12060670" y="3968522"/>
                <a:ext cx="162000" cy="121680"/>
              </p14:xfrm>
            </p:contentPart>
          </mc:Choice>
          <mc:Fallback>
            <p:pic>
              <p:nvPicPr>
                <p:cNvPr id="3095" name="Ink 3094">
                  <a:extLst>
                    <a:ext uri="{FF2B5EF4-FFF2-40B4-BE49-F238E27FC236}">
                      <a16:creationId xmlns:a16="http://schemas.microsoft.com/office/drawing/2014/main" id="{B6D594AC-C090-B4EB-D6FE-4F1222E889AE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2052030" y="3959522"/>
                  <a:ext cx="17964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3096" name="Ink 3095">
                  <a:extLst>
                    <a:ext uri="{FF2B5EF4-FFF2-40B4-BE49-F238E27FC236}">
                      <a16:creationId xmlns:a16="http://schemas.microsoft.com/office/drawing/2014/main" id="{935E92AA-926B-B90C-A976-3C08BA4DAAEE}"/>
                    </a:ext>
                  </a:extLst>
                </p14:cNvPr>
                <p14:cNvContentPartPr/>
                <p14:nvPr/>
              </p14:nvContentPartPr>
              <p14:xfrm>
                <a:off x="12293950" y="3762962"/>
                <a:ext cx="115560" cy="221760"/>
              </p14:xfrm>
            </p:contentPart>
          </mc:Choice>
          <mc:Fallback>
            <p:pic>
              <p:nvPicPr>
                <p:cNvPr id="3096" name="Ink 3095">
                  <a:extLst>
                    <a:ext uri="{FF2B5EF4-FFF2-40B4-BE49-F238E27FC236}">
                      <a16:creationId xmlns:a16="http://schemas.microsoft.com/office/drawing/2014/main" id="{935E92AA-926B-B90C-A976-3C08BA4DAAE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2284950" y="3753962"/>
                  <a:ext cx="13320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3097" name="Ink 3096">
                  <a:extLst>
                    <a:ext uri="{FF2B5EF4-FFF2-40B4-BE49-F238E27FC236}">
                      <a16:creationId xmlns:a16="http://schemas.microsoft.com/office/drawing/2014/main" id="{36C1D809-0BF6-FB9C-A926-C786700AC9CB}"/>
                    </a:ext>
                  </a:extLst>
                </p14:cNvPr>
                <p14:cNvContentPartPr/>
                <p14:nvPr/>
              </p14:nvContentPartPr>
              <p14:xfrm>
                <a:off x="12299710" y="3851522"/>
                <a:ext cx="91800" cy="63000"/>
              </p14:xfrm>
            </p:contentPart>
          </mc:Choice>
          <mc:Fallback>
            <p:pic>
              <p:nvPicPr>
                <p:cNvPr id="3097" name="Ink 3096">
                  <a:extLst>
                    <a:ext uri="{FF2B5EF4-FFF2-40B4-BE49-F238E27FC236}">
                      <a16:creationId xmlns:a16="http://schemas.microsoft.com/office/drawing/2014/main" id="{36C1D809-0BF6-FB9C-A926-C786700AC9CB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2291070" y="3842882"/>
                  <a:ext cx="10944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3098" name="Ink 3097">
                  <a:extLst>
                    <a:ext uri="{FF2B5EF4-FFF2-40B4-BE49-F238E27FC236}">
                      <a16:creationId xmlns:a16="http://schemas.microsoft.com/office/drawing/2014/main" id="{AE098DFE-0FD7-2353-703F-11ED6A76A096}"/>
                    </a:ext>
                  </a:extLst>
                </p14:cNvPr>
                <p14:cNvContentPartPr/>
                <p14:nvPr/>
              </p14:nvContentPartPr>
              <p14:xfrm>
                <a:off x="12435430" y="3760082"/>
                <a:ext cx="169560" cy="185400"/>
              </p14:xfrm>
            </p:contentPart>
          </mc:Choice>
          <mc:Fallback>
            <p:pic>
              <p:nvPicPr>
                <p:cNvPr id="3098" name="Ink 3097">
                  <a:extLst>
                    <a:ext uri="{FF2B5EF4-FFF2-40B4-BE49-F238E27FC236}">
                      <a16:creationId xmlns:a16="http://schemas.microsoft.com/office/drawing/2014/main" id="{AE098DFE-0FD7-2353-703F-11ED6A76A09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2426430" y="3751442"/>
                  <a:ext cx="18720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3099" name="Ink 3098">
                  <a:extLst>
                    <a:ext uri="{FF2B5EF4-FFF2-40B4-BE49-F238E27FC236}">
                      <a16:creationId xmlns:a16="http://schemas.microsoft.com/office/drawing/2014/main" id="{DA3B023C-7C99-4B3C-711A-9796C72EE4D4}"/>
                    </a:ext>
                  </a:extLst>
                </p14:cNvPr>
                <p14:cNvContentPartPr/>
                <p14:nvPr/>
              </p14:nvContentPartPr>
              <p14:xfrm>
                <a:off x="12545950" y="3773762"/>
                <a:ext cx="56160" cy="45360"/>
              </p14:xfrm>
            </p:contentPart>
          </mc:Choice>
          <mc:Fallback>
            <p:pic>
              <p:nvPicPr>
                <p:cNvPr id="3099" name="Ink 3098">
                  <a:extLst>
                    <a:ext uri="{FF2B5EF4-FFF2-40B4-BE49-F238E27FC236}">
                      <a16:creationId xmlns:a16="http://schemas.microsoft.com/office/drawing/2014/main" id="{DA3B023C-7C99-4B3C-711A-9796C72EE4D4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2537310" y="3765122"/>
                  <a:ext cx="7380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17" name="Group 3116">
            <a:extLst>
              <a:ext uri="{FF2B5EF4-FFF2-40B4-BE49-F238E27FC236}">
                <a16:creationId xmlns:a16="http://schemas.microsoft.com/office/drawing/2014/main" id="{FAFE3A66-BA5A-747D-FDDC-EE5767F9F3EC}"/>
              </a:ext>
            </a:extLst>
          </p:cNvPr>
          <p:cNvGrpSpPr/>
          <p:nvPr/>
        </p:nvGrpSpPr>
        <p:grpSpPr>
          <a:xfrm>
            <a:off x="9083470" y="5106482"/>
            <a:ext cx="2438280" cy="1224360"/>
            <a:chOff x="9083470" y="5106482"/>
            <a:chExt cx="2438280" cy="1224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3101" name="Ink 3100">
                  <a:extLst>
                    <a:ext uri="{FF2B5EF4-FFF2-40B4-BE49-F238E27FC236}">
                      <a16:creationId xmlns:a16="http://schemas.microsoft.com/office/drawing/2014/main" id="{40235B2C-40D6-4FB6-5179-89C47E7909DE}"/>
                    </a:ext>
                  </a:extLst>
                </p14:cNvPr>
                <p14:cNvContentPartPr/>
                <p14:nvPr/>
              </p14:nvContentPartPr>
              <p14:xfrm>
                <a:off x="9083470" y="5913602"/>
                <a:ext cx="94680" cy="48240"/>
              </p14:xfrm>
            </p:contentPart>
          </mc:Choice>
          <mc:Fallback>
            <p:pic>
              <p:nvPicPr>
                <p:cNvPr id="3101" name="Ink 3100">
                  <a:extLst>
                    <a:ext uri="{FF2B5EF4-FFF2-40B4-BE49-F238E27FC236}">
                      <a16:creationId xmlns:a16="http://schemas.microsoft.com/office/drawing/2014/main" id="{40235B2C-40D6-4FB6-5179-89C47E7909DE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9074830" y="5904602"/>
                  <a:ext cx="11232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3102" name="Ink 3101">
                  <a:extLst>
                    <a:ext uri="{FF2B5EF4-FFF2-40B4-BE49-F238E27FC236}">
                      <a16:creationId xmlns:a16="http://schemas.microsoft.com/office/drawing/2014/main" id="{318816B6-4FB8-E5A0-C998-D97EF24436CD}"/>
                    </a:ext>
                  </a:extLst>
                </p14:cNvPr>
                <p14:cNvContentPartPr/>
                <p14:nvPr/>
              </p14:nvContentPartPr>
              <p14:xfrm>
                <a:off x="9296230" y="5676722"/>
                <a:ext cx="127440" cy="330120"/>
              </p14:xfrm>
            </p:contentPart>
          </mc:Choice>
          <mc:Fallback>
            <p:pic>
              <p:nvPicPr>
                <p:cNvPr id="3102" name="Ink 3101">
                  <a:extLst>
                    <a:ext uri="{FF2B5EF4-FFF2-40B4-BE49-F238E27FC236}">
                      <a16:creationId xmlns:a16="http://schemas.microsoft.com/office/drawing/2014/main" id="{318816B6-4FB8-E5A0-C998-D97EF24436CD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9287590" y="5667722"/>
                  <a:ext cx="14508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3103" name="Ink 3102">
                  <a:extLst>
                    <a:ext uri="{FF2B5EF4-FFF2-40B4-BE49-F238E27FC236}">
                      <a16:creationId xmlns:a16="http://schemas.microsoft.com/office/drawing/2014/main" id="{B34BA13C-C1AC-C16A-9F8B-0B15D7A09C83}"/>
                    </a:ext>
                  </a:extLst>
                </p14:cNvPr>
                <p14:cNvContentPartPr/>
                <p14:nvPr/>
              </p14:nvContentPartPr>
              <p14:xfrm>
                <a:off x="9442750" y="5664122"/>
                <a:ext cx="95400" cy="81720"/>
              </p14:xfrm>
            </p:contentPart>
          </mc:Choice>
          <mc:Fallback>
            <p:pic>
              <p:nvPicPr>
                <p:cNvPr id="3103" name="Ink 3102">
                  <a:extLst>
                    <a:ext uri="{FF2B5EF4-FFF2-40B4-BE49-F238E27FC236}">
                      <a16:creationId xmlns:a16="http://schemas.microsoft.com/office/drawing/2014/main" id="{B34BA13C-C1AC-C16A-9F8B-0B15D7A09C8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9433750" y="5655482"/>
                  <a:ext cx="11304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3104" name="Ink 3103">
                  <a:extLst>
                    <a:ext uri="{FF2B5EF4-FFF2-40B4-BE49-F238E27FC236}">
                      <a16:creationId xmlns:a16="http://schemas.microsoft.com/office/drawing/2014/main" id="{AB475432-0CCD-550E-B34B-C5618E6F27F6}"/>
                    </a:ext>
                  </a:extLst>
                </p14:cNvPr>
                <p14:cNvContentPartPr/>
                <p14:nvPr/>
              </p14:nvContentPartPr>
              <p14:xfrm>
                <a:off x="9574510" y="5553242"/>
                <a:ext cx="110160" cy="154440"/>
              </p14:xfrm>
            </p:contentPart>
          </mc:Choice>
          <mc:Fallback>
            <p:pic>
              <p:nvPicPr>
                <p:cNvPr id="3104" name="Ink 3103">
                  <a:extLst>
                    <a:ext uri="{FF2B5EF4-FFF2-40B4-BE49-F238E27FC236}">
                      <a16:creationId xmlns:a16="http://schemas.microsoft.com/office/drawing/2014/main" id="{AB475432-0CCD-550E-B34B-C5618E6F27F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9565510" y="5544602"/>
                  <a:ext cx="12780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3105" name="Ink 3104">
                  <a:extLst>
                    <a:ext uri="{FF2B5EF4-FFF2-40B4-BE49-F238E27FC236}">
                      <a16:creationId xmlns:a16="http://schemas.microsoft.com/office/drawing/2014/main" id="{948FE213-263F-1B9B-CA83-1E85F76B107C}"/>
                    </a:ext>
                  </a:extLst>
                </p14:cNvPr>
                <p14:cNvContentPartPr/>
                <p14:nvPr/>
              </p14:nvContentPartPr>
              <p14:xfrm>
                <a:off x="10095430" y="5402402"/>
                <a:ext cx="189720" cy="118440"/>
              </p14:xfrm>
            </p:contentPart>
          </mc:Choice>
          <mc:Fallback>
            <p:pic>
              <p:nvPicPr>
                <p:cNvPr id="3105" name="Ink 3104">
                  <a:extLst>
                    <a:ext uri="{FF2B5EF4-FFF2-40B4-BE49-F238E27FC236}">
                      <a16:creationId xmlns:a16="http://schemas.microsoft.com/office/drawing/2014/main" id="{948FE213-263F-1B9B-CA83-1E85F76B107C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086790" y="5393762"/>
                  <a:ext cx="20736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3106" name="Ink 3105">
                  <a:extLst>
                    <a:ext uri="{FF2B5EF4-FFF2-40B4-BE49-F238E27FC236}">
                      <a16:creationId xmlns:a16="http://schemas.microsoft.com/office/drawing/2014/main" id="{F533F5DD-1A64-9FA7-DB9D-3399909254D8}"/>
                    </a:ext>
                  </a:extLst>
                </p14:cNvPr>
                <p14:cNvContentPartPr/>
                <p14:nvPr/>
              </p14:nvContentPartPr>
              <p14:xfrm>
                <a:off x="10213510" y="5241842"/>
                <a:ext cx="223560" cy="199800"/>
              </p14:xfrm>
            </p:contentPart>
          </mc:Choice>
          <mc:Fallback>
            <p:pic>
              <p:nvPicPr>
                <p:cNvPr id="3106" name="Ink 3105">
                  <a:extLst>
                    <a:ext uri="{FF2B5EF4-FFF2-40B4-BE49-F238E27FC236}">
                      <a16:creationId xmlns:a16="http://schemas.microsoft.com/office/drawing/2014/main" id="{F533F5DD-1A64-9FA7-DB9D-3399909254D8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0204870" y="5232842"/>
                  <a:ext cx="241200" cy="21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3107" name="Ink 3106">
                  <a:extLst>
                    <a:ext uri="{FF2B5EF4-FFF2-40B4-BE49-F238E27FC236}">
                      <a16:creationId xmlns:a16="http://schemas.microsoft.com/office/drawing/2014/main" id="{7165B222-1D63-ECD2-8180-B56915A61B32}"/>
                    </a:ext>
                  </a:extLst>
                </p14:cNvPr>
                <p14:cNvContentPartPr/>
                <p14:nvPr/>
              </p14:nvContentPartPr>
              <p14:xfrm>
                <a:off x="10480630" y="5106482"/>
                <a:ext cx="437400" cy="261000"/>
              </p14:xfrm>
            </p:contentPart>
          </mc:Choice>
          <mc:Fallback>
            <p:pic>
              <p:nvPicPr>
                <p:cNvPr id="3107" name="Ink 3106">
                  <a:extLst>
                    <a:ext uri="{FF2B5EF4-FFF2-40B4-BE49-F238E27FC236}">
                      <a16:creationId xmlns:a16="http://schemas.microsoft.com/office/drawing/2014/main" id="{7165B222-1D63-ECD2-8180-B56915A61B3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0471630" y="5097482"/>
                  <a:ext cx="45504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3108" name="Ink 3107">
                  <a:extLst>
                    <a:ext uri="{FF2B5EF4-FFF2-40B4-BE49-F238E27FC236}">
                      <a16:creationId xmlns:a16="http://schemas.microsoft.com/office/drawing/2014/main" id="{ACB31177-CDB1-C762-DCEA-E879815F91FA}"/>
                    </a:ext>
                  </a:extLst>
                </p14:cNvPr>
                <p14:cNvContentPartPr/>
                <p14:nvPr/>
              </p14:nvContentPartPr>
              <p14:xfrm>
                <a:off x="9907870" y="6193322"/>
                <a:ext cx="98640" cy="137520"/>
              </p14:xfrm>
            </p:contentPart>
          </mc:Choice>
          <mc:Fallback>
            <p:pic>
              <p:nvPicPr>
                <p:cNvPr id="3108" name="Ink 3107">
                  <a:extLst>
                    <a:ext uri="{FF2B5EF4-FFF2-40B4-BE49-F238E27FC236}">
                      <a16:creationId xmlns:a16="http://schemas.microsoft.com/office/drawing/2014/main" id="{ACB31177-CDB1-C762-DCEA-E879815F91F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9898870" y="6184322"/>
                  <a:ext cx="1162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3109" name="Ink 3108">
                  <a:extLst>
                    <a:ext uri="{FF2B5EF4-FFF2-40B4-BE49-F238E27FC236}">
                      <a16:creationId xmlns:a16="http://schemas.microsoft.com/office/drawing/2014/main" id="{876A366C-027E-DB70-6343-D5A21D43E17C}"/>
                    </a:ext>
                  </a:extLst>
                </p14:cNvPr>
                <p14:cNvContentPartPr/>
                <p14:nvPr/>
              </p14:nvContentPartPr>
              <p14:xfrm>
                <a:off x="9854230" y="6128522"/>
                <a:ext cx="159120" cy="74520"/>
              </p14:xfrm>
            </p:contentPart>
          </mc:Choice>
          <mc:Fallback>
            <p:pic>
              <p:nvPicPr>
                <p:cNvPr id="3109" name="Ink 3108">
                  <a:extLst>
                    <a:ext uri="{FF2B5EF4-FFF2-40B4-BE49-F238E27FC236}">
                      <a16:creationId xmlns:a16="http://schemas.microsoft.com/office/drawing/2014/main" id="{876A366C-027E-DB70-6343-D5A21D43E17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9845230" y="6119522"/>
                  <a:ext cx="17676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3110" name="Ink 3109">
                  <a:extLst>
                    <a:ext uri="{FF2B5EF4-FFF2-40B4-BE49-F238E27FC236}">
                      <a16:creationId xmlns:a16="http://schemas.microsoft.com/office/drawing/2014/main" id="{350BA39C-9835-8DBD-7140-77CBC1551AB8}"/>
                    </a:ext>
                  </a:extLst>
                </p14:cNvPr>
                <p14:cNvContentPartPr/>
                <p14:nvPr/>
              </p14:nvContentPartPr>
              <p14:xfrm>
                <a:off x="9998230" y="5972282"/>
                <a:ext cx="121680" cy="111600"/>
              </p14:xfrm>
            </p:contentPart>
          </mc:Choice>
          <mc:Fallback>
            <p:pic>
              <p:nvPicPr>
                <p:cNvPr id="3110" name="Ink 3109">
                  <a:extLst>
                    <a:ext uri="{FF2B5EF4-FFF2-40B4-BE49-F238E27FC236}">
                      <a16:creationId xmlns:a16="http://schemas.microsoft.com/office/drawing/2014/main" id="{350BA39C-9835-8DBD-7140-77CBC1551AB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9989590" y="5963282"/>
                  <a:ext cx="1393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3111" name="Ink 3110">
                  <a:extLst>
                    <a:ext uri="{FF2B5EF4-FFF2-40B4-BE49-F238E27FC236}">
                      <a16:creationId xmlns:a16="http://schemas.microsoft.com/office/drawing/2014/main" id="{F4A618C4-EDA5-A300-DA68-653B59197F47}"/>
                    </a:ext>
                  </a:extLst>
                </p14:cNvPr>
                <p14:cNvContentPartPr/>
                <p14:nvPr/>
              </p14:nvContentPartPr>
              <p14:xfrm>
                <a:off x="10074550" y="5886962"/>
                <a:ext cx="168120" cy="172440"/>
              </p14:xfrm>
            </p:contentPart>
          </mc:Choice>
          <mc:Fallback>
            <p:pic>
              <p:nvPicPr>
                <p:cNvPr id="3111" name="Ink 3110">
                  <a:extLst>
                    <a:ext uri="{FF2B5EF4-FFF2-40B4-BE49-F238E27FC236}">
                      <a16:creationId xmlns:a16="http://schemas.microsoft.com/office/drawing/2014/main" id="{F4A618C4-EDA5-A300-DA68-653B59197F47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0065550" y="5877962"/>
                  <a:ext cx="1857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3112" name="Ink 3111">
                  <a:extLst>
                    <a:ext uri="{FF2B5EF4-FFF2-40B4-BE49-F238E27FC236}">
                      <a16:creationId xmlns:a16="http://schemas.microsoft.com/office/drawing/2014/main" id="{948772DD-FC5F-EFB3-7343-B68E73C6A6EF}"/>
                    </a:ext>
                  </a:extLst>
                </p14:cNvPr>
                <p14:cNvContentPartPr/>
                <p14:nvPr/>
              </p14:nvContentPartPr>
              <p14:xfrm>
                <a:off x="10548670" y="5699762"/>
                <a:ext cx="409680" cy="192600"/>
              </p14:xfrm>
            </p:contentPart>
          </mc:Choice>
          <mc:Fallback>
            <p:pic>
              <p:nvPicPr>
                <p:cNvPr id="3112" name="Ink 3111">
                  <a:extLst>
                    <a:ext uri="{FF2B5EF4-FFF2-40B4-BE49-F238E27FC236}">
                      <a16:creationId xmlns:a16="http://schemas.microsoft.com/office/drawing/2014/main" id="{948772DD-FC5F-EFB3-7343-B68E73C6A6EF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0539670" y="5690762"/>
                  <a:ext cx="42732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3113" name="Ink 3112">
                  <a:extLst>
                    <a:ext uri="{FF2B5EF4-FFF2-40B4-BE49-F238E27FC236}">
                      <a16:creationId xmlns:a16="http://schemas.microsoft.com/office/drawing/2014/main" id="{267465C9-5817-B1E4-C377-F8B4FB6FDA68}"/>
                    </a:ext>
                  </a:extLst>
                </p14:cNvPr>
                <p14:cNvContentPartPr/>
                <p14:nvPr/>
              </p14:nvContentPartPr>
              <p14:xfrm>
                <a:off x="10822990" y="5688602"/>
                <a:ext cx="185040" cy="82080"/>
              </p14:xfrm>
            </p:contentPart>
          </mc:Choice>
          <mc:Fallback>
            <p:pic>
              <p:nvPicPr>
                <p:cNvPr id="3113" name="Ink 3112">
                  <a:extLst>
                    <a:ext uri="{FF2B5EF4-FFF2-40B4-BE49-F238E27FC236}">
                      <a16:creationId xmlns:a16="http://schemas.microsoft.com/office/drawing/2014/main" id="{267465C9-5817-B1E4-C377-F8B4FB6FDA68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814350" y="5679962"/>
                  <a:ext cx="2026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3114" name="Ink 3113">
                  <a:extLst>
                    <a:ext uri="{FF2B5EF4-FFF2-40B4-BE49-F238E27FC236}">
                      <a16:creationId xmlns:a16="http://schemas.microsoft.com/office/drawing/2014/main" id="{D2C778B2-A1D2-8882-6BDE-56587715BF38}"/>
                    </a:ext>
                  </a:extLst>
                </p14:cNvPr>
                <p14:cNvContentPartPr/>
                <p14:nvPr/>
              </p14:nvContentPartPr>
              <p14:xfrm>
                <a:off x="11041870" y="5475482"/>
                <a:ext cx="103320" cy="146880"/>
              </p14:xfrm>
            </p:contentPart>
          </mc:Choice>
          <mc:Fallback>
            <p:pic>
              <p:nvPicPr>
                <p:cNvPr id="3114" name="Ink 3113">
                  <a:extLst>
                    <a:ext uri="{FF2B5EF4-FFF2-40B4-BE49-F238E27FC236}">
                      <a16:creationId xmlns:a16="http://schemas.microsoft.com/office/drawing/2014/main" id="{D2C778B2-A1D2-8882-6BDE-56587715BF38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032870" y="5466482"/>
                  <a:ext cx="12096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3115" name="Ink 3114">
                  <a:extLst>
                    <a:ext uri="{FF2B5EF4-FFF2-40B4-BE49-F238E27FC236}">
                      <a16:creationId xmlns:a16="http://schemas.microsoft.com/office/drawing/2014/main" id="{98D0A51E-0978-7635-F56E-86A7538E8FA9}"/>
                    </a:ext>
                  </a:extLst>
                </p14:cNvPr>
                <p14:cNvContentPartPr/>
                <p14:nvPr/>
              </p14:nvContentPartPr>
              <p14:xfrm>
                <a:off x="11116390" y="5378282"/>
                <a:ext cx="159120" cy="170280"/>
              </p14:xfrm>
            </p:contentPart>
          </mc:Choice>
          <mc:Fallback>
            <p:pic>
              <p:nvPicPr>
                <p:cNvPr id="3115" name="Ink 3114">
                  <a:extLst>
                    <a:ext uri="{FF2B5EF4-FFF2-40B4-BE49-F238E27FC236}">
                      <a16:creationId xmlns:a16="http://schemas.microsoft.com/office/drawing/2014/main" id="{98D0A51E-0978-7635-F56E-86A7538E8FA9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1107390" y="5369282"/>
                  <a:ext cx="17676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3116" name="Ink 3115">
                  <a:extLst>
                    <a:ext uri="{FF2B5EF4-FFF2-40B4-BE49-F238E27FC236}">
                      <a16:creationId xmlns:a16="http://schemas.microsoft.com/office/drawing/2014/main" id="{1B5CF0DA-CF91-39DF-6C6F-825D71D4B429}"/>
                    </a:ext>
                  </a:extLst>
                </p14:cNvPr>
                <p14:cNvContentPartPr/>
                <p14:nvPr/>
              </p14:nvContentPartPr>
              <p14:xfrm>
                <a:off x="11320870" y="5412482"/>
                <a:ext cx="200880" cy="86760"/>
              </p14:xfrm>
            </p:contentPart>
          </mc:Choice>
          <mc:Fallback>
            <p:pic>
              <p:nvPicPr>
                <p:cNvPr id="3116" name="Ink 3115">
                  <a:extLst>
                    <a:ext uri="{FF2B5EF4-FFF2-40B4-BE49-F238E27FC236}">
                      <a16:creationId xmlns:a16="http://schemas.microsoft.com/office/drawing/2014/main" id="{1B5CF0DA-CF91-39DF-6C6F-825D71D4B429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1312230" y="5403482"/>
                  <a:ext cx="218520" cy="104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67685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4" y="1054596"/>
            <a:ext cx="4234200" cy="51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433" y="2087268"/>
            <a:ext cx="4869299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56721" y="5572208"/>
            <a:ext cx="5015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B0F0"/>
                </a:solidFill>
                <a:latin typeface="Arial" panose="020B0604020202020204" pitchFamily="34" charset="0"/>
              </a:rPr>
              <a:t>These can form what type of bond with water?</a:t>
            </a:r>
          </a:p>
          <a:p>
            <a:endParaRPr lang="en-US" sz="2000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2000" i="1" dirty="0">
              <a:solidFill>
                <a:srgbClr val="00B0F0"/>
              </a:solidFill>
              <a:latin typeface="Arial" panose="020B0604020202020204" pitchFamily="34" charset="0"/>
            </a:endParaRP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42A36F01-32D6-49D5-A22B-A50C45041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0" t="48268" b="14717"/>
          <a:stretch/>
        </p:blipFill>
        <p:spPr bwMode="auto">
          <a:xfrm>
            <a:off x="10454481" y="2027237"/>
            <a:ext cx="178644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995BDF-A028-4A21-8920-2879796021E3}"/>
              </a:ext>
            </a:extLst>
          </p:cNvPr>
          <p:cNvSpPr txBox="1"/>
          <p:nvPr/>
        </p:nvSpPr>
        <p:spPr>
          <a:xfrm>
            <a:off x="10385788" y="4315471"/>
            <a:ext cx="21603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Forms weak H-bonds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Can ionize with a </a:t>
            </a:r>
            <a:r>
              <a:rPr lang="en-US" sz="1600" dirty="0" err="1">
                <a:latin typeface="Arial" panose="020B0604020202020204" pitchFamily="34" charset="0"/>
              </a:rPr>
              <a:t>pK</a:t>
            </a:r>
            <a:r>
              <a:rPr lang="en-US" sz="1600" dirty="0">
                <a:latin typeface="Arial" panose="020B0604020202020204" pitchFamily="34" charset="0"/>
              </a:rPr>
              <a:t>=8, forming thiolate ion (-S</a:t>
            </a:r>
            <a:r>
              <a:rPr lang="en-US" sz="1600" baseline="30000" dirty="0">
                <a:latin typeface="Arial" panose="020B0604020202020204" pitchFamily="34" charset="0"/>
              </a:rPr>
              <a:t>-</a:t>
            </a:r>
            <a:r>
              <a:rPr lang="en-US" sz="1600" dirty="0">
                <a:latin typeface="Arial" panose="020B0604020202020204" pitchFamily="34" charset="0"/>
              </a:rPr>
              <a:t>)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Can form S-S disulfide bonds with other </a:t>
            </a:r>
            <a:r>
              <a:rPr lang="en-US" sz="1600" dirty="0" err="1">
                <a:latin typeface="Arial" panose="020B0604020202020204" pitchFamily="34" charset="0"/>
              </a:rPr>
              <a:t>Cys</a:t>
            </a:r>
            <a:r>
              <a:rPr lang="en-US" sz="1600" dirty="0">
                <a:latin typeface="Arial" panose="020B0604020202020204" pitchFamily="34" charset="0"/>
              </a:rPr>
              <a:t> residues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2469A3-AC75-4001-B10C-A38EFA390721}"/>
              </a:ext>
            </a:extLst>
          </p:cNvPr>
          <p:cNvSpPr txBox="1"/>
          <p:nvPr/>
        </p:nvSpPr>
        <p:spPr>
          <a:xfrm>
            <a:off x="9148260" y="3462915"/>
            <a:ext cx="19216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This is a significant</a:t>
            </a:r>
          </a:p>
          <a:p>
            <a:r>
              <a:rPr lang="en-US" sz="1600" dirty="0">
                <a:latin typeface="Arial" panose="020B0604020202020204" pitchFamily="34" charset="0"/>
              </a:rPr>
              <a:t>non-polar functionality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D04649F-5B99-40AC-80EC-7FE16B0CCAAB}"/>
              </a:ext>
            </a:extLst>
          </p:cNvPr>
          <p:cNvSpPr/>
          <p:nvPr/>
        </p:nvSpPr>
        <p:spPr>
          <a:xfrm>
            <a:off x="8872173" y="4202583"/>
            <a:ext cx="1179291" cy="233841"/>
          </a:xfrm>
          <a:custGeom>
            <a:avLst/>
            <a:gdLst>
              <a:gd name="connsiteX0" fmla="*/ 1176793 w 1179291"/>
              <a:gd name="connsiteY0" fmla="*/ 0 h 233841"/>
              <a:gd name="connsiteX1" fmla="*/ 1097280 w 1179291"/>
              <a:gd name="connsiteY1" fmla="*/ 182880 h 233841"/>
              <a:gd name="connsiteX2" fmla="*/ 636105 w 1179291"/>
              <a:gd name="connsiteY2" fmla="*/ 230588 h 233841"/>
              <a:gd name="connsiteX3" fmla="*/ 230588 w 1179291"/>
              <a:gd name="connsiteY3" fmla="*/ 214686 h 233841"/>
              <a:gd name="connsiteX4" fmla="*/ 0 w 1179291"/>
              <a:gd name="connsiteY4" fmla="*/ 95416 h 233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79291" h="233841">
                <a:moveTo>
                  <a:pt x="1176793" y="0"/>
                </a:moveTo>
                <a:cubicBezTo>
                  <a:pt x="1182094" y="72224"/>
                  <a:pt x="1187395" y="144449"/>
                  <a:pt x="1097280" y="182880"/>
                </a:cubicBezTo>
                <a:cubicBezTo>
                  <a:pt x="1007165" y="221311"/>
                  <a:pt x="780554" y="225287"/>
                  <a:pt x="636105" y="230588"/>
                </a:cubicBezTo>
                <a:cubicBezTo>
                  <a:pt x="491656" y="235889"/>
                  <a:pt x="336605" y="237215"/>
                  <a:pt x="230588" y="214686"/>
                </a:cubicBezTo>
                <a:cubicBezTo>
                  <a:pt x="124571" y="192157"/>
                  <a:pt x="62285" y="143786"/>
                  <a:pt x="0" y="95416"/>
                </a:cubicBezTo>
              </a:path>
            </a:pathLst>
          </a:custGeom>
          <a:noFill/>
          <a:ln w="31750"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2B6D480-1F68-9D99-4D42-1EFF811D2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30917-3FC7-4A36-8519-C834CD499376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C4682EC8-1AB5-E0EE-AE1F-056CBB7CF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7C38344-04E3-A773-2A34-71A8CCE7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598AF211-575E-339C-5004-012DF187C342}"/>
                  </a:ext>
                </a:extLst>
              </p14:cNvPr>
              <p14:cNvContentPartPr/>
              <p14:nvPr/>
            </p14:nvContentPartPr>
            <p14:xfrm>
              <a:off x="1784110" y="1398122"/>
              <a:ext cx="1005840" cy="381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598AF211-575E-339C-5004-012DF187C34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75110" y="1389482"/>
                <a:ext cx="1023480" cy="5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" name="Group 20">
            <a:extLst>
              <a:ext uri="{FF2B5EF4-FFF2-40B4-BE49-F238E27FC236}">
                <a16:creationId xmlns:a16="http://schemas.microsoft.com/office/drawing/2014/main" id="{F379F917-53DA-DE6A-8329-B3483764BBB3}"/>
              </a:ext>
            </a:extLst>
          </p:cNvPr>
          <p:cNvGrpSpPr/>
          <p:nvPr/>
        </p:nvGrpSpPr>
        <p:grpSpPr>
          <a:xfrm>
            <a:off x="2964190" y="979802"/>
            <a:ext cx="2056680" cy="915480"/>
            <a:chOff x="2964190" y="979802"/>
            <a:chExt cx="2056680" cy="915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47FD6E8-D872-A21E-FB0F-C693CD4F4829}"/>
                    </a:ext>
                  </a:extLst>
                </p14:cNvPr>
                <p14:cNvContentPartPr/>
                <p14:nvPr/>
              </p14:nvContentPartPr>
              <p14:xfrm>
                <a:off x="2964190" y="1571642"/>
                <a:ext cx="364320" cy="3236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47FD6E8-D872-A21E-FB0F-C693CD4F482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955550" y="1562642"/>
                  <a:ext cx="38196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0EBC16C-88F4-DEB9-6C6D-A10B2154A333}"/>
                    </a:ext>
                  </a:extLst>
                </p14:cNvPr>
                <p14:cNvContentPartPr/>
                <p14:nvPr/>
              </p14:nvContentPartPr>
              <p14:xfrm>
                <a:off x="3360550" y="1451042"/>
                <a:ext cx="136800" cy="24480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0EBC16C-88F4-DEB9-6C6D-A10B2154A33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351910" y="1442042"/>
                  <a:ext cx="15444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9B82A5A-2AA9-1544-9B34-578E2BE7CC3C}"/>
                    </a:ext>
                  </a:extLst>
                </p14:cNvPr>
                <p14:cNvContentPartPr/>
                <p14:nvPr/>
              </p14:nvContentPartPr>
              <p14:xfrm>
                <a:off x="3418870" y="1444562"/>
                <a:ext cx="280080" cy="1630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9B82A5A-2AA9-1544-9B34-578E2BE7CC3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409870" y="1435922"/>
                  <a:ext cx="29772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67455937-8236-9C9F-A9E3-C17034B7775D}"/>
                    </a:ext>
                  </a:extLst>
                </p14:cNvPr>
                <p14:cNvContentPartPr/>
                <p14:nvPr/>
              </p14:nvContentPartPr>
              <p14:xfrm>
                <a:off x="3728470" y="1065842"/>
                <a:ext cx="610560" cy="53208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67455937-8236-9C9F-A9E3-C17034B7775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719830" y="1056842"/>
                  <a:ext cx="62820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66F27151-8EA1-EEA7-0B4F-6B3C0444A3B9}"/>
                    </a:ext>
                  </a:extLst>
                </p14:cNvPr>
                <p14:cNvContentPartPr/>
                <p14:nvPr/>
              </p14:nvContentPartPr>
              <p14:xfrm>
                <a:off x="4292950" y="1164122"/>
                <a:ext cx="119520" cy="2016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66F27151-8EA1-EEA7-0B4F-6B3C0444A3B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83950" y="1155482"/>
                  <a:ext cx="1371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14A3C3A-4184-A140-D6DA-162F83809E82}"/>
                    </a:ext>
                  </a:extLst>
                </p14:cNvPr>
                <p14:cNvContentPartPr/>
                <p14:nvPr/>
              </p14:nvContentPartPr>
              <p14:xfrm>
                <a:off x="4346950" y="1051082"/>
                <a:ext cx="15840" cy="172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14A3C3A-4184-A140-D6DA-162F83809E8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338310" y="1042442"/>
                  <a:ext cx="334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081CDC4-B963-06F0-F4DA-39E05A0467AC}"/>
                    </a:ext>
                  </a:extLst>
                </p14:cNvPr>
                <p14:cNvContentPartPr/>
                <p14:nvPr/>
              </p14:nvContentPartPr>
              <p14:xfrm>
                <a:off x="4417870" y="979802"/>
                <a:ext cx="174240" cy="1742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081CDC4-B963-06F0-F4DA-39E05A0467A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408870" y="970802"/>
                  <a:ext cx="19188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74C8237D-B04F-0FAC-4075-7A473053806A}"/>
                    </a:ext>
                  </a:extLst>
                </p14:cNvPr>
                <p14:cNvContentPartPr/>
                <p14:nvPr/>
              </p14:nvContentPartPr>
              <p14:xfrm>
                <a:off x="4484470" y="1310642"/>
                <a:ext cx="273600" cy="3567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74C8237D-B04F-0FAC-4075-7A473053806A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475830" y="1302002"/>
                  <a:ext cx="29124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C2E1E8B-B112-253F-279D-11BBA7E3E700}"/>
                    </a:ext>
                  </a:extLst>
                </p14:cNvPr>
                <p14:cNvContentPartPr/>
                <p14:nvPr/>
              </p14:nvContentPartPr>
              <p14:xfrm>
                <a:off x="4654390" y="1311722"/>
                <a:ext cx="310320" cy="14292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C2E1E8B-B112-253F-279D-11BBA7E3E70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645390" y="1303082"/>
                  <a:ext cx="3279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C6A1AFA-F473-0A48-D059-C90DC8F643E8}"/>
                    </a:ext>
                  </a:extLst>
                </p14:cNvPr>
                <p14:cNvContentPartPr/>
                <p14:nvPr/>
              </p14:nvContentPartPr>
              <p14:xfrm>
                <a:off x="4975150" y="1286522"/>
                <a:ext cx="45720" cy="129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C6A1AFA-F473-0A48-D059-C90DC8F643E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966150" y="1277522"/>
                  <a:ext cx="63360" cy="3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CE2A1A8-DE1D-A676-436A-9986DF84CDCF}"/>
                  </a:ext>
                </a:extLst>
              </p14:cNvPr>
              <p14:cNvContentPartPr/>
              <p14:nvPr/>
            </p14:nvContentPartPr>
            <p14:xfrm>
              <a:off x="3076150" y="4207922"/>
              <a:ext cx="1298520" cy="7362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CE2A1A8-DE1D-A676-436A-9986DF84CDCF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067150" y="4199282"/>
                <a:ext cx="1316160" cy="753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3200DCEB-CE12-8663-84CE-C4539DE73884}"/>
              </a:ext>
            </a:extLst>
          </p:cNvPr>
          <p:cNvGrpSpPr/>
          <p:nvPr/>
        </p:nvGrpSpPr>
        <p:grpSpPr>
          <a:xfrm>
            <a:off x="710950" y="3867362"/>
            <a:ext cx="1521360" cy="1599480"/>
            <a:chOff x="710950" y="3867362"/>
            <a:chExt cx="1521360" cy="1599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AA54D8F-3691-2A05-FC36-F2D3B89F2AB0}"/>
                    </a:ext>
                  </a:extLst>
                </p14:cNvPr>
                <p14:cNvContentPartPr/>
                <p14:nvPr/>
              </p14:nvContentPartPr>
              <p14:xfrm>
                <a:off x="1068430" y="3867362"/>
                <a:ext cx="1163880" cy="8103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AA54D8F-3691-2A05-FC36-F2D3B89F2AB0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59790" y="3858722"/>
                  <a:ext cx="1181520" cy="82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558E60F3-F7BE-0F93-F5BC-97386930B435}"/>
                    </a:ext>
                  </a:extLst>
                </p14:cNvPr>
                <p14:cNvContentPartPr/>
                <p14:nvPr/>
              </p14:nvContentPartPr>
              <p14:xfrm>
                <a:off x="710950" y="5250482"/>
                <a:ext cx="148320" cy="2163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558E60F3-F7BE-0F93-F5BC-97386930B43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01950" y="5241482"/>
                  <a:ext cx="16596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AC16DC9-CD6B-F398-DA0F-5BDC93E415D4}"/>
                    </a:ext>
                  </a:extLst>
                </p14:cNvPr>
                <p14:cNvContentPartPr/>
                <p14:nvPr/>
              </p14:nvContentPartPr>
              <p14:xfrm>
                <a:off x="872950" y="4998482"/>
                <a:ext cx="292680" cy="26928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AC16DC9-CD6B-F398-DA0F-5BDC93E415D4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64310" y="4989482"/>
                  <a:ext cx="3103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D2F81F4-E3E6-0CA5-D5EF-8B36CFE55D65}"/>
                    </a:ext>
                  </a:extLst>
                </p14:cNvPr>
                <p14:cNvContentPartPr/>
                <p14:nvPr/>
              </p14:nvContentPartPr>
              <p14:xfrm>
                <a:off x="1043590" y="4898402"/>
                <a:ext cx="34920" cy="180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D2F81F4-E3E6-0CA5-D5EF-8B36CFE55D6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034950" y="4889762"/>
                  <a:ext cx="525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F5237E4-CD01-1EFF-E5ED-3060652CCA47}"/>
                    </a:ext>
                  </a:extLst>
                </p14:cNvPr>
                <p14:cNvContentPartPr/>
                <p14:nvPr/>
              </p14:nvContentPartPr>
              <p14:xfrm>
                <a:off x="1162750" y="4665122"/>
                <a:ext cx="306000" cy="2872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F5237E4-CD01-1EFF-E5ED-3060652CCA4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154110" y="4656482"/>
                  <a:ext cx="323640" cy="30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B928C1E7-564F-1EED-0A0E-B184A465261C}"/>
                    </a:ext>
                  </a:extLst>
                </p14:cNvPr>
                <p14:cNvContentPartPr/>
                <p14:nvPr/>
              </p14:nvContentPartPr>
              <p14:xfrm>
                <a:off x="1523470" y="4684562"/>
                <a:ext cx="29520" cy="298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B928C1E7-564F-1EED-0A0E-B184A465261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14830" y="4675922"/>
                  <a:ext cx="47160" cy="4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8A75E134-F995-A309-AA03-B6012C5A12FC}"/>
                  </a:ext>
                </a:extLst>
              </p14:cNvPr>
              <p14:cNvContentPartPr/>
              <p14:nvPr/>
            </p14:nvContentPartPr>
            <p14:xfrm>
              <a:off x="5077750" y="3453002"/>
              <a:ext cx="500760" cy="8553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8A75E134-F995-A309-AA03-B6012C5A12FC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069110" y="3444362"/>
                <a:ext cx="518400" cy="87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BD17F456-177F-215F-030C-8F074E95642F}"/>
                  </a:ext>
                </a:extLst>
              </p14:cNvPr>
              <p14:cNvContentPartPr/>
              <p14:nvPr/>
            </p14:nvContentPartPr>
            <p14:xfrm>
              <a:off x="6715390" y="3547682"/>
              <a:ext cx="518040" cy="70920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BD17F456-177F-215F-030C-8F074E95642F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06390" y="3539042"/>
                <a:ext cx="535680" cy="72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444B0157-FD70-A00D-2D7C-526C77EBF06F}"/>
                  </a:ext>
                </a:extLst>
              </p14:cNvPr>
              <p14:cNvContentPartPr/>
              <p14:nvPr/>
            </p14:nvContentPartPr>
            <p14:xfrm>
              <a:off x="8468590" y="4297922"/>
              <a:ext cx="430200" cy="67716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444B0157-FD70-A00D-2D7C-526C77EBF06F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8459590" y="4289282"/>
                <a:ext cx="447840" cy="69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B2B54AB8-90A9-D637-E504-0678D94F07F0}"/>
                  </a:ext>
                </a:extLst>
              </p14:cNvPr>
              <p14:cNvContentPartPr/>
              <p14:nvPr/>
            </p14:nvContentPartPr>
            <p14:xfrm>
              <a:off x="11109910" y="3474962"/>
              <a:ext cx="528120" cy="70992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B2B54AB8-90A9-D637-E504-0678D94F07F0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1101270" y="3465962"/>
                <a:ext cx="545760" cy="72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F72921C-5ABF-3A58-3EFB-84D117E87959}"/>
                  </a:ext>
                </a:extLst>
              </p14:cNvPr>
              <p14:cNvContentPartPr/>
              <p14:nvPr/>
            </p14:nvContentPartPr>
            <p14:xfrm>
              <a:off x="8035510" y="5996402"/>
              <a:ext cx="791640" cy="6156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F72921C-5ABF-3A58-3EFB-84D117E87959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026510" y="5987402"/>
                <a:ext cx="809280" cy="7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BB5B4D0B-9D09-28D1-15BF-F486D028F284}"/>
                  </a:ext>
                </a:extLst>
              </p14:cNvPr>
              <p14:cNvContentPartPr/>
              <p14:nvPr/>
            </p14:nvContentPartPr>
            <p14:xfrm>
              <a:off x="4827550" y="6340562"/>
              <a:ext cx="531360" cy="62280"/>
            </p14:xfrm>
          </p:contentPart>
        </mc:Choice>
        <mc:Fallback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BB5B4D0B-9D09-28D1-15BF-F486D028F28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818550" y="6331922"/>
                <a:ext cx="549000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76B923A2-3DBD-0165-8C6B-2447B037411D}"/>
                  </a:ext>
                </a:extLst>
              </p14:cNvPr>
              <p14:cNvContentPartPr/>
              <p14:nvPr/>
            </p14:nvContentPartPr>
            <p14:xfrm>
              <a:off x="7989430" y="6315002"/>
              <a:ext cx="127080" cy="6120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76B923A2-3DBD-0165-8C6B-2447B037411D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980790" y="6306002"/>
                <a:ext cx="14472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31C96AEE-3279-1357-44D7-8BE081F08098}"/>
                  </a:ext>
                </a:extLst>
              </p14:cNvPr>
              <p14:cNvContentPartPr/>
              <p14:nvPr/>
            </p14:nvContentPartPr>
            <p14:xfrm>
              <a:off x="7703950" y="6206282"/>
              <a:ext cx="149040" cy="1836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31C96AEE-3279-1357-44D7-8BE081F08098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694950" y="6197282"/>
                <a:ext cx="166680" cy="201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FEAFAE8A-BBED-60B2-61C0-AD3F57666F56}"/>
                  </a:ext>
                </a:extLst>
              </p14:cNvPr>
              <p14:cNvContentPartPr/>
              <p14:nvPr/>
            </p14:nvContentPartPr>
            <p14:xfrm>
              <a:off x="7867750" y="6257402"/>
              <a:ext cx="133560" cy="10620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FEAFAE8A-BBED-60B2-61C0-AD3F57666F56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7859110" y="6248402"/>
                <a:ext cx="15120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1A3767E5-1769-9025-3103-45CD9E1E6302}"/>
                  </a:ext>
                </a:extLst>
              </p14:cNvPr>
              <p14:cNvContentPartPr/>
              <p14:nvPr/>
            </p14:nvContentPartPr>
            <p14:xfrm>
              <a:off x="7910950" y="6180002"/>
              <a:ext cx="31320" cy="15516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1A3767E5-1769-9025-3103-45CD9E1E6302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7902310" y="6171362"/>
                <a:ext cx="48960" cy="17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9B895B6A-087C-263A-72C4-04C307E44DB5}"/>
                  </a:ext>
                </a:extLst>
              </p14:cNvPr>
              <p14:cNvContentPartPr/>
              <p14:nvPr/>
            </p14:nvContentPartPr>
            <p14:xfrm>
              <a:off x="7378150" y="6432002"/>
              <a:ext cx="205200" cy="867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9B895B6A-087C-263A-72C4-04C307E44DB5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7369150" y="6423362"/>
                <a:ext cx="222840" cy="10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62C50AFC-996A-271B-CDF2-5EA46EC6E498}"/>
                  </a:ext>
                </a:extLst>
              </p14:cNvPr>
              <p14:cNvContentPartPr/>
              <p14:nvPr/>
            </p14:nvContentPartPr>
            <p14:xfrm>
              <a:off x="7904110" y="5965082"/>
              <a:ext cx="94680" cy="156600"/>
            </p14:xfrm>
          </p:contentPart>
        </mc:Choice>
        <mc:Fallback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62C50AFC-996A-271B-CDF2-5EA46EC6E498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7895110" y="5956082"/>
                <a:ext cx="112320" cy="17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4115" name="Group 4114">
            <a:extLst>
              <a:ext uri="{FF2B5EF4-FFF2-40B4-BE49-F238E27FC236}">
                <a16:creationId xmlns:a16="http://schemas.microsoft.com/office/drawing/2014/main" id="{9DA0DE14-42EA-3B2D-EBA1-A895F1AB7649}"/>
              </a:ext>
            </a:extLst>
          </p:cNvPr>
          <p:cNvGrpSpPr/>
          <p:nvPr/>
        </p:nvGrpSpPr>
        <p:grpSpPr>
          <a:xfrm>
            <a:off x="8321350" y="6319322"/>
            <a:ext cx="1105920" cy="759240"/>
            <a:chOff x="8321350" y="6319322"/>
            <a:chExt cx="1105920" cy="759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4975FFA-E204-597E-8CE1-EA2F6061EEBB}"/>
                    </a:ext>
                  </a:extLst>
                </p14:cNvPr>
                <p14:cNvContentPartPr/>
                <p14:nvPr/>
              </p14:nvContentPartPr>
              <p14:xfrm>
                <a:off x="8321350" y="6389522"/>
                <a:ext cx="131400" cy="1468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4975FFA-E204-597E-8CE1-EA2F6061EEBB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312710" y="6380882"/>
                  <a:ext cx="14904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1898A4D-D689-35EE-AD8E-98B7EBF47D8B}"/>
                    </a:ext>
                  </a:extLst>
                </p14:cNvPr>
                <p14:cNvContentPartPr/>
                <p14:nvPr/>
              </p14:nvContentPartPr>
              <p14:xfrm>
                <a:off x="8474710" y="6636842"/>
                <a:ext cx="124200" cy="864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1898A4D-D689-35EE-AD8E-98B7EBF47D8B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466070" y="6627842"/>
                  <a:ext cx="14184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AD79829-BBEA-D7D9-8716-6A380B2B2E7D}"/>
                    </a:ext>
                  </a:extLst>
                </p14:cNvPr>
                <p14:cNvContentPartPr/>
                <p14:nvPr/>
              </p14:nvContentPartPr>
              <p14:xfrm>
                <a:off x="8696110" y="6778682"/>
                <a:ext cx="106560" cy="1234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AD79829-BBEA-D7D9-8716-6A380B2B2E7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687110" y="6770042"/>
                  <a:ext cx="124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9952E8E-A10B-C2B2-28B0-D386AF06DF36}"/>
                    </a:ext>
                  </a:extLst>
                </p14:cNvPr>
                <p14:cNvContentPartPr/>
                <p14:nvPr/>
              </p14:nvContentPartPr>
              <p14:xfrm>
                <a:off x="8923990" y="6791282"/>
                <a:ext cx="132120" cy="547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9952E8E-A10B-C2B2-28B0-D386AF06DF3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8914990" y="6782642"/>
                  <a:ext cx="14976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20F15DE-9F75-6A7A-F4B3-F68C2C3D6DC9}"/>
                    </a:ext>
                  </a:extLst>
                </p14:cNvPr>
                <p14:cNvContentPartPr/>
                <p14:nvPr/>
              </p14:nvContentPartPr>
              <p14:xfrm>
                <a:off x="9174550" y="6672842"/>
                <a:ext cx="38520" cy="1346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20F15DE-9F75-6A7A-F4B3-F68C2C3D6DC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165550" y="6664202"/>
                  <a:ext cx="561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2D7978F-2C5B-AC81-7ABE-DA4F367B20BA}"/>
                    </a:ext>
                  </a:extLst>
                </p14:cNvPr>
                <p14:cNvContentPartPr/>
                <p14:nvPr/>
              </p14:nvContentPartPr>
              <p14:xfrm>
                <a:off x="9205870" y="6615962"/>
                <a:ext cx="121680" cy="1504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2D7978F-2C5B-AC81-7ABE-DA4F367B20B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196870" y="6607322"/>
                  <a:ext cx="13932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C4DB9F09-7E41-F043-CE29-D1B63B8A021A}"/>
                    </a:ext>
                  </a:extLst>
                </p14:cNvPr>
                <p14:cNvContentPartPr/>
                <p14:nvPr/>
              </p14:nvContentPartPr>
              <p14:xfrm>
                <a:off x="8521870" y="6408602"/>
                <a:ext cx="162360" cy="1497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C4DB9F09-7E41-F043-CE29-D1B63B8A021A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8512870" y="6399962"/>
                  <a:ext cx="180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B8FA0FB-E963-69D1-056A-C296E981E4FF}"/>
                    </a:ext>
                  </a:extLst>
                </p14:cNvPr>
                <p14:cNvContentPartPr/>
                <p14:nvPr/>
              </p14:nvContentPartPr>
              <p14:xfrm>
                <a:off x="8550670" y="6319322"/>
                <a:ext cx="132120" cy="2955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B8FA0FB-E963-69D1-056A-C296E981E4F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541670" y="6310682"/>
                  <a:ext cx="14976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8B39871-E421-6EBD-5205-C9B2767CDBDC}"/>
                    </a:ext>
                  </a:extLst>
                </p14:cNvPr>
                <p14:cNvContentPartPr/>
                <p14:nvPr/>
              </p14:nvContentPartPr>
              <p14:xfrm>
                <a:off x="8682070" y="6664202"/>
                <a:ext cx="50760" cy="316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8B39871-E421-6EBD-5205-C9B2767CDBDC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673430" y="6655562"/>
                  <a:ext cx="6840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A09407F-7817-4C35-EB64-F7CBE89AB863}"/>
                    </a:ext>
                  </a:extLst>
                </p14:cNvPr>
                <p14:cNvContentPartPr/>
                <p14:nvPr/>
              </p14:nvContentPartPr>
              <p14:xfrm>
                <a:off x="8803390" y="6923402"/>
                <a:ext cx="623880" cy="1551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A09407F-7817-4C35-EB64-F7CBE89AB86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8794390" y="6914762"/>
                  <a:ext cx="6415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4110" name="Ink 4109">
                  <a:extLst>
                    <a:ext uri="{FF2B5EF4-FFF2-40B4-BE49-F238E27FC236}">
                      <a16:creationId xmlns:a16="http://schemas.microsoft.com/office/drawing/2014/main" id="{2CEF565D-7F0B-3AFD-6F1B-5F8AFBB3CB83}"/>
                    </a:ext>
                  </a:extLst>
                </p14:cNvPr>
                <p14:cNvContentPartPr/>
                <p14:nvPr/>
              </p14:nvContentPartPr>
              <p14:xfrm>
                <a:off x="8826430" y="6576002"/>
                <a:ext cx="67320" cy="132840"/>
              </p14:xfrm>
            </p:contentPart>
          </mc:Choice>
          <mc:Fallback>
            <p:pic>
              <p:nvPicPr>
                <p:cNvPr id="4110" name="Ink 4109">
                  <a:extLst>
                    <a:ext uri="{FF2B5EF4-FFF2-40B4-BE49-F238E27FC236}">
                      <a16:creationId xmlns:a16="http://schemas.microsoft.com/office/drawing/2014/main" id="{2CEF565D-7F0B-3AFD-6F1B-5F8AFBB3CB83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8817430" y="6567002"/>
                  <a:ext cx="849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4111" name="Ink 4110">
                  <a:extLst>
                    <a:ext uri="{FF2B5EF4-FFF2-40B4-BE49-F238E27FC236}">
                      <a16:creationId xmlns:a16="http://schemas.microsoft.com/office/drawing/2014/main" id="{5E8F6979-35D1-89FA-15C6-3A65BC720876}"/>
                    </a:ext>
                  </a:extLst>
                </p14:cNvPr>
                <p14:cNvContentPartPr/>
                <p14:nvPr/>
              </p14:nvContentPartPr>
              <p14:xfrm>
                <a:off x="8913550" y="6516602"/>
                <a:ext cx="43560" cy="29520"/>
              </p14:xfrm>
            </p:contentPart>
          </mc:Choice>
          <mc:Fallback>
            <p:pic>
              <p:nvPicPr>
                <p:cNvPr id="4111" name="Ink 4110">
                  <a:extLst>
                    <a:ext uri="{FF2B5EF4-FFF2-40B4-BE49-F238E27FC236}">
                      <a16:creationId xmlns:a16="http://schemas.microsoft.com/office/drawing/2014/main" id="{5E8F6979-35D1-89FA-15C6-3A65BC72087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904910" y="6507962"/>
                  <a:ext cx="612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4112" name="Ink 4111">
                  <a:extLst>
                    <a:ext uri="{FF2B5EF4-FFF2-40B4-BE49-F238E27FC236}">
                      <a16:creationId xmlns:a16="http://schemas.microsoft.com/office/drawing/2014/main" id="{58203747-36E9-4002-6507-37585F7F39C3}"/>
                    </a:ext>
                  </a:extLst>
                </p14:cNvPr>
                <p14:cNvContentPartPr/>
                <p14:nvPr/>
              </p14:nvContentPartPr>
              <p14:xfrm>
                <a:off x="9185350" y="6452162"/>
                <a:ext cx="55800" cy="144360"/>
              </p14:xfrm>
            </p:contentPart>
          </mc:Choice>
          <mc:Fallback>
            <p:pic>
              <p:nvPicPr>
                <p:cNvPr id="4112" name="Ink 4111">
                  <a:extLst>
                    <a:ext uri="{FF2B5EF4-FFF2-40B4-BE49-F238E27FC236}">
                      <a16:creationId xmlns:a16="http://schemas.microsoft.com/office/drawing/2014/main" id="{58203747-36E9-4002-6507-37585F7F39C3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176710" y="6443162"/>
                  <a:ext cx="7344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4113" name="Ink 4112">
                  <a:extLst>
                    <a:ext uri="{FF2B5EF4-FFF2-40B4-BE49-F238E27FC236}">
                      <a16:creationId xmlns:a16="http://schemas.microsoft.com/office/drawing/2014/main" id="{B2CC4A6C-A1F5-226B-F801-95698D80BADF}"/>
                    </a:ext>
                  </a:extLst>
                </p14:cNvPr>
                <p14:cNvContentPartPr/>
                <p14:nvPr/>
              </p14:nvContentPartPr>
              <p14:xfrm>
                <a:off x="9253390" y="6372962"/>
                <a:ext cx="51480" cy="31680"/>
              </p14:xfrm>
            </p:contentPart>
          </mc:Choice>
          <mc:Fallback>
            <p:pic>
              <p:nvPicPr>
                <p:cNvPr id="4113" name="Ink 4112">
                  <a:extLst>
                    <a:ext uri="{FF2B5EF4-FFF2-40B4-BE49-F238E27FC236}">
                      <a16:creationId xmlns:a16="http://schemas.microsoft.com/office/drawing/2014/main" id="{B2CC4A6C-A1F5-226B-F801-95698D80BADF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244750" y="6364322"/>
                  <a:ext cx="691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4114" name="Ink 4113">
                  <a:extLst>
                    <a:ext uri="{FF2B5EF4-FFF2-40B4-BE49-F238E27FC236}">
                      <a16:creationId xmlns:a16="http://schemas.microsoft.com/office/drawing/2014/main" id="{5557ACB0-EA4B-758E-B640-30C07CDB925A}"/>
                    </a:ext>
                  </a:extLst>
                </p14:cNvPr>
                <p14:cNvContentPartPr/>
                <p14:nvPr/>
              </p14:nvContentPartPr>
              <p14:xfrm>
                <a:off x="9283630" y="6335162"/>
                <a:ext cx="33120" cy="100800"/>
              </p14:xfrm>
            </p:contentPart>
          </mc:Choice>
          <mc:Fallback>
            <p:pic>
              <p:nvPicPr>
                <p:cNvPr id="4114" name="Ink 4113">
                  <a:extLst>
                    <a:ext uri="{FF2B5EF4-FFF2-40B4-BE49-F238E27FC236}">
                      <a16:creationId xmlns:a16="http://schemas.microsoft.com/office/drawing/2014/main" id="{5557ACB0-EA4B-758E-B640-30C07CDB925A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274990" y="6326522"/>
                  <a:ext cx="50760" cy="118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29" name="Group 4128">
            <a:extLst>
              <a:ext uri="{FF2B5EF4-FFF2-40B4-BE49-F238E27FC236}">
                <a16:creationId xmlns:a16="http://schemas.microsoft.com/office/drawing/2014/main" id="{29926E48-93F5-363F-203D-7A2F1F41F364}"/>
              </a:ext>
            </a:extLst>
          </p:cNvPr>
          <p:cNvGrpSpPr/>
          <p:nvPr/>
        </p:nvGrpSpPr>
        <p:grpSpPr>
          <a:xfrm>
            <a:off x="9588550" y="5561522"/>
            <a:ext cx="1311480" cy="1694520"/>
            <a:chOff x="9588550" y="5561522"/>
            <a:chExt cx="1311480" cy="169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974E222-947A-45E8-1596-139203A0476F}"/>
                    </a:ext>
                  </a:extLst>
                </p14:cNvPr>
                <p14:cNvContentPartPr/>
                <p14:nvPr/>
              </p14:nvContentPartPr>
              <p14:xfrm>
                <a:off x="9980230" y="6091802"/>
                <a:ext cx="10440" cy="1803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974E222-947A-45E8-1596-139203A0476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971230" y="6083162"/>
                  <a:ext cx="280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37C9214E-F4A9-1085-1D76-7DE1BC493C64}"/>
                    </a:ext>
                  </a:extLst>
                </p14:cNvPr>
                <p14:cNvContentPartPr/>
                <p14:nvPr/>
              </p14:nvContentPartPr>
              <p14:xfrm>
                <a:off x="9948910" y="5890922"/>
                <a:ext cx="24840" cy="1281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37C9214E-F4A9-1085-1D76-7DE1BC493C64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940270" y="5882282"/>
                  <a:ext cx="424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818484C5-1FAD-7927-F350-C36CB1A351E7}"/>
                    </a:ext>
                  </a:extLst>
                </p14:cNvPr>
                <p14:cNvContentPartPr/>
                <p14:nvPr/>
              </p14:nvContentPartPr>
              <p14:xfrm>
                <a:off x="9965470" y="5822522"/>
                <a:ext cx="111600" cy="1519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818484C5-1FAD-7927-F350-C36CB1A351E7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956470" y="5813522"/>
                  <a:ext cx="1292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E66DE21-9FF4-9268-4CB6-28BC16CFC70F}"/>
                    </a:ext>
                  </a:extLst>
                </p14:cNvPr>
                <p14:cNvContentPartPr/>
                <p14:nvPr/>
              </p14:nvContentPartPr>
              <p14:xfrm>
                <a:off x="9954670" y="6405362"/>
                <a:ext cx="147240" cy="1623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E66DE21-9FF4-9268-4CB6-28BC16CFC70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946030" y="6396722"/>
                  <a:ext cx="16488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33AD0D7B-7785-FF44-27E8-0540F5A84365}"/>
                    </a:ext>
                  </a:extLst>
                </p14:cNvPr>
                <p14:cNvContentPartPr/>
                <p14:nvPr/>
              </p14:nvContentPartPr>
              <p14:xfrm>
                <a:off x="10162390" y="6655922"/>
                <a:ext cx="113400" cy="680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33AD0D7B-7785-FF44-27E8-0540F5A8436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153390" y="6647282"/>
                  <a:ext cx="13104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4096" name="Ink 4095">
                  <a:extLst>
                    <a:ext uri="{FF2B5EF4-FFF2-40B4-BE49-F238E27FC236}">
                      <a16:creationId xmlns:a16="http://schemas.microsoft.com/office/drawing/2014/main" id="{463D5D87-EC40-7D26-3AA3-04524F716CE1}"/>
                    </a:ext>
                  </a:extLst>
                </p14:cNvPr>
                <p14:cNvContentPartPr/>
                <p14:nvPr/>
              </p14:nvContentPartPr>
              <p14:xfrm>
                <a:off x="10384510" y="6681122"/>
                <a:ext cx="38160" cy="135720"/>
              </p14:xfrm>
            </p:contentPart>
          </mc:Choice>
          <mc:Fallback>
            <p:pic>
              <p:nvPicPr>
                <p:cNvPr id="4096" name="Ink 4095">
                  <a:extLst>
                    <a:ext uri="{FF2B5EF4-FFF2-40B4-BE49-F238E27FC236}">
                      <a16:creationId xmlns:a16="http://schemas.microsoft.com/office/drawing/2014/main" id="{463D5D87-EC40-7D26-3AA3-04524F716CE1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0375510" y="6672482"/>
                  <a:ext cx="558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4097" name="Ink 4096">
                  <a:extLst>
                    <a:ext uri="{FF2B5EF4-FFF2-40B4-BE49-F238E27FC236}">
                      <a16:creationId xmlns:a16="http://schemas.microsoft.com/office/drawing/2014/main" id="{18067C10-22A4-4FA1-EC6F-50C75D6E0957}"/>
                    </a:ext>
                  </a:extLst>
                </p14:cNvPr>
                <p14:cNvContentPartPr/>
                <p14:nvPr/>
              </p14:nvContentPartPr>
              <p14:xfrm>
                <a:off x="10424830" y="6733322"/>
                <a:ext cx="85320" cy="52560"/>
              </p14:xfrm>
            </p:contentPart>
          </mc:Choice>
          <mc:Fallback>
            <p:pic>
              <p:nvPicPr>
                <p:cNvPr id="4097" name="Ink 4096">
                  <a:extLst>
                    <a:ext uri="{FF2B5EF4-FFF2-40B4-BE49-F238E27FC236}">
                      <a16:creationId xmlns:a16="http://schemas.microsoft.com/office/drawing/2014/main" id="{18067C10-22A4-4FA1-EC6F-50C75D6E095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0416190" y="6724682"/>
                  <a:ext cx="1029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4098" name="Ink 4097">
                  <a:extLst>
                    <a:ext uri="{FF2B5EF4-FFF2-40B4-BE49-F238E27FC236}">
                      <a16:creationId xmlns:a16="http://schemas.microsoft.com/office/drawing/2014/main" id="{48BFCDCA-099E-903B-07B7-E46B46164DD8}"/>
                    </a:ext>
                  </a:extLst>
                </p14:cNvPr>
                <p14:cNvContentPartPr/>
                <p14:nvPr/>
              </p14:nvContentPartPr>
              <p14:xfrm>
                <a:off x="10506550" y="6654482"/>
                <a:ext cx="24480" cy="138600"/>
              </p14:xfrm>
            </p:contentPart>
          </mc:Choice>
          <mc:Fallback>
            <p:pic>
              <p:nvPicPr>
                <p:cNvPr id="4098" name="Ink 4097">
                  <a:extLst>
                    <a:ext uri="{FF2B5EF4-FFF2-40B4-BE49-F238E27FC236}">
                      <a16:creationId xmlns:a16="http://schemas.microsoft.com/office/drawing/2014/main" id="{48BFCDCA-099E-903B-07B7-E46B46164DD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497910" y="6645482"/>
                  <a:ext cx="421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4101" name="Ink 4100">
                  <a:extLst>
                    <a:ext uri="{FF2B5EF4-FFF2-40B4-BE49-F238E27FC236}">
                      <a16:creationId xmlns:a16="http://schemas.microsoft.com/office/drawing/2014/main" id="{01A9F2F9-F31A-898A-A6B4-F29CA531C403}"/>
                    </a:ext>
                  </a:extLst>
                </p14:cNvPr>
                <p14:cNvContentPartPr/>
                <p14:nvPr/>
              </p14:nvContentPartPr>
              <p14:xfrm>
                <a:off x="9588550" y="6638282"/>
                <a:ext cx="53640" cy="33480"/>
              </p14:xfrm>
            </p:contentPart>
          </mc:Choice>
          <mc:Fallback>
            <p:pic>
              <p:nvPicPr>
                <p:cNvPr id="4101" name="Ink 4100">
                  <a:extLst>
                    <a:ext uri="{FF2B5EF4-FFF2-40B4-BE49-F238E27FC236}">
                      <a16:creationId xmlns:a16="http://schemas.microsoft.com/office/drawing/2014/main" id="{01A9F2F9-F31A-898A-A6B4-F29CA531C40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579550" y="6629642"/>
                  <a:ext cx="712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4102" name="Ink 4101">
                  <a:extLst>
                    <a:ext uri="{FF2B5EF4-FFF2-40B4-BE49-F238E27FC236}">
                      <a16:creationId xmlns:a16="http://schemas.microsoft.com/office/drawing/2014/main" id="{4C586AAF-003C-BFE7-F147-254FC275D9F5}"/>
                    </a:ext>
                  </a:extLst>
                </p14:cNvPr>
                <p14:cNvContentPartPr/>
                <p14:nvPr/>
              </p14:nvContentPartPr>
              <p14:xfrm>
                <a:off x="9664870" y="6626042"/>
                <a:ext cx="23400" cy="15480"/>
              </p14:xfrm>
            </p:contentPart>
          </mc:Choice>
          <mc:Fallback>
            <p:pic>
              <p:nvPicPr>
                <p:cNvPr id="4102" name="Ink 4101">
                  <a:extLst>
                    <a:ext uri="{FF2B5EF4-FFF2-40B4-BE49-F238E27FC236}">
                      <a16:creationId xmlns:a16="http://schemas.microsoft.com/office/drawing/2014/main" id="{4C586AAF-003C-BFE7-F147-254FC275D9F5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655870" y="6617402"/>
                  <a:ext cx="410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4103" name="Ink 4102">
                  <a:extLst>
                    <a:ext uri="{FF2B5EF4-FFF2-40B4-BE49-F238E27FC236}">
                      <a16:creationId xmlns:a16="http://schemas.microsoft.com/office/drawing/2014/main" id="{0C0FA4B7-BF30-8F5C-DFA7-CF585971B4FE}"/>
                    </a:ext>
                  </a:extLst>
                </p14:cNvPr>
                <p14:cNvContentPartPr/>
                <p14:nvPr/>
              </p14:nvContentPartPr>
              <p14:xfrm>
                <a:off x="9732190" y="6572762"/>
                <a:ext cx="104040" cy="40320"/>
              </p14:xfrm>
            </p:contentPart>
          </mc:Choice>
          <mc:Fallback>
            <p:pic>
              <p:nvPicPr>
                <p:cNvPr id="4103" name="Ink 4102">
                  <a:extLst>
                    <a:ext uri="{FF2B5EF4-FFF2-40B4-BE49-F238E27FC236}">
                      <a16:creationId xmlns:a16="http://schemas.microsoft.com/office/drawing/2014/main" id="{0C0FA4B7-BF30-8F5C-DFA7-CF585971B4F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9723550" y="6563762"/>
                  <a:ext cx="1216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4107" name="Ink 4106">
                  <a:extLst>
                    <a:ext uri="{FF2B5EF4-FFF2-40B4-BE49-F238E27FC236}">
                      <a16:creationId xmlns:a16="http://schemas.microsoft.com/office/drawing/2014/main" id="{6FFAA156-F679-EF5A-9298-5FCB24E3AC2A}"/>
                    </a:ext>
                  </a:extLst>
                </p14:cNvPr>
                <p14:cNvContentPartPr/>
                <p14:nvPr/>
              </p14:nvContentPartPr>
              <p14:xfrm>
                <a:off x="9670630" y="5561522"/>
                <a:ext cx="143280" cy="835560"/>
              </p14:xfrm>
            </p:contentPart>
          </mc:Choice>
          <mc:Fallback>
            <p:pic>
              <p:nvPicPr>
                <p:cNvPr id="4107" name="Ink 4106">
                  <a:extLst>
                    <a:ext uri="{FF2B5EF4-FFF2-40B4-BE49-F238E27FC236}">
                      <a16:creationId xmlns:a16="http://schemas.microsoft.com/office/drawing/2014/main" id="{6FFAA156-F679-EF5A-9298-5FCB24E3AC2A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9661990" y="5552882"/>
                  <a:ext cx="160920" cy="85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4108" name="Ink 4107">
                  <a:extLst>
                    <a:ext uri="{FF2B5EF4-FFF2-40B4-BE49-F238E27FC236}">
                      <a16:creationId xmlns:a16="http://schemas.microsoft.com/office/drawing/2014/main" id="{776C0BF6-BED6-E16B-1F12-47528F917AD0}"/>
                    </a:ext>
                  </a:extLst>
                </p14:cNvPr>
                <p14:cNvContentPartPr/>
                <p14:nvPr/>
              </p14:nvContentPartPr>
              <p14:xfrm>
                <a:off x="9637510" y="6315362"/>
                <a:ext cx="103320" cy="108360"/>
              </p14:xfrm>
            </p:contentPart>
          </mc:Choice>
          <mc:Fallback>
            <p:pic>
              <p:nvPicPr>
                <p:cNvPr id="4108" name="Ink 4107">
                  <a:extLst>
                    <a:ext uri="{FF2B5EF4-FFF2-40B4-BE49-F238E27FC236}">
                      <a16:creationId xmlns:a16="http://schemas.microsoft.com/office/drawing/2014/main" id="{776C0BF6-BED6-E16B-1F12-47528F917AD0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9628870" y="6306722"/>
                  <a:ext cx="12096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4116" name="Ink 4115">
                  <a:extLst>
                    <a:ext uri="{FF2B5EF4-FFF2-40B4-BE49-F238E27FC236}">
                      <a16:creationId xmlns:a16="http://schemas.microsoft.com/office/drawing/2014/main" id="{8CA1F352-5252-403D-CFFC-8C0344D933DC}"/>
                    </a:ext>
                  </a:extLst>
                </p14:cNvPr>
                <p14:cNvContentPartPr/>
                <p14:nvPr/>
              </p14:nvContentPartPr>
              <p14:xfrm>
                <a:off x="10137910" y="6202322"/>
                <a:ext cx="50760" cy="159480"/>
              </p14:xfrm>
            </p:contentPart>
          </mc:Choice>
          <mc:Fallback>
            <p:pic>
              <p:nvPicPr>
                <p:cNvPr id="4116" name="Ink 4115">
                  <a:extLst>
                    <a:ext uri="{FF2B5EF4-FFF2-40B4-BE49-F238E27FC236}">
                      <a16:creationId xmlns:a16="http://schemas.microsoft.com/office/drawing/2014/main" id="{8CA1F352-5252-403D-CFFC-8C0344D933D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0128910" y="6193322"/>
                  <a:ext cx="6840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4117" name="Ink 4116">
                  <a:extLst>
                    <a:ext uri="{FF2B5EF4-FFF2-40B4-BE49-F238E27FC236}">
                      <a16:creationId xmlns:a16="http://schemas.microsoft.com/office/drawing/2014/main" id="{754246D1-D216-8C29-70FE-A3FDA332E2B3}"/>
                    </a:ext>
                  </a:extLst>
                </p14:cNvPr>
                <p14:cNvContentPartPr/>
                <p14:nvPr/>
              </p14:nvContentPartPr>
              <p14:xfrm>
                <a:off x="10244110" y="6173522"/>
                <a:ext cx="75600" cy="45720"/>
              </p14:xfrm>
            </p:contentPart>
          </mc:Choice>
          <mc:Fallback>
            <p:pic>
              <p:nvPicPr>
                <p:cNvPr id="4117" name="Ink 4116">
                  <a:extLst>
                    <a:ext uri="{FF2B5EF4-FFF2-40B4-BE49-F238E27FC236}">
                      <a16:creationId xmlns:a16="http://schemas.microsoft.com/office/drawing/2014/main" id="{754246D1-D216-8C29-70FE-A3FDA332E2B3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235110" y="6164522"/>
                  <a:ext cx="932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4118" name="Ink 4117">
                  <a:extLst>
                    <a:ext uri="{FF2B5EF4-FFF2-40B4-BE49-F238E27FC236}">
                      <a16:creationId xmlns:a16="http://schemas.microsoft.com/office/drawing/2014/main" id="{B8B6CD78-B006-B6C8-CB95-11160DA3E4BC}"/>
                    </a:ext>
                  </a:extLst>
                </p14:cNvPr>
                <p14:cNvContentPartPr/>
                <p14:nvPr/>
              </p14:nvContentPartPr>
              <p14:xfrm>
                <a:off x="10153750" y="6329042"/>
                <a:ext cx="47160" cy="50400"/>
              </p14:xfrm>
            </p:contentPart>
          </mc:Choice>
          <mc:Fallback>
            <p:pic>
              <p:nvPicPr>
                <p:cNvPr id="4118" name="Ink 4117">
                  <a:extLst>
                    <a:ext uri="{FF2B5EF4-FFF2-40B4-BE49-F238E27FC236}">
                      <a16:creationId xmlns:a16="http://schemas.microsoft.com/office/drawing/2014/main" id="{B8B6CD78-B006-B6C8-CB95-11160DA3E4BC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0145110" y="6320042"/>
                  <a:ext cx="648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4119" name="Ink 4118">
                  <a:extLst>
                    <a:ext uri="{FF2B5EF4-FFF2-40B4-BE49-F238E27FC236}">
                      <a16:creationId xmlns:a16="http://schemas.microsoft.com/office/drawing/2014/main" id="{8C696728-451A-19C1-CE03-C3E3A977731F}"/>
                    </a:ext>
                  </a:extLst>
                </p14:cNvPr>
                <p14:cNvContentPartPr/>
                <p14:nvPr/>
              </p14:nvContentPartPr>
              <p14:xfrm>
                <a:off x="10146190" y="6348842"/>
                <a:ext cx="10080" cy="1080"/>
              </p14:xfrm>
            </p:contentPart>
          </mc:Choice>
          <mc:Fallback>
            <p:pic>
              <p:nvPicPr>
                <p:cNvPr id="4119" name="Ink 4118">
                  <a:extLst>
                    <a:ext uri="{FF2B5EF4-FFF2-40B4-BE49-F238E27FC236}">
                      <a16:creationId xmlns:a16="http://schemas.microsoft.com/office/drawing/2014/main" id="{8C696728-451A-19C1-CE03-C3E3A977731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137550" y="6340202"/>
                  <a:ext cx="2772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4121" name="Ink 4120">
                  <a:extLst>
                    <a:ext uri="{FF2B5EF4-FFF2-40B4-BE49-F238E27FC236}">
                      <a16:creationId xmlns:a16="http://schemas.microsoft.com/office/drawing/2014/main" id="{727CD223-1844-7ABF-2459-77E47B0CDE72}"/>
                    </a:ext>
                  </a:extLst>
                </p14:cNvPr>
                <p14:cNvContentPartPr/>
                <p14:nvPr/>
              </p14:nvContentPartPr>
              <p14:xfrm>
                <a:off x="9746590" y="6823682"/>
                <a:ext cx="125640" cy="192240"/>
              </p14:xfrm>
            </p:contentPart>
          </mc:Choice>
          <mc:Fallback>
            <p:pic>
              <p:nvPicPr>
                <p:cNvPr id="4121" name="Ink 4120">
                  <a:extLst>
                    <a:ext uri="{FF2B5EF4-FFF2-40B4-BE49-F238E27FC236}">
                      <a16:creationId xmlns:a16="http://schemas.microsoft.com/office/drawing/2014/main" id="{727CD223-1844-7ABF-2459-77E47B0CDE72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9737590" y="6815042"/>
                  <a:ext cx="14328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4122" name="Ink 4121">
                  <a:extLst>
                    <a:ext uri="{FF2B5EF4-FFF2-40B4-BE49-F238E27FC236}">
                      <a16:creationId xmlns:a16="http://schemas.microsoft.com/office/drawing/2014/main" id="{7F1883A7-0F9D-D8E9-C17D-48F87DB32D2D}"/>
                    </a:ext>
                  </a:extLst>
                </p14:cNvPr>
                <p14:cNvContentPartPr/>
                <p14:nvPr/>
              </p14:nvContentPartPr>
              <p14:xfrm>
                <a:off x="9723190" y="6794162"/>
                <a:ext cx="113040" cy="72360"/>
              </p14:xfrm>
            </p:contentPart>
          </mc:Choice>
          <mc:Fallback>
            <p:pic>
              <p:nvPicPr>
                <p:cNvPr id="4122" name="Ink 4121">
                  <a:extLst>
                    <a:ext uri="{FF2B5EF4-FFF2-40B4-BE49-F238E27FC236}">
                      <a16:creationId xmlns:a16="http://schemas.microsoft.com/office/drawing/2014/main" id="{7F1883A7-0F9D-D8E9-C17D-48F87DB32D2D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9714550" y="6785162"/>
                  <a:ext cx="13068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4123" name="Ink 4122">
                  <a:extLst>
                    <a:ext uri="{FF2B5EF4-FFF2-40B4-BE49-F238E27FC236}">
                      <a16:creationId xmlns:a16="http://schemas.microsoft.com/office/drawing/2014/main" id="{8F029D08-2DF4-31DD-EF6A-A40E2877CBD8}"/>
                    </a:ext>
                  </a:extLst>
                </p14:cNvPr>
                <p14:cNvContentPartPr/>
                <p14:nvPr/>
              </p14:nvContentPartPr>
              <p14:xfrm>
                <a:off x="10094350" y="7095122"/>
                <a:ext cx="66600" cy="160920"/>
              </p14:xfrm>
            </p:contentPart>
          </mc:Choice>
          <mc:Fallback>
            <p:pic>
              <p:nvPicPr>
                <p:cNvPr id="4123" name="Ink 4122">
                  <a:extLst>
                    <a:ext uri="{FF2B5EF4-FFF2-40B4-BE49-F238E27FC236}">
                      <a16:creationId xmlns:a16="http://schemas.microsoft.com/office/drawing/2014/main" id="{8F029D08-2DF4-31DD-EF6A-A40E2877CBD8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0085350" y="7086482"/>
                  <a:ext cx="8424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4124" name="Ink 4123">
                  <a:extLst>
                    <a:ext uri="{FF2B5EF4-FFF2-40B4-BE49-F238E27FC236}">
                      <a16:creationId xmlns:a16="http://schemas.microsoft.com/office/drawing/2014/main" id="{45D2CD73-7BC5-0D27-B027-F060C2C15B7B}"/>
                    </a:ext>
                  </a:extLst>
                </p14:cNvPr>
                <p14:cNvContentPartPr/>
                <p14:nvPr/>
              </p14:nvContentPartPr>
              <p14:xfrm>
                <a:off x="10127830" y="7006922"/>
                <a:ext cx="170280" cy="184680"/>
              </p14:xfrm>
            </p:contentPart>
          </mc:Choice>
          <mc:Fallback>
            <p:pic>
              <p:nvPicPr>
                <p:cNvPr id="4124" name="Ink 4123">
                  <a:extLst>
                    <a:ext uri="{FF2B5EF4-FFF2-40B4-BE49-F238E27FC236}">
                      <a16:creationId xmlns:a16="http://schemas.microsoft.com/office/drawing/2014/main" id="{45D2CD73-7BC5-0D27-B027-F060C2C15B7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0118830" y="6997922"/>
                  <a:ext cx="18792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4125" name="Ink 4124">
                  <a:extLst>
                    <a:ext uri="{FF2B5EF4-FFF2-40B4-BE49-F238E27FC236}">
                      <a16:creationId xmlns:a16="http://schemas.microsoft.com/office/drawing/2014/main" id="{3504D7B5-2658-6006-2E2E-7ED7E5611EBC}"/>
                    </a:ext>
                  </a:extLst>
                </p14:cNvPr>
                <p14:cNvContentPartPr/>
                <p14:nvPr/>
              </p14:nvContentPartPr>
              <p14:xfrm>
                <a:off x="10324750" y="6965882"/>
                <a:ext cx="9720" cy="10080"/>
              </p14:xfrm>
            </p:contentPart>
          </mc:Choice>
          <mc:Fallback>
            <p:pic>
              <p:nvPicPr>
                <p:cNvPr id="4125" name="Ink 4124">
                  <a:extLst>
                    <a:ext uri="{FF2B5EF4-FFF2-40B4-BE49-F238E27FC236}">
                      <a16:creationId xmlns:a16="http://schemas.microsoft.com/office/drawing/2014/main" id="{3504D7B5-2658-6006-2E2E-7ED7E5611EBC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0315750" y="6956882"/>
                  <a:ext cx="273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4126" name="Ink 4125">
                  <a:extLst>
                    <a:ext uri="{FF2B5EF4-FFF2-40B4-BE49-F238E27FC236}">
                      <a16:creationId xmlns:a16="http://schemas.microsoft.com/office/drawing/2014/main" id="{4B4663B4-8103-243C-4C05-3B7A0B0A2C5D}"/>
                    </a:ext>
                  </a:extLst>
                </p14:cNvPr>
                <p14:cNvContentPartPr/>
                <p14:nvPr/>
              </p14:nvContentPartPr>
              <p14:xfrm>
                <a:off x="10321510" y="6888842"/>
                <a:ext cx="87480" cy="216720"/>
              </p14:xfrm>
            </p:contentPart>
          </mc:Choice>
          <mc:Fallback>
            <p:pic>
              <p:nvPicPr>
                <p:cNvPr id="4126" name="Ink 4125">
                  <a:extLst>
                    <a:ext uri="{FF2B5EF4-FFF2-40B4-BE49-F238E27FC236}">
                      <a16:creationId xmlns:a16="http://schemas.microsoft.com/office/drawing/2014/main" id="{4B4663B4-8103-243C-4C05-3B7A0B0A2C5D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0312510" y="6880202"/>
                  <a:ext cx="1051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4127" name="Ink 4126">
                  <a:extLst>
                    <a:ext uri="{FF2B5EF4-FFF2-40B4-BE49-F238E27FC236}">
                      <a16:creationId xmlns:a16="http://schemas.microsoft.com/office/drawing/2014/main" id="{CBCF2420-C8EB-31A6-9C59-9235BE6B7AD8}"/>
                    </a:ext>
                  </a:extLst>
                </p14:cNvPr>
                <p14:cNvContentPartPr/>
                <p14:nvPr/>
              </p14:nvContentPartPr>
              <p14:xfrm>
                <a:off x="10380550" y="6989282"/>
                <a:ext cx="72720" cy="96120"/>
              </p14:xfrm>
            </p:contentPart>
          </mc:Choice>
          <mc:Fallback>
            <p:pic>
              <p:nvPicPr>
                <p:cNvPr id="4127" name="Ink 4126">
                  <a:extLst>
                    <a:ext uri="{FF2B5EF4-FFF2-40B4-BE49-F238E27FC236}">
                      <a16:creationId xmlns:a16="http://schemas.microsoft.com/office/drawing/2014/main" id="{CBCF2420-C8EB-31A6-9C59-9235BE6B7AD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371550" y="6980642"/>
                  <a:ext cx="9036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4128" name="Ink 4127">
                  <a:extLst>
                    <a:ext uri="{FF2B5EF4-FFF2-40B4-BE49-F238E27FC236}">
                      <a16:creationId xmlns:a16="http://schemas.microsoft.com/office/drawing/2014/main" id="{6982C1CD-8C39-EF64-A815-592D6E98AC87}"/>
                    </a:ext>
                  </a:extLst>
                </p14:cNvPr>
                <p14:cNvContentPartPr/>
                <p14:nvPr/>
              </p14:nvContentPartPr>
              <p14:xfrm>
                <a:off x="10502950" y="6709922"/>
                <a:ext cx="397080" cy="321120"/>
              </p14:xfrm>
            </p:contentPart>
          </mc:Choice>
          <mc:Fallback>
            <p:pic>
              <p:nvPicPr>
                <p:cNvPr id="4128" name="Ink 4127">
                  <a:extLst>
                    <a:ext uri="{FF2B5EF4-FFF2-40B4-BE49-F238E27FC236}">
                      <a16:creationId xmlns:a16="http://schemas.microsoft.com/office/drawing/2014/main" id="{6982C1CD-8C39-EF64-A815-592D6E98AC87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494310" y="6700922"/>
                  <a:ext cx="414720" cy="33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56" name="Group 4155">
            <a:extLst>
              <a:ext uri="{FF2B5EF4-FFF2-40B4-BE49-F238E27FC236}">
                <a16:creationId xmlns:a16="http://schemas.microsoft.com/office/drawing/2014/main" id="{D461B284-13C7-6773-686E-E6BC548969F9}"/>
              </a:ext>
            </a:extLst>
          </p:cNvPr>
          <p:cNvGrpSpPr/>
          <p:nvPr/>
        </p:nvGrpSpPr>
        <p:grpSpPr>
          <a:xfrm>
            <a:off x="6945790" y="651122"/>
            <a:ext cx="4142520" cy="1022760"/>
            <a:chOff x="6945790" y="651122"/>
            <a:chExt cx="4142520" cy="1022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4130" name="Ink 4129">
                  <a:extLst>
                    <a:ext uri="{FF2B5EF4-FFF2-40B4-BE49-F238E27FC236}">
                      <a16:creationId xmlns:a16="http://schemas.microsoft.com/office/drawing/2014/main" id="{FB243F8D-A69D-862B-60E8-49DC8C66D852}"/>
                    </a:ext>
                  </a:extLst>
                </p14:cNvPr>
                <p14:cNvContentPartPr/>
                <p14:nvPr/>
              </p14:nvContentPartPr>
              <p14:xfrm>
                <a:off x="6997990" y="728522"/>
                <a:ext cx="156600" cy="473040"/>
              </p14:xfrm>
            </p:contentPart>
          </mc:Choice>
          <mc:Fallback>
            <p:pic>
              <p:nvPicPr>
                <p:cNvPr id="4130" name="Ink 4129">
                  <a:extLst>
                    <a:ext uri="{FF2B5EF4-FFF2-40B4-BE49-F238E27FC236}">
                      <a16:creationId xmlns:a16="http://schemas.microsoft.com/office/drawing/2014/main" id="{FB243F8D-A69D-862B-60E8-49DC8C66D852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989350" y="719522"/>
                  <a:ext cx="174240" cy="49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4131" name="Ink 4130">
                  <a:extLst>
                    <a:ext uri="{FF2B5EF4-FFF2-40B4-BE49-F238E27FC236}">
                      <a16:creationId xmlns:a16="http://schemas.microsoft.com/office/drawing/2014/main" id="{2E504049-BA1B-E58C-E433-003F20FC2493}"/>
                    </a:ext>
                  </a:extLst>
                </p14:cNvPr>
                <p14:cNvContentPartPr/>
                <p14:nvPr/>
              </p14:nvContentPartPr>
              <p14:xfrm>
                <a:off x="6945790" y="1095722"/>
                <a:ext cx="166680" cy="99720"/>
              </p14:xfrm>
            </p:contentPart>
          </mc:Choice>
          <mc:Fallback>
            <p:pic>
              <p:nvPicPr>
                <p:cNvPr id="4131" name="Ink 4130">
                  <a:extLst>
                    <a:ext uri="{FF2B5EF4-FFF2-40B4-BE49-F238E27FC236}">
                      <a16:creationId xmlns:a16="http://schemas.microsoft.com/office/drawing/2014/main" id="{2E504049-BA1B-E58C-E433-003F20FC2493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937150" y="1086722"/>
                  <a:ext cx="1843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4132" name="Ink 4131">
                  <a:extLst>
                    <a:ext uri="{FF2B5EF4-FFF2-40B4-BE49-F238E27FC236}">
                      <a16:creationId xmlns:a16="http://schemas.microsoft.com/office/drawing/2014/main" id="{4581A8AD-B71B-9BC3-2CF6-04B7030EBE82}"/>
                    </a:ext>
                  </a:extLst>
                </p14:cNvPr>
                <p14:cNvContentPartPr/>
                <p14:nvPr/>
              </p14:nvContentPartPr>
              <p14:xfrm>
                <a:off x="7223710" y="821402"/>
                <a:ext cx="274680" cy="252360"/>
              </p14:xfrm>
            </p:contentPart>
          </mc:Choice>
          <mc:Fallback>
            <p:pic>
              <p:nvPicPr>
                <p:cNvPr id="4132" name="Ink 4131">
                  <a:extLst>
                    <a:ext uri="{FF2B5EF4-FFF2-40B4-BE49-F238E27FC236}">
                      <a16:creationId xmlns:a16="http://schemas.microsoft.com/office/drawing/2014/main" id="{4581A8AD-B71B-9BC3-2CF6-04B7030EBE82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214710" y="812762"/>
                  <a:ext cx="29232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4133" name="Ink 4132">
                  <a:extLst>
                    <a:ext uri="{FF2B5EF4-FFF2-40B4-BE49-F238E27FC236}">
                      <a16:creationId xmlns:a16="http://schemas.microsoft.com/office/drawing/2014/main" id="{D05A6510-67AA-A792-5776-86B77604405D}"/>
                    </a:ext>
                  </a:extLst>
                </p14:cNvPr>
                <p14:cNvContentPartPr/>
                <p14:nvPr/>
              </p14:nvContentPartPr>
              <p14:xfrm>
                <a:off x="7618270" y="1361042"/>
                <a:ext cx="63000" cy="118080"/>
              </p14:xfrm>
            </p:contentPart>
          </mc:Choice>
          <mc:Fallback>
            <p:pic>
              <p:nvPicPr>
                <p:cNvPr id="4133" name="Ink 4132">
                  <a:extLst>
                    <a:ext uri="{FF2B5EF4-FFF2-40B4-BE49-F238E27FC236}">
                      <a16:creationId xmlns:a16="http://schemas.microsoft.com/office/drawing/2014/main" id="{D05A6510-67AA-A792-5776-86B77604405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609630" y="1352042"/>
                  <a:ext cx="806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4134" name="Ink 4133">
                  <a:extLst>
                    <a:ext uri="{FF2B5EF4-FFF2-40B4-BE49-F238E27FC236}">
                      <a16:creationId xmlns:a16="http://schemas.microsoft.com/office/drawing/2014/main" id="{CB0518BE-44AD-287D-3C21-B9D9713BE823}"/>
                    </a:ext>
                  </a:extLst>
                </p14:cNvPr>
                <p14:cNvContentPartPr/>
                <p14:nvPr/>
              </p14:nvContentPartPr>
              <p14:xfrm>
                <a:off x="7555630" y="1322522"/>
                <a:ext cx="38880" cy="5760"/>
              </p14:xfrm>
            </p:contentPart>
          </mc:Choice>
          <mc:Fallback>
            <p:pic>
              <p:nvPicPr>
                <p:cNvPr id="4134" name="Ink 4133">
                  <a:extLst>
                    <a:ext uri="{FF2B5EF4-FFF2-40B4-BE49-F238E27FC236}">
                      <a16:creationId xmlns:a16="http://schemas.microsoft.com/office/drawing/2014/main" id="{CB0518BE-44AD-287D-3C21-B9D9713BE823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546990" y="1313882"/>
                  <a:ext cx="565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4135" name="Ink 4134">
                  <a:extLst>
                    <a:ext uri="{FF2B5EF4-FFF2-40B4-BE49-F238E27FC236}">
                      <a16:creationId xmlns:a16="http://schemas.microsoft.com/office/drawing/2014/main" id="{C3F1D043-B2FD-630C-FCA0-D8413026EC4D}"/>
                    </a:ext>
                  </a:extLst>
                </p14:cNvPr>
                <p14:cNvContentPartPr/>
                <p14:nvPr/>
              </p14:nvContentPartPr>
              <p14:xfrm>
                <a:off x="7730950" y="1010042"/>
                <a:ext cx="216360" cy="407520"/>
              </p14:xfrm>
            </p:contentPart>
          </mc:Choice>
          <mc:Fallback>
            <p:pic>
              <p:nvPicPr>
                <p:cNvPr id="4135" name="Ink 4134">
                  <a:extLst>
                    <a:ext uri="{FF2B5EF4-FFF2-40B4-BE49-F238E27FC236}">
                      <a16:creationId xmlns:a16="http://schemas.microsoft.com/office/drawing/2014/main" id="{C3F1D043-B2FD-630C-FCA0-D8413026EC4D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7722310" y="1001402"/>
                  <a:ext cx="23400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4136" name="Ink 4135">
                  <a:extLst>
                    <a:ext uri="{FF2B5EF4-FFF2-40B4-BE49-F238E27FC236}">
                      <a16:creationId xmlns:a16="http://schemas.microsoft.com/office/drawing/2014/main" id="{29654E72-9C0F-118C-FDCD-7C76D697CF56}"/>
                    </a:ext>
                  </a:extLst>
                </p14:cNvPr>
                <p14:cNvContentPartPr/>
                <p14:nvPr/>
              </p14:nvContentPartPr>
              <p14:xfrm>
                <a:off x="7799710" y="1122002"/>
                <a:ext cx="131400" cy="79200"/>
              </p14:xfrm>
            </p:contentPart>
          </mc:Choice>
          <mc:Fallback>
            <p:pic>
              <p:nvPicPr>
                <p:cNvPr id="4136" name="Ink 4135">
                  <a:extLst>
                    <a:ext uri="{FF2B5EF4-FFF2-40B4-BE49-F238E27FC236}">
                      <a16:creationId xmlns:a16="http://schemas.microsoft.com/office/drawing/2014/main" id="{29654E72-9C0F-118C-FDCD-7C76D697CF5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791070" y="1113002"/>
                  <a:ext cx="1490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4137" name="Ink 4136">
                  <a:extLst>
                    <a:ext uri="{FF2B5EF4-FFF2-40B4-BE49-F238E27FC236}">
                      <a16:creationId xmlns:a16="http://schemas.microsoft.com/office/drawing/2014/main" id="{3DE5AC06-C604-7786-C7CE-CAECD45179F1}"/>
                    </a:ext>
                  </a:extLst>
                </p14:cNvPr>
                <p14:cNvContentPartPr/>
                <p14:nvPr/>
              </p14:nvContentPartPr>
              <p14:xfrm>
                <a:off x="7990150" y="691082"/>
                <a:ext cx="560520" cy="532440"/>
              </p14:xfrm>
            </p:contentPart>
          </mc:Choice>
          <mc:Fallback>
            <p:pic>
              <p:nvPicPr>
                <p:cNvPr id="4137" name="Ink 4136">
                  <a:extLst>
                    <a:ext uri="{FF2B5EF4-FFF2-40B4-BE49-F238E27FC236}">
                      <a16:creationId xmlns:a16="http://schemas.microsoft.com/office/drawing/2014/main" id="{3DE5AC06-C604-7786-C7CE-CAECD45179F1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981150" y="682442"/>
                  <a:ext cx="57816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4138" name="Ink 4137">
                  <a:extLst>
                    <a:ext uri="{FF2B5EF4-FFF2-40B4-BE49-F238E27FC236}">
                      <a16:creationId xmlns:a16="http://schemas.microsoft.com/office/drawing/2014/main" id="{A9AA231F-D718-60F3-8DC0-34A93E8962AC}"/>
                    </a:ext>
                  </a:extLst>
                </p14:cNvPr>
                <p14:cNvContentPartPr/>
                <p14:nvPr/>
              </p14:nvContentPartPr>
              <p14:xfrm>
                <a:off x="8527630" y="734282"/>
                <a:ext cx="123840" cy="128520"/>
              </p14:xfrm>
            </p:contentPart>
          </mc:Choice>
          <mc:Fallback>
            <p:pic>
              <p:nvPicPr>
                <p:cNvPr id="4138" name="Ink 4137">
                  <a:extLst>
                    <a:ext uri="{FF2B5EF4-FFF2-40B4-BE49-F238E27FC236}">
                      <a16:creationId xmlns:a16="http://schemas.microsoft.com/office/drawing/2014/main" id="{A9AA231F-D718-60F3-8DC0-34A93E8962AC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518630" y="725282"/>
                  <a:ext cx="1414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4139" name="Ink 4138">
                  <a:extLst>
                    <a:ext uri="{FF2B5EF4-FFF2-40B4-BE49-F238E27FC236}">
                      <a16:creationId xmlns:a16="http://schemas.microsoft.com/office/drawing/2014/main" id="{3DE8D7BD-0E6E-F2C0-1CCB-73E8AB4310F9}"/>
                    </a:ext>
                  </a:extLst>
                </p14:cNvPr>
                <p14:cNvContentPartPr/>
                <p14:nvPr/>
              </p14:nvContentPartPr>
              <p14:xfrm>
                <a:off x="8694310" y="719162"/>
                <a:ext cx="150840" cy="80280"/>
              </p14:xfrm>
            </p:contentPart>
          </mc:Choice>
          <mc:Fallback>
            <p:pic>
              <p:nvPicPr>
                <p:cNvPr id="4139" name="Ink 4138">
                  <a:extLst>
                    <a:ext uri="{FF2B5EF4-FFF2-40B4-BE49-F238E27FC236}">
                      <a16:creationId xmlns:a16="http://schemas.microsoft.com/office/drawing/2014/main" id="{3DE8D7BD-0E6E-F2C0-1CCB-73E8AB4310F9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685310" y="710162"/>
                  <a:ext cx="1684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4141" name="Ink 4140">
                  <a:extLst>
                    <a:ext uri="{FF2B5EF4-FFF2-40B4-BE49-F238E27FC236}">
                      <a16:creationId xmlns:a16="http://schemas.microsoft.com/office/drawing/2014/main" id="{5FC7F426-561D-7EA5-6851-1052F9AD7E69}"/>
                    </a:ext>
                  </a:extLst>
                </p14:cNvPr>
                <p14:cNvContentPartPr/>
                <p14:nvPr/>
              </p14:nvContentPartPr>
              <p14:xfrm>
                <a:off x="8357350" y="1417562"/>
                <a:ext cx="280440" cy="207720"/>
              </p14:xfrm>
            </p:contentPart>
          </mc:Choice>
          <mc:Fallback>
            <p:pic>
              <p:nvPicPr>
                <p:cNvPr id="4141" name="Ink 4140">
                  <a:extLst>
                    <a:ext uri="{FF2B5EF4-FFF2-40B4-BE49-F238E27FC236}">
                      <a16:creationId xmlns:a16="http://schemas.microsoft.com/office/drawing/2014/main" id="{5FC7F426-561D-7EA5-6851-1052F9AD7E69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8348710" y="1408562"/>
                  <a:ext cx="2980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4142" name="Ink 4141">
                  <a:extLst>
                    <a:ext uri="{FF2B5EF4-FFF2-40B4-BE49-F238E27FC236}">
                      <a16:creationId xmlns:a16="http://schemas.microsoft.com/office/drawing/2014/main" id="{492C96AC-6DEC-01DE-F6E9-397D29861232}"/>
                    </a:ext>
                  </a:extLst>
                </p14:cNvPr>
                <p14:cNvContentPartPr/>
                <p14:nvPr/>
              </p14:nvContentPartPr>
              <p14:xfrm>
                <a:off x="8551030" y="1217402"/>
                <a:ext cx="180360" cy="184680"/>
              </p14:xfrm>
            </p:contentPart>
          </mc:Choice>
          <mc:Fallback>
            <p:pic>
              <p:nvPicPr>
                <p:cNvPr id="4142" name="Ink 4141">
                  <a:extLst>
                    <a:ext uri="{FF2B5EF4-FFF2-40B4-BE49-F238E27FC236}">
                      <a16:creationId xmlns:a16="http://schemas.microsoft.com/office/drawing/2014/main" id="{492C96AC-6DEC-01DE-F6E9-397D29861232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8542390" y="1208402"/>
                  <a:ext cx="198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4143" name="Ink 4142">
                  <a:extLst>
                    <a:ext uri="{FF2B5EF4-FFF2-40B4-BE49-F238E27FC236}">
                      <a16:creationId xmlns:a16="http://schemas.microsoft.com/office/drawing/2014/main" id="{85ED41C1-9353-6178-AF3B-B6A5D37A2FD6}"/>
                    </a:ext>
                  </a:extLst>
                </p14:cNvPr>
                <p14:cNvContentPartPr/>
                <p14:nvPr/>
              </p14:nvContentPartPr>
              <p14:xfrm>
                <a:off x="8671630" y="1179962"/>
                <a:ext cx="240480" cy="136080"/>
              </p14:xfrm>
            </p:contentPart>
          </mc:Choice>
          <mc:Fallback>
            <p:pic>
              <p:nvPicPr>
                <p:cNvPr id="4143" name="Ink 4142">
                  <a:extLst>
                    <a:ext uri="{FF2B5EF4-FFF2-40B4-BE49-F238E27FC236}">
                      <a16:creationId xmlns:a16="http://schemas.microsoft.com/office/drawing/2014/main" id="{85ED41C1-9353-6178-AF3B-B6A5D37A2FD6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8662990" y="1170962"/>
                  <a:ext cx="25812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4144" name="Ink 4143">
                  <a:extLst>
                    <a:ext uri="{FF2B5EF4-FFF2-40B4-BE49-F238E27FC236}">
                      <a16:creationId xmlns:a16="http://schemas.microsoft.com/office/drawing/2014/main" id="{71D7A2ED-DE8F-E4BB-DA16-10AA1FA0727D}"/>
                    </a:ext>
                  </a:extLst>
                </p14:cNvPr>
                <p14:cNvContentPartPr/>
                <p14:nvPr/>
              </p14:nvContentPartPr>
              <p14:xfrm>
                <a:off x="9043150" y="981242"/>
                <a:ext cx="223920" cy="166680"/>
              </p14:xfrm>
            </p:contentPart>
          </mc:Choice>
          <mc:Fallback>
            <p:pic>
              <p:nvPicPr>
                <p:cNvPr id="4144" name="Ink 4143">
                  <a:extLst>
                    <a:ext uri="{FF2B5EF4-FFF2-40B4-BE49-F238E27FC236}">
                      <a16:creationId xmlns:a16="http://schemas.microsoft.com/office/drawing/2014/main" id="{71D7A2ED-DE8F-E4BB-DA16-10AA1FA0727D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9034150" y="972242"/>
                  <a:ext cx="2415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4145" name="Ink 4144">
                  <a:extLst>
                    <a:ext uri="{FF2B5EF4-FFF2-40B4-BE49-F238E27FC236}">
                      <a16:creationId xmlns:a16="http://schemas.microsoft.com/office/drawing/2014/main" id="{48C48187-A390-37DB-A994-BFD759D07A92}"/>
                    </a:ext>
                  </a:extLst>
                </p14:cNvPr>
                <p14:cNvContentPartPr/>
                <p14:nvPr/>
              </p14:nvContentPartPr>
              <p14:xfrm>
                <a:off x="9322510" y="700442"/>
                <a:ext cx="194040" cy="297000"/>
              </p14:xfrm>
            </p:contentPart>
          </mc:Choice>
          <mc:Fallback>
            <p:pic>
              <p:nvPicPr>
                <p:cNvPr id="4145" name="Ink 4144">
                  <a:extLst>
                    <a:ext uri="{FF2B5EF4-FFF2-40B4-BE49-F238E27FC236}">
                      <a16:creationId xmlns:a16="http://schemas.microsoft.com/office/drawing/2014/main" id="{48C48187-A390-37DB-A994-BFD759D07A92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9313510" y="691802"/>
                  <a:ext cx="21168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4146" name="Ink 4145">
                  <a:extLst>
                    <a:ext uri="{FF2B5EF4-FFF2-40B4-BE49-F238E27FC236}">
                      <a16:creationId xmlns:a16="http://schemas.microsoft.com/office/drawing/2014/main" id="{87F45AD3-FAD4-9646-1770-18B3F8C31DB2}"/>
                    </a:ext>
                  </a:extLst>
                </p14:cNvPr>
                <p14:cNvContentPartPr/>
                <p14:nvPr/>
              </p14:nvContentPartPr>
              <p14:xfrm>
                <a:off x="9412510" y="796202"/>
                <a:ext cx="102960" cy="38160"/>
              </p14:xfrm>
            </p:contentPart>
          </mc:Choice>
          <mc:Fallback>
            <p:pic>
              <p:nvPicPr>
                <p:cNvPr id="4146" name="Ink 4145">
                  <a:extLst>
                    <a:ext uri="{FF2B5EF4-FFF2-40B4-BE49-F238E27FC236}">
                      <a16:creationId xmlns:a16="http://schemas.microsoft.com/office/drawing/2014/main" id="{87F45AD3-FAD4-9646-1770-18B3F8C31DB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9403870" y="787202"/>
                  <a:ext cx="1206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4147" name="Ink 4146">
                  <a:extLst>
                    <a:ext uri="{FF2B5EF4-FFF2-40B4-BE49-F238E27FC236}">
                      <a16:creationId xmlns:a16="http://schemas.microsoft.com/office/drawing/2014/main" id="{1B4A399F-DDFE-F83B-E316-992E6067711E}"/>
                    </a:ext>
                  </a:extLst>
                </p14:cNvPr>
                <p14:cNvContentPartPr/>
                <p14:nvPr/>
              </p14:nvContentPartPr>
              <p14:xfrm>
                <a:off x="9584950" y="765962"/>
                <a:ext cx="137520" cy="104760"/>
              </p14:xfrm>
            </p:contentPart>
          </mc:Choice>
          <mc:Fallback>
            <p:pic>
              <p:nvPicPr>
                <p:cNvPr id="4147" name="Ink 4146">
                  <a:extLst>
                    <a:ext uri="{FF2B5EF4-FFF2-40B4-BE49-F238E27FC236}">
                      <a16:creationId xmlns:a16="http://schemas.microsoft.com/office/drawing/2014/main" id="{1B4A399F-DDFE-F83B-E316-992E6067711E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9576310" y="756962"/>
                  <a:ext cx="15516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4148" name="Ink 4147">
                  <a:extLst>
                    <a:ext uri="{FF2B5EF4-FFF2-40B4-BE49-F238E27FC236}">
                      <a16:creationId xmlns:a16="http://schemas.microsoft.com/office/drawing/2014/main" id="{A4AB266B-E1C1-3104-1FBB-6248085531D8}"/>
                    </a:ext>
                  </a:extLst>
                </p14:cNvPr>
                <p14:cNvContentPartPr/>
                <p14:nvPr/>
              </p14:nvContentPartPr>
              <p14:xfrm>
                <a:off x="9129550" y="1461122"/>
                <a:ext cx="361800" cy="212760"/>
              </p14:xfrm>
            </p:contentPart>
          </mc:Choice>
          <mc:Fallback>
            <p:pic>
              <p:nvPicPr>
                <p:cNvPr id="4148" name="Ink 4147">
                  <a:extLst>
                    <a:ext uri="{FF2B5EF4-FFF2-40B4-BE49-F238E27FC236}">
                      <a16:creationId xmlns:a16="http://schemas.microsoft.com/office/drawing/2014/main" id="{A4AB266B-E1C1-3104-1FBB-6248085531D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9120910" y="1452122"/>
                  <a:ext cx="37944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4149" name="Ink 4148">
                  <a:extLst>
                    <a:ext uri="{FF2B5EF4-FFF2-40B4-BE49-F238E27FC236}">
                      <a16:creationId xmlns:a16="http://schemas.microsoft.com/office/drawing/2014/main" id="{9175D8AE-4563-6F2F-5B9C-3E285892A84C}"/>
                    </a:ext>
                  </a:extLst>
                </p14:cNvPr>
                <p14:cNvContentPartPr/>
                <p14:nvPr/>
              </p14:nvContentPartPr>
              <p14:xfrm>
                <a:off x="9410350" y="1377602"/>
                <a:ext cx="34200" cy="13680"/>
              </p14:xfrm>
            </p:contentPart>
          </mc:Choice>
          <mc:Fallback>
            <p:pic>
              <p:nvPicPr>
                <p:cNvPr id="4149" name="Ink 4148">
                  <a:extLst>
                    <a:ext uri="{FF2B5EF4-FFF2-40B4-BE49-F238E27FC236}">
                      <a16:creationId xmlns:a16="http://schemas.microsoft.com/office/drawing/2014/main" id="{9175D8AE-4563-6F2F-5B9C-3E285892A84C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401710" y="1368602"/>
                  <a:ext cx="518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4150" name="Ink 4149">
                  <a:extLst>
                    <a:ext uri="{FF2B5EF4-FFF2-40B4-BE49-F238E27FC236}">
                      <a16:creationId xmlns:a16="http://schemas.microsoft.com/office/drawing/2014/main" id="{FC2E9432-54BE-3886-757E-C5A944B01B39}"/>
                    </a:ext>
                  </a:extLst>
                </p14:cNvPr>
                <p14:cNvContentPartPr/>
                <p14:nvPr/>
              </p14:nvContentPartPr>
              <p14:xfrm>
                <a:off x="9538510" y="1395602"/>
                <a:ext cx="147240" cy="100080"/>
              </p14:xfrm>
            </p:contentPart>
          </mc:Choice>
          <mc:Fallback>
            <p:pic>
              <p:nvPicPr>
                <p:cNvPr id="4150" name="Ink 4149">
                  <a:extLst>
                    <a:ext uri="{FF2B5EF4-FFF2-40B4-BE49-F238E27FC236}">
                      <a16:creationId xmlns:a16="http://schemas.microsoft.com/office/drawing/2014/main" id="{FC2E9432-54BE-3886-757E-C5A944B01B39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529510" y="1386602"/>
                  <a:ext cx="1648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4151" name="Ink 4150">
                  <a:extLst>
                    <a:ext uri="{FF2B5EF4-FFF2-40B4-BE49-F238E27FC236}">
                      <a16:creationId xmlns:a16="http://schemas.microsoft.com/office/drawing/2014/main" id="{192CAE19-365D-634B-8694-B74F46A39C65}"/>
                    </a:ext>
                  </a:extLst>
                </p14:cNvPr>
                <p14:cNvContentPartPr/>
                <p14:nvPr/>
              </p14:nvContentPartPr>
              <p14:xfrm>
                <a:off x="9877630" y="1085282"/>
                <a:ext cx="54720" cy="226800"/>
              </p14:xfrm>
            </p:contentPart>
          </mc:Choice>
          <mc:Fallback>
            <p:pic>
              <p:nvPicPr>
                <p:cNvPr id="4151" name="Ink 4150">
                  <a:extLst>
                    <a:ext uri="{FF2B5EF4-FFF2-40B4-BE49-F238E27FC236}">
                      <a16:creationId xmlns:a16="http://schemas.microsoft.com/office/drawing/2014/main" id="{192CAE19-365D-634B-8694-B74F46A39C65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868990" y="1076282"/>
                  <a:ext cx="723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4152" name="Ink 4151">
                  <a:extLst>
                    <a:ext uri="{FF2B5EF4-FFF2-40B4-BE49-F238E27FC236}">
                      <a16:creationId xmlns:a16="http://schemas.microsoft.com/office/drawing/2014/main" id="{67FF37DF-882A-E94E-7072-0BB0A86DC684}"/>
                    </a:ext>
                  </a:extLst>
                </p14:cNvPr>
                <p14:cNvContentPartPr/>
                <p14:nvPr/>
              </p14:nvContentPartPr>
              <p14:xfrm>
                <a:off x="9908950" y="1048202"/>
                <a:ext cx="298080" cy="176400"/>
              </p14:xfrm>
            </p:contentPart>
          </mc:Choice>
          <mc:Fallback>
            <p:pic>
              <p:nvPicPr>
                <p:cNvPr id="4152" name="Ink 4151">
                  <a:extLst>
                    <a:ext uri="{FF2B5EF4-FFF2-40B4-BE49-F238E27FC236}">
                      <a16:creationId xmlns:a16="http://schemas.microsoft.com/office/drawing/2014/main" id="{67FF37DF-882A-E94E-7072-0BB0A86DC684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9899950" y="1039562"/>
                  <a:ext cx="31572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4153" name="Ink 4152">
                  <a:extLst>
                    <a:ext uri="{FF2B5EF4-FFF2-40B4-BE49-F238E27FC236}">
                      <a16:creationId xmlns:a16="http://schemas.microsoft.com/office/drawing/2014/main" id="{4DEFC10F-B4B5-6CF8-C7AA-2DA150B33326}"/>
                    </a:ext>
                  </a:extLst>
                </p14:cNvPr>
                <p14:cNvContentPartPr/>
                <p14:nvPr/>
              </p14:nvContentPartPr>
              <p14:xfrm>
                <a:off x="10232590" y="835082"/>
                <a:ext cx="161640" cy="276120"/>
              </p14:xfrm>
            </p:contentPart>
          </mc:Choice>
          <mc:Fallback>
            <p:pic>
              <p:nvPicPr>
                <p:cNvPr id="4153" name="Ink 4152">
                  <a:extLst>
                    <a:ext uri="{FF2B5EF4-FFF2-40B4-BE49-F238E27FC236}">
                      <a16:creationId xmlns:a16="http://schemas.microsoft.com/office/drawing/2014/main" id="{4DEFC10F-B4B5-6CF8-C7AA-2DA150B33326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223590" y="826442"/>
                  <a:ext cx="17928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4154" name="Ink 4153">
                  <a:extLst>
                    <a:ext uri="{FF2B5EF4-FFF2-40B4-BE49-F238E27FC236}">
                      <a16:creationId xmlns:a16="http://schemas.microsoft.com/office/drawing/2014/main" id="{3D1B326E-C57A-8C5B-1A58-F6A0FD7A22E0}"/>
                    </a:ext>
                  </a:extLst>
                </p14:cNvPr>
                <p14:cNvContentPartPr/>
                <p14:nvPr/>
              </p14:nvContentPartPr>
              <p14:xfrm>
                <a:off x="10430950" y="651122"/>
                <a:ext cx="456840" cy="374760"/>
              </p14:xfrm>
            </p:contentPart>
          </mc:Choice>
          <mc:Fallback>
            <p:pic>
              <p:nvPicPr>
                <p:cNvPr id="4154" name="Ink 4153">
                  <a:extLst>
                    <a:ext uri="{FF2B5EF4-FFF2-40B4-BE49-F238E27FC236}">
                      <a16:creationId xmlns:a16="http://schemas.microsoft.com/office/drawing/2014/main" id="{3D1B326E-C57A-8C5B-1A58-F6A0FD7A22E0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421950" y="642482"/>
                  <a:ext cx="47448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4155" name="Ink 4154">
                  <a:extLst>
                    <a:ext uri="{FF2B5EF4-FFF2-40B4-BE49-F238E27FC236}">
                      <a16:creationId xmlns:a16="http://schemas.microsoft.com/office/drawing/2014/main" id="{2D804CB6-CAD3-B40A-F27C-C37195C83002}"/>
                    </a:ext>
                  </a:extLst>
                </p14:cNvPr>
                <p14:cNvContentPartPr/>
                <p14:nvPr/>
              </p14:nvContentPartPr>
              <p14:xfrm>
                <a:off x="11048350" y="758402"/>
                <a:ext cx="39960" cy="30960"/>
              </p14:xfrm>
            </p:contentPart>
          </mc:Choice>
          <mc:Fallback>
            <p:pic>
              <p:nvPicPr>
                <p:cNvPr id="4155" name="Ink 4154">
                  <a:extLst>
                    <a:ext uri="{FF2B5EF4-FFF2-40B4-BE49-F238E27FC236}">
                      <a16:creationId xmlns:a16="http://schemas.microsoft.com/office/drawing/2014/main" id="{2D804CB6-CAD3-B40A-F27C-C37195C83002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1039710" y="749402"/>
                  <a:ext cx="57600" cy="48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80378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29"/>
          <a:stretch/>
        </p:blipFill>
        <p:spPr bwMode="auto">
          <a:xfrm>
            <a:off x="2832262" y="525077"/>
            <a:ext cx="3659821" cy="6194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731"/>
          <a:stretch/>
        </p:blipFill>
        <p:spPr bwMode="auto">
          <a:xfrm>
            <a:off x="6576724" y="411162"/>
            <a:ext cx="4343399" cy="268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4C465F-524C-43D5-A41F-D28E9D2ED9AB}"/>
              </a:ext>
            </a:extLst>
          </p:cNvPr>
          <p:cNvSpPr txBox="1"/>
          <p:nvPr/>
        </p:nvSpPr>
        <p:spPr>
          <a:xfrm>
            <a:off x="364609" y="340411"/>
            <a:ext cx="3219151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NONPOLAR SIDE CHAINS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000B44-0383-429E-BF2D-12DEF144AA8B}"/>
              </a:ext>
            </a:extLst>
          </p:cNvPr>
          <p:cNvSpPr txBox="1"/>
          <p:nvPr/>
        </p:nvSpPr>
        <p:spPr>
          <a:xfrm>
            <a:off x="10615324" y="1874839"/>
            <a:ext cx="2273379" cy="68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H-bond donor</a:t>
            </a:r>
          </a:p>
          <a:p>
            <a:r>
              <a:rPr lang="en-US" dirty="0">
                <a:latin typeface="Arial" panose="020B0604020202020204" pitchFamily="34" charset="0"/>
              </a:rPr>
              <a:t>(polar functionality)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59EC1F0-BDA5-4E2A-A5D3-5989CA8B4F40}"/>
              </a:ext>
            </a:extLst>
          </p:cNvPr>
          <p:cNvCxnSpPr/>
          <p:nvPr/>
        </p:nvCxnSpPr>
        <p:spPr>
          <a:xfrm flipH="1">
            <a:off x="10005722" y="2179637"/>
            <a:ext cx="609600" cy="3810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3">
            <a:extLst>
              <a:ext uri="{FF2B5EF4-FFF2-40B4-BE49-F238E27FC236}">
                <a16:creationId xmlns:a16="http://schemas.microsoft.com/office/drawing/2014/main" id="{8D8F3C8F-8077-4DB9-A40E-128256E316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9" t="48298" r="46619" b="16057"/>
          <a:stretch/>
        </p:blipFill>
        <p:spPr bwMode="auto">
          <a:xfrm>
            <a:off x="8746433" y="4294022"/>
            <a:ext cx="178652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D06C4C-0E07-4BBE-9326-68F7589C157D}"/>
              </a:ext>
            </a:extLst>
          </p:cNvPr>
          <p:cNvSpPr txBox="1"/>
          <p:nvPr/>
        </p:nvSpPr>
        <p:spPr>
          <a:xfrm>
            <a:off x="8168482" y="3886575"/>
            <a:ext cx="4082400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cap="all" dirty="0">
                <a:latin typeface="Arial" panose="020B0604020202020204" pitchFamily="34" charset="0"/>
              </a:rPr>
              <a:t>And lastly there is glycine: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D796D8-852C-422A-99FD-C6D147FB8EF5}"/>
              </a:ext>
            </a:extLst>
          </p:cNvPr>
          <p:cNvSpPr txBox="1"/>
          <p:nvPr/>
        </p:nvSpPr>
        <p:spPr>
          <a:xfrm>
            <a:off x="8518458" y="5990175"/>
            <a:ext cx="36760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No real functionality for its R group (H)</a:t>
            </a:r>
          </a:p>
          <a:p>
            <a:r>
              <a:rPr lang="en-US" sz="1600" dirty="0">
                <a:latin typeface="Arial" panose="020B0604020202020204" pitchFamily="34" charset="0"/>
              </a:rPr>
              <a:t>Only AA that is achiral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E1DD17-5F8C-47A1-9289-2927437C391C}"/>
              </a:ext>
            </a:extLst>
          </p:cNvPr>
          <p:cNvSpPr txBox="1"/>
          <p:nvPr/>
        </p:nvSpPr>
        <p:spPr>
          <a:xfrm>
            <a:off x="1310481" y="4922839"/>
            <a:ext cx="1140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</a:rPr>
              <a:t>Ring results in no NH group for H-bonding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2FC082A-6E76-4E8B-944C-47D9D6B28DD0}"/>
              </a:ext>
            </a:extLst>
          </p:cNvPr>
          <p:cNvCxnSpPr>
            <a:stCxn id="12" idx="3"/>
          </p:cNvCxnSpPr>
          <p:nvPr/>
        </p:nvCxnSpPr>
        <p:spPr>
          <a:xfrm>
            <a:off x="2451209" y="5584559"/>
            <a:ext cx="1145272" cy="100281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494CACFE-818D-1345-E802-953016AE8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3D80-9D27-439E-8BDC-661BE42D77A6}" type="datetime1">
              <a:rPr lang="en-US" smtClean="0"/>
              <a:t>8/17/2024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805EBF54-011D-EF44-03CF-E56A85C38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B234ECB-0EAC-A86E-3D36-203777A8A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1EF26AE-9B9C-F090-39E9-AF42E33E7E90}"/>
                  </a:ext>
                </a:extLst>
              </p14:cNvPr>
              <p14:cNvContentPartPr/>
              <p14:nvPr/>
            </p14:nvContentPartPr>
            <p14:xfrm>
              <a:off x="3871030" y="1690082"/>
              <a:ext cx="472320" cy="34560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1EF26AE-9B9C-F090-39E9-AF42E33E7E9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862030" y="1681082"/>
                <a:ext cx="489960" cy="36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845B347-2DCF-B093-19DE-6422DC7BFDB1}"/>
                  </a:ext>
                </a:extLst>
              </p14:cNvPr>
              <p14:cNvContentPartPr/>
              <p14:nvPr/>
            </p14:nvContentPartPr>
            <p14:xfrm>
              <a:off x="5479870" y="1657322"/>
              <a:ext cx="873720" cy="7146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845B347-2DCF-B093-19DE-6422DC7BFD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70870" y="1648322"/>
                <a:ext cx="891360" cy="73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EC9F5D40-7773-2F2F-ECAD-BC1FB57F140C}"/>
              </a:ext>
            </a:extLst>
          </p:cNvPr>
          <p:cNvGrpSpPr/>
          <p:nvPr/>
        </p:nvGrpSpPr>
        <p:grpSpPr>
          <a:xfrm>
            <a:off x="7662550" y="1816442"/>
            <a:ext cx="2597400" cy="1089000"/>
            <a:chOff x="7662550" y="1816442"/>
            <a:chExt cx="2597400" cy="1089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518B4F00-94E4-A7F3-E071-CA206AFD9552}"/>
                    </a:ext>
                  </a:extLst>
                </p14:cNvPr>
                <p14:cNvContentPartPr/>
                <p14:nvPr/>
              </p14:nvContentPartPr>
              <p14:xfrm>
                <a:off x="7662550" y="1816442"/>
                <a:ext cx="945000" cy="10890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518B4F00-94E4-A7F3-E071-CA206AFD9552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653910" y="1807442"/>
                  <a:ext cx="962640" cy="11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18464D5-347A-0C29-98D6-FB8B484E43C7}"/>
                    </a:ext>
                  </a:extLst>
                </p14:cNvPr>
                <p14:cNvContentPartPr/>
                <p14:nvPr/>
              </p14:nvContentPartPr>
              <p14:xfrm>
                <a:off x="9098590" y="2063042"/>
                <a:ext cx="1161360" cy="6847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18464D5-347A-0C29-98D6-FB8B484E43C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089950" y="2054402"/>
                  <a:ext cx="1179000" cy="70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B2ADF96-6031-2B22-767B-F5EDFD1A5D28}"/>
              </a:ext>
            </a:extLst>
          </p:cNvPr>
          <p:cNvGrpSpPr/>
          <p:nvPr/>
        </p:nvGrpSpPr>
        <p:grpSpPr>
          <a:xfrm>
            <a:off x="3523270" y="3661802"/>
            <a:ext cx="3082680" cy="984240"/>
            <a:chOff x="3523270" y="3661802"/>
            <a:chExt cx="3082680" cy="984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B550337-8FE2-1D38-FEC1-FD62CFC902C7}"/>
                    </a:ext>
                  </a:extLst>
                </p14:cNvPr>
                <p14:cNvContentPartPr/>
                <p14:nvPr/>
              </p14:nvContentPartPr>
              <p14:xfrm>
                <a:off x="3523270" y="3708242"/>
                <a:ext cx="1074960" cy="93780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B550337-8FE2-1D38-FEC1-FD62CFC902C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514630" y="3699242"/>
                  <a:ext cx="1092600" cy="9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0383EF6-5A18-78B6-95AE-3CC3C77D565A}"/>
                    </a:ext>
                  </a:extLst>
                </p14:cNvPr>
                <p14:cNvContentPartPr/>
                <p14:nvPr/>
              </p14:nvContentPartPr>
              <p14:xfrm>
                <a:off x="5489950" y="3661802"/>
                <a:ext cx="1116000" cy="8935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0383EF6-5A18-78B6-95AE-3CC3C77D565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81310" y="3653162"/>
                  <a:ext cx="1133640" cy="91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04A40F6-7926-8C72-4FB8-9FC4F03F2050}"/>
              </a:ext>
            </a:extLst>
          </p:cNvPr>
          <p:cNvGrpSpPr/>
          <p:nvPr/>
        </p:nvGrpSpPr>
        <p:grpSpPr>
          <a:xfrm>
            <a:off x="3325990" y="5890202"/>
            <a:ext cx="3138120" cy="900360"/>
            <a:chOff x="3325990" y="5890202"/>
            <a:chExt cx="3138120" cy="90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D4692CE3-EB08-6142-2269-2D40EF3FF88F}"/>
                    </a:ext>
                  </a:extLst>
                </p14:cNvPr>
                <p14:cNvContentPartPr/>
                <p14:nvPr/>
              </p14:nvContentPartPr>
              <p14:xfrm>
                <a:off x="3325990" y="5890202"/>
                <a:ext cx="1317600" cy="7880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D4692CE3-EB08-6142-2269-2D40EF3FF88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317350" y="5881562"/>
                  <a:ext cx="1335240" cy="80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A48B1470-B209-810F-772E-ECB82792E24F}"/>
                    </a:ext>
                  </a:extLst>
                </p14:cNvPr>
                <p14:cNvContentPartPr/>
                <p14:nvPr/>
              </p14:nvContentPartPr>
              <p14:xfrm>
                <a:off x="5496070" y="5964362"/>
                <a:ext cx="968040" cy="8262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A48B1470-B209-810F-772E-ECB82792E24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87070" y="5955722"/>
                  <a:ext cx="985680" cy="84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5CF463D-F0D5-969D-07E4-091CFD7B5E9A}"/>
              </a:ext>
            </a:extLst>
          </p:cNvPr>
          <p:cNvGrpSpPr/>
          <p:nvPr/>
        </p:nvGrpSpPr>
        <p:grpSpPr>
          <a:xfrm>
            <a:off x="630670" y="1418642"/>
            <a:ext cx="2259000" cy="2390400"/>
            <a:chOff x="630670" y="1418642"/>
            <a:chExt cx="2259000" cy="2390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9B3F8703-0469-7521-0FDF-45CAC9455D74}"/>
                    </a:ext>
                  </a:extLst>
                </p14:cNvPr>
                <p14:cNvContentPartPr/>
                <p14:nvPr/>
              </p14:nvContentPartPr>
              <p14:xfrm>
                <a:off x="630670" y="2601962"/>
                <a:ext cx="214200" cy="3783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9B3F8703-0469-7521-0FDF-45CAC9455D7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21670" y="2592962"/>
                  <a:ext cx="231840" cy="39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16EE9F9-D237-C4CC-57B1-BD19393708FF}"/>
                    </a:ext>
                  </a:extLst>
                </p14:cNvPr>
                <p14:cNvContentPartPr/>
                <p14:nvPr/>
              </p14:nvContentPartPr>
              <p14:xfrm>
                <a:off x="631750" y="2857922"/>
                <a:ext cx="159840" cy="1818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16EE9F9-D237-C4CC-57B1-BD19393708FF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623110" y="2849282"/>
                  <a:ext cx="1774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21C6C52-36E0-EF6C-6149-33726886E51F}"/>
                    </a:ext>
                  </a:extLst>
                </p14:cNvPr>
                <p14:cNvContentPartPr/>
                <p14:nvPr/>
              </p14:nvContentPartPr>
              <p14:xfrm>
                <a:off x="847750" y="2656322"/>
                <a:ext cx="184680" cy="2167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21C6C52-36E0-EF6C-6149-33726886E51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39110" y="2647322"/>
                  <a:ext cx="20232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619B3F6-4FD7-8F2D-A709-2AF004BAAECD}"/>
                    </a:ext>
                  </a:extLst>
                </p14:cNvPr>
                <p14:cNvContentPartPr/>
                <p14:nvPr/>
              </p14:nvContentPartPr>
              <p14:xfrm>
                <a:off x="1114150" y="2459402"/>
                <a:ext cx="264600" cy="1746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619B3F6-4FD7-8F2D-A709-2AF004BAAEC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05150" y="2450762"/>
                  <a:ext cx="28224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3E75331-6EF7-8FAA-EA75-CE8FFAE881D1}"/>
                    </a:ext>
                  </a:extLst>
                </p14:cNvPr>
                <p14:cNvContentPartPr/>
                <p14:nvPr/>
              </p14:nvContentPartPr>
              <p14:xfrm>
                <a:off x="1636150" y="1866842"/>
                <a:ext cx="267840" cy="3506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3E75331-6EF7-8FAA-EA75-CE8FFAE881D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627150" y="1858202"/>
                  <a:ext cx="285480" cy="36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9D11B1B-E5C1-7308-83AB-C9A2F82206BF}"/>
                    </a:ext>
                  </a:extLst>
                </p14:cNvPr>
                <p14:cNvContentPartPr/>
                <p14:nvPr/>
              </p14:nvContentPartPr>
              <p14:xfrm>
                <a:off x="1962310" y="1839122"/>
                <a:ext cx="29880" cy="2268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9D11B1B-E5C1-7308-83AB-C9A2F82206BF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1953310" y="1830482"/>
                  <a:ext cx="47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A2E00B97-5C20-4D3B-5D1B-6741878CB33F}"/>
                    </a:ext>
                  </a:extLst>
                </p14:cNvPr>
                <p14:cNvContentPartPr/>
                <p14:nvPr/>
              </p14:nvContentPartPr>
              <p14:xfrm>
                <a:off x="1956550" y="1591442"/>
                <a:ext cx="229680" cy="2584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A2E00B97-5C20-4D3B-5D1B-6741878CB33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947910" y="1582442"/>
                  <a:ext cx="247320" cy="27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4415CCF-E9E5-128A-2B78-42828C51CB08}"/>
                    </a:ext>
                  </a:extLst>
                </p14:cNvPr>
                <p14:cNvContentPartPr/>
                <p14:nvPr/>
              </p14:nvContentPartPr>
              <p14:xfrm>
                <a:off x="2231590" y="1418642"/>
                <a:ext cx="216720" cy="2660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4415CCF-E9E5-128A-2B78-42828C51CB0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2222590" y="1409642"/>
                  <a:ext cx="2343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0E4FC66B-5A5C-8A42-F5AE-697AC98A4D8A}"/>
                    </a:ext>
                  </a:extLst>
                </p14:cNvPr>
                <p14:cNvContentPartPr/>
                <p14:nvPr/>
              </p14:nvContentPartPr>
              <p14:xfrm>
                <a:off x="824350" y="3410162"/>
                <a:ext cx="308520" cy="2325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0E4FC66B-5A5C-8A42-F5AE-697AC98A4D8A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15710" y="3401162"/>
                  <a:ext cx="3261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57A5460-9D40-14B3-AC99-ABF26D1EA494}"/>
                    </a:ext>
                  </a:extLst>
                </p14:cNvPr>
                <p14:cNvContentPartPr/>
                <p14:nvPr/>
              </p14:nvContentPartPr>
              <p14:xfrm>
                <a:off x="1030630" y="3223682"/>
                <a:ext cx="40320" cy="655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57A5460-9D40-14B3-AC99-ABF26D1EA49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21630" y="3215042"/>
                  <a:ext cx="5796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8C4B0CE-E6B9-9E95-ED68-D2ECAADC56AA}"/>
                    </a:ext>
                  </a:extLst>
                </p14:cNvPr>
                <p14:cNvContentPartPr/>
                <p14:nvPr/>
              </p14:nvContentPartPr>
              <p14:xfrm>
                <a:off x="1093990" y="3110282"/>
                <a:ext cx="315000" cy="2113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8C4B0CE-E6B9-9E95-ED68-D2ECAADC56A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85350" y="3101282"/>
                  <a:ext cx="3326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EADF733-7339-D662-F316-F406BCB21575}"/>
                    </a:ext>
                  </a:extLst>
                </p14:cNvPr>
                <p14:cNvContentPartPr/>
                <p14:nvPr/>
              </p14:nvContentPartPr>
              <p14:xfrm>
                <a:off x="1614550" y="2687642"/>
                <a:ext cx="228600" cy="2300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EADF733-7339-D662-F316-F406BCB2157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605910" y="2678642"/>
                  <a:ext cx="24624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015C473-F806-8673-29A8-E57650711F32}"/>
                    </a:ext>
                  </a:extLst>
                </p14:cNvPr>
                <p14:cNvContentPartPr/>
                <p14:nvPr/>
              </p14:nvContentPartPr>
              <p14:xfrm>
                <a:off x="1885270" y="2352842"/>
                <a:ext cx="190440" cy="3499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015C473-F806-8673-29A8-E57650711F3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876270" y="2344202"/>
                  <a:ext cx="20808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D1A6847-FEEB-97AF-63AA-B207AEDA8E37}"/>
                    </a:ext>
                  </a:extLst>
                </p14:cNvPr>
                <p14:cNvContentPartPr/>
                <p14:nvPr/>
              </p14:nvContentPartPr>
              <p14:xfrm>
                <a:off x="1919830" y="2408282"/>
                <a:ext cx="110520" cy="723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D1A6847-FEEB-97AF-63AA-B207AEDA8E37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911190" y="2399642"/>
                  <a:ext cx="12816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DEFF2B03-70C8-794B-9719-728702A390DF}"/>
                    </a:ext>
                  </a:extLst>
                </p14:cNvPr>
                <p14:cNvContentPartPr/>
                <p14:nvPr/>
              </p14:nvContentPartPr>
              <p14:xfrm>
                <a:off x="2107030" y="2356802"/>
                <a:ext cx="124200" cy="1573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DEFF2B03-70C8-794B-9719-728702A390D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098390" y="2348162"/>
                  <a:ext cx="1418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933ACFE-F744-0BE1-29FA-DE6C02C515C9}"/>
                    </a:ext>
                  </a:extLst>
                </p14:cNvPr>
                <p14:cNvContentPartPr/>
                <p14:nvPr/>
              </p14:nvContentPartPr>
              <p14:xfrm>
                <a:off x="2238070" y="1802402"/>
                <a:ext cx="399960" cy="5662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933ACFE-F744-0BE1-29FA-DE6C02C515C9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229070" y="1793402"/>
                  <a:ext cx="417600" cy="58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97BF676-64CF-94E0-A6B8-7EB9BF5554D6}"/>
                    </a:ext>
                  </a:extLst>
                </p14:cNvPr>
                <p14:cNvContentPartPr/>
                <p14:nvPr/>
              </p14:nvContentPartPr>
              <p14:xfrm>
                <a:off x="2675110" y="2076722"/>
                <a:ext cx="5760" cy="100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97BF676-64CF-94E0-A6B8-7EB9BF5554D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66110" y="2067722"/>
                  <a:ext cx="234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29C7C58-B817-EAFC-A8CF-893AD3514644}"/>
                    </a:ext>
                  </a:extLst>
                </p14:cNvPr>
                <p14:cNvContentPartPr/>
                <p14:nvPr/>
              </p14:nvContentPartPr>
              <p14:xfrm>
                <a:off x="1462990" y="3504842"/>
                <a:ext cx="264240" cy="3042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29C7C58-B817-EAFC-A8CF-893AD3514644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454350" y="3496202"/>
                  <a:ext cx="28188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CFC5BC8-C058-6164-E858-0D973F2109B5}"/>
                    </a:ext>
                  </a:extLst>
                </p14:cNvPr>
                <p14:cNvContentPartPr/>
                <p14:nvPr/>
              </p14:nvContentPartPr>
              <p14:xfrm>
                <a:off x="1731910" y="3380642"/>
                <a:ext cx="235080" cy="1947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CFC5BC8-C058-6164-E858-0D973F2109B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723270" y="3372002"/>
                  <a:ext cx="2527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81AA123C-64E1-CA58-5FD3-63485A5C2BB6}"/>
                    </a:ext>
                  </a:extLst>
                </p14:cNvPr>
                <p14:cNvContentPartPr/>
                <p14:nvPr/>
              </p14:nvContentPartPr>
              <p14:xfrm>
                <a:off x="2333830" y="2711762"/>
                <a:ext cx="350280" cy="3171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81AA123C-64E1-CA58-5FD3-63485A5C2BB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325190" y="2702762"/>
                  <a:ext cx="36792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C84A81C1-8C2B-1A2A-A7A5-2CE11F61D720}"/>
                    </a:ext>
                  </a:extLst>
                </p14:cNvPr>
                <p14:cNvContentPartPr/>
                <p14:nvPr/>
              </p14:nvContentPartPr>
              <p14:xfrm>
                <a:off x="2270110" y="2496482"/>
                <a:ext cx="619560" cy="6879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C84A81C1-8C2B-1A2A-A7A5-2CE11F61D72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261470" y="2487482"/>
                  <a:ext cx="637200" cy="70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27" name="Group 5126">
            <a:extLst>
              <a:ext uri="{FF2B5EF4-FFF2-40B4-BE49-F238E27FC236}">
                <a16:creationId xmlns:a16="http://schemas.microsoft.com/office/drawing/2014/main" id="{E2925010-852D-4C44-17FC-793257D149F5}"/>
              </a:ext>
            </a:extLst>
          </p:cNvPr>
          <p:cNvGrpSpPr/>
          <p:nvPr/>
        </p:nvGrpSpPr>
        <p:grpSpPr>
          <a:xfrm>
            <a:off x="1688710" y="3732002"/>
            <a:ext cx="1744560" cy="1236600"/>
            <a:chOff x="1688710" y="3732002"/>
            <a:chExt cx="1744560" cy="1236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E777A8A-CA6C-FA07-0C4A-CC295D4267CD}"/>
                    </a:ext>
                  </a:extLst>
                </p14:cNvPr>
                <p14:cNvContentPartPr/>
                <p14:nvPr/>
              </p14:nvContentPartPr>
              <p14:xfrm>
                <a:off x="1688710" y="4349042"/>
                <a:ext cx="140400" cy="4089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E777A8A-CA6C-FA07-0C4A-CC295D4267C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679710" y="4340402"/>
                  <a:ext cx="15804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02D598B-4260-76A2-53D7-686773D88734}"/>
                    </a:ext>
                  </a:extLst>
                </p14:cNvPr>
                <p14:cNvContentPartPr/>
                <p14:nvPr/>
              </p14:nvContentPartPr>
              <p14:xfrm>
                <a:off x="1830550" y="4290362"/>
                <a:ext cx="110520" cy="1170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02D598B-4260-76A2-53D7-686773D88734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821910" y="4281362"/>
                  <a:ext cx="1281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F6CEB938-7F9E-EA2A-F300-4E50238F1E06}"/>
                    </a:ext>
                  </a:extLst>
                </p14:cNvPr>
                <p14:cNvContentPartPr/>
                <p14:nvPr/>
              </p14:nvContentPartPr>
              <p14:xfrm>
                <a:off x="1961230" y="4165802"/>
                <a:ext cx="71280" cy="1072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F6CEB938-7F9E-EA2A-F300-4E50238F1E06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952590" y="4157162"/>
                  <a:ext cx="8892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9A65F96-04BE-149D-3B4D-C6C5CB3A3550}"/>
                    </a:ext>
                  </a:extLst>
                </p14:cNvPr>
                <p14:cNvContentPartPr/>
                <p14:nvPr/>
              </p14:nvContentPartPr>
              <p14:xfrm>
                <a:off x="2076070" y="4015682"/>
                <a:ext cx="109080" cy="1267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9A65F96-04BE-149D-3B4D-C6C5CB3A355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067430" y="4006682"/>
                  <a:ext cx="1267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EB64C762-4414-6E0E-E3F8-884F18D2AF09}"/>
                    </a:ext>
                  </a:extLst>
                </p14:cNvPr>
                <p14:cNvContentPartPr/>
                <p14:nvPr/>
              </p14:nvContentPartPr>
              <p14:xfrm>
                <a:off x="2066350" y="4711922"/>
                <a:ext cx="70560" cy="1126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EB64C762-4414-6E0E-E3F8-884F18D2AF09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057710" y="4703282"/>
                  <a:ext cx="88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0074F8B8-1617-CDF5-2C9C-333F3A0EEDF0}"/>
                    </a:ext>
                  </a:extLst>
                </p14:cNvPr>
                <p14:cNvContentPartPr/>
                <p14:nvPr/>
              </p14:nvContentPartPr>
              <p14:xfrm>
                <a:off x="1993270" y="4676282"/>
                <a:ext cx="23400" cy="216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0074F8B8-1617-CDF5-2C9C-333F3A0EEDF0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984630" y="4667642"/>
                  <a:ext cx="410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F77F703-D3DD-764C-1A4D-AC5135917612}"/>
                    </a:ext>
                  </a:extLst>
                </p14:cNvPr>
                <p14:cNvContentPartPr/>
                <p14:nvPr/>
              </p14:nvContentPartPr>
              <p14:xfrm>
                <a:off x="2137270" y="4320242"/>
                <a:ext cx="186840" cy="4010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F77F703-D3DD-764C-1A4D-AC513591761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128630" y="4311242"/>
                  <a:ext cx="20448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E30B8C50-95D2-B395-F61C-A45FBAD4EA11}"/>
                    </a:ext>
                  </a:extLst>
                </p14:cNvPr>
                <p14:cNvContentPartPr/>
                <p14:nvPr/>
              </p14:nvContentPartPr>
              <p14:xfrm>
                <a:off x="2176150" y="4378562"/>
                <a:ext cx="100080" cy="1069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E30B8C50-95D2-B395-F61C-A45FBAD4EA11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167150" y="4369922"/>
                  <a:ext cx="1177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6F6A622-8713-508F-DFB8-B63EC75A9F90}"/>
                    </a:ext>
                  </a:extLst>
                </p14:cNvPr>
                <p14:cNvContentPartPr/>
                <p14:nvPr/>
              </p14:nvContentPartPr>
              <p14:xfrm>
                <a:off x="2311510" y="4200362"/>
                <a:ext cx="252720" cy="2998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6F6A622-8713-508F-DFB8-B63EC75A9F9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302510" y="4191722"/>
                  <a:ext cx="27036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067C9A7-8C6B-2486-5405-4F7F34B41CFF}"/>
                    </a:ext>
                  </a:extLst>
                </p14:cNvPr>
                <p14:cNvContentPartPr/>
                <p14:nvPr/>
              </p14:nvContentPartPr>
              <p14:xfrm>
                <a:off x="2542270" y="3830642"/>
                <a:ext cx="227160" cy="41580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067C9A7-8C6B-2486-5405-4F7F34B41CF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533630" y="3822002"/>
                  <a:ext cx="244800" cy="43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0C388925-FEA1-A2EB-594F-25893D693020}"/>
                    </a:ext>
                  </a:extLst>
                </p14:cNvPr>
                <p14:cNvContentPartPr/>
                <p14:nvPr/>
              </p14:nvContentPartPr>
              <p14:xfrm>
                <a:off x="2708590" y="3909482"/>
                <a:ext cx="145800" cy="579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0C388925-FEA1-A2EB-594F-25893D693020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699590" y="3900842"/>
                  <a:ext cx="16344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49C6F09-D0E4-2D74-32A6-B45535F332B3}"/>
                    </a:ext>
                  </a:extLst>
                </p14:cNvPr>
                <p14:cNvContentPartPr/>
                <p14:nvPr/>
              </p14:nvContentPartPr>
              <p14:xfrm>
                <a:off x="2755030" y="3763682"/>
                <a:ext cx="258480" cy="1159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49C6F09-D0E4-2D74-32A6-B45535F332B3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746390" y="3755042"/>
                  <a:ext cx="27612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B6CD689-745E-8377-D317-A5800372F1B0}"/>
                    </a:ext>
                  </a:extLst>
                </p14:cNvPr>
                <p14:cNvContentPartPr/>
                <p14:nvPr/>
              </p14:nvContentPartPr>
              <p14:xfrm>
                <a:off x="2266510" y="4765562"/>
                <a:ext cx="254520" cy="2030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B6CD689-745E-8377-D317-A5800372F1B0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257510" y="4756922"/>
                  <a:ext cx="27216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44A36FE8-7737-85C9-8C9C-9691EAF2DEA8}"/>
                    </a:ext>
                  </a:extLst>
                </p14:cNvPr>
                <p14:cNvContentPartPr/>
                <p14:nvPr/>
              </p14:nvContentPartPr>
              <p14:xfrm>
                <a:off x="2436430" y="4532282"/>
                <a:ext cx="147240" cy="1652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44A36FE8-7737-85C9-8C9C-9691EAF2DEA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427790" y="4523282"/>
                  <a:ext cx="1648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0C6AED2-D668-ECA3-F920-06D8AFA16EEE}"/>
                    </a:ext>
                  </a:extLst>
                </p14:cNvPr>
                <p14:cNvContentPartPr/>
                <p14:nvPr/>
              </p14:nvContentPartPr>
              <p14:xfrm>
                <a:off x="2512390" y="4432202"/>
                <a:ext cx="221760" cy="1958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0C6AED2-D668-ECA3-F920-06D8AFA16EE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503390" y="4423562"/>
                  <a:ext cx="2394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120" name="Ink 5119">
                  <a:extLst>
                    <a:ext uri="{FF2B5EF4-FFF2-40B4-BE49-F238E27FC236}">
                      <a16:creationId xmlns:a16="http://schemas.microsoft.com/office/drawing/2014/main" id="{F38926EC-B46D-0A3E-4129-F9B5EED189A0}"/>
                    </a:ext>
                  </a:extLst>
                </p14:cNvPr>
                <p14:cNvContentPartPr/>
                <p14:nvPr/>
              </p14:nvContentPartPr>
              <p14:xfrm>
                <a:off x="2852950" y="4201082"/>
                <a:ext cx="201240" cy="185760"/>
              </p14:xfrm>
            </p:contentPart>
          </mc:Choice>
          <mc:Fallback>
            <p:pic>
              <p:nvPicPr>
                <p:cNvPr id="5120" name="Ink 5119">
                  <a:extLst>
                    <a:ext uri="{FF2B5EF4-FFF2-40B4-BE49-F238E27FC236}">
                      <a16:creationId xmlns:a16="http://schemas.microsoft.com/office/drawing/2014/main" id="{F38926EC-B46D-0A3E-4129-F9B5EED189A0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844310" y="4192082"/>
                  <a:ext cx="21888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5121" name="Ink 5120">
                  <a:extLst>
                    <a:ext uri="{FF2B5EF4-FFF2-40B4-BE49-F238E27FC236}">
                      <a16:creationId xmlns:a16="http://schemas.microsoft.com/office/drawing/2014/main" id="{0ABEAA80-AC09-D69C-13E0-CB4EEE4BC442}"/>
                    </a:ext>
                  </a:extLst>
                </p14:cNvPr>
                <p14:cNvContentPartPr/>
                <p14:nvPr/>
              </p14:nvContentPartPr>
              <p14:xfrm>
                <a:off x="3048790" y="3884282"/>
                <a:ext cx="151200" cy="313200"/>
              </p14:xfrm>
            </p:contentPart>
          </mc:Choice>
          <mc:Fallback>
            <p:pic>
              <p:nvPicPr>
                <p:cNvPr id="5121" name="Ink 5120">
                  <a:extLst>
                    <a:ext uri="{FF2B5EF4-FFF2-40B4-BE49-F238E27FC236}">
                      <a16:creationId xmlns:a16="http://schemas.microsoft.com/office/drawing/2014/main" id="{0ABEAA80-AC09-D69C-13E0-CB4EEE4BC44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040150" y="3875642"/>
                  <a:ext cx="168840" cy="33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5124" name="Ink 5123">
                  <a:extLst>
                    <a:ext uri="{FF2B5EF4-FFF2-40B4-BE49-F238E27FC236}">
                      <a16:creationId xmlns:a16="http://schemas.microsoft.com/office/drawing/2014/main" id="{6AA785DA-7CD2-AD56-A419-F08B27A0EB56}"/>
                    </a:ext>
                  </a:extLst>
                </p14:cNvPr>
                <p14:cNvContentPartPr/>
                <p14:nvPr/>
              </p14:nvContentPartPr>
              <p14:xfrm>
                <a:off x="3105670" y="3932162"/>
                <a:ext cx="84240" cy="113400"/>
              </p14:xfrm>
            </p:contentPart>
          </mc:Choice>
          <mc:Fallback>
            <p:pic>
              <p:nvPicPr>
                <p:cNvPr id="5124" name="Ink 5123">
                  <a:extLst>
                    <a:ext uri="{FF2B5EF4-FFF2-40B4-BE49-F238E27FC236}">
                      <a16:creationId xmlns:a16="http://schemas.microsoft.com/office/drawing/2014/main" id="{6AA785DA-7CD2-AD56-A419-F08B27A0EB56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096670" y="3923522"/>
                  <a:ext cx="10188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5125" name="Ink 5124">
                  <a:extLst>
                    <a:ext uri="{FF2B5EF4-FFF2-40B4-BE49-F238E27FC236}">
                      <a16:creationId xmlns:a16="http://schemas.microsoft.com/office/drawing/2014/main" id="{29D9CD5F-FD07-AEB2-176E-A614D12F25DD}"/>
                    </a:ext>
                  </a:extLst>
                </p14:cNvPr>
                <p14:cNvContentPartPr/>
                <p14:nvPr/>
              </p14:nvContentPartPr>
              <p14:xfrm>
                <a:off x="3211870" y="3741722"/>
                <a:ext cx="169920" cy="241200"/>
              </p14:xfrm>
            </p:contentPart>
          </mc:Choice>
          <mc:Fallback>
            <p:pic>
              <p:nvPicPr>
                <p:cNvPr id="5125" name="Ink 5124">
                  <a:extLst>
                    <a:ext uri="{FF2B5EF4-FFF2-40B4-BE49-F238E27FC236}">
                      <a16:creationId xmlns:a16="http://schemas.microsoft.com/office/drawing/2014/main" id="{29D9CD5F-FD07-AEB2-176E-A614D12F25D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202870" y="3732722"/>
                  <a:ext cx="18756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5126" name="Ink 5125">
                  <a:extLst>
                    <a:ext uri="{FF2B5EF4-FFF2-40B4-BE49-F238E27FC236}">
                      <a16:creationId xmlns:a16="http://schemas.microsoft.com/office/drawing/2014/main" id="{2AF1A03A-95F3-6860-A5EC-75C2D0CC6231}"/>
                    </a:ext>
                  </a:extLst>
                </p14:cNvPr>
                <p14:cNvContentPartPr/>
                <p14:nvPr/>
              </p14:nvContentPartPr>
              <p14:xfrm>
                <a:off x="3403390" y="3732002"/>
                <a:ext cx="29880" cy="25560"/>
              </p14:xfrm>
            </p:contentPart>
          </mc:Choice>
          <mc:Fallback>
            <p:pic>
              <p:nvPicPr>
                <p:cNvPr id="5126" name="Ink 5125">
                  <a:extLst>
                    <a:ext uri="{FF2B5EF4-FFF2-40B4-BE49-F238E27FC236}">
                      <a16:creationId xmlns:a16="http://schemas.microsoft.com/office/drawing/2014/main" id="{2AF1A03A-95F3-6860-A5EC-75C2D0CC623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394390" y="3723362"/>
                  <a:ext cx="47520" cy="43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49" name="Group 5148">
            <a:extLst>
              <a:ext uri="{FF2B5EF4-FFF2-40B4-BE49-F238E27FC236}">
                <a16:creationId xmlns:a16="http://schemas.microsoft.com/office/drawing/2014/main" id="{F340B301-94CC-E66A-0AD2-BD220581EE45}"/>
              </a:ext>
            </a:extLst>
          </p:cNvPr>
          <p:cNvGrpSpPr/>
          <p:nvPr/>
        </p:nvGrpSpPr>
        <p:grpSpPr>
          <a:xfrm>
            <a:off x="146110" y="6369362"/>
            <a:ext cx="586800" cy="599040"/>
            <a:chOff x="146110" y="6369362"/>
            <a:chExt cx="586800" cy="59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5140" name="Ink 5139">
                  <a:extLst>
                    <a:ext uri="{FF2B5EF4-FFF2-40B4-BE49-F238E27FC236}">
                      <a16:creationId xmlns:a16="http://schemas.microsoft.com/office/drawing/2014/main" id="{CE435B7E-7B75-555D-0654-B3C06D33E72E}"/>
                    </a:ext>
                  </a:extLst>
                </p14:cNvPr>
                <p14:cNvContentPartPr/>
                <p14:nvPr/>
              </p14:nvContentPartPr>
              <p14:xfrm>
                <a:off x="146110" y="6766802"/>
                <a:ext cx="214920" cy="201600"/>
              </p14:xfrm>
            </p:contentPart>
          </mc:Choice>
          <mc:Fallback>
            <p:pic>
              <p:nvPicPr>
                <p:cNvPr id="5140" name="Ink 5139">
                  <a:extLst>
                    <a:ext uri="{FF2B5EF4-FFF2-40B4-BE49-F238E27FC236}">
                      <a16:creationId xmlns:a16="http://schemas.microsoft.com/office/drawing/2014/main" id="{CE435B7E-7B75-555D-0654-B3C06D33E72E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37470" y="6758162"/>
                  <a:ext cx="23256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5141" name="Ink 5140">
                  <a:extLst>
                    <a:ext uri="{FF2B5EF4-FFF2-40B4-BE49-F238E27FC236}">
                      <a16:creationId xmlns:a16="http://schemas.microsoft.com/office/drawing/2014/main" id="{4211BD7D-7D44-B654-4622-496F5015C306}"/>
                    </a:ext>
                  </a:extLst>
                </p14:cNvPr>
                <p14:cNvContentPartPr/>
                <p14:nvPr/>
              </p14:nvContentPartPr>
              <p14:xfrm>
                <a:off x="424390" y="6466922"/>
                <a:ext cx="151920" cy="276480"/>
              </p14:xfrm>
            </p:contentPart>
          </mc:Choice>
          <mc:Fallback>
            <p:pic>
              <p:nvPicPr>
                <p:cNvPr id="5141" name="Ink 5140">
                  <a:extLst>
                    <a:ext uri="{FF2B5EF4-FFF2-40B4-BE49-F238E27FC236}">
                      <a16:creationId xmlns:a16="http://schemas.microsoft.com/office/drawing/2014/main" id="{4211BD7D-7D44-B654-4622-496F5015C306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15750" y="6458282"/>
                  <a:ext cx="1695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5142" name="Ink 5141">
                  <a:extLst>
                    <a:ext uri="{FF2B5EF4-FFF2-40B4-BE49-F238E27FC236}">
                      <a16:creationId xmlns:a16="http://schemas.microsoft.com/office/drawing/2014/main" id="{18992060-CE16-2C5F-D399-C69EA6C148AB}"/>
                    </a:ext>
                  </a:extLst>
                </p14:cNvPr>
                <p14:cNvContentPartPr/>
                <p14:nvPr/>
              </p14:nvContentPartPr>
              <p14:xfrm>
                <a:off x="473350" y="6492482"/>
                <a:ext cx="54720" cy="62280"/>
              </p14:xfrm>
            </p:contentPart>
          </mc:Choice>
          <mc:Fallback>
            <p:pic>
              <p:nvPicPr>
                <p:cNvPr id="5142" name="Ink 5141">
                  <a:extLst>
                    <a:ext uri="{FF2B5EF4-FFF2-40B4-BE49-F238E27FC236}">
                      <a16:creationId xmlns:a16="http://schemas.microsoft.com/office/drawing/2014/main" id="{18992060-CE16-2C5F-D399-C69EA6C148A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64350" y="6483842"/>
                  <a:ext cx="723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5143" name="Ink 5142">
                  <a:extLst>
                    <a:ext uri="{FF2B5EF4-FFF2-40B4-BE49-F238E27FC236}">
                      <a16:creationId xmlns:a16="http://schemas.microsoft.com/office/drawing/2014/main" id="{5BD9CE62-47CA-EA75-9115-4830ABFDE29B}"/>
                    </a:ext>
                  </a:extLst>
                </p14:cNvPr>
                <p14:cNvContentPartPr/>
                <p14:nvPr/>
              </p14:nvContentPartPr>
              <p14:xfrm>
                <a:off x="592510" y="6369362"/>
                <a:ext cx="140400" cy="174240"/>
              </p14:xfrm>
            </p:contentPart>
          </mc:Choice>
          <mc:Fallback>
            <p:pic>
              <p:nvPicPr>
                <p:cNvPr id="5143" name="Ink 5142">
                  <a:extLst>
                    <a:ext uri="{FF2B5EF4-FFF2-40B4-BE49-F238E27FC236}">
                      <a16:creationId xmlns:a16="http://schemas.microsoft.com/office/drawing/2014/main" id="{5BD9CE62-47CA-EA75-9115-4830ABFDE29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83870" y="6360362"/>
                  <a:ext cx="158040" cy="19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48" name="Group 5147">
            <a:extLst>
              <a:ext uri="{FF2B5EF4-FFF2-40B4-BE49-F238E27FC236}">
                <a16:creationId xmlns:a16="http://schemas.microsoft.com/office/drawing/2014/main" id="{14CAFFEC-A35B-F349-FA9E-738FEB31B777}"/>
              </a:ext>
            </a:extLst>
          </p:cNvPr>
          <p:cNvGrpSpPr/>
          <p:nvPr/>
        </p:nvGrpSpPr>
        <p:grpSpPr>
          <a:xfrm>
            <a:off x="125590" y="4911722"/>
            <a:ext cx="1267920" cy="1336680"/>
            <a:chOff x="125590" y="4911722"/>
            <a:chExt cx="1267920" cy="133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5128" name="Ink 5127">
                  <a:extLst>
                    <a:ext uri="{FF2B5EF4-FFF2-40B4-BE49-F238E27FC236}">
                      <a16:creationId xmlns:a16="http://schemas.microsoft.com/office/drawing/2014/main" id="{81858637-A691-AC1D-18B4-0C9F602701F2}"/>
                    </a:ext>
                  </a:extLst>
                </p14:cNvPr>
                <p14:cNvContentPartPr/>
                <p14:nvPr/>
              </p14:nvContentPartPr>
              <p14:xfrm>
                <a:off x="125590" y="6042842"/>
                <a:ext cx="251640" cy="205560"/>
              </p14:xfrm>
            </p:contentPart>
          </mc:Choice>
          <mc:Fallback>
            <p:pic>
              <p:nvPicPr>
                <p:cNvPr id="5128" name="Ink 5127">
                  <a:extLst>
                    <a:ext uri="{FF2B5EF4-FFF2-40B4-BE49-F238E27FC236}">
                      <a16:creationId xmlns:a16="http://schemas.microsoft.com/office/drawing/2014/main" id="{81858637-A691-AC1D-18B4-0C9F602701F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6950" y="6034202"/>
                  <a:ext cx="2692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5129" name="Ink 5128">
                  <a:extLst>
                    <a:ext uri="{FF2B5EF4-FFF2-40B4-BE49-F238E27FC236}">
                      <a16:creationId xmlns:a16="http://schemas.microsoft.com/office/drawing/2014/main" id="{B5927450-1DE5-19BF-3F13-D88044A3AD71}"/>
                    </a:ext>
                  </a:extLst>
                </p14:cNvPr>
                <p14:cNvContentPartPr/>
                <p14:nvPr/>
              </p14:nvContentPartPr>
              <p14:xfrm>
                <a:off x="373990" y="6004322"/>
                <a:ext cx="184320" cy="202320"/>
              </p14:xfrm>
            </p:contentPart>
          </mc:Choice>
          <mc:Fallback>
            <p:pic>
              <p:nvPicPr>
                <p:cNvPr id="5129" name="Ink 5128">
                  <a:extLst>
                    <a:ext uri="{FF2B5EF4-FFF2-40B4-BE49-F238E27FC236}">
                      <a16:creationId xmlns:a16="http://schemas.microsoft.com/office/drawing/2014/main" id="{B5927450-1DE5-19BF-3F13-D88044A3AD7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65350" y="5995682"/>
                  <a:ext cx="20196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5130" name="Ink 5129">
                  <a:extLst>
                    <a:ext uri="{FF2B5EF4-FFF2-40B4-BE49-F238E27FC236}">
                      <a16:creationId xmlns:a16="http://schemas.microsoft.com/office/drawing/2014/main" id="{FAB49856-93F6-F8B5-31A5-488F5CD67346}"/>
                    </a:ext>
                  </a:extLst>
                </p14:cNvPr>
                <p14:cNvContentPartPr/>
                <p14:nvPr/>
              </p14:nvContentPartPr>
              <p14:xfrm>
                <a:off x="496750" y="5866442"/>
                <a:ext cx="43560" cy="88200"/>
              </p14:xfrm>
            </p:contentPart>
          </mc:Choice>
          <mc:Fallback>
            <p:pic>
              <p:nvPicPr>
                <p:cNvPr id="5130" name="Ink 5129">
                  <a:extLst>
                    <a:ext uri="{FF2B5EF4-FFF2-40B4-BE49-F238E27FC236}">
                      <a16:creationId xmlns:a16="http://schemas.microsoft.com/office/drawing/2014/main" id="{FAB49856-93F6-F8B5-31A5-488F5CD67346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87750" y="5857802"/>
                  <a:ext cx="612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5131" name="Ink 5130">
                  <a:extLst>
                    <a:ext uri="{FF2B5EF4-FFF2-40B4-BE49-F238E27FC236}">
                      <a16:creationId xmlns:a16="http://schemas.microsoft.com/office/drawing/2014/main" id="{E8629BB1-0523-41EE-5F11-1BC074E92956}"/>
                    </a:ext>
                  </a:extLst>
                </p14:cNvPr>
                <p14:cNvContentPartPr/>
                <p14:nvPr/>
              </p14:nvContentPartPr>
              <p14:xfrm>
                <a:off x="391270" y="5669162"/>
                <a:ext cx="184320" cy="209520"/>
              </p14:xfrm>
            </p:contentPart>
          </mc:Choice>
          <mc:Fallback>
            <p:pic>
              <p:nvPicPr>
                <p:cNvPr id="5131" name="Ink 5130">
                  <a:extLst>
                    <a:ext uri="{FF2B5EF4-FFF2-40B4-BE49-F238E27FC236}">
                      <a16:creationId xmlns:a16="http://schemas.microsoft.com/office/drawing/2014/main" id="{E8629BB1-0523-41EE-5F11-1BC074E92956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82270" y="5660162"/>
                  <a:ext cx="2019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5132" name="Ink 5131">
                  <a:extLst>
                    <a:ext uri="{FF2B5EF4-FFF2-40B4-BE49-F238E27FC236}">
                      <a16:creationId xmlns:a16="http://schemas.microsoft.com/office/drawing/2014/main" id="{6194EEEB-0D7F-79D0-2BBD-26D9D74CF295}"/>
                    </a:ext>
                  </a:extLst>
                </p14:cNvPr>
                <p14:cNvContentPartPr/>
                <p14:nvPr/>
              </p14:nvContentPartPr>
              <p14:xfrm>
                <a:off x="519790" y="5675642"/>
                <a:ext cx="127440" cy="148680"/>
              </p14:xfrm>
            </p:contentPart>
          </mc:Choice>
          <mc:Fallback>
            <p:pic>
              <p:nvPicPr>
                <p:cNvPr id="5132" name="Ink 5131">
                  <a:extLst>
                    <a:ext uri="{FF2B5EF4-FFF2-40B4-BE49-F238E27FC236}">
                      <a16:creationId xmlns:a16="http://schemas.microsoft.com/office/drawing/2014/main" id="{6194EEEB-0D7F-79D0-2BBD-26D9D74CF29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511150" y="5666642"/>
                  <a:ext cx="1450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5133" name="Ink 5132">
                  <a:extLst>
                    <a:ext uri="{FF2B5EF4-FFF2-40B4-BE49-F238E27FC236}">
                      <a16:creationId xmlns:a16="http://schemas.microsoft.com/office/drawing/2014/main" id="{0EF7780D-9F3C-E7C2-9B0F-A74E59747EF2}"/>
                    </a:ext>
                  </a:extLst>
                </p14:cNvPr>
                <p14:cNvContentPartPr/>
                <p14:nvPr/>
              </p14:nvContentPartPr>
              <p14:xfrm>
                <a:off x="648670" y="5621642"/>
                <a:ext cx="87480" cy="77400"/>
              </p14:xfrm>
            </p:contentPart>
          </mc:Choice>
          <mc:Fallback>
            <p:pic>
              <p:nvPicPr>
                <p:cNvPr id="5133" name="Ink 5132">
                  <a:extLst>
                    <a:ext uri="{FF2B5EF4-FFF2-40B4-BE49-F238E27FC236}">
                      <a16:creationId xmlns:a16="http://schemas.microsoft.com/office/drawing/2014/main" id="{0EF7780D-9F3C-E7C2-9B0F-A74E59747EF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39670" y="5613002"/>
                  <a:ext cx="10512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5134" name="Ink 5133">
                  <a:extLst>
                    <a:ext uri="{FF2B5EF4-FFF2-40B4-BE49-F238E27FC236}">
                      <a16:creationId xmlns:a16="http://schemas.microsoft.com/office/drawing/2014/main" id="{CB32D7EE-6C54-EE5C-0F3F-5CB00CAD4A92}"/>
                    </a:ext>
                  </a:extLst>
                </p14:cNvPr>
                <p14:cNvContentPartPr/>
                <p14:nvPr/>
              </p14:nvContentPartPr>
              <p14:xfrm>
                <a:off x="758830" y="5445242"/>
                <a:ext cx="122760" cy="209160"/>
              </p14:xfrm>
            </p:contentPart>
          </mc:Choice>
          <mc:Fallback>
            <p:pic>
              <p:nvPicPr>
                <p:cNvPr id="5134" name="Ink 5133">
                  <a:extLst>
                    <a:ext uri="{FF2B5EF4-FFF2-40B4-BE49-F238E27FC236}">
                      <a16:creationId xmlns:a16="http://schemas.microsoft.com/office/drawing/2014/main" id="{CB32D7EE-6C54-EE5C-0F3F-5CB00CAD4A9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749830" y="5436602"/>
                  <a:ext cx="1404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5135" name="Ink 5134">
                  <a:extLst>
                    <a:ext uri="{FF2B5EF4-FFF2-40B4-BE49-F238E27FC236}">
                      <a16:creationId xmlns:a16="http://schemas.microsoft.com/office/drawing/2014/main" id="{A2A8353C-ACDB-F05E-4BB6-074A5693FAC7}"/>
                    </a:ext>
                  </a:extLst>
                </p14:cNvPr>
                <p14:cNvContentPartPr/>
                <p14:nvPr/>
              </p14:nvContentPartPr>
              <p14:xfrm>
                <a:off x="721030" y="5235722"/>
                <a:ext cx="306000" cy="181800"/>
              </p14:xfrm>
            </p:contentPart>
          </mc:Choice>
          <mc:Fallback>
            <p:pic>
              <p:nvPicPr>
                <p:cNvPr id="5135" name="Ink 5134">
                  <a:extLst>
                    <a:ext uri="{FF2B5EF4-FFF2-40B4-BE49-F238E27FC236}">
                      <a16:creationId xmlns:a16="http://schemas.microsoft.com/office/drawing/2014/main" id="{A2A8353C-ACDB-F05E-4BB6-074A5693FAC7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12390" y="5227082"/>
                  <a:ext cx="32364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5136" name="Ink 5135">
                  <a:extLst>
                    <a:ext uri="{FF2B5EF4-FFF2-40B4-BE49-F238E27FC236}">
                      <a16:creationId xmlns:a16="http://schemas.microsoft.com/office/drawing/2014/main" id="{09448830-C84B-ECFA-A2E8-B2FC0827F6EF}"/>
                    </a:ext>
                  </a:extLst>
                </p14:cNvPr>
                <p14:cNvContentPartPr/>
                <p14:nvPr/>
              </p14:nvContentPartPr>
              <p14:xfrm>
                <a:off x="891670" y="4994882"/>
                <a:ext cx="195120" cy="184680"/>
              </p14:xfrm>
            </p:contentPart>
          </mc:Choice>
          <mc:Fallback>
            <p:pic>
              <p:nvPicPr>
                <p:cNvPr id="5136" name="Ink 5135">
                  <a:extLst>
                    <a:ext uri="{FF2B5EF4-FFF2-40B4-BE49-F238E27FC236}">
                      <a16:creationId xmlns:a16="http://schemas.microsoft.com/office/drawing/2014/main" id="{09448830-C84B-ECFA-A2E8-B2FC0827F6EF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82670" y="4986242"/>
                  <a:ext cx="21276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5137" name="Ink 5136">
                  <a:extLst>
                    <a:ext uri="{FF2B5EF4-FFF2-40B4-BE49-F238E27FC236}">
                      <a16:creationId xmlns:a16="http://schemas.microsoft.com/office/drawing/2014/main" id="{805ABE4B-90F2-8BAB-FE72-FED07A690504}"/>
                    </a:ext>
                  </a:extLst>
                </p14:cNvPr>
                <p14:cNvContentPartPr/>
                <p14:nvPr/>
              </p14:nvContentPartPr>
              <p14:xfrm>
                <a:off x="1038550" y="4945562"/>
                <a:ext cx="121680" cy="134280"/>
              </p14:xfrm>
            </p:contentPart>
          </mc:Choice>
          <mc:Fallback>
            <p:pic>
              <p:nvPicPr>
                <p:cNvPr id="5137" name="Ink 5136">
                  <a:extLst>
                    <a:ext uri="{FF2B5EF4-FFF2-40B4-BE49-F238E27FC236}">
                      <a16:creationId xmlns:a16="http://schemas.microsoft.com/office/drawing/2014/main" id="{805ABE4B-90F2-8BAB-FE72-FED07A69050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29910" y="4936922"/>
                  <a:ext cx="13932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5138" name="Ink 5137">
                  <a:extLst>
                    <a:ext uri="{FF2B5EF4-FFF2-40B4-BE49-F238E27FC236}">
                      <a16:creationId xmlns:a16="http://schemas.microsoft.com/office/drawing/2014/main" id="{EC4258BA-A325-4FEE-495F-090F34E06DE5}"/>
                    </a:ext>
                  </a:extLst>
                </p14:cNvPr>
                <p14:cNvContentPartPr/>
                <p14:nvPr/>
              </p14:nvContentPartPr>
              <p14:xfrm>
                <a:off x="1164190" y="4911722"/>
                <a:ext cx="94680" cy="108360"/>
              </p14:xfrm>
            </p:contentPart>
          </mc:Choice>
          <mc:Fallback>
            <p:pic>
              <p:nvPicPr>
                <p:cNvPr id="5138" name="Ink 5137">
                  <a:extLst>
                    <a:ext uri="{FF2B5EF4-FFF2-40B4-BE49-F238E27FC236}">
                      <a16:creationId xmlns:a16="http://schemas.microsoft.com/office/drawing/2014/main" id="{EC4258BA-A325-4FEE-495F-090F34E06DE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155190" y="4902722"/>
                  <a:ext cx="1123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5144" name="Ink 5143">
                  <a:extLst>
                    <a:ext uri="{FF2B5EF4-FFF2-40B4-BE49-F238E27FC236}">
                      <a16:creationId xmlns:a16="http://schemas.microsoft.com/office/drawing/2014/main" id="{BA8CEE0E-4A0F-0E33-4348-BA9F346A0D28}"/>
                    </a:ext>
                  </a:extLst>
                </p14:cNvPr>
                <p14:cNvContentPartPr/>
                <p14:nvPr/>
              </p14:nvContentPartPr>
              <p14:xfrm>
                <a:off x="757030" y="5704082"/>
                <a:ext cx="335160" cy="488880"/>
              </p14:xfrm>
            </p:contentPart>
          </mc:Choice>
          <mc:Fallback>
            <p:pic>
              <p:nvPicPr>
                <p:cNvPr id="5144" name="Ink 5143">
                  <a:extLst>
                    <a:ext uri="{FF2B5EF4-FFF2-40B4-BE49-F238E27FC236}">
                      <a16:creationId xmlns:a16="http://schemas.microsoft.com/office/drawing/2014/main" id="{BA8CEE0E-4A0F-0E33-4348-BA9F346A0D2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48030" y="5695442"/>
                  <a:ext cx="352800" cy="50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5145" name="Ink 5144">
                  <a:extLst>
                    <a:ext uri="{FF2B5EF4-FFF2-40B4-BE49-F238E27FC236}">
                      <a16:creationId xmlns:a16="http://schemas.microsoft.com/office/drawing/2014/main" id="{EFA0B76B-E0E0-ABD3-3A5C-547CBBC887A6}"/>
                    </a:ext>
                  </a:extLst>
                </p14:cNvPr>
                <p14:cNvContentPartPr/>
                <p14:nvPr/>
              </p14:nvContentPartPr>
              <p14:xfrm>
                <a:off x="1026670" y="5733602"/>
                <a:ext cx="118800" cy="106200"/>
              </p14:xfrm>
            </p:contentPart>
          </mc:Choice>
          <mc:Fallback>
            <p:pic>
              <p:nvPicPr>
                <p:cNvPr id="5145" name="Ink 5144">
                  <a:extLst>
                    <a:ext uri="{FF2B5EF4-FFF2-40B4-BE49-F238E27FC236}">
                      <a16:creationId xmlns:a16="http://schemas.microsoft.com/office/drawing/2014/main" id="{EFA0B76B-E0E0-ABD3-3A5C-547CBBC887A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17670" y="5724962"/>
                  <a:ext cx="1364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5146" name="Ink 5145">
                  <a:extLst>
                    <a:ext uri="{FF2B5EF4-FFF2-40B4-BE49-F238E27FC236}">
                      <a16:creationId xmlns:a16="http://schemas.microsoft.com/office/drawing/2014/main" id="{781C13E2-3046-6ADC-7861-F9657BEF792C}"/>
                    </a:ext>
                  </a:extLst>
                </p14:cNvPr>
                <p14:cNvContentPartPr/>
                <p14:nvPr/>
              </p14:nvContentPartPr>
              <p14:xfrm>
                <a:off x="1161670" y="5618402"/>
                <a:ext cx="231840" cy="208440"/>
              </p14:xfrm>
            </p:contentPart>
          </mc:Choice>
          <mc:Fallback>
            <p:pic>
              <p:nvPicPr>
                <p:cNvPr id="5146" name="Ink 5145">
                  <a:extLst>
                    <a:ext uri="{FF2B5EF4-FFF2-40B4-BE49-F238E27FC236}">
                      <a16:creationId xmlns:a16="http://schemas.microsoft.com/office/drawing/2014/main" id="{781C13E2-3046-6ADC-7861-F9657BEF792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52670" y="5609402"/>
                  <a:ext cx="24948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5147" name="Ink 5146">
                  <a:extLst>
                    <a:ext uri="{FF2B5EF4-FFF2-40B4-BE49-F238E27FC236}">
                      <a16:creationId xmlns:a16="http://schemas.microsoft.com/office/drawing/2014/main" id="{D5392C00-1160-F15D-F1D6-7C35E82A207B}"/>
                    </a:ext>
                  </a:extLst>
                </p14:cNvPr>
                <p14:cNvContentPartPr/>
                <p14:nvPr/>
              </p14:nvContentPartPr>
              <p14:xfrm>
                <a:off x="987070" y="5611202"/>
                <a:ext cx="243360" cy="160920"/>
              </p14:xfrm>
            </p:contentPart>
          </mc:Choice>
          <mc:Fallback>
            <p:pic>
              <p:nvPicPr>
                <p:cNvPr id="5147" name="Ink 5146">
                  <a:extLst>
                    <a:ext uri="{FF2B5EF4-FFF2-40B4-BE49-F238E27FC236}">
                      <a16:creationId xmlns:a16="http://schemas.microsoft.com/office/drawing/2014/main" id="{D5392C00-1160-F15D-F1D6-7C35E82A207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78430" y="5602562"/>
                  <a:ext cx="261000" cy="178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74978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B3EF44A-C41B-4348-8498-B04DFB29509B}"/>
              </a:ext>
            </a:extLst>
          </p:cNvPr>
          <p:cNvSpPr txBox="1"/>
          <p:nvPr/>
        </p:nvSpPr>
        <p:spPr>
          <a:xfrm>
            <a:off x="2425314" y="8156"/>
            <a:ext cx="888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</a:rPr>
              <a:t>Summary of what you should know about amino acids: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C4B71C-0988-4165-A117-93AFFFE921FC}"/>
              </a:ext>
            </a:extLst>
          </p:cNvPr>
          <p:cNvSpPr txBox="1"/>
          <p:nvPr/>
        </p:nvSpPr>
        <p:spPr>
          <a:xfrm>
            <a:off x="859818" y="3608160"/>
            <a:ext cx="4216399" cy="3354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You should be able to look at the functional groups on the </a:t>
            </a:r>
            <a:r>
              <a:rPr lang="en-US" b="1" i="1" dirty="0">
                <a:latin typeface="Arial" panose="020B0604020202020204" pitchFamily="34" charset="0"/>
              </a:rPr>
              <a:t>side-chain</a:t>
            </a:r>
            <a:r>
              <a:rPr lang="en-US" dirty="0">
                <a:latin typeface="Arial" panose="020B0604020202020204" pitchFamily="34" charset="0"/>
              </a:rPr>
              <a:t> and determine how they will interact with water: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Polar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Charged</a:t>
            </a:r>
          </a:p>
          <a:p>
            <a:pPr marL="742932" lvl="1" indent="-285744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</a:rPr>
              <a:t>Non-polar (hydrophobic). You should be able to justify large differences in hydrophobicity, e.g. Val versus Ala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F639456-C9FA-47C1-853C-90F8E3E3F8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13442" b="4895"/>
          <a:stretch/>
        </p:blipFill>
        <p:spPr>
          <a:xfrm>
            <a:off x="6314282" y="1094910"/>
            <a:ext cx="4673599" cy="5445352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99564FAE-2B3B-4D4A-9ACC-E72E5D296864}"/>
              </a:ext>
            </a:extLst>
          </p:cNvPr>
          <p:cNvSpPr txBox="1">
            <a:spLocks noChangeArrowheads="1"/>
          </p:cNvSpPr>
          <p:nvPr/>
        </p:nvSpPr>
        <p:spPr>
          <a:xfrm>
            <a:off x="777083" y="999106"/>
            <a:ext cx="5644711" cy="11752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17503" indent="-417503"/>
            <a:r>
              <a:rPr lang="en-US" sz="1800" dirty="0">
                <a:latin typeface="Arial" panose="020B0604020202020204" pitchFamily="34" charset="0"/>
              </a:rPr>
              <a:t>All amino acids have a carbon atom bonded to an amino group, a hydrogen atom and a carboxyl group. What makes each  amino acid unique is its </a:t>
            </a:r>
            <a:r>
              <a:rPr lang="en-US" sz="1800" b="1" dirty="0">
                <a:latin typeface="Arial" panose="020B0604020202020204" pitchFamily="34" charset="0"/>
              </a:rPr>
              <a:t>sidechain</a:t>
            </a:r>
            <a:r>
              <a:rPr lang="en-US" sz="1800" dirty="0">
                <a:latin typeface="Arial" panose="020B0604020202020204" pitchFamily="34" charset="0"/>
              </a:rPr>
              <a:t>.</a:t>
            </a:r>
          </a:p>
          <a:p>
            <a:pPr marL="417503" indent="-417503"/>
            <a:r>
              <a:rPr lang="en-US" sz="1800" dirty="0">
                <a:latin typeface="Arial" panose="020B0604020202020204" pitchFamily="34" charset="0"/>
              </a:rPr>
              <a:t>The common atoms will form the </a:t>
            </a:r>
            <a:r>
              <a:rPr lang="en-US" sz="1800" b="1" dirty="0">
                <a:latin typeface="Arial" panose="020B0604020202020204" pitchFamily="34" charset="0"/>
              </a:rPr>
              <a:t>mainchain</a:t>
            </a:r>
            <a:r>
              <a:rPr lang="en-US" sz="1800" dirty="0">
                <a:latin typeface="Arial" panose="020B0604020202020204" pitchFamily="34" charset="0"/>
              </a:rPr>
              <a:t> of the protein.</a:t>
            </a:r>
          </a:p>
          <a:p>
            <a:pPr marL="417503" indent="-417503"/>
            <a:r>
              <a:rPr lang="en-US" sz="1800" dirty="0">
                <a:latin typeface="Arial" panose="020B0604020202020204" pitchFamily="34" charset="0"/>
              </a:rPr>
              <a:t>Most amino acids have at least one chiral center - the alpha carbon, exception is glycine, which is achiral.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981CCD-4024-4155-9AE6-6F60A6C70C5B}"/>
              </a:ext>
            </a:extLst>
          </p:cNvPr>
          <p:cNvSpPr txBox="1"/>
          <p:nvPr/>
        </p:nvSpPr>
        <p:spPr>
          <a:xfrm>
            <a:off x="6865793" y="811405"/>
            <a:ext cx="5931432" cy="3888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Relative Hydrophobicity of Sidechains (one of many)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A23B8E90-01B6-4622-B9C4-5C81AB025E8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084" y="1592481"/>
          <a:ext cx="1731223" cy="13927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3" imgW="1751860" imgH="1409437" progId="MDLDrawOLE.MDLDrawObject.1">
                  <p:embed/>
                </p:oleObj>
              </mc:Choice>
              <mc:Fallback>
                <p:oleObj name="MDLDrawObject Class" r:id="rId3" imgW="1751860" imgH="1409437" progId="MDLDrawOLE.MDLDrawObject.1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A23B8E90-01B6-4622-B9C4-5C81AB025E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0556084" y="1592481"/>
                        <a:ext cx="1731223" cy="13927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41954A1C-2671-4E93-B987-0F1F59EC53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0556084" y="3337436"/>
          <a:ext cx="1731223" cy="121315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5" imgW="1751860" imgH="1228134" progId="MDLDrawOLE.MDLDrawObject.1">
                  <p:embed/>
                </p:oleObj>
              </mc:Choice>
              <mc:Fallback>
                <p:oleObj name="MDLDrawObject Class" r:id="rId5" imgW="1751860" imgH="1228134" progId="MDLDrawOLE.MDLDrawObject.1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41954A1C-2671-4E93-B987-0F1F59EC53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0556084" y="3337436"/>
                        <a:ext cx="1731223" cy="121315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9EAB749-CF4C-4300-8A89-C16595428D54}"/>
              </a:ext>
            </a:extLst>
          </p:cNvPr>
          <p:cNvCxnSpPr>
            <a:cxnSpLocks/>
          </p:cNvCxnSpPr>
          <p:nvPr/>
        </p:nvCxnSpPr>
        <p:spPr>
          <a:xfrm flipH="1" flipV="1">
            <a:off x="7279480" y="2789237"/>
            <a:ext cx="3232920" cy="838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3649A94-ACB7-4D66-BF91-C290FCFA124F}"/>
              </a:ext>
            </a:extLst>
          </p:cNvPr>
          <p:cNvCxnSpPr>
            <a:cxnSpLocks/>
          </p:cNvCxnSpPr>
          <p:nvPr/>
        </p:nvCxnSpPr>
        <p:spPr>
          <a:xfrm flipH="1" flipV="1">
            <a:off x="7279481" y="1705333"/>
            <a:ext cx="3098801" cy="2457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2975D03-419A-CA53-C1B5-3B6CFF4CF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8CC8C-A42A-4BAB-AA01-CA1B8634265C}" type="datetime1">
              <a:rPr lang="en-US" smtClean="0"/>
              <a:t>8/17/2024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29A8644-9AFD-9CEB-63D3-09CD70215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D45F2F-7AD7-AC37-2219-37D6CD620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28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9291E3D-155D-FE83-6426-556C68249A3E}"/>
              </a:ext>
            </a:extLst>
          </p:cNvPr>
          <p:cNvGrpSpPr/>
          <p:nvPr/>
        </p:nvGrpSpPr>
        <p:grpSpPr>
          <a:xfrm>
            <a:off x="4053910" y="1355252"/>
            <a:ext cx="847440" cy="105120"/>
            <a:chOff x="4053910" y="1355252"/>
            <a:chExt cx="847440" cy="105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D3FA9A3-CA23-6016-714E-16A3E69FCCA1}"/>
                    </a:ext>
                  </a:extLst>
                </p14:cNvPr>
                <p14:cNvContentPartPr/>
                <p14:nvPr/>
              </p14:nvContentPartPr>
              <p14:xfrm>
                <a:off x="4241830" y="1455692"/>
                <a:ext cx="3240" cy="468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D3FA9A3-CA23-6016-714E-16A3E69FCCA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233190" y="1447052"/>
                  <a:ext cx="208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C31D5E5-6CCB-9A8C-051B-A9D7C1A14C96}"/>
                    </a:ext>
                  </a:extLst>
                </p14:cNvPr>
                <p14:cNvContentPartPr/>
                <p14:nvPr/>
              </p14:nvContentPartPr>
              <p14:xfrm>
                <a:off x="4053910" y="1355252"/>
                <a:ext cx="847440" cy="10080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C31D5E5-6CCB-9A8C-051B-A9D7C1A14C9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045270" y="1346612"/>
                  <a:ext cx="86508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60041B38-BDDD-93D5-B658-AD82FD1E4586}"/>
                  </a:ext>
                </a:extLst>
              </p14:cNvPr>
              <p14:cNvContentPartPr/>
              <p14:nvPr/>
            </p14:nvContentPartPr>
            <p14:xfrm>
              <a:off x="1573870" y="1619852"/>
              <a:ext cx="588240" cy="4788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60041B38-BDDD-93D5-B658-AD82FD1E458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565230" y="1611212"/>
                <a:ext cx="605880" cy="6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5CF160D9-A95A-4BBE-EBF2-0230D1618B4E}"/>
                  </a:ext>
                </a:extLst>
              </p14:cNvPr>
              <p14:cNvContentPartPr/>
              <p14:nvPr/>
            </p14:nvContentPartPr>
            <p14:xfrm>
              <a:off x="5208790" y="1655132"/>
              <a:ext cx="447480" cy="2304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5CF160D9-A95A-4BBE-EBF2-0230D1618B4E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199790" y="1646132"/>
                <a:ext cx="4651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6C8632F7-F5F6-F3A0-881D-0B407CDB1A85}"/>
                  </a:ext>
                </a:extLst>
              </p14:cNvPr>
              <p14:cNvContentPartPr/>
              <p14:nvPr/>
            </p14:nvContentPartPr>
            <p14:xfrm>
              <a:off x="1518430" y="2042492"/>
              <a:ext cx="343800" cy="3168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6C8632F7-F5F6-F3A0-881D-0B407CDB1A85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509790" y="2033492"/>
                <a:ext cx="361440" cy="49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CF02BA47-AAEE-D885-6FAE-88CD28FDBC3B}"/>
              </a:ext>
            </a:extLst>
          </p:cNvPr>
          <p:cNvGrpSpPr/>
          <p:nvPr/>
        </p:nvGrpSpPr>
        <p:grpSpPr>
          <a:xfrm>
            <a:off x="3875350" y="1920092"/>
            <a:ext cx="412560" cy="256680"/>
            <a:chOff x="3875350" y="1920092"/>
            <a:chExt cx="412560" cy="25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A97A835-8FF1-CCD7-A246-6DA9693BE99B}"/>
                    </a:ext>
                  </a:extLst>
                </p14:cNvPr>
                <p14:cNvContentPartPr/>
                <p14:nvPr/>
              </p14:nvContentPartPr>
              <p14:xfrm>
                <a:off x="4043830" y="1936292"/>
                <a:ext cx="99360" cy="2404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A97A835-8FF1-CCD7-A246-6DA9693BE99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034830" y="1927652"/>
                  <a:ext cx="1170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1E9B843-B60B-FD63-01E2-B52384D1359E}"/>
                    </a:ext>
                  </a:extLst>
                </p14:cNvPr>
                <p14:cNvContentPartPr/>
                <p14:nvPr/>
              </p14:nvContentPartPr>
              <p14:xfrm>
                <a:off x="4025470" y="1920092"/>
                <a:ext cx="262440" cy="2181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1E9B843-B60B-FD63-01E2-B52384D1359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016470" y="1911452"/>
                  <a:ext cx="28008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EBE7F765-95DC-FE72-02D3-B63FC73F53B4}"/>
                    </a:ext>
                  </a:extLst>
                </p14:cNvPr>
                <p14:cNvContentPartPr/>
                <p14:nvPr/>
              </p14:nvContentPartPr>
              <p14:xfrm>
                <a:off x="3875350" y="2079932"/>
                <a:ext cx="119880" cy="205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EBE7F765-95DC-FE72-02D3-B63FC73F53B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66710" y="2070932"/>
                  <a:ext cx="137520" cy="3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44E96F0-5EE8-48E3-C6D4-58F5969846FE}"/>
                  </a:ext>
                </a:extLst>
              </p14:cNvPr>
              <p14:cNvContentPartPr/>
              <p14:nvPr/>
            </p14:nvContentPartPr>
            <p14:xfrm>
              <a:off x="4858150" y="2486732"/>
              <a:ext cx="685440" cy="11520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44E96F0-5EE8-48E3-C6D4-58F5969846F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849510" y="2478092"/>
                <a:ext cx="70308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91514DB2-9A7A-3635-A1D5-1FD51C63B095}"/>
                  </a:ext>
                </a:extLst>
              </p14:cNvPr>
              <p14:cNvContentPartPr/>
              <p14:nvPr/>
            </p14:nvContentPartPr>
            <p14:xfrm>
              <a:off x="4004590" y="4242092"/>
              <a:ext cx="326160" cy="28440"/>
            </p14:xfrm>
          </p:contentPart>
        </mc:Choice>
        <mc:Fallback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91514DB2-9A7A-3635-A1D5-1FD51C63B095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95590" y="4233092"/>
                <a:ext cx="34380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7116500F-68FF-3AA0-CC4B-2EA47DA05A39}"/>
                  </a:ext>
                </a:extLst>
              </p14:cNvPr>
              <p14:cNvContentPartPr/>
              <p14:nvPr/>
            </p14:nvContentPartPr>
            <p14:xfrm>
              <a:off x="1481710" y="4547372"/>
              <a:ext cx="392040" cy="20160"/>
            </p14:xfrm>
          </p:contentPart>
        </mc:Choice>
        <mc:Fallback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7116500F-68FF-3AA0-CC4B-2EA47DA05A39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473070" y="4538372"/>
                <a:ext cx="40968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AEF7F50B-B573-F667-0029-260E2D88C1A3}"/>
                  </a:ext>
                </a:extLst>
              </p14:cNvPr>
              <p14:cNvContentPartPr/>
              <p14:nvPr/>
            </p14:nvContentPartPr>
            <p14:xfrm>
              <a:off x="2468110" y="4847972"/>
              <a:ext cx="194040" cy="144360"/>
            </p14:xfrm>
          </p:contentPart>
        </mc:Choice>
        <mc:Fallback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AEF7F50B-B573-F667-0029-260E2D88C1A3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459110" y="4838972"/>
                <a:ext cx="211680" cy="16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4EB2F4E6-2349-6A89-E543-90452968B52B}"/>
              </a:ext>
            </a:extLst>
          </p:cNvPr>
          <p:cNvGrpSpPr/>
          <p:nvPr/>
        </p:nvGrpSpPr>
        <p:grpSpPr>
          <a:xfrm>
            <a:off x="2792470" y="5108252"/>
            <a:ext cx="369360" cy="425160"/>
            <a:chOff x="2792470" y="5108252"/>
            <a:chExt cx="369360" cy="42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25794EC-E138-FB09-6CBD-82491310E655}"/>
                    </a:ext>
                  </a:extLst>
                </p14:cNvPr>
                <p14:cNvContentPartPr/>
                <p14:nvPr/>
              </p14:nvContentPartPr>
              <p14:xfrm>
                <a:off x="2915230" y="5108252"/>
                <a:ext cx="246600" cy="2235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25794EC-E138-FB09-6CBD-82491310E655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06590" y="5099612"/>
                  <a:ext cx="2642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844438F5-75E8-130D-E0BE-B35B0717ADBF}"/>
                    </a:ext>
                  </a:extLst>
                </p14:cNvPr>
                <p14:cNvContentPartPr/>
                <p14:nvPr/>
              </p14:nvContentPartPr>
              <p14:xfrm>
                <a:off x="2792470" y="5389052"/>
                <a:ext cx="204840" cy="1443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844438F5-75E8-130D-E0BE-B35B0717ADB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783830" y="5380412"/>
                  <a:ext cx="222480" cy="162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F34A2420-A753-F4C0-4043-D311C1FEB9FD}"/>
                  </a:ext>
                </a:extLst>
              </p14:cNvPr>
              <p14:cNvContentPartPr/>
              <p14:nvPr/>
            </p14:nvContentPartPr>
            <p14:xfrm>
              <a:off x="8682070" y="1229252"/>
              <a:ext cx="1639080" cy="399960"/>
            </p14:xfrm>
          </p:contentPart>
        </mc:Choice>
        <mc:Fallback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F34A2420-A753-F4C0-4043-D311C1FEB9FD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8673070" y="1220612"/>
                <a:ext cx="1656720" cy="41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FA34A17E-2470-5C64-86B0-963B8EE45BA7}"/>
                  </a:ext>
                </a:extLst>
              </p14:cNvPr>
              <p14:cNvContentPartPr/>
              <p14:nvPr/>
            </p14:nvContentPartPr>
            <p14:xfrm>
              <a:off x="6401470" y="1270292"/>
              <a:ext cx="794520" cy="29592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FA34A17E-2470-5C64-86B0-963B8EE45BA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6392470" y="1261652"/>
                <a:ext cx="812160" cy="31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6BC4F88B-2DEE-F881-7D0F-608153732660}"/>
                  </a:ext>
                </a:extLst>
              </p14:cNvPr>
              <p14:cNvContentPartPr/>
              <p14:nvPr/>
            </p14:nvContentPartPr>
            <p14:xfrm>
              <a:off x="8829310" y="6056492"/>
              <a:ext cx="1425240" cy="47304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6BC4F88B-2DEE-F881-7D0F-608153732660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8820670" y="6047852"/>
                <a:ext cx="1442880" cy="49068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3223EC1C-A52F-52F9-632B-BC3C3EDC9F5F}"/>
              </a:ext>
            </a:extLst>
          </p:cNvPr>
          <p:cNvGrpSpPr/>
          <p:nvPr/>
        </p:nvGrpSpPr>
        <p:grpSpPr>
          <a:xfrm>
            <a:off x="6345670" y="6173132"/>
            <a:ext cx="865080" cy="352080"/>
            <a:chOff x="6345670" y="6173132"/>
            <a:chExt cx="865080" cy="35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0DD08EB-DCA0-1388-457F-A0A4B4DD81A3}"/>
                    </a:ext>
                  </a:extLst>
                </p14:cNvPr>
                <p14:cNvContentPartPr/>
                <p14:nvPr/>
              </p14:nvContentPartPr>
              <p14:xfrm>
                <a:off x="6440710" y="6464372"/>
                <a:ext cx="68760" cy="234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0DD08EB-DCA0-1388-457F-A0A4B4DD81A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432070" y="6455732"/>
                  <a:ext cx="8640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479DF6E-9FD6-AB9A-ACE1-223B6C5C3660}"/>
                    </a:ext>
                  </a:extLst>
                </p14:cNvPr>
                <p14:cNvContentPartPr/>
                <p14:nvPr/>
              </p14:nvContentPartPr>
              <p14:xfrm>
                <a:off x="6345670" y="6173132"/>
                <a:ext cx="865080" cy="35208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479DF6E-9FD6-AB9A-ACE1-223B6C5C366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337030" y="6164492"/>
                  <a:ext cx="882720" cy="36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817C087-D8EE-BD9C-18B9-EEF620451385}"/>
                  </a:ext>
                </a:extLst>
              </p14:cNvPr>
              <p14:cNvContentPartPr/>
              <p14:nvPr/>
            </p14:nvContentPartPr>
            <p14:xfrm>
              <a:off x="6470590" y="1809932"/>
              <a:ext cx="349920" cy="4464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817C087-D8EE-BD9C-18B9-EEF62045138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461950" y="1801292"/>
                <a:ext cx="36756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4CB2B31B-DFC4-8E84-C25D-C8F27E01B2BC}"/>
                  </a:ext>
                </a:extLst>
              </p14:cNvPr>
              <p14:cNvContentPartPr/>
              <p14:nvPr/>
            </p14:nvContentPartPr>
            <p14:xfrm>
              <a:off x="10613470" y="1443092"/>
              <a:ext cx="1455840" cy="61272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4CB2B31B-DFC4-8E84-C25D-C8F27E01B2BC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04830" y="1434452"/>
                <a:ext cx="1473480" cy="63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C9A8F0C5-42E4-F8C8-5661-56604685D2DD}"/>
                  </a:ext>
                </a:extLst>
              </p14:cNvPr>
              <p14:cNvContentPartPr/>
              <p14:nvPr/>
            </p14:nvContentPartPr>
            <p14:xfrm>
              <a:off x="6704230" y="2100092"/>
              <a:ext cx="56880" cy="306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C9A8F0C5-42E4-F8C8-5661-56604685D2DD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695230" y="2091092"/>
                <a:ext cx="74520" cy="4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83EBFB27-32C3-3A29-6BA5-9C379E5DF3CB}"/>
                  </a:ext>
                </a:extLst>
              </p14:cNvPr>
              <p14:cNvContentPartPr/>
              <p14:nvPr/>
            </p14:nvContentPartPr>
            <p14:xfrm>
              <a:off x="6731950" y="2334812"/>
              <a:ext cx="86040" cy="468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83EBFB27-32C3-3A29-6BA5-9C379E5DF3C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23310" y="2325812"/>
                <a:ext cx="103680" cy="2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3A861A3C-F704-43CE-290F-2D1A374D68B8}"/>
                  </a:ext>
                </a:extLst>
              </p14:cNvPr>
              <p14:cNvContentPartPr/>
              <p14:nvPr/>
            </p14:nvContentPartPr>
            <p14:xfrm>
              <a:off x="6763270" y="2542172"/>
              <a:ext cx="57960" cy="1800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3A861A3C-F704-43CE-290F-2D1A374D68B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6754630" y="2533172"/>
                <a:ext cx="75600" cy="3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BDDCDD5C-E7CC-A4F2-1ADF-2ABC6657FBBA}"/>
                  </a:ext>
                </a:extLst>
              </p14:cNvPr>
              <p14:cNvContentPartPr/>
              <p14:nvPr/>
            </p14:nvContentPartPr>
            <p14:xfrm>
              <a:off x="6757150" y="2776892"/>
              <a:ext cx="38160" cy="1260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BDDCDD5C-E7CC-A4F2-1ADF-2ABC6657FBBA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748510" y="2767892"/>
                <a:ext cx="558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24CA62E-F89D-BE7D-F66A-AAB992BA1E84}"/>
                  </a:ext>
                </a:extLst>
              </p14:cNvPr>
              <p14:cNvContentPartPr/>
              <p14:nvPr/>
            </p14:nvContentPartPr>
            <p14:xfrm>
              <a:off x="11144830" y="3296012"/>
              <a:ext cx="562680" cy="34812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24CA62E-F89D-BE7D-F66A-AAB992BA1E84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1135830" y="3287372"/>
                <a:ext cx="58032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F3016551-4ADF-A7DA-F787-FC4166F99694}"/>
                  </a:ext>
                </a:extLst>
              </p14:cNvPr>
              <p14:cNvContentPartPr/>
              <p14:nvPr/>
            </p14:nvContentPartPr>
            <p14:xfrm>
              <a:off x="6387430" y="4405892"/>
              <a:ext cx="706320" cy="26460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F3016551-4ADF-A7DA-F787-FC4166F99694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6378790" y="4397252"/>
                <a:ext cx="723960" cy="282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B1ABA423-1B99-C8B1-E1BE-BD9A9ADB0045}"/>
              </a:ext>
            </a:extLst>
          </p:cNvPr>
          <p:cNvGrpSpPr/>
          <p:nvPr/>
        </p:nvGrpSpPr>
        <p:grpSpPr>
          <a:xfrm>
            <a:off x="10781230" y="4620812"/>
            <a:ext cx="2035080" cy="1554120"/>
            <a:chOff x="10781230" y="4620812"/>
            <a:chExt cx="2035080" cy="1554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CB13B3C-139D-EF2F-5F2A-D84D6EFDA102}"/>
                    </a:ext>
                  </a:extLst>
                </p14:cNvPr>
                <p14:cNvContentPartPr/>
                <p14:nvPr/>
              </p14:nvContentPartPr>
              <p14:xfrm>
                <a:off x="11053030" y="5687132"/>
                <a:ext cx="18360" cy="1191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CB13B3C-139D-EF2F-5F2A-D84D6EFDA10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1044030" y="5678492"/>
                  <a:ext cx="3600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9A445A1-2579-304C-F03F-ACB86B1C7FA7}"/>
                    </a:ext>
                  </a:extLst>
                </p14:cNvPr>
                <p14:cNvContentPartPr/>
                <p14:nvPr/>
              </p14:nvContentPartPr>
              <p14:xfrm>
                <a:off x="11034670" y="5701172"/>
                <a:ext cx="141840" cy="414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9A445A1-2579-304C-F03F-ACB86B1C7FA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026030" y="5692532"/>
                  <a:ext cx="1594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A169FF6-2347-EB78-21B0-D57590CF74CC}"/>
                    </a:ext>
                  </a:extLst>
                </p14:cNvPr>
                <p14:cNvContentPartPr/>
                <p14:nvPr/>
              </p14:nvContentPartPr>
              <p14:xfrm>
                <a:off x="11151670" y="5588132"/>
                <a:ext cx="33120" cy="1551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A169FF6-2347-EB78-21B0-D57590CF74CC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142670" y="5579132"/>
                  <a:ext cx="5076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736F458-FCAD-AD34-809E-F4E36A4117A0}"/>
                    </a:ext>
                  </a:extLst>
                </p14:cNvPr>
                <p14:cNvContentPartPr/>
                <p14:nvPr/>
              </p14:nvContentPartPr>
              <p14:xfrm>
                <a:off x="10781230" y="5772092"/>
                <a:ext cx="53640" cy="1533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736F458-FCAD-AD34-809E-F4E36A4117A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772590" y="5763092"/>
                  <a:ext cx="7128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C69E164-7118-9F67-EAF7-4538507981AA}"/>
                    </a:ext>
                  </a:extLst>
                </p14:cNvPr>
                <p14:cNvContentPartPr/>
                <p14:nvPr/>
              </p14:nvContentPartPr>
              <p14:xfrm>
                <a:off x="10800670" y="5725292"/>
                <a:ext cx="126360" cy="1551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C69E164-7118-9F67-EAF7-4538507981A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791670" y="5716652"/>
                  <a:ext cx="14400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6695CA7-245E-4EA7-2D0F-808FCBE8E9B6}"/>
                    </a:ext>
                  </a:extLst>
                </p14:cNvPr>
                <p14:cNvContentPartPr/>
                <p14:nvPr/>
              </p14:nvContentPartPr>
              <p14:xfrm>
                <a:off x="10966630" y="5846252"/>
                <a:ext cx="89640" cy="1148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6695CA7-245E-4EA7-2D0F-808FCBE8E9B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957990" y="5837252"/>
                  <a:ext cx="1072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042CDE9-6B08-3B76-1A53-A1F7A9F5054A}"/>
                    </a:ext>
                  </a:extLst>
                </p14:cNvPr>
                <p14:cNvContentPartPr/>
                <p14:nvPr/>
              </p14:nvContentPartPr>
              <p14:xfrm>
                <a:off x="10923790" y="5470412"/>
                <a:ext cx="124200" cy="6444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042CDE9-6B08-3B76-1A53-A1F7A9F5054A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915150" y="5461412"/>
                  <a:ext cx="14184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225C010-E91B-4A08-0028-9E3B9943246D}"/>
                    </a:ext>
                  </a:extLst>
                </p14:cNvPr>
                <p14:cNvContentPartPr/>
                <p14:nvPr/>
              </p14:nvContentPartPr>
              <p14:xfrm>
                <a:off x="10956910" y="5427572"/>
                <a:ext cx="40320" cy="1526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225C010-E91B-4A08-0028-9E3B9943246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947910" y="5418572"/>
                  <a:ext cx="5796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C9BAC57-FC73-9C49-7B77-EDE85B39F9E8}"/>
                    </a:ext>
                  </a:extLst>
                </p14:cNvPr>
                <p14:cNvContentPartPr/>
                <p14:nvPr/>
              </p14:nvContentPartPr>
              <p14:xfrm>
                <a:off x="11309350" y="5469332"/>
                <a:ext cx="242640" cy="1818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C9BAC57-FC73-9C49-7B77-EDE85B39F9E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300710" y="5460332"/>
                  <a:ext cx="26028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B913A17B-1FE6-76BA-F09F-D973E3322990}"/>
                    </a:ext>
                  </a:extLst>
                </p14:cNvPr>
                <p14:cNvContentPartPr/>
                <p14:nvPr/>
              </p14:nvContentPartPr>
              <p14:xfrm>
                <a:off x="11617150" y="5305532"/>
                <a:ext cx="165240" cy="1548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B913A17B-1FE6-76BA-F09F-D973E3322990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608510" y="5296892"/>
                  <a:ext cx="18288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45CC056-60C5-8DCC-F057-79764862E839}"/>
                    </a:ext>
                  </a:extLst>
                </p14:cNvPr>
                <p14:cNvContentPartPr/>
                <p14:nvPr/>
              </p14:nvContentPartPr>
              <p14:xfrm>
                <a:off x="11623270" y="5114012"/>
                <a:ext cx="22680" cy="1281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45CC056-60C5-8DCC-F057-79764862E83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1614270" y="5105012"/>
                  <a:ext cx="4032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0A0F922-95E6-B690-0C0B-7AE298D6CE2B}"/>
                    </a:ext>
                  </a:extLst>
                </p14:cNvPr>
                <p14:cNvContentPartPr/>
                <p14:nvPr/>
              </p14:nvContentPartPr>
              <p14:xfrm>
                <a:off x="11611750" y="4952012"/>
                <a:ext cx="118440" cy="878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0A0F922-95E6-B690-0C0B-7AE298D6CE2B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1602750" y="4943372"/>
                  <a:ext cx="1360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832B028-AF64-8B0B-DAE3-65F70F924BB1}"/>
                    </a:ext>
                  </a:extLst>
                </p14:cNvPr>
                <p14:cNvContentPartPr/>
                <p14:nvPr/>
              </p14:nvContentPartPr>
              <p14:xfrm>
                <a:off x="11556670" y="4989452"/>
                <a:ext cx="152280" cy="1389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832B028-AF64-8B0B-DAE3-65F70F924BB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1547670" y="4980452"/>
                  <a:ext cx="1699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378CB631-1818-BBD9-5304-87AD3FD1716E}"/>
                    </a:ext>
                  </a:extLst>
                </p14:cNvPr>
                <p14:cNvContentPartPr/>
                <p14:nvPr/>
              </p14:nvContentPartPr>
              <p14:xfrm>
                <a:off x="11661070" y="4859132"/>
                <a:ext cx="182160" cy="1432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378CB631-1818-BBD9-5304-87AD3FD1716E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11652070" y="4850132"/>
                  <a:ext cx="19980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1D61949-7EBB-BEF1-7488-0D0782A9D424}"/>
                    </a:ext>
                  </a:extLst>
                </p14:cNvPr>
                <p14:cNvContentPartPr/>
                <p14:nvPr/>
              </p14:nvContentPartPr>
              <p14:xfrm>
                <a:off x="11873110" y="4738892"/>
                <a:ext cx="154440" cy="12420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1D61949-7EBB-BEF1-7488-0D0782A9D424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1864470" y="4729892"/>
                  <a:ext cx="1720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D9A54D5-DBAC-6005-4EBC-0D856AA29DD8}"/>
                    </a:ext>
                  </a:extLst>
                </p14:cNvPr>
                <p14:cNvContentPartPr/>
                <p14:nvPr/>
              </p14:nvContentPartPr>
              <p14:xfrm>
                <a:off x="11956630" y="4739972"/>
                <a:ext cx="19080" cy="226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D9A54D5-DBAC-6005-4EBC-0D856AA29DD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11947630" y="4730972"/>
                  <a:ext cx="367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C0C26B81-9319-B665-A8E2-9CFA846F9C28}"/>
                    </a:ext>
                  </a:extLst>
                </p14:cNvPr>
                <p14:cNvContentPartPr/>
                <p14:nvPr/>
              </p14:nvContentPartPr>
              <p14:xfrm>
                <a:off x="12097390" y="4666532"/>
                <a:ext cx="36360" cy="1274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C0C26B81-9319-B665-A8E2-9CFA846F9C2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12088750" y="4657892"/>
                  <a:ext cx="5400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870EE72B-5C0D-453F-00AF-502F561A7BFA}"/>
                    </a:ext>
                  </a:extLst>
                </p14:cNvPr>
                <p14:cNvContentPartPr/>
                <p14:nvPr/>
              </p14:nvContentPartPr>
              <p14:xfrm>
                <a:off x="12110710" y="4620812"/>
                <a:ext cx="135360" cy="18972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870EE72B-5C0D-453F-00AF-502F561A7BFA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12101710" y="4611812"/>
                  <a:ext cx="1530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03763A6-95BA-64C3-6468-AA543A3B1F3D}"/>
                    </a:ext>
                  </a:extLst>
                </p14:cNvPr>
                <p14:cNvContentPartPr/>
                <p14:nvPr/>
              </p14:nvContentPartPr>
              <p14:xfrm>
                <a:off x="11886790" y="5440532"/>
                <a:ext cx="225720" cy="842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03763A6-95BA-64C3-6468-AA543A3B1F3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1878150" y="5431892"/>
                  <a:ext cx="24336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21EA1E0-21B7-124D-AB97-0AD2401AC40B}"/>
                    </a:ext>
                  </a:extLst>
                </p14:cNvPr>
                <p14:cNvContentPartPr/>
                <p14:nvPr/>
              </p14:nvContentPartPr>
              <p14:xfrm>
                <a:off x="12243190" y="5488412"/>
                <a:ext cx="154080" cy="1634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21EA1E0-21B7-124D-AB97-0AD2401AC40B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12234550" y="5479772"/>
                  <a:ext cx="17172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CC388D4F-B4ED-BDD0-1C16-FFA788E0C8C6}"/>
                    </a:ext>
                  </a:extLst>
                </p14:cNvPr>
                <p14:cNvContentPartPr/>
                <p14:nvPr/>
              </p14:nvContentPartPr>
              <p14:xfrm>
                <a:off x="12437590" y="5457812"/>
                <a:ext cx="88560" cy="388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CC388D4F-B4ED-BDD0-1C16-FFA788E0C8C6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12428590" y="5448812"/>
                  <a:ext cx="1062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CD5B73B4-320A-7895-9885-9D68622708D5}"/>
                    </a:ext>
                  </a:extLst>
                </p14:cNvPr>
                <p14:cNvContentPartPr/>
                <p14:nvPr/>
              </p14:nvContentPartPr>
              <p14:xfrm>
                <a:off x="12594910" y="5351252"/>
                <a:ext cx="133560" cy="1137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CD5B73B4-320A-7895-9885-9D68622708D5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2586270" y="5342252"/>
                  <a:ext cx="15120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CAE28C4F-7B06-FB00-FB85-6E74702D69CD}"/>
                    </a:ext>
                  </a:extLst>
                </p14:cNvPr>
                <p14:cNvContentPartPr/>
                <p14:nvPr/>
              </p14:nvContentPartPr>
              <p14:xfrm>
                <a:off x="12733150" y="5249732"/>
                <a:ext cx="83160" cy="183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CAE28C4F-7B06-FB00-FB85-6E74702D69C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12724150" y="5241092"/>
                  <a:ext cx="100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3AF3C5D1-CB0A-04E7-BAC3-9942F2BC44DA}"/>
                    </a:ext>
                  </a:extLst>
                </p14:cNvPr>
                <p14:cNvContentPartPr/>
                <p14:nvPr/>
              </p14:nvContentPartPr>
              <p14:xfrm>
                <a:off x="12405550" y="5759132"/>
                <a:ext cx="84960" cy="10224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3AF3C5D1-CB0A-04E7-BAC3-9942F2BC44D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12396910" y="5750492"/>
                  <a:ext cx="102600" cy="11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F38AEFB-E5D9-E473-D73B-BE603FCD176B}"/>
                    </a:ext>
                  </a:extLst>
                </p14:cNvPr>
                <p14:cNvContentPartPr/>
                <p14:nvPr/>
              </p14:nvContentPartPr>
              <p14:xfrm>
                <a:off x="12441190" y="5999252"/>
                <a:ext cx="163080" cy="1756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F38AEFB-E5D9-E473-D73B-BE603FCD176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2432190" y="5990612"/>
                  <a:ext cx="1807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FEA4E88-0F4C-8031-F22E-7A932EA4A888}"/>
                    </a:ext>
                  </a:extLst>
                </p14:cNvPr>
                <p14:cNvContentPartPr/>
                <p14:nvPr/>
              </p14:nvContentPartPr>
              <p14:xfrm>
                <a:off x="12267670" y="5841572"/>
                <a:ext cx="78840" cy="864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FEA4E88-0F4C-8031-F22E-7A932EA4A888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12258670" y="5832572"/>
                  <a:ext cx="964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16E3A04-4B13-29BA-2F0E-D4A5A47C95AF}"/>
                    </a:ext>
                  </a:extLst>
                </p14:cNvPr>
                <p14:cNvContentPartPr/>
                <p14:nvPr/>
              </p14:nvContentPartPr>
              <p14:xfrm>
                <a:off x="12045910" y="4908092"/>
                <a:ext cx="150120" cy="849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16E3A04-4B13-29BA-2F0E-D4A5A47C95AF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2037270" y="4899452"/>
                  <a:ext cx="167760" cy="10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36F901D2-5300-9CC1-632C-4873296205DB}"/>
                  </a:ext>
                </a:extLst>
              </p14:cNvPr>
              <p14:cNvContentPartPr/>
              <p14:nvPr/>
            </p14:nvContentPartPr>
            <p14:xfrm>
              <a:off x="9465070" y="5242172"/>
              <a:ext cx="463320" cy="446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36F901D2-5300-9CC1-632C-4873296205DB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9456430" y="5233532"/>
                <a:ext cx="480960" cy="6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85" name="Group 84">
            <a:extLst>
              <a:ext uri="{FF2B5EF4-FFF2-40B4-BE49-F238E27FC236}">
                <a16:creationId xmlns:a16="http://schemas.microsoft.com/office/drawing/2014/main" id="{3758797F-5615-3050-8FDA-13315B501219}"/>
              </a:ext>
            </a:extLst>
          </p:cNvPr>
          <p:cNvGrpSpPr/>
          <p:nvPr/>
        </p:nvGrpSpPr>
        <p:grpSpPr>
          <a:xfrm>
            <a:off x="3970485" y="6516847"/>
            <a:ext cx="649800" cy="598680"/>
            <a:chOff x="3970485" y="6516847"/>
            <a:chExt cx="649800" cy="598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D9CF809-B67E-6A20-5650-49A4974DE67F}"/>
                    </a:ext>
                  </a:extLst>
                </p14:cNvPr>
                <p14:cNvContentPartPr/>
                <p14:nvPr/>
              </p14:nvContentPartPr>
              <p14:xfrm>
                <a:off x="3970485" y="6812767"/>
                <a:ext cx="219600" cy="2289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D9CF809-B67E-6A20-5650-49A4974DE67F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961485" y="6803767"/>
                  <a:ext cx="23724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A432D75-5A73-E344-654D-A8F19B774851}"/>
                    </a:ext>
                  </a:extLst>
                </p14:cNvPr>
                <p14:cNvContentPartPr/>
                <p14:nvPr/>
              </p14:nvContentPartPr>
              <p14:xfrm>
                <a:off x="4214925" y="6806287"/>
                <a:ext cx="48960" cy="1152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A432D75-5A73-E344-654D-A8F19B774851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4206285" y="6797287"/>
                  <a:ext cx="6660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7F3C0DC-7487-96AF-DCA6-DD1E9429AA5C}"/>
                    </a:ext>
                  </a:extLst>
                </p14:cNvPr>
                <p14:cNvContentPartPr/>
                <p14:nvPr/>
              </p14:nvContentPartPr>
              <p14:xfrm>
                <a:off x="4349205" y="6603247"/>
                <a:ext cx="49680" cy="802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7F3C0DC-7487-96AF-DCA6-DD1E9429AA5C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4340205" y="6594607"/>
                  <a:ext cx="6732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B3942162-C746-E329-A651-B30DC9E1E23C}"/>
                    </a:ext>
                  </a:extLst>
                </p14:cNvPr>
                <p14:cNvContentPartPr/>
                <p14:nvPr/>
              </p14:nvContentPartPr>
              <p14:xfrm>
                <a:off x="4336965" y="6674887"/>
                <a:ext cx="126360" cy="1612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B3942162-C746-E329-A651-B30DC9E1E23C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4328325" y="6666247"/>
                  <a:ext cx="14400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B7BFEE54-ED4F-270C-A109-D23D777932FA}"/>
                    </a:ext>
                  </a:extLst>
                </p14:cNvPr>
                <p14:cNvContentPartPr/>
                <p14:nvPr/>
              </p14:nvContentPartPr>
              <p14:xfrm>
                <a:off x="4461165" y="6516847"/>
                <a:ext cx="149400" cy="1893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B7BFEE54-ED4F-270C-A109-D23D777932F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4452165" y="6507847"/>
                  <a:ext cx="1670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9581B12-0CBB-4D8E-7787-2A58F6D88849}"/>
                    </a:ext>
                  </a:extLst>
                </p14:cNvPr>
                <p14:cNvContentPartPr/>
                <p14:nvPr/>
              </p14:nvContentPartPr>
              <p14:xfrm>
                <a:off x="4288725" y="6760927"/>
                <a:ext cx="331560" cy="3546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9581B12-0CBB-4D8E-7787-2A58F6D88849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279725" y="6751927"/>
                  <a:ext cx="349200" cy="372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6539290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/>
          <p:nvPr/>
        </p:nvSpPr>
        <p:spPr>
          <a:xfrm>
            <a:off x="495110" y="1499649"/>
            <a:ext cx="8012198" cy="527719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36797">
              <a:lnSpc>
                <a:spcPts val="1661"/>
              </a:lnSpc>
            </a:pP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The energy depends on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 charges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particles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(q</a:t>
            </a:r>
            <a:r>
              <a:rPr sz="1932" baseline="-7936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, q</a:t>
            </a:r>
            <a:r>
              <a:rPr sz="1932" baseline="-7936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sz="1932" spc="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(r)</a:t>
            </a:r>
            <a:endParaRPr sz="1932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797">
              <a:spcBef>
                <a:spcPts val="29"/>
              </a:spcBef>
            </a:pP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sz="1932" spc="2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sz="1932" spc="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charges,</a:t>
            </a:r>
            <a:r>
              <a:rPr sz="1932" spc="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sz="1932" spc="4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dielectric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constant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(D)</a:t>
            </a:r>
            <a:r>
              <a:rPr sz="1932" spc="39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sz="1932" spc="4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media.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319187" y="5218268"/>
            <a:ext cx="4480305" cy="1202017"/>
          </a:xfrm>
          <a:prstGeom prst="rect">
            <a:avLst/>
          </a:prstGeom>
        </p:spPr>
        <p:txBody>
          <a:bodyPr vert="horz" wrap="square" lIns="0" tIns="8586" rIns="0" bIns="0" rtlCol="0">
            <a:spAutoFit/>
          </a:bodyPr>
          <a:lstStyle/>
          <a:p>
            <a:pPr marL="144122" marR="4906" indent="-132469">
              <a:lnSpc>
                <a:spcPct val="101699"/>
              </a:lnSpc>
              <a:spcBef>
                <a:spcPts val="68"/>
              </a:spcBef>
            </a:pPr>
            <a:r>
              <a:rPr sz="1932" b="1" dirty="0">
                <a:latin typeface="Arial" panose="020B0604020202020204" pitchFamily="34" charset="0"/>
                <a:cs typeface="Arial" panose="020B0604020202020204" pitchFamily="34" charset="0"/>
              </a:rPr>
              <a:t>ii) </a:t>
            </a:r>
            <a:r>
              <a:rPr lang="en-US" sz="1932" b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sz="1932" b="1" spc="-5" dirty="0">
                <a:latin typeface="Arial" panose="020B0604020202020204" pitchFamily="34" charset="0"/>
                <a:cs typeface="Arial" panose="020B0604020202020204" pitchFamily="34" charset="0"/>
              </a:rPr>
              <a:t>ipole-dipole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– an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 interaction that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involves permanent </a:t>
            </a:r>
            <a:r>
              <a:rPr lang="en-US" sz="1932" b="1" i="1" spc="-5" dirty="0">
                <a:latin typeface="Arial" panose="020B0604020202020204" pitchFamily="34" charset="0"/>
                <a:cs typeface="Arial" panose="020B0604020202020204" pitchFamily="34" charset="0"/>
              </a:rPr>
              <a:t>partial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charges (these are sometimes called </a:t>
            </a:r>
            <a:r>
              <a:rPr lang="en-US" sz="1932" spc="-5" dirty="0" err="1">
                <a:latin typeface="Arial" panose="020B0604020202020204" pitchFamily="34" charset="0"/>
                <a:cs typeface="Arial" panose="020B0604020202020204" pitchFamily="34" charset="0"/>
              </a:rPr>
              <a:t>Keesom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forces).</a:t>
            </a:r>
            <a:endParaRPr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E77BE23-A4A3-438A-AAD8-67CBC00A0501}"/>
              </a:ext>
            </a:extLst>
          </p:cNvPr>
          <p:cNvGrpSpPr/>
          <p:nvPr/>
        </p:nvGrpSpPr>
        <p:grpSpPr>
          <a:xfrm>
            <a:off x="9656482" y="760008"/>
            <a:ext cx="2646200" cy="2516803"/>
            <a:chOff x="7154679" y="960676"/>
            <a:chExt cx="2740025" cy="2606040"/>
          </a:xfrm>
        </p:grpSpPr>
        <p:sp>
          <p:nvSpPr>
            <p:cNvPr id="8" name="object 8"/>
            <p:cNvSpPr/>
            <p:nvPr/>
          </p:nvSpPr>
          <p:spPr>
            <a:xfrm>
              <a:off x="7154679" y="96067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154679" y="226525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07F8496-1877-4E1D-89F3-EED09D6A1A7C}"/>
              </a:ext>
            </a:extLst>
          </p:cNvPr>
          <p:cNvGrpSpPr/>
          <p:nvPr/>
        </p:nvGrpSpPr>
        <p:grpSpPr>
          <a:xfrm>
            <a:off x="9696105" y="4346045"/>
            <a:ext cx="2662786" cy="2516803"/>
            <a:chOff x="7154679" y="3913426"/>
            <a:chExt cx="2757199" cy="2606040"/>
          </a:xfrm>
        </p:grpSpPr>
        <p:sp>
          <p:nvSpPr>
            <p:cNvPr id="10" name="object 10"/>
            <p:cNvSpPr/>
            <p:nvPr/>
          </p:nvSpPr>
          <p:spPr>
            <a:xfrm>
              <a:off x="7154679" y="391342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7171853" y="523327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</p:grpSp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3D2650F-1F8F-4BC1-A3BE-49600D8136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02744" y="2247511"/>
          <a:ext cx="2764333" cy="1704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3380617" imgH="2114156" progId="MDLDrawOLE.MDLDrawObject.1">
                  <p:embed/>
                </p:oleObj>
              </mc:Choice>
              <mc:Fallback>
                <p:oleObj name="MDLDrawObject Class" r:id="rId2" imgW="3380617" imgH="2114156" progId="MDLDrawOLE.MDLDrawObject.1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3D2650F-1F8F-4BC1-A3BE-49600D8136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02744" y="2247511"/>
                        <a:ext cx="2764333" cy="1704185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>
            <a:extLst>
              <a:ext uri="{FF2B5EF4-FFF2-40B4-BE49-F238E27FC236}">
                <a16:creationId xmlns:a16="http://schemas.microsoft.com/office/drawing/2014/main" id="{A837E173-D933-4F4F-A904-74D33CFFD247}"/>
              </a:ext>
            </a:extLst>
          </p:cNvPr>
          <p:cNvSpPr/>
          <p:nvPr/>
        </p:nvSpPr>
        <p:spPr>
          <a:xfrm>
            <a:off x="375548" y="3122045"/>
            <a:ext cx="3025724" cy="1585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9063" marR="41703">
              <a:lnSpc>
                <a:spcPct val="101899"/>
              </a:lnSpc>
              <a:spcBef>
                <a:spcPts val="575"/>
              </a:spcBef>
            </a:pPr>
            <a:r>
              <a:rPr lang="en-US" sz="1932" i="1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 has a high </a:t>
            </a:r>
            <a:r>
              <a:rPr lang="en-US" sz="1932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dielectric </a:t>
            </a:r>
            <a:r>
              <a:rPr lang="en-US" sz="1932" i="1" spc="-5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of </a:t>
            </a:r>
            <a:r>
              <a:rPr lang="en-US" sz="1932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80 due to its polar nature.  How does this affect the energy of interaction?</a:t>
            </a:r>
            <a:endParaRPr lang="en-US" sz="1932" dirty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B9938-EC28-4AE1-A355-5B60E2D3EAC5}"/>
                  </a:ext>
                </a:extLst>
              </p:cNvPr>
              <p:cNvSpPr txBox="1"/>
              <p:nvPr/>
            </p:nvSpPr>
            <p:spPr>
              <a:xfrm>
                <a:off x="3245808" y="530778"/>
                <a:ext cx="2733611" cy="58605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61" i="1">
                          <a:latin typeface="Cambria Math" panose="02040503050406030204" pitchFamily="18" charset="0"/>
                        </a:rPr>
                        <m:t>𝐸</m:t>
                      </m:r>
                      <m:r>
                        <a:rPr lang="en-US" sz="1861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6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𝐷</m:t>
                          </m:r>
                        </m:den>
                      </m:f>
                      <m:f>
                        <m:fPr>
                          <m:ctrlPr>
                            <a:rPr lang="en-US" sz="1861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1861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186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186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  <m:sub>
                              <m:r>
                                <a:rPr lang="en-US" sz="186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en-US" sz="186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1861" dirty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FCB9938-EC28-4AE1-A355-5B60E2D3EA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5808" y="530778"/>
                <a:ext cx="2733611" cy="58605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19">
            <a:extLst>
              <a:ext uri="{FF2B5EF4-FFF2-40B4-BE49-F238E27FC236}">
                <a16:creationId xmlns:a16="http://schemas.microsoft.com/office/drawing/2014/main" id="{29B67765-05EC-4F85-A672-E688368959E5}"/>
              </a:ext>
            </a:extLst>
          </p:cNvPr>
          <p:cNvSpPr/>
          <p:nvPr/>
        </p:nvSpPr>
        <p:spPr>
          <a:xfrm>
            <a:off x="438610" y="360013"/>
            <a:ext cx="3224808" cy="980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266">
              <a:spcBef>
                <a:spcPts val="29"/>
              </a:spcBef>
            </a:pPr>
            <a:r>
              <a:rPr lang="en-US" sz="1932" b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932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932" b="1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b="1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Electrostatics:</a:t>
            </a:r>
            <a:r>
              <a:rPr lang="en-US" sz="1932" b="1" spc="-5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932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932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energy</a:t>
            </a:r>
            <a:r>
              <a:rPr lang="en-US" sz="1932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en-US" sz="1932" spc="-6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r>
              <a:rPr lang="en-US" sz="1932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charged</a:t>
            </a:r>
            <a:r>
              <a:rPr lang="en-US" sz="1932" spc="-6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particles</a:t>
            </a:r>
            <a:r>
              <a:rPr lang="en-US" sz="1932" spc="-58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is: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1D18FE-A24C-B2ED-6BA7-602F2C0C90E6}"/>
              </a:ext>
            </a:extLst>
          </p:cNvPr>
          <p:cNvSpPr txBox="1"/>
          <p:nvPr/>
        </p:nvSpPr>
        <p:spPr>
          <a:xfrm>
            <a:off x="509176" y="2098259"/>
            <a:ext cx="4952634" cy="980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How strong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electrostatic interactions? </a:t>
            </a:r>
          </a:p>
          <a:p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932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Cl</a:t>
            </a:r>
            <a:r>
              <a:rPr lang="en-US" sz="1932" spc="-7" baseline="26455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~ -700 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kJ/mol </a:t>
            </a:r>
            <a:r>
              <a:rPr lang="en-US" sz="1932" i="1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en-US" sz="1932" i="1" spc="-10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32" i="1" dirty="0">
                <a:latin typeface="Arial" panose="020B0604020202020204" pitchFamily="34" charset="0"/>
                <a:cs typeface="Arial" panose="020B0604020202020204" pitchFamily="34" charset="0"/>
              </a:rPr>
              <a:t>vacuum (D=1) when r = 2A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06C97A-CAFC-1726-4D2B-6259E97AF936}"/>
              </a:ext>
            </a:extLst>
          </p:cNvPr>
          <p:cNvSpPr/>
          <p:nvPr/>
        </p:nvSpPr>
        <p:spPr>
          <a:xfrm>
            <a:off x="6496953" y="686417"/>
            <a:ext cx="355405" cy="3554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7DA7EB1-BA32-B23C-E9C8-0755D6D20AB5}"/>
              </a:ext>
            </a:extLst>
          </p:cNvPr>
          <p:cNvSpPr/>
          <p:nvPr/>
        </p:nvSpPr>
        <p:spPr>
          <a:xfrm>
            <a:off x="7575884" y="686417"/>
            <a:ext cx="355405" cy="35540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F689B9B-E330-8D39-FC6A-FAC44025D5DC}"/>
              </a:ext>
            </a:extLst>
          </p:cNvPr>
          <p:cNvSpPr/>
          <p:nvPr/>
        </p:nvSpPr>
        <p:spPr>
          <a:xfrm>
            <a:off x="5923245" y="5395125"/>
            <a:ext cx="367945" cy="883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B92C9FC-8D49-F3E3-3553-43304B5A94A2}"/>
              </a:ext>
            </a:extLst>
          </p:cNvPr>
          <p:cNvSpPr/>
          <p:nvPr/>
        </p:nvSpPr>
        <p:spPr>
          <a:xfrm>
            <a:off x="6990305" y="5382576"/>
            <a:ext cx="367945" cy="883089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1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C064284-7BEE-E821-46C1-40950D7D50FB}"/>
              </a:ext>
            </a:extLst>
          </p:cNvPr>
          <p:cNvSpPr txBox="1"/>
          <p:nvPr/>
        </p:nvSpPr>
        <p:spPr>
          <a:xfrm>
            <a:off x="9026347" y="183769"/>
            <a:ext cx="4018886" cy="386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932" dirty="0"/>
              <a:t>Electrostatic energy of </a:t>
            </a:r>
            <a:r>
              <a:rPr lang="en-US" sz="1932" i="1" dirty="0"/>
              <a:t>point</a:t>
            </a:r>
            <a:r>
              <a:rPr lang="en-US" sz="1932" dirty="0"/>
              <a:t> charges.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B6E5B5E-B8EA-818D-E397-49DCCDF19339}"/>
              </a:ext>
            </a:extLst>
          </p:cNvPr>
          <p:cNvGrpSpPr/>
          <p:nvPr/>
        </p:nvGrpSpPr>
        <p:grpSpPr>
          <a:xfrm>
            <a:off x="11930103" y="4346045"/>
            <a:ext cx="594449" cy="487538"/>
            <a:chOff x="12353105" y="4446611"/>
            <a:chExt cx="615526" cy="50482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2D75218-C7F7-9DC6-AE5F-7F913BDDC876}"/>
                </a:ext>
              </a:extLst>
            </p:cNvPr>
            <p:cNvSpPr/>
            <p:nvPr/>
          </p:nvSpPr>
          <p:spPr>
            <a:xfrm>
              <a:off x="12353105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69750900-CCF3-0527-BEF6-A49DE990A77E}"/>
                </a:ext>
              </a:extLst>
            </p:cNvPr>
            <p:cNvSpPr/>
            <p:nvPr/>
          </p:nvSpPr>
          <p:spPr>
            <a:xfrm>
              <a:off x="12841637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5CE11DD-9DB6-4F29-6E7A-EC765DEE49A7}"/>
              </a:ext>
            </a:extLst>
          </p:cNvPr>
          <p:cNvGrpSpPr/>
          <p:nvPr/>
        </p:nvGrpSpPr>
        <p:grpSpPr>
          <a:xfrm>
            <a:off x="10608527" y="6320445"/>
            <a:ext cx="296558" cy="487538"/>
            <a:chOff x="10984670" y="6491017"/>
            <a:chExt cx="307073" cy="504824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A814DA8-9A21-B4A0-AA37-AAF188B042FE}"/>
                </a:ext>
              </a:extLst>
            </p:cNvPr>
            <p:cNvSpPr/>
            <p:nvPr/>
          </p:nvSpPr>
          <p:spPr>
            <a:xfrm>
              <a:off x="10984670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477E8D7-1F5E-7A59-C7DA-B4D2F4E7A054}"/>
                </a:ext>
              </a:extLst>
            </p:cNvPr>
            <p:cNvSpPr/>
            <p:nvPr/>
          </p:nvSpPr>
          <p:spPr>
            <a:xfrm>
              <a:off x="11164749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E968655-9B95-133D-90FE-0B6C75B711C5}"/>
              </a:ext>
            </a:extLst>
          </p:cNvPr>
          <p:cNvGrpSpPr/>
          <p:nvPr/>
        </p:nvGrpSpPr>
        <p:grpSpPr>
          <a:xfrm>
            <a:off x="10119094" y="4102276"/>
            <a:ext cx="195070" cy="487538"/>
            <a:chOff x="10477883" y="4194199"/>
            <a:chExt cx="201987" cy="504824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046013E1-F6D9-B5F0-DBF9-99247211F76A}"/>
                </a:ext>
              </a:extLst>
            </p:cNvPr>
            <p:cNvSpPr/>
            <p:nvPr/>
          </p:nvSpPr>
          <p:spPr>
            <a:xfrm>
              <a:off x="10477883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2F33B4E-D3FF-805A-5584-B8A6B3757A86}"/>
                </a:ext>
              </a:extLst>
            </p:cNvPr>
            <p:cNvSpPr/>
            <p:nvPr/>
          </p:nvSpPr>
          <p:spPr>
            <a:xfrm>
              <a:off x="10552876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4000"/>
              </a:schemeClr>
            </a:solidFill>
            <a:ln>
              <a:solidFill>
                <a:schemeClr val="accent1">
                  <a:shade val="15000"/>
                  <a:alpha val="5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49D82788-4928-0B3C-B7DD-E93880B5836C}"/>
              </a:ext>
            </a:extLst>
          </p:cNvPr>
          <p:cNvSpPr txBox="1"/>
          <p:nvPr/>
        </p:nvSpPr>
        <p:spPr>
          <a:xfrm>
            <a:off x="173567" y="4733907"/>
            <a:ext cx="2838371" cy="3864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932" b="1" dirty="0">
                <a:latin typeface="Arial" panose="020B0604020202020204" pitchFamily="34" charset="0"/>
                <a:cs typeface="Arial" panose="020B0604020202020204" pitchFamily="34" charset="0"/>
              </a:rPr>
              <a:t>Van Der Waals Forces: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78AA3EC-FC05-4744-92DF-4830A8F77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2E0AF-F28B-4922-9FD9-807A671892C4}" type="datetime1">
              <a:rPr lang="en-US" smtClean="0"/>
              <a:t>8/17/2024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1B7D6-87EB-EC8D-659C-B87A9F133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8D9E6382-C30E-A20C-8F05-DC5C044C7E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3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B94D130B-8A68-594D-0533-CAFCF2D4800B}"/>
                  </a:ext>
                </a:extLst>
              </p14:cNvPr>
              <p14:cNvContentPartPr/>
              <p14:nvPr/>
            </p14:nvContentPartPr>
            <p14:xfrm>
              <a:off x="843654" y="686402"/>
              <a:ext cx="1200960" cy="666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B94D130B-8A68-594D-0533-CAFCF2D4800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35014" y="677762"/>
                <a:ext cx="1218600" cy="84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4D819503-6F4D-A97D-B6E6-CEA590C92C5C}"/>
              </a:ext>
            </a:extLst>
          </p:cNvPr>
          <p:cNvGrpSpPr/>
          <p:nvPr/>
        </p:nvGrpSpPr>
        <p:grpSpPr>
          <a:xfrm>
            <a:off x="6678894" y="1051082"/>
            <a:ext cx="314280" cy="271800"/>
            <a:chOff x="6678894" y="1051082"/>
            <a:chExt cx="314280" cy="271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0F18120B-8396-A4AE-29D1-E284DE647CE1}"/>
                    </a:ext>
                  </a:extLst>
                </p14:cNvPr>
                <p14:cNvContentPartPr/>
                <p14:nvPr/>
              </p14:nvContentPartPr>
              <p14:xfrm>
                <a:off x="6678894" y="1051082"/>
                <a:ext cx="181800" cy="2718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0F18120B-8396-A4AE-29D1-E284DE647CE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670254" y="1042082"/>
                  <a:ext cx="19944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6CB6566-933E-34F4-2FEE-057A3E28CDAA}"/>
                    </a:ext>
                  </a:extLst>
                </p14:cNvPr>
                <p14:cNvContentPartPr/>
                <p14:nvPr/>
              </p14:nvContentPartPr>
              <p14:xfrm>
                <a:off x="6943494" y="1235042"/>
                <a:ext cx="49680" cy="770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6CB6566-933E-34F4-2FEE-057A3E28CDA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934494" y="1226042"/>
                  <a:ext cx="67320" cy="9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8E2EA6-7C4C-2C2E-A655-7E425BF85EA2}"/>
              </a:ext>
            </a:extLst>
          </p:cNvPr>
          <p:cNvGrpSpPr/>
          <p:nvPr/>
        </p:nvGrpSpPr>
        <p:grpSpPr>
          <a:xfrm>
            <a:off x="7835934" y="1130282"/>
            <a:ext cx="425160" cy="256320"/>
            <a:chOff x="7835934" y="1130282"/>
            <a:chExt cx="425160" cy="256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5ECC5F2-75D3-3148-5FD1-AA4D6ED466DB}"/>
                    </a:ext>
                  </a:extLst>
                </p14:cNvPr>
                <p14:cNvContentPartPr/>
                <p14:nvPr/>
              </p14:nvContentPartPr>
              <p14:xfrm>
                <a:off x="7835934" y="1130282"/>
                <a:ext cx="194040" cy="2563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5ECC5F2-75D3-3148-5FD1-AA4D6ED466D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826934" y="1121642"/>
                  <a:ext cx="21168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144FF29-DCD2-E048-C988-5D944BF4B28C}"/>
                    </a:ext>
                  </a:extLst>
                </p14:cNvPr>
                <p14:cNvContentPartPr/>
                <p14:nvPr/>
              </p14:nvContentPartPr>
              <p14:xfrm>
                <a:off x="8118174" y="1230722"/>
                <a:ext cx="142920" cy="1008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144FF29-DCD2-E048-C988-5D944BF4B28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09174" y="1221722"/>
                  <a:ext cx="160560" cy="118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FE8E603-A3CA-310B-D000-A400B5CC6168}"/>
                  </a:ext>
                </a:extLst>
              </p14:cNvPr>
              <p14:cNvContentPartPr/>
              <p14:nvPr/>
            </p14:nvContentPartPr>
            <p14:xfrm>
              <a:off x="3672534" y="406322"/>
              <a:ext cx="2111400" cy="92484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FE8E603-A3CA-310B-D000-A400B5CC616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663534" y="397322"/>
                <a:ext cx="2129040" cy="942480"/>
              </a:xfrm>
              <a:prstGeom prst="rect">
                <a:avLst/>
              </a:prstGeom>
            </p:spPr>
          </p:pic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93F69A27-0518-88C5-E364-CEC39696463D}"/>
              </a:ext>
            </a:extLst>
          </p:cNvPr>
          <p:cNvGrpSpPr/>
          <p:nvPr/>
        </p:nvGrpSpPr>
        <p:grpSpPr>
          <a:xfrm>
            <a:off x="3777654" y="352682"/>
            <a:ext cx="1808280" cy="856080"/>
            <a:chOff x="3777654" y="352682"/>
            <a:chExt cx="1808280" cy="856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5845FA4-60F4-CEF6-7D41-CCB8D14CEDFA}"/>
                    </a:ext>
                  </a:extLst>
                </p14:cNvPr>
                <p14:cNvContentPartPr/>
                <p14:nvPr/>
              </p14:nvContentPartPr>
              <p14:xfrm>
                <a:off x="3777654" y="1002842"/>
                <a:ext cx="159480" cy="813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5845FA4-60F4-CEF6-7D41-CCB8D14CEDF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768654" y="994202"/>
                  <a:ext cx="17712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3607530-95AA-2EC2-0FAA-0167D2D34D16}"/>
                    </a:ext>
                  </a:extLst>
                </p14:cNvPr>
                <p14:cNvContentPartPr/>
                <p14:nvPr/>
              </p14:nvContentPartPr>
              <p14:xfrm>
                <a:off x="4896174" y="500642"/>
                <a:ext cx="689760" cy="3387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3607530-95AA-2EC2-0FAA-0167D2D34D1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887174" y="491642"/>
                  <a:ext cx="70740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F0D845E-A8FE-641D-2F08-BD6885C5B682}"/>
                    </a:ext>
                  </a:extLst>
                </p14:cNvPr>
                <p14:cNvContentPartPr/>
                <p14:nvPr/>
              </p14:nvContentPartPr>
              <p14:xfrm>
                <a:off x="5013894" y="813842"/>
                <a:ext cx="390240" cy="3358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F0D845E-A8FE-641D-2F08-BD6885C5B68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005254" y="805202"/>
                  <a:ext cx="40788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092836F-700F-1D2A-360A-3150E01E71CE}"/>
                    </a:ext>
                  </a:extLst>
                </p14:cNvPr>
                <p14:cNvContentPartPr/>
                <p14:nvPr/>
              </p14:nvContentPartPr>
              <p14:xfrm>
                <a:off x="4184454" y="352682"/>
                <a:ext cx="325440" cy="85608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092836F-700F-1D2A-360A-3150E01E71C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175814" y="343682"/>
                  <a:ext cx="343080" cy="87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B8140C95-B658-10CB-5839-74225CEA08A8}"/>
              </a:ext>
            </a:extLst>
          </p:cNvPr>
          <p:cNvGrpSpPr/>
          <p:nvPr/>
        </p:nvGrpSpPr>
        <p:grpSpPr>
          <a:xfrm>
            <a:off x="5927214" y="254402"/>
            <a:ext cx="1873080" cy="628920"/>
            <a:chOff x="5927214" y="254402"/>
            <a:chExt cx="1873080" cy="628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57D526C-7647-8763-A46F-44B8E62E795C}"/>
                    </a:ext>
                  </a:extLst>
                </p14:cNvPr>
                <p14:cNvContentPartPr/>
                <p14:nvPr/>
              </p14:nvContentPartPr>
              <p14:xfrm>
                <a:off x="6672414" y="848762"/>
                <a:ext cx="42480" cy="345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57D526C-7647-8763-A46F-44B8E62E795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663774" y="840122"/>
                  <a:ext cx="6012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278F1587-3CCE-7DE1-552A-E602129304D3}"/>
                    </a:ext>
                  </a:extLst>
                </p14:cNvPr>
                <p14:cNvContentPartPr/>
                <p14:nvPr/>
              </p14:nvContentPartPr>
              <p14:xfrm>
                <a:off x="7780494" y="839042"/>
                <a:ext cx="19800" cy="280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278F1587-3CCE-7DE1-552A-E602129304D3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771494" y="830402"/>
                  <a:ext cx="3744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5AB0FFF-DAE3-C9B2-C7E6-57789EC28A9B}"/>
                    </a:ext>
                  </a:extLst>
                </p14:cNvPr>
                <p14:cNvContentPartPr/>
                <p14:nvPr/>
              </p14:nvContentPartPr>
              <p14:xfrm>
                <a:off x="6737214" y="831482"/>
                <a:ext cx="916560" cy="374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5AB0FFF-DAE3-C9B2-C7E6-57789EC28A9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6728574" y="822482"/>
                  <a:ext cx="9342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46ACDA7-EA24-2D26-8037-ECB980504E6E}"/>
                    </a:ext>
                  </a:extLst>
                </p14:cNvPr>
                <p14:cNvContentPartPr/>
                <p14:nvPr/>
              </p14:nvContentPartPr>
              <p14:xfrm>
                <a:off x="7627854" y="780362"/>
                <a:ext cx="78840" cy="770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46ACDA7-EA24-2D26-8037-ECB980504E6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618854" y="771362"/>
                  <a:ext cx="964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E081E8D-6E55-08CB-0795-5350F640FCF6}"/>
                    </a:ext>
                  </a:extLst>
                </p14:cNvPr>
                <p14:cNvContentPartPr/>
                <p14:nvPr/>
              </p14:nvContentPartPr>
              <p14:xfrm>
                <a:off x="6728214" y="772442"/>
                <a:ext cx="129600" cy="1047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E081E8D-6E55-08CB-0795-5350F640FCF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719574" y="763802"/>
                  <a:ext cx="14724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EDC11418-FEF2-27DA-DD32-3C2A851A7A2E}"/>
                    </a:ext>
                  </a:extLst>
                </p14:cNvPr>
                <p14:cNvContentPartPr/>
                <p14:nvPr/>
              </p14:nvContentPartPr>
              <p14:xfrm>
                <a:off x="7028814" y="474362"/>
                <a:ext cx="200520" cy="1479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EDC11418-FEF2-27DA-DD32-3C2A851A7A2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019814" y="465362"/>
                  <a:ext cx="2181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BD2DE94-956B-6205-4709-7F2F33675D10}"/>
                    </a:ext>
                  </a:extLst>
                </p14:cNvPr>
                <p14:cNvContentPartPr/>
                <p14:nvPr/>
              </p14:nvContentPartPr>
              <p14:xfrm>
                <a:off x="5927214" y="351962"/>
                <a:ext cx="96840" cy="1486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BD2DE94-956B-6205-4709-7F2F33675D1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918574" y="343322"/>
                  <a:ext cx="11448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61C7CE36-EC33-8F22-3B89-34ED745B106D}"/>
                    </a:ext>
                  </a:extLst>
                </p14:cNvPr>
                <p14:cNvContentPartPr/>
                <p14:nvPr/>
              </p14:nvContentPartPr>
              <p14:xfrm>
                <a:off x="6089214" y="318482"/>
                <a:ext cx="129600" cy="738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61C7CE36-EC33-8F22-3B89-34ED745B106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080574" y="309842"/>
                  <a:ext cx="1472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CE3527D-A6FB-EA59-8240-7702239A5D07}"/>
                    </a:ext>
                  </a:extLst>
                </p14:cNvPr>
                <p14:cNvContentPartPr/>
                <p14:nvPr/>
              </p14:nvContentPartPr>
              <p14:xfrm>
                <a:off x="6262734" y="254402"/>
                <a:ext cx="103320" cy="662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CE3527D-A6FB-EA59-8240-7702239A5D0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254094" y="245762"/>
                  <a:ext cx="12096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7763897-2BE6-6191-B1D5-773771E37315}"/>
                    </a:ext>
                  </a:extLst>
                </p14:cNvPr>
                <p14:cNvContentPartPr/>
                <p14:nvPr/>
              </p14:nvContentPartPr>
              <p14:xfrm>
                <a:off x="5980494" y="629522"/>
                <a:ext cx="73440" cy="964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7763897-2BE6-6191-B1D5-773771E37315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971494" y="620522"/>
                  <a:ext cx="9108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071E0C2-B94C-D83E-87AF-DF5CFC41CEB2}"/>
                    </a:ext>
                  </a:extLst>
                </p14:cNvPr>
                <p14:cNvContentPartPr/>
                <p14:nvPr/>
              </p14:nvContentPartPr>
              <p14:xfrm>
                <a:off x="5937294" y="622682"/>
                <a:ext cx="157680" cy="1011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071E0C2-B94C-D83E-87AF-DF5CFC41CEB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928294" y="614042"/>
                  <a:ext cx="1753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33ABFC1-CAFD-5BD2-74F1-86D0996A30E7}"/>
                    </a:ext>
                  </a:extLst>
                </p14:cNvPr>
                <p14:cNvContentPartPr/>
                <p14:nvPr/>
              </p14:nvContentPartPr>
              <p14:xfrm>
                <a:off x="6190374" y="514322"/>
                <a:ext cx="130320" cy="925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33ABFC1-CAFD-5BD2-74F1-86D0996A30E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181734" y="505682"/>
                  <a:ext cx="147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7F04E72-8FB7-B736-1ED0-8DC055907964}"/>
                    </a:ext>
                  </a:extLst>
                </p14:cNvPr>
                <p14:cNvContentPartPr/>
                <p14:nvPr/>
              </p14:nvContentPartPr>
              <p14:xfrm>
                <a:off x="6370374" y="341162"/>
                <a:ext cx="128880" cy="1897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7F04E72-8FB7-B736-1ED0-8DC055907964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361734" y="332522"/>
                  <a:ext cx="1465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D7814E4-AB49-ACC3-7BC4-22B85693B362}"/>
                    </a:ext>
                  </a:extLst>
                </p14:cNvPr>
                <p14:cNvContentPartPr/>
                <p14:nvPr/>
              </p14:nvContentPartPr>
              <p14:xfrm>
                <a:off x="6447054" y="458522"/>
                <a:ext cx="196200" cy="1206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D7814E4-AB49-ACC3-7BC4-22B85693B36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6438414" y="449522"/>
                  <a:ext cx="213840" cy="13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EB884D1E-9220-C652-1C3D-CB52641F3A0B}"/>
                  </a:ext>
                </a:extLst>
              </p14:cNvPr>
              <p14:cNvContentPartPr/>
              <p14:nvPr/>
            </p14:nvContentPartPr>
            <p14:xfrm>
              <a:off x="325974" y="3235922"/>
              <a:ext cx="93600" cy="133560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EB884D1E-9220-C652-1C3D-CB52641F3A0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317334" y="3226922"/>
                <a:ext cx="111240" cy="1353240"/>
              </a:xfrm>
              <a:prstGeom prst="rect">
                <a:avLst/>
              </a:prstGeom>
            </p:spPr>
          </p:pic>
        </mc:Fallback>
      </mc:AlternateContent>
      <p:grpSp>
        <p:nvGrpSpPr>
          <p:cNvPr id="71" name="Group 70">
            <a:extLst>
              <a:ext uri="{FF2B5EF4-FFF2-40B4-BE49-F238E27FC236}">
                <a16:creationId xmlns:a16="http://schemas.microsoft.com/office/drawing/2014/main" id="{95066947-2675-128A-123C-C7762AA52800}"/>
              </a:ext>
            </a:extLst>
          </p:cNvPr>
          <p:cNvGrpSpPr/>
          <p:nvPr/>
        </p:nvGrpSpPr>
        <p:grpSpPr>
          <a:xfrm>
            <a:off x="3146574" y="3539042"/>
            <a:ext cx="646560" cy="402840"/>
            <a:chOff x="3146574" y="3539042"/>
            <a:chExt cx="646560" cy="40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F96A7248-D6E2-0B33-2246-0642AD8C686D}"/>
                    </a:ext>
                  </a:extLst>
                </p14:cNvPr>
                <p14:cNvContentPartPr/>
                <p14:nvPr/>
              </p14:nvContentPartPr>
              <p14:xfrm>
                <a:off x="3212094" y="3796082"/>
                <a:ext cx="46440" cy="1278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F96A7248-D6E2-0B33-2246-0642AD8C686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203454" y="3787082"/>
                  <a:ext cx="6408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C51DE40-2644-C810-90BF-14B6BAC9A788}"/>
                    </a:ext>
                  </a:extLst>
                </p14:cNvPr>
                <p14:cNvContentPartPr/>
                <p14:nvPr/>
              </p14:nvContentPartPr>
              <p14:xfrm>
                <a:off x="3146574" y="3778082"/>
                <a:ext cx="153720" cy="16380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C51DE40-2644-C810-90BF-14B6BAC9A78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137574" y="3769442"/>
                  <a:ext cx="17136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31A773F-EAFA-9FB0-4992-B526E8118B00}"/>
                    </a:ext>
                  </a:extLst>
                </p14:cNvPr>
                <p14:cNvContentPartPr/>
                <p14:nvPr/>
              </p14:nvContentPartPr>
              <p14:xfrm>
                <a:off x="3373014" y="3684122"/>
                <a:ext cx="107280" cy="1069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31A773F-EAFA-9FB0-4992-B526E8118B0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364014" y="3675482"/>
                  <a:ext cx="1249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5D110C2-92D7-F4CD-A9EB-1B9EF5F4A4AB}"/>
                    </a:ext>
                  </a:extLst>
                </p14:cNvPr>
                <p14:cNvContentPartPr/>
                <p14:nvPr/>
              </p14:nvContentPartPr>
              <p14:xfrm>
                <a:off x="3425934" y="3778082"/>
                <a:ext cx="82800" cy="918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5D110C2-92D7-F4CD-A9EB-1B9EF5F4A4A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417294" y="3769442"/>
                  <a:ext cx="1004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018CCF2-9F8B-C817-5FD2-2026F43FA888}"/>
                    </a:ext>
                  </a:extLst>
                </p14:cNvPr>
                <p14:cNvContentPartPr/>
                <p14:nvPr/>
              </p14:nvContentPartPr>
              <p14:xfrm>
                <a:off x="3561654" y="3589802"/>
                <a:ext cx="76320" cy="810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018CCF2-9F8B-C817-5FD2-2026F43FA88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553014" y="3580802"/>
                  <a:ext cx="939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AB770BB-5495-0B4E-E97B-4185115648E0}"/>
                    </a:ext>
                  </a:extLst>
                </p14:cNvPr>
                <p14:cNvContentPartPr/>
                <p14:nvPr/>
              </p14:nvContentPartPr>
              <p14:xfrm>
                <a:off x="3607014" y="3648842"/>
                <a:ext cx="66600" cy="781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AB770BB-5495-0B4E-E97B-4185115648E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598374" y="3640202"/>
                  <a:ext cx="8424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643AB05-126F-FDD0-BA8D-A919C6CB7478}"/>
                    </a:ext>
                  </a:extLst>
                </p14:cNvPr>
                <p14:cNvContentPartPr/>
                <p14:nvPr/>
              </p14:nvContentPartPr>
              <p14:xfrm>
                <a:off x="3718614" y="3539042"/>
                <a:ext cx="74520" cy="993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643AB05-126F-FDD0-BA8D-A919C6CB7478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709614" y="3530042"/>
                  <a:ext cx="92160" cy="11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AD30A188-B538-E219-E7A5-9FF4DE37DD30}"/>
              </a:ext>
            </a:extLst>
          </p:cNvPr>
          <p:cNvGrpSpPr/>
          <p:nvPr/>
        </p:nvGrpSpPr>
        <p:grpSpPr>
          <a:xfrm>
            <a:off x="5314854" y="2158082"/>
            <a:ext cx="517320" cy="259200"/>
            <a:chOff x="5314854" y="2158082"/>
            <a:chExt cx="517320" cy="259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5A3768DB-7AE7-38DA-2E47-5DBA689F60F9}"/>
                    </a:ext>
                  </a:extLst>
                </p14:cNvPr>
                <p14:cNvContentPartPr/>
                <p14:nvPr/>
              </p14:nvContentPartPr>
              <p14:xfrm>
                <a:off x="5314854" y="2227202"/>
                <a:ext cx="135720" cy="1900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5A3768DB-7AE7-38DA-2E47-5DBA689F60F9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305854" y="2218562"/>
                  <a:ext cx="1533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598988B-6F69-BEA9-0C32-E2AA77EAC15C}"/>
                    </a:ext>
                  </a:extLst>
                </p14:cNvPr>
                <p14:cNvContentPartPr/>
                <p14:nvPr/>
              </p14:nvContentPartPr>
              <p14:xfrm>
                <a:off x="5529054" y="2232602"/>
                <a:ext cx="142560" cy="8100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598988B-6F69-BEA9-0C32-E2AA77EAC15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520054" y="2223602"/>
                  <a:ext cx="16020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AB9F6030-E9DF-0300-DDC6-BA66E5B6283F}"/>
                    </a:ext>
                  </a:extLst>
                </p14:cNvPr>
                <p14:cNvContentPartPr/>
                <p14:nvPr/>
              </p14:nvContentPartPr>
              <p14:xfrm>
                <a:off x="5700414" y="2158082"/>
                <a:ext cx="131760" cy="10800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AB9F6030-E9DF-0300-DDC6-BA66E5B6283F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691414" y="2149082"/>
                  <a:ext cx="149400" cy="125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EBB788B2-988A-C268-D4A8-D2B7881F4DD3}"/>
                  </a:ext>
                </a:extLst>
              </p14:cNvPr>
              <p14:cNvContentPartPr/>
              <p14:nvPr/>
            </p14:nvContentPartPr>
            <p14:xfrm>
              <a:off x="5341134" y="2555882"/>
              <a:ext cx="412200" cy="39384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EBB788B2-988A-C268-D4A8-D2B7881F4DD3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5332134" y="2547242"/>
                <a:ext cx="429840" cy="41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D7DFCD56-48F0-3AAA-4D62-AA834149B481}"/>
                  </a:ext>
                </a:extLst>
              </p14:cNvPr>
              <p14:cNvContentPartPr/>
              <p14:nvPr/>
            </p14:nvContentPartPr>
            <p14:xfrm>
              <a:off x="5314134" y="3449402"/>
              <a:ext cx="440640" cy="3805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D7DFCD56-48F0-3AAA-4D62-AA834149B481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5305494" y="3440402"/>
                <a:ext cx="458280" cy="39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9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09EA81AC-0E46-ED73-B081-FC11CBB737AB}"/>
                  </a:ext>
                </a:extLst>
              </p14:cNvPr>
              <p14:cNvContentPartPr/>
              <p14:nvPr/>
            </p14:nvContentPartPr>
            <p14:xfrm>
              <a:off x="1762374" y="2369042"/>
              <a:ext cx="1270080" cy="41292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09EA81AC-0E46-ED73-B081-FC11CBB737AB}"/>
                  </a:ext>
                </a:extLst>
              </p:cNvPr>
              <p:cNvPicPr/>
              <p:nvPr/>
            </p:nvPicPr>
            <p:blipFill>
              <a:blip r:embed="rId80"/>
              <a:stretch>
                <a:fillRect/>
              </a:stretch>
            </p:blipFill>
            <p:spPr>
              <a:xfrm>
                <a:off x="1753374" y="2360402"/>
                <a:ext cx="1287720" cy="43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88DA864-8860-5C00-DEE5-1F57DC5799B4}"/>
              </a:ext>
            </a:extLst>
          </p:cNvPr>
          <p:cNvGrpSpPr/>
          <p:nvPr/>
        </p:nvGrpSpPr>
        <p:grpSpPr>
          <a:xfrm>
            <a:off x="5116494" y="2956202"/>
            <a:ext cx="979200" cy="389160"/>
            <a:chOff x="5116494" y="2956202"/>
            <a:chExt cx="979200" cy="389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41A38927-33F7-7F63-5F86-ACC81CFAD57B}"/>
                    </a:ext>
                  </a:extLst>
                </p14:cNvPr>
                <p14:cNvContentPartPr/>
                <p14:nvPr/>
              </p14:nvContentPartPr>
              <p14:xfrm>
                <a:off x="5116494" y="3231602"/>
                <a:ext cx="135000" cy="1137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41A38927-33F7-7F63-5F86-ACC81CFAD57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107494" y="3222602"/>
                  <a:ext cx="15264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47C2129B-0DC2-BACD-2852-861E8F4B1F3E}"/>
                    </a:ext>
                  </a:extLst>
                </p14:cNvPr>
                <p14:cNvContentPartPr/>
                <p14:nvPr/>
              </p14:nvContentPartPr>
              <p14:xfrm>
                <a:off x="5203254" y="3226562"/>
                <a:ext cx="109440" cy="810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47C2129B-0DC2-BACD-2852-861E8F4B1F3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194254" y="3217562"/>
                  <a:ext cx="12708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E49E2DF1-4A09-3BCF-1808-00A94A26CDB5}"/>
                    </a:ext>
                  </a:extLst>
                </p14:cNvPr>
                <p14:cNvContentPartPr/>
                <p14:nvPr/>
              </p14:nvContentPartPr>
              <p14:xfrm>
                <a:off x="5420694" y="3165002"/>
                <a:ext cx="66240" cy="11412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E49E2DF1-4A09-3BCF-1808-00A94A26CDB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411694" y="3156362"/>
                  <a:ext cx="838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9E413FB-0F13-D9D5-28A7-86159B11BC78}"/>
                    </a:ext>
                  </a:extLst>
                </p14:cNvPr>
                <p14:cNvContentPartPr/>
                <p14:nvPr/>
              </p14:nvContentPartPr>
              <p14:xfrm>
                <a:off x="5515014" y="3048722"/>
                <a:ext cx="98640" cy="1702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9E413FB-0F13-D9D5-28A7-86159B11BC78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506014" y="3039722"/>
                  <a:ext cx="11628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170A80C-14BE-E99C-59F7-32FC79335D46}"/>
                    </a:ext>
                  </a:extLst>
                </p14:cNvPr>
                <p14:cNvContentPartPr/>
                <p14:nvPr/>
              </p14:nvContentPartPr>
              <p14:xfrm>
                <a:off x="5655414" y="3068162"/>
                <a:ext cx="58320" cy="9216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170A80C-14BE-E99C-59F7-32FC79335D4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646414" y="3059162"/>
                  <a:ext cx="759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A4E10EC-325F-B992-1F90-460F6687F63A}"/>
                    </a:ext>
                  </a:extLst>
                </p14:cNvPr>
                <p14:cNvContentPartPr/>
                <p14:nvPr/>
              </p14:nvContentPartPr>
              <p14:xfrm>
                <a:off x="5748294" y="3024962"/>
                <a:ext cx="184320" cy="925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A4E10EC-325F-B992-1F90-460F6687F63A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739294" y="3015962"/>
                  <a:ext cx="201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B44CDD51-AFC5-8CCF-A80B-70EC8C9CEAA7}"/>
                    </a:ext>
                  </a:extLst>
                </p14:cNvPr>
                <p14:cNvContentPartPr/>
                <p14:nvPr/>
              </p14:nvContentPartPr>
              <p14:xfrm>
                <a:off x="5956014" y="2956202"/>
                <a:ext cx="139680" cy="2098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B44CDD51-AFC5-8CCF-A80B-70EC8C9CEAA7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947374" y="2947562"/>
                  <a:ext cx="1573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21D5875-DE6A-0200-FE48-9E09BCCA7F16}"/>
                    </a:ext>
                  </a:extLst>
                </p14:cNvPr>
                <p14:cNvContentPartPr/>
                <p14:nvPr/>
              </p14:nvContentPartPr>
              <p14:xfrm>
                <a:off x="5637774" y="3220802"/>
                <a:ext cx="316080" cy="10800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21D5875-DE6A-0200-FE48-9E09BCCA7F16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628774" y="3212162"/>
                  <a:ext cx="333720" cy="12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4EA66E6-B2A7-571B-B01E-391F56B47D4D}"/>
              </a:ext>
            </a:extLst>
          </p:cNvPr>
          <p:cNvGrpSpPr/>
          <p:nvPr/>
        </p:nvGrpSpPr>
        <p:grpSpPr>
          <a:xfrm>
            <a:off x="9144534" y="865322"/>
            <a:ext cx="208440" cy="266040"/>
            <a:chOff x="9144534" y="865322"/>
            <a:chExt cx="208440" cy="266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39852CEA-5ACF-2589-25F2-28E3B627B9BB}"/>
                    </a:ext>
                  </a:extLst>
                </p14:cNvPr>
                <p14:cNvContentPartPr/>
                <p14:nvPr/>
              </p14:nvContentPartPr>
              <p14:xfrm>
                <a:off x="9144534" y="944882"/>
                <a:ext cx="50760" cy="15552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39852CEA-5ACF-2589-25F2-28E3B627B9B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135894" y="935882"/>
                  <a:ext cx="68400" cy="17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7CFC7BE2-AFE2-8400-015C-D4334B56C12D}"/>
                    </a:ext>
                  </a:extLst>
                </p14:cNvPr>
                <p14:cNvContentPartPr/>
                <p14:nvPr/>
              </p14:nvContentPartPr>
              <p14:xfrm>
                <a:off x="9179814" y="865322"/>
                <a:ext cx="131400" cy="9288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7CFC7BE2-AFE2-8400-015C-D4334B56C12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170814" y="856682"/>
                  <a:ext cx="14904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AE0D8B2C-59A7-C189-0F95-E45C9878F1EB}"/>
                    </a:ext>
                  </a:extLst>
                </p14:cNvPr>
                <p14:cNvContentPartPr/>
                <p14:nvPr/>
              </p14:nvContentPartPr>
              <p14:xfrm>
                <a:off x="9197454" y="1003562"/>
                <a:ext cx="74880" cy="410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AE0D8B2C-59A7-C189-0F95-E45C9878F1EB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188814" y="994922"/>
                  <a:ext cx="925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240EE80C-1FA6-E5AE-05BC-73D9DFCD1F12}"/>
                    </a:ext>
                  </a:extLst>
                </p14:cNvPr>
                <p14:cNvContentPartPr/>
                <p14:nvPr/>
              </p14:nvContentPartPr>
              <p14:xfrm>
                <a:off x="9185214" y="1051082"/>
                <a:ext cx="167760" cy="8028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240EE80C-1FA6-E5AE-05BC-73D9DFCD1F12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176574" y="1042442"/>
                  <a:ext cx="185400" cy="97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9B8761ED-AF64-49F7-8232-5536E72F64B5}"/>
                  </a:ext>
                </a:extLst>
              </p14:cNvPr>
              <p14:cNvContentPartPr/>
              <p14:nvPr/>
            </p14:nvContentPartPr>
            <p14:xfrm>
              <a:off x="12364014" y="1935602"/>
              <a:ext cx="160560" cy="140040"/>
            </p14:xfrm>
          </p:contentPart>
        </mc:Choice>
        <mc:Fallback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9B8761ED-AF64-49F7-8232-5536E72F64B5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2355014" y="1926962"/>
                <a:ext cx="17820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3618996A-A991-3C14-590B-643A151E2D23}"/>
                  </a:ext>
                </a:extLst>
              </p14:cNvPr>
              <p14:cNvContentPartPr/>
              <p14:nvPr/>
            </p14:nvContentPartPr>
            <p14:xfrm>
              <a:off x="8175054" y="2472002"/>
              <a:ext cx="146880" cy="6516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3618996A-A991-3C14-590B-643A151E2D23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8166414" y="2463362"/>
                <a:ext cx="164520" cy="8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2CE180FE-2CB9-3656-68C1-0E2F3D3D9F8D}"/>
                  </a:ext>
                </a:extLst>
              </p14:cNvPr>
              <p14:cNvContentPartPr/>
              <p14:nvPr/>
            </p14:nvContentPartPr>
            <p14:xfrm>
              <a:off x="8409414" y="2351762"/>
              <a:ext cx="63720" cy="17100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2CE180FE-2CB9-3656-68C1-0E2F3D3D9F8D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8400414" y="2343122"/>
                <a:ext cx="8136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9D59788F-358D-0DE7-32B2-3FD273321E2D}"/>
                  </a:ext>
                </a:extLst>
              </p14:cNvPr>
              <p14:cNvContentPartPr/>
              <p14:nvPr/>
            </p14:nvContentPartPr>
            <p14:xfrm>
              <a:off x="8357214" y="2317562"/>
              <a:ext cx="140400" cy="8892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9D59788F-358D-0DE7-32B2-3FD273321E2D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8348214" y="2308922"/>
                <a:ext cx="158040" cy="10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FFE9D599-F4C0-BDC9-29E8-5B31EAE1753D}"/>
                  </a:ext>
                </a:extLst>
              </p14:cNvPr>
              <p14:cNvContentPartPr/>
              <p14:nvPr/>
            </p14:nvContentPartPr>
            <p14:xfrm>
              <a:off x="8555574" y="2352482"/>
              <a:ext cx="86400" cy="7632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FFE9D599-F4C0-BDC9-29E8-5B31EAE1753D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8546934" y="2343482"/>
                <a:ext cx="104040" cy="9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91" name="Ink 90">
                <a:extLst>
                  <a:ext uri="{FF2B5EF4-FFF2-40B4-BE49-F238E27FC236}">
                    <a16:creationId xmlns:a16="http://schemas.microsoft.com/office/drawing/2014/main" id="{5E74F860-204D-EEB0-8191-372455C0A4E3}"/>
                  </a:ext>
                </a:extLst>
              </p14:cNvPr>
              <p14:cNvContentPartPr/>
              <p14:nvPr/>
            </p14:nvContentPartPr>
            <p14:xfrm>
              <a:off x="8647734" y="2167082"/>
              <a:ext cx="84960" cy="193680"/>
            </p14:xfrm>
          </p:contentPart>
        </mc:Choice>
        <mc:Fallback>
          <p:pic>
            <p:nvPicPr>
              <p:cNvPr id="91" name="Ink 90">
                <a:extLst>
                  <a:ext uri="{FF2B5EF4-FFF2-40B4-BE49-F238E27FC236}">
                    <a16:creationId xmlns:a16="http://schemas.microsoft.com/office/drawing/2014/main" id="{5E74F860-204D-EEB0-8191-372455C0A4E3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8639094" y="2158442"/>
                <a:ext cx="10260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54A8FECD-2E2D-3D62-4E69-EF550209DA46}"/>
                  </a:ext>
                </a:extLst>
              </p14:cNvPr>
              <p14:cNvContentPartPr/>
              <p14:nvPr/>
            </p14:nvContentPartPr>
            <p14:xfrm>
              <a:off x="8767974" y="2278682"/>
              <a:ext cx="85680" cy="7380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54A8FECD-2E2D-3D62-4E69-EF550209DA46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8759334" y="2269682"/>
                <a:ext cx="103320" cy="9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93" name="Ink 92">
                <a:extLst>
                  <a:ext uri="{FF2B5EF4-FFF2-40B4-BE49-F238E27FC236}">
                    <a16:creationId xmlns:a16="http://schemas.microsoft.com/office/drawing/2014/main" id="{24C08C7A-4D88-AF30-1A89-A409CF7E27FF}"/>
                  </a:ext>
                </a:extLst>
              </p14:cNvPr>
              <p14:cNvContentPartPr/>
              <p14:nvPr/>
            </p14:nvContentPartPr>
            <p14:xfrm>
              <a:off x="8856174" y="2181842"/>
              <a:ext cx="203760" cy="104040"/>
            </p14:xfrm>
          </p:contentPart>
        </mc:Choice>
        <mc:Fallback>
          <p:pic>
            <p:nvPicPr>
              <p:cNvPr id="93" name="Ink 92">
                <a:extLst>
                  <a:ext uri="{FF2B5EF4-FFF2-40B4-BE49-F238E27FC236}">
                    <a16:creationId xmlns:a16="http://schemas.microsoft.com/office/drawing/2014/main" id="{24C08C7A-4D88-AF30-1A89-A409CF7E27F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8847534" y="2173202"/>
                <a:ext cx="22140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E2EE96E1-FF35-A85F-C646-509D5D2A7983}"/>
                  </a:ext>
                </a:extLst>
              </p14:cNvPr>
              <p14:cNvContentPartPr/>
              <p14:nvPr/>
            </p14:nvContentPartPr>
            <p14:xfrm>
              <a:off x="7034934" y="2511602"/>
              <a:ext cx="46440" cy="17424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E2EE96E1-FF35-A85F-C646-509D5D2A7983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7026294" y="2502602"/>
                <a:ext cx="64080" cy="19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39AE09E6-B76B-7C5A-BDD2-4867CFC7BEC5}"/>
                  </a:ext>
                </a:extLst>
              </p14:cNvPr>
              <p14:cNvContentPartPr/>
              <p14:nvPr/>
            </p14:nvContentPartPr>
            <p14:xfrm>
              <a:off x="7118814" y="2491082"/>
              <a:ext cx="50400" cy="3096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39AE09E6-B76B-7C5A-BDD2-4867CFC7BEC5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7110174" y="2482442"/>
                <a:ext cx="68040" cy="4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203AA108-95C4-B8BB-4BE2-86C97FC5AB42}"/>
                  </a:ext>
                </a:extLst>
              </p14:cNvPr>
              <p14:cNvContentPartPr/>
              <p14:nvPr/>
            </p14:nvContentPartPr>
            <p14:xfrm>
              <a:off x="7124934" y="2460482"/>
              <a:ext cx="24120" cy="90720"/>
            </p14:xfrm>
          </p:contentPart>
        </mc:Choice>
        <mc:Fallback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203AA108-95C4-B8BB-4BE2-86C97FC5AB42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7116294" y="2451842"/>
                <a:ext cx="4176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2D18D166-8E0E-D5E2-F9FD-C35294E7A778}"/>
                  </a:ext>
                </a:extLst>
              </p14:cNvPr>
              <p14:cNvContentPartPr/>
              <p14:nvPr/>
            </p14:nvContentPartPr>
            <p14:xfrm>
              <a:off x="7311054" y="2430962"/>
              <a:ext cx="61560" cy="15120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2D18D166-8E0E-D5E2-F9FD-C35294E7A778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7302414" y="2421962"/>
                <a:ext cx="79200" cy="1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9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FF75CFC7-874C-C310-BFBC-819741B2D97A}"/>
                  </a:ext>
                </a:extLst>
              </p14:cNvPr>
              <p14:cNvContentPartPr/>
              <p14:nvPr/>
            </p14:nvContentPartPr>
            <p14:xfrm>
              <a:off x="7418334" y="2389922"/>
              <a:ext cx="52560" cy="8028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FF75CFC7-874C-C310-BFBC-819741B2D97A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7409694" y="2380922"/>
                <a:ext cx="70200" cy="97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1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2102B275-D8CD-AEDC-0F79-7032AE533C98}"/>
                  </a:ext>
                </a:extLst>
              </p14:cNvPr>
              <p14:cNvContentPartPr/>
              <p14:nvPr/>
            </p14:nvContentPartPr>
            <p14:xfrm>
              <a:off x="7358574" y="3060962"/>
              <a:ext cx="127440" cy="1296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2102B275-D8CD-AEDC-0F79-7032AE533C98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7349934" y="3051962"/>
                <a:ext cx="14508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3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61960451-90D4-A40A-51B0-108999D0DFD1}"/>
                  </a:ext>
                </a:extLst>
              </p14:cNvPr>
              <p14:cNvContentPartPr/>
              <p14:nvPr/>
            </p14:nvContentPartPr>
            <p14:xfrm>
              <a:off x="7752774" y="2928122"/>
              <a:ext cx="65160" cy="11736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61960451-90D4-A40A-51B0-108999D0DFD1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7744134" y="2919122"/>
                <a:ext cx="82800" cy="13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5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13DC3EC8-A9FD-6BB4-50FD-2B397E9D88D3}"/>
                  </a:ext>
                </a:extLst>
              </p14:cNvPr>
              <p14:cNvContentPartPr/>
              <p14:nvPr/>
            </p14:nvContentPartPr>
            <p14:xfrm>
              <a:off x="7880214" y="2889242"/>
              <a:ext cx="65520" cy="3708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13DC3EC8-A9FD-6BB4-50FD-2B397E9D88D3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7871214" y="2880602"/>
                <a:ext cx="8316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7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AA9CBDAE-FA6E-AACF-E2DC-3C92D013DF22}"/>
                  </a:ext>
                </a:extLst>
              </p14:cNvPr>
              <p14:cNvContentPartPr/>
              <p14:nvPr/>
            </p14:nvContentPartPr>
            <p14:xfrm>
              <a:off x="7904334" y="2873402"/>
              <a:ext cx="14760" cy="6336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AA9CBDAE-FA6E-AACF-E2DC-3C92D013DF22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7895334" y="2864762"/>
                <a:ext cx="3240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9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F369B80E-BA2F-0D57-93EE-87A776016EAB}"/>
                  </a:ext>
                </a:extLst>
              </p14:cNvPr>
              <p14:cNvContentPartPr/>
              <p14:nvPr/>
            </p14:nvContentPartPr>
            <p14:xfrm>
              <a:off x="7568094" y="3013802"/>
              <a:ext cx="633240" cy="21672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F369B80E-BA2F-0D57-93EE-87A776016EAB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7559454" y="3005162"/>
                <a:ext cx="650880" cy="23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1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1B731D4A-3EE5-A65E-5C3C-39A8C1BA5FD8}"/>
                  </a:ext>
                </a:extLst>
              </p14:cNvPr>
              <p14:cNvContentPartPr/>
              <p14:nvPr/>
            </p14:nvContentPartPr>
            <p14:xfrm>
              <a:off x="8316534" y="2883122"/>
              <a:ext cx="78840" cy="11952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1B731D4A-3EE5-A65E-5C3C-39A8C1BA5FD8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8307894" y="2874482"/>
                <a:ext cx="96480" cy="13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3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56785799-BD91-F41A-0FC3-DCE8C4B2787D}"/>
                  </a:ext>
                </a:extLst>
              </p14:cNvPr>
              <p14:cNvContentPartPr/>
              <p14:nvPr/>
            </p14:nvContentPartPr>
            <p14:xfrm>
              <a:off x="8288814" y="2877722"/>
              <a:ext cx="190800" cy="11520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56785799-BD91-F41A-0FC3-DCE8C4B2787D}"/>
                  </a:ext>
                </a:extLst>
              </p:cNvPr>
              <p:cNvPicPr/>
              <p:nvPr/>
            </p:nvPicPr>
            <p:blipFill>
              <a:blip r:embed="rId144"/>
              <a:stretch>
                <a:fillRect/>
              </a:stretch>
            </p:blipFill>
            <p:spPr>
              <a:xfrm>
                <a:off x="8279814" y="2869082"/>
                <a:ext cx="20844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5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1CD3EB3F-A16A-0F35-DB92-C770C2260158}"/>
                  </a:ext>
                </a:extLst>
              </p14:cNvPr>
              <p14:cNvContentPartPr/>
              <p14:nvPr/>
            </p14:nvContentPartPr>
            <p14:xfrm>
              <a:off x="8516334" y="2801402"/>
              <a:ext cx="134280" cy="10224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1CD3EB3F-A16A-0F35-DB92-C770C2260158}"/>
                  </a:ext>
                </a:extLst>
              </p:cNvPr>
              <p:cNvPicPr/>
              <p:nvPr/>
            </p:nvPicPr>
            <p:blipFill>
              <a:blip r:embed="rId146"/>
              <a:stretch>
                <a:fillRect/>
              </a:stretch>
            </p:blipFill>
            <p:spPr>
              <a:xfrm>
                <a:off x="8507334" y="2792762"/>
                <a:ext cx="15192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7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1CF302A6-8249-5C9E-7943-7957BC84F4E0}"/>
                  </a:ext>
                </a:extLst>
              </p14:cNvPr>
              <p14:cNvContentPartPr/>
              <p14:nvPr/>
            </p14:nvContentPartPr>
            <p14:xfrm>
              <a:off x="8739534" y="2699162"/>
              <a:ext cx="74520" cy="8424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1CF302A6-8249-5C9E-7943-7957BC84F4E0}"/>
                  </a:ext>
                </a:extLst>
              </p:cNvPr>
              <p:cNvPicPr/>
              <p:nvPr/>
            </p:nvPicPr>
            <p:blipFill>
              <a:blip r:embed="rId148"/>
              <a:stretch>
                <a:fillRect/>
              </a:stretch>
            </p:blipFill>
            <p:spPr>
              <a:xfrm>
                <a:off x="8730894" y="2690522"/>
                <a:ext cx="92160" cy="10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9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0E794C85-DA71-C7E1-9E2A-0D6CBEB86F30}"/>
                  </a:ext>
                </a:extLst>
              </p14:cNvPr>
              <p14:cNvContentPartPr/>
              <p14:nvPr/>
            </p14:nvContentPartPr>
            <p14:xfrm>
              <a:off x="8778414" y="2769722"/>
              <a:ext cx="104040" cy="8388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0E794C85-DA71-C7E1-9E2A-0D6CBEB86F30}"/>
                  </a:ext>
                </a:extLst>
              </p:cNvPr>
              <p:cNvPicPr/>
              <p:nvPr/>
            </p:nvPicPr>
            <p:blipFill>
              <a:blip r:embed="rId150"/>
              <a:stretch>
                <a:fillRect/>
              </a:stretch>
            </p:blipFill>
            <p:spPr>
              <a:xfrm>
                <a:off x="8769774" y="2761082"/>
                <a:ext cx="12168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1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29047B58-A517-A818-129A-2389976E8544}"/>
                  </a:ext>
                </a:extLst>
              </p14:cNvPr>
              <p14:cNvContentPartPr/>
              <p14:nvPr/>
            </p14:nvContentPartPr>
            <p14:xfrm>
              <a:off x="8931054" y="2660642"/>
              <a:ext cx="88920" cy="11520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29047B58-A517-A818-129A-2389976E8544}"/>
                  </a:ext>
                </a:extLst>
              </p:cNvPr>
              <p:cNvPicPr/>
              <p:nvPr/>
            </p:nvPicPr>
            <p:blipFill>
              <a:blip r:embed="rId152"/>
              <a:stretch>
                <a:fillRect/>
              </a:stretch>
            </p:blipFill>
            <p:spPr>
              <a:xfrm>
                <a:off x="8922054" y="2652002"/>
                <a:ext cx="106560" cy="13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3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0103E0A4-AEB2-EEB9-CE8D-080440C8053C}"/>
                  </a:ext>
                </a:extLst>
              </p14:cNvPr>
              <p14:cNvContentPartPr/>
              <p14:nvPr/>
            </p14:nvContentPartPr>
            <p14:xfrm>
              <a:off x="8314014" y="3216122"/>
              <a:ext cx="172440" cy="16884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0103E0A4-AEB2-EEB9-CE8D-080440C8053C}"/>
                  </a:ext>
                </a:extLst>
              </p:cNvPr>
              <p:cNvPicPr/>
              <p:nvPr/>
            </p:nvPicPr>
            <p:blipFill>
              <a:blip r:embed="rId154"/>
              <a:stretch>
                <a:fillRect/>
              </a:stretch>
            </p:blipFill>
            <p:spPr>
              <a:xfrm>
                <a:off x="8305014" y="3207482"/>
                <a:ext cx="19008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F2B6DB2B-D733-6CF3-CD32-4A8C17CCED7B}"/>
                  </a:ext>
                </a:extLst>
              </p14:cNvPr>
              <p14:cNvContentPartPr/>
              <p14:nvPr/>
            </p14:nvContentPartPr>
            <p14:xfrm>
              <a:off x="8553054" y="3174722"/>
              <a:ext cx="120960" cy="8964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F2B6DB2B-D733-6CF3-CD32-4A8C17CCED7B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8544414" y="3166082"/>
                <a:ext cx="138600" cy="10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296F6B2A-3A24-AC88-C74F-9005C7DA510D}"/>
                  </a:ext>
                </a:extLst>
              </p14:cNvPr>
              <p14:cNvContentPartPr/>
              <p14:nvPr/>
            </p14:nvContentPartPr>
            <p14:xfrm>
              <a:off x="8695614" y="3143042"/>
              <a:ext cx="93960" cy="5796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296F6B2A-3A24-AC88-C74F-9005C7DA510D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8686974" y="3134402"/>
                <a:ext cx="111600" cy="7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3B78652E-F7D2-0C01-326C-EF0A4F4EE21A}"/>
                  </a:ext>
                </a:extLst>
              </p14:cNvPr>
              <p14:cNvContentPartPr/>
              <p14:nvPr/>
            </p14:nvContentPartPr>
            <p14:xfrm>
              <a:off x="8786334" y="3041522"/>
              <a:ext cx="69480" cy="10260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3B78652E-F7D2-0C01-326C-EF0A4F4EE21A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8777694" y="3032522"/>
                <a:ext cx="8712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0571D01E-C545-AAB7-0307-10564A752DBD}"/>
                  </a:ext>
                </a:extLst>
              </p14:cNvPr>
              <p14:cNvContentPartPr/>
              <p14:nvPr/>
            </p14:nvContentPartPr>
            <p14:xfrm>
              <a:off x="8599494" y="3017762"/>
              <a:ext cx="349200" cy="44388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0571D01E-C545-AAB7-0307-10564A752DBD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8590854" y="3008762"/>
                <a:ext cx="366840" cy="46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15568403-0DCE-70EF-3C83-1278ADB4E088}"/>
                  </a:ext>
                </a:extLst>
              </p14:cNvPr>
              <p14:cNvContentPartPr/>
              <p14:nvPr/>
            </p14:nvContentPartPr>
            <p14:xfrm>
              <a:off x="8936814" y="3285242"/>
              <a:ext cx="13680" cy="64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15568403-0DCE-70EF-3C83-1278ADB4E088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8928174" y="3276242"/>
                <a:ext cx="31320" cy="2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101CA2D3-FBE4-B59C-3355-65DC8C57FFEA}"/>
                  </a:ext>
                </a:extLst>
              </p14:cNvPr>
              <p14:cNvContentPartPr/>
              <p14:nvPr/>
            </p14:nvContentPartPr>
            <p14:xfrm>
              <a:off x="9872094" y="2148362"/>
              <a:ext cx="2277000" cy="110412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101CA2D3-FBE4-B59C-3355-65DC8C57FFEA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9863094" y="2139722"/>
                <a:ext cx="2294640" cy="112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99037E02-CE44-77E6-5735-30FEA6571A80}"/>
                  </a:ext>
                </a:extLst>
              </p14:cNvPr>
              <p14:cNvContentPartPr/>
              <p14:nvPr/>
            </p14:nvContentPartPr>
            <p14:xfrm>
              <a:off x="9853374" y="3191282"/>
              <a:ext cx="72360" cy="77760"/>
            </p14:xfrm>
          </p:contentPart>
        </mc:Choice>
        <mc:Fallback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99037E02-CE44-77E6-5735-30FEA6571A80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9844734" y="3182642"/>
                <a:ext cx="9000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BACD91DF-24A0-5590-075E-E4784163F3F1}"/>
                  </a:ext>
                </a:extLst>
              </p14:cNvPr>
              <p14:cNvContentPartPr/>
              <p14:nvPr/>
            </p14:nvContentPartPr>
            <p14:xfrm>
              <a:off x="9397614" y="3214322"/>
              <a:ext cx="88920" cy="16200"/>
            </p14:xfrm>
          </p:contentPart>
        </mc:Choice>
        <mc:Fallback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BACD91DF-24A0-5590-075E-E4784163F3F1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9388974" y="3205682"/>
                <a:ext cx="106560" cy="3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40" name="Ink 139">
                <a:extLst>
                  <a:ext uri="{FF2B5EF4-FFF2-40B4-BE49-F238E27FC236}">
                    <a16:creationId xmlns:a16="http://schemas.microsoft.com/office/drawing/2014/main" id="{CF688739-D472-4F31-D6A5-00451ED5BE65}"/>
                  </a:ext>
                </a:extLst>
              </p14:cNvPr>
              <p14:cNvContentPartPr/>
              <p14:nvPr/>
            </p14:nvContentPartPr>
            <p14:xfrm>
              <a:off x="9269454" y="3121802"/>
              <a:ext cx="278640" cy="246960"/>
            </p14:xfrm>
          </p:contentPart>
        </mc:Choice>
        <mc:Fallback>
          <p:pic>
            <p:nvPicPr>
              <p:cNvPr id="140" name="Ink 139">
                <a:extLst>
                  <a:ext uri="{FF2B5EF4-FFF2-40B4-BE49-F238E27FC236}">
                    <a16:creationId xmlns:a16="http://schemas.microsoft.com/office/drawing/2014/main" id="{CF688739-D472-4F31-D6A5-00451ED5BE65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9260814" y="3112802"/>
                <a:ext cx="296280" cy="26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6FC8EFF9-334B-33FC-8EAC-D4256DF37E82}"/>
                  </a:ext>
                </a:extLst>
              </p14:cNvPr>
              <p14:cNvContentPartPr/>
              <p14:nvPr/>
            </p14:nvContentPartPr>
            <p14:xfrm>
              <a:off x="9049134" y="2936042"/>
              <a:ext cx="1037880" cy="563400"/>
            </p14:xfrm>
          </p:contentPart>
        </mc:Choice>
        <mc:Fallback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6FC8EFF9-334B-33FC-8EAC-D4256DF37E82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9040494" y="2927042"/>
                <a:ext cx="1055520" cy="58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5FF9A5A-59EC-750F-FF8A-D7184CA7864A}"/>
              </a:ext>
            </a:extLst>
          </p:cNvPr>
          <p:cNvGrpSpPr/>
          <p:nvPr/>
        </p:nvGrpSpPr>
        <p:grpSpPr>
          <a:xfrm>
            <a:off x="10714854" y="2504762"/>
            <a:ext cx="1235160" cy="808200"/>
            <a:chOff x="10714854" y="2504762"/>
            <a:chExt cx="1235160" cy="808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2A447F5-67D5-623F-89F0-D97217C58906}"/>
                    </a:ext>
                  </a:extLst>
                </p14:cNvPr>
                <p14:cNvContentPartPr/>
                <p14:nvPr/>
              </p14:nvContentPartPr>
              <p14:xfrm>
                <a:off x="10714854" y="2653442"/>
                <a:ext cx="136800" cy="14580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2A447F5-67D5-623F-89F0-D97217C58906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705854" y="2644802"/>
                  <a:ext cx="15444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1B1CDBA-B629-9D7F-BBC7-37DEAF711723}"/>
                    </a:ext>
                  </a:extLst>
                </p14:cNvPr>
                <p14:cNvContentPartPr/>
                <p14:nvPr/>
              </p14:nvContentPartPr>
              <p14:xfrm>
                <a:off x="10868934" y="2770082"/>
                <a:ext cx="454320" cy="20880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1B1CDBA-B629-9D7F-BBC7-37DEAF711723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0859934" y="2761442"/>
                  <a:ext cx="4719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66DC8A8-01D4-466E-D4B4-7457B7523CA0}"/>
                    </a:ext>
                  </a:extLst>
                </p14:cNvPr>
                <p14:cNvContentPartPr/>
                <p14:nvPr/>
              </p14:nvContentPartPr>
              <p14:xfrm>
                <a:off x="11350254" y="2553722"/>
                <a:ext cx="196560" cy="23292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66DC8A8-01D4-466E-D4B4-7457B7523CA0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1341614" y="2545082"/>
                  <a:ext cx="21420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07095FAB-6FF6-56FD-78C7-41FDAA879E78}"/>
                    </a:ext>
                  </a:extLst>
                </p14:cNvPr>
                <p14:cNvContentPartPr/>
                <p14:nvPr/>
              </p14:nvContentPartPr>
              <p14:xfrm>
                <a:off x="11516574" y="2578562"/>
                <a:ext cx="33120" cy="900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07095FAB-6FF6-56FD-78C7-41FDAA879E78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1507574" y="2569562"/>
                  <a:ext cx="507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C436213-E78B-5B0C-9A5B-37093FC8EA9E}"/>
                    </a:ext>
                  </a:extLst>
                </p14:cNvPr>
                <p14:cNvContentPartPr/>
                <p14:nvPr/>
              </p14:nvContentPartPr>
              <p14:xfrm>
                <a:off x="11596494" y="2504762"/>
                <a:ext cx="11160" cy="1479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C436213-E78B-5B0C-9A5B-37093FC8EA9E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1587854" y="2496122"/>
                  <a:ext cx="288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C98D75A-024A-8D93-BD88-E9FAB4C59387}"/>
                    </a:ext>
                  </a:extLst>
                </p14:cNvPr>
                <p14:cNvContentPartPr/>
                <p14:nvPr/>
              </p14:nvContentPartPr>
              <p14:xfrm>
                <a:off x="11606574" y="2526722"/>
                <a:ext cx="343440" cy="1072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C98D75A-024A-8D93-BD88-E9FAB4C5938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1597934" y="2518082"/>
                  <a:ext cx="3610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CC028BF-A6F4-2B9C-9068-E8C44E6C7FD9}"/>
                    </a:ext>
                  </a:extLst>
                </p14:cNvPr>
                <p14:cNvContentPartPr/>
                <p14:nvPr/>
              </p14:nvContentPartPr>
              <p14:xfrm>
                <a:off x="11024094" y="3061322"/>
                <a:ext cx="122040" cy="5148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CC028BF-A6F4-2B9C-9068-E8C44E6C7FD9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1015094" y="3052682"/>
                  <a:ext cx="13968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B4D48FC-FC3E-74D7-9D0E-A4B73284D3EE}"/>
                    </a:ext>
                  </a:extLst>
                </p14:cNvPr>
                <p14:cNvContentPartPr/>
                <p14:nvPr/>
              </p14:nvContentPartPr>
              <p14:xfrm>
                <a:off x="10932654" y="2968442"/>
                <a:ext cx="280440" cy="22464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B4D48FC-FC3E-74D7-9D0E-A4B73284D3EE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924014" y="2959442"/>
                  <a:ext cx="2980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C21C483-DD54-0910-8FA2-29493931647E}"/>
                    </a:ext>
                  </a:extLst>
                </p14:cNvPr>
                <p14:cNvContentPartPr/>
                <p14:nvPr/>
              </p14:nvContentPartPr>
              <p14:xfrm>
                <a:off x="11518734" y="2870162"/>
                <a:ext cx="129240" cy="7380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C21C483-DD54-0910-8FA2-29493931647E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1509734" y="2861162"/>
                  <a:ext cx="1468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0E4839F-CC8D-8912-A7B7-235D34A7829A}"/>
                    </a:ext>
                  </a:extLst>
                </p14:cNvPr>
                <p14:cNvContentPartPr/>
                <p14:nvPr/>
              </p14:nvContentPartPr>
              <p14:xfrm>
                <a:off x="11581734" y="2851082"/>
                <a:ext cx="28800" cy="13104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0E4839F-CC8D-8912-A7B7-235D34A7829A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1572734" y="2842082"/>
                  <a:ext cx="4644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AE3FE2CC-323E-EA65-36A3-96B85BDB55BE}"/>
                    </a:ext>
                  </a:extLst>
                </p14:cNvPr>
                <p14:cNvContentPartPr/>
                <p14:nvPr/>
              </p14:nvContentPartPr>
              <p14:xfrm>
                <a:off x="11419014" y="2792762"/>
                <a:ext cx="329040" cy="24876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AE3FE2CC-323E-EA65-36A3-96B85BDB55BE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1410014" y="2784122"/>
                  <a:ext cx="34668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DFFAF89A-271F-AE07-982D-AF103E8A8178}"/>
                    </a:ext>
                  </a:extLst>
                </p14:cNvPr>
                <p14:cNvContentPartPr/>
                <p14:nvPr/>
              </p14:nvContentPartPr>
              <p14:xfrm>
                <a:off x="11370054" y="3078242"/>
                <a:ext cx="74520" cy="23472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DFFAF89A-271F-AE07-982D-AF103E8A8178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11361414" y="3069242"/>
                  <a:ext cx="9216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EAAD3D4-4A79-B4A5-FDD9-4CA15113BE46}"/>
                    </a:ext>
                  </a:extLst>
                </p14:cNvPr>
                <p14:cNvContentPartPr/>
                <p14:nvPr/>
              </p14:nvContentPartPr>
              <p14:xfrm>
                <a:off x="11321814" y="3246362"/>
                <a:ext cx="139680" cy="44640"/>
              </p14:xfrm>
            </p:contentPart>
          </mc:Choice>
          <mc:Fallback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EAAD3D4-4A79-B4A5-FDD9-4CA15113BE46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11312814" y="3237362"/>
                  <a:ext cx="15732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034B759-7A81-8C86-7C68-E807F0B631D6}"/>
                    </a:ext>
                  </a:extLst>
                </p14:cNvPr>
                <p14:cNvContentPartPr/>
                <p14:nvPr/>
              </p14:nvContentPartPr>
              <p14:xfrm>
                <a:off x="11484174" y="3119642"/>
                <a:ext cx="260640" cy="15444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034B759-7A81-8C86-7C68-E807F0B631D6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1475534" y="3110642"/>
                  <a:ext cx="278280" cy="172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9FE5B8F9-610D-BEAE-33D3-49689DFDC5F6}"/>
              </a:ext>
            </a:extLst>
          </p:cNvPr>
          <p:cNvGrpSpPr/>
          <p:nvPr/>
        </p:nvGrpSpPr>
        <p:grpSpPr>
          <a:xfrm>
            <a:off x="9995214" y="543482"/>
            <a:ext cx="2171880" cy="1304640"/>
            <a:chOff x="9995214" y="543482"/>
            <a:chExt cx="2171880" cy="130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163BAACF-22FA-6E42-4108-00F7C16C57C9}"/>
                    </a:ext>
                  </a:extLst>
                </p14:cNvPr>
                <p14:cNvContentPartPr/>
                <p14:nvPr/>
              </p14:nvContentPartPr>
              <p14:xfrm>
                <a:off x="9995214" y="588122"/>
                <a:ext cx="2109600" cy="126000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163BAACF-22FA-6E42-4108-00F7C16C57C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9986214" y="579482"/>
                  <a:ext cx="2127240" cy="12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4930E95D-E2AA-449D-B949-A376313B364C}"/>
                    </a:ext>
                  </a:extLst>
                </p14:cNvPr>
                <p14:cNvContentPartPr/>
                <p14:nvPr/>
              </p14:nvContentPartPr>
              <p14:xfrm>
                <a:off x="10937694" y="1006082"/>
                <a:ext cx="133920" cy="4284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4930E95D-E2AA-449D-B949-A376313B364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0928694" y="997442"/>
                  <a:ext cx="15156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E716E07-DF30-DB38-74EE-D82F46F10410}"/>
                    </a:ext>
                  </a:extLst>
                </p14:cNvPr>
                <p14:cNvContentPartPr/>
                <p14:nvPr/>
              </p14:nvContentPartPr>
              <p14:xfrm>
                <a:off x="10989894" y="979442"/>
                <a:ext cx="22320" cy="10872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AE716E07-DF30-DB38-74EE-D82F46F10410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0981254" y="970442"/>
                  <a:ext cx="3996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12156B6-5BDE-40B1-66E3-46A48E6C3DFB}"/>
                    </a:ext>
                  </a:extLst>
                </p14:cNvPr>
                <p14:cNvContentPartPr/>
                <p14:nvPr/>
              </p14:nvContentPartPr>
              <p14:xfrm>
                <a:off x="10890534" y="932282"/>
                <a:ext cx="229320" cy="1857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12156B6-5BDE-40B1-66E3-46A48E6C3DF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0881534" y="923642"/>
                  <a:ext cx="24696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F2D8132-F721-E4C8-EA85-18CAE0EF3E0D}"/>
                    </a:ext>
                  </a:extLst>
                </p14:cNvPr>
                <p14:cNvContentPartPr/>
                <p14:nvPr/>
              </p14:nvContentPartPr>
              <p14:xfrm>
                <a:off x="11733654" y="1008962"/>
                <a:ext cx="137880" cy="3276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F2D8132-F721-E4C8-EA85-18CAE0EF3E0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1724654" y="1000322"/>
                  <a:ext cx="15552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9B49AD1-6B96-2C3B-9489-5FEEDCF43E17}"/>
                    </a:ext>
                  </a:extLst>
                </p14:cNvPr>
                <p14:cNvContentPartPr/>
                <p14:nvPr/>
              </p14:nvContentPartPr>
              <p14:xfrm>
                <a:off x="11788374" y="983762"/>
                <a:ext cx="44640" cy="9684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9B49AD1-6B96-2C3B-9489-5FEEDCF43E17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1779734" y="974762"/>
                  <a:ext cx="6228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880D930D-5290-520B-4B09-4BB22A56BAE4}"/>
                    </a:ext>
                  </a:extLst>
                </p14:cNvPr>
                <p14:cNvContentPartPr/>
                <p14:nvPr/>
              </p14:nvContentPartPr>
              <p14:xfrm>
                <a:off x="11698014" y="913922"/>
                <a:ext cx="243360" cy="21096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880D930D-5290-520B-4B09-4BB22A56BAE4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1689014" y="904922"/>
                  <a:ext cx="26100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F62E7459-B978-BFC5-9365-6284310A6895}"/>
                    </a:ext>
                  </a:extLst>
                </p14:cNvPr>
                <p14:cNvContentPartPr/>
                <p14:nvPr/>
              </p14:nvContentPartPr>
              <p14:xfrm>
                <a:off x="11255574" y="1004642"/>
                <a:ext cx="227160" cy="4644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F62E7459-B978-BFC5-9365-6284310A6895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1246574" y="995642"/>
                  <a:ext cx="2448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446C0A2-C1B5-CB01-1F72-EE6AAD0B747E}"/>
                    </a:ext>
                  </a:extLst>
                </p14:cNvPr>
                <p14:cNvContentPartPr/>
                <p14:nvPr/>
              </p14:nvContentPartPr>
              <p14:xfrm>
                <a:off x="11423694" y="981962"/>
                <a:ext cx="88920" cy="7488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446C0A2-C1B5-CB01-1F72-EE6AAD0B747E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11415054" y="973322"/>
                  <a:ext cx="10656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7DF7F69-61E5-21DB-5EDA-2CDD71CE787F}"/>
                    </a:ext>
                  </a:extLst>
                </p14:cNvPr>
                <p14:cNvContentPartPr/>
                <p14:nvPr/>
              </p14:nvContentPartPr>
              <p14:xfrm>
                <a:off x="10266294" y="804122"/>
                <a:ext cx="155160" cy="9720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7DF7F69-61E5-21DB-5EDA-2CDD71CE787F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0257654" y="795482"/>
                  <a:ext cx="1728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6100EAE8-C0CF-38B8-B2BF-13CC2F91AF6F}"/>
                    </a:ext>
                  </a:extLst>
                </p14:cNvPr>
                <p14:cNvContentPartPr/>
                <p14:nvPr/>
              </p14:nvContentPartPr>
              <p14:xfrm>
                <a:off x="10263414" y="826442"/>
                <a:ext cx="133560" cy="8964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6100EAE8-C0CF-38B8-B2BF-13CC2F91AF6F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0254774" y="817442"/>
                  <a:ext cx="1512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94B885E9-3EC3-5CB6-B58A-0ADEB1F1FE66}"/>
                    </a:ext>
                  </a:extLst>
                </p14:cNvPr>
                <p14:cNvContentPartPr/>
                <p14:nvPr/>
              </p14:nvContentPartPr>
              <p14:xfrm>
                <a:off x="10503174" y="763802"/>
                <a:ext cx="157680" cy="7128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94B885E9-3EC3-5CB6-B58A-0ADEB1F1FE66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0494174" y="754802"/>
                  <a:ext cx="1753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A8E875A4-D561-553C-6411-073D0C01FCD4}"/>
                    </a:ext>
                  </a:extLst>
                </p14:cNvPr>
                <p14:cNvContentPartPr/>
                <p14:nvPr/>
              </p14:nvContentPartPr>
              <p14:xfrm>
                <a:off x="10636014" y="629882"/>
                <a:ext cx="149040" cy="16452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A8E875A4-D561-553C-6411-073D0C01FCD4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0627374" y="621242"/>
                  <a:ext cx="1666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7951E69-218B-0876-2190-1CA3FD590D2C}"/>
                    </a:ext>
                  </a:extLst>
                </p14:cNvPr>
                <p14:cNvContentPartPr/>
                <p14:nvPr/>
              </p14:nvContentPartPr>
              <p14:xfrm>
                <a:off x="10862814" y="612962"/>
                <a:ext cx="138960" cy="12312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7951E69-218B-0876-2190-1CA3FD590D2C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0854174" y="603962"/>
                  <a:ext cx="1566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FC66AB09-F6DC-65F7-3615-662CA1440238}"/>
                    </a:ext>
                  </a:extLst>
                </p14:cNvPr>
                <p14:cNvContentPartPr/>
                <p14:nvPr/>
              </p14:nvContentPartPr>
              <p14:xfrm>
                <a:off x="11093574" y="543482"/>
                <a:ext cx="872280" cy="20952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FC66AB09-F6DC-65F7-3615-662CA144023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11084574" y="534482"/>
                  <a:ext cx="88992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C15A3DC-1867-CF3D-E0D6-B18651E28C4C}"/>
                    </a:ext>
                  </a:extLst>
                </p14:cNvPr>
                <p14:cNvContentPartPr/>
                <p14:nvPr/>
              </p14:nvContentPartPr>
              <p14:xfrm>
                <a:off x="11185734" y="1323242"/>
                <a:ext cx="241200" cy="13212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C15A3DC-1867-CF3D-E0D6-B18651E28C4C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1177094" y="1314242"/>
                  <a:ext cx="25884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87F8667E-8219-5646-8D8F-9C0AF5E282C3}"/>
                    </a:ext>
                  </a:extLst>
                </p14:cNvPr>
                <p14:cNvContentPartPr/>
                <p14:nvPr/>
              </p14:nvContentPartPr>
              <p14:xfrm>
                <a:off x="11447454" y="1318202"/>
                <a:ext cx="148320" cy="8676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87F8667E-8219-5646-8D8F-9C0AF5E282C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1438454" y="1309562"/>
                  <a:ext cx="16596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979A4EC1-3DC5-CF91-77D5-8016DBA12A81}"/>
                    </a:ext>
                  </a:extLst>
                </p14:cNvPr>
                <p14:cNvContentPartPr/>
                <p14:nvPr/>
              </p14:nvContentPartPr>
              <p14:xfrm>
                <a:off x="11708814" y="1209482"/>
                <a:ext cx="24480" cy="19116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979A4EC1-3DC5-CF91-77D5-8016DBA12A81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1699814" y="1200482"/>
                  <a:ext cx="42120" cy="20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BB4B63F-988E-3732-72A6-2221EEC01493}"/>
                    </a:ext>
                  </a:extLst>
                </p14:cNvPr>
                <p14:cNvContentPartPr/>
                <p14:nvPr/>
              </p14:nvContentPartPr>
              <p14:xfrm>
                <a:off x="11645454" y="1303442"/>
                <a:ext cx="264240" cy="6552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BB4B63F-988E-3732-72A6-2221EEC01493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1636454" y="1294802"/>
                  <a:ext cx="28188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EA0DE0A8-A0BB-255F-D782-1CF7F96415D3}"/>
                    </a:ext>
                  </a:extLst>
                </p14:cNvPr>
                <p14:cNvContentPartPr/>
                <p14:nvPr/>
              </p14:nvContentPartPr>
              <p14:xfrm>
                <a:off x="11943534" y="1252322"/>
                <a:ext cx="223560" cy="10548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EA0DE0A8-A0BB-255F-D782-1CF7F96415D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1934894" y="1243682"/>
                  <a:ext cx="241200" cy="123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43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E9F18D92-A9E8-4246-0064-D4039240195D}"/>
                  </a:ext>
                </a:extLst>
              </p14:cNvPr>
              <p14:cNvContentPartPr/>
              <p14:nvPr/>
            </p14:nvContentPartPr>
            <p14:xfrm>
              <a:off x="437934" y="5055362"/>
              <a:ext cx="1150920" cy="70560"/>
            </p14:xfrm>
          </p:contentPart>
        </mc:Choice>
        <mc:Fallback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E9F18D92-A9E8-4246-0064-D4039240195D}"/>
                  </a:ext>
                </a:extLst>
              </p:cNvPr>
              <p:cNvPicPr/>
              <p:nvPr/>
            </p:nvPicPr>
            <p:blipFill>
              <a:blip r:embed="rId244"/>
              <a:stretch>
                <a:fillRect/>
              </a:stretch>
            </p:blipFill>
            <p:spPr>
              <a:xfrm>
                <a:off x="428934" y="5046722"/>
                <a:ext cx="1168560" cy="8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5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8DED6D16-1232-1B35-604B-4BED2F3115D0}"/>
                  </a:ext>
                </a:extLst>
              </p14:cNvPr>
              <p14:cNvContentPartPr/>
              <p14:nvPr/>
            </p14:nvContentPartPr>
            <p14:xfrm>
              <a:off x="624774" y="5463242"/>
              <a:ext cx="1405440" cy="86400"/>
            </p14:xfrm>
          </p:contentPart>
        </mc:Choice>
        <mc:Fallback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8DED6D16-1232-1B35-604B-4BED2F3115D0}"/>
                  </a:ext>
                </a:extLst>
              </p:cNvPr>
              <p:cNvPicPr/>
              <p:nvPr/>
            </p:nvPicPr>
            <p:blipFill>
              <a:blip r:embed="rId246"/>
              <a:stretch>
                <a:fillRect/>
              </a:stretch>
            </p:blipFill>
            <p:spPr>
              <a:xfrm>
                <a:off x="616134" y="5454602"/>
                <a:ext cx="1423080" cy="104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1" name="Group 210">
            <a:extLst>
              <a:ext uri="{FF2B5EF4-FFF2-40B4-BE49-F238E27FC236}">
                <a16:creationId xmlns:a16="http://schemas.microsoft.com/office/drawing/2014/main" id="{962056B4-FA95-372F-6DC0-EAE7726B83A2}"/>
              </a:ext>
            </a:extLst>
          </p:cNvPr>
          <p:cNvGrpSpPr/>
          <p:nvPr/>
        </p:nvGrpSpPr>
        <p:grpSpPr>
          <a:xfrm>
            <a:off x="4923894" y="4533722"/>
            <a:ext cx="834840" cy="1208160"/>
            <a:chOff x="4923894" y="4533722"/>
            <a:chExt cx="834840" cy="1208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BD106EE-9B26-DDCD-B2B8-7E1FE086A18E}"/>
                    </a:ext>
                  </a:extLst>
                </p14:cNvPr>
                <p14:cNvContentPartPr/>
                <p14:nvPr/>
              </p14:nvContentPartPr>
              <p14:xfrm>
                <a:off x="4923894" y="4730642"/>
                <a:ext cx="594720" cy="63648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BD106EE-9B26-DDCD-B2B8-7E1FE086A18E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4914894" y="4721642"/>
                  <a:ext cx="612360" cy="65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BB468ECA-92B2-D1A8-9EB5-A67464216CBC}"/>
                    </a:ext>
                  </a:extLst>
                </p14:cNvPr>
                <p14:cNvContentPartPr/>
                <p14:nvPr/>
              </p14:nvContentPartPr>
              <p14:xfrm>
                <a:off x="5554254" y="4533722"/>
                <a:ext cx="204480" cy="24696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BB468ECA-92B2-D1A8-9EB5-A67464216CBC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5545254" y="4524722"/>
                  <a:ext cx="22212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756DDE3-B2FB-DFB5-D6C6-17312E09CAF7}"/>
                    </a:ext>
                  </a:extLst>
                </p14:cNvPr>
                <p14:cNvContentPartPr/>
                <p14:nvPr/>
              </p14:nvContentPartPr>
              <p14:xfrm>
                <a:off x="5130894" y="5489882"/>
                <a:ext cx="214920" cy="25200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756DDE3-B2FB-DFB5-D6C6-17312E09CAF7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5122254" y="5480882"/>
                  <a:ext cx="23256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09F43226-5B4B-3AC4-6002-41EDFCF7A768}"/>
                    </a:ext>
                  </a:extLst>
                </p14:cNvPr>
                <p14:cNvContentPartPr/>
                <p14:nvPr/>
              </p14:nvContentPartPr>
              <p14:xfrm>
                <a:off x="5266614" y="5451362"/>
                <a:ext cx="40320" cy="2160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09F43226-5B4B-3AC4-6002-41EDFCF7A768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5257614" y="5442362"/>
                  <a:ext cx="579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868DC21-5607-1981-E281-E8D29650AF84}"/>
                    </a:ext>
                  </a:extLst>
                </p14:cNvPr>
                <p14:cNvContentPartPr/>
                <p14:nvPr/>
              </p14:nvContentPartPr>
              <p14:xfrm>
                <a:off x="5387214" y="5400962"/>
                <a:ext cx="77040" cy="18864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868DC21-5607-1981-E281-E8D29650AF84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5378214" y="5391962"/>
                  <a:ext cx="9468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B9062284-18E7-580D-4D21-3444F59BD1F8}"/>
                    </a:ext>
                  </a:extLst>
                </p14:cNvPr>
                <p14:cNvContentPartPr/>
                <p14:nvPr/>
              </p14:nvContentPartPr>
              <p14:xfrm>
                <a:off x="5498454" y="5295482"/>
                <a:ext cx="68040" cy="9468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B9062284-18E7-580D-4D21-3444F59BD1F8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5489454" y="5286842"/>
                  <a:ext cx="8568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91EE30BC-864E-66A1-ABF5-760DD0F975A4}"/>
                    </a:ext>
                  </a:extLst>
                </p14:cNvPr>
                <p14:cNvContentPartPr/>
                <p14:nvPr/>
              </p14:nvContentPartPr>
              <p14:xfrm>
                <a:off x="5540574" y="5135282"/>
                <a:ext cx="178200" cy="20340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91EE30BC-864E-66A1-ABF5-760DD0F975A4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531934" y="5126642"/>
                  <a:ext cx="195840" cy="22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E0DE2C1E-E1E8-EB46-28CA-033CDE1116C4}"/>
              </a:ext>
            </a:extLst>
          </p:cNvPr>
          <p:cNvGrpSpPr/>
          <p:nvPr/>
        </p:nvGrpSpPr>
        <p:grpSpPr>
          <a:xfrm>
            <a:off x="5712654" y="5542442"/>
            <a:ext cx="94320" cy="695160"/>
            <a:chOff x="5712654" y="5542442"/>
            <a:chExt cx="94320" cy="695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1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D4F981E9-C6BB-1CF8-24F4-97C3C0E876A2}"/>
                    </a:ext>
                  </a:extLst>
                </p14:cNvPr>
                <p14:cNvContentPartPr/>
                <p14:nvPr/>
              </p14:nvContentPartPr>
              <p14:xfrm>
                <a:off x="5725974" y="5542442"/>
                <a:ext cx="42480" cy="69156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4F981E9-C6BB-1CF8-24F4-97C3C0E876A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5717334" y="5533442"/>
                  <a:ext cx="60120" cy="70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E47F4FA9-86DC-BEB1-959F-0BCC591885AB}"/>
                    </a:ext>
                  </a:extLst>
                </p14:cNvPr>
                <p14:cNvContentPartPr/>
                <p14:nvPr/>
              </p14:nvContentPartPr>
              <p14:xfrm>
                <a:off x="5712654" y="6124202"/>
                <a:ext cx="94320" cy="11340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E47F4FA9-86DC-BEB1-959F-0BCC591885AB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5703654" y="6115202"/>
                  <a:ext cx="111960" cy="13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C7B190A7-97C3-84BC-DDBA-ED23AA9B74E9}"/>
              </a:ext>
            </a:extLst>
          </p:cNvPr>
          <p:cNvGrpSpPr/>
          <p:nvPr/>
        </p:nvGrpSpPr>
        <p:grpSpPr>
          <a:xfrm>
            <a:off x="6139974" y="6586442"/>
            <a:ext cx="1021320" cy="350280"/>
            <a:chOff x="6139974" y="6586442"/>
            <a:chExt cx="1021320" cy="35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C359C0F7-293F-4B77-E049-DB3F70514D7E}"/>
                    </a:ext>
                  </a:extLst>
                </p14:cNvPr>
                <p14:cNvContentPartPr/>
                <p14:nvPr/>
              </p14:nvContentPartPr>
              <p14:xfrm>
                <a:off x="6148254" y="6620282"/>
                <a:ext cx="979920" cy="59040"/>
              </p14:xfrm>
            </p:contentPart>
          </mc:Choice>
          <mc:Fallback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C359C0F7-293F-4B77-E049-DB3F70514D7E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6139614" y="6611642"/>
                  <a:ext cx="9975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34D5E0D9-6E74-A866-9A18-87C2D0717F97}"/>
                    </a:ext>
                  </a:extLst>
                </p14:cNvPr>
                <p14:cNvContentPartPr/>
                <p14:nvPr/>
              </p14:nvContentPartPr>
              <p14:xfrm>
                <a:off x="7074894" y="6586442"/>
                <a:ext cx="86400" cy="117360"/>
              </p14:xfrm>
            </p:contentPart>
          </mc:Choice>
          <mc:Fallback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34D5E0D9-6E74-A866-9A18-87C2D0717F9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7065894" y="6577802"/>
                  <a:ext cx="1040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F694066-87B1-C493-7D17-7D54F640304E}"/>
                    </a:ext>
                  </a:extLst>
                </p14:cNvPr>
                <p14:cNvContentPartPr/>
                <p14:nvPr/>
              </p14:nvContentPartPr>
              <p14:xfrm>
                <a:off x="6139974" y="6592922"/>
                <a:ext cx="203400" cy="100800"/>
              </p14:xfrm>
            </p:contentPart>
          </mc:Choice>
          <mc:Fallback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F694066-87B1-C493-7D17-7D54F640304E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6131334" y="6583922"/>
                  <a:ext cx="2210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B65427A7-30C3-4FD2-34A5-E45E6B672F55}"/>
                    </a:ext>
                  </a:extLst>
                </p14:cNvPr>
                <p14:cNvContentPartPr/>
                <p14:nvPr/>
              </p14:nvContentPartPr>
              <p14:xfrm>
                <a:off x="6659814" y="6726842"/>
                <a:ext cx="147960" cy="209880"/>
              </p14:xfrm>
            </p:contentPart>
          </mc:Choice>
          <mc:Fallback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B65427A7-30C3-4FD2-34A5-E45E6B672F55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6650814" y="6717842"/>
                  <a:ext cx="165600" cy="22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73">
            <p14:nvContentPartPr>
              <p14:cNvPr id="256" name="Ink 255">
                <a:extLst>
                  <a:ext uri="{FF2B5EF4-FFF2-40B4-BE49-F238E27FC236}">
                    <a16:creationId xmlns:a16="http://schemas.microsoft.com/office/drawing/2014/main" id="{A6C81AE1-0712-9974-3158-559FC7B5AF7A}"/>
                  </a:ext>
                </a:extLst>
              </p14:cNvPr>
              <p14:cNvContentPartPr/>
              <p14:nvPr/>
            </p14:nvContentPartPr>
            <p14:xfrm>
              <a:off x="12097254" y="4576562"/>
              <a:ext cx="129960" cy="5400"/>
            </p14:xfrm>
          </p:contentPart>
        </mc:Choice>
        <mc:Fallback>
          <p:pic>
            <p:nvPicPr>
              <p:cNvPr id="256" name="Ink 255">
                <a:extLst>
                  <a:ext uri="{FF2B5EF4-FFF2-40B4-BE49-F238E27FC236}">
                    <a16:creationId xmlns:a16="http://schemas.microsoft.com/office/drawing/2014/main" id="{A6C81AE1-0712-9974-3158-559FC7B5AF7A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12088254" y="4567922"/>
                <a:ext cx="14760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5">
            <p14:nvContentPartPr>
              <p14:cNvPr id="257" name="Ink 256">
                <a:extLst>
                  <a:ext uri="{FF2B5EF4-FFF2-40B4-BE49-F238E27FC236}">
                    <a16:creationId xmlns:a16="http://schemas.microsoft.com/office/drawing/2014/main" id="{214716B1-D2AB-F558-BEF3-164C5A666463}"/>
                  </a:ext>
                </a:extLst>
              </p14:cNvPr>
              <p14:cNvContentPartPr/>
              <p14:nvPr/>
            </p14:nvContentPartPr>
            <p14:xfrm>
              <a:off x="12051534" y="5699762"/>
              <a:ext cx="272160" cy="81720"/>
            </p14:xfrm>
          </p:contentPart>
        </mc:Choice>
        <mc:Fallback>
          <p:pic>
            <p:nvPicPr>
              <p:cNvPr id="257" name="Ink 256">
                <a:extLst>
                  <a:ext uri="{FF2B5EF4-FFF2-40B4-BE49-F238E27FC236}">
                    <a16:creationId xmlns:a16="http://schemas.microsoft.com/office/drawing/2014/main" id="{214716B1-D2AB-F558-BEF3-164C5A666463}"/>
                  </a:ext>
                </a:extLst>
              </p:cNvPr>
              <p:cNvPicPr/>
              <p:nvPr/>
            </p:nvPicPr>
            <p:blipFill>
              <a:blip r:embed="rId276"/>
              <a:stretch>
                <a:fillRect/>
              </a:stretch>
            </p:blipFill>
            <p:spPr>
              <a:xfrm>
                <a:off x="12042534" y="5691122"/>
                <a:ext cx="28980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7">
            <p14:nvContentPartPr>
              <p14:cNvPr id="258" name="Ink 257">
                <a:extLst>
                  <a:ext uri="{FF2B5EF4-FFF2-40B4-BE49-F238E27FC236}">
                    <a16:creationId xmlns:a16="http://schemas.microsoft.com/office/drawing/2014/main" id="{BC4E195E-C823-66AA-034E-E018188BCDFD}"/>
                  </a:ext>
                </a:extLst>
              </p14:cNvPr>
              <p14:cNvContentPartPr/>
              <p14:nvPr/>
            </p14:nvContentPartPr>
            <p14:xfrm>
              <a:off x="10703694" y="6604442"/>
              <a:ext cx="32760" cy="10800"/>
            </p14:xfrm>
          </p:contentPart>
        </mc:Choice>
        <mc:Fallback>
          <p:pic>
            <p:nvPicPr>
              <p:cNvPr id="258" name="Ink 257">
                <a:extLst>
                  <a:ext uri="{FF2B5EF4-FFF2-40B4-BE49-F238E27FC236}">
                    <a16:creationId xmlns:a16="http://schemas.microsoft.com/office/drawing/2014/main" id="{BC4E195E-C823-66AA-034E-E018188BCDFD}"/>
                  </a:ext>
                </a:extLst>
              </p:cNvPr>
              <p:cNvPicPr/>
              <p:nvPr/>
            </p:nvPicPr>
            <p:blipFill>
              <a:blip r:embed="rId278"/>
              <a:stretch>
                <a:fillRect/>
              </a:stretch>
            </p:blipFill>
            <p:spPr>
              <a:xfrm>
                <a:off x="10694694" y="6595802"/>
                <a:ext cx="5040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9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68D27D36-4020-B0CC-A922-74D090B3294C}"/>
                  </a:ext>
                </a:extLst>
              </p14:cNvPr>
              <p14:cNvContentPartPr/>
              <p14:nvPr/>
            </p14:nvContentPartPr>
            <p14:xfrm>
              <a:off x="10733934" y="5745842"/>
              <a:ext cx="1366920" cy="417600"/>
            </p14:xfrm>
          </p:contentPart>
        </mc:Choice>
        <mc:Fallback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68D27D36-4020-B0CC-A922-74D090B3294C}"/>
                  </a:ext>
                </a:extLst>
              </p:cNvPr>
              <p:cNvPicPr/>
              <p:nvPr/>
            </p:nvPicPr>
            <p:blipFill>
              <a:blip r:embed="rId280"/>
              <a:stretch>
                <a:fillRect/>
              </a:stretch>
            </p:blipFill>
            <p:spPr>
              <a:xfrm>
                <a:off x="10725294" y="5736842"/>
                <a:ext cx="138456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1">
            <p14:nvContentPartPr>
              <p14:cNvPr id="260" name="Ink 259">
                <a:extLst>
                  <a:ext uri="{FF2B5EF4-FFF2-40B4-BE49-F238E27FC236}">
                    <a16:creationId xmlns:a16="http://schemas.microsoft.com/office/drawing/2014/main" id="{2A8BFFD9-44B2-110F-F979-6030CDF4ABAF}"/>
                  </a:ext>
                </a:extLst>
              </p14:cNvPr>
              <p14:cNvContentPartPr/>
              <p14:nvPr/>
            </p14:nvContentPartPr>
            <p14:xfrm>
              <a:off x="10663374" y="6136442"/>
              <a:ext cx="276840" cy="46800"/>
            </p14:xfrm>
          </p:contentPart>
        </mc:Choice>
        <mc:Fallback>
          <p:pic>
            <p:nvPicPr>
              <p:cNvPr id="260" name="Ink 259">
                <a:extLst>
                  <a:ext uri="{FF2B5EF4-FFF2-40B4-BE49-F238E27FC236}">
                    <a16:creationId xmlns:a16="http://schemas.microsoft.com/office/drawing/2014/main" id="{2A8BFFD9-44B2-110F-F979-6030CDF4ABAF}"/>
                  </a:ext>
                </a:extLst>
              </p:cNvPr>
              <p:cNvPicPr/>
              <p:nvPr/>
            </p:nvPicPr>
            <p:blipFill>
              <a:blip r:embed="rId282"/>
              <a:stretch>
                <a:fillRect/>
              </a:stretch>
            </p:blipFill>
            <p:spPr>
              <a:xfrm>
                <a:off x="10654734" y="6127802"/>
                <a:ext cx="294480" cy="6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3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3F1166AA-88EB-7707-BAF0-8AE8F7A7CB51}"/>
                  </a:ext>
                </a:extLst>
              </p14:cNvPr>
              <p14:cNvContentPartPr/>
              <p14:nvPr/>
            </p14:nvContentPartPr>
            <p14:xfrm>
              <a:off x="7641534" y="3850442"/>
              <a:ext cx="143640" cy="4464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3F1166AA-88EB-7707-BAF0-8AE8F7A7CB51}"/>
                  </a:ext>
                </a:extLst>
              </p:cNvPr>
              <p:cNvPicPr/>
              <p:nvPr/>
            </p:nvPicPr>
            <p:blipFill>
              <a:blip r:embed="rId284"/>
              <a:stretch>
                <a:fillRect/>
              </a:stretch>
            </p:blipFill>
            <p:spPr>
              <a:xfrm>
                <a:off x="7632894" y="3841802"/>
                <a:ext cx="161280" cy="6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5">
            <p14:nvContentPartPr>
              <p14:cNvPr id="107" name="Ink 106">
                <a:extLst>
                  <a:ext uri="{FF2B5EF4-FFF2-40B4-BE49-F238E27FC236}">
                    <a16:creationId xmlns:a16="http://schemas.microsoft.com/office/drawing/2014/main" id="{01B53717-259D-6F3E-DA44-7D81165FB411}"/>
                  </a:ext>
                </a:extLst>
              </p14:cNvPr>
              <p14:cNvContentPartPr/>
              <p14:nvPr/>
            </p14:nvContentPartPr>
            <p14:xfrm>
              <a:off x="7244454" y="3843602"/>
              <a:ext cx="63360" cy="147600"/>
            </p14:xfrm>
          </p:contentPart>
        </mc:Choice>
        <mc:Fallback>
          <p:pic>
            <p:nvPicPr>
              <p:cNvPr id="107" name="Ink 106">
                <a:extLst>
                  <a:ext uri="{FF2B5EF4-FFF2-40B4-BE49-F238E27FC236}">
                    <a16:creationId xmlns:a16="http://schemas.microsoft.com/office/drawing/2014/main" id="{01B53717-259D-6F3E-DA44-7D81165FB411}"/>
                  </a:ext>
                </a:extLst>
              </p:cNvPr>
              <p:cNvPicPr/>
              <p:nvPr/>
            </p:nvPicPr>
            <p:blipFill>
              <a:blip r:embed="rId286"/>
              <a:stretch>
                <a:fillRect/>
              </a:stretch>
            </p:blipFill>
            <p:spPr>
              <a:xfrm>
                <a:off x="7235814" y="3834602"/>
                <a:ext cx="8100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7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D106D17E-8618-9242-8FE5-E81FC57EA23F}"/>
                  </a:ext>
                </a:extLst>
              </p14:cNvPr>
              <p14:cNvContentPartPr/>
              <p14:nvPr/>
            </p14:nvContentPartPr>
            <p14:xfrm>
              <a:off x="7331214" y="3759722"/>
              <a:ext cx="56880" cy="536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D106D17E-8618-9242-8FE5-E81FC57EA23F}"/>
                  </a:ext>
                </a:extLst>
              </p:cNvPr>
              <p:cNvPicPr/>
              <p:nvPr/>
            </p:nvPicPr>
            <p:blipFill>
              <a:blip r:embed="rId288"/>
              <a:stretch>
                <a:fillRect/>
              </a:stretch>
            </p:blipFill>
            <p:spPr>
              <a:xfrm>
                <a:off x="7322214" y="3750722"/>
                <a:ext cx="7452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9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6657D977-5262-4508-33A9-ED2518A84581}"/>
                  </a:ext>
                </a:extLst>
              </p14:cNvPr>
              <p14:cNvContentPartPr/>
              <p14:nvPr/>
            </p14:nvContentPartPr>
            <p14:xfrm>
              <a:off x="7876974" y="3484322"/>
              <a:ext cx="66240" cy="16524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6657D977-5262-4508-33A9-ED2518A84581}"/>
                  </a:ext>
                </a:extLst>
              </p:cNvPr>
              <p:cNvPicPr/>
              <p:nvPr/>
            </p:nvPicPr>
            <p:blipFill>
              <a:blip r:embed="rId290"/>
              <a:stretch>
                <a:fillRect/>
              </a:stretch>
            </p:blipFill>
            <p:spPr>
              <a:xfrm>
                <a:off x="7868334" y="3475322"/>
                <a:ext cx="83880" cy="18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D74D4EB5-B74E-572F-61D5-79B19747ADDB}"/>
                  </a:ext>
                </a:extLst>
              </p14:cNvPr>
              <p14:cNvContentPartPr/>
              <p14:nvPr/>
            </p14:nvContentPartPr>
            <p14:xfrm>
              <a:off x="7979934" y="3518162"/>
              <a:ext cx="35280" cy="864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D74D4EB5-B74E-572F-61D5-79B19747ADDB}"/>
                  </a:ext>
                </a:extLst>
              </p:cNvPr>
              <p:cNvPicPr/>
              <p:nvPr/>
            </p:nvPicPr>
            <p:blipFill>
              <a:blip r:embed="rId292"/>
              <a:stretch>
                <a:fillRect/>
              </a:stretch>
            </p:blipFill>
            <p:spPr>
              <a:xfrm>
                <a:off x="7970934" y="3509522"/>
                <a:ext cx="52920" cy="2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3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C24530D7-1785-9738-1B62-58F72984BCE3}"/>
                  </a:ext>
                </a:extLst>
              </p14:cNvPr>
              <p14:cNvContentPartPr/>
              <p14:nvPr/>
            </p14:nvContentPartPr>
            <p14:xfrm>
              <a:off x="6102894" y="5498522"/>
              <a:ext cx="82080" cy="69480"/>
            </p14:xfrm>
          </p:contentPart>
        </mc:Choice>
        <mc:Fallback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C24530D7-1785-9738-1B62-58F72984BCE3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6093894" y="5489522"/>
                <a:ext cx="997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5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4190EF43-2A8D-B720-9793-7AFF2F7F4DF2}"/>
                  </a:ext>
                </a:extLst>
              </p14:cNvPr>
              <p14:cNvContentPartPr/>
              <p14:nvPr/>
            </p14:nvContentPartPr>
            <p14:xfrm>
              <a:off x="6233934" y="5300522"/>
              <a:ext cx="93960" cy="178560"/>
            </p14:xfrm>
          </p:contentPart>
        </mc:Choice>
        <mc:Fallback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4190EF43-2A8D-B720-9793-7AFF2F7F4DF2}"/>
                  </a:ext>
                </a:extLst>
              </p:cNvPr>
              <p:cNvPicPr/>
              <p:nvPr/>
            </p:nvPicPr>
            <p:blipFill>
              <a:blip r:embed="rId296"/>
              <a:stretch>
                <a:fillRect/>
              </a:stretch>
            </p:blipFill>
            <p:spPr>
              <a:xfrm>
                <a:off x="6225294" y="5291882"/>
                <a:ext cx="111600" cy="19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7">
            <p14:nvContentPartPr>
              <p14:cNvPr id="192" name="Ink 191">
                <a:extLst>
                  <a:ext uri="{FF2B5EF4-FFF2-40B4-BE49-F238E27FC236}">
                    <a16:creationId xmlns:a16="http://schemas.microsoft.com/office/drawing/2014/main" id="{3AFE736A-6ED7-288A-992E-44E91468311F}"/>
                  </a:ext>
                </a:extLst>
              </p14:cNvPr>
              <p14:cNvContentPartPr/>
              <p14:nvPr/>
            </p14:nvContentPartPr>
            <p14:xfrm>
              <a:off x="6361734" y="5205122"/>
              <a:ext cx="55080" cy="59760"/>
            </p14:xfrm>
          </p:contentPart>
        </mc:Choice>
        <mc:Fallback>
          <p:pic>
            <p:nvPicPr>
              <p:cNvPr id="192" name="Ink 191">
                <a:extLst>
                  <a:ext uri="{FF2B5EF4-FFF2-40B4-BE49-F238E27FC236}">
                    <a16:creationId xmlns:a16="http://schemas.microsoft.com/office/drawing/2014/main" id="{3AFE736A-6ED7-288A-992E-44E91468311F}"/>
                  </a:ext>
                </a:extLst>
              </p:cNvPr>
              <p:cNvPicPr/>
              <p:nvPr/>
            </p:nvPicPr>
            <p:blipFill>
              <a:blip r:embed="rId298"/>
              <a:stretch>
                <a:fillRect/>
              </a:stretch>
            </p:blipFill>
            <p:spPr>
              <a:xfrm>
                <a:off x="6352734" y="5196122"/>
                <a:ext cx="7272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9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E1CEB45F-2966-6013-1267-96E2E2FA6C15}"/>
                  </a:ext>
                </a:extLst>
              </p14:cNvPr>
              <p14:cNvContentPartPr/>
              <p14:nvPr/>
            </p14:nvContentPartPr>
            <p14:xfrm>
              <a:off x="6381894" y="5181362"/>
              <a:ext cx="19080" cy="116640"/>
            </p14:xfrm>
          </p:contentPart>
        </mc:Choice>
        <mc:Fallback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E1CEB45F-2966-6013-1267-96E2E2FA6C15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6373254" y="5172722"/>
                <a:ext cx="36720" cy="13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1">
            <p14:nvContentPartPr>
              <p14:cNvPr id="199" name="Ink 198">
                <a:extLst>
                  <a:ext uri="{FF2B5EF4-FFF2-40B4-BE49-F238E27FC236}">
                    <a16:creationId xmlns:a16="http://schemas.microsoft.com/office/drawing/2014/main" id="{64AA3507-5CE6-6FC2-1759-A89EA115EDE2}"/>
                  </a:ext>
                </a:extLst>
              </p14:cNvPr>
              <p14:cNvContentPartPr/>
              <p14:nvPr/>
            </p14:nvContentPartPr>
            <p14:xfrm>
              <a:off x="6312774" y="5511482"/>
              <a:ext cx="83160" cy="50760"/>
            </p14:xfrm>
          </p:contentPart>
        </mc:Choice>
        <mc:Fallback>
          <p:pic>
            <p:nvPicPr>
              <p:cNvPr id="199" name="Ink 198">
                <a:extLst>
                  <a:ext uri="{FF2B5EF4-FFF2-40B4-BE49-F238E27FC236}">
                    <a16:creationId xmlns:a16="http://schemas.microsoft.com/office/drawing/2014/main" id="{64AA3507-5CE6-6FC2-1759-A89EA115EDE2}"/>
                  </a:ext>
                </a:extLst>
              </p:cNvPr>
              <p:cNvPicPr/>
              <p:nvPr/>
            </p:nvPicPr>
            <p:blipFill>
              <a:blip r:embed="rId302"/>
              <a:stretch>
                <a:fillRect/>
              </a:stretch>
            </p:blipFill>
            <p:spPr>
              <a:xfrm>
                <a:off x="6304134" y="5502842"/>
                <a:ext cx="1008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3">
            <p14:nvContentPartPr>
              <p14:cNvPr id="194" name="Ink 193">
                <a:extLst>
                  <a:ext uri="{FF2B5EF4-FFF2-40B4-BE49-F238E27FC236}">
                    <a16:creationId xmlns:a16="http://schemas.microsoft.com/office/drawing/2014/main" id="{DF886C4D-E88A-B8AC-151A-90DE9E547F44}"/>
                  </a:ext>
                </a:extLst>
              </p14:cNvPr>
              <p14:cNvContentPartPr/>
              <p14:nvPr/>
            </p14:nvContentPartPr>
            <p14:xfrm>
              <a:off x="6108654" y="6031322"/>
              <a:ext cx="78120" cy="69840"/>
            </p14:xfrm>
          </p:contentPart>
        </mc:Choice>
        <mc:Fallback>
          <p:pic>
            <p:nvPicPr>
              <p:cNvPr id="194" name="Ink 193">
                <a:extLst>
                  <a:ext uri="{FF2B5EF4-FFF2-40B4-BE49-F238E27FC236}">
                    <a16:creationId xmlns:a16="http://schemas.microsoft.com/office/drawing/2014/main" id="{DF886C4D-E88A-B8AC-151A-90DE9E547F44}"/>
                  </a:ext>
                </a:extLst>
              </p:cNvPr>
              <p:cNvPicPr/>
              <p:nvPr/>
            </p:nvPicPr>
            <p:blipFill>
              <a:blip r:embed="rId304"/>
              <a:stretch>
                <a:fillRect/>
              </a:stretch>
            </p:blipFill>
            <p:spPr>
              <a:xfrm>
                <a:off x="6100014" y="6022682"/>
                <a:ext cx="95760" cy="8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5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105A4773-2725-A5B1-AAA0-E6C449DCF1E0}"/>
                  </a:ext>
                </a:extLst>
              </p14:cNvPr>
              <p14:cNvContentPartPr/>
              <p14:nvPr/>
            </p14:nvContentPartPr>
            <p14:xfrm>
              <a:off x="6292254" y="5927282"/>
              <a:ext cx="69480" cy="156960"/>
            </p14:xfrm>
          </p:contentPart>
        </mc:Choice>
        <mc:Fallback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105A4773-2725-A5B1-AAA0-E6C449DCF1E0}"/>
                  </a:ext>
                </a:extLst>
              </p:cNvPr>
              <p:cNvPicPr/>
              <p:nvPr/>
            </p:nvPicPr>
            <p:blipFill>
              <a:blip r:embed="rId306"/>
              <a:stretch>
                <a:fillRect/>
              </a:stretch>
            </p:blipFill>
            <p:spPr>
              <a:xfrm>
                <a:off x="6283254" y="5918282"/>
                <a:ext cx="87120" cy="17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7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9F32F9A5-3700-1E72-0581-A283C6310D8B}"/>
                  </a:ext>
                </a:extLst>
              </p14:cNvPr>
              <p14:cNvContentPartPr/>
              <p14:nvPr/>
            </p14:nvContentPartPr>
            <p14:xfrm>
              <a:off x="6398814" y="5891642"/>
              <a:ext cx="44280" cy="32040"/>
            </p14:xfrm>
          </p:contentPart>
        </mc:Choice>
        <mc:Fallback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9F32F9A5-3700-1E72-0581-A283C6310D8B}"/>
                  </a:ext>
                </a:extLst>
              </p:cNvPr>
              <p:cNvPicPr/>
              <p:nvPr/>
            </p:nvPicPr>
            <p:blipFill>
              <a:blip r:embed="rId308"/>
              <a:stretch>
                <a:fillRect/>
              </a:stretch>
            </p:blipFill>
            <p:spPr>
              <a:xfrm>
                <a:off x="6390174" y="5882642"/>
                <a:ext cx="619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9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B2146776-CDDF-5D7B-F4F9-9C0C71B8A76D}"/>
                  </a:ext>
                </a:extLst>
              </p14:cNvPr>
              <p14:cNvContentPartPr/>
              <p14:nvPr/>
            </p14:nvContentPartPr>
            <p14:xfrm>
              <a:off x="6345174" y="6119882"/>
              <a:ext cx="93960" cy="66240"/>
            </p14:xfrm>
          </p:contentPart>
        </mc:Choice>
        <mc:Fallback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B2146776-CDDF-5D7B-F4F9-9C0C71B8A76D}"/>
                  </a:ext>
                </a:extLst>
              </p:cNvPr>
              <p:cNvPicPr/>
              <p:nvPr/>
            </p:nvPicPr>
            <p:blipFill>
              <a:blip r:embed="rId310"/>
              <a:stretch>
                <a:fillRect/>
              </a:stretch>
            </p:blipFill>
            <p:spPr>
              <a:xfrm>
                <a:off x="6336174" y="6110882"/>
                <a:ext cx="11160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1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08A8AFC4-63BC-48F7-C562-042D977B1D65}"/>
                  </a:ext>
                </a:extLst>
              </p14:cNvPr>
              <p14:cNvContentPartPr/>
              <p14:nvPr/>
            </p14:nvContentPartPr>
            <p14:xfrm>
              <a:off x="7290174" y="6068042"/>
              <a:ext cx="109080" cy="42120"/>
            </p14:xfrm>
          </p:contentPart>
        </mc:Choice>
        <mc:Fallback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08A8AFC4-63BC-48F7-C562-042D977B1D65}"/>
                  </a:ext>
                </a:extLst>
              </p:cNvPr>
              <p:cNvPicPr/>
              <p:nvPr/>
            </p:nvPicPr>
            <p:blipFill>
              <a:blip r:embed="rId312"/>
              <a:stretch>
                <a:fillRect/>
              </a:stretch>
            </p:blipFill>
            <p:spPr>
              <a:xfrm>
                <a:off x="7281174" y="6059402"/>
                <a:ext cx="1267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3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63FC31EF-C83D-8B24-A527-1E8ECD516851}"/>
                  </a:ext>
                </a:extLst>
              </p14:cNvPr>
              <p14:cNvContentPartPr/>
              <p14:nvPr/>
            </p14:nvContentPartPr>
            <p14:xfrm>
              <a:off x="7520574" y="5965802"/>
              <a:ext cx="82080" cy="190800"/>
            </p14:xfrm>
          </p:contentPart>
        </mc:Choice>
        <mc:Fallback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63FC31EF-C83D-8B24-A527-1E8ECD516851}"/>
                  </a:ext>
                </a:extLst>
              </p:cNvPr>
              <p:cNvPicPr/>
              <p:nvPr/>
            </p:nvPicPr>
            <p:blipFill>
              <a:blip r:embed="rId314"/>
              <a:stretch>
                <a:fillRect/>
              </a:stretch>
            </p:blipFill>
            <p:spPr>
              <a:xfrm>
                <a:off x="7511574" y="5956802"/>
                <a:ext cx="99720" cy="20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5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28E8FA8A-057E-C422-1871-85AD9A9401C4}"/>
                  </a:ext>
                </a:extLst>
              </p14:cNvPr>
              <p14:cNvContentPartPr/>
              <p14:nvPr/>
            </p14:nvContentPartPr>
            <p14:xfrm>
              <a:off x="7639734" y="5921882"/>
              <a:ext cx="71280" cy="34200"/>
            </p14:xfrm>
          </p:contentPart>
        </mc:Choice>
        <mc:Fallback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28E8FA8A-057E-C422-1871-85AD9A9401C4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7631094" y="5912882"/>
                <a:ext cx="88920" cy="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7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4F22F746-A7A5-31ED-5C9B-B3B9D653117D}"/>
                  </a:ext>
                </a:extLst>
              </p14:cNvPr>
              <p14:cNvContentPartPr/>
              <p14:nvPr/>
            </p14:nvContentPartPr>
            <p14:xfrm>
              <a:off x="7691934" y="5869682"/>
              <a:ext cx="19080" cy="110520"/>
            </p14:xfrm>
          </p:contentPart>
        </mc:Choice>
        <mc:Fallback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4F22F746-A7A5-31ED-5C9B-B3B9D653117D}"/>
                  </a:ext>
                </a:extLst>
              </p:cNvPr>
              <p:cNvPicPr/>
              <p:nvPr/>
            </p:nvPicPr>
            <p:blipFill>
              <a:blip r:embed="rId318"/>
              <a:stretch>
                <a:fillRect/>
              </a:stretch>
            </p:blipFill>
            <p:spPr>
              <a:xfrm>
                <a:off x="7683294" y="5860682"/>
                <a:ext cx="36720" cy="12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19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A308C989-D5FB-F074-9A53-369AC8088175}"/>
                  </a:ext>
                </a:extLst>
              </p14:cNvPr>
              <p14:cNvContentPartPr/>
              <p14:nvPr/>
            </p14:nvContentPartPr>
            <p14:xfrm>
              <a:off x="6820734" y="5532362"/>
              <a:ext cx="42120" cy="723240"/>
            </p14:xfrm>
          </p:contentPart>
        </mc:Choice>
        <mc:Fallback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A308C989-D5FB-F074-9A53-369AC8088175}"/>
                  </a:ext>
                </a:extLst>
              </p:cNvPr>
              <p:cNvPicPr/>
              <p:nvPr/>
            </p:nvPicPr>
            <p:blipFill>
              <a:blip r:embed="rId320"/>
              <a:stretch>
                <a:fillRect/>
              </a:stretch>
            </p:blipFill>
            <p:spPr>
              <a:xfrm>
                <a:off x="6812094" y="5523722"/>
                <a:ext cx="59760" cy="74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1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29A0396F-4B85-78CA-8DAA-568B695C1068}"/>
                  </a:ext>
                </a:extLst>
              </p14:cNvPr>
              <p14:cNvContentPartPr/>
              <p14:nvPr/>
            </p14:nvContentPartPr>
            <p14:xfrm>
              <a:off x="6796254" y="5514722"/>
              <a:ext cx="97560" cy="131040"/>
            </p14:xfrm>
          </p:contentPart>
        </mc:Choice>
        <mc:Fallback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29A0396F-4B85-78CA-8DAA-568B695C1068}"/>
                  </a:ext>
                </a:extLst>
              </p:cNvPr>
              <p:cNvPicPr/>
              <p:nvPr/>
            </p:nvPicPr>
            <p:blipFill>
              <a:blip r:embed="rId322"/>
              <a:stretch>
                <a:fillRect/>
              </a:stretch>
            </p:blipFill>
            <p:spPr>
              <a:xfrm>
                <a:off x="6787614" y="5505722"/>
                <a:ext cx="115200" cy="14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3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B2824824-0C55-8EC5-94E8-2B341E50557E}"/>
                  </a:ext>
                </a:extLst>
              </p14:cNvPr>
              <p14:cNvContentPartPr/>
              <p14:nvPr/>
            </p14:nvContentPartPr>
            <p14:xfrm>
              <a:off x="6051414" y="5031602"/>
              <a:ext cx="1536480" cy="737280"/>
            </p14:xfrm>
          </p:contentPart>
        </mc:Choice>
        <mc:Fallback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B2824824-0C55-8EC5-94E8-2B341E50557E}"/>
                  </a:ext>
                </a:extLst>
              </p:cNvPr>
              <p:cNvPicPr/>
              <p:nvPr/>
            </p:nvPicPr>
            <p:blipFill>
              <a:blip r:embed="rId324"/>
              <a:stretch>
                <a:fillRect/>
              </a:stretch>
            </p:blipFill>
            <p:spPr>
              <a:xfrm>
                <a:off x="6042774" y="5022602"/>
                <a:ext cx="1554120" cy="75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5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D93F4200-195A-9BC6-329F-08DBD0EC6D00}"/>
                  </a:ext>
                </a:extLst>
              </p14:cNvPr>
              <p14:cNvContentPartPr/>
              <p14:nvPr/>
            </p14:nvContentPartPr>
            <p14:xfrm>
              <a:off x="6162294" y="5732522"/>
              <a:ext cx="1740600" cy="721800"/>
            </p14:xfrm>
          </p:contentPart>
        </mc:Choice>
        <mc:Fallback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D93F4200-195A-9BC6-329F-08DBD0EC6D00}"/>
                  </a:ext>
                </a:extLst>
              </p:cNvPr>
              <p:cNvPicPr/>
              <p:nvPr/>
            </p:nvPicPr>
            <p:blipFill>
              <a:blip r:embed="rId326"/>
              <a:stretch>
                <a:fillRect/>
              </a:stretch>
            </p:blipFill>
            <p:spPr>
              <a:xfrm>
                <a:off x="6153654" y="5723522"/>
                <a:ext cx="1758240" cy="73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7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156B222F-2766-C5BA-9501-1A172D434FE1}"/>
                  </a:ext>
                </a:extLst>
              </p14:cNvPr>
              <p14:cNvContentPartPr/>
              <p14:nvPr/>
            </p14:nvContentPartPr>
            <p14:xfrm>
              <a:off x="7176414" y="5471162"/>
              <a:ext cx="123840" cy="77760"/>
            </p14:xfrm>
          </p:contentPart>
        </mc:Choice>
        <mc:Fallback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156B222F-2766-C5BA-9501-1A172D434FE1}"/>
                  </a:ext>
                </a:extLst>
              </p:cNvPr>
              <p:cNvPicPr/>
              <p:nvPr/>
            </p:nvPicPr>
            <p:blipFill>
              <a:blip r:embed="rId328"/>
              <a:stretch>
                <a:fillRect/>
              </a:stretch>
            </p:blipFill>
            <p:spPr>
              <a:xfrm>
                <a:off x="7167774" y="5462162"/>
                <a:ext cx="14148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9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EF648163-83E4-78E3-EF11-9DBEC28ACBEC}"/>
                  </a:ext>
                </a:extLst>
              </p14:cNvPr>
              <p14:cNvContentPartPr/>
              <p14:nvPr/>
            </p14:nvContentPartPr>
            <p14:xfrm>
              <a:off x="7366854" y="5294762"/>
              <a:ext cx="106200" cy="194040"/>
            </p14:xfrm>
          </p:contentPart>
        </mc:Choice>
        <mc:Fallback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EF648163-83E4-78E3-EF11-9DBEC28ACBEC}"/>
                  </a:ext>
                </a:extLst>
              </p:cNvPr>
              <p:cNvPicPr/>
              <p:nvPr/>
            </p:nvPicPr>
            <p:blipFill>
              <a:blip r:embed="rId330"/>
              <a:stretch>
                <a:fillRect/>
              </a:stretch>
            </p:blipFill>
            <p:spPr>
              <a:xfrm>
                <a:off x="7358214" y="5286122"/>
                <a:ext cx="12384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1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F936F4C3-EFEC-5BEB-88FA-D4ECE588ED4C}"/>
                  </a:ext>
                </a:extLst>
              </p14:cNvPr>
              <p14:cNvContentPartPr/>
              <p14:nvPr/>
            </p14:nvContentPartPr>
            <p14:xfrm>
              <a:off x="7513734" y="5232482"/>
              <a:ext cx="57960" cy="37080"/>
            </p14:xfrm>
          </p:contentPart>
        </mc:Choice>
        <mc:Fallback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F936F4C3-EFEC-5BEB-88FA-D4ECE588ED4C}"/>
                  </a:ext>
                </a:extLst>
              </p:cNvPr>
              <p:cNvPicPr/>
              <p:nvPr/>
            </p:nvPicPr>
            <p:blipFill>
              <a:blip r:embed="rId332"/>
              <a:stretch>
                <a:fillRect/>
              </a:stretch>
            </p:blipFill>
            <p:spPr>
              <a:xfrm>
                <a:off x="7505094" y="5223482"/>
                <a:ext cx="75600" cy="5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3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39CA2FB6-4A9A-8D22-356F-85041E81B881}"/>
                  </a:ext>
                </a:extLst>
              </p14:cNvPr>
              <p14:cNvContentPartPr/>
              <p14:nvPr/>
            </p14:nvContentPartPr>
            <p14:xfrm>
              <a:off x="7686894" y="5208722"/>
              <a:ext cx="151200" cy="121680"/>
            </p14:xfrm>
          </p:contentPart>
        </mc:Choice>
        <mc:Fallback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39CA2FB6-4A9A-8D22-356F-85041E81B881}"/>
                  </a:ext>
                </a:extLst>
              </p:cNvPr>
              <p:cNvPicPr/>
              <p:nvPr/>
            </p:nvPicPr>
            <p:blipFill>
              <a:blip r:embed="rId334"/>
              <a:stretch>
                <a:fillRect/>
              </a:stretch>
            </p:blipFill>
            <p:spPr>
              <a:xfrm>
                <a:off x="7678254" y="5200082"/>
                <a:ext cx="168840" cy="13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5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F3778BF7-8282-174C-984F-E65AD2D1B498}"/>
                  </a:ext>
                </a:extLst>
              </p14:cNvPr>
              <p14:cNvContentPartPr/>
              <p14:nvPr/>
            </p14:nvContentPartPr>
            <p14:xfrm>
              <a:off x="7976694" y="5105402"/>
              <a:ext cx="82440" cy="131400"/>
            </p14:xfrm>
          </p:contentPart>
        </mc:Choice>
        <mc:Fallback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F3778BF7-8282-174C-984F-E65AD2D1B498}"/>
                  </a:ext>
                </a:extLst>
              </p:cNvPr>
              <p:cNvPicPr/>
              <p:nvPr/>
            </p:nvPicPr>
            <p:blipFill>
              <a:blip r:embed="rId336"/>
              <a:stretch>
                <a:fillRect/>
              </a:stretch>
            </p:blipFill>
            <p:spPr>
              <a:xfrm>
                <a:off x="7967694" y="5096402"/>
                <a:ext cx="1000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7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79755485-3378-B2DB-4953-088A22878F05}"/>
                  </a:ext>
                </a:extLst>
              </p14:cNvPr>
              <p14:cNvContentPartPr/>
              <p14:nvPr/>
            </p14:nvContentPartPr>
            <p14:xfrm>
              <a:off x="7928814" y="5046362"/>
              <a:ext cx="131400" cy="100080"/>
            </p14:xfrm>
          </p:contentPart>
        </mc:Choice>
        <mc:Fallback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79755485-3378-B2DB-4953-088A22878F05}"/>
                  </a:ext>
                </a:extLst>
              </p:cNvPr>
              <p:cNvPicPr/>
              <p:nvPr/>
            </p:nvPicPr>
            <p:blipFill>
              <a:blip r:embed="rId338"/>
              <a:stretch>
                <a:fillRect/>
              </a:stretch>
            </p:blipFill>
            <p:spPr>
              <a:xfrm>
                <a:off x="7920174" y="5037362"/>
                <a:ext cx="149040" cy="11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39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3040DC2E-FC27-F79C-840E-799B2CD70A56}"/>
                  </a:ext>
                </a:extLst>
              </p14:cNvPr>
              <p14:cNvContentPartPr/>
              <p14:nvPr/>
            </p14:nvContentPartPr>
            <p14:xfrm>
              <a:off x="8075694" y="4979762"/>
              <a:ext cx="120960" cy="83520"/>
            </p14:xfrm>
          </p:contentPart>
        </mc:Choice>
        <mc:Fallback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3040DC2E-FC27-F79C-840E-799B2CD70A56}"/>
                  </a:ext>
                </a:extLst>
              </p:cNvPr>
              <p:cNvPicPr/>
              <p:nvPr/>
            </p:nvPicPr>
            <p:blipFill>
              <a:blip r:embed="rId340"/>
              <a:stretch>
                <a:fillRect/>
              </a:stretch>
            </p:blipFill>
            <p:spPr>
              <a:xfrm>
                <a:off x="8067054" y="4971122"/>
                <a:ext cx="138600" cy="10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1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294C2120-F978-61D2-B0B5-55DDEEB8C703}"/>
                  </a:ext>
                </a:extLst>
              </p14:cNvPr>
              <p14:cNvContentPartPr/>
              <p14:nvPr/>
            </p14:nvContentPartPr>
            <p14:xfrm>
              <a:off x="8202414" y="4871042"/>
              <a:ext cx="59040" cy="102960"/>
            </p14:xfrm>
          </p:contentPart>
        </mc:Choice>
        <mc:Fallback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294C2120-F978-61D2-B0B5-55DDEEB8C703}"/>
                  </a:ext>
                </a:extLst>
              </p:cNvPr>
              <p:cNvPicPr/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8193774" y="4862402"/>
                <a:ext cx="7668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3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79D0902F-DE94-C035-6951-B484B8DB5CF8}"/>
                  </a:ext>
                </a:extLst>
              </p14:cNvPr>
              <p14:cNvContentPartPr/>
              <p14:nvPr/>
            </p14:nvContentPartPr>
            <p14:xfrm>
              <a:off x="8296374" y="4803002"/>
              <a:ext cx="216360" cy="123120"/>
            </p14:xfrm>
          </p:contentPart>
        </mc:Choice>
        <mc:Fallback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79D0902F-DE94-C035-6951-B484B8DB5CF8}"/>
                  </a:ext>
                </a:extLst>
              </p:cNvPr>
              <p:cNvPicPr/>
              <p:nvPr/>
            </p:nvPicPr>
            <p:blipFill>
              <a:blip r:embed="rId344"/>
              <a:stretch>
                <a:fillRect/>
              </a:stretch>
            </p:blipFill>
            <p:spPr>
              <a:xfrm>
                <a:off x="8287374" y="4794002"/>
                <a:ext cx="234000" cy="14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5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64F80994-7BF0-DB5D-B217-C369AFEC2D8B}"/>
                  </a:ext>
                </a:extLst>
              </p14:cNvPr>
              <p14:cNvContentPartPr/>
              <p14:nvPr/>
            </p14:nvContentPartPr>
            <p14:xfrm>
              <a:off x="8537934" y="4720922"/>
              <a:ext cx="81720" cy="82800"/>
            </p14:xfrm>
          </p:contentPart>
        </mc:Choice>
        <mc:Fallback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64F80994-7BF0-DB5D-B217-C369AFEC2D8B}"/>
                  </a:ext>
                </a:extLst>
              </p:cNvPr>
              <p:cNvPicPr/>
              <p:nvPr/>
            </p:nvPicPr>
            <p:blipFill>
              <a:blip r:embed="rId346"/>
              <a:stretch>
                <a:fillRect/>
              </a:stretch>
            </p:blipFill>
            <p:spPr>
              <a:xfrm>
                <a:off x="8529294" y="4711922"/>
                <a:ext cx="9936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7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AD9FB256-4EAE-53C3-80E3-7508397E39C3}"/>
                  </a:ext>
                </a:extLst>
              </p14:cNvPr>
              <p14:cNvContentPartPr/>
              <p14:nvPr/>
            </p14:nvContentPartPr>
            <p14:xfrm>
              <a:off x="8641974" y="4361642"/>
              <a:ext cx="399600" cy="346320"/>
            </p14:xfrm>
          </p:contentPart>
        </mc:Choice>
        <mc:Fallback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AD9FB256-4EAE-53C3-80E3-7508397E39C3}"/>
                  </a:ext>
                </a:extLst>
              </p:cNvPr>
              <p:cNvPicPr/>
              <p:nvPr/>
            </p:nvPicPr>
            <p:blipFill>
              <a:blip r:embed="rId348"/>
              <a:stretch>
                <a:fillRect/>
              </a:stretch>
            </p:blipFill>
            <p:spPr>
              <a:xfrm>
                <a:off x="8632974" y="4353002"/>
                <a:ext cx="41724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49">
            <p14:nvContentPartPr>
              <p14:cNvPr id="238" name="Ink 237">
                <a:extLst>
                  <a:ext uri="{FF2B5EF4-FFF2-40B4-BE49-F238E27FC236}">
                    <a16:creationId xmlns:a16="http://schemas.microsoft.com/office/drawing/2014/main" id="{3796405A-6AF0-8DC1-5056-1AAD1B46570B}"/>
                  </a:ext>
                </a:extLst>
              </p14:cNvPr>
              <p14:cNvContentPartPr/>
              <p14:nvPr/>
            </p14:nvContentPartPr>
            <p14:xfrm>
              <a:off x="8950134" y="4393322"/>
              <a:ext cx="218160" cy="79200"/>
            </p14:xfrm>
          </p:contentPart>
        </mc:Choice>
        <mc:Fallback>
          <p:pic>
            <p:nvPicPr>
              <p:cNvPr id="238" name="Ink 237">
                <a:extLst>
                  <a:ext uri="{FF2B5EF4-FFF2-40B4-BE49-F238E27FC236}">
                    <a16:creationId xmlns:a16="http://schemas.microsoft.com/office/drawing/2014/main" id="{3796405A-6AF0-8DC1-5056-1AAD1B46570B}"/>
                  </a:ext>
                </a:extLst>
              </p:cNvPr>
              <p:cNvPicPr/>
              <p:nvPr/>
            </p:nvPicPr>
            <p:blipFill>
              <a:blip r:embed="rId350"/>
              <a:stretch>
                <a:fillRect/>
              </a:stretch>
            </p:blipFill>
            <p:spPr>
              <a:xfrm>
                <a:off x="8941134" y="4384682"/>
                <a:ext cx="23580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1">
            <p14:nvContentPartPr>
              <p14:cNvPr id="240" name="Ink 239">
                <a:extLst>
                  <a:ext uri="{FF2B5EF4-FFF2-40B4-BE49-F238E27FC236}">
                    <a16:creationId xmlns:a16="http://schemas.microsoft.com/office/drawing/2014/main" id="{3101B43C-59BC-E747-9835-BC76F6DDEC2C}"/>
                  </a:ext>
                </a:extLst>
              </p14:cNvPr>
              <p14:cNvContentPartPr/>
              <p14:nvPr/>
            </p14:nvContentPartPr>
            <p14:xfrm>
              <a:off x="9164334" y="4774922"/>
              <a:ext cx="31680" cy="151920"/>
            </p14:xfrm>
          </p:contentPart>
        </mc:Choice>
        <mc:Fallback>
          <p:pic>
            <p:nvPicPr>
              <p:cNvPr id="240" name="Ink 239">
                <a:extLst>
                  <a:ext uri="{FF2B5EF4-FFF2-40B4-BE49-F238E27FC236}">
                    <a16:creationId xmlns:a16="http://schemas.microsoft.com/office/drawing/2014/main" id="{3101B43C-59BC-E747-9835-BC76F6DDEC2C}"/>
                  </a:ext>
                </a:extLst>
              </p:cNvPr>
              <p:cNvPicPr/>
              <p:nvPr/>
            </p:nvPicPr>
            <p:blipFill>
              <a:blip r:embed="rId352"/>
              <a:stretch>
                <a:fillRect/>
              </a:stretch>
            </p:blipFill>
            <p:spPr>
              <a:xfrm>
                <a:off x="9155694" y="4765922"/>
                <a:ext cx="4932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3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631E879B-2627-E624-F8DD-92442365BB83}"/>
                  </a:ext>
                </a:extLst>
              </p14:cNvPr>
              <p14:cNvContentPartPr/>
              <p14:nvPr/>
            </p14:nvContentPartPr>
            <p14:xfrm>
              <a:off x="9145254" y="4702922"/>
              <a:ext cx="119880" cy="111600"/>
            </p14:xfrm>
          </p:contentPart>
        </mc:Choice>
        <mc:Fallback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631E879B-2627-E624-F8DD-92442365BB83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9136254" y="4693922"/>
                <a:ext cx="13752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5">
            <p14:nvContentPartPr>
              <p14:cNvPr id="242" name="Ink 241">
                <a:extLst>
                  <a:ext uri="{FF2B5EF4-FFF2-40B4-BE49-F238E27FC236}">
                    <a16:creationId xmlns:a16="http://schemas.microsoft.com/office/drawing/2014/main" id="{A31067E9-E809-71E7-8039-47F5078D3597}"/>
                  </a:ext>
                </a:extLst>
              </p14:cNvPr>
              <p14:cNvContentPartPr/>
              <p14:nvPr/>
            </p14:nvContentPartPr>
            <p14:xfrm>
              <a:off x="9173334" y="4795442"/>
              <a:ext cx="120960" cy="151560"/>
            </p14:xfrm>
          </p:contentPart>
        </mc:Choice>
        <mc:Fallback>
          <p:pic>
            <p:nvPicPr>
              <p:cNvPr id="242" name="Ink 241">
                <a:extLst>
                  <a:ext uri="{FF2B5EF4-FFF2-40B4-BE49-F238E27FC236}">
                    <a16:creationId xmlns:a16="http://schemas.microsoft.com/office/drawing/2014/main" id="{A31067E9-E809-71E7-8039-47F5078D3597}"/>
                  </a:ext>
                </a:extLst>
              </p:cNvPr>
              <p:cNvPicPr/>
              <p:nvPr/>
            </p:nvPicPr>
            <p:blipFill>
              <a:blip r:embed="rId356"/>
              <a:stretch>
                <a:fillRect/>
              </a:stretch>
            </p:blipFill>
            <p:spPr>
              <a:xfrm>
                <a:off x="9164334" y="4786442"/>
                <a:ext cx="13860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7">
            <p14:nvContentPartPr>
              <p14:cNvPr id="243" name="Ink 242">
                <a:extLst>
                  <a:ext uri="{FF2B5EF4-FFF2-40B4-BE49-F238E27FC236}">
                    <a16:creationId xmlns:a16="http://schemas.microsoft.com/office/drawing/2014/main" id="{E4569576-1E2D-715B-C853-7F1591ECD52B}"/>
                  </a:ext>
                </a:extLst>
              </p14:cNvPr>
              <p14:cNvContentPartPr/>
              <p14:nvPr/>
            </p14:nvContentPartPr>
            <p14:xfrm>
              <a:off x="9327414" y="4755842"/>
              <a:ext cx="123840" cy="107640"/>
            </p14:xfrm>
          </p:contentPart>
        </mc:Choice>
        <mc:Fallback>
          <p:pic>
            <p:nvPicPr>
              <p:cNvPr id="243" name="Ink 242">
                <a:extLst>
                  <a:ext uri="{FF2B5EF4-FFF2-40B4-BE49-F238E27FC236}">
                    <a16:creationId xmlns:a16="http://schemas.microsoft.com/office/drawing/2014/main" id="{E4569576-1E2D-715B-C853-7F1591ECD52B}"/>
                  </a:ext>
                </a:extLst>
              </p:cNvPr>
              <p:cNvPicPr/>
              <p:nvPr/>
            </p:nvPicPr>
            <p:blipFill>
              <a:blip r:embed="rId358"/>
              <a:stretch>
                <a:fillRect/>
              </a:stretch>
            </p:blipFill>
            <p:spPr>
              <a:xfrm>
                <a:off x="9318414" y="4747202"/>
                <a:ext cx="141480" cy="12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59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0B5A6A1B-FD2E-C8DE-3C9F-0FE2B80002F4}"/>
                  </a:ext>
                </a:extLst>
              </p14:cNvPr>
              <p14:cNvContentPartPr/>
              <p14:nvPr/>
            </p14:nvContentPartPr>
            <p14:xfrm>
              <a:off x="9449094" y="4708682"/>
              <a:ext cx="115920" cy="95400"/>
            </p14:xfrm>
          </p:contentPart>
        </mc:Choice>
        <mc:Fallback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0B5A6A1B-FD2E-C8DE-3C9F-0FE2B80002F4}"/>
                  </a:ext>
                </a:extLst>
              </p:cNvPr>
              <p:cNvPicPr/>
              <p:nvPr/>
            </p:nvPicPr>
            <p:blipFill>
              <a:blip r:embed="rId360"/>
              <a:stretch>
                <a:fillRect/>
              </a:stretch>
            </p:blipFill>
            <p:spPr>
              <a:xfrm>
                <a:off x="9440094" y="4699682"/>
                <a:ext cx="13356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1">
            <p14:nvContentPartPr>
              <p14:cNvPr id="245" name="Ink 244">
                <a:extLst>
                  <a:ext uri="{FF2B5EF4-FFF2-40B4-BE49-F238E27FC236}">
                    <a16:creationId xmlns:a16="http://schemas.microsoft.com/office/drawing/2014/main" id="{4B9B98A1-11A5-B781-5412-0F78B03CF506}"/>
                  </a:ext>
                </a:extLst>
              </p14:cNvPr>
              <p14:cNvContentPartPr/>
              <p14:nvPr/>
            </p14:nvContentPartPr>
            <p14:xfrm>
              <a:off x="9597774" y="4635962"/>
              <a:ext cx="101160" cy="128160"/>
            </p14:xfrm>
          </p:contentPart>
        </mc:Choice>
        <mc:Fallback>
          <p:pic>
            <p:nvPicPr>
              <p:cNvPr id="245" name="Ink 244">
                <a:extLst>
                  <a:ext uri="{FF2B5EF4-FFF2-40B4-BE49-F238E27FC236}">
                    <a16:creationId xmlns:a16="http://schemas.microsoft.com/office/drawing/2014/main" id="{4B9B98A1-11A5-B781-5412-0F78B03CF506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9588774" y="4627322"/>
                <a:ext cx="118800" cy="14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3">
            <p14:nvContentPartPr>
              <p14:cNvPr id="246" name="Ink 245">
                <a:extLst>
                  <a:ext uri="{FF2B5EF4-FFF2-40B4-BE49-F238E27FC236}">
                    <a16:creationId xmlns:a16="http://schemas.microsoft.com/office/drawing/2014/main" id="{D722C441-3606-485E-BD10-947229A29E25}"/>
                  </a:ext>
                </a:extLst>
              </p14:cNvPr>
              <p14:cNvContentPartPr/>
              <p14:nvPr/>
            </p14:nvContentPartPr>
            <p14:xfrm>
              <a:off x="9749694" y="4572962"/>
              <a:ext cx="222480" cy="240480"/>
            </p14:xfrm>
          </p:contentPart>
        </mc:Choice>
        <mc:Fallback>
          <p:pic>
            <p:nvPicPr>
              <p:cNvPr id="246" name="Ink 245">
                <a:extLst>
                  <a:ext uri="{FF2B5EF4-FFF2-40B4-BE49-F238E27FC236}">
                    <a16:creationId xmlns:a16="http://schemas.microsoft.com/office/drawing/2014/main" id="{D722C441-3606-485E-BD10-947229A29E25}"/>
                  </a:ext>
                </a:extLst>
              </p:cNvPr>
              <p:cNvPicPr/>
              <p:nvPr/>
            </p:nvPicPr>
            <p:blipFill>
              <a:blip r:embed="rId364"/>
              <a:stretch>
                <a:fillRect/>
              </a:stretch>
            </p:blipFill>
            <p:spPr>
              <a:xfrm>
                <a:off x="9740694" y="4563962"/>
                <a:ext cx="24012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5">
            <p14:nvContentPartPr>
              <p14:cNvPr id="265" name="Ink 264">
                <a:extLst>
                  <a:ext uri="{FF2B5EF4-FFF2-40B4-BE49-F238E27FC236}">
                    <a16:creationId xmlns:a16="http://schemas.microsoft.com/office/drawing/2014/main" id="{66906A3E-D42D-AD4A-6AFD-20257742476A}"/>
                  </a:ext>
                </a:extLst>
              </p14:cNvPr>
              <p14:cNvContentPartPr/>
              <p14:nvPr/>
            </p14:nvContentPartPr>
            <p14:xfrm>
              <a:off x="10303734" y="4118642"/>
              <a:ext cx="248760" cy="150120"/>
            </p14:xfrm>
          </p:contentPart>
        </mc:Choice>
        <mc:Fallback>
          <p:pic>
            <p:nvPicPr>
              <p:cNvPr id="265" name="Ink 264">
                <a:extLst>
                  <a:ext uri="{FF2B5EF4-FFF2-40B4-BE49-F238E27FC236}">
                    <a16:creationId xmlns:a16="http://schemas.microsoft.com/office/drawing/2014/main" id="{66906A3E-D42D-AD4A-6AFD-20257742476A}"/>
                  </a:ext>
                </a:extLst>
              </p:cNvPr>
              <p:cNvPicPr/>
              <p:nvPr/>
            </p:nvPicPr>
            <p:blipFill>
              <a:blip r:embed="rId366"/>
              <a:stretch>
                <a:fillRect/>
              </a:stretch>
            </p:blipFill>
            <p:spPr>
              <a:xfrm>
                <a:off x="10295094" y="4110002"/>
                <a:ext cx="26640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7">
            <p14:nvContentPartPr>
              <p14:cNvPr id="266" name="Ink 265">
                <a:extLst>
                  <a:ext uri="{FF2B5EF4-FFF2-40B4-BE49-F238E27FC236}">
                    <a16:creationId xmlns:a16="http://schemas.microsoft.com/office/drawing/2014/main" id="{52C64831-B84B-23B5-087B-5F01254845D3}"/>
                  </a:ext>
                </a:extLst>
              </p14:cNvPr>
              <p14:cNvContentPartPr/>
              <p14:nvPr/>
            </p14:nvContentPartPr>
            <p14:xfrm>
              <a:off x="10349094" y="4167962"/>
              <a:ext cx="92880" cy="92880"/>
            </p14:xfrm>
          </p:contentPart>
        </mc:Choice>
        <mc:Fallback>
          <p:pic>
            <p:nvPicPr>
              <p:cNvPr id="266" name="Ink 265">
                <a:extLst>
                  <a:ext uri="{FF2B5EF4-FFF2-40B4-BE49-F238E27FC236}">
                    <a16:creationId xmlns:a16="http://schemas.microsoft.com/office/drawing/2014/main" id="{52C64831-B84B-23B5-087B-5F01254845D3}"/>
                  </a:ext>
                </a:extLst>
              </p:cNvPr>
              <p:cNvPicPr/>
              <p:nvPr/>
            </p:nvPicPr>
            <p:blipFill>
              <a:blip r:embed="rId368"/>
              <a:stretch>
                <a:fillRect/>
              </a:stretch>
            </p:blipFill>
            <p:spPr>
              <a:xfrm>
                <a:off x="10340454" y="4159322"/>
                <a:ext cx="110520" cy="11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9">
            <p14:nvContentPartPr>
              <p14:cNvPr id="267" name="Ink 266">
                <a:extLst>
                  <a:ext uri="{FF2B5EF4-FFF2-40B4-BE49-F238E27FC236}">
                    <a16:creationId xmlns:a16="http://schemas.microsoft.com/office/drawing/2014/main" id="{50E5B9C4-7607-6E1B-6D4B-010A7856112F}"/>
                  </a:ext>
                </a:extLst>
              </p14:cNvPr>
              <p14:cNvContentPartPr/>
              <p14:nvPr/>
            </p14:nvContentPartPr>
            <p14:xfrm>
              <a:off x="9957414" y="4210802"/>
              <a:ext cx="128520" cy="43200"/>
            </p14:xfrm>
          </p:contentPart>
        </mc:Choice>
        <mc:Fallback>
          <p:pic>
            <p:nvPicPr>
              <p:cNvPr id="267" name="Ink 266">
                <a:extLst>
                  <a:ext uri="{FF2B5EF4-FFF2-40B4-BE49-F238E27FC236}">
                    <a16:creationId xmlns:a16="http://schemas.microsoft.com/office/drawing/2014/main" id="{50E5B9C4-7607-6E1B-6D4B-010A7856112F}"/>
                  </a:ext>
                </a:extLst>
              </p:cNvPr>
              <p:cNvPicPr/>
              <p:nvPr/>
            </p:nvPicPr>
            <p:blipFill>
              <a:blip r:embed="rId370"/>
              <a:stretch>
                <a:fillRect/>
              </a:stretch>
            </p:blipFill>
            <p:spPr>
              <a:xfrm>
                <a:off x="9948414" y="4202162"/>
                <a:ext cx="146160" cy="6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1">
            <p14:nvContentPartPr>
              <p14:cNvPr id="268" name="Ink 267">
                <a:extLst>
                  <a:ext uri="{FF2B5EF4-FFF2-40B4-BE49-F238E27FC236}">
                    <a16:creationId xmlns:a16="http://schemas.microsoft.com/office/drawing/2014/main" id="{E5E5BB77-B393-EA9A-1E6A-0F9AB29CFE20}"/>
                  </a:ext>
                </a:extLst>
              </p14:cNvPr>
              <p14:cNvContentPartPr/>
              <p14:nvPr/>
            </p14:nvContentPartPr>
            <p14:xfrm>
              <a:off x="10058214" y="4211882"/>
              <a:ext cx="48600" cy="104040"/>
            </p14:xfrm>
          </p:contentPart>
        </mc:Choice>
        <mc:Fallback>
          <p:pic>
            <p:nvPicPr>
              <p:cNvPr id="268" name="Ink 267">
                <a:extLst>
                  <a:ext uri="{FF2B5EF4-FFF2-40B4-BE49-F238E27FC236}">
                    <a16:creationId xmlns:a16="http://schemas.microsoft.com/office/drawing/2014/main" id="{E5E5BB77-B393-EA9A-1E6A-0F9AB29CFE20}"/>
                  </a:ext>
                </a:extLst>
              </p:cNvPr>
              <p:cNvPicPr/>
              <p:nvPr/>
            </p:nvPicPr>
            <p:blipFill>
              <a:blip r:embed="rId372"/>
              <a:stretch>
                <a:fillRect/>
              </a:stretch>
            </p:blipFill>
            <p:spPr>
              <a:xfrm>
                <a:off x="10049574" y="4203242"/>
                <a:ext cx="66240" cy="12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3">
            <p14:nvContentPartPr>
              <p14:cNvPr id="269" name="Ink 268">
                <a:extLst>
                  <a:ext uri="{FF2B5EF4-FFF2-40B4-BE49-F238E27FC236}">
                    <a16:creationId xmlns:a16="http://schemas.microsoft.com/office/drawing/2014/main" id="{DB5A9D8E-33DA-37E8-3926-6ED72A62C79B}"/>
                  </a:ext>
                </a:extLst>
              </p14:cNvPr>
              <p14:cNvContentPartPr/>
              <p14:nvPr/>
            </p14:nvContentPartPr>
            <p14:xfrm>
              <a:off x="9909894" y="4000562"/>
              <a:ext cx="96120" cy="165600"/>
            </p14:xfrm>
          </p:contentPart>
        </mc:Choice>
        <mc:Fallback>
          <p:pic>
            <p:nvPicPr>
              <p:cNvPr id="269" name="Ink 268">
                <a:extLst>
                  <a:ext uri="{FF2B5EF4-FFF2-40B4-BE49-F238E27FC236}">
                    <a16:creationId xmlns:a16="http://schemas.microsoft.com/office/drawing/2014/main" id="{DB5A9D8E-33DA-37E8-3926-6ED72A62C79B}"/>
                  </a:ext>
                </a:extLst>
              </p:cNvPr>
              <p:cNvPicPr/>
              <p:nvPr/>
            </p:nvPicPr>
            <p:blipFill>
              <a:blip r:embed="rId374"/>
              <a:stretch>
                <a:fillRect/>
              </a:stretch>
            </p:blipFill>
            <p:spPr>
              <a:xfrm>
                <a:off x="9901254" y="3991922"/>
                <a:ext cx="113760" cy="183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5">
            <p14:nvContentPartPr>
              <p14:cNvPr id="270" name="Ink 269">
                <a:extLst>
                  <a:ext uri="{FF2B5EF4-FFF2-40B4-BE49-F238E27FC236}">
                    <a16:creationId xmlns:a16="http://schemas.microsoft.com/office/drawing/2014/main" id="{E3030629-DCCB-4935-47BF-5F3BDA2D809C}"/>
                  </a:ext>
                </a:extLst>
              </p14:cNvPr>
              <p14:cNvContentPartPr/>
              <p14:nvPr/>
            </p14:nvContentPartPr>
            <p14:xfrm>
              <a:off x="9934374" y="4070042"/>
              <a:ext cx="90720" cy="49320"/>
            </p14:xfrm>
          </p:contentPart>
        </mc:Choice>
        <mc:Fallback>
          <p:pic>
            <p:nvPicPr>
              <p:cNvPr id="270" name="Ink 269">
                <a:extLst>
                  <a:ext uri="{FF2B5EF4-FFF2-40B4-BE49-F238E27FC236}">
                    <a16:creationId xmlns:a16="http://schemas.microsoft.com/office/drawing/2014/main" id="{E3030629-DCCB-4935-47BF-5F3BDA2D809C}"/>
                  </a:ext>
                </a:extLst>
              </p:cNvPr>
              <p:cNvPicPr/>
              <p:nvPr/>
            </p:nvPicPr>
            <p:blipFill>
              <a:blip r:embed="rId376"/>
              <a:stretch>
                <a:fillRect/>
              </a:stretch>
            </p:blipFill>
            <p:spPr>
              <a:xfrm>
                <a:off x="9925374" y="4061042"/>
                <a:ext cx="10836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7">
            <p14:nvContentPartPr>
              <p14:cNvPr id="271" name="Ink 270">
                <a:extLst>
                  <a:ext uri="{FF2B5EF4-FFF2-40B4-BE49-F238E27FC236}">
                    <a16:creationId xmlns:a16="http://schemas.microsoft.com/office/drawing/2014/main" id="{058FACCC-4763-195C-30D0-B12CFE857B00}"/>
                  </a:ext>
                </a:extLst>
              </p14:cNvPr>
              <p14:cNvContentPartPr/>
              <p14:nvPr/>
            </p14:nvContentPartPr>
            <p14:xfrm>
              <a:off x="10291134" y="3907682"/>
              <a:ext cx="37080" cy="110880"/>
            </p14:xfrm>
          </p:contentPart>
        </mc:Choice>
        <mc:Fallback>
          <p:pic>
            <p:nvPicPr>
              <p:cNvPr id="271" name="Ink 270">
                <a:extLst>
                  <a:ext uri="{FF2B5EF4-FFF2-40B4-BE49-F238E27FC236}">
                    <a16:creationId xmlns:a16="http://schemas.microsoft.com/office/drawing/2014/main" id="{058FACCC-4763-195C-30D0-B12CFE857B00}"/>
                  </a:ext>
                </a:extLst>
              </p:cNvPr>
              <p:cNvPicPr/>
              <p:nvPr/>
            </p:nvPicPr>
            <p:blipFill>
              <a:blip r:embed="rId378"/>
              <a:stretch>
                <a:fillRect/>
              </a:stretch>
            </p:blipFill>
            <p:spPr>
              <a:xfrm>
                <a:off x="10282494" y="3898682"/>
                <a:ext cx="54720" cy="12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9">
            <p14:nvContentPartPr>
              <p14:cNvPr id="272" name="Ink 271">
                <a:extLst>
                  <a:ext uri="{FF2B5EF4-FFF2-40B4-BE49-F238E27FC236}">
                    <a16:creationId xmlns:a16="http://schemas.microsoft.com/office/drawing/2014/main" id="{32A37124-D5F5-AE9F-C332-1511419F76D4}"/>
                  </a:ext>
                </a:extLst>
              </p14:cNvPr>
              <p14:cNvContentPartPr/>
              <p14:nvPr/>
            </p14:nvContentPartPr>
            <p14:xfrm>
              <a:off x="10271694" y="3886802"/>
              <a:ext cx="126720" cy="140040"/>
            </p14:xfrm>
          </p:contentPart>
        </mc:Choice>
        <mc:Fallback>
          <p:pic>
            <p:nvPicPr>
              <p:cNvPr id="272" name="Ink 271">
                <a:extLst>
                  <a:ext uri="{FF2B5EF4-FFF2-40B4-BE49-F238E27FC236}">
                    <a16:creationId xmlns:a16="http://schemas.microsoft.com/office/drawing/2014/main" id="{32A37124-D5F5-AE9F-C332-1511419F76D4}"/>
                  </a:ext>
                </a:extLst>
              </p:cNvPr>
              <p:cNvPicPr/>
              <p:nvPr/>
            </p:nvPicPr>
            <p:blipFill>
              <a:blip r:embed="rId380"/>
              <a:stretch>
                <a:fillRect/>
              </a:stretch>
            </p:blipFill>
            <p:spPr>
              <a:xfrm>
                <a:off x="10262694" y="3877802"/>
                <a:ext cx="1443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1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9569F3F4-4128-3E75-6CA8-DC0FBECF9BA5}"/>
                  </a:ext>
                </a:extLst>
              </p14:cNvPr>
              <p14:cNvContentPartPr/>
              <p14:nvPr/>
            </p14:nvContentPartPr>
            <p14:xfrm>
              <a:off x="10211934" y="4392242"/>
              <a:ext cx="215280" cy="321120"/>
            </p14:xfrm>
          </p:contentPart>
        </mc:Choice>
        <mc:Fallback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9569F3F4-4128-3E75-6CA8-DC0FBECF9BA5}"/>
                  </a:ext>
                </a:extLst>
              </p:cNvPr>
              <p:cNvPicPr/>
              <p:nvPr/>
            </p:nvPicPr>
            <p:blipFill>
              <a:blip r:embed="rId382"/>
              <a:stretch>
                <a:fillRect/>
              </a:stretch>
            </p:blipFill>
            <p:spPr>
              <a:xfrm>
                <a:off x="10203294" y="4383602"/>
                <a:ext cx="232920" cy="33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3">
            <p14:nvContentPartPr>
              <p14:cNvPr id="275" name="Ink 274">
                <a:extLst>
                  <a:ext uri="{FF2B5EF4-FFF2-40B4-BE49-F238E27FC236}">
                    <a16:creationId xmlns:a16="http://schemas.microsoft.com/office/drawing/2014/main" id="{719C799B-3A73-8812-0263-D43071BA10D3}"/>
                  </a:ext>
                </a:extLst>
              </p14:cNvPr>
              <p14:cNvContentPartPr/>
              <p14:nvPr/>
            </p14:nvContentPartPr>
            <p14:xfrm>
              <a:off x="10512174" y="4277042"/>
              <a:ext cx="450000" cy="509400"/>
            </p14:xfrm>
          </p:contentPart>
        </mc:Choice>
        <mc:Fallback>
          <p:pic>
            <p:nvPicPr>
              <p:cNvPr id="275" name="Ink 274">
                <a:extLst>
                  <a:ext uri="{FF2B5EF4-FFF2-40B4-BE49-F238E27FC236}">
                    <a16:creationId xmlns:a16="http://schemas.microsoft.com/office/drawing/2014/main" id="{719C799B-3A73-8812-0263-D43071BA10D3}"/>
                  </a:ext>
                </a:extLst>
              </p:cNvPr>
              <p:cNvPicPr/>
              <p:nvPr/>
            </p:nvPicPr>
            <p:blipFill>
              <a:blip r:embed="rId384"/>
              <a:stretch>
                <a:fillRect/>
              </a:stretch>
            </p:blipFill>
            <p:spPr>
              <a:xfrm>
                <a:off x="10503174" y="4268402"/>
                <a:ext cx="467640" cy="5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5">
            <p14:nvContentPartPr>
              <p14:cNvPr id="276" name="Ink 275">
                <a:extLst>
                  <a:ext uri="{FF2B5EF4-FFF2-40B4-BE49-F238E27FC236}">
                    <a16:creationId xmlns:a16="http://schemas.microsoft.com/office/drawing/2014/main" id="{5AC7AE72-8250-91D1-96D8-5CBEC609F1A4}"/>
                  </a:ext>
                </a:extLst>
              </p14:cNvPr>
              <p14:cNvContentPartPr/>
              <p14:nvPr/>
            </p14:nvContentPartPr>
            <p14:xfrm>
              <a:off x="10906014" y="4291442"/>
              <a:ext cx="172440" cy="131400"/>
            </p14:xfrm>
          </p:contentPart>
        </mc:Choice>
        <mc:Fallback>
          <p:pic>
            <p:nvPicPr>
              <p:cNvPr id="276" name="Ink 275">
                <a:extLst>
                  <a:ext uri="{FF2B5EF4-FFF2-40B4-BE49-F238E27FC236}">
                    <a16:creationId xmlns:a16="http://schemas.microsoft.com/office/drawing/2014/main" id="{5AC7AE72-8250-91D1-96D8-5CBEC609F1A4}"/>
                  </a:ext>
                </a:extLst>
              </p:cNvPr>
              <p:cNvPicPr/>
              <p:nvPr/>
            </p:nvPicPr>
            <p:blipFill>
              <a:blip r:embed="rId386"/>
              <a:stretch>
                <a:fillRect/>
              </a:stretch>
            </p:blipFill>
            <p:spPr>
              <a:xfrm>
                <a:off x="10897374" y="4282802"/>
                <a:ext cx="19008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7">
            <p14:nvContentPartPr>
              <p14:cNvPr id="277" name="Ink 276">
                <a:extLst>
                  <a:ext uri="{FF2B5EF4-FFF2-40B4-BE49-F238E27FC236}">
                    <a16:creationId xmlns:a16="http://schemas.microsoft.com/office/drawing/2014/main" id="{23E29A73-F86C-BC22-3CCC-5621F1200565}"/>
                  </a:ext>
                </a:extLst>
              </p14:cNvPr>
              <p14:cNvContentPartPr/>
              <p14:nvPr/>
            </p14:nvContentPartPr>
            <p14:xfrm>
              <a:off x="11087454" y="4125122"/>
              <a:ext cx="267480" cy="208080"/>
            </p14:xfrm>
          </p:contentPart>
        </mc:Choice>
        <mc:Fallback>
          <p:pic>
            <p:nvPicPr>
              <p:cNvPr id="277" name="Ink 276">
                <a:extLst>
                  <a:ext uri="{FF2B5EF4-FFF2-40B4-BE49-F238E27FC236}">
                    <a16:creationId xmlns:a16="http://schemas.microsoft.com/office/drawing/2014/main" id="{23E29A73-F86C-BC22-3CCC-5621F1200565}"/>
                  </a:ext>
                </a:extLst>
              </p:cNvPr>
              <p:cNvPicPr/>
              <p:nvPr/>
            </p:nvPicPr>
            <p:blipFill>
              <a:blip r:embed="rId388"/>
              <a:stretch>
                <a:fillRect/>
              </a:stretch>
            </p:blipFill>
            <p:spPr>
              <a:xfrm>
                <a:off x="11078454" y="4116482"/>
                <a:ext cx="285120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9">
            <p14:nvContentPartPr>
              <p14:cNvPr id="278" name="Ink 277">
                <a:extLst>
                  <a:ext uri="{FF2B5EF4-FFF2-40B4-BE49-F238E27FC236}">
                    <a16:creationId xmlns:a16="http://schemas.microsoft.com/office/drawing/2014/main" id="{DEB26021-6E85-039E-4A85-8452EC166C29}"/>
                  </a:ext>
                </a:extLst>
              </p14:cNvPr>
              <p14:cNvContentPartPr/>
              <p14:nvPr/>
            </p14:nvContentPartPr>
            <p14:xfrm>
              <a:off x="11296614" y="4130882"/>
              <a:ext cx="88560" cy="69480"/>
            </p14:xfrm>
          </p:contentPart>
        </mc:Choice>
        <mc:Fallback>
          <p:pic>
            <p:nvPicPr>
              <p:cNvPr id="278" name="Ink 277">
                <a:extLst>
                  <a:ext uri="{FF2B5EF4-FFF2-40B4-BE49-F238E27FC236}">
                    <a16:creationId xmlns:a16="http://schemas.microsoft.com/office/drawing/2014/main" id="{DEB26021-6E85-039E-4A85-8452EC166C29}"/>
                  </a:ext>
                </a:extLst>
              </p:cNvPr>
              <p:cNvPicPr/>
              <p:nvPr/>
            </p:nvPicPr>
            <p:blipFill>
              <a:blip r:embed="rId390"/>
              <a:stretch>
                <a:fillRect/>
              </a:stretch>
            </p:blipFill>
            <p:spPr>
              <a:xfrm>
                <a:off x="11287614" y="4121882"/>
                <a:ext cx="10620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1">
            <p14:nvContentPartPr>
              <p14:cNvPr id="279" name="Ink 278">
                <a:extLst>
                  <a:ext uri="{FF2B5EF4-FFF2-40B4-BE49-F238E27FC236}">
                    <a16:creationId xmlns:a16="http://schemas.microsoft.com/office/drawing/2014/main" id="{4EE73C33-71D1-C22C-B66A-FB752BF74E95}"/>
                  </a:ext>
                </a:extLst>
              </p14:cNvPr>
              <p14:cNvContentPartPr/>
              <p14:nvPr/>
            </p14:nvContentPartPr>
            <p14:xfrm>
              <a:off x="11584974" y="3747482"/>
              <a:ext cx="308880" cy="295560"/>
            </p14:xfrm>
          </p:contentPart>
        </mc:Choice>
        <mc:Fallback>
          <p:pic>
            <p:nvPicPr>
              <p:cNvPr id="279" name="Ink 278">
                <a:extLst>
                  <a:ext uri="{FF2B5EF4-FFF2-40B4-BE49-F238E27FC236}">
                    <a16:creationId xmlns:a16="http://schemas.microsoft.com/office/drawing/2014/main" id="{4EE73C33-71D1-C22C-B66A-FB752BF74E95}"/>
                  </a:ext>
                </a:extLst>
              </p:cNvPr>
              <p:cNvPicPr/>
              <p:nvPr/>
            </p:nvPicPr>
            <p:blipFill>
              <a:blip r:embed="rId392"/>
              <a:stretch>
                <a:fillRect/>
              </a:stretch>
            </p:blipFill>
            <p:spPr>
              <a:xfrm>
                <a:off x="11575974" y="3738842"/>
                <a:ext cx="32652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3">
            <p14:nvContentPartPr>
              <p14:cNvPr id="280" name="Ink 279">
                <a:extLst>
                  <a:ext uri="{FF2B5EF4-FFF2-40B4-BE49-F238E27FC236}">
                    <a16:creationId xmlns:a16="http://schemas.microsoft.com/office/drawing/2014/main" id="{FE02189D-164A-ECEC-C26D-52877BA86AE5}"/>
                  </a:ext>
                </a:extLst>
              </p14:cNvPr>
              <p14:cNvContentPartPr/>
              <p14:nvPr/>
            </p14:nvContentPartPr>
            <p14:xfrm>
              <a:off x="11926974" y="3525002"/>
              <a:ext cx="369000" cy="294480"/>
            </p14:xfrm>
          </p:contentPart>
        </mc:Choice>
        <mc:Fallback>
          <p:pic>
            <p:nvPicPr>
              <p:cNvPr id="280" name="Ink 279">
                <a:extLst>
                  <a:ext uri="{FF2B5EF4-FFF2-40B4-BE49-F238E27FC236}">
                    <a16:creationId xmlns:a16="http://schemas.microsoft.com/office/drawing/2014/main" id="{FE02189D-164A-ECEC-C26D-52877BA86AE5}"/>
                  </a:ext>
                </a:extLst>
              </p:cNvPr>
              <p:cNvPicPr/>
              <p:nvPr/>
            </p:nvPicPr>
            <p:blipFill>
              <a:blip r:embed="rId394"/>
              <a:stretch>
                <a:fillRect/>
              </a:stretch>
            </p:blipFill>
            <p:spPr>
              <a:xfrm>
                <a:off x="11918334" y="3516002"/>
                <a:ext cx="38664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5">
            <p14:nvContentPartPr>
              <p14:cNvPr id="281" name="Ink 280">
                <a:extLst>
                  <a:ext uri="{FF2B5EF4-FFF2-40B4-BE49-F238E27FC236}">
                    <a16:creationId xmlns:a16="http://schemas.microsoft.com/office/drawing/2014/main" id="{6CF8E3D8-29C5-4FAB-AAD7-17BECD0CB9C3}"/>
                  </a:ext>
                </a:extLst>
              </p14:cNvPr>
              <p14:cNvContentPartPr/>
              <p14:nvPr/>
            </p14:nvContentPartPr>
            <p14:xfrm>
              <a:off x="10611174" y="4398362"/>
              <a:ext cx="764280" cy="587880"/>
            </p14:xfrm>
          </p:contentPart>
        </mc:Choice>
        <mc:Fallback>
          <p:pic>
            <p:nvPicPr>
              <p:cNvPr id="281" name="Ink 280">
                <a:extLst>
                  <a:ext uri="{FF2B5EF4-FFF2-40B4-BE49-F238E27FC236}">
                    <a16:creationId xmlns:a16="http://schemas.microsoft.com/office/drawing/2014/main" id="{6CF8E3D8-29C5-4FAB-AAD7-17BECD0CB9C3}"/>
                  </a:ext>
                </a:extLst>
              </p:cNvPr>
              <p:cNvPicPr/>
              <p:nvPr/>
            </p:nvPicPr>
            <p:blipFill>
              <a:blip r:embed="rId396"/>
              <a:stretch>
                <a:fillRect/>
              </a:stretch>
            </p:blipFill>
            <p:spPr>
              <a:xfrm>
                <a:off x="10602534" y="4389722"/>
                <a:ext cx="781920" cy="60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7">
            <p14:nvContentPartPr>
              <p14:cNvPr id="282" name="Ink 281">
                <a:extLst>
                  <a:ext uri="{FF2B5EF4-FFF2-40B4-BE49-F238E27FC236}">
                    <a16:creationId xmlns:a16="http://schemas.microsoft.com/office/drawing/2014/main" id="{01544B37-0EC5-2B18-49EF-760D8065EE4B}"/>
                  </a:ext>
                </a:extLst>
              </p14:cNvPr>
              <p14:cNvContentPartPr/>
              <p14:nvPr/>
            </p14:nvContentPartPr>
            <p14:xfrm>
              <a:off x="11493894" y="4413122"/>
              <a:ext cx="32760" cy="36720"/>
            </p14:xfrm>
          </p:contentPart>
        </mc:Choice>
        <mc:Fallback>
          <p:pic>
            <p:nvPicPr>
              <p:cNvPr id="282" name="Ink 281">
                <a:extLst>
                  <a:ext uri="{FF2B5EF4-FFF2-40B4-BE49-F238E27FC236}">
                    <a16:creationId xmlns:a16="http://schemas.microsoft.com/office/drawing/2014/main" id="{01544B37-0EC5-2B18-49EF-760D8065EE4B}"/>
                  </a:ext>
                </a:extLst>
              </p:cNvPr>
              <p:cNvPicPr/>
              <p:nvPr/>
            </p:nvPicPr>
            <p:blipFill>
              <a:blip r:embed="rId398"/>
              <a:stretch>
                <a:fillRect/>
              </a:stretch>
            </p:blipFill>
            <p:spPr>
              <a:xfrm>
                <a:off x="11485254" y="4404482"/>
                <a:ext cx="50400" cy="54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89" name="Group 288">
            <a:extLst>
              <a:ext uri="{FF2B5EF4-FFF2-40B4-BE49-F238E27FC236}">
                <a16:creationId xmlns:a16="http://schemas.microsoft.com/office/drawing/2014/main" id="{FADB92DF-2053-068B-DAD4-925F8016FE54}"/>
              </a:ext>
            </a:extLst>
          </p:cNvPr>
          <p:cNvGrpSpPr/>
          <p:nvPr/>
        </p:nvGrpSpPr>
        <p:grpSpPr>
          <a:xfrm>
            <a:off x="12196974" y="5443802"/>
            <a:ext cx="412920" cy="306000"/>
            <a:chOff x="12196974" y="5443802"/>
            <a:chExt cx="412920" cy="30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9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D74D3C92-4BDC-F2D7-8269-6C39F6BF9102}"/>
                    </a:ext>
                  </a:extLst>
                </p14:cNvPr>
                <p14:cNvContentPartPr/>
                <p14:nvPr/>
              </p14:nvContentPartPr>
              <p14:xfrm>
                <a:off x="12499014" y="5562242"/>
                <a:ext cx="110880" cy="113760"/>
              </p14:xfrm>
            </p:contentPart>
          </mc:Choice>
          <mc:Fallback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D74D3C92-4BDC-F2D7-8269-6C39F6BF9102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12490014" y="5553242"/>
                  <a:ext cx="1285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1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CB33CF38-4D85-733D-DCDC-7342B6A57A33}"/>
                    </a:ext>
                  </a:extLst>
                </p14:cNvPr>
                <p14:cNvContentPartPr/>
                <p14:nvPr/>
              </p14:nvContentPartPr>
              <p14:xfrm>
                <a:off x="12572814" y="5443802"/>
                <a:ext cx="21960" cy="269640"/>
              </p14:xfrm>
            </p:contentPart>
          </mc:Choice>
          <mc:Fallback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CB33CF38-4D85-733D-DCDC-7342B6A57A33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12564174" y="5434802"/>
                  <a:ext cx="396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3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23FB21CB-BB32-D281-228F-6620DB74CFC5}"/>
                    </a:ext>
                  </a:extLst>
                </p14:cNvPr>
                <p14:cNvContentPartPr/>
                <p14:nvPr/>
              </p14:nvContentPartPr>
              <p14:xfrm>
                <a:off x="12196974" y="5703002"/>
                <a:ext cx="133560" cy="36720"/>
              </p14:xfrm>
            </p:contentPart>
          </mc:Choice>
          <mc:Fallback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23FB21CB-BB32-D281-228F-6620DB74CFC5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12187974" y="5694002"/>
                  <a:ext cx="15120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3CAAD0F6-560E-B987-D9B7-85E726CFD579}"/>
                    </a:ext>
                  </a:extLst>
                </p14:cNvPr>
                <p14:cNvContentPartPr/>
                <p14:nvPr/>
              </p14:nvContentPartPr>
              <p14:xfrm>
                <a:off x="12258534" y="5739722"/>
                <a:ext cx="48240" cy="10080"/>
              </p14:xfrm>
            </p:contentPart>
          </mc:Choice>
          <mc:Fallback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3CAAD0F6-560E-B987-D9B7-85E726CFD579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12249534" y="5730722"/>
                  <a:ext cx="658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7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251D0E2E-50D8-131B-2847-D47EB1CEF876}"/>
                    </a:ext>
                  </a:extLst>
                </p14:cNvPr>
                <p14:cNvContentPartPr/>
                <p14:nvPr/>
              </p14:nvContentPartPr>
              <p14:xfrm>
                <a:off x="12284814" y="5726042"/>
                <a:ext cx="70200" cy="16920"/>
              </p14:xfrm>
            </p:contentPart>
          </mc:Choice>
          <mc:Fallback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251D0E2E-50D8-131B-2847-D47EB1CEF876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12276174" y="5717042"/>
                  <a:ext cx="87840" cy="34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5" name="Group 294">
            <a:extLst>
              <a:ext uri="{FF2B5EF4-FFF2-40B4-BE49-F238E27FC236}">
                <a16:creationId xmlns:a16="http://schemas.microsoft.com/office/drawing/2014/main" id="{3D78449E-AC7A-C11B-8A1A-9FB83E315748}"/>
              </a:ext>
            </a:extLst>
          </p:cNvPr>
          <p:cNvGrpSpPr/>
          <p:nvPr/>
        </p:nvGrpSpPr>
        <p:grpSpPr>
          <a:xfrm>
            <a:off x="10169814" y="4724522"/>
            <a:ext cx="1341000" cy="1466640"/>
            <a:chOff x="10169814" y="4724522"/>
            <a:chExt cx="1341000" cy="1466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09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FCB1A76D-3CA3-87F4-F1CE-ECA60DF33422}"/>
                    </a:ext>
                  </a:extLst>
                </p14:cNvPr>
                <p14:cNvContentPartPr/>
                <p14:nvPr/>
              </p14:nvContentPartPr>
              <p14:xfrm>
                <a:off x="10731774" y="6163442"/>
                <a:ext cx="10080" cy="27720"/>
              </p14:xfrm>
            </p:contentPart>
          </mc:Choice>
          <mc:Fallback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FCB1A76D-3CA3-87F4-F1CE-ECA60DF33422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10722774" y="6154802"/>
                  <a:ext cx="277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1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B3BF758B-4FB8-0234-5091-9C5DEE59DFA4}"/>
                    </a:ext>
                  </a:extLst>
                </p14:cNvPr>
                <p14:cNvContentPartPr/>
                <p14:nvPr/>
              </p14:nvContentPartPr>
              <p14:xfrm>
                <a:off x="10368534" y="5629562"/>
                <a:ext cx="385920" cy="53316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B3BF758B-4FB8-0234-5091-9C5DEE59DFA4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10359894" y="5620922"/>
                  <a:ext cx="40356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3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F30ABC60-7BE4-46B6-742C-65780FDF4CFE}"/>
                    </a:ext>
                  </a:extLst>
                </p14:cNvPr>
                <p14:cNvContentPartPr/>
                <p14:nvPr/>
              </p14:nvContentPartPr>
              <p14:xfrm>
                <a:off x="10169814" y="4724522"/>
                <a:ext cx="261000" cy="1005840"/>
              </p14:xfrm>
            </p:contentPart>
          </mc:Choice>
          <mc:Fallback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F30ABC60-7BE4-46B6-742C-65780FDF4CFE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10161174" y="4715882"/>
                  <a:ext cx="278640" cy="10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5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7F213019-36EF-4D74-6FD9-070F250210BE}"/>
                    </a:ext>
                  </a:extLst>
                </p14:cNvPr>
                <p14:cNvContentPartPr/>
                <p14:nvPr/>
              </p14:nvContentPartPr>
              <p14:xfrm>
                <a:off x="10737174" y="6068762"/>
                <a:ext cx="41400" cy="73800"/>
              </p14:xfrm>
            </p:contentPart>
          </mc:Choice>
          <mc:Fallback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7F213019-36EF-4D74-6FD9-070F250210BE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10728534" y="6059762"/>
                  <a:ext cx="5904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7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1CA93CEE-9593-723A-6C24-799BFC05F083}"/>
                    </a:ext>
                  </a:extLst>
                </p14:cNvPr>
                <p14:cNvContentPartPr/>
                <p14:nvPr/>
              </p14:nvContentPartPr>
              <p14:xfrm>
                <a:off x="10720974" y="5904242"/>
                <a:ext cx="162720" cy="203760"/>
              </p14:xfrm>
            </p:contentPart>
          </mc:Choice>
          <mc:Fallback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1CA93CEE-9593-723A-6C24-799BFC05F083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10712334" y="5895242"/>
                  <a:ext cx="18036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9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FD9D9D0-2957-B7D4-635F-297F9BD74633}"/>
                    </a:ext>
                  </a:extLst>
                </p14:cNvPr>
                <p14:cNvContentPartPr/>
                <p14:nvPr/>
              </p14:nvContentPartPr>
              <p14:xfrm>
                <a:off x="10958214" y="5825402"/>
                <a:ext cx="39960" cy="68760"/>
              </p14:xfrm>
            </p:contentPart>
          </mc:Choice>
          <mc:Fallback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FD9D9D0-2957-B7D4-635F-297F9BD74633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10949214" y="5816402"/>
                  <a:ext cx="57600" cy="8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1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E30B2B77-870C-AAFF-7975-0EBF28AD34A1}"/>
                    </a:ext>
                  </a:extLst>
                </p14:cNvPr>
                <p14:cNvContentPartPr/>
                <p14:nvPr/>
              </p14:nvContentPartPr>
              <p14:xfrm>
                <a:off x="10947774" y="5750162"/>
                <a:ext cx="22680" cy="3600"/>
              </p14:xfrm>
            </p:contentPart>
          </mc:Choice>
          <mc:Fallback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E30B2B77-870C-AAFF-7975-0EBF28AD34A1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10938774" y="5741162"/>
                  <a:ext cx="4032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3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364BD3C6-0335-F5BB-9C35-A596C9A39B08}"/>
                    </a:ext>
                  </a:extLst>
                </p14:cNvPr>
                <p14:cNvContentPartPr/>
                <p14:nvPr/>
              </p14:nvContentPartPr>
              <p14:xfrm>
                <a:off x="11055774" y="5389442"/>
                <a:ext cx="455040" cy="423720"/>
              </p14:xfrm>
            </p:contentPart>
          </mc:Choice>
          <mc:Fallback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364BD3C6-0335-F5BB-9C35-A596C9A39B08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11047134" y="5380802"/>
                  <a:ext cx="472680" cy="44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25">
            <p14:nvContentPartPr>
              <p14:cNvPr id="296" name="Ink 295">
                <a:extLst>
                  <a:ext uri="{FF2B5EF4-FFF2-40B4-BE49-F238E27FC236}">
                    <a16:creationId xmlns:a16="http://schemas.microsoft.com/office/drawing/2014/main" id="{FF2BCDE9-5E00-D6A4-49A0-C5BBB6EEF3B6}"/>
                  </a:ext>
                </a:extLst>
              </p14:cNvPr>
              <p14:cNvContentPartPr/>
              <p14:nvPr/>
            </p14:nvContentPartPr>
            <p14:xfrm>
              <a:off x="10046334" y="4598522"/>
              <a:ext cx="366840" cy="191160"/>
            </p14:xfrm>
          </p:contentPart>
        </mc:Choice>
        <mc:Fallback>
          <p:pic>
            <p:nvPicPr>
              <p:cNvPr id="296" name="Ink 295">
                <a:extLst>
                  <a:ext uri="{FF2B5EF4-FFF2-40B4-BE49-F238E27FC236}">
                    <a16:creationId xmlns:a16="http://schemas.microsoft.com/office/drawing/2014/main" id="{FF2BCDE9-5E00-D6A4-49A0-C5BBB6EEF3B6}"/>
                  </a:ext>
                </a:extLst>
              </p:cNvPr>
              <p:cNvPicPr/>
              <p:nvPr/>
            </p:nvPicPr>
            <p:blipFill>
              <a:blip r:embed="rId426"/>
              <a:stretch>
                <a:fillRect/>
              </a:stretch>
            </p:blipFill>
            <p:spPr>
              <a:xfrm>
                <a:off x="10037334" y="4589882"/>
                <a:ext cx="384480" cy="208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4506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/>
          <p:nvPr/>
        </p:nvSpPr>
        <p:spPr>
          <a:xfrm>
            <a:off x="1561503" y="1061337"/>
            <a:ext cx="3831144" cy="37449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61" dirty="0">
              <a:latin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F03B3C-EF28-4262-9527-9DC0DFFF7359}"/>
              </a:ext>
            </a:extLst>
          </p:cNvPr>
          <p:cNvSpPr txBox="1"/>
          <p:nvPr/>
        </p:nvSpPr>
        <p:spPr>
          <a:xfrm>
            <a:off x="308342" y="70264"/>
            <a:ext cx="6744154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iii) Induced dipole </a:t>
            </a:r>
            <a:r>
              <a:rPr lang="en-US" sz="1932" dirty="0">
                <a:latin typeface="Arial" panose="020B0604020202020204" pitchFamily="34" charset="0"/>
              </a:rPr>
              <a:t>(often referred to as London Dispersion)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ECCB507D-B897-40B9-8C05-40E568C112E6}"/>
              </a:ext>
            </a:extLst>
          </p:cNvPr>
          <p:cNvGrpSpPr/>
          <p:nvPr/>
        </p:nvGrpSpPr>
        <p:grpSpPr>
          <a:xfrm>
            <a:off x="6050537" y="1831672"/>
            <a:ext cx="3679536" cy="2204253"/>
            <a:chOff x="7154679" y="3913426"/>
            <a:chExt cx="2757199" cy="2606040"/>
          </a:xfrm>
        </p:grpSpPr>
        <p:sp>
          <p:nvSpPr>
            <p:cNvPr id="53" name="object 10">
              <a:extLst>
                <a:ext uri="{FF2B5EF4-FFF2-40B4-BE49-F238E27FC236}">
                  <a16:creationId xmlns:a16="http://schemas.microsoft.com/office/drawing/2014/main" id="{BD191819-2F82-4959-93A5-93A3C67573A5}"/>
                </a:ext>
              </a:extLst>
            </p:cNvPr>
            <p:cNvSpPr/>
            <p:nvPr/>
          </p:nvSpPr>
          <p:spPr>
            <a:xfrm>
              <a:off x="7154679" y="3913426"/>
              <a:ext cx="0" cy="2606040"/>
            </a:xfrm>
            <a:custGeom>
              <a:avLst/>
              <a:gdLst/>
              <a:ahLst/>
              <a:cxnLst/>
              <a:rect l="l" t="t" r="r" b="b"/>
              <a:pathLst>
                <a:path h="2606040">
                  <a:moveTo>
                    <a:pt x="0" y="0"/>
                  </a:moveTo>
                  <a:lnTo>
                    <a:pt x="0" y="2605618"/>
                  </a:lnTo>
                </a:path>
              </a:pathLst>
            </a:custGeom>
            <a:ln w="8014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  <p:sp>
          <p:nvSpPr>
            <p:cNvPr id="54" name="object 11">
              <a:extLst>
                <a:ext uri="{FF2B5EF4-FFF2-40B4-BE49-F238E27FC236}">
                  <a16:creationId xmlns:a16="http://schemas.microsoft.com/office/drawing/2014/main" id="{E9F73D70-95B7-4918-B064-0AA54F197D79}"/>
                </a:ext>
              </a:extLst>
            </p:cNvPr>
            <p:cNvSpPr/>
            <p:nvPr/>
          </p:nvSpPr>
          <p:spPr>
            <a:xfrm>
              <a:off x="7171853" y="5233277"/>
              <a:ext cx="2740025" cy="0"/>
            </a:xfrm>
            <a:custGeom>
              <a:avLst/>
              <a:gdLst/>
              <a:ahLst/>
              <a:cxnLst/>
              <a:rect l="l" t="t" r="r" b="b"/>
              <a:pathLst>
                <a:path w="2740025">
                  <a:moveTo>
                    <a:pt x="0" y="0"/>
                  </a:moveTo>
                  <a:lnTo>
                    <a:pt x="2739577" y="0"/>
                  </a:lnTo>
                </a:path>
              </a:pathLst>
            </a:custGeom>
            <a:ln w="794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861" dirty="0">
                <a:latin typeface="Arial" panose="020B0604020202020204" pitchFamily="34" charset="0"/>
              </a:endParaRPr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5CCC844-16E7-4D10-BA6C-1BED98E849AA}"/>
              </a:ext>
            </a:extLst>
          </p:cNvPr>
          <p:cNvSpPr txBox="1"/>
          <p:nvPr/>
        </p:nvSpPr>
        <p:spPr>
          <a:xfrm>
            <a:off x="9877254" y="2754830"/>
            <a:ext cx="322524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dirty="0">
                <a:latin typeface="Arial" panose="020B0604020202020204" pitchFamily="34" charset="0"/>
              </a:rPr>
              <a:t>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2820CF-98E1-486D-9485-CDB44A095F88}"/>
              </a:ext>
            </a:extLst>
          </p:cNvPr>
          <p:cNvSpPr txBox="1"/>
          <p:nvPr/>
        </p:nvSpPr>
        <p:spPr>
          <a:xfrm>
            <a:off x="5584945" y="1546582"/>
            <a:ext cx="349776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dirty="0">
                <a:latin typeface="Arial" panose="020B0604020202020204" pitchFamily="34" charset="0"/>
              </a:rPr>
              <a:t>E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BE9347D2-76F7-5ADC-29CE-BDB3BA1D6A74}"/>
              </a:ext>
            </a:extLst>
          </p:cNvPr>
          <p:cNvGrpSpPr/>
          <p:nvPr/>
        </p:nvGrpSpPr>
        <p:grpSpPr>
          <a:xfrm>
            <a:off x="8744636" y="2010713"/>
            <a:ext cx="594449" cy="487538"/>
            <a:chOff x="12353105" y="4446611"/>
            <a:chExt cx="615526" cy="504824"/>
          </a:xfrm>
        </p:grpSpPr>
        <p:sp>
          <p:nvSpPr>
            <p:cNvPr id="108" name="Oval 107">
              <a:extLst>
                <a:ext uri="{FF2B5EF4-FFF2-40B4-BE49-F238E27FC236}">
                  <a16:creationId xmlns:a16="http://schemas.microsoft.com/office/drawing/2014/main" id="{E5CE427D-51D3-A8A1-BB09-956F44743C1F}"/>
                </a:ext>
              </a:extLst>
            </p:cNvPr>
            <p:cNvSpPr/>
            <p:nvPr/>
          </p:nvSpPr>
          <p:spPr>
            <a:xfrm>
              <a:off x="12353105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109" name="Oval 108">
              <a:extLst>
                <a:ext uri="{FF2B5EF4-FFF2-40B4-BE49-F238E27FC236}">
                  <a16:creationId xmlns:a16="http://schemas.microsoft.com/office/drawing/2014/main" id="{5719182B-6A26-DE8B-E03D-2233FB907A21}"/>
                </a:ext>
              </a:extLst>
            </p:cNvPr>
            <p:cNvSpPr/>
            <p:nvPr/>
          </p:nvSpPr>
          <p:spPr>
            <a:xfrm>
              <a:off x="12841637" y="4446611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1B9B35B2-EEB1-978B-9F18-E95D88A745FA}"/>
              </a:ext>
            </a:extLst>
          </p:cNvPr>
          <p:cNvGrpSpPr/>
          <p:nvPr/>
        </p:nvGrpSpPr>
        <p:grpSpPr>
          <a:xfrm>
            <a:off x="7423060" y="3985114"/>
            <a:ext cx="296558" cy="487538"/>
            <a:chOff x="10984670" y="6491017"/>
            <a:chExt cx="307073" cy="504824"/>
          </a:xfrm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E83A9B03-62FB-DBB5-1819-3D92B948D499}"/>
                </a:ext>
              </a:extLst>
            </p:cNvPr>
            <p:cNvSpPr/>
            <p:nvPr/>
          </p:nvSpPr>
          <p:spPr>
            <a:xfrm>
              <a:off x="10984670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C27A750F-CAB3-A2D5-62E7-A2EA887183D9}"/>
                </a:ext>
              </a:extLst>
            </p:cNvPr>
            <p:cNvSpPr/>
            <p:nvPr/>
          </p:nvSpPr>
          <p:spPr>
            <a:xfrm>
              <a:off x="11164749" y="6491017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AF4B4C1-00FA-05AC-C71F-A1CD12B7CEE2}"/>
              </a:ext>
            </a:extLst>
          </p:cNvPr>
          <p:cNvGrpSpPr/>
          <p:nvPr/>
        </p:nvGrpSpPr>
        <p:grpSpPr>
          <a:xfrm>
            <a:off x="6933627" y="1766944"/>
            <a:ext cx="195070" cy="487538"/>
            <a:chOff x="10477883" y="4194199"/>
            <a:chExt cx="201987" cy="504824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863DBB25-509F-B029-BA5E-A28AF99D5C15}"/>
                </a:ext>
              </a:extLst>
            </p:cNvPr>
            <p:cNvSpPr/>
            <p:nvPr/>
          </p:nvSpPr>
          <p:spPr>
            <a:xfrm>
              <a:off x="10477883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B93A658F-3600-DF3D-1CAF-52AB5B810D0F}"/>
                </a:ext>
              </a:extLst>
            </p:cNvPr>
            <p:cNvSpPr/>
            <p:nvPr/>
          </p:nvSpPr>
          <p:spPr>
            <a:xfrm>
              <a:off x="10552876" y="4194199"/>
              <a:ext cx="126994" cy="504824"/>
            </a:xfrm>
            <a:prstGeom prst="ellipse">
              <a:avLst/>
            </a:prstGeom>
            <a:solidFill>
              <a:schemeClr val="accent1">
                <a:lumMod val="20000"/>
                <a:lumOff val="80000"/>
                <a:alpha val="54000"/>
              </a:schemeClr>
            </a:solidFill>
            <a:ln>
              <a:solidFill>
                <a:schemeClr val="accent1">
                  <a:shade val="15000"/>
                  <a:alpha val="5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1"/>
            </a:p>
          </p:txBody>
        </p:sp>
      </p:grp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D15441-3A2F-07C2-0B1F-BA1B7955A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B5CA1F-4291-4F64-B998-8AB595D01B47}" type="datetime1">
              <a:rPr lang="en-US" smtClean="0"/>
              <a:t>8/17/2024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7BB0B6-A8AE-4AD7-CD38-D56141775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D60AE4-6FF2-3525-086F-98715D9D4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4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E667582-7A27-32E9-611F-C15C14C8DFF2}"/>
                  </a:ext>
                </a:extLst>
              </p14:cNvPr>
              <p14:cNvContentPartPr/>
              <p14:nvPr/>
            </p14:nvContentPartPr>
            <p14:xfrm>
              <a:off x="767830" y="484802"/>
              <a:ext cx="1210320" cy="5076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E667582-7A27-32E9-611F-C15C14C8DFF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8830" y="475802"/>
                <a:ext cx="1227960" cy="6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89B539FA-3B6B-D49C-8757-4789FC573FDC}"/>
              </a:ext>
            </a:extLst>
          </p:cNvPr>
          <p:cNvGrpSpPr/>
          <p:nvPr/>
        </p:nvGrpSpPr>
        <p:grpSpPr>
          <a:xfrm>
            <a:off x="2333830" y="830762"/>
            <a:ext cx="2695320" cy="1088280"/>
            <a:chOff x="2333830" y="830762"/>
            <a:chExt cx="2695320" cy="1088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B84C9F5-6043-8E9E-66C0-5870ACD7D63D}"/>
                    </a:ext>
                  </a:extLst>
                </p14:cNvPr>
                <p14:cNvContentPartPr/>
                <p14:nvPr/>
              </p14:nvContentPartPr>
              <p14:xfrm>
                <a:off x="2364430" y="1014362"/>
                <a:ext cx="239040" cy="1882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B84C9F5-6043-8E9E-66C0-5870ACD7D63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55790" y="1005722"/>
                  <a:ext cx="25668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2B6FCF-53F5-6128-6D3D-F198C36FE8F4}"/>
                    </a:ext>
                  </a:extLst>
                </p14:cNvPr>
                <p14:cNvContentPartPr/>
                <p14:nvPr/>
              </p14:nvContentPartPr>
              <p14:xfrm>
                <a:off x="2333830" y="1106162"/>
                <a:ext cx="119880" cy="15984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B2B6FCF-53F5-6128-6D3D-F198C36FE8F4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324830" y="1097522"/>
                  <a:ext cx="13752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C1D72EC-BA80-49EA-8595-70C87C47553E}"/>
                    </a:ext>
                  </a:extLst>
                </p14:cNvPr>
                <p14:cNvContentPartPr/>
                <p14:nvPr/>
              </p14:nvContentPartPr>
              <p14:xfrm>
                <a:off x="2586910" y="1122722"/>
                <a:ext cx="379800" cy="23364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C1D72EC-BA80-49EA-8595-70C87C47553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577910" y="1114082"/>
                  <a:ext cx="39744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C6D326F-D8C1-8141-CD20-D1155098C9A9}"/>
                    </a:ext>
                  </a:extLst>
                </p14:cNvPr>
                <p14:cNvContentPartPr/>
                <p14:nvPr/>
              </p14:nvContentPartPr>
              <p14:xfrm>
                <a:off x="2899030" y="938042"/>
                <a:ext cx="315000" cy="3495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C6D326F-D8C1-8141-CD20-D1155098C9A9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890030" y="929402"/>
                  <a:ext cx="332640" cy="36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D1877D92-F831-AF02-7B4D-7161FB058D80}"/>
                    </a:ext>
                  </a:extLst>
                </p14:cNvPr>
                <p14:cNvContentPartPr/>
                <p14:nvPr/>
              </p14:nvContentPartPr>
              <p14:xfrm>
                <a:off x="3301510" y="830762"/>
                <a:ext cx="135360" cy="12960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D1877D92-F831-AF02-7B4D-7161FB058D80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292510" y="821762"/>
                  <a:ext cx="15300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21E98341-6D52-6215-3799-2CBE15F889CA}"/>
                    </a:ext>
                  </a:extLst>
                </p14:cNvPr>
                <p14:cNvContentPartPr/>
                <p14:nvPr/>
              </p14:nvContentPartPr>
              <p14:xfrm>
                <a:off x="3090190" y="1220642"/>
                <a:ext cx="268200" cy="278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21E98341-6D52-6215-3799-2CBE15F889CA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81190" y="1211642"/>
                  <a:ext cx="28584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3DD4636-FC61-6608-962B-66B6413DBEA2}"/>
                    </a:ext>
                  </a:extLst>
                </p14:cNvPr>
                <p14:cNvContentPartPr/>
                <p14:nvPr/>
              </p14:nvContentPartPr>
              <p14:xfrm>
                <a:off x="3385750" y="1043162"/>
                <a:ext cx="414720" cy="26352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3DD4636-FC61-6608-962B-66B6413DBEA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377110" y="1034162"/>
                  <a:ext cx="4323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B218638-3205-C722-264B-73C155585875}"/>
                    </a:ext>
                  </a:extLst>
                </p14:cNvPr>
                <p14:cNvContentPartPr/>
                <p14:nvPr/>
              </p14:nvContentPartPr>
              <p14:xfrm>
                <a:off x="3572590" y="1481282"/>
                <a:ext cx="226080" cy="23220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B218638-3205-C722-264B-73C15558587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563950" y="1472282"/>
                  <a:ext cx="24372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0A5F761-81D4-E685-3BB6-A3DB8C925A1E}"/>
                    </a:ext>
                  </a:extLst>
                </p14:cNvPr>
                <p14:cNvContentPartPr/>
                <p14:nvPr/>
              </p14:nvContentPartPr>
              <p14:xfrm>
                <a:off x="3691390" y="1432322"/>
                <a:ext cx="46800" cy="244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0A5F761-81D4-E685-3BB6-A3DB8C925A1E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682390" y="1423322"/>
                  <a:ext cx="6444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A22503A-EACB-F971-A8E3-302B96B75C99}"/>
                    </a:ext>
                  </a:extLst>
                </p14:cNvPr>
                <p14:cNvContentPartPr/>
                <p14:nvPr/>
              </p14:nvContentPartPr>
              <p14:xfrm>
                <a:off x="3818830" y="1246922"/>
                <a:ext cx="131400" cy="2534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A22503A-EACB-F971-A8E3-302B96B75C99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810190" y="1238282"/>
                  <a:ext cx="1490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03C1B06-C877-BF41-48CC-0A484CEBBF9F}"/>
                    </a:ext>
                  </a:extLst>
                </p14:cNvPr>
                <p14:cNvContentPartPr/>
                <p14:nvPr/>
              </p14:nvContentPartPr>
              <p14:xfrm>
                <a:off x="3917110" y="1239362"/>
                <a:ext cx="239400" cy="129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03C1B06-C877-BF41-48CC-0A484CEBBF9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908470" y="1230722"/>
                  <a:ext cx="2570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001A79A-E497-6B60-1496-AC7FD04A1EE6}"/>
                    </a:ext>
                  </a:extLst>
                </p14:cNvPr>
                <p14:cNvContentPartPr/>
                <p14:nvPr/>
              </p14:nvContentPartPr>
              <p14:xfrm>
                <a:off x="4061830" y="1097162"/>
                <a:ext cx="197280" cy="1224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001A79A-E497-6B60-1496-AC7FD04A1EE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53190" y="1088522"/>
                  <a:ext cx="2149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191E61C-AB26-B10E-0A77-BBBB4A27C64C}"/>
                    </a:ext>
                  </a:extLst>
                </p14:cNvPr>
                <p14:cNvContentPartPr/>
                <p14:nvPr/>
              </p14:nvContentPartPr>
              <p14:xfrm>
                <a:off x="4308070" y="1098962"/>
                <a:ext cx="12600" cy="1728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191E61C-AB26-B10E-0A77-BBBB4A27C64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299430" y="1089962"/>
                  <a:ext cx="302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9BA4B4FF-A083-87FD-3BF5-B3F3ED312919}"/>
                    </a:ext>
                  </a:extLst>
                </p14:cNvPr>
                <p14:cNvContentPartPr/>
                <p14:nvPr/>
              </p14:nvContentPartPr>
              <p14:xfrm>
                <a:off x="4230310" y="1162682"/>
                <a:ext cx="80640" cy="774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9BA4B4FF-A083-87FD-3BF5-B3F3ED312919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221670" y="1153682"/>
                  <a:ext cx="982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D60BF89-6E3E-7A29-1059-F10BE53E78F3}"/>
                    </a:ext>
                  </a:extLst>
                </p14:cNvPr>
                <p14:cNvContentPartPr/>
                <p14:nvPr/>
              </p14:nvContentPartPr>
              <p14:xfrm>
                <a:off x="4334350" y="961442"/>
                <a:ext cx="142920" cy="22068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D60BF89-6E3E-7A29-1059-F10BE53E78F3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325710" y="952802"/>
                  <a:ext cx="16056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EA686E7-17AD-9A45-5D8A-995C35DD48B2}"/>
                    </a:ext>
                  </a:extLst>
                </p14:cNvPr>
                <p14:cNvContentPartPr/>
                <p14:nvPr/>
              </p14:nvContentPartPr>
              <p14:xfrm>
                <a:off x="4472230" y="954242"/>
                <a:ext cx="97560" cy="1126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EA686E7-17AD-9A45-5D8A-995C35DD48B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463230" y="945242"/>
                  <a:ext cx="1152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F3925F3B-6D1C-DA5D-E81C-C4AD023BEE73}"/>
                    </a:ext>
                  </a:extLst>
                </p14:cNvPr>
                <p14:cNvContentPartPr/>
                <p14:nvPr/>
              </p14:nvContentPartPr>
              <p14:xfrm>
                <a:off x="4610470" y="909962"/>
                <a:ext cx="99720" cy="982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F3925F3B-6D1C-DA5D-E81C-C4AD023BEE7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601470" y="900962"/>
                  <a:ext cx="11736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8BBEAB1-5785-F526-FFD6-ED8CB400CFBD}"/>
                    </a:ext>
                  </a:extLst>
                </p14:cNvPr>
                <p14:cNvContentPartPr/>
                <p14:nvPr/>
              </p14:nvContentPartPr>
              <p14:xfrm>
                <a:off x="3973270" y="1680002"/>
                <a:ext cx="205560" cy="2390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8BBEAB1-5785-F526-FFD6-ED8CB400CFB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964630" y="1671362"/>
                  <a:ext cx="223200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E2940D8-2CF3-B5CE-849B-A24881A71D2E}"/>
                    </a:ext>
                  </a:extLst>
                </p14:cNvPr>
                <p14:cNvContentPartPr/>
                <p14:nvPr/>
              </p14:nvContentPartPr>
              <p14:xfrm>
                <a:off x="4313830" y="1288322"/>
                <a:ext cx="450360" cy="450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E2940D8-2CF3-B5CE-849B-A24881A71D2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304830" y="1279322"/>
                  <a:ext cx="46800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02D1BA02-605B-898C-3E9F-F9387FD7DB5E}"/>
                    </a:ext>
                  </a:extLst>
                </p14:cNvPr>
                <p14:cNvContentPartPr/>
                <p14:nvPr/>
              </p14:nvContentPartPr>
              <p14:xfrm>
                <a:off x="4701550" y="1322162"/>
                <a:ext cx="125280" cy="910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02D1BA02-605B-898C-3E9F-F9387FD7DB5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692550" y="1313162"/>
                  <a:ext cx="1429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95830B4-9FB3-850D-CF66-BEAFA969292E}"/>
                    </a:ext>
                  </a:extLst>
                </p14:cNvPr>
                <p14:cNvContentPartPr/>
                <p14:nvPr/>
              </p14:nvContentPartPr>
              <p14:xfrm>
                <a:off x="4885870" y="1223882"/>
                <a:ext cx="116640" cy="1296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95830B4-9FB3-850D-CF66-BEAFA969292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877230" y="1214882"/>
                  <a:ext cx="1342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3F34FD8-64BB-CC7A-1080-31DB5F772D51}"/>
                    </a:ext>
                  </a:extLst>
                </p14:cNvPr>
                <p14:cNvContentPartPr/>
                <p14:nvPr/>
              </p14:nvContentPartPr>
              <p14:xfrm>
                <a:off x="5000350" y="1222802"/>
                <a:ext cx="28800" cy="43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3F34FD8-64BB-CC7A-1080-31DB5F772D5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991350" y="1213802"/>
                  <a:ext cx="46440" cy="6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B6448EB-E0B2-CB79-8449-E004E2377A76}"/>
              </a:ext>
            </a:extLst>
          </p:cNvPr>
          <p:cNvGrpSpPr/>
          <p:nvPr/>
        </p:nvGrpSpPr>
        <p:grpSpPr>
          <a:xfrm>
            <a:off x="812110" y="1725722"/>
            <a:ext cx="1916280" cy="1533240"/>
            <a:chOff x="812110" y="1725722"/>
            <a:chExt cx="1916280" cy="153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97FABC24-FAC9-E7A8-AA2E-4E7817A273DB}"/>
                    </a:ext>
                  </a:extLst>
                </p14:cNvPr>
                <p14:cNvContentPartPr/>
                <p14:nvPr/>
              </p14:nvContentPartPr>
              <p14:xfrm>
                <a:off x="874750" y="2362922"/>
                <a:ext cx="104400" cy="1861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97FABC24-FAC9-E7A8-AA2E-4E7817A273D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65750" y="2353922"/>
                  <a:ext cx="12204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EB9F5E9-50E0-68AF-244D-ADEDF05B1C4C}"/>
                    </a:ext>
                  </a:extLst>
                </p14:cNvPr>
                <p14:cNvContentPartPr/>
                <p14:nvPr/>
              </p14:nvContentPartPr>
              <p14:xfrm>
                <a:off x="812110" y="2392442"/>
                <a:ext cx="160560" cy="1573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EB9F5E9-50E0-68AF-244D-ADEDF05B1C4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03470" y="2383802"/>
                  <a:ext cx="1782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07467D2-2872-1E87-319C-AAFD5F24443D}"/>
                    </a:ext>
                  </a:extLst>
                </p14:cNvPr>
                <p14:cNvContentPartPr/>
                <p14:nvPr/>
              </p14:nvContentPartPr>
              <p14:xfrm>
                <a:off x="1022350" y="2308562"/>
                <a:ext cx="112680" cy="1299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07467D2-2872-1E87-319C-AAFD5F24443D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013350" y="2299562"/>
                  <a:ext cx="13032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05195B5-4B37-4AAC-9088-12F721F377D5}"/>
                    </a:ext>
                  </a:extLst>
                </p14:cNvPr>
                <p14:cNvContentPartPr/>
                <p14:nvPr/>
              </p14:nvContentPartPr>
              <p14:xfrm>
                <a:off x="1144030" y="2065202"/>
                <a:ext cx="255960" cy="2577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05195B5-4B37-4AAC-9088-12F721F377D5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35030" y="2056562"/>
                  <a:ext cx="2736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8A0C714-EC4A-EE76-99B5-DA20782ACE52}"/>
                    </a:ext>
                  </a:extLst>
                </p14:cNvPr>
                <p14:cNvContentPartPr/>
                <p14:nvPr/>
              </p14:nvContentPartPr>
              <p14:xfrm>
                <a:off x="1407550" y="2009762"/>
                <a:ext cx="67320" cy="1004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8A0C714-EC4A-EE76-99B5-DA20782ACE5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398550" y="2000762"/>
                  <a:ext cx="8496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D2AC63B1-56D1-E57F-27C5-F2B8C3F6A961}"/>
                    </a:ext>
                  </a:extLst>
                </p14:cNvPr>
                <p14:cNvContentPartPr/>
                <p14:nvPr/>
              </p14:nvContentPartPr>
              <p14:xfrm>
                <a:off x="1484950" y="1928042"/>
                <a:ext cx="53640" cy="1054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D2AC63B1-56D1-E57F-27C5-F2B8C3F6A96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476310" y="1919042"/>
                  <a:ext cx="7128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8766B4A5-C92C-FA1D-910B-727427F1E9D8}"/>
                    </a:ext>
                  </a:extLst>
                </p14:cNvPr>
                <p14:cNvContentPartPr/>
                <p14:nvPr/>
              </p14:nvContentPartPr>
              <p14:xfrm>
                <a:off x="1580710" y="1814642"/>
                <a:ext cx="172800" cy="2120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8766B4A5-C92C-FA1D-910B-727427F1E9D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571710" y="1805642"/>
                  <a:ext cx="19044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F13B0F01-AB09-1CB9-4EE1-E2F7EFE2F67E}"/>
                    </a:ext>
                  </a:extLst>
                </p14:cNvPr>
                <p14:cNvContentPartPr/>
                <p14:nvPr/>
              </p14:nvContentPartPr>
              <p14:xfrm>
                <a:off x="1771870" y="1725722"/>
                <a:ext cx="151200" cy="2437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F13B0F01-AB09-1CB9-4EE1-E2F7EFE2F67E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763230" y="1716722"/>
                  <a:ext cx="16884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72A1F69-5812-1874-3650-20DD80C88573}"/>
                    </a:ext>
                  </a:extLst>
                </p14:cNvPr>
                <p14:cNvContentPartPr/>
                <p14:nvPr/>
              </p14:nvContentPartPr>
              <p14:xfrm>
                <a:off x="2241310" y="2258522"/>
                <a:ext cx="487080" cy="9658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72A1F69-5812-1874-3650-20DD80C88573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2232670" y="2249522"/>
                  <a:ext cx="504720" cy="9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32219A0-BBFC-6CBC-5F93-945A2923E107}"/>
                    </a:ext>
                  </a:extLst>
                </p14:cNvPr>
                <p14:cNvContentPartPr/>
                <p14:nvPr/>
              </p14:nvContentPartPr>
              <p14:xfrm>
                <a:off x="1431310" y="2222522"/>
                <a:ext cx="569160" cy="10364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32219A0-BBFC-6CBC-5F93-945A2923E10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422310" y="2213522"/>
                  <a:ext cx="586800" cy="10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511DE57C-FE3E-CC6B-4234-B93A27293359}"/>
              </a:ext>
            </a:extLst>
          </p:cNvPr>
          <p:cNvGrpSpPr/>
          <p:nvPr/>
        </p:nvGrpSpPr>
        <p:grpSpPr>
          <a:xfrm>
            <a:off x="511870" y="2913362"/>
            <a:ext cx="709560" cy="579960"/>
            <a:chOff x="511870" y="2913362"/>
            <a:chExt cx="709560" cy="579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45E06C8-5297-C4C6-13C5-1B89842766FE}"/>
                    </a:ext>
                  </a:extLst>
                </p14:cNvPr>
                <p14:cNvContentPartPr/>
                <p14:nvPr/>
              </p14:nvContentPartPr>
              <p14:xfrm>
                <a:off x="802750" y="3073562"/>
                <a:ext cx="418680" cy="3542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45E06C8-5297-C4C6-13C5-1B89842766F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94110" y="3064922"/>
                  <a:ext cx="436320" cy="37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84AD82E-17EE-D98D-26F6-82944568A8F8}"/>
                    </a:ext>
                  </a:extLst>
                </p14:cNvPr>
                <p14:cNvContentPartPr/>
                <p14:nvPr/>
              </p14:nvContentPartPr>
              <p14:xfrm>
                <a:off x="727510" y="3346082"/>
                <a:ext cx="143280" cy="1472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84AD82E-17EE-D98D-26F6-82944568A8F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18870" y="3337442"/>
                  <a:ext cx="16092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10DF44D5-44DD-4293-C4DA-09942CEEA9F2}"/>
                    </a:ext>
                  </a:extLst>
                </p14:cNvPr>
                <p14:cNvContentPartPr/>
                <p14:nvPr/>
              </p14:nvContentPartPr>
              <p14:xfrm>
                <a:off x="538150" y="3187682"/>
                <a:ext cx="83160" cy="936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10DF44D5-44DD-4293-C4DA-09942CEEA9F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29150" y="3178682"/>
                  <a:ext cx="10080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951E53F4-BDFC-277D-6D45-A153EA36BF25}"/>
                    </a:ext>
                  </a:extLst>
                </p14:cNvPr>
                <p14:cNvContentPartPr/>
                <p14:nvPr/>
              </p14:nvContentPartPr>
              <p14:xfrm>
                <a:off x="511870" y="3144482"/>
                <a:ext cx="100080" cy="8388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951E53F4-BDFC-277D-6D45-A153EA36BF25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02870" y="3135482"/>
                  <a:ext cx="11772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ED78835-0E51-D733-03B7-E9D1448A5BB0}"/>
                    </a:ext>
                  </a:extLst>
                </p14:cNvPr>
                <p14:cNvContentPartPr/>
                <p14:nvPr/>
              </p14:nvContentPartPr>
              <p14:xfrm>
                <a:off x="656230" y="3010922"/>
                <a:ext cx="72720" cy="1504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ED78835-0E51-D733-03B7-E9D1448A5BB0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47590" y="3002282"/>
                  <a:ext cx="9036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1554F27-FE05-B0AC-8F90-93775D475218}"/>
                    </a:ext>
                  </a:extLst>
                </p14:cNvPr>
                <p14:cNvContentPartPr/>
                <p14:nvPr/>
              </p14:nvContentPartPr>
              <p14:xfrm>
                <a:off x="772870" y="2989322"/>
                <a:ext cx="81000" cy="766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1554F27-FE05-B0AC-8F90-93775D47521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63870" y="2980322"/>
                  <a:ext cx="9864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CD94D59B-B323-74D6-0CF1-04F436EA9904}"/>
                    </a:ext>
                  </a:extLst>
                </p14:cNvPr>
                <p14:cNvContentPartPr/>
                <p14:nvPr/>
              </p14:nvContentPartPr>
              <p14:xfrm>
                <a:off x="868270" y="2913362"/>
                <a:ext cx="89280" cy="651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CD94D59B-B323-74D6-0CF1-04F436EA9904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59630" y="2904722"/>
                  <a:ext cx="106920" cy="82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B639EF78-B5CD-B687-8A8E-C2CEB6A4B532}"/>
              </a:ext>
            </a:extLst>
          </p:cNvPr>
          <p:cNvGrpSpPr/>
          <p:nvPr/>
        </p:nvGrpSpPr>
        <p:grpSpPr>
          <a:xfrm>
            <a:off x="4460710" y="1834802"/>
            <a:ext cx="1015920" cy="843840"/>
            <a:chOff x="4460710" y="1834802"/>
            <a:chExt cx="1015920" cy="843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CE072D9-248E-D1C0-C88A-55CB563301EA}"/>
                    </a:ext>
                  </a:extLst>
                </p14:cNvPr>
                <p14:cNvContentPartPr/>
                <p14:nvPr/>
              </p14:nvContentPartPr>
              <p14:xfrm>
                <a:off x="4479070" y="2507282"/>
                <a:ext cx="154800" cy="16776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CE072D9-248E-D1C0-C88A-55CB563301E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470430" y="2498642"/>
                  <a:ext cx="1724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76F8397-381A-BD0F-876D-25062E62FFD8}"/>
                    </a:ext>
                  </a:extLst>
                </p14:cNvPr>
                <p14:cNvContentPartPr/>
                <p14:nvPr/>
              </p14:nvContentPartPr>
              <p14:xfrm>
                <a:off x="4460710" y="2577122"/>
                <a:ext cx="106560" cy="1015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76F8397-381A-BD0F-876D-25062E62FFD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452070" y="2568482"/>
                  <a:ext cx="12420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BCCDF7DB-8386-BB42-3A67-D407927211E6}"/>
                    </a:ext>
                  </a:extLst>
                </p14:cNvPr>
                <p14:cNvContentPartPr/>
                <p14:nvPr/>
              </p14:nvContentPartPr>
              <p14:xfrm>
                <a:off x="4723870" y="1982402"/>
                <a:ext cx="282960" cy="5468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BCCDF7DB-8386-BB42-3A67-D407927211E6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714870" y="1973762"/>
                  <a:ext cx="300600" cy="56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CE4842C-B0F0-928D-B37D-9BC5CF022CF9}"/>
                    </a:ext>
                  </a:extLst>
                </p14:cNvPr>
                <p14:cNvContentPartPr/>
                <p14:nvPr/>
              </p14:nvContentPartPr>
              <p14:xfrm>
                <a:off x="4949230" y="2146922"/>
                <a:ext cx="43200" cy="7596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CE4842C-B0F0-928D-B37D-9BC5CF022CF9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940590" y="2137922"/>
                  <a:ext cx="6084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2F5BBD6-599E-2437-7D45-05F65334905E}"/>
                    </a:ext>
                  </a:extLst>
                </p14:cNvPr>
                <p14:cNvContentPartPr/>
                <p14:nvPr/>
              </p14:nvContentPartPr>
              <p14:xfrm>
                <a:off x="4911790" y="2106602"/>
                <a:ext cx="19080" cy="79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2F5BBD6-599E-2437-7D45-05F65334905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903150" y="2097962"/>
                  <a:ext cx="367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FF57396B-168B-0626-B305-EF27F927D23F}"/>
                    </a:ext>
                  </a:extLst>
                </p14:cNvPr>
                <p14:cNvContentPartPr/>
                <p14:nvPr/>
              </p14:nvContentPartPr>
              <p14:xfrm>
                <a:off x="4938790" y="1986722"/>
                <a:ext cx="186120" cy="2973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FF57396B-168B-0626-B305-EF27F927D23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930150" y="1977722"/>
                  <a:ext cx="20376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13F6CE7-30F4-0BAB-6C5A-3996D38EBEE2}"/>
                    </a:ext>
                  </a:extLst>
                </p14:cNvPr>
                <p14:cNvContentPartPr/>
                <p14:nvPr/>
              </p14:nvContentPartPr>
              <p14:xfrm>
                <a:off x="5018350" y="2012282"/>
                <a:ext cx="161640" cy="17568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13F6CE7-30F4-0BAB-6C5A-3996D38EBEE2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009350" y="2003642"/>
                  <a:ext cx="1792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9E286855-29B7-F9FF-E730-C7D0DDBDBB7D}"/>
                    </a:ext>
                  </a:extLst>
                </p14:cNvPr>
                <p14:cNvContentPartPr/>
                <p14:nvPr/>
              </p14:nvContentPartPr>
              <p14:xfrm>
                <a:off x="5221750" y="1834802"/>
                <a:ext cx="254880" cy="1900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9E286855-29B7-F9FF-E730-C7D0DDBDBB7D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213110" y="1826162"/>
                  <a:ext cx="272520" cy="20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9">
            <p14:nvContentPartPr>
              <p14:cNvPr id="92" name="Ink 91">
                <a:extLst>
                  <a:ext uri="{FF2B5EF4-FFF2-40B4-BE49-F238E27FC236}">
                    <a16:creationId xmlns:a16="http://schemas.microsoft.com/office/drawing/2014/main" id="{2C8F5608-D5F2-88B0-C4E3-99AE18AA282F}"/>
                  </a:ext>
                </a:extLst>
              </p14:cNvPr>
              <p14:cNvContentPartPr/>
              <p14:nvPr/>
            </p14:nvContentPartPr>
            <p14:xfrm>
              <a:off x="3285670" y="2872322"/>
              <a:ext cx="634320" cy="89640"/>
            </p14:xfrm>
          </p:contentPart>
        </mc:Choice>
        <mc:Fallback>
          <p:pic>
            <p:nvPicPr>
              <p:cNvPr id="92" name="Ink 91">
                <a:extLst>
                  <a:ext uri="{FF2B5EF4-FFF2-40B4-BE49-F238E27FC236}">
                    <a16:creationId xmlns:a16="http://schemas.microsoft.com/office/drawing/2014/main" id="{2C8F5608-D5F2-88B0-C4E3-99AE18AA282F}"/>
                  </a:ext>
                </a:extLst>
              </p:cNvPr>
              <p:cNvPicPr/>
              <p:nvPr/>
            </p:nvPicPr>
            <p:blipFill>
              <a:blip r:embed="rId100"/>
              <a:stretch>
                <a:fillRect/>
              </a:stretch>
            </p:blipFill>
            <p:spPr>
              <a:xfrm>
                <a:off x="3277030" y="2863322"/>
                <a:ext cx="651960" cy="107280"/>
              </a:xfrm>
              <a:prstGeom prst="rect">
                <a:avLst/>
              </a:prstGeom>
            </p:spPr>
          </p:pic>
        </mc:Fallback>
      </mc:AlternateContent>
      <p:grpSp>
        <p:nvGrpSpPr>
          <p:cNvPr id="95" name="Group 94">
            <a:extLst>
              <a:ext uri="{FF2B5EF4-FFF2-40B4-BE49-F238E27FC236}">
                <a16:creationId xmlns:a16="http://schemas.microsoft.com/office/drawing/2014/main" id="{F9752F10-26BF-B26C-70DF-8AB26C2C1049}"/>
              </a:ext>
            </a:extLst>
          </p:cNvPr>
          <p:cNvGrpSpPr/>
          <p:nvPr/>
        </p:nvGrpSpPr>
        <p:grpSpPr>
          <a:xfrm>
            <a:off x="2248510" y="2113802"/>
            <a:ext cx="904680" cy="1135800"/>
            <a:chOff x="2248510" y="2113802"/>
            <a:chExt cx="904680" cy="1135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F33EEAE2-E331-073D-0586-2E235DBDBB87}"/>
                    </a:ext>
                  </a:extLst>
                </p14:cNvPr>
                <p14:cNvContentPartPr/>
                <p14:nvPr/>
              </p14:nvContentPartPr>
              <p14:xfrm>
                <a:off x="2926390" y="2770802"/>
                <a:ext cx="32760" cy="57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F33EEAE2-E331-073D-0586-2E235DBDBB8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917390" y="2762162"/>
                  <a:ext cx="504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B416C88-36FC-D3E8-CA2C-B88CE2666839}"/>
                    </a:ext>
                  </a:extLst>
                </p14:cNvPr>
                <p14:cNvContentPartPr/>
                <p14:nvPr/>
              </p14:nvContentPartPr>
              <p14:xfrm>
                <a:off x="2675470" y="2424122"/>
                <a:ext cx="136440" cy="10728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B416C88-36FC-D3E8-CA2C-B88CE266683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2666830" y="2415482"/>
                  <a:ext cx="1540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1A3DB91-799A-DF8A-8495-227FED365DB3}"/>
                    </a:ext>
                  </a:extLst>
                </p14:cNvPr>
                <p14:cNvContentPartPr/>
                <p14:nvPr/>
              </p14:nvContentPartPr>
              <p14:xfrm>
                <a:off x="2909470" y="2188322"/>
                <a:ext cx="113760" cy="1976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1A3DB91-799A-DF8A-8495-227FED365DB3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2900470" y="2179322"/>
                  <a:ext cx="1314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B6F0FE3-3B1A-89DC-83D0-5EBE7085EB97}"/>
                    </a:ext>
                  </a:extLst>
                </p14:cNvPr>
                <p14:cNvContentPartPr/>
                <p14:nvPr/>
              </p14:nvContentPartPr>
              <p14:xfrm>
                <a:off x="2993710" y="2303522"/>
                <a:ext cx="17280" cy="295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B6F0FE3-3B1A-89DC-83D0-5EBE7085EB97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2984710" y="2294882"/>
                  <a:ext cx="3492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17F405D-B50E-B791-3748-9D36F6AC156B}"/>
                    </a:ext>
                  </a:extLst>
                </p14:cNvPr>
                <p14:cNvContentPartPr/>
                <p14:nvPr/>
              </p14:nvContentPartPr>
              <p14:xfrm>
                <a:off x="2954830" y="2306402"/>
                <a:ext cx="50400" cy="5400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17F405D-B50E-B791-3748-9D36F6AC156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2945830" y="2297402"/>
                  <a:ext cx="6804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D04C5717-5CFD-DEA1-FC8E-D4422911EFF4}"/>
                    </a:ext>
                  </a:extLst>
                </p14:cNvPr>
                <p14:cNvContentPartPr/>
                <p14:nvPr/>
              </p14:nvContentPartPr>
              <p14:xfrm>
                <a:off x="3082990" y="2147282"/>
                <a:ext cx="64440" cy="327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D04C5717-5CFD-DEA1-FC8E-D4422911EFF4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074350" y="2138642"/>
                  <a:ext cx="8208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38D82D2-6D4F-F359-31C5-198C7632138E}"/>
                    </a:ext>
                  </a:extLst>
                </p14:cNvPr>
                <p14:cNvContentPartPr/>
                <p14:nvPr/>
              </p14:nvContentPartPr>
              <p14:xfrm>
                <a:off x="3090910" y="2113802"/>
                <a:ext cx="62280" cy="896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38D82D2-6D4F-F359-31C5-198C7632138E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081910" y="2105162"/>
                  <a:ext cx="7992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0D8F1308-F857-CAE6-E94E-8B0146354E1E}"/>
                    </a:ext>
                  </a:extLst>
                </p14:cNvPr>
                <p14:cNvContentPartPr/>
                <p14:nvPr/>
              </p14:nvContentPartPr>
              <p14:xfrm>
                <a:off x="2476030" y="2922362"/>
                <a:ext cx="187920" cy="2635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0D8F1308-F857-CAE6-E94E-8B0146354E1E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2467030" y="2913362"/>
                  <a:ext cx="20556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D758FD50-CE81-D3BD-1653-224FAB22D3D9}"/>
                    </a:ext>
                  </a:extLst>
                </p14:cNvPr>
                <p14:cNvContentPartPr/>
                <p14:nvPr/>
              </p14:nvContentPartPr>
              <p14:xfrm>
                <a:off x="2248510" y="2243042"/>
                <a:ext cx="460080" cy="10065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D758FD50-CE81-D3BD-1653-224FAB22D3D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2239870" y="2234402"/>
                  <a:ext cx="477720" cy="102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55D8A62C-AB83-13A7-17B7-98D8EF2D002F}"/>
                  </a:ext>
                </a:extLst>
              </p14:cNvPr>
              <p14:cNvContentPartPr/>
              <p14:nvPr/>
            </p14:nvContentPartPr>
            <p14:xfrm>
              <a:off x="3973630" y="2916242"/>
              <a:ext cx="479520" cy="11124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55D8A62C-AB83-13A7-17B7-98D8EF2D002F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3964990" y="2907242"/>
                <a:ext cx="497160" cy="12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8A1F243A-1792-2B79-528C-AE0EBD93D771}"/>
              </a:ext>
            </a:extLst>
          </p:cNvPr>
          <p:cNvGrpSpPr/>
          <p:nvPr/>
        </p:nvGrpSpPr>
        <p:grpSpPr>
          <a:xfrm>
            <a:off x="3021790" y="3328442"/>
            <a:ext cx="194400" cy="268200"/>
            <a:chOff x="3021790" y="3328442"/>
            <a:chExt cx="194400" cy="268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74B06EE1-844E-5A1C-A720-C50414A57866}"/>
                    </a:ext>
                  </a:extLst>
                </p14:cNvPr>
                <p14:cNvContentPartPr/>
                <p14:nvPr/>
              </p14:nvContentPartPr>
              <p14:xfrm>
                <a:off x="3021790" y="3328442"/>
                <a:ext cx="98280" cy="2682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74B06EE1-844E-5A1C-A720-C50414A57866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3012790" y="3319442"/>
                  <a:ext cx="11592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E93B4EE-5F67-B4FE-06B1-52B7AA413808}"/>
                    </a:ext>
                  </a:extLst>
                </p14:cNvPr>
                <p14:cNvContentPartPr/>
                <p14:nvPr/>
              </p14:nvContentPartPr>
              <p14:xfrm>
                <a:off x="3166510" y="3334562"/>
                <a:ext cx="49680" cy="4572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E93B4EE-5F67-B4FE-06B1-52B7AA41380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3157510" y="3325562"/>
                  <a:ext cx="6732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41CF86CC-4A38-D5E4-F672-3DB075AB1525}"/>
              </a:ext>
            </a:extLst>
          </p:cNvPr>
          <p:cNvGrpSpPr/>
          <p:nvPr/>
        </p:nvGrpSpPr>
        <p:grpSpPr>
          <a:xfrm>
            <a:off x="2501230" y="3336362"/>
            <a:ext cx="219240" cy="299880"/>
            <a:chOff x="2501230" y="3336362"/>
            <a:chExt cx="219240" cy="299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7978474-F139-ED2B-36E5-E7B158FB8C65}"/>
                    </a:ext>
                  </a:extLst>
                </p14:cNvPr>
                <p14:cNvContentPartPr/>
                <p14:nvPr/>
              </p14:nvContentPartPr>
              <p14:xfrm>
                <a:off x="2501230" y="3450842"/>
                <a:ext cx="82080" cy="1854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7978474-F139-ED2B-36E5-E7B158FB8C65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492230" y="3441842"/>
                  <a:ext cx="997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7D2F27E-9793-009C-144A-74E3B892923C}"/>
                    </a:ext>
                  </a:extLst>
                </p14:cNvPr>
                <p14:cNvContentPartPr/>
                <p14:nvPr/>
              </p14:nvContentPartPr>
              <p14:xfrm>
                <a:off x="2652070" y="3348962"/>
                <a:ext cx="68400" cy="770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7D2F27E-9793-009C-144A-74E3B892923C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2643070" y="3339962"/>
                  <a:ext cx="860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8F9F0C6C-C4F9-2D5D-2504-63AFA4667EEA}"/>
                    </a:ext>
                  </a:extLst>
                </p14:cNvPr>
                <p14:cNvContentPartPr/>
                <p14:nvPr/>
              </p14:nvContentPartPr>
              <p14:xfrm>
                <a:off x="2676190" y="3336362"/>
                <a:ext cx="33120" cy="1011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8F9F0C6C-C4F9-2D5D-2504-63AFA4667EEA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2667190" y="3327362"/>
                  <a:ext cx="50760" cy="118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81AAE481-7DE0-8830-5B87-17C6896743CF}"/>
              </a:ext>
            </a:extLst>
          </p:cNvPr>
          <p:cNvGrpSpPr/>
          <p:nvPr/>
        </p:nvGrpSpPr>
        <p:grpSpPr>
          <a:xfrm>
            <a:off x="117310" y="3766562"/>
            <a:ext cx="5316120" cy="3429720"/>
            <a:chOff x="117310" y="3766562"/>
            <a:chExt cx="5316120" cy="3429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DB4F80C-597F-DAB7-ACCC-80BE2AF535E8}"/>
                    </a:ext>
                  </a:extLst>
                </p14:cNvPr>
                <p14:cNvContentPartPr/>
                <p14:nvPr/>
              </p14:nvContentPartPr>
              <p14:xfrm>
                <a:off x="307030" y="3766562"/>
                <a:ext cx="632160" cy="64620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DB4F80C-597F-DAB7-ACCC-80BE2AF535E8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298390" y="3757922"/>
                  <a:ext cx="649800" cy="66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A62A358-AAC4-14E7-B91A-326918F0B4A4}"/>
                    </a:ext>
                  </a:extLst>
                </p14:cNvPr>
                <p14:cNvContentPartPr/>
                <p14:nvPr/>
              </p14:nvContentPartPr>
              <p14:xfrm>
                <a:off x="537430" y="4067882"/>
                <a:ext cx="22680" cy="1800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A62A358-AAC4-14E7-B91A-326918F0B4A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528790" y="4058882"/>
                  <a:ext cx="403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5E121D23-0070-D0C1-4757-35C9843D4F32}"/>
                    </a:ext>
                  </a:extLst>
                </p14:cNvPr>
                <p14:cNvContentPartPr/>
                <p14:nvPr/>
              </p14:nvContentPartPr>
              <p14:xfrm>
                <a:off x="832630" y="3791402"/>
                <a:ext cx="93960" cy="147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5E121D23-0070-D0C1-4757-35C9843D4F32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23630" y="3782402"/>
                  <a:ext cx="1116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37F1D443-0DC4-042C-EE32-67685BDC5041}"/>
                    </a:ext>
                  </a:extLst>
                </p14:cNvPr>
                <p14:cNvContentPartPr/>
                <p14:nvPr/>
              </p14:nvContentPartPr>
              <p14:xfrm>
                <a:off x="943870" y="3888962"/>
                <a:ext cx="48240" cy="244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37F1D443-0DC4-042C-EE32-67685BDC5041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34870" y="3879962"/>
                  <a:ext cx="658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773BB91-6EFA-B6E4-C218-BBCD9590AF3F}"/>
                    </a:ext>
                  </a:extLst>
                </p14:cNvPr>
                <p14:cNvContentPartPr/>
                <p14:nvPr/>
              </p14:nvContentPartPr>
              <p14:xfrm>
                <a:off x="1007950" y="4057802"/>
                <a:ext cx="37080" cy="255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773BB91-6EFA-B6E4-C218-BBCD9590AF3F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99310" y="4049162"/>
                  <a:ext cx="547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7FDF081-42F4-EBBC-69DC-EE4B3C738B5F}"/>
                    </a:ext>
                  </a:extLst>
                </p14:cNvPr>
                <p14:cNvContentPartPr/>
                <p14:nvPr/>
              </p14:nvContentPartPr>
              <p14:xfrm>
                <a:off x="1018030" y="4216202"/>
                <a:ext cx="37080" cy="57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7FDF081-42F4-EBBC-69DC-EE4B3C738B5F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009030" y="4207562"/>
                  <a:ext cx="54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7D0F8E2-AD30-34A7-F24C-68ED1D6A72D9}"/>
                    </a:ext>
                  </a:extLst>
                </p14:cNvPr>
                <p14:cNvContentPartPr/>
                <p14:nvPr/>
              </p14:nvContentPartPr>
              <p14:xfrm>
                <a:off x="117310" y="3971042"/>
                <a:ext cx="84240" cy="3600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7D0F8E2-AD30-34A7-F24C-68ED1D6A72D9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8670" y="3962402"/>
                  <a:ext cx="10188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D0BACBA-62BD-2CD8-510B-37D21150DE8A}"/>
                    </a:ext>
                  </a:extLst>
                </p14:cNvPr>
                <p14:cNvContentPartPr/>
                <p14:nvPr/>
              </p14:nvContentPartPr>
              <p14:xfrm>
                <a:off x="138910" y="3941162"/>
                <a:ext cx="30960" cy="8712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D0BACBA-62BD-2CD8-510B-37D21150DE8A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29910" y="3932162"/>
                  <a:ext cx="486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CB2D3AF-3223-8BB4-E129-C0AEBF0F6123}"/>
                    </a:ext>
                  </a:extLst>
                </p14:cNvPr>
                <p14:cNvContentPartPr/>
                <p14:nvPr/>
              </p14:nvContentPartPr>
              <p14:xfrm>
                <a:off x="142510" y="4153922"/>
                <a:ext cx="75600" cy="6408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CB2D3AF-3223-8BB4-E129-C0AEBF0F6123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33870" y="4144922"/>
                  <a:ext cx="9324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5EC5618-61BD-00E8-0F98-C7F8C3A7984B}"/>
                    </a:ext>
                  </a:extLst>
                </p14:cNvPr>
                <p14:cNvContentPartPr/>
                <p14:nvPr/>
              </p14:nvContentPartPr>
              <p14:xfrm>
                <a:off x="163030" y="4124042"/>
                <a:ext cx="52560" cy="9468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5EC5618-61BD-00E8-0F98-C7F8C3A7984B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54030" y="4115402"/>
                  <a:ext cx="7020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93783CDD-1B8E-512E-CB90-42B83A2AA45E}"/>
                    </a:ext>
                  </a:extLst>
                </p14:cNvPr>
                <p14:cNvContentPartPr/>
                <p14:nvPr/>
              </p14:nvContentPartPr>
              <p14:xfrm>
                <a:off x="196510" y="4313762"/>
                <a:ext cx="68760" cy="882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93783CDD-1B8E-512E-CB90-42B83A2AA45E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87510" y="4305122"/>
                  <a:ext cx="864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B8561BA1-4535-FF5F-DB1E-EEDBA7C9FC4B}"/>
                    </a:ext>
                  </a:extLst>
                </p14:cNvPr>
                <p14:cNvContentPartPr/>
                <p14:nvPr/>
              </p14:nvContentPartPr>
              <p14:xfrm>
                <a:off x="278590" y="4434722"/>
                <a:ext cx="51480" cy="705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B8561BA1-4535-FF5F-DB1E-EEDBA7C9FC4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69950" y="4425722"/>
                  <a:ext cx="691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6FD1D7C-7300-9EC8-B8C5-6CA0CF4CC041}"/>
                    </a:ext>
                  </a:extLst>
                </p14:cNvPr>
                <p14:cNvContentPartPr/>
                <p14:nvPr/>
              </p14:nvContentPartPr>
              <p14:xfrm>
                <a:off x="289750" y="4437962"/>
                <a:ext cx="62280" cy="777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6FD1D7C-7300-9EC8-B8C5-6CA0CF4CC04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80750" y="4428962"/>
                  <a:ext cx="79920" cy="9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9EB63222-E815-F328-60FB-D8C12CE4F672}"/>
                    </a:ext>
                  </a:extLst>
                </p14:cNvPr>
                <p14:cNvContentPartPr/>
                <p14:nvPr/>
              </p14:nvContentPartPr>
              <p14:xfrm>
                <a:off x="2720470" y="4391162"/>
                <a:ext cx="102600" cy="6685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9EB63222-E815-F328-60FB-D8C12CE4F67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711830" y="4382522"/>
                  <a:ext cx="120240" cy="68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31C0794-EDBE-EABA-B4FA-8844F1427DEB}"/>
                    </a:ext>
                  </a:extLst>
                </p14:cNvPr>
                <p14:cNvContentPartPr/>
                <p14:nvPr/>
              </p14:nvContentPartPr>
              <p14:xfrm>
                <a:off x="2684110" y="4390442"/>
                <a:ext cx="79560" cy="813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31C0794-EDBE-EABA-B4FA-8844F1427DEB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2675110" y="4381442"/>
                  <a:ext cx="9720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F0A04D0-E938-CBD0-A8B9-E6A37519A1A0}"/>
                    </a:ext>
                  </a:extLst>
                </p14:cNvPr>
                <p14:cNvContentPartPr/>
                <p14:nvPr/>
              </p14:nvContentPartPr>
              <p14:xfrm>
                <a:off x="2818750" y="5137082"/>
                <a:ext cx="116640" cy="3322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F0A04D0-E938-CBD0-A8B9-E6A37519A1A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2810110" y="5128082"/>
                  <a:ext cx="134280" cy="34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3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B2B5BC60-61EE-1730-430F-BBFEF95A061C}"/>
                    </a:ext>
                  </a:extLst>
                </p14:cNvPr>
                <p14:cNvContentPartPr/>
                <p14:nvPr/>
              </p14:nvContentPartPr>
              <p14:xfrm>
                <a:off x="2790310" y="5300522"/>
                <a:ext cx="139680" cy="16668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B2B5BC60-61EE-1730-430F-BBFEF95A061C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2781310" y="5291522"/>
                  <a:ext cx="15732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5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30CE7CA-3A45-2B43-CD49-6A5DE79613FE}"/>
                    </a:ext>
                  </a:extLst>
                </p14:cNvPr>
                <p14:cNvContentPartPr/>
                <p14:nvPr/>
              </p14:nvContentPartPr>
              <p14:xfrm>
                <a:off x="2961670" y="5122682"/>
                <a:ext cx="193680" cy="21492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30CE7CA-3A45-2B43-CD49-6A5DE79613F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2952670" y="5114042"/>
                  <a:ext cx="21132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4FB6480A-10C6-D322-E28D-95EEED4D68EC}"/>
                    </a:ext>
                  </a:extLst>
                </p14:cNvPr>
                <p14:cNvContentPartPr/>
                <p14:nvPr/>
              </p14:nvContentPartPr>
              <p14:xfrm>
                <a:off x="3075070" y="5341922"/>
                <a:ext cx="437760" cy="5583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4FB6480A-10C6-D322-E28D-95EEED4D68EC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3066070" y="5333282"/>
                  <a:ext cx="455400" cy="57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E6CF756-9DF4-B68B-6373-9253188ADC3D}"/>
                    </a:ext>
                  </a:extLst>
                </p14:cNvPr>
                <p14:cNvContentPartPr/>
                <p14:nvPr/>
              </p14:nvContentPartPr>
              <p14:xfrm>
                <a:off x="3444070" y="5340122"/>
                <a:ext cx="161640" cy="12852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E6CF756-9DF4-B68B-6373-9253188ADC3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3435070" y="5331122"/>
                  <a:ext cx="17928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27D42586-6A27-D9DF-2048-6AD531121E2A}"/>
                    </a:ext>
                  </a:extLst>
                </p14:cNvPr>
                <p14:cNvContentPartPr/>
                <p14:nvPr/>
              </p14:nvContentPartPr>
              <p14:xfrm>
                <a:off x="3642070" y="5292962"/>
                <a:ext cx="48600" cy="8748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27D42586-6A27-D9DF-2048-6AD531121E2A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3633070" y="5283962"/>
                  <a:ext cx="662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E5874061-CD2A-8D16-7E7A-FD3AB92BF1DD}"/>
                    </a:ext>
                  </a:extLst>
                </p14:cNvPr>
                <p14:cNvContentPartPr/>
                <p14:nvPr/>
              </p14:nvContentPartPr>
              <p14:xfrm>
                <a:off x="3732790" y="5033762"/>
                <a:ext cx="117720" cy="29628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E5874061-CD2A-8D16-7E7A-FD3AB92BF1DD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3723790" y="5025122"/>
                  <a:ext cx="13536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A145484F-9913-7597-1E36-A120C5FA1610}"/>
                    </a:ext>
                  </a:extLst>
                </p14:cNvPr>
                <p14:cNvContentPartPr/>
                <p14:nvPr/>
              </p14:nvContentPartPr>
              <p14:xfrm>
                <a:off x="3788230" y="5105402"/>
                <a:ext cx="75600" cy="6228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A145484F-9913-7597-1E36-A120C5FA1610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779590" y="5096402"/>
                  <a:ext cx="932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9DA9F21B-089E-6D38-1CE4-694B3C390442}"/>
                    </a:ext>
                  </a:extLst>
                </p14:cNvPr>
                <p14:cNvContentPartPr/>
                <p14:nvPr/>
              </p14:nvContentPartPr>
              <p14:xfrm>
                <a:off x="3878230" y="4871402"/>
                <a:ext cx="156960" cy="2919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9DA9F21B-089E-6D38-1CE4-694B3C39044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3869590" y="4862762"/>
                  <a:ext cx="17460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9121454-5C7F-C526-DC89-8A5EAA2B48A8}"/>
                    </a:ext>
                  </a:extLst>
                </p14:cNvPr>
                <p14:cNvContentPartPr/>
                <p14:nvPr/>
              </p14:nvContentPartPr>
              <p14:xfrm>
                <a:off x="3974710" y="4889042"/>
                <a:ext cx="123120" cy="12312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9121454-5C7F-C526-DC89-8A5EAA2B48A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3966070" y="4880402"/>
                  <a:ext cx="1407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A93DE769-5D81-1B24-F773-4A39BC98BD05}"/>
                    </a:ext>
                  </a:extLst>
                </p14:cNvPr>
                <p14:cNvContentPartPr/>
                <p14:nvPr/>
              </p14:nvContentPartPr>
              <p14:xfrm>
                <a:off x="4146790" y="4873922"/>
                <a:ext cx="80280" cy="8928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A93DE769-5D81-1B24-F773-4A39BC98BD05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138150" y="4864922"/>
                  <a:ext cx="9792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C0B109E7-0D58-E252-9C64-D340BBA45263}"/>
                    </a:ext>
                  </a:extLst>
                </p14:cNvPr>
                <p14:cNvContentPartPr/>
                <p14:nvPr/>
              </p14:nvContentPartPr>
              <p14:xfrm>
                <a:off x="3589870" y="5802362"/>
                <a:ext cx="108360" cy="1425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C0B109E7-0D58-E252-9C64-D340BBA45263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3580870" y="5793362"/>
                  <a:ext cx="1260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1B74D17-10FA-7268-1912-605AECD9F330}"/>
                    </a:ext>
                  </a:extLst>
                </p14:cNvPr>
                <p14:cNvContentPartPr/>
                <p14:nvPr/>
              </p14:nvContentPartPr>
              <p14:xfrm>
                <a:off x="3712630" y="5576642"/>
                <a:ext cx="192960" cy="29592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1B74D17-10FA-7268-1912-605AECD9F330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3703990" y="5567642"/>
                  <a:ext cx="21060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65E266C8-34A1-3DC8-5DDD-6BF305762191}"/>
                    </a:ext>
                  </a:extLst>
                </p14:cNvPr>
                <p14:cNvContentPartPr/>
                <p14:nvPr/>
              </p14:nvContentPartPr>
              <p14:xfrm>
                <a:off x="3807670" y="5616962"/>
                <a:ext cx="94680" cy="6012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65E266C8-34A1-3DC8-5DDD-6BF305762191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3798670" y="5607962"/>
                  <a:ext cx="1123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1910B05-C8F9-808F-3656-93465078B20B}"/>
                    </a:ext>
                  </a:extLst>
                </p14:cNvPr>
                <p14:cNvContentPartPr/>
                <p14:nvPr/>
              </p14:nvContentPartPr>
              <p14:xfrm>
                <a:off x="3936550" y="5135642"/>
                <a:ext cx="407880" cy="56376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1910B05-C8F9-808F-3656-93465078B20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3927910" y="5127002"/>
                  <a:ext cx="425520" cy="58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A0474A0C-7885-52FE-0D29-C101E82E193A}"/>
                    </a:ext>
                  </a:extLst>
                </p14:cNvPr>
                <p14:cNvContentPartPr/>
                <p14:nvPr/>
              </p14:nvContentPartPr>
              <p14:xfrm>
                <a:off x="4320670" y="5223842"/>
                <a:ext cx="95040" cy="5364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A0474A0C-7885-52FE-0D29-C101E82E193A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4312030" y="5215202"/>
                  <a:ext cx="1126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9581F0A-E4B4-DE42-B862-7EADC1971570}"/>
                    </a:ext>
                  </a:extLst>
                </p14:cNvPr>
                <p14:cNvContentPartPr/>
                <p14:nvPr/>
              </p14:nvContentPartPr>
              <p14:xfrm>
                <a:off x="4398790" y="5109002"/>
                <a:ext cx="124920" cy="10440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9581F0A-E4B4-DE42-B862-7EADC197157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4389790" y="5100362"/>
                  <a:ext cx="14256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29605947-9D2C-41DB-19B0-54449B9D941A}"/>
                    </a:ext>
                  </a:extLst>
                </p14:cNvPr>
                <p14:cNvContentPartPr/>
                <p14:nvPr/>
              </p14:nvContentPartPr>
              <p14:xfrm>
                <a:off x="3952750" y="6101522"/>
                <a:ext cx="124200" cy="16056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29605947-9D2C-41DB-19B0-54449B9D941A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944110" y="6092882"/>
                  <a:ext cx="14184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EE64D236-F90B-A895-6C2E-9B991C5443BD}"/>
                    </a:ext>
                  </a:extLst>
                </p14:cNvPr>
                <p14:cNvContentPartPr/>
                <p14:nvPr/>
              </p14:nvContentPartPr>
              <p14:xfrm>
                <a:off x="3923230" y="6019802"/>
                <a:ext cx="141840" cy="14472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EE64D236-F90B-A895-6C2E-9B991C5443BD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914230" y="6011162"/>
                  <a:ext cx="1594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5EA9E05-644D-34C8-5DBC-6B2451326B32}"/>
                    </a:ext>
                  </a:extLst>
                </p14:cNvPr>
                <p14:cNvContentPartPr/>
                <p14:nvPr/>
              </p14:nvContentPartPr>
              <p14:xfrm>
                <a:off x="4118710" y="5658362"/>
                <a:ext cx="240840" cy="3657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5EA9E05-644D-34C8-5DBC-6B2451326B3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4110070" y="5649362"/>
                  <a:ext cx="25848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F1D05BB-76CF-B5E9-65FD-ECCA49ED0234}"/>
                    </a:ext>
                  </a:extLst>
                </p14:cNvPr>
                <p14:cNvContentPartPr/>
                <p14:nvPr/>
              </p14:nvContentPartPr>
              <p14:xfrm>
                <a:off x="4311310" y="5725322"/>
                <a:ext cx="106200" cy="5832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F1D05BB-76CF-B5E9-65FD-ECCA49ED0234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4302670" y="5716682"/>
                  <a:ext cx="12384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00FD717-3074-2742-C44B-604A454BC996}"/>
                    </a:ext>
                  </a:extLst>
                </p14:cNvPr>
                <p14:cNvContentPartPr/>
                <p14:nvPr/>
              </p14:nvContentPartPr>
              <p14:xfrm>
                <a:off x="4377910" y="5659082"/>
                <a:ext cx="39960" cy="1944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00FD717-3074-2742-C44B-604A454BC996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4368910" y="5650082"/>
                  <a:ext cx="57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55EA921-EFDF-B8A7-ABE9-6ED1BFB0312A}"/>
                    </a:ext>
                  </a:extLst>
                </p14:cNvPr>
                <p14:cNvContentPartPr/>
                <p14:nvPr/>
              </p14:nvContentPartPr>
              <p14:xfrm>
                <a:off x="4464670" y="5486282"/>
                <a:ext cx="189000" cy="24228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55EA921-EFDF-B8A7-ABE9-6ED1BFB0312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4455670" y="5477642"/>
                  <a:ext cx="2066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C4B23F14-D3CE-0C10-1F07-EFE15BDC628A}"/>
                    </a:ext>
                  </a:extLst>
                </p14:cNvPr>
                <p14:cNvContentPartPr/>
                <p14:nvPr/>
              </p14:nvContentPartPr>
              <p14:xfrm>
                <a:off x="4772110" y="5372882"/>
                <a:ext cx="112320" cy="14220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C4B23F14-D3CE-0C10-1F07-EFE15BDC628A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4763110" y="5363882"/>
                  <a:ext cx="12996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506C6D8-83A4-05D5-42C5-B75040E86713}"/>
                    </a:ext>
                  </a:extLst>
                </p14:cNvPr>
                <p14:cNvContentPartPr/>
                <p14:nvPr/>
              </p14:nvContentPartPr>
              <p14:xfrm>
                <a:off x="4853470" y="5192882"/>
                <a:ext cx="181080" cy="22716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506C6D8-83A4-05D5-42C5-B75040E86713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4844830" y="5183882"/>
                  <a:ext cx="19872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82B6ABD-80E9-9C94-67A8-ACACC7BBEA7B}"/>
                    </a:ext>
                  </a:extLst>
                </p14:cNvPr>
                <p14:cNvContentPartPr/>
                <p14:nvPr/>
              </p14:nvContentPartPr>
              <p14:xfrm>
                <a:off x="5040670" y="5035922"/>
                <a:ext cx="392760" cy="26028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82B6ABD-80E9-9C94-67A8-ACACC7BBEA7B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5031670" y="5026922"/>
                  <a:ext cx="41040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C25AF0FF-661F-85E0-E9B6-C7020A58AF4D}"/>
                    </a:ext>
                  </a:extLst>
                </p14:cNvPr>
                <p14:cNvContentPartPr/>
                <p14:nvPr/>
              </p14:nvContentPartPr>
              <p14:xfrm>
                <a:off x="648670" y="4652162"/>
                <a:ext cx="31680" cy="66204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C25AF0FF-661F-85E0-E9B6-C7020A58AF4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640030" y="4643522"/>
                  <a:ext cx="49320" cy="67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10FC449D-A6AB-BCB7-EB0A-955843EB7147}"/>
                    </a:ext>
                  </a:extLst>
                </p14:cNvPr>
                <p14:cNvContentPartPr/>
                <p14:nvPr/>
              </p14:nvContentPartPr>
              <p14:xfrm>
                <a:off x="633910" y="5269202"/>
                <a:ext cx="89280" cy="8100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10FC449D-A6AB-BCB7-EB0A-955843EB714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625270" y="5260202"/>
                  <a:ext cx="1069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C5D24EB-1EB7-566A-AE3F-7663FA7C11D3}"/>
                    </a:ext>
                  </a:extLst>
                </p14:cNvPr>
                <p14:cNvContentPartPr/>
                <p14:nvPr/>
              </p14:nvContentPartPr>
              <p14:xfrm>
                <a:off x="409270" y="5722442"/>
                <a:ext cx="842400" cy="88128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C5D24EB-1EB7-566A-AE3F-7663FA7C11D3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00270" y="5713442"/>
                  <a:ext cx="860040" cy="89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25C0D4C-8EC1-B26D-CC7A-1806E1A3F665}"/>
                    </a:ext>
                  </a:extLst>
                </p14:cNvPr>
                <p14:cNvContentPartPr/>
                <p14:nvPr/>
              </p14:nvContentPartPr>
              <p14:xfrm>
                <a:off x="825430" y="6119162"/>
                <a:ext cx="16920" cy="273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25C0D4C-8EC1-B26D-CC7A-1806E1A3F66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816430" y="6110162"/>
                  <a:ext cx="345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C1DB96F-5B4E-22D0-01AE-AB0A1383644C}"/>
                    </a:ext>
                  </a:extLst>
                </p14:cNvPr>
                <p14:cNvContentPartPr/>
                <p14:nvPr/>
              </p14:nvContentPartPr>
              <p14:xfrm>
                <a:off x="1277950" y="5843402"/>
                <a:ext cx="71640" cy="118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C1DB96F-5B4E-22D0-01AE-AB0A1383644C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268950" y="5834402"/>
                  <a:ext cx="892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1BBF2B5A-70BD-76E1-34E7-3CB0408C7250}"/>
                    </a:ext>
                  </a:extLst>
                </p14:cNvPr>
                <p14:cNvContentPartPr/>
                <p14:nvPr/>
              </p14:nvContentPartPr>
              <p14:xfrm>
                <a:off x="1304590" y="6038162"/>
                <a:ext cx="73800" cy="2052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1BBF2B5A-70BD-76E1-34E7-3CB0408C7250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295950" y="6029162"/>
                  <a:ext cx="914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6E2A2B2-99B6-9BC6-E75E-324E2917FB05}"/>
                    </a:ext>
                  </a:extLst>
                </p14:cNvPr>
                <p14:cNvContentPartPr/>
                <p14:nvPr/>
              </p14:nvContentPartPr>
              <p14:xfrm>
                <a:off x="1335550" y="6284762"/>
                <a:ext cx="71640" cy="1008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6E2A2B2-99B6-9BC6-E75E-324E2917FB05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1326550" y="6276122"/>
                  <a:ext cx="8928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D6D10313-6C66-E2F8-C32A-177B8D579C26}"/>
                    </a:ext>
                  </a:extLst>
                </p14:cNvPr>
                <p14:cNvContentPartPr/>
                <p14:nvPr/>
              </p14:nvContentPartPr>
              <p14:xfrm>
                <a:off x="1389550" y="6485642"/>
                <a:ext cx="55800" cy="1620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D6D10313-6C66-E2F8-C32A-177B8D579C26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380910" y="6476642"/>
                  <a:ext cx="734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BA54C936-DB0B-E35E-9287-90CB3FC8B9BB}"/>
                    </a:ext>
                  </a:extLst>
                </p14:cNvPr>
                <p14:cNvContentPartPr/>
                <p14:nvPr/>
              </p14:nvContentPartPr>
              <p14:xfrm>
                <a:off x="198670" y="6074162"/>
                <a:ext cx="117000" cy="4644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BA54C936-DB0B-E35E-9287-90CB3FC8B9BB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89670" y="6065522"/>
                  <a:ext cx="1346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99F1E69F-2BB7-61C0-B4EF-0A57BE42BC58}"/>
                    </a:ext>
                  </a:extLst>
                </p14:cNvPr>
                <p14:cNvContentPartPr/>
                <p14:nvPr/>
              </p14:nvContentPartPr>
              <p14:xfrm>
                <a:off x="239710" y="6058682"/>
                <a:ext cx="62280" cy="10296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99F1E69F-2BB7-61C0-B4EF-0A57BE42BC5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230710" y="6050042"/>
                  <a:ext cx="7992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2481CED-8DFF-9CE0-9B17-C2905CDCF163}"/>
                    </a:ext>
                  </a:extLst>
                </p14:cNvPr>
                <p14:cNvContentPartPr/>
                <p14:nvPr/>
              </p14:nvContentPartPr>
              <p14:xfrm>
                <a:off x="277150" y="6291962"/>
                <a:ext cx="115560" cy="8028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2481CED-8DFF-9CE0-9B17-C2905CDCF16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268150" y="6282962"/>
                  <a:ext cx="13320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1058571F-6111-06D0-F643-9242943AFF9B}"/>
                    </a:ext>
                  </a:extLst>
                </p14:cNvPr>
                <p14:cNvContentPartPr/>
                <p14:nvPr/>
              </p14:nvContentPartPr>
              <p14:xfrm>
                <a:off x="335110" y="6498602"/>
                <a:ext cx="104400" cy="5292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1058571F-6111-06D0-F643-9242943AFF9B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326470" y="6489962"/>
                  <a:ext cx="12204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9F87017-42CE-62F0-2FAE-6419DAAE9C9F}"/>
                    </a:ext>
                  </a:extLst>
                </p14:cNvPr>
                <p14:cNvContentPartPr/>
                <p14:nvPr/>
              </p14:nvContentPartPr>
              <p14:xfrm>
                <a:off x="350590" y="6507242"/>
                <a:ext cx="119880" cy="21132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9F87017-42CE-62F0-2FAE-6419DAAE9C9F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341590" y="6498602"/>
                  <a:ext cx="1375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CE8B136E-E6B2-70AA-C21C-4667830EF9CD}"/>
                    </a:ext>
                  </a:extLst>
                </p14:cNvPr>
                <p14:cNvContentPartPr/>
                <p14:nvPr/>
              </p14:nvContentPartPr>
              <p14:xfrm>
                <a:off x="405310" y="6675362"/>
                <a:ext cx="79920" cy="10188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CE8B136E-E6B2-70AA-C21C-4667830EF9C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396310" y="6666362"/>
                  <a:ext cx="9756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9FDF0A89-C8D7-0766-4D68-1C5C93B22D33}"/>
                    </a:ext>
                  </a:extLst>
                </p14:cNvPr>
                <p14:cNvContentPartPr/>
                <p14:nvPr/>
              </p14:nvContentPartPr>
              <p14:xfrm>
                <a:off x="1732990" y="5609762"/>
                <a:ext cx="749880" cy="87624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9FDF0A89-C8D7-0766-4D68-1C5C93B22D3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724350" y="5601122"/>
                  <a:ext cx="767520" cy="89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1CEB4126-C2D6-7ECE-6765-4710E67A6AFB}"/>
                    </a:ext>
                  </a:extLst>
                </p14:cNvPr>
                <p14:cNvContentPartPr/>
                <p14:nvPr/>
              </p14:nvContentPartPr>
              <p14:xfrm>
                <a:off x="1314670" y="5510042"/>
                <a:ext cx="11160" cy="16452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1CEB4126-C2D6-7ECE-6765-4710E67A6AFB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306030" y="5501042"/>
                  <a:ext cx="2880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00C570B1-F857-E7A0-642B-34E8ECF1BDA2}"/>
                    </a:ext>
                  </a:extLst>
                </p14:cNvPr>
                <p14:cNvContentPartPr/>
                <p14:nvPr/>
              </p14:nvContentPartPr>
              <p14:xfrm>
                <a:off x="1297030" y="5642162"/>
                <a:ext cx="38160" cy="5508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00C570B1-F857-E7A0-642B-34E8ECF1BDA2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1288030" y="5633162"/>
                  <a:ext cx="5580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A54CA27E-A3C7-F816-233C-95169D99C19F}"/>
                    </a:ext>
                  </a:extLst>
                </p14:cNvPr>
                <p14:cNvContentPartPr/>
                <p14:nvPr/>
              </p14:nvContentPartPr>
              <p14:xfrm>
                <a:off x="1898950" y="6013322"/>
                <a:ext cx="446040" cy="6048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A54CA27E-A3C7-F816-233C-95169D99C19F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1890310" y="6004322"/>
                  <a:ext cx="46368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2CD6F71-1484-3197-838C-67B8971BDC01}"/>
                    </a:ext>
                  </a:extLst>
                </p14:cNvPr>
                <p14:cNvContentPartPr/>
                <p14:nvPr/>
              </p14:nvContentPartPr>
              <p14:xfrm>
                <a:off x="2294590" y="5972642"/>
                <a:ext cx="53640" cy="8496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2CD6F71-1484-3197-838C-67B8971BDC01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2285590" y="5964002"/>
                  <a:ext cx="7128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95E4502C-8C46-E460-B1C0-02782152A8E5}"/>
                    </a:ext>
                  </a:extLst>
                </p14:cNvPr>
                <p14:cNvContentPartPr/>
                <p14:nvPr/>
              </p14:nvContentPartPr>
              <p14:xfrm>
                <a:off x="2126470" y="5858882"/>
                <a:ext cx="108360" cy="11124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95E4502C-8C46-E460-B1C0-02782152A8E5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2117830" y="5849882"/>
                  <a:ext cx="12600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5347EC48-FACB-41BC-04D0-56B36B4FD92C}"/>
                    </a:ext>
                  </a:extLst>
                </p14:cNvPr>
                <p14:cNvContentPartPr/>
                <p14:nvPr/>
              </p14:nvContentPartPr>
              <p14:xfrm>
                <a:off x="2287390" y="5998202"/>
                <a:ext cx="64080" cy="11448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5347EC48-FACB-41BC-04D0-56B36B4FD92C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2278390" y="5989562"/>
                  <a:ext cx="817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D8DB0BC-45BD-BD23-161D-A35CBB66D296}"/>
                    </a:ext>
                  </a:extLst>
                </p14:cNvPr>
                <p14:cNvContentPartPr/>
                <p14:nvPr/>
              </p14:nvContentPartPr>
              <p14:xfrm>
                <a:off x="1575310" y="5841242"/>
                <a:ext cx="92520" cy="1800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D8DB0BC-45BD-BD23-161D-A35CBB66D296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566670" y="5832242"/>
                  <a:ext cx="1101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18D992EE-6AFE-551B-1BB5-0AFA13674EDA}"/>
                    </a:ext>
                  </a:extLst>
                </p14:cNvPr>
                <p14:cNvContentPartPr/>
                <p14:nvPr/>
              </p14:nvContentPartPr>
              <p14:xfrm>
                <a:off x="1594750" y="5792282"/>
                <a:ext cx="32040" cy="8424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18D992EE-6AFE-551B-1BB5-0AFA13674EDA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586110" y="5783642"/>
                  <a:ext cx="4968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759CAC4-74C9-1EBD-9DB9-505E78FCDFB6}"/>
                    </a:ext>
                  </a:extLst>
                </p14:cNvPr>
                <p14:cNvContentPartPr/>
                <p14:nvPr/>
              </p14:nvContentPartPr>
              <p14:xfrm>
                <a:off x="1566310" y="6020522"/>
                <a:ext cx="89640" cy="1476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759CAC4-74C9-1EBD-9DB9-505E78FCDFB6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557310" y="6011522"/>
                  <a:ext cx="1072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4DFA120-29E3-531F-75FC-D67D0FEA9DA5}"/>
                    </a:ext>
                  </a:extLst>
                </p14:cNvPr>
                <p14:cNvContentPartPr/>
                <p14:nvPr/>
              </p14:nvContentPartPr>
              <p14:xfrm>
                <a:off x="1585390" y="5973722"/>
                <a:ext cx="33120" cy="7380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4DFA120-29E3-531F-75FC-D67D0FEA9DA5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576750" y="5965082"/>
                  <a:ext cx="5076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FA91F029-9E19-7B14-CD38-CBB527FB6C2D}"/>
                    </a:ext>
                  </a:extLst>
                </p14:cNvPr>
                <p14:cNvContentPartPr/>
                <p14:nvPr/>
              </p14:nvContentPartPr>
              <p14:xfrm>
                <a:off x="1596910" y="6159122"/>
                <a:ext cx="84960" cy="131040"/>
              </p14:xfrm>
            </p:contentPart>
          </mc:Choice>
          <mc:Fallback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FA91F029-9E19-7B14-CD38-CBB527FB6C2D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588270" y="6150482"/>
                  <a:ext cx="10260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D008AF9-4E3A-5E8B-675B-F6A4E9380069}"/>
                    </a:ext>
                  </a:extLst>
                </p14:cNvPr>
                <p14:cNvContentPartPr/>
                <p14:nvPr/>
              </p14:nvContentPartPr>
              <p14:xfrm>
                <a:off x="1658470" y="6432362"/>
                <a:ext cx="64440" cy="27720"/>
              </p14:xfrm>
            </p:contentPart>
          </mc:Choice>
          <mc:Fallback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D008AF9-4E3A-5E8B-675B-F6A4E9380069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649470" y="6423362"/>
                  <a:ext cx="820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16573F87-281F-2B96-4EAC-84BA38432303}"/>
                    </a:ext>
                  </a:extLst>
                </p14:cNvPr>
                <p14:cNvContentPartPr/>
                <p14:nvPr/>
              </p14:nvContentPartPr>
              <p14:xfrm>
                <a:off x="1683670" y="6365762"/>
                <a:ext cx="39240" cy="9864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16573F87-281F-2B96-4EAC-84BA38432303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674670" y="6357122"/>
                  <a:ext cx="5688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C1B39406-6D8E-B09D-8F9D-33FD6EB6A1BF}"/>
                    </a:ext>
                  </a:extLst>
                </p14:cNvPr>
                <p14:cNvContentPartPr/>
                <p14:nvPr/>
              </p14:nvContentPartPr>
              <p14:xfrm>
                <a:off x="1662070" y="6601562"/>
                <a:ext cx="223200" cy="36288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C1B39406-6D8E-B09D-8F9D-33FD6EB6A1BF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653430" y="6592562"/>
                  <a:ext cx="24084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85F9EB4-05B2-80B5-E351-04FC01FE079C}"/>
                    </a:ext>
                  </a:extLst>
                </p14:cNvPr>
                <p14:cNvContentPartPr/>
                <p14:nvPr/>
              </p14:nvContentPartPr>
              <p14:xfrm>
                <a:off x="1651630" y="6624602"/>
                <a:ext cx="118800" cy="7164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85F9EB4-05B2-80B5-E351-04FC01FE079C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642990" y="6615602"/>
                  <a:ext cx="13644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3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237C94B-C243-90F1-A04C-90164BED3593}"/>
                    </a:ext>
                  </a:extLst>
                </p14:cNvPr>
                <p14:cNvContentPartPr/>
                <p14:nvPr/>
              </p14:nvContentPartPr>
              <p14:xfrm>
                <a:off x="2068870" y="6830162"/>
                <a:ext cx="131400" cy="29844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6237C94B-C243-90F1-A04C-90164BED3593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2059870" y="6821162"/>
                  <a:ext cx="14904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5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3409AFB9-489B-C04E-B517-7F3C59E153A4}"/>
                    </a:ext>
                  </a:extLst>
                </p14:cNvPr>
                <p14:cNvContentPartPr/>
                <p14:nvPr/>
              </p14:nvContentPartPr>
              <p14:xfrm>
                <a:off x="2063110" y="6964802"/>
                <a:ext cx="144720" cy="14796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3409AFB9-489B-C04E-B517-7F3C59E153A4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2054110" y="6955802"/>
                  <a:ext cx="1623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7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FBC5FC10-743B-8F8F-5F10-ABD628756C15}"/>
                    </a:ext>
                  </a:extLst>
                </p14:cNvPr>
                <p14:cNvContentPartPr/>
                <p14:nvPr/>
              </p14:nvContentPartPr>
              <p14:xfrm>
                <a:off x="2258230" y="6793802"/>
                <a:ext cx="162000" cy="19692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FBC5FC10-743B-8F8F-5F10-ABD628756C15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2249590" y="6785162"/>
                  <a:ext cx="17964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9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6B78D4A9-47E6-4AB7-6093-AC5536D82C45}"/>
                    </a:ext>
                  </a:extLst>
                </p14:cNvPr>
                <p14:cNvContentPartPr/>
                <p14:nvPr/>
              </p14:nvContentPartPr>
              <p14:xfrm>
                <a:off x="2533630" y="7134002"/>
                <a:ext cx="74880" cy="6228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6B78D4A9-47E6-4AB7-6093-AC5536D82C45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2524630" y="7125362"/>
                  <a:ext cx="925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1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82AFDDA-0E7D-0AAF-FED5-06684234E59B}"/>
                    </a:ext>
                  </a:extLst>
                </p14:cNvPr>
                <p14:cNvContentPartPr/>
                <p14:nvPr/>
              </p14:nvContentPartPr>
              <p14:xfrm>
                <a:off x="2521030" y="7051202"/>
                <a:ext cx="27720" cy="1908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82AFDDA-0E7D-0AAF-FED5-06684234E59B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2512030" y="7042562"/>
                  <a:ext cx="453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3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C8FA505-09D9-E979-2D8A-AE358846548A}"/>
                    </a:ext>
                  </a:extLst>
                </p14:cNvPr>
                <p14:cNvContentPartPr/>
                <p14:nvPr/>
              </p14:nvContentPartPr>
              <p14:xfrm>
                <a:off x="2653510" y="6798842"/>
                <a:ext cx="185760" cy="31464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C8FA505-09D9-E979-2D8A-AE358846548A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2644870" y="6790202"/>
                  <a:ext cx="203400" cy="33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5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F9A08A4E-30F2-3199-ABF5-8E47C2424513}"/>
                    </a:ext>
                  </a:extLst>
                </p14:cNvPr>
                <p14:cNvContentPartPr/>
                <p14:nvPr/>
              </p14:nvContentPartPr>
              <p14:xfrm>
                <a:off x="2737030" y="6856082"/>
                <a:ext cx="79200" cy="8388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F9A08A4E-30F2-3199-ABF5-8E47C2424513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2728390" y="6847442"/>
                  <a:ext cx="968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7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6DA0C31F-03D8-7841-DD63-5161026EA158}"/>
                    </a:ext>
                  </a:extLst>
                </p14:cNvPr>
                <p14:cNvContentPartPr/>
                <p14:nvPr/>
              </p14:nvContentPartPr>
              <p14:xfrm>
                <a:off x="2854030" y="6468002"/>
                <a:ext cx="471600" cy="45756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6DA0C31F-03D8-7841-DD63-5161026EA158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2845390" y="6459362"/>
                  <a:ext cx="489240" cy="47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9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F03CF19C-2A35-8181-D237-D62924DC630A}"/>
                    </a:ext>
                  </a:extLst>
                </p14:cNvPr>
                <p14:cNvContentPartPr/>
                <p14:nvPr/>
              </p14:nvContentPartPr>
              <p14:xfrm>
                <a:off x="3266950" y="6416882"/>
                <a:ext cx="193320" cy="13428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F03CF19C-2A35-8181-D237-D62924DC630A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257950" y="6408242"/>
                  <a:ext cx="21096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1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46888067-E6A9-6357-3A30-4AA4B38CF536}"/>
                    </a:ext>
                  </a:extLst>
                </p14:cNvPr>
                <p14:cNvContentPartPr/>
                <p14:nvPr/>
              </p14:nvContentPartPr>
              <p14:xfrm>
                <a:off x="3502750" y="6390602"/>
                <a:ext cx="18000" cy="3276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46888067-E6A9-6357-3A30-4AA4B38CF536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493750" y="6381602"/>
                  <a:ext cx="35640" cy="50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3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596E248D-C2C2-CCEE-AD57-6A1C9F543792}"/>
                  </a:ext>
                </a:extLst>
              </p14:cNvPr>
              <p14:cNvContentPartPr/>
              <p14:nvPr/>
            </p14:nvContentPartPr>
            <p14:xfrm>
              <a:off x="5703430" y="1899962"/>
              <a:ext cx="165600" cy="92880"/>
            </p14:xfrm>
          </p:contentPart>
        </mc:Choice>
        <mc:Fallback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596E248D-C2C2-CCEE-AD57-6A1C9F543792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5694430" y="1891322"/>
                <a:ext cx="183240" cy="11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6" name="Group 195">
            <a:extLst>
              <a:ext uri="{FF2B5EF4-FFF2-40B4-BE49-F238E27FC236}">
                <a16:creationId xmlns:a16="http://schemas.microsoft.com/office/drawing/2014/main" id="{9DF74247-0B03-0755-4D49-6C623C8B6BF7}"/>
              </a:ext>
            </a:extLst>
          </p:cNvPr>
          <p:cNvGrpSpPr/>
          <p:nvPr/>
        </p:nvGrpSpPr>
        <p:grpSpPr>
          <a:xfrm>
            <a:off x="7511350" y="3050882"/>
            <a:ext cx="2052720" cy="815400"/>
            <a:chOff x="7511350" y="3050882"/>
            <a:chExt cx="2052720" cy="815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F9E929B-DF0A-4996-6465-027504985F9C}"/>
                    </a:ext>
                  </a:extLst>
                </p14:cNvPr>
                <p14:cNvContentPartPr/>
                <p14:nvPr/>
              </p14:nvContentPartPr>
              <p14:xfrm>
                <a:off x="8368510" y="3050882"/>
                <a:ext cx="1195560" cy="45324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F9E929B-DF0A-4996-6465-027504985F9C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8359510" y="3041882"/>
                  <a:ext cx="121320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41FB890C-69A5-E8F0-68DD-134374090A62}"/>
                    </a:ext>
                  </a:extLst>
                </p14:cNvPr>
                <p14:cNvContentPartPr/>
                <p14:nvPr/>
              </p14:nvContentPartPr>
              <p14:xfrm>
                <a:off x="7511350" y="3356522"/>
                <a:ext cx="1114560" cy="50976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41FB890C-69A5-E8F0-68DD-134374090A62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7502710" y="3347522"/>
                  <a:ext cx="1132200" cy="52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5620C23D-5990-DC06-E0DF-B5A70047748B}"/>
              </a:ext>
            </a:extLst>
          </p:cNvPr>
          <p:cNvGrpSpPr/>
          <p:nvPr/>
        </p:nvGrpSpPr>
        <p:grpSpPr>
          <a:xfrm>
            <a:off x="7545550" y="4309442"/>
            <a:ext cx="1417320" cy="1002960"/>
            <a:chOff x="7545550" y="4309442"/>
            <a:chExt cx="1417320" cy="1002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9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2B454B8-097A-29BE-DA47-C2965DE2CEED}"/>
                    </a:ext>
                  </a:extLst>
                </p14:cNvPr>
                <p14:cNvContentPartPr/>
                <p14:nvPr/>
              </p14:nvContentPartPr>
              <p14:xfrm>
                <a:off x="7579750" y="4565042"/>
                <a:ext cx="18720" cy="37872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2B454B8-097A-29BE-DA47-C2965DE2CEED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7571110" y="4556402"/>
                  <a:ext cx="3636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1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E5DA9A50-BE31-F41D-832F-42F8D7F7D13B}"/>
                    </a:ext>
                  </a:extLst>
                </p14:cNvPr>
                <p14:cNvContentPartPr/>
                <p14:nvPr/>
              </p14:nvContentPartPr>
              <p14:xfrm>
                <a:off x="7545550" y="4560722"/>
                <a:ext cx="99360" cy="11232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E5DA9A50-BE31-F41D-832F-42F8D7F7D13B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7536910" y="4552082"/>
                  <a:ext cx="1170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3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96FF11B3-52B3-43AB-4B2A-A6B1CE11B235}"/>
                    </a:ext>
                  </a:extLst>
                </p14:cNvPr>
                <p14:cNvContentPartPr/>
                <p14:nvPr/>
              </p14:nvContentPartPr>
              <p14:xfrm>
                <a:off x="7645630" y="5145362"/>
                <a:ext cx="108720" cy="16704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96FF11B3-52B3-43AB-4B2A-A6B1CE11B235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636990" y="5136362"/>
                  <a:ext cx="12636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5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68FECFB4-22D8-77BF-6E2A-EE75D2E12833}"/>
                    </a:ext>
                  </a:extLst>
                </p14:cNvPr>
                <p14:cNvContentPartPr/>
                <p14:nvPr/>
              </p14:nvContentPartPr>
              <p14:xfrm>
                <a:off x="7808710" y="5031962"/>
                <a:ext cx="101880" cy="16812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68FECFB4-22D8-77BF-6E2A-EE75D2E12833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7799710" y="5023322"/>
                  <a:ext cx="119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7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8340D8AB-307C-F438-9E80-F6AF44C82114}"/>
                    </a:ext>
                  </a:extLst>
                </p14:cNvPr>
                <p14:cNvContentPartPr/>
                <p14:nvPr/>
              </p14:nvContentPartPr>
              <p14:xfrm>
                <a:off x="7913830" y="4879682"/>
                <a:ext cx="135000" cy="20772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8340D8AB-307C-F438-9E80-F6AF44C82114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905190" y="4871042"/>
                  <a:ext cx="15264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9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6A4D2BE6-39DA-7A21-172F-00D3AC7D6D77}"/>
                    </a:ext>
                  </a:extLst>
                </p14:cNvPr>
                <p14:cNvContentPartPr/>
                <p14:nvPr/>
              </p14:nvContentPartPr>
              <p14:xfrm>
                <a:off x="8176630" y="4728482"/>
                <a:ext cx="210960" cy="218880"/>
              </p14:xfrm>
            </p:contentPart>
          </mc:Choice>
          <mc:Fallback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6A4D2BE6-39DA-7A21-172F-00D3AC7D6D7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8167990" y="4719482"/>
                  <a:ext cx="22860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5D8FA29-59FA-6698-38CA-6A25BA5B0AA1}"/>
                    </a:ext>
                  </a:extLst>
                </p14:cNvPr>
                <p14:cNvContentPartPr/>
                <p14:nvPr/>
              </p14:nvContentPartPr>
              <p14:xfrm>
                <a:off x="8317390" y="4670882"/>
                <a:ext cx="28800" cy="1728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5D8FA29-59FA-6698-38CA-6A25BA5B0AA1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308750" y="4662242"/>
                  <a:ext cx="464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3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C5692922-656B-834E-F884-99AC58083F72}"/>
                    </a:ext>
                  </a:extLst>
                </p14:cNvPr>
                <p14:cNvContentPartPr/>
                <p14:nvPr/>
              </p14:nvContentPartPr>
              <p14:xfrm>
                <a:off x="8413510" y="4674842"/>
                <a:ext cx="47880" cy="6660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5692922-656B-834E-F884-99AC58083F72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404510" y="4665842"/>
                  <a:ext cx="6552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5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EBB78FE3-03F9-DBE6-CE98-2394B8E68E83}"/>
                    </a:ext>
                  </a:extLst>
                </p14:cNvPr>
                <p14:cNvContentPartPr/>
                <p14:nvPr/>
              </p14:nvContentPartPr>
              <p14:xfrm>
                <a:off x="8485150" y="4421762"/>
                <a:ext cx="88200" cy="25056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EBB78FE3-03F9-DBE6-CE98-2394B8E68E83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8476150" y="4412762"/>
                  <a:ext cx="10584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7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0A681DD3-B0DC-D56C-077B-F7FE88D1AFA7}"/>
                    </a:ext>
                  </a:extLst>
                </p14:cNvPr>
                <p14:cNvContentPartPr/>
                <p14:nvPr/>
              </p14:nvContentPartPr>
              <p14:xfrm>
                <a:off x="8626270" y="4500962"/>
                <a:ext cx="81360" cy="9036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0A681DD3-B0DC-D56C-077B-F7FE88D1AFA7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8617270" y="4491962"/>
                  <a:ext cx="990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9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B55A4A2C-5AE5-F355-A4B9-7C5DCDB361EC}"/>
                    </a:ext>
                  </a:extLst>
                </p14:cNvPr>
                <p14:cNvContentPartPr/>
                <p14:nvPr/>
              </p14:nvContentPartPr>
              <p14:xfrm>
                <a:off x="8724550" y="4409522"/>
                <a:ext cx="105120" cy="8928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B55A4A2C-5AE5-F355-A4B9-7C5DCDB361EC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8715550" y="4400522"/>
                  <a:ext cx="1227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1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79B35C06-0540-FF39-867D-2520B5A742EC}"/>
                    </a:ext>
                  </a:extLst>
                </p14:cNvPr>
                <p14:cNvContentPartPr/>
                <p14:nvPr/>
              </p14:nvContentPartPr>
              <p14:xfrm>
                <a:off x="8888350" y="4309442"/>
                <a:ext cx="74520" cy="7272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79B35C06-0540-FF39-867D-2520B5A742EC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8879350" y="4300802"/>
                  <a:ext cx="92160" cy="90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B0800722-B22B-C247-3096-16520DEB6767}"/>
              </a:ext>
            </a:extLst>
          </p:cNvPr>
          <p:cNvGrpSpPr/>
          <p:nvPr/>
        </p:nvGrpSpPr>
        <p:grpSpPr>
          <a:xfrm>
            <a:off x="6973510" y="1200842"/>
            <a:ext cx="575640" cy="2665080"/>
            <a:chOff x="6973510" y="1200842"/>
            <a:chExt cx="575640" cy="2665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3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5A14065B-F4E2-B2E8-C135-ADAC0ADB3503}"/>
                    </a:ext>
                  </a:extLst>
                </p14:cNvPr>
                <p14:cNvContentPartPr/>
                <p14:nvPr/>
              </p14:nvContentPartPr>
              <p14:xfrm>
                <a:off x="7356190" y="3716882"/>
                <a:ext cx="192960" cy="14904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5A14065B-F4E2-B2E8-C135-ADAC0ADB3503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7347190" y="3707882"/>
                  <a:ext cx="2106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5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46C0B03-C459-083B-6523-058F9B302C0F}"/>
                    </a:ext>
                  </a:extLst>
                </p14:cNvPr>
                <p14:cNvContentPartPr/>
                <p14:nvPr/>
              </p14:nvContentPartPr>
              <p14:xfrm>
                <a:off x="6973510" y="1200842"/>
                <a:ext cx="470160" cy="266112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46C0B03-C459-083B-6523-058F9B302C0F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6964870" y="1192202"/>
                  <a:ext cx="487800" cy="267876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342" y="614191"/>
            <a:ext cx="6930095" cy="606860"/>
          </a:xfrm>
          <a:prstGeom prst="rect">
            <a:avLst/>
          </a:prstGeom>
        </p:spPr>
        <p:txBody>
          <a:bodyPr vert="horz" wrap="square" lIns="0" tIns="12265" rIns="0" bIns="0" rtlCol="0">
            <a:spAutoFit/>
          </a:bodyPr>
          <a:lstStyle/>
          <a:p>
            <a:pPr marL="12266" marR="4906"/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Although weak,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the effects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van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der </a:t>
            </a:r>
            <a:r>
              <a:rPr sz="1932" dirty="0">
                <a:latin typeface="Arial" panose="020B0604020202020204" pitchFamily="34" charset="0"/>
                <a:cs typeface="Arial" panose="020B0604020202020204" pitchFamily="34" charset="0"/>
              </a:rPr>
              <a:t>Waals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are easily observed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  Boiling points of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two </a:t>
            </a:r>
            <a:r>
              <a:rPr sz="1932" spc="-5" dirty="0">
                <a:latin typeface="Arial" panose="020B0604020202020204" pitchFamily="34" charset="0"/>
                <a:cs typeface="Arial" panose="020B0604020202020204" pitchFamily="34" charset="0"/>
              </a:rPr>
              <a:t>hydrocarbons:</a:t>
            </a:r>
            <a:endParaRPr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20054" y="1214258"/>
            <a:ext cx="5583196" cy="684884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266" marR="4906"/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number of </a:t>
            </a:r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carbons</a:t>
            </a:r>
            <a:r>
              <a:rPr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sz="1932" i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the </a:t>
            </a:r>
            <a:r>
              <a:rPr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 in boiling points?  </a:t>
            </a:r>
            <a:endParaRPr sz="1932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DF03B3C-EF28-4262-9527-9DC0DFFF7359}"/>
              </a:ext>
            </a:extLst>
          </p:cNvPr>
          <p:cNvSpPr txBox="1"/>
          <p:nvPr/>
        </p:nvSpPr>
        <p:spPr>
          <a:xfrm>
            <a:off x="308342" y="70264"/>
            <a:ext cx="6744154" cy="389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iii) Induced dipole </a:t>
            </a:r>
            <a:r>
              <a:rPr lang="en-US" sz="1932" dirty="0">
                <a:latin typeface="Arial" panose="020B0604020202020204" pitchFamily="34" charset="0"/>
              </a:rPr>
              <a:t>(often referred to as London Dispersion)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4B1CBC6-865C-4D6C-AD17-12D23CF3BD0A}"/>
              </a:ext>
            </a:extLst>
          </p:cNvPr>
          <p:cNvGrpSpPr/>
          <p:nvPr/>
        </p:nvGrpSpPr>
        <p:grpSpPr>
          <a:xfrm>
            <a:off x="466640" y="3924409"/>
            <a:ext cx="4633456" cy="1171939"/>
            <a:chOff x="6139471" y="4903519"/>
            <a:chExt cx="4750679" cy="1565068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1A817E1-F2A2-4D4F-9DAB-1BE833B812A5}"/>
                </a:ext>
              </a:extLst>
            </p:cNvPr>
            <p:cNvSpPr txBox="1"/>
            <p:nvPr/>
          </p:nvSpPr>
          <p:spPr>
            <a:xfrm>
              <a:off x="8744979" y="5184708"/>
              <a:ext cx="2145171" cy="52036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32" dirty="0">
                  <a:latin typeface="Arial" panose="020B0604020202020204" pitchFamily="34" charset="0"/>
                </a:rPr>
                <a:t>Contact area (A</a:t>
              </a:r>
              <a:r>
                <a:rPr lang="en-US" sz="1932" baseline="30000" dirty="0">
                  <a:latin typeface="Arial" panose="020B0604020202020204" pitchFamily="34" charset="0"/>
                </a:rPr>
                <a:t>2</a:t>
              </a:r>
              <a:r>
                <a:rPr lang="en-US" sz="1932" dirty="0">
                  <a:latin typeface="Arial" panose="020B0604020202020204" pitchFamily="34" charset="0"/>
                </a:rPr>
                <a:t>)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8351E667-63FD-4239-A5D5-AE05A6994AF8}"/>
                </a:ext>
              </a:extLst>
            </p:cNvPr>
            <p:cNvSpPr txBox="1"/>
            <p:nvPr/>
          </p:nvSpPr>
          <p:spPr>
            <a:xfrm>
              <a:off x="6139471" y="4903519"/>
              <a:ext cx="401357" cy="9174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32" dirty="0">
                  <a:latin typeface="Arial" panose="020B0604020202020204" pitchFamily="34" charset="0"/>
                </a:rPr>
                <a:t>E</a:t>
              </a:r>
            </a:p>
            <a:p>
              <a:r>
                <a:rPr lang="en-US" sz="1932" dirty="0">
                  <a:latin typeface="Arial" panose="020B0604020202020204" pitchFamily="34" charset="0"/>
                </a:rPr>
                <a:t> 0</a:t>
              </a:r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25D9738E-EFC3-4012-84EB-FCD9D8191D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76462" y="5182919"/>
              <a:ext cx="8150" cy="128566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D894D076-05AF-4B04-9CE1-588CDA0929F4}"/>
                </a:ext>
              </a:extLst>
            </p:cNvPr>
            <p:cNvCxnSpPr/>
            <p:nvPr/>
          </p:nvCxnSpPr>
          <p:spPr>
            <a:xfrm flipV="1">
              <a:off x="6576462" y="5443086"/>
              <a:ext cx="2014785" cy="1100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313D5AA5-BD03-4DBB-95FF-5903A1DDBA46}"/>
              </a:ext>
            </a:extLst>
          </p:cNvPr>
          <p:cNvSpPr/>
          <p:nvPr/>
        </p:nvSpPr>
        <p:spPr>
          <a:xfrm>
            <a:off x="254867" y="3036983"/>
            <a:ext cx="5034900" cy="68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How will van der Waals interaction energies scale with contact area?</a:t>
            </a:r>
            <a:endParaRPr lang="en-US" sz="1932" dirty="0">
              <a:latin typeface="Arial" panose="020B0604020202020204" pitchFamily="34" charset="0"/>
            </a:endParaRPr>
          </a:p>
        </p:txBody>
      </p:sp>
      <p:graphicFrame>
        <p:nvGraphicFramePr>
          <p:cNvPr id="101" name="Object 100">
            <a:extLst>
              <a:ext uri="{FF2B5EF4-FFF2-40B4-BE49-F238E27FC236}">
                <a16:creationId xmlns:a16="http://schemas.microsoft.com/office/drawing/2014/main" id="{E83B4814-495E-D2F0-5512-B892C7E13A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080807" y="4193313"/>
          <a:ext cx="4697438" cy="24851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6075877" imgH="3267009" progId="MDLDrawOLE.MDLDrawObject.1">
                  <p:embed/>
                </p:oleObj>
              </mc:Choice>
              <mc:Fallback>
                <p:oleObj name="MDLDrawObject Class" r:id="rId2" imgW="6075877" imgH="3267009" progId="MDLDrawOLE.MDLDrawObject.1">
                  <p:embed/>
                  <p:pic>
                    <p:nvPicPr>
                      <p:cNvPr id="101" name="Object 100">
                        <a:extLst>
                          <a:ext uri="{FF2B5EF4-FFF2-40B4-BE49-F238E27FC236}">
                            <a16:creationId xmlns:a16="http://schemas.microsoft.com/office/drawing/2014/main" id="{E83B4814-495E-D2F0-5512-B892C7E13A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0807" y="4193313"/>
                        <a:ext cx="4697438" cy="248513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" name="Rectangle 101">
            <a:extLst>
              <a:ext uri="{FF2B5EF4-FFF2-40B4-BE49-F238E27FC236}">
                <a16:creationId xmlns:a16="http://schemas.microsoft.com/office/drawing/2014/main" id="{D098FC61-08C7-BDC8-C31E-AD4FDA05B11D}"/>
              </a:ext>
            </a:extLst>
          </p:cNvPr>
          <p:cNvSpPr/>
          <p:nvPr/>
        </p:nvSpPr>
        <p:spPr>
          <a:xfrm>
            <a:off x="5756148" y="2832896"/>
            <a:ext cx="6930095" cy="68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Which of these will have the most favorable </a:t>
            </a:r>
            <a:r>
              <a:rPr lang="en-US" sz="1932" i="1" spc="-5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interaction:</a:t>
            </a:r>
          </a:p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1            2            3</a:t>
            </a:r>
            <a:endParaRPr lang="en-US" sz="1932" dirty="0">
              <a:latin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BCD061D-E91E-B9FC-8130-0056B09BF321}"/>
              </a:ext>
            </a:extLst>
          </p:cNvPr>
          <p:cNvGrpSpPr/>
          <p:nvPr/>
        </p:nvGrpSpPr>
        <p:grpSpPr>
          <a:xfrm>
            <a:off x="6857243" y="382367"/>
            <a:ext cx="5191463" cy="2027180"/>
            <a:chOff x="7873192" y="2144545"/>
            <a:chExt cx="5375535" cy="2099057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520A78DC-43D6-48B4-8985-30CCCC8530C7}"/>
                </a:ext>
              </a:extLst>
            </p:cNvPr>
            <p:cNvGrpSpPr/>
            <p:nvPr/>
          </p:nvGrpSpPr>
          <p:grpSpPr>
            <a:xfrm>
              <a:off x="8322469" y="2550389"/>
              <a:ext cx="3724015" cy="1693213"/>
              <a:chOff x="6416528" y="3777398"/>
              <a:chExt cx="3257725" cy="1481203"/>
            </a:xfrm>
          </p:grpSpPr>
          <p:sp>
            <p:nvSpPr>
              <p:cNvPr id="8" name="object 8"/>
              <p:cNvSpPr/>
              <p:nvPr/>
            </p:nvSpPr>
            <p:spPr>
              <a:xfrm>
                <a:off x="9542453" y="432648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4973"/>
                    </a:lnTo>
                    <a:lnTo>
                      <a:pt x="0" y="57012"/>
                    </a:lnTo>
                    <a:lnTo>
                      <a:pt x="858" y="69131"/>
                    </a:lnTo>
                    <a:lnTo>
                      <a:pt x="21332" y="103812"/>
                    </a:lnTo>
                    <a:lnTo>
                      <a:pt x="49493" y="112114"/>
                    </a:lnTo>
                    <a:lnTo>
                      <a:pt x="57869" y="111576"/>
                    </a:lnTo>
                    <a:lnTo>
                      <a:pt x="87621" y="93397"/>
                    </a:lnTo>
                    <a:lnTo>
                      <a:pt x="41371" y="93397"/>
                    </a:lnTo>
                    <a:lnTo>
                      <a:pt x="34899" y="90488"/>
                    </a:lnTo>
                    <a:lnTo>
                      <a:pt x="22589" y="55393"/>
                    </a:lnTo>
                    <a:lnTo>
                      <a:pt x="23063" y="46372"/>
                    </a:lnTo>
                    <a:lnTo>
                      <a:pt x="41625" y="18704"/>
                    </a:lnTo>
                    <a:lnTo>
                      <a:pt x="89480" y="18704"/>
                    </a:lnTo>
                    <a:lnTo>
                      <a:pt x="88200" y="1639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352" y="70405"/>
                    </a:moveTo>
                    <a:lnTo>
                      <a:pt x="71575" y="78334"/>
                    </a:lnTo>
                    <a:lnTo>
                      <a:pt x="68529" y="84152"/>
                    </a:lnTo>
                    <a:lnTo>
                      <a:pt x="60153" y="91550"/>
                    </a:lnTo>
                    <a:lnTo>
                      <a:pt x="55077" y="93397"/>
                    </a:lnTo>
                    <a:lnTo>
                      <a:pt x="87621" y="93397"/>
                    </a:lnTo>
                    <a:lnTo>
                      <a:pt x="88216" y="92599"/>
                    </a:lnTo>
                    <a:lnTo>
                      <a:pt x="91866" y="85438"/>
                    </a:lnTo>
                    <a:lnTo>
                      <a:pt x="94672" y="77133"/>
                    </a:lnTo>
                    <a:lnTo>
                      <a:pt x="73352" y="70405"/>
                    </a:lnTo>
                    <a:close/>
                  </a:path>
                  <a:path w="95250" h="112395">
                    <a:moveTo>
                      <a:pt x="89480" y="18704"/>
                    </a:moveTo>
                    <a:lnTo>
                      <a:pt x="55585" y="18704"/>
                    </a:lnTo>
                    <a:lnTo>
                      <a:pt x="60534" y="20336"/>
                    </a:lnTo>
                    <a:lnTo>
                      <a:pt x="68656" y="26849"/>
                    </a:lnTo>
                    <a:lnTo>
                      <a:pt x="71321" y="31275"/>
                    </a:lnTo>
                    <a:lnTo>
                      <a:pt x="72717" y="36903"/>
                    </a:lnTo>
                    <a:lnTo>
                      <a:pt x="94418" y="31731"/>
                    </a:lnTo>
                    <a:lnTo>
                      <a:pt x="91880" y="23042"/>
                    </a:lnTo>
                    <a:lnTo>
                      <a:pt x="89480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9" name="object 9"/>
              <p:cNvSpPr/>
              <p:nvPr/>
            </p:nvSpPr>
            <p:spPr>
              <a:xfrm>
                <a:off x="9579003" y="4573710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4086" y="14973"/>
                    </a:lnTo>
                    <a:lnTo>
                      <a:pt x="0" y="57024"/>
                    </a:lnTo>
                    <a:lnTo>
                      <a:pt x="878" y="69142"/>
                    </a:lnTo>
                    <a:lnTo>
                      <a:pt x="21405" y="103818"/>
                    </a:lnTo>
                    <a:lnTo>
                      <a:pt x="49620" y="112114"/>
                    </a:lnTo>
                    <a:lnTo>
                      <a:pt x="57996" y="111576"/>
                    </a:lnTo>
                    <a:lnTo>
                      <a:pt x="87650" y="93410"/>
                    </a:lnTo>
                    <a:lnTo>
                      <a:pt x="41498" y="93410"/>
                    </a:lnTo>
                    <a:lnTo>
                      <a:pt x="35026" y="90501"/>
                    </a:lnTo>
                    <a:lnTo>
                      <a:pt x="22589" y="55393"/>
                    </a:lnTo>
                    <a:lnTo>
                      <a:pt x="23065" y="46377"/>
                    </a:lnTo>
                    <a:lnTo>
                      <a:pt x="41752" y="18717"/>
                    </a:lnTo>
                    <a:lnTo>
                      <a:pt x="89607" y="18717"/>
                    </a:lnTo>
                    <a:lnTo>
                      <a:pt x="88327" y="16403"/>
                    </a:lnTo>
                    <a:lnTo>
                      <a:pt x="83377" y="11761"/>
                    </a:lnTo>
                    <a:lnTo>
                      <a:pt x="76641" y="6615"/>
                    </a:lnTo>
                    <a:lnTo>
                      <a:pt x="68989" y="2940"/>
                    </a:lnTo>
                    <a:lnTo>
                      <a:pt x="60409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702" y="78347"/>
                    </a:lnTo>
                    <a:lnTo>
                      <a:pt x="68656" y="84165"/>
                    </a:lnTo>
                    <a:lnTo>
                      <a:pt x="60280" y="91563"/>
                    </a:lnTo>
                    <a:lnTo>
                      <a:pt x="55204" y="93410"/>
                    </a:lnTo>
                    <a:lnTo>
                      <a:pt x="87650" y="93410"/>
                    </a:lnTo>
                    <a:lnTo>
                      <a:pt x="88247" y="92603"/>
                    </a:lnTo>
                    <a:lnTo>
                      <a:pt x="91922" y="85440"/>
                    </a:lnTo>
                    <a:lnTo>
                      <a:pt x="94799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607" y="18717"/>
                    </a:moveTo>
                    <a:lnTo>
                      <a:pt x="55585" y="18717"/>
                    </a:lnTo>
                    <a:lnTo>
                      <a:pt x="60661" y="20336"/>
                    </a:lnTo>
                    <a:lnTo>
                      <a:pt x="68783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545" y="31731"/>
                    </a:lnTo>
                    <a:lnTo>
                      <a:pt x="92007" y="23055"/>
                    </a:lnTo>
                    <a:lnTo>
                      <a:pt x="89607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9600323" y="4451364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1" name="object 11"/>
              <p:cNvSpPr/>
              <p:nvPr/>
            </p:nvSpPr>
            <p:spPr>
              <a:xfrm>
                <a:off x="9382424" y="472893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1016" y="0"/>
                    </a:moveTo>
                    <a:lnTo>
                      <a:pt x="14086" y="14973"/>
                    </a:lnTo>
                    <a:lnTo>
                      <a:pt x="0" y="57024"/>
                    </a:lnTo>
                    <a:lnTo>
                      <a:pt x="878" y="69136"/>
                    </a:lnTo>
                    <a:lnTo>
                      <a:pt x="21459" y="103812"/>
                    </a:lnTo>
                    <a:lnTo>
                      <a:pt x="49620" y="112114"/>
                    </a:lnTo>
                    <a:lnTo>
                      <a:pt x="57996" y="111576"/>
                    </a:lnTo>
                    <a:lnTo>
                      <a:pt x="87742" y="93410"/>
                    </a:lnTo>
                    <a:lnTo>
                      <a:pt x="41498" y="93410"/>
                    </a:lnTo>
                    <a:lnTo>
                      <a:pt x="35026" y="90501"/>
                    </a:lnTo>
                    <a:lnTo>
                      <a:pt x="22716" y="55393"/>
                    </a:lnTo>
                    <a:lnTo>
                      <a:pt x="23190" y="46372"/>
                    </a:lnTo>
                    <a:lnTo>
                      <a:pt x="41752" y="18704"/>
                    </a:lnTo>
                    <a:lnTo>
                      <a:pt x="89605" y="18704"/>
                    </a:lnTo>
                    <a:lnTo>
                      <a:pt x="88327" y="16390"/>
                    </a:lnTo>
                    <a:lnTo>
                      <a:pt x="83377" y="11761"/>
                    </a:lnTo>
                    <a:lnTo>
                      <a:pt x="76697" y="6615"/>
                    </a:lnTo>
                    <a:lnTo>
                      <a:pt x="69053" y="2940"/>
                    </a:lnTo>
                    <a:lnTo>
                      <a:pt x="60480" y="735"/>
                    </a:lnTo>
                    <a:lnTo>
                      <a:pt x="51016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702" y="78347"/>
                    </a:lnTo>
                    <a:lnTo>
                      <a:pt x="68656" y="84165"/>
                    </a:lnTo>
                    <a:lnTo>
                      <a:pt x="60280" y="91550"/>
                    </a:lnTo>
                    <a:lnTo>
                      <a:pt x="55204" y="93410"/>
                    </a:lnTo>
                    <a:lnTo>
                      <a:pt x="87742" y="93410"/>
                    </a:lnTo>
                    <a:lnTo>
                      <a:pt x="88342" y="92603"/>
                    </a:lnTo>
                    <a:lnTo>
                      <a:pt x="91993" y="85440"/>
                    </a:lnTo>
                    <a:lnTo>
                      <a:pt x="94799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605" y="18704"/>
                    </a:moveTo>
                    <a:lnTo>
                      <a:pt x="55712" y="18704"/>
                    </a:lnTo>
                    <a:lnTo>
                      <a:pt x="60661" y="20336"/>
                    </a:lnTo>
                    <a:lnTo>
                      <a:pt x="68783" y="26849"/>
                    </a:lnTo>
                    <a:lnTo>
                      <a:pt x="71448" y="31288"/>
                    </a:lnTo>
                    <a:lnTo>
                      <a:pt x="72844" y="36903"/>
                    </a:lnTo>
                    <a:lnTo>
                      <a:pt x="94545" y="31731"/>
                    </a:lnTo>
                    <a:lnTo>
                      <a:pt x="92007" y="23055"/>
                    </a:lnTo>
                    <a:lnTo>
                      <a:pt x="89605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2" name="object 12"/>
              <p:cNvSpPr/>
              <p:nvPr/>
            </p:nvSpPr>
            <p:spPr>
              <a:xfrm>
                <a:off x="9502224" y="4698598"/>
                <a:ext cx="5334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2545">
                    <a:moveTo>
                      <a:pt x="53173" y="0"/>
                    </a:moveTo>
                    <a:lnTo>
                      <a:pt x="0" y="41949"/>
                    </a:lnTo>
                  </a:path>
                </a:pathLst>
              </a:custGeom>
              <a:ln w="1642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9419101" y="4976160"/>
                <a:ext cx="94799" cy="112114"/>
              </a:xfrm>
              <a:prstGeom prst="rect">
                <a:avLst/>
              </a:prstGeom>
              <a:blipFill>
                <a:blip r:embed="rId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9440421" y="4853813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9409455" y="377739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5049"/>
                    </a:lnTo>
                    <a:lnTo>
                      <a:pt x="0" y="57037"/>
                    </a:lnTo>
                    <a:lnTo>
                      <a:pt x="860" y="69156"/>
                    </a:lnTo>
                    <a:lnTo>
                      <a:pt x="21385" y="103854"/>
                    </a:lnTo>
                    <a:lnTo>
                      <a:pt x="49493" y="112178"/>
                    </a:lnTo>
                    <a:lnTo>
                      <a:pt x="57869" y="111634"/>
                    </a:lnTo>
                    <a:lnTo>
                      <a:pt x="87604" y="93460"/>
                    </a:lnTo>
                    <a:lnTo>
                      <a:pt x="41371" y="93460"/>
                    </a:lnTo>
                    <a:lnTo>
                      <a:pt x="34899" y="90551"/>
                    </a:lnTo>
                    <a:lnTo>
                      <a:pt x="22589" y="55393"/>
                    </a:lnTo>
                    <a:lnTo>
                      <a:pt x="23063" y="46384"/>
                    </a:lnTo>
                    <a:lnTo>
                      <a:pt x="41625" y="18717"/>
                    </a:lnTo>
                    <a:lnTo>
                      <a:pt x="89493" y="18717"/>
                    </a:lnTo>
                    <a:lnTo>
                      <a:pt x="88200" y="1644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43"/>
                    </a:moveTo>
                    <a:lnTo>
                      <a:pt x="71575" y="78410"/>
                    </a:lnTo>
                    <a:lnTo>
                      <a:pt x="68529" y="84228"/>
                    </a:lnTo>
                    <a:lnTo>
                      <a:pt x="60153" y="91563"/>
                    </a:lnTo>
                    <a:lnTo>
                      <a:pt x="55077" y="93460"/>
                    </a:lnTo>
                    <a:lnTo>
                      <a:pt x="87604" y="93460"/>
                    </a:lnTo>
                    <a:lnTo>
                      <a:pt x="88216" y="92638"/>
                    </a:lnTo>
                    <a:lnTo>
                      <a:pt x="91866" y="85473"/>
                    </a:lnTo>
                    <a:lnTo>
                      <a:pt x="94672" y="77146"/>
                    </a:lnTo>
                    <a:lnTo>
                      <a:pt x="73479" y="70443"/>
                    </a:lnTo>
                    <a:close/>
                  </a:path>
                  <a:path w="95250" h="112395">
                    <a:moveTo>
                      <a:pt x="89493" y="18717"/>
                    </a:moveTo>
                    <a:lnTo>
                      <a:pt x="55585" y="18717"/>
                    </a:lnTo>
                    <a:lnTo>
                      <a:pt x="60534" y="20361"/>
                    </a:lnTo>
                    <a:lnTo>
                      <a:pt x="68656" y="26937"/>
                    </a:lnTo>
                    <a:lnTo>
                      <a:pt x="71448" y="31364"/>
                    </a:lnTo>
                    <a:lnTo>
                      <a:pt x="72717" y="36928"/>
                    </a:lnTo>
                    <a:lnTo>
                      <a:pt x="94418" y="31743"/>
                    </a:lnTo>
                    <a:lnTo>
                      <a:pt x="92007" y="23143"/>
                    </a:lnTo>
                    <a:lnTo>
                      <a:pt x="89493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6" name="object 16"/>
              <p:cNvSpPr/>
              <p:nvPr/>
            </p:nvSpPr>
            <p:spPr>
              <a:xfrm>
                <a:off x="9446004" y="4024645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4086" y="15049"/>
                    </a:lnTo>
                    <a:lnTo>
                      <a:pt x="0" y="57037"/>
                    </a:lnTo>
                    <a:lnTo>
                      <a:pt x="878" y="69162"/>
                    </a:lnTo>
                    <a:lnTo>
                      <a:pt x="21405" y="103848"/>
                    </a:lnTo>
                    <a:lnTo>
                      <a:pt x="49620" y="112140"/>
                    </a:lnTo>
                    <a:lnTo>
                      <a:pt x="57996" y="111601"/>
                    </a:lnTo>
                    <a:lnTo>
                      <a:pt x="87651" y="93435"/>
                    </a:lnTo>
                    <a:lnTo>
                      <a:pt x="41498" y="93435"/>
                    </a:lnTo>
                    <a:lnTo>
                      <a:pt x="35026" y="90526"/>
                    </a:lnTo>
                    <a:lnTo>
                      <a:pt x="22716" y="55393"/>
                    </a:lnTo>
                    <a:lnTo>
                      <a:pt x="23172" y="46384"/>
                    </a:lnTo>
                    <a:lnTo>
                      <a:pt x="41752" y="18717"/>
                    </a:lnTo>
                    <a:lnTo>
                      <a:pt x="89601" y="18717"/>
                    </a:lnTo>
                    <a:lnTo>
                      <a:pt x="88327" y="16440"/>
                    </a:lnTo>
                    <a:lnTo>
                      <a:pt x="83377" y="11761"/>
                    </a:lnTo>
                    <a:lnTo>
                      <a:pt x="76641" y="6615"/>
                    </a:lnTo>
                    <a:lnTo>
                      <a:pt x="68989" y="2940"/>
                    </a:lnTo>
                    <a:lnTo>
                      <a:pt x="60409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30"/>
                    </a:moveTo>
                    <a:lnTo>
                      <a:pt x="71702" y="78372"/>
                    </a:lnTo>
                    <a:lnTo>
                      <a:pt x="68656" y="84190"/>
                    </a:lnTo>
                    <a:lnTo>
                      <a:pt x="60280" y="91588"/>
                    </a:lnTo>
                    <a:lnTo>
                      <a:pt x="55204" y="93435"/>
                    </a:lnTo>
                    <a:lnTo>
                      <a:pt x="87651" y="93435"/>
                    </a:lnTo>
                    <a:lnTo>
                      <a:pt x="88247" y="92630"/>
                    </a:lnTo>
                    <a:lnTo>
                      <a:pt x="91922" y="85470"/>
                    </a:lnTo>
                    <a:lnTo>
                      <a:pt x="94799" y="77171"/>
                    </a:lnTo>
                    <a:lnTo>
                      <a:pt x="73479" y="70430"/>
                    </a:lnTo>
                    <a:close/>
                  </a:path>
                  <a:path w="95250" h="112395">
                    <a:moveTo>
                      <a:pt x="89601" y="18717"/>
                    </a:moveTo>
                    <a:lnTo>
                      <a:pt x="55712" y="18717"/>
                    </a:lnTo>
                    <a:lnTo>
                      <a:pt x="60661" y="20361"/>
                    </a:lnTo>
                    <a:lnTo>
                      <a:pt x="68783" y="26937"/>
                    </a:lnTo>
                    <a:lnTo>
                      <a:pt x="71448" y="31364"/>
                    </a:lnTo>
                    <a:lnTo>
                      <a:pt x="72717" y="36928"/>
                    </a:lnTo>
                    <a:lnTo>
                      <a:pt x="94545" y="31743"/>
                    </a:lnTo>
                    <a:lnTo>
                      <a:pt x="92007" y="23017"/>
                    </a:lnTo>
                    <a:lnTo>
                      <a:pt x="89601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7" name="object 17"/>
              <p:cNvSpPr/>
              <p:nvPr/>
            </p:nvSpPr>
            <p:spPr>
              <a:xfrm>
                <a:off x="9467325" y="3902349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8" name="object 18"/>
              <p:cNvSpPr/>
              <p:nvPr/>
            </p:nvSpPr>
            <p:spPr>
              <a:xfrm>
                <a:off x="9249553" y="4179898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4973"/>
                    </a:lnTo>
                    <a:lnTo>
                      <a:pt x="0" y="57024"/>
                    </a:lnTo>
                    <a:lnTo>
                      <a:pt x="860" y="69142"/>
                    </a:lnTo>
                    <a:lnTo>
                      <a:pt x="21385" y="103818"/>
                    </a:lnTo>
                    <a:lnTo>
                      <a:pt x="49493" y="112114"/>
                    </a:lnTo>
                    <a:lnTo>
                      <a:pt x="57869" y="111576"/>
                    </a:lnTo>
                    <a:lnTo>
                      <a:pt x="87615" y="93410"/>
                    </a:lnTo>
                    <a:lnTo>
                      <a:pt x="41371" y="93410"/>
                    </a:lnTo>
                    <a:lnTo>
                      <a:pt x="34899" y="90501"/>
                    </a:lnTo>
                    <a:lnTo>
                      <a:pt x="22589" y="55393"/>
                    </a:lnTo>
                    <a:lnTo>
                      <a:pt x="23063" y="46377"/>
                    </a:lnTo>
                    <a:lnTo>
                      <a:pt x="41625" y="18717"/>
                    </a:lnTo>
                    <a:lnTo>
                      <a:pt x="89529" y="18717"/>
                    </a:lnTo>
                    <a:lnTo>
                      <a:pt x="88200" y="1639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575" y="78347"/>
                    </a:lnTo>
                    <a:lnTo>
                      <a:pt x="68529" y="84165"/>
                    </a:lnTo>
                    <a:lnTo>
                      <a:pt x="60153" y="91563"/>
                    </a:lnTo>
                    <a:lnTo>
                      <a:pt x="55077" y="93410"/>
                    </a:lnTo>
                    <a:lnTo>
                      <a:pt x="87615" y="93410"/>
                    </a:lnTo>
                    <a:lnTo>
                      <a:pt x="88216" y="92603"/>
                    </a:lnTo>
                    <a:lnTo>
                      <a:pt x="91866" y="85440"/>
                    </a:lnTo>
                    <a:lnTo>
                      <a:pt x="94672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529" y="18717"/>
                    </a:moveTo>
                    <a:lnTo>
                      <a:pt x="55585" y="18717"/>
                    </a:lnTo>
                    <a:lnTo>
                      <a:pt x="60534" y="20336"/>
                    </a:lnTo>
                    <a:lnTo>
                      <a:pt x="68656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418" y="31731"/>
                    </a:lnTo>
                    <a:lnTo>
                      <a:pt x="92007" y="23055"/>
                    </a:lnTo>
                    <a:lnTo>
                      <a:pt x="89529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19" name="object 19"/>
              <p:cNvSpPr/>
              <p:nvPr/>
            </p:nvSpPr>
            <p:spPr>
              <a:xfrm>
                <a:off x="9369226" y="4149558"/>
                <a:ext cx="5334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2545">
                    <a:moveTo>
                      <a:pt x="53173" y="0"/>
                    </a:moveTo>
                    <a:lnTo>
                      <a:pt x="0" y="41962"/>
                    </a:lnTo>
                  </a:path>
                </a:pathLst>
              </a:custGeom>
              <a:ln w="1642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0" name="object 20"/>
              <p:cNvSpPr/>
              <p:nvPr/>
            </p:nvSpPr>
            <p:spPr>
              <a:xfrm>
                <a:off x="9286102" y="4427132"/>
                <a:ext cx="94799" cy="112114"/>
              </a:xfrm>
              <a:prstGeom prst="rect">
                <a:avLst/>
              </a:prstGeom>
              <a:blipFill>
                <a:blip r:embed="rId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1" name="object 21"/>
              <p:cNvSpPr/>
              <p:nvPr/>
            </p:nvSpPr>
            <p:spPr>
              <a:xfrm>
                <a:off x="9307422" y="4304774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2" name="object 22"/>
              <p:cNvSpPr/>
              <p:nvPr/>
            </p:nvSpPr>
            <p:spPr>
              <a:xfrm>
                <a:off x="6435526" y="5146488"/>
                <a:ext cx="94770" cy="112113"/>
              </a:xfrm>
              <a:prstGeom prst="rect">
                <a:avLst/>
              </a:prstGeom>
              <a:blipFill>
                <a:blip r:embed="rId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3" name="object 23"/>
              <p:cNvSpPr/>
              <p:nvPr/>
            </p:nvSpPr>
            <p:spPr>
              <a:xfrm>
                <a:off x="6583572" y="4944783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914" y="0"/>
                    </a:moveTo>
                    <a:lnTo>
                      <a:pt x="14023" y="14973"/>
                    </a:lnTo>
                    <a:lnTo>
                      <a:pt x="0" y="57012"/>
                    </a:lnTo>
                    <a:lnTo>
                      <a:pt x="872" y="69129"/>
                    </a:lnTo>
                    <a:lnTo>
                      <a:pt x="21406" y="103812"/>
                    </a:lnTo>
                    <a:lnTo>
                      <a:pt x="49569" y="112114"/>
                    </a:lnTo>
                    <a:lnTo>
                      <a:pt x="57945" y="111576"/>
                    </a:lnTo>
                    <a:lnTo>
                      <a:pt x="87645" y="93397"/>
                    </a:lnTo>
                    <a:lnTo>
                      <a:pt x="41435" y="93397"/>
                    </a:lnTo>
                    <a:lnTo>
                      <a:pt x="35000" y="90488"/>
                    </a:lnTo>
                    <a:lnTo>
                      <a:pt x="22640" y="55380"/>
                    </a:lnTo>
                    <a:lnTo>
                      <a:pt x="23109" y="46365"/>
                    </a:lnTo>
                    <a:lnTo>
                      <a:pt x="41726" y="18704"/>
                    </a:lnTo>
                    <a:lnTo>
                      <a:pt x="89578" y="18704"/>
                    </a:lnTo>
                    <a:lnTo>
                      <a:pt x="88289" y="16390"/>
                    </a:lnTo>
                    <a:lnTo>
                      <a:pt x="83339" y="11748"/>
                    </a:lnTo>
                    <a:lnTo>
                      <a:pt x="76636" y="6610"/>
                    </a:lnTo>
                    <a:lnTo>
                      <a:pt x="68997" y="2938"/>
                    </a:lnTo>
                    <a:lnTo>
                      <a:pt x="60423" y="734"/>
                    </a:lnTo>
                    <a:lnTo>
                      <a:pt x="50914" y="0"/>
                    </a:lnTo>
                    <a:close/>
                  </a:path>
                  <a:path w="95250" h="112395">
                    <a:moveTo>
                      <a:pt x="73466" y="70405"/>
                    </a:moveTo>
                    <a:lnTo>
                      <a:pt x="71638" y="78334"/>
                    </a:lnTo>
                    <a:lnTo>
                      <a:pt x="68618" y="84152"/>
                    </a:lnTo>
                    <a:lnTo>
                      <a:pt x="60204" y="91550"/>
                    </a:lnTo>
                    <a:lnTo>
                      <a:pt x="55191" y="93397"/>
                    </a:lnTo>
                    <a:lnTo>
                      <a:pt x="87645" y="93397"/>
                    </a:lnTo>
                    <a:lnTo>
                      <a:pt x="88244" y="92592"/>
                    </a:lnTo>
                    <a:lnTo>
                      <a:pt x="91913" y="85432"/>
                    </a:lnTo>
                    <a:lnTo>
                      <a:pt x="94773" y="77133"/>
                    </a:lnTo>
                    <a:lnTo>
                      <a:pt x="73466" y="70405"/>
                    </a:lnTo>
                    <a:close/>
                  </a:path>
                  <a:path w="95250" h="112395">
                    <a:moveTo>
                      <a:pt x="89578" y="18704"/>
                    </a:moveTo>
                    <a:lnTo>
                      <a:pt x="55635" y="18704"/>
                    </a:lnTo>
                    <a:lnTo>
                      <a:pt x="60597" y="20336"/>
                    </a:lnTo>
                    <a:lnTo>
                      <a:pt x="68758" y="26836"/>
                    </a:lnTo>
                    <a:lnTo>
                      <a:pt x="71435" y="31275"/>
                    </a:lnTo>
                    <a:lnTo>
                      <a:pt x="72730" y="36903"/>
                    </a:lnTo>
                    <a:lnTo>
                      <a:pt x="94469" y="31718"/>
                    </a:lnTo>
                    <a:lnTo>
                      <a:pt x="91994" y="23042"/>
                    </a:lnTo>
                    <a:lnTo>
                      <a:pt x="89578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4" name="object 24"/>
              <p:cNvSpPr/>
              <p:nvPr/>
            </p:nvSpPr>
            <p:spPr>
              <a:xfrm>
                <a:off x="6555272" y="5069658"/>
                <a:ext cx="355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48260">
                    <a:moveTo>
                      <a:pt x="0" y="48121"/>
                    </a:moveTo>
                    <a:lnTo>
                      <a:pt x="35318" y="0"/>
                    </a:lnTo>
                  </a:path>
                </a:pathLst>
              </a:custGeom>
              <a:ln w="16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5" name="object 25"/>
              <p:cNvSpPr/>
              <p:nvPr/>
            </p:nvSpPr>
            <p:spPr>
              <a:xfrm>
                <a:off x="6832893" y="4971695"/>
                <a:ext cx="94761" cy="112114"/>
              </a:xfrm>
              <a:prstGeom prst="rect">
                <a:avLst/>
              </a:prstGeom>
              <a:blipFill>
                <a:blip r:embed="rId7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6" name="object 26"/>
              <p:cNvSpPr/>
              <p:nvPr/>
            </p:nvSpPr>
            <p:spPr>
              <a:xfrm>
                <a:off x="6703321" y="5019602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-8204" y="5501"/>
                    </a:moveTo>
                    <a:lnTo>
                      <a:pt x="110059" y="5501"/>
                    </a:lnTo>
                  </a:path>
                </a:pathLst>
              </a:custGeom>
              <a:ln w="2741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7" name="object 27"/>
              <p:cNvSpPr/>
              <p:nvPr/>
            </p:nvSpPr>
            <p:spPr>
              <a:xfrm>
                <a:off x="6482300" y="4716152"/>
                <a:ext cx="115083" cy="205304"/>
              </a:xfrm>
              <a:prstGeom prst="rect">
                <a:avLst/>
              </a:prstGeom>
              <a:blipFill>
                <a:blip r:embed="rId8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8" name="object 28"/>
              <p:cNvSpPr/>
              <p:nvPr/>
            </p:nvSpPr>
            <p:spPr>
              <a:xfrm>
                <a:off x="6416528" y="4360799"/>
                <a:ext cx="94770" cy="112114"/>
              </a:xfrm>
              <a:prstGeom prst="rect">
                <a:avLst/>
              </a:prstGeom>
              <a:blipFill>
                <a:blip r:embed="rId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29" name="object 29"/>
              <p:cNvSpPr/>
              <p:nvPr/>
            </p:nvSpPr>
            <p:spPr>
              <a:xfrm>
                <a:off x="6564574" y="4159081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914" y="0"/>
                    </a:moveTo>
                    <a:lnTo>
                      <a:pt x="14023" y="14973"/>
                    </a:lnTo>
                    <a:lnTo>
                      <a:pt x="0" y="57024"/>
                    </a:lnTo>
                    <a:lnTo>
                      <a:pt x="872" y="69142"/>
                    </a:lnTo>
                    <a:lnTo>
                      <a:pt x="21406" y="103818"/>
                    </a:lnTo>
                    <a:lnTo>
                      <a:pt x="49569" y="112114"/>
                    </a:lnTo>
                    <a:lnTo>
                      <a:pt x="57945" y="111576"/>
                    </a:lnTo>
                    <a:lnTo>
                      <a:pt x="87644" y="93410"/>
                    </a:lnTo>
                    <a:lnTo>
                      <a:pt x="41435" y="93410"/>
                    </a:lnTo>
                    <a:lnTo>
                      <a:pt x="35000" y="90501"/>
                    </a:lnTo>
                    <a:lnTo>
                      <a:pt x="22640" y="55393"/>
                    </a:lnTo>
                    <a:lnTo>
                      <a:pt x="23109" y="46377"/>
                    </a:lnTo>
                    <a:lnTo>
                      <a:pt x="41726" y="18717"/>
                    </a:lnTo>
                    <a:lnTo>
                      <a:pt x="89582" y="18717"/>
                    </a:lnTo>
                    <a:lnTo>
                      <a:pt x="88289" y="16390"/>
                    </a:lnTo>
                    <a:lnTo>
                      <a:pt x="83339" y="11761"/>
                    </a:lnTo>
                    <a:lnTo>
                      <a:pt x="76636" y="6615"/>
                    </a:lnTo>
                    <a:lnTo>
                      <a:pt x="68997" y="2940"/>
                    </a:lnTo>
                    <a:lnTo>
                      <a:pt x="60423" y="735"/>
                    </a:lnTo>
                    <a:lnTo>
                      <a:pt x="50914" y="0"/>
                    </a:lnTo>
                    <a:close/>
                  </a:path>
                  <a:path w="95250" h="112395">
                    <a:moveTo>
                      <a:pt x="73466" y="70405"/>
                    </a:moveTo>
                    <a:lnTo>
                      <a:pt x="71638" y="78347"/>
                    </a:lnTo>
                    <a:lnTo>
                      <a:pt x="68618" y="84165"/>
                    </a:lnTo>
                    <a:lnTo>
                      <a:pt x="60204" y="91563"/>
                    </a:lnTo>
                    <a:lnTo>
                      <a:pt x="55191" y="93410"/>
                    </a:lnTo>
                    <a:lnTo>
                      <a:pt x="87644" y="93410"/>
                    </a:lnTo>
                    <a:lnTo>
                      <a:pt x="88244" y="92603"/>
                    </a:lnTo>
                    <a:lnTo>
                      <a:pt x="91913" y="85440"/>
                    </a:lnTo>
                    <a:lnTo>
                      <a:pt x="94773" y="77133"/>
                    </a:lnTo>
                    <a:lnTo>
                      <a:pt x="73466" y="70405"/>
                    </a:lnTo>
                    <a:close/>
                  </a:path>
                  <a:path w="95250" h="112395">
                    <a:moveTo>
                      <a:pt x="89582" y="18717"/>
                    </a:moveTo>
                    <a:lnTo>
                      <a:pt x="55635" y="18717"/>
                    </a:lnTo>
                    <a:lnTo>
                      <a:pt x="60597" y="20336"/>
                    </a:lnTo>
                    <a:lnTo>
                      <a:pt x="68758" y="26849"/>
                    </a:lnTo>
                    <a:lnTo>
                      <a:pt x="71435" y="31288"/>
                    </a:lnTo>
                    <a:lnTo>
                      <a:pt x="72730" y="36903"/>
                    </a:lnTo>
                    <a:lnTo>
                      <a:pt x="94469" y="31731"/>
                    </a:lnTo>
                    <a:lnTo>
                      <a:pt x="91994" y="23055"/>
                    </a:lnTo>
                    <a:lnTo>
                      <a:pt x="89582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0" name="object 30"/>
              <p:cNvSpPr/>
              <p:nvPr/>
            </p:nvSpPr>
            <p:spPr>
              <a:xfrm>
                <a:off x="6536273" y="4283969"/>
                <a:ext cx="355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48260">
                    <a:moveTo>
                      <a:pt x="0" y="48121"/>
                    </a:moveTo>
                    <a:lnTo>
                      <a:pt x="35318" y="0"/>
                    </a:lnTo>
                  </a:path>
                </a:pathLst>
              </a:custGeom>
              <a:ln w="16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1" name="object 31"/>
              <p:cNvSpPr/>
              <p:nvPr/>
            </p:nvSpPr>
            <p:spPr>
              <a:xfrm>
                <a:off x="6813895" y="4185994"/>
                <a:ext cx="94761" cy="112127"/>
              </a:xfrm>
              <a:prstGeom prst="rect">
                <a:avLst/>
              </a:prstGeom>
              <a:blipFill>
                <a:blip r:embed="rId10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2" name="object 32"/>
              <p:cNvSpPr/>
              <p:nvPr/>
            </p:nvSpPr>
            <p:spPr>
              <a:xfrm>
                <a:off x="6684323" y="4233913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-8204" y="5495"/>
                    </a:moveTo>
                    <a:lnTo>
                      <a:pt x="110059" y="5495"/>
                    </a:lnTo>
                  </a:path>
                </a:pathLst>
              </a:custGeom>
              <a:ln w="27398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3" name="object 33"/>
              <p:cNvSpPr/>
              <p:nvPr/>
            </p:nvSpPr>
            <p:spPr>
              <a:xfrm>
                <a:off x="6463302" y="3930425"/>
                <a:ext cx="115083" cy="205342"/>
              </a:xfrm>
              <a:prstGeom prst="rect">
                <a:avLst/>
              </a:prstGeom>
              <a:blipFill>
                <a:blip r:embed="rId1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4" name="object 34"/>
              <p:cNvSpPr/>
              <p:nvPr/>
            </p:nvSpPr>
            <p:spPr>
              <a:xfrm>
                <a:off x="7297942" y="4532620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902" y="0"/>
                    </a:moveTo>
                    <a:lnTo>
                      <a:pt x="14023" y="14973"/>
                    </a:lnTo>
                    <a:lnTo>
                      <a:pt x="0" y="57012"/>
                    </a:lnTo>
                    <a:lnTo>
                      <a:pt x="871" y="69129"/>
                    </a:lnTo>
                    <a:lnTo>
                      <a:pt x="21404" y="103812"/>
                    </a:lnTo>
                    <a:lnTo>
                      <a:pt x="49569" y="112114"/>
                    </a:lnTo>
                    <a:lnTo>
                      <a:pt x="57943" y="111574"/>
                    </a:lnTo>
                    <a:lnTo>
                      <a:pt x="87642" y="93397"/>
                    </a:lnTo>
                    <a:lnTo>
                      <a:pt x="41422" y="93397"/>
                    </a:lnTo>
                    <a:lnTo>
                      <a:pt x="35000" y="90488"/>
                    </a:lnTo>
                    <a:lnTo>
                      <a:pt x="22627" y="55380"/>
                    </a:lnTo>
                    <a:lnTo>
                      <a:pt x="23098" y="46365"/>
                    </a:lnTo>
                    <a:lnTo>
                      <a:pt x="41726" y="18704"/>
                    </a:lnTo>
                    <a:lnTo>
                      <a:pt x="89569" y="18704"/>
                    </a:lnTo>
                    <a:lnTo>
                      <a:pt x="88276" y="16390"/>
                    </a:lnTo>
                    <a:lnTo>
                      <a:pt x="83326" y="11748"/>
                    </a:lnTo>
                    <a:lnTo>
                      <a:pt x="76631" y="6605"/>
                    </a:lnTo>
                    <a:lnTo>
                      <a:pt x="68994" y="2934"/>
                    </a:lnTo>
                    <a:lnTo>
                      <a:pt x="60417" y="733"/>
                    </a:lnTo>
                    <a:lnTo>
                      <a:pt x="50902" y="0"/>
                    </a:lnTo>
                    <a:close/>
                  </a:path>
                  <a:path w="95250" h="112395">
                    <a:moveTo>
                      <a:pt x="73466" y="70392"/>
                    </a:moveTo>
                    <a:lnTo>
                      <a:pt x="71626" y="78334"/>
                    </a:lnTo>
                    <a:lnTo>
                      <a:pt x="68618" y="84152"/>
                    </a:lnTo>
                    <a:lnTo>
                      <a:pt x="60204" y="91550"/>
                    </a:lnTo>
                    <a:lnTo>
                      <a:pt x="55179" y="93397"/>
                    </a:lnTo>
                    <a:lnTo>
                      <a:pt x="87642" y="93397"/>
                    </a:lnTo>
                    <a:lnTo>
                      <a:pt x="88241" y="92592"/>
                    </a:lnTo>
                    <a:lnTo>
                      <a:pt x="91908" y="85432"/>
                    </a:lnTo>
                    <a:lnTo>
                      <a:pt x="94761" y="77133"/>
                    </a:lnTo>
                    <a:lnTo>
                      <a:pt x="73466" y="70392"/>
                    </a:lnTo>
                    <a:close/>
                  </a:path>
                  <a:path w="95250" h="112395">
                    <a:moveTo>
                      <a:pt x="89569" y="18704"/>
                    </a:moveTo>
                    <a:lnTo>
                      <a:pt x="55623" y="18704"/>
                    </a:lnTo>
                    <a:lnTo>
                      <a:pt x="60585" y="20336"/>
                    </a:lnTo>
                    <a:lnTo>
                      <a:pt x="68745" y="26836"/>
                    </a:lnTo>
                    <a:lnTo>
                      <a:pt x="71435" y="31275"/>
                    </a:lnTo>
                    <a:lnTo>
                      <a:pt x="72717" y="36903"/>
                    </a:lnTo>
                    <a:lnTo>
                      <a:pt x="94469" y="31718"/>
                    </a:lnTo>
                    <a:lnTo>
                      <a:pt x="91994" y="23042"/>
                    </a:lnTo>
                    <a:lnTo>
                      <a:pt x="89569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5" name="object 35"/>
              <p:cNvSpPr/>
              <p:nvPr/>
            </p:nvSpPr>
            <p:spPr>
              <a:xfrm>
                <a:off x="7196671" y="4303989"/>
                <a:ext cx="115083" cy="205304"/>
              </a:xfrm>
              <a:prstGeom prst="rect">
                <a:avLst/>
              </a:prstGeom>
              <a:blipFill>
                <a:blip r:embed="rId12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6" name="object 36"/>
              <p:cNvSpPr/>
              <p:nvPr/>
            </p:nvSpPr>
            <p:spPr>
              <a:xfrm>
                <a:off x="7547251" y="4559532"/>
                <a:ext cx="94773" cy="112114"/>
              </a:xfrm>
              <a:prstGeom prst="rect">
                <a:avLst/>
              </a:prstGeom>
              <a:blipFill>
                <a:blip r:embed="rId1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7" name="object 37"/>
              <p:cNvSpPr/>
              <p:nvPr/>
            </p:nvSpPr>
            <p:spPr>
              <a:xfrm>
                <a:off x="7417679" y="4607439"/>
                <a:ext cx="102235" cy="11430"/>
              </a:xfrm>
              <a:custGeom>
                <a:avLst/>
                <a:gdLst/>
                <a:ahLst/>
                <a:cxnLst/>
                <a:rect l="l" t="t" r="r" b="b"/>
                <a:pathLst>
                  <a:path w="102234" h="11429">
                    <a:moveTo>
                      <a:pt x="-8204" y="5501"/>
                    </a:moveTo>
                    <a:lnTo>
                      <a:pt x="110072" y="5501"/>
                    </a:lnTo>
                  </a:path>
                </a:pathLst>
              </a:custGeom>
              <a:ln w="27411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8" name="object 38"/>
              <p:cNvSpPr/>
              <p:nvPr/>
            </p:nvSpPr>
            <p:spPr>
              <a:xfrm>
                <a:off x="7149893" y="4734325"/>
                <a:ext cx="94761" cy="112114"/>
              </a:xfrm>
              <a:prstGeom prst="rect">
                <a:avLst/>
              </a:prstGeom>
              <a:blipFill>
                <a:blip r:embed="rId14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39" name="object 39"/>
              <p:cNvSpPr/>
              <p:nvPr/>
            </p:nvSpPr>
            <p:spPr>
              <a:xfrm>
                <a:off x="7269643" y="4657495"/>
                <a:ext cx="35560" cy="48260"/>
              </a:xfrm>
              <a:custGeom>
                <a:avLst/>
                <a:gdLst/>
                <a:ahLst/>
                <a:cxnLst/>
                <a:rect l="l" t="t" r="r" b="b"/>
                <a:pathLst>
                  <a:path w="35559" h="48260">
                    <a:moveTo>
                      <a:pt x="0" y="48121"/>
                    </a:moveTo>
                    <a:lnTo>
                      <a:pt x="35318" y="0"/>
                    </a:lnTo>
                  </a:path>
                </a:pathLst>
              </a:custGeom>
              <a:ln w="16445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0" name="object 40"/>
              <p:cNvSpPr/>
              <p:nvPr/>
            </p:nvSpPr>
            <p:spPr>
              <a:xfrm>
                <a:off x="8784440" y="4672141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3959" y="14973"/>
                    </a:lnTo>
                    <a:lnTo>
                      <a:pt x="0" y="57024"/>
                    </a:lnTo>
                    <a:lnTo>
                      <a:pt x="860" y="69136"/>
                    </a:lnTo>
                    <a:lnTo>
                      <a:pt x="21385" y="103812"/>
                    </a:lnTo>
                    <a:lnTo>
                      <a:pt x="49493" y="112114"/>
                    </a:lnTo>
                    <a:lnTo>
                      <a:pt x="57869" y="111576"/>
                    </a:lnTo>
                    <a:lnTo>
                      <a:pt x="87615" y="93410"/>
                    </a:lnTo>
                    <a:lnTo>
                      <a:pt x="41371" y="93410"/>
                    </a:lnTo>
                    <a:lnTo>
                      <a:pt x="34899" y="90501"/>
                    </a:lnTo>
                    <a:lnTo>
                      <a:pt x="22589" y="55393"/>
                    </a:lnTo>
                    <a:lnTo>
                      <a:pt x="23063" y="46377"/>
                    </a:lnTo>
                    <a:lnTo>
                      <a:pt x="41625" y="18704"/>
                    </a:lnTo>
                    <a:lnTo>
                      <a:pt x="89522" y="18704"/>
                    </a:lnTo>
                    <a:lnTo>
                      <a:pt x="88200" y="16390"/>
                    </a:lnTo>
                    <a:lnTo>
                      <a:pt x="83250" y="11761"/>
                    </a:lnTo>
                    <a:lnTo>
                      <a:pt x="76588" y="6615"/>
                    </a:lnTo>
                    <a:lnTo>
                      <a:pt x="68973" y="2940"/>
                    </a:lnTo>
                    <a:lnTo>
                      <a:pt x="60407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575" y="78347"/>
                    </a:lnTo>
                    <a:lnTo>
                      <a:pt x="68529" y="84165"/>
                    </a:lnTo>
                    <a:lnTo>
                      <a:pt x="60153" y="91550"/>
                    </a:lnTo>
                    <a:lnTo>
                      <a:pt x="55204" y="93410"/>
                    </a:lnTo>
                    <a:lnTo>
                      <a:pt x="87615" y="93410"/>
                    </a:lnTo>
                    <a:lnTo>
                      <a:pt x="88216" y="92603"/>
                    </a:lnTo>
                    <a:lnTo>
                      <a:pt x="91866" y="85440"/>
                    </a:lnTo>
                    <a:lnTo>
                      <a:pt x="94672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522" y="18704"/>
                    </a:moveTo>
                    <a:lnTo>
                      <a:pt x="55585" y="18704"/>
                    </a:lnTo>
                    <a:lnTo>
                      <a:pt x="60534" y="20336"/>
                    </a:lnTo>
                    <a:lnTo>
                      <a:pt x="68656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418" y="31731"/>
                    </a:lnTo>
                    <a:lnTo>
                      <a:pt x="92007" y="23055"/>
                    </a:lnTo>
                    <a:lnTo>
                      <a:pt x="89522" y="18704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1" name="object 41"/>
              <p:cNvSpPr/>
              <p:nvPr/>
            </p:nvSpPr>
            <p:spPr>
              <a:xfrm>
                <a:off x="8820989" y="4919362"/>
                <a:ext cx="94799" cy="112114"/>
              </a:xfrm>
              <a:prstGeom prst="rect">
                <a:avLst/>
              </a:prstGeom>
              <a:blipFill>
                <a:blip r:embed="rId15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2" name="object 42"/>
              <p:cNvSpPr/>
              <p:nvPr/>
            </p:nvSpPr>
            <p:spPr>
              <a:xfrm>
                <a:off x="8842309" y="4797016"/>
                <a:ext cx="13970" cy="90805"/>
              </a:xfrm>
              <a:custGeom>
                <a:avLst/>
                <a:gdLst/>
                <a:ahLst/>
                <a:cxnLst/>
                <a:rect l="l" t="t" r="r" b="b"/>
                <a:pathLst>
                  <a:path w="13970" h="90804">
                    <a:moveTo>
                      <a:pt x="0" y="0"/>
                    </a:moveTo>
                    <a:lnTo>
                      <a:pt x="13452" y="90804"/>
                    </a:lnTo>
                  </a:path>
                </a:pathLst>
              </a:custGeom>
              <a:ln w="16463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3" name="object 43"/>
              <p:cNvSpPr/>
              <p:nvPr/>
            </p:nvSpPr>
            <p:spPr>
              <a:xfrm>
                <a:off x="8980892" y="4516913"/>
                <a:ext cx="95250" cy="112395"/>
              </a:xfrm>
              <a:custGeom>
                <a:avLst/>
                <a:gdLst/>
                <a:ahLst/>
                <a:cxnLst/>
                <a:rect l="l" t="t" r="r" b="b"/>
                <a:pathLst>
                  <a:path w="95250" h="112395">
                    <a:moveTo>
                      <a:pt x="50889" y="0"/>
                    </a:moveTo>
                    <a:lnTo>
                      <a:pt x="14086" y="14973"/>
                    </a:lnTo>
                    <a:lnTo>
                      <a:pt x="0" y="57024"/>
                    </a:lnTo>
                    <a:lnTo>
                      <a:pt x="878" y="69142"/>
                    </a:lnTo>
                    <a:lnTo>
                      <a:pt x="21459" y="103818"/>
                    </a:lnTo>
                    <a:lnTo>
                      <a:pt x="49620" y="112114"/>
                    </a:lnTo>
                    <a:lnTo>
                      <a:pt x="57996" y="111576"/>
                    </a:lnTo>
                    <a:lnTo>
                      <a:pt x="87698" y="93410"/>
                    </a:lnTo>
                    <a:lnTo>
                      <a:pt x="41498" y="93410"/>
                    </a:lnTo>
                    <a:lnTo>
                      <a:pt x="35026" y="90501"/>
                    </a:lnTo>
                    <a:lnTo>
                      <a:pt x="22716" y="55393"/>
                    </a:lnTo>
                    <a:lnTo>
                      <a:pt x="23172" y="46377"/>
                    </a:lnTo>
                    <a:lnTo>
                      <a:pt x="41752" y="18717"/>
                    </a:lnTo>
                    <a:lnTo>
                      <a:pt x="89607" y="18717"/>
                    </a:lnTo>
                    <a:lnTo>
                      <a:pt x="88327" y="16403"/>
                    </a:lnTo>
                    <a:lnTo>
                      <a:pt x="83377" y="11761"/>
                    </a:lnTo>
                    <a:lnTo>
                      <a:pt x="76641" y="6615"/>
                    </a:lnTo>
                    <a:lnTo>
                      <a:pt x="68989" y="2940"/>
                    </a:lnTo>
                    <a:lnTo>
                      <a:pt x="60409" y="735"/>
                    </a:lnTo>
                    <a:lnTo>
                      <a:pt x="50889" y="0"/>
                    </a:lnTo>
                    <a:close/>
                  </a:path>
                  <a:path w="95250" h="112395">
                    <a:moveTo>
                      <a:pt x="73479" y="70405"/>
                    </a:moveTo>
                    <a:lnTo>
                      <a:pt x="71702" y="78347"/>
                    </a:lnTo>
                    <a:lnTo>
                      <a:pt x="68656" y="84165"/>
                    </a:lnTo>
                    <a:lnTo>
                      <a:pt x="60280" y="91563"/>
                    </a:lnTo>
                    <a:lnTo>
                      <a:pt x="55204" y="93410"/>
                    </a:lnTo>
                    <a:lnTo>
                      <a:pt x="87698" y="93410"/>
                    </a:lnTo>
                    <a:lnTo>
                      <a:pt x="88295" y="92603"/>
                    </a:lnTo>
                    <a:lnTo>
                      <a:pt x="91939" y="85440"/>
                    </a:lnTo>
                    <a:lnTo>
                      <a:pt x="94799" y="77133"/>
                    </a:lnTo>
                    <a:lnTo>
                      <a:pt x="73479" y="70405"/>
                    </a:lnTo>
                    <a:close/>
                  </a:path>
                  <a:path w="95250" h="112395">
                    <a:moveTo>
                      <a:pt x="89607" y="18717"/>
                    </a:moveTo>
                    <a:lnTo>
                      <a:pt x="55712" y="18717"/>
                    </a:lnTo>
                    <a:lnTo>
                      <a:pt x="60661" y="20336"/>
                    </a:lnTo>
                    <a:lnTo>
                      <a:pt x="68783" y="26849"/>
                    </a:lnTo>
                    <a:lnTo>
                      <a:pt x="71448" y="31288"/>
                    </a:lnTo>
                    <a:lnTo>
                      <a:pt x="72717" y="36903"/>
                    </a:lnTo>
                    <a:lnTo>
                      <a:pt x="94545" y="31731"/>
                    </a:lnTo>
                    <a:lnTo>
                      <a:pt x="92007" y="23055"/>
                    </a:lnTo>
                    <a:lnTo>
                      <a:pt x="89607" y="18717"/>
                    </a:lnTo>
                    <a:close/>
                  </a:path>
                </a:pathLst>
              </a:custGeom>
              <a:solidFill>
                <a:srgbClr val="6D6D6D"/>
              </a:solid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4" name="object 44"/>
              <p:cNvSpPr/>
              <p:nvPr/>
            </p:nvSpPr>
            <p:spPr>
              <a:xfrm>
                <a:off x="8904113" y="4641801"/>
                <a:ext cx="53340" cy="42545"/>
              </a:xfrm>
              <a:custGeom>
                <a:avLst/>
                <a:gdLst/>
                <a:ahLst/>
                <a:cxnLst/>
                <a:rect l="l" t="t" r="r" b="b"/>
                <a:pathLst>
                  <a:path w="53340" h="42545">
                    <a:moveTo>
                      <a:pt x="53173" y="0"/>
                    </a:moveTo>
                    <a:lnTo>
                      <a:pt x="0" y="41949"/>
                    </a:lnTo>
                  </a:path>
                </a:pathLst>
              </a:custGeom>
              <a:ln w="16429">
                <a:solidFill>
                  <a:srgbClr val="000000"/>
                </a:solidFill>
              </a:ln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  <p:sp>
            <p:nvSpPr>
              <p:cNvPr id="45" name="object 45"/>
              <p:cNvSpPr/>
              <p:nvPr/>
            </p:nvSpPr>
            <p:spPr>
              <a:xfrm>
                <a:off x="8944342" y="4269691"/>
                <a:ext cx="94672" cy="223912"/>
              </a:xfrm>
              <a:prstGeom prst="rect">
                <a:avLst/>
              </a:prstGeom>
              <a:blipFill>
                <a:blip r:embed="rId16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1861" dirty="0">
                  <a:latin typeface="Arial" panose="020B0604020202020204" pitchFamily="34" charset="0"/>
                </a:endParaRPr>
              </a:p>
            </p:txBody>
          </p:sp>
        </p:grp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7805F79E-6F7A-3360-D51C-15EAE94D317C}"/>
                </a:ext>
              </a:extLst>
            </p:cNvPr>
            <p:cNvSpPr txBox="1"/>
            <p:nvPr/>
          </p:nvSpPr>
          <p:spPr>
            <a:xfrm>
              <a:off x="7873192" y="2144545"/>
              <a:ext cx="313146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1932" spc="-5" dirty="0">
                  <a:latin typeface="Arial" panose="020B0604020202020204" pitchFamily="34" charset="0"/>
                  <a:cs typeface="Arial" panose="020B0604020202020204" pitchFamily="34" charset="0"/>
                </a:rPr>
                <a:t>isobutane:   261</a:t>
              </a:r>
              <a:r>
                <a:rPr lang="nn-NO" sz="1932" spc="-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n-NO" sz="1932" dirty="0">
                  <a:latin typeface="Arial" panose="020B0604020202020204" pitchFamily="34" charset="0"/>
                  <a:cs typeface="Arial" panose="020B0604020202020204" pitchFamily="34" charset="0"/>
                </a:rPr>
                <a:t>K </a:t>
              </a:r>
              <a:endParaRPr lang="en-US" sz="1932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FF73651A-93A0-BD99-97FF-05B928AE21C3}"/>
                </a:ext>
              </a:extLst>
            </p:cNvPr>
            <p:cNvSpPr txBox="1"/>
            <p:nvPr/>
          </p:nvSpPr>
          <p:spPr>
            <a:xfrm>
              <a:off x="10477630" y="2144545"/>
              <a:ext cx="2771097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77204">
                <a:tabLst>
                  <a:tab pos="1646051" algn="l"/>
                </a:tabLst>
              </a:pPr>
              <a:r>
                <a:rPr lang="nn-NO" sz="1932" spc="-5" dirty="0">
                  <a:latin typeface="Arial" panose="020B0604020202020204" pitchFamily="34" charset="0"/>
                  <a:cs typeface="Arial" panose="020B0604020202020204" pitchFamily="34" charset="0"/>
                </a:rPr>
                <a:t>butane:        272</a:t>
              </a:r>
              <a:r>
                <a:rPr lang="nn-NO" sz="1932" spc="-1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nn-NO" sz="1932" dirty="0">
                  <a:latin typeface="Arial" panose="020B0604020202020204" pitchFamily="34" charset="0"/>
                  <a:cs typeface="Arial" panose="020B0604020202020204" pitchFamily="34" charset="0"/>
                </a:rPr>
                <a:t>K</a:t>
              </a:r>
            </a:p>
          </p:txBody>
        </p: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1E49AE6E-4BD5-AAB2-E59F-18BC62BE387D}"/>
              </a:ext>
            </a:extLst>
          </p:cNvPr>
          <p:cNvSpPr/>
          <p:nvPr/>
        </p:nvSpPr>
        <p:spPr>
          <a:xfrm>
            <a:off x="5756148" y="3475179"/>
            <a:ext cx="6930095" cy="683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Which of these will have the least favorable </a:t>
            </a:r>
            <a:r>
              <a:rPr lang="en-US" sz="1932" i="1" spc="-5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vdw</a:t>
            </a:r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interaction:</a:t>
            </a:r>
          </a:p>
          <a:p>
            <a:r>
              <a:rPr lang="en-US" sz="1932" i="1" spc="-5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1            2            3</a:t>
            </a:r>
            <a:endParaRPr lang="en-US" sz="1932" dirty="0">
              <a:latin typeface="Arial" panose="020B0604020202020204" pitchFamily="34" charset="0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85ECFB3-0F2B-FBB7-A338-7F24DCBA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C831F-FAA0-46C3-A8E8-2E901EA3A794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763B22B-E3C3-F622-6200-CF5E5F8E8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47" name="Slide Number Placeholder 46">
            <a:extLst>
              <a:ext uri="{FF2B5EF4-FFF2-40B4-BE49-F238E27FC236}">
                <a16:creationId xmlns:a16="http://schemas.microsoft.com/office/drawing/2014/main" id="{37D6F276-1CE7-AA6E-2B74-9C746EF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5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674C03C3-0171-35E8-5047-9A01DC38D8E6}"/>
                  </a:ext>
                </a:extLst>
              </p14:cNvPr>
              <p14:cNvContentPartPr/>
              <p14:nvPr/>
            </p14:nvContentPartPr>
            <p14:xfrm>
              <a:off x="9826150" y="759842"/>
              <a:ext cx="607320" cy="1656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674C03C3-0171-35E8-5047-9A01DC38D8E6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817150" y="750842"/>
                <a:ext cx="624960" cy="3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6" name="Group 65">
            <a:extLst>
              <a:ext uri="{FF2B5EF4-FFF2-40B4-BE49-F238E27FC236}">
                <a16:creationId xmlns:a16="http://schemas.microsoft.com/office/drawing/2014/main" id="{9D2243A8-F343-C638-8102-94A582358BB7}"/>
              </a:ext>
            </a:extLst>
          </p:cNvPr>
          <p:cNvGrpSpPr/>
          <p:nvPr/>
        </p:nvGrpSpPr>
        <p:grpSpPr>
          <a:xfrm>
            <a:off x="9810310" y="748322"/>
            <a:ext cx="1234080" cy="1587600"/>
            <a:chOff x="9810310" y="748322"/>
            <a:chExt cx="1234080" cy="1587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C6103809-E8EB-BE01-037C-890298569336}"/>
                    </a:ext>
                  </a:extLst>
                </p14:cNvPr>
                <p14:cNvContentPartPr/>
                <p14:nvPr/>
              </p14:nvContentPartPr>
              <p14:xfrm>
                <a:off x="9810310" y="1227842"/>
                <a:ext cx="513000" cy="108648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C6103809-E8EB-BE01-037C-890298569336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801310" y="1219202"/>
                  <a:ext cx="530640" cy="11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086FBDD-B76B-E8A2-1598-094C16739795}"/>
                    </a:ext>
                  </a:extLst>
                </p14:cNvPr>
                <p14:cNvContentPartPr/>
                <p14:nvPr/>
              </p14:nvContentPartPr>
              <p14:xfrm>
                <a:off x="10257070" y="748322"/>
                <a:ext cx="588600" cy="9684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086FBDD-B76B-E8A2-1598-094C1673979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0248430" y="739322"/>
                  <a:ext cx="606240" cy="9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BCF9FB7C-BAD4-31BB-9607-62135AE39D71}"/>
                    </a:ext>
                  </a:extLst>
                </p14:cNvPr>
                <p14:cNvContentPartPr/>
                <p14:nvPr/>
              </p14:nvContentPartPr>
              <p14:xfrm>
                <a:off x="10389550" y="1249442"/>
                <a:ext cx="654840" cy="108648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BCF9FB7C-BAD4-31BB-9607-62135AE39D7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380550" y="1240442"/>
                  <a:ext cx="672480" cy="110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D0C92E98-F3AE-20D3-2717-C224878333A0}"/>
                  </a:ext>
                </a:extLst>
              </p14:cNvPr>
              <p14:cNvContentPartPr/>
              <p14:nvPr/>
            </p14:nvContentPartPr>
            <p14:xfrm>
              <a:off x="11098390" y="771722"/>
              <a:ext cx="472680" cy="129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D0C92E98-F3AE-20D3-2717-C224878333A0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1089390" y="762722"/>
                <a:ext cx="490320" cy="3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77" name="Group 76">
            <a:extLst>
              <a:ext uri="{FF2B5EF4-FFF2-40B4-BE49-F238E27FC236}">
                <a16:creationId xmlns:a16="http://schemas.microsoft.com/office/drawing/2014/main" id="{9BEBDE11-F94E-D2CF-642B-2C2B7B77AA31}"/>
              </a:ext>
            </a:extLst>
          </p:cNvPr>
          <p:cNvGrpSpPr/>
          <p:nvPr/>
        </p:nvGrpSpPr>
        <p:grpSpPr>
          <a:xfrm>
            <a:off x="11353270" y="989162"/>
            <a:ext cx="1014480" cy="721800"/>
            <a:chOff x="11353270" y="989162"/>
            <a:chExt cx="1014480" cy="721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64D5F268-1476-2142-98E9-A5629B43FBEC}"/>
                    </a:ext>
                  </a:extLst>
                </p14:cNvPr>
                <p14:cNvContentPartPr/>
                <p14:nvPr/>
              </p14:nvContentPartPr>
              <p14:xfrm>
                <a:off x="11387830" y="1270322"/>
                <a:ext cx="175680" cy="1882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64D5F268-1476-2142-98E9-A5629B43FBE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379190" y="1261322"/>
                  <a:ext cx="19332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A8BF959-7C6D-A9F9-BAD8-D1A4F8E599F1}"/>
                    </a:ext>
                  </a:extLst>
                </p14:cNvPr>
                <p14:cNvContentPartPr/>
                <p14:nvPr/>
              </p14:nvContentPartPr>
              <p14:xfrm>
                <a:off x="11353270" y="1432682"/>
                <a:ext cx="174240" cy="590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A8BF959-7C6D-A9F9-BAD8-D1A4F8E599F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1344630" y="1424042"/>
                  <a:ext cx="1918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4D6E6E3-0B10-45B6-C45B-409D05E4DC1A}"/>
                    </a:ext>
                  </a:extLst>
                </p14:cNvPr>
                <p14:cNvContentPartPr/>
                <p14:nvPr/>
              </p14:nvContentPartPr>
              <p14:xfrm>
                <a:off x="11661070" y="1229282"/>
                <a:ext cx="124200" cy="10188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4D6E6E3-0B10-45B6-C45B-409D05E4DC1A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1652070" y="1220642"/>
                  <a:ext cx="14184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C8D619E-FB44-25F3-360D-77F7BF974635}"/>
                    </a:ext>
                  </a:extLst>
                </p14:cNvPr>
                <p14:cNvContentPartPr/>
                <p14:nvPr/>
              </p14:nvContentPartPr>
              <p14:xfrm>
                <a:off x="11852950" y="1146482"/>
                <a:ext cx="66240" cy="13392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C8D619E-FB44-25F3-360D-77F7BF974635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1843950" y="1137842"/>
                  <a:ext cx="8388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81CE142D-BE00-615E-8F6E-70283FA8750D}"/>
                    </a:ext>
                  </a:extLst>
                </p14:cNvPr>
                <p14:cNvContentPartPr/>
                <p14:nvPr/>
              </p14:nvContentPartPr>
              <p14:xfrm>
                <a:off x="11936830" y="1110482"/>
                <a:ext cx="84960" cy="14832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81CE142D-BE00-615E-8F6E-70283FA8750D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1928190" y="1101482"/>
                  <a:ext cx="10260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DE2ECE50-399F-BD5E-95C6-4A2008CDCAF1}"/>
                    </a:ext>
                  </a:extLst>
                </p14:cNvPr>
                <p14:cNvContentPartPr/>
                <p14:nvPr/>
              </p14:nvContentPartPr>
              <p14:xfrm>
                <a:off x="12065710" y="989162"/>
                <a:ext cx="183960" cy="2073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DE2ECE50-399F-BD5E-95C6-4A2008CDCAF1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2056710" y="980522"/>
                  <a:ext cx="20160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77D7877-638F-19B8-051A-3BC75FDCFB75}"/>
                    </a:ext>
                  </a:extLst>
                </p14:cNvPr>
                <p14:cNvContentPartPr/>
                <p14:nvPr/>
              </p14:nvContentPartPr>
              <p14:xfrm>
                <a:off x="12341470" y="1135682"/>
                <a:ext cx="26280" cy="1008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77D7877-638F-19B8-051A-3BC75FDCFB75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2332830" y="1126682"/>
                  <a:ext cx="439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D09308A0-874C-57ED-8841-801A88165A6E}"/>
                    </a:ext>
                  </a:extLst>
                </p14:cNvPr>
                <p14:cNvContentPartPr/>
                <p14:nvPr/>
              </p14:nvContentPartPr>
              <p14:xfrm>
                <a:off x="11402590" y="1244402"/>
                <a:ext cx="909720" cy="46656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D09308A0-874C-57ED-8841-801A88165A6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393950" y="1235402"/>
                  <a:ext cx="927360" cy="48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923C14E0-C787-D7EC-3B16-7294550B6679}"/>
                  </a:ext>
                </a:extLst>
              </p14:cNvPr>
              <p14:cNvContentPartPr/>
              <p14:nvPr/>
            </p14:nvContentPartPr>
            <p14:xfrm>
              <a:off x="3614350" y="1678562"/>
              <a:ext cx="1535040" cy="42840"/>
            </p14:xfrm>
          </p:contentPart>
        </mc:Choice>
        <mc:Fallback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923C14E0-C787-D7EC-3B16-7294550B6679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605710" y="1669562"/>
                <a:ext cx="1552680" cy="6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D3C2BB04-594E-D15D-5205-48E5A0113586}"/>
                  </a:ext>
                </a:extLst>
              </p14:cNvPr>
              <p14:cNvContentPartPr/>
              <p14:nvPr/>
            </p14:nvContentPartPr>
            <p14:xfrm>
              <a:off x="620950" y="1981322"/>
              <a:ext cx="990360" cy="5076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D3C2BB04-594E-D15D-5205-48E5A0113586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611950" y="1972322"/>
                <a:ext cx="1008000" cy="6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97" name="Group 96">
            <a:extLst>
              <a:ext uri="{FF2B5EF4-FFF2-40B4-BE49-F238E27FC236}">
                <a16:creationId xmlns:a16="http://schemas.microsoft.com/office/drawing/2014/main" id="{E7F08BC2-2FD7-4D18-A45B-D86AFED576FF}"/>
              </a:ext>
            </a:extLst>
          </p:cNvPr>
          <p:cNvGrpSpPr/>
          <p:nvPr/>
        </p:nvGrpSpPr>
        <p:grpSpPr>
          <a:xfrm>
            <a:off x="1134670" y="1881962"/>
            <a:ext cx="1906560" cy="1179720"/>
            <a:chOff x="1134670" y="1881962"/>
            <a:chExt cx="1906560" cy="1179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4A496C8-F06C-D225-C081-975A68EC4487}"/>
                    </a:ext>
                  </a:extLst>
                </p14:cNvPr>
                <p14:cNvContentPartPr/>
                <p14:nvPr/>
              </p14:nvContentPartPr>
              <p14:xfrm>
                <a:off x="1134670" y="2487482"/>
                <a:ext cx="363960" cy="39420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4A496C8-F06C-D225-C081-975A68EC448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26030" y="2478842"/>
                  <a:ext cx="38160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EEA371B-7516-7102-7EA1-4698AD66FB5F}"/>
                    </a:ext>
                  </a:extLst>
                </p14:cNvPr>
                <p14:cNvContentPartPr/>
                <p14:nvPr/>
              </p14:nvContentPartPr>
              <p14:xfrm>
                <a:off x="1500070" y="2293082"/>
                <a:ext cx="266760" cy="3106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EEA371B-7516-7102-7EA1-4698AD66FB5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491430" y="2284082"/>
                  <a:ext cx="28440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DC684077-DB3E-2083-3C22-653F1CADBF57}"/>
                    </a:ext>
                  </a:extLst>
                </p14:cNvPr>
                <p14:cNvContentPartPr/>
                <p14:nvPr/>
              </p14:nvContentPartPr>
              <p14:xfrm>
                <a:off x="1789150" y="2284082"/>
                <a:ext cx="63000" cy="7236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DC684077-DB3E-2083-3C22-653F1CADBF57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780510" y="2275442"/>
                  <a:ext cx="80640" cy="9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90837B9D-B81D-1AD9-FAC7-D55137C55779}"/>
                    </a:ext>
                  </a:extLst>
                </p14:cNvPr>
                <p14:cNvContentPartPr/>
                <p14:nvPr/>
              </p14:nvContentPartPr>
              <p14:xfrm>
                <a:off x="1919470" y="2194082"/>
                <a:ext cx="57240" cy="1263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90837B9D-B81D-1AD9-FAC7-D55137C5577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910470" y="2185082"/>
                  <a:ext cx="7488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FB8C351-D1B7-111C-220A-48047B605D56}"/>
                    </a:ext>
                  </a:extLst>
                </p14:cNvPr>
                <p14:cNvContentPartPr/>
                <p14:nvPr/>
              </p14:nvContentPartPr>
              <p14:xfrm>
                <a:off x="1960150" y="2051522"/>
                <a:ext cx="155520" cy="17136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FB8C351-D1B7-111C-220A-48047B605D5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951150" y="2042522"/>
                  <a:ext cx="17316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C23F45EE-2AD2-0216-8822-9119BB5AED37}"/>
                    </a:ext>
                  </a:extLst>
                </p14:cNvPr>
                <p14:cNvContentPartPr/>
                <p14:nvPr/>
              </p14:nvContentPartPr>
              <p14:xfrm>
                <a:off x="2133310" y="1902482"/>
                <a:ext cx="146880" cy="24444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C23F45EE-2AD2-0216-8822-9119BB5AED37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2124310" y="1893842"/>
                  <a:ext cx="164520" cy="26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68D5185D-1704-86FD-AB3C-8A4BFF9A4210}"/>
                    </a:ext>
                  </a:extLst>
                </p14:cNvPr>
                <p14:cNvContentPartPr/>
                <p14:nvPr/>
              </p14:nvContentPartPr>
              <p14:xfrm>
                <a:off x="2248510" y="1888082"/>
                <a:ext cx="216360" cy="13140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68D5185D-1704-86FD-AB3C-8A4BFF9A421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2239510" y="1879082"/>
                  <a:ext cx="2340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37B0ABF7-F473-7C24-E570-DE3A58F0EB28}"/>
                    </a:ext>
                  </a:extLst>
                </p14:cNvPr>
                <p14:cNvContentPartPr/>
                <p14:nvPr/>
              </p14:nvContentPartPr>
              <p14:xfrm>
                <a:off x="2465230" y="1881962"/>
                <a:ext cx="63000" cy="9540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37B0ABF7-F473-7C24-E570-DE3A58F0EB28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2456230" y="1872962"/>
                  <a:ext cx="806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9AD65C6-50E5-6A45-0003-0B0A7E2A9071}"/>
                    </a:ext>
                  </a:extLst>
                </p14:cNvPr>
                <p14:cNvContentPartPr/>
                <p14:nvPr/>
              </p14:nvContentPartPr>
              <p14:xfrm>
                <a:off x="1405030" y="2838122"/>
                <a:ext cx="158400" cy="2235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9AD65C6-50E5-6A45-0003-0B0A7E2A9071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396030" y="2829482"/>
                  <a:ext cx="1760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46493344-B80B-0283-93E8-E2C68BDEFBD6}"/>
                    </a:ext>
                  </a:extLst>
                </p14:cNvPr>
                <p14:cNvContentPartPr/>
                <p14:nvPr/>
              </p14:nvContentPartPr>
              <p14:xfrm>
                <a:off x="1624630" y="2777642"/>
                <a:ext cx="166680" cy="1350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46493344-B80B-0283-93E8-E2C68BDEFBD6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615630" y="2768642"/>
                  <a:ext cx="1843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1EB5347B-3D8A-4FB3-5961-6C91EA186ABF}"/>
                    </a:ext>
                  </a:extLst>
                </p14:cNvPr>
                <p14:cNvContentPartPr/>
                <p14:nvPr/>
              </p14:nvContentPartPr>
              <p14:xfrm>
                <a:off x="1835590" y="2547962"/>
                <a:ext cx="251280" cy="23508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1EB5347B-3D8A-4FB3-5961-6C91EA186ABF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826590" y="2538962"/>
                  <a:ext cx="26892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7DC9AC9B-5A39-894B-6338-80463CBE1DFD}"/>
                    </a:ext>
                  </a:extLst>
                </p14:cNvPr>
                <p14:cNvContentPartPr/>
                <p14:nvPr/>
              </p14:nvContentPartPr>
              <p14:xfrm>
                <a:off x="2059150" y="2307482"/>
                <a:ext cx="295200" cy="27072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7DC9AC9B-5A39-894B-6338-80463CBE1DFD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050510" y="2298842"/>
                  <a:ext cx="31284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26C9758-F2FD-E89B-17F6-B4168C374552}"/>
                    </a:ext>
                  </a:extLst>
                </p14:cNvPr>
                <p14:cNvContentPartPr/>
                <p14:nvPr/>
              </p14:nvContentPartPr>
              <p14:xfrm>
                <a:off x="2256790" y="2285162"/>
                <a:ext cx="197640" cy="12384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26C9758-F2FD-E89B-17F6-B4168C37455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2247790" y="2276162"/>
                  <a:ext cx="21528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7F84FCC-7559-FF09-A9F4-478BFC85304D}"/>
                    </a:ext>
                  </a:extLst>
                </p14:cNvPr>
                <p14:cNvContentPartPr/>
                <p14:nvPr/>
              </p14:nvContentPartPr>
              <p14:xfrm>
                <a:off x="2188030" y="2816882"/>
                <a:ext cx="149040" cy="11484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7F84FCC-7559-FF09-A9F4-478BFC85304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2179390" y="2808242"/>
                  <a:ext cx="16668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20828FF-C5A7-21E0-E948-B1F75CBB2452}"/>
                    </a:ext>
                  </a:extLst>
                </p14:cNvPr>
                <p14:cNvContentPartPr/>
                <p14:nvPr/>
              </p14:nvContentPartPr>
              <p14:xfrm>
                <a:off x="2281270" y="2658842"/>
                <a:ext cx="219600" cy="15264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20828FF-C5A7-21E0-E948-B1F75CBB2452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272630" y="2650202"/>
                  <a:ext cx="237240" cy="17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B5235F0-D8C3-ACC2-2599-B757BF24AE05}"/>
                    </a:ext>
                  </a:extLst>
                </p14:cNvPr>
                <p14:cNvContentPartPr/>
                <p14:nvPr/>
              </p14:nvContentPartPr>
              <p14:xfrm>
                <a:off x="2490430" y="2498642"/>
                <a:ext cx="398160" cy="2340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B5235F0-D8C3-ACC2-2599-B757BF24AE0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481790" y="2489642"/>
                  <a:ext cx="41580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A1460B47-A7A2-AB1A-F879-D378859CC849}"/>
                    </a:ext>
                  </a:extLst>
                </p14:cNvPr>
                <p14:cNvContentPartPr/>
                <p14:nvPr/>
              </p14:nvContentPartPr>
              <p14:xfrm>
                <a:off x="2904430" y="2290562"/>
                <a:ext cx="136800" cy="2919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A1460B47-A7A2-AB1A-F879-D378859CC84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2895430" y="2281562"/>
                  <a:ext cx="154440" cy="30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ADA05BB2-9E32-451E-D21F-B65D58F735CF}"/>
              </a:ext>
            </a:extLst>
          </p:cNvPr>
          <p:cNvGrpSpPr/>
          <p:nvPr/>
        </p:nvGrpSpPr>
        <p:grpSpPr>
          <a:xfrm>
            <a:off x="3945550" y="1688642"/>
            <a:ext cx="1118880" cy="890280"/>
            <a:chOff x="3945550" y="1688642"/>
            <a:chExt cx="1118880" cy="89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AC8682E-98BE-2DFA-E176-2C9938283F7F}"/>
                    </a:ext>
                  </a:extLst>
                </p14:cNvPr>
                <p14:cNvContentPartPr/>
                <p14:nvPr/>
              </p14:nvContentPartPr>
              <p14:xfrm>
                <a:off x="4013230" y="2199842"/>
                <a:ext cx="117360" cy="14796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AC8682E-98BE-2DFA-E176-2C9938283F7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004230" y="2191202"/>
                  <a:ext cx="1350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2F6E6BB1-2149-B3AA-3BAE-A233184E0FDA}"/>
                    </a:ext>
                  </a:extLst>
                </p14:cNvPr>
                <p14:cNvContentPartPr/>
                <p14:nvPr/>
              </p14:nvContentPartPr>
              <p14:xfrm>
                <a:off x="4175230" y="2104802"/>
                <a:ext cx="160560" cy="18000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2F6E6BB1-2149-B3AA-3BAE-A233184E0FDA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4166590" y="2095802"/>
                  <a:ext cx="17820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129DCA71-4ACA-B113-807A-15D39AA9CA71}"/>
                    </a:ext>
                  </a:extLst>
                </p14:cNvPr>
                <p14:cNvContentPartPr/>
                <p14:nvPr/>
              </p14:nvContentPartPr>
              <p14:xfrm>
                <a:off x="4324270" y="2037122"/>
                <a:ext cx="171360" cy="14976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129DCA71-4ACA-B113-807A-15D39AA9CA7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315630" y="2028122"/>
                  <a:ext cx="189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4D2B77A9-29EF-8C2F-0746-465CA1ED1DA1}"/>
                    </a:ext>
                  </a:extLst>
                </p14:cNvPr>
                <p14:cNvContentPartPr/>
                <p14:nvPr/>
              </p14:nvContentPartPr>
              <p14:xfrm>
                <a:off x="4633510" y="1841642"/>
                <a:ext cx="101880" cy="1098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4D2B77A9-29EF-8C2F-0746-465CA1ED1DA1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624510" y="1833002"/>
                  <a:ext cx="1195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BB8D62E-E98D-9178-548C-C990DA0DCADD}"/>
                    </a:ext>
                  </a:extLst>
                </p14:cNvPr>
                <p14:cNvContentPartPr/>
                <p14:nvPr/>
              </p14:nvContentPartPr>
              <p14:xfrm>
                <a:off x="4754110" y="2028482"/>
                <a:ext cx="42120" cy="2376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BB8D62E-E98D-9178-548C-C990DA0DCADD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745110" y="2019482"/>
                  <a:ext cx="5976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1DE06FF-787B-7B9F-DDCA-DD218E84F5FE}"/>
                    </a:ext>
                  </a:extLst>
                </p14:cNvPr>
                <p14:cNvContentPartPr/>
                <p14:nvPr/>
              </p14:nvContentPartPr>
              <p14:xfrm>
                <a:off x="3945550" y="1688642"/>
                <a:ext cx="1118880" cy="89028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1DE06FF-787B-7B9F-DDCA-DD218E84F5F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936910" y="1679642"/>
                  <a:ext cx="1136520" cy="907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466B3E84-8754-E66E-3ABD-546F96D92715}"/>
              </a:ext>
            </a:extLst>
          </p:cNvPr>
          <p:cNvGrpSpPr/>
          <p:nvPr/>
        </p:nvGrpSpPr>
        <p:grpSpPr>
          <a:xfrm>
            <a:off x="6967390" y="351962"/>
            <a:ext cx="1975320" cy="2139840"/>
            <a:chOff x="6967390" y="351962"/>
            <a:chExt cx="1975320" cy="2139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8CCBAE7-59BD-D69E-03A8-013871D05BC3}"/>
                    </a:ext>
                  </a:extLst>
                </p14:cNvPr>
                <p14:cNvContentPartPr/>
                <p14:nvPr/>
              </p14:nvContentPartPr>
              <p14:xfrm>
                <a:off x="7078270" y="828602"/>
                <a:ext cx="904320" cy="8287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8CCBAE7-59BD-D69E-03A8-013871D05BC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069630" y="819962"/>
                  <a:ext cx="921960" cy="84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8D1B119-B972-FE71-E523-BABDF3405269}"/>
                    </a:ext>
                  </a:extLst>
                </p14:cNvPr>
                <p14:cNvContentPartPr/>
                <p14:nvPr/>
              </p14:nvContentPartPr>
              <p14:xfrm>
                <a:off x="7045150" y="1569842"/>
                <a:ext cx="888840" cy="92196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8D1B119-B972-FE71-E523-BABDF340526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036510" y="1561202"/>
                  <a:ext cx="906480" cy="9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44A02F2E-8F64-1D89-E9BC-FEC8CEE75495}"/>
                    </a:ext>
                  </a:extLst>
                </p14:cNvPr>
                <p14:cNvContentPartPr/>
                <p14:nvPr/>
              </p14:nvContentPartPr>
              <p14:xfrm>
                <a:off x="7762990" y="1259162"/>
                <a:ext cx="1121760" cy="88704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44A02F2E-8F64-1D89-E9BC-FEC8CEE75495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753990" y="1250162"/>
                  <a:ext cx="1139400" cy="90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9E67C2B9-09DE-CBC7-96AC-67746CED9322}"/>
                    </a:ext>
                  </a:extLst>
                </p14:cNvPr>
                <p14:cNvContentPartPr/>
                <p14:nvPr/>
              </p14:nvContentPartPr>
              <p14:xfrm>
                <a:off x="6967390" y="735722"/>
                <a:ext cx="979920" cy="284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9E67C2B9-09DE-CBC7-96AC-67746CED932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958390" y="726722"/>
                  <a:ext cx="99756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8E25F50-E59E-F303-4CC5-7ECF9FF0474F}"/>
                    </a:ext>
                  </a:extLst>
                </p14:cNvPr>
                <p14:cNvContentPartPr/>
                <p14:nvPr/>
              </p14:nvContentPartPr>
              <p14:xfrm>
                <a:off x="8272390" y="722042"/>
                <a:ext cx="670320" cy="309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8E25F50-E59E-F303-4CC5-7ECF9FF0474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263750" y="713402"/>
                  <a:ext cx="6879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B557AA55-627A-32E8-D09B-49EB6631609D}"/>
                    </a:ext>
                  </a:extLst>
                </p14:cNvPr>
                <p14:cNvContentPartPr/>
                <p14:nvPr/>
              </p14:nvContentPartPr>
              <p14:xfrm>
                <a:off x="7078270" y="351962"/>
                <a:ext cx="1065600" cy="44064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B557AA55-627A-32E8-D09B-49EB6631609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069630" y="343322"/>
                  <a:ext cx="1083240" cy="45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ED0A7641-6182-848C-8312-A1013A9E573F}"/>
                    </a:ext>
                  </a:extLst>
                </p14:cNvPr>
                <p14:cNvContentPartPr/>
                <p14:nvPr/>
              </p14:nvContentPartPr>
              <p14:xfrm>
                <a:off x="7847950" y="1360322"/>
                <a:ext cx="146520" cy="10296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ED0A7641-6182-848C-8312-A1013A9E573F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839310" y="1351682"/>
                  <a:ext cx="164160" cy="12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114" name="Ink 113">
                <a:extLst>
                  <a:ext uri="{FF2B5EF4-FFF2-40B4-BE49-F238E27FC236}">
                    <a16:creationId xmlns:a16="http://schemas.microsoft.com/office/drawing/2014/main" id="{351436C9-38C7-5F46-F3EC-AC11DB4A92F3}"/>
                  </a:ext>
                </a:extLst>
              </p14:cNvPr>
              <p14:cNvContentPartPr/>
              <p14:nvPr/>
            </p14:nvContentPartPr>
            <p14:xfrm>
              <a:off x="7881070" y="1345202"/>
              <a:ext cx="54720" cy="83880"/>
            </p14:xfrm>
          </p:contentPart>
        </mc:Choice>
        <mc:Fallback>
          <p:pic>
            <p:nvPicPr>
              <p:cNvPr id="114" name="Ink 113">
                <a:extLst>
                  <a:ext uri="{FF2B5EF4-FFF2-40B4-BE49-F238E27FC236}">
                    <a16:creationId xmlns:a16="http://schemas.microsoft.com/office/drawing/2014/main" id="{351436C9-38C7-5F46-F3EC-AC11DB4A92F3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809070" y="1201562"/>
                <a:ext cx="198360" cy="37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3F331453-8212-860E-1395-9BBB79D35FA9}"/>
                  </a:ext>
                </a:extLst>
              </p14:cNvPr>
              <p14:cNvContentPartPr/>
              <p14:nvPr/>
            </p14:nvContentPartPr>
            <p14:xfrm>
              <a:off x="7291750" y="1540322"/>
              <a:ext cx="86040" cy="5580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3F331453-8212-860E-1395-9BBB79D35FA9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219750" y="1396322"/>
                <a:ext cx="22968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AB6C3AE9-5940-ED75-A433-C5216DA627CE}"/>
                  </a:ext>
                </a:extLst>
              </p14:cNvPr>
              <p14:cNvContentPartPr/>
              <p14:nvPr/>
            </p14:nvContentPartPr>
            <p14:xfrm>
              <a:off x="7839310" y="2026682"/>
              <a:ext cx="24120" cy="2376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AB6C3AE9-5940-ED75-A433-C5216DA627CE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7767310" y="1883042"/>
                <a:ext cx="167760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3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BF230A05-C9DB-1F0C-1DBF-B62D7A4B1425}"/>
                  </a:ext>
                </a:extLst>
              </p14:cNvPr>
              <p14:cNvContentPartPr/>
              <p14:nvPr/>
            </p14:nvContentPartPr>
            <p14:xfrm>
              <a:off x="10198030" y="1239722"/>
              <a:ext cx="74160" cy="33804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BF230A05-C9DB-1F0C-1DBF-B62D7A4B1425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0126030" y="1096082"/>
                <a:ext cx="217800" cy="62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5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D4E2C73C-DC59-D798-66AD-B912F612B0A4}"/>
                  </a:ext>
                </a:extLst>
              </p14:cNvPr>
              <p14:cNvContentPartPr/>
              <p14:nvPr/>
            </p14:nvContentPartPr>
            <p14:xfrm>
              <a:off x="10580710" y="1323242"/>
              <a:ext cx="36360" cy="278280"/>
            </p14:xfrm>
          </p:contentPart>
        </mc:Choice>
        <mc:Fallback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D4E2C73C-DC59-D798-66AD-B912F612B0A4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0509070" y="1179242"/>
                <a:ext cx="180000" cy="56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7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343BAC3D-8E8E-A61A-41B9-8A0DE315640B}"/>
                  </a:ext>
                </a:extLst>
              </p14:cNvPr>
              <p14:cNvContentPartPr/>
              <p14:nvPr/>
            </p14:nvContentPartPr>
            <p14:xfrm>
              <a:off x="210910" y="3069242"/>
              <a:ext cx="416160" cy="37008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343BAC3D-8E8E-A61A-41B9-8A0DE315640B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202270" y="3060242"/>
                <a:ext cx="433800" cy="38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9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583782CE-DA03-2271-2AB0-CDA378AD2FAE}"/>
                  </a:ext>
                </a:extLst>
              </p14:cNvPr>
              <p14:cNvContentPartPr/>
              <p14:nvPr/>
            </p14:nvContentPartPr>
            <p14:xfrm>
              <a:off x="568750" y="4209002"/>
              <a:ext cx="178200" cy="9756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583782CE-DA03-2271-2AB0-CDA378AD2FAE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559750" y="4200002"/>
                <a:ext cx="19584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1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8B981548-7FD6-CE77-7E1E-DF44D55C0DA5}"/>
                  </a:ext>
                </a:extLst>
              </p14:cNvPr>
              <p14:cNvContentPartPr/>
              <p14:nvPr/>
            </p14:nvContentPartPr>
            <p14:xfrm>
              <a:off x="3414190" y="4537682"/>
              <a:ext cx="1215720" cy="2628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8B981548-7FD6-CE77-7E1E-DF44D55C0DA5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3405550" y="4528682"/>
                <a:ext cx="123336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3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CF727E62-A3DF-89B3-BEB6-9A47694B3C50}"/>
                  </a:ext>
                </a:extLst>
              </p14:cNvPr>
              <p14:cNvContentPartPr/>
              <p14:nvPr/>
            </p14:nvContentPartPr>
            <p14:xfrm>
              <a:off x="860710" y="4261202"/>
              <a:ext cx="73440" cy="9504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CF727E62-A3DF-89B3-BEB6-9A47694B3C50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851710" y="4252202"/>
                <a:ext cx="9108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5">
            <p14:nvContentPartPr>
              <p14:cNvPr id="123" name="Ink 122">
                <a:extLst>
                  <a:ext uri="{FF2B5EF4-FFF2-40B4-BE49-F238E27FC236}">
                    <a16:creationId xmlns:a16="http://schemas.microsoft.com/office/drawing/2014/main" id="{5E66150D-A03F-DD03-C464-76899C88C43E}"/>
                  </a:ext>
                </a:extLst>
              </p14:cNvPr>
              <p14:cNvContentPartPr/>
              <p14:nvPr/>
            </p14:nvContentPartPr>
            <p14:xfrm>
              <a:off x="919390" y="4296842"/>
              <a:ext cx="862920" cy="417600"/>
            </p14:xfrm>
          </p:contentPart>
        </mc:Choice>
        <mc:Fallback>
          <p:pic>
            <p:nvPicPr>
              <p:cNvPr id="123" name="Ink 122">
                <a:extLst>
                  <a:ext uri="{FF2B5EF4-FFF2-40B4-BE49-F238E27FC236}">
                    <a16:creationId xmlns:a16="http://schemas.microsoft.com/office/drawing/2014/main" id="{5E66150D-A03F-DD03-C464-76899C88C43E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910390" y="4288202"/>
                <a:ext cx="88056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7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174326ED-A1CB-5D74-214E-C57A3EB5D49E}"/>
                  </a:ext>
                </a:extLst>
              </p14:cNvPr>
              <p14:cNvContentPartPr/>
              <p14:nvPr/>
            </p14:nvContentPartPr>
            <p14:xfrm>
              <a:off x="1789150" y="4683482"/>
              <a:ext cx="953280" cy="43164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174326ED-A1CB-5D74-214E-C57A3EB5D49E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1780510" y="4674482"/>
                <a:ext cx="970920" cy="44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E39AA7EC-4323-BDB6-13BA-C6A95FE7DCA2}"/>
              </a:ext>
            </a:extLst>
          </p:cNvPr>
          <p:cNvGrpSpPr/>
          <p:nvPr/>
        </p:nvGrpSpPr>
        <p:grpSpPr>
          <a:xfrm>
            <a:off x="1575670" y="3708962"/>
            <a:ext cx="1797840" cy="1403280"/>
            <a:chOff x="1575670" y="3708962"/>
            <a:chExt cx="1797840" cy="140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1C9F33F9-2472-2BBB-AD2D-C4091F2A3AB1}"/>
                    </a:ext>
                  </a:extLst>
                </p14:cNvPr>
                <p14:cNvContentPartPr/>
                <p14:nvPr/>
              </p14:nvContentPartPr>
              <p14:xfrm>
                <a:off x="1754230" y="4228802"/>
                <a:ext cx="73800" cy="46800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1C9F33F9-2472-2BBB-AD2D-C4091F2A3AB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745590" y="4219802"/>
                  <a:ext cx="91440" cy="48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CF7E64C-F7FC-CC57-4970-69E4EC408C60}"/>
                    </a:ext>
                  </a:extLst>
                </p14:cNvPr>
                <p14:cNvContentPartPr/>
                <p14:nvPr/>
              </p14:nvContentPartPr>
              <p14:xfrm>
                <a:off x="1607350" y="4130162"/>
                <a:ext cx="65520" cy="5904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CF7E64C-F7FC-CC57-4970-69E4EC408C6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598710" y="4121522"/>
                  <a:ext cx="831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CDB7F35-EBD9-A0D4-1CDC-41D56E78F362}"/>
                    </a:ext>
                  </a:extLst>
                </p14:cNvPr>
                <p14:cNvContentPartPr/>
                <p14:nvPr/>
              </p14:nvContentPartPr>
              <p14:xfrm>
                <a:off x="1575670" y="4064282"/>
                <a:ext cx="9720" cy="1260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CDB7F35-EBD9-A0D4-1CDC-41D56E78F362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566670" y="4055642"/>
                  <a:ext cx="2736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45FDF97-AB4C-F599-3A5C-3AA8900EA82A}"/>
                    </a:ext>
                  </a:extLst>
                </p14:cNvPr>
                <p14:cNvContentPartPr/>
                <p14:nvPr/>
              </p14:nvContentPartPr>
              <p14:xfrm>
                <a:off x="1694110" y="4051682"/>
                <a:ext cx="53640" cy="892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45FDF97-AB4C-F599-3A5C-3AA8900EA82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1685110" y="4043042"/>
                  <a:ext cx="7128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7D0EA39A-F7FD-4E48-9D77-488B9253CA22}"/>
                    </a:ext>
                  </a:extLst>
                </p14:cNvPr>
                <p14:cNvContentPartPr/>
                <p14:nvPr/>
              </p14:nvContentPartPr>
              <p14:xfrm>
                <a:off x="1775110" y="4023242"/>
                <a:ext cx="48240" cy="6300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7D0EA39A-F7FD-4E48-9D77-488B9253CA22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766470" y="4014602"/>
                  <a:ext cx="6588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75E2D0E-C747-6F52-3B4B-783F0093E7D6}"/>
                    </a:ext>
                  </a:extLst>
                </p14:cNvPr>
                <p14:cNvContentPartPr/>
                <p14:nvPr/>
              </p14:nvContentPartPr>
              <p14:xfrm>
                <a:off x="1801030" y="3903362"/>
                <a:ext cx="148680" cy="14688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75E2D0E-C747-6F52-3B4B-783F0093E7D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792030" y="3894362"/>
                  <a:ext cx="16632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EEC6995D-C782-D614-B9F8-053915DB6427}"/>
                    </a:ext>
                  </a:extLst>
                </p14:cNvPr>
                <p14:cNvContentPartPr/>
                <p14:nvPr/>
              </p14:nvContentPartPr>
              <p14:xfrm>
                <a:off x="1988950" y="3758282"/>
                <a:ext cx="182160" cy="20052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EEC6995D-C782-D614-B9F8-053915DB6427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980310" y="3749282"/>
                  <a:ext cx="19980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7AA635B-C884-B421-6A24-970FD5AAE55F}"/>
                    </a:ext>
                  </a:extLst>
                </p14:cNvPr>
                <p14:cNvContentPartPr/>
                <p14:nvPr/>
              </p14:nvContentPartPr>
              <p14:xfrm>
                <a:off x="2089390" y="3811562"/>
                <a:ext cx="83880" cy="4968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7AA635B-C884-B421-6A24-970FD5AAE55F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2080750" y="3802922"/>
                  <a:ext cx="10152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17D9D05-A611-ED3A-00C8-88CA9730C8BB}"/>
                    </a:ext>
                  </a:extLst>
                </p14:cNvPr>
                <p14:cNvContentPartPr/>
                <p14:nvPr/>
              </p14:nvContentPartPr>
              <p14:xfrm>
                <a:off x="2215030" y="3708962"/>
                <a:ext cx="307440" cy="13032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17D9D05-A611-ED3A-00C8-88CA9730C8B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2206390" y="3700322"/>
                  <a:ext cx="32508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2A11FB8-4799-1B71-B37C-10EEC1736A01}"/>
                    </a:ext>
                  </a:extLst>
                </p14:cNvPr>
                <p14:cNvContentPartPr/>
                <p14:nvPr/>
              </p14:nvContentPartPr>
              <p14:xfrm>
                <a:off x="2706070" y="4308362"/>
                <a:ext cx="58320" cy="803880"/>
              </p14:xfrm>
            </p:contentPart>
          </mc:Choice>
          <mc:Fallback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2A11FB8-4799-1B71-B37C-10EEC1736A01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2697430" y="4299722"/>
                  <a:ext cx="75960" cy="82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067A4FD-ADC4-816B-C1AA-961D2ACC5204}"/>
                    </a:ext>
                  </a:extLst>
                </p14:cNvPr>
                <p14:cNvContentPartPr/>
                <p14:nvPr/>
              </p14:nvContentPartPr>
              <p14:xfrm>
                <a:off x="2757910" y="4028282"/>
                <a:ext cx="106200" cy="17820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067A4FD-ADC4-816B-C1AA-961D2ACC5204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2748910" y="4019282"/>
                  <a:ext cx="1238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0D92816-C16B-54CF-2E35-F743C6F1D0A8}"/>
                    </a:ext>
                  </a:extLst>
                </p14:cNvPr>
                <p14:cNvContentPartPr/>
                <p14:nvPr/>
              </p14:nvContentPartPr>
              <p14:xfrm>
                <a:off x="2821630" y="4121522"/>
                <a:ext cx="77040" cy="5400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0D92816-C16B-54CF-2E35-F743C6F1D0A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2812630" y="4112522"/>
                  <a:ext cx="9468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32A1A0E-0451-16B3-6002-2657EC139BDD}"/>
                    </a:ext>
                  </a:extLst>
                </p14:cNvPr>
                <p14:cNvContentPartPr/>
                <p14:nvPr/>
              </p14:nvContentPartPr>
              <p14:xfrm>
                <a:off x="2928910" y="3891122"/>
                <a:ext cx="147240" cy="21240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32A1A0E-0451-16B3-6002-2657EC139BD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920270" y="3882482"/>
                  <a:ext cx="16488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06D9469-5D79-C604-D708-0AA9669B99F9}"/>
                    </a:ext>
                  </a:extLst>
                </p14:cNvPr>
                <p14:cNvContentPartPr/>
                <p14:nvPr/>
              </p14:nvContentPartPr>
              <p14:xfrm>
                <a:off x="2970670" y="3954842"/>
                <a:ext cx="79200" cy="3096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06D9469-5D79-C604-D708-0AA9669B99F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961670" y="3945842"/>
                  <a:ext cx="9684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A791718B-F8C4-4DF2-9F6B-9E41838F4856}"/>
                    </a:ext>
                  </a:extLst>
                </p14:cNvPr>
                <p14:cNvContentPartPr/>
                <p14:nvPr/>
              </p14:nvContentPartPr>
              <p14:xfrm>
                <a:off x="3098110" y="3904802"/>
                <a:ext cx="55440" cy="3924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A791718B-F8C4-4DF2-9F6B-9E41838F4856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3089110" y="3896162"/>
                  <a:ext cx="730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9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CE10526-370B-272F-E1D6-E4BE03BBC2C2}"/>
                    </a:ext>
                  </a:extLst>
                </p14:cNvPr>
                <p14:cNvContentPartPr/>
                <p14:nvPr/>
              </p14:nvContentPartPr>
              <p14:xfrm>
                <a:off x="3164710" y="3815522"/>
                <a:ext cx="91800" cy="5904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CE10526-370B-272F-E1D6-E4BE03BBC2C2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3156070" y="3806522"/>
                  <a:ext cx="10944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1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C84420F-9116-5F6E-E337-42B51E84FD47}"/>
                    </a:ext>
                  </a:extLst>
                </p14:cNvPr>
                <p14:cNvContentPartPr/>
                <p14:nvPr/>
              </p14:nvContentPartPr>
              <p14:xfrm>
                <a:off x="3280630" y="3746402"/>
                <a:ext cx="92880" cy="6336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C84420F-9116-5F6E-E337-42B51E84FD47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3271630" y="3737402"/>
                  <a:ext cx="110520" cy="8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0928C659-4AA5-C823-364E-4C2ACA2DF734}"/>
                  </a:ext>
                </a:extLst>
              </p14:cNvPr>
              <p14:cNvContentPartPr/>
              <p14:nvPr/>
            </p14:nvContentPartPr>
            <p14:xfrm>
              <a:off x="2693830" y="5047442"/>
              <a:ext cx="47520" cy="54720"/>
            </p14:xfrm>
          </p:contentPart>
        </mc:Choice>
        <mc:Fallback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0928C659-4AA5-C823-364E-4C2ACA2DF734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2685190" y="5038442"/>
                <a:ext cx="65160" cy="7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AF6C4F3E-F78B-B53D-C2FC-AF2CE4C84F83}"/>
                  </a:ext>
                </a:extLst>
              </p14:cNvPr>
              <p14:cNvContentPartPr/>
              <p14:nvPr/>
            </p14:nvContentPartPr>
            <p14:xfrm>
              <a:off x="1734430" y="4703282"/>
              <a:ext cx="5400" cy="9000"/>
            </p14:xfrm>
          </p:contentPart>
        </mc:Choice>
        <mc:Fallback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AF6C4F3E-F78B-B53D-C2FC-AF2CE4C84F83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1725790" y="4694282"/>
                <a:ext cx="23040" cy="26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218C1F1C-5E64-F2EC-82C3-7509F76A399D}"/>
                  </a:ext>
                </a:extLst>
              </p14:cNvPr>
              <p14:cNvContentPartPr/>
              <p14:nvPr/>
            </p14:nvContentPartPr>
            <p14:xfrm>
              <a:off x="5903590" y="3169322"/>
              <a:ext cx="109440" cy="59760"/>
            </p14:xfrm>
          </p:contentPart>
        </mc:Choice>
        <mc:Fallback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218C1F1C-5E64-F2EC-82C3-7509F76A399D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894590" y="3160682"/>
                <a:ext cx="127080" cy="7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0D99F7FD-3E65-1209-A6AE-F658D899EC31}"/>
                  </a:ext>
                </a:extLst>
              </p14:cNvPr>
              <p14:cNvContentPartPr/>
              <p14:nvPr/>
            </p14:nvContentPartPr>
            <p14:xfrm>
              <a:off x="5866870" y="3793922"/>
              <a:ext cx="180360" cy="96480"/>
            </p14:xfrm>
          </p:contentPart>
        </mc:Choice>
        <mc:Fallback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0D99F7FD-3E65-1209-A6AE-F658D899EC31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5857870" y="3785282"/>
                <a:ext cx="198000" cy="11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5AE33C4D-23F5-5EE4-DB33-DA5A165D7799}"/>
                  </a:ext>
                </a:extLst>
              </p14:cNvPr>
              <p14:cNvContentPartPr/>
              <p14:nvPr/>
            </p14:nvContentPartPr>
            <p14:xfrm>
              <a:off x="7017070" y="4197122"/>
              <a:ext cx="282240" cy="295200"/>
            </p14:xfrm>
          </p:contentPart>
        </mc:Choice>
        <mc:Fallback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5AE33C4D-23F5-5EE4-DB33-DA5A165D7799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7008430" y="4188122"/>
                <a:ext cx="299880" cy="31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027C5457-1DAD-8126-9BD2-576FFA52D251}"/>
                  </a:ext>
                </a:extLst>
              </p14:cNvPr>
              <p14:cNvContentPartPr/>
              <p14:nvPr/>
            </p14:nvContentPartPr>
            <p14:xfrm>
              <a:off x="7369150" y="4846562"/>
              <a:ext cx="140040" cy="53640"/>
            </p14:xfrm>
          </p:contentPart>
        </mc:Choice>
        <mc:Fallback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027C5457-1DAD-8126-9BD2-576FFA52D251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7360510" y="4837562"/>
                <a:ext cx="15768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5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52125372-CD1C-9982-51E6-9ADFFFD70BA3}"/>
                  </a:ext>
                </a:extLst>
              </p14:cNvPr>
              <p14:cNvContentPartPr/>
              <p14:nvPr/>
            </p14:nvContentPartPr>
            <p14:xfrm>
              <a:off x="7960630" y="4871762"/>
              <a:ext cx="84960" cy="21960"/>
            </p14:xfrm>
          </p:contentPart>
        </mc:Choice>
        <mc:Fallback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52125372-CD1C-9982-51E6-9ADFFFD70BA3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7951630" y="4862762"/>
                <a:ext cx="102600" cy="3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BD9F534E-BFA4-37E5-2892-3A65DA5C0985}"/>
              </a:ext>
            </a:extLst>
          </p:cNvPr>
          <p:cNvGrpSpPr/>
          <p:nvPr/>
        </p:nvGrpSpPr>
        <p:grpSpPr>
          <a:xfrm>
            <a:off x="6349270" y="6045362"/>
            <a:ext cx="534600" cy="455760"/>
            <a:chOff x="6349270" y="6045362"/>
            <a:chExt cx="534600" cy="455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CF7DD8D1-C176-1874-D74D-7E6C2DBCA635}"/>
                    </a:ext>
                  </a:extLst>
                </p14:cNvPr>
                <p14:cNvContentPartPr/>
                <p14:nvPr/>
              </p14:nvContentPartPr>
              <p14:xfrm>
                <a:off x="6349270" y="6247322"/>
                <a:ext cx="113400" cy="25380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CF7DD8D1-C176-1874-D74D-7E6C2DBCA635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6340270" y="6238322"/>
                  <a:ext cx="13104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68AA2BB9-EF88-65D2-23FB-4C2FD78999F7}"/>
                    </a:ext>
                  </a:extLst>
                </p14:cNvPr>
                <p14:cNvContentPartPr/>
                <p14:nvPr/>
              </p14:nvContentPartPr>
              <p14:xfrm>
                <a:off x="6493630" y="6198002"/>
                <a:ext cx="95760" cy="21780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68AA2BB9-EF88-65D2-23FB-4C2FD78999F7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484630" y="6189002"/>
                  <a:ext cx="11340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4FAAE7F6-C64B-9218-8EB3-83545536E68B}"/>
                    </a:ext>
                  </a:extLst>
                </p14:cNvPr>
                <p14:cNvContentPartPr/>
                <p14:nvPr/>
              </p14:nvContentPartPr>
              <p14:xfrm>
                <a:off x="6505510" y="6303482"/>
                <a:ext cx="82440" cy="7272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4FAAE7F6-C64B-9218-8EB3-83545536E68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6496870" y="6294482"/>
                  <a:ext cx="10008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72AD7988-B28D-7651-3B99-4FC83A4565C2}"/>
                    </a:ext>
                  </a:extLst>
                </p14:cNvPr>
                <p14:cNvContentPartPr/>
                <p14:nvPr/>
              </p14:nvContentPartPr>
              <p14:xfrm>
                <a:off x="6649150" y="6180722"/>
                <a:ext cx="55080" cy="13788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72AD7988-B28D-7651-3B99-4FC83A4565C2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6640510" y="6171722"/>
                  <a:ext cx="727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CADB2F4-6376-CFE7-54DD-5837553306F6}"/>
                    </a:ext>
                  </a:extLst>
                </p14:cNvPr>
                <p14:cNvContentPartPr/>
                <p14:nvPr/>
              </p14:nvContentPartPr>
              <p14:xfrm>
                <a:off x="6623950" y="6142922"/>
                <a:ext cx="146520" cy="19800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CADB2F4-6376-CFE7-54DD-5837553306F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6615310" y="6134282"/>
                  <a:ext cx="16416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5325405-F049-56C2-59B9-6F8EA06795B6}"/>
                    </a:ext>
                  </a:extLst>
                </p14:cNvPr>
                <p14:cNvContentPartPr/>
                <p14:nvPr/>
              </p14:nvContentPartPr>
              <p14:xfrm>
                <a:off x="6726190" y="6045362"/>
                <a:ext cx="157680" cy="33192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5325405-F049-56C2-59B9-6F8EA06795B6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6717190" y="6036722"/>
                  <a:ext cx="175320" cy="349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DDC37E38-FD34-2DF7-09B6-9AD498D9C973}"/>
              </a:ext>
            </a:extLst>
          </p:cNvPr>
          <p:cNvGrpSpPr/>
          <p:nvPr/>
        </p:nvGrpSpPr>
        <p:grpSpPr>
          <a:xfrm>
            <a:off x="10961590" y="4642082"/>
            <a:ext cx="89640" cy="167400"/>
            <a:chOff x="10961590" y="4642082"/>
            <a:chExt cx="89640" cy="167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6CBC6C5D-C6EA-71C5-5969-7CC147C9E69B}"/>
                    </a:ext>
                  </a:extLst>
                </p14:cNvPr>
                <p14:cNvContentPartPr/>
                <p14:nvPr/>
              </p14:nvContentPartPr>
              <p14:xfrm>
                <a:off x="10961590" y="4642082"/>
                <a:ext cx="66240" cy="8352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6CBC6C5D-C6EA-71C5-5969-7CC147C9E69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952590" y="4633082"/>
                  <a:ext cx="838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FB966DC-6CBD-BBC4-B3C2-4A25A8D70513}"/>
                    </a:ext>
                  </a:extLst>
                </p14:cNvPr>
                <p14:cNvContentPartPr/>
                <p14:nvPr/>
              </p14:nvContentPartPr>
              <p14:xfrm>
                <a:off x="10990390" y="4689602"/>
                <a:ext cx="39960" cy="7272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FB966DC-6CBD-BBC4-B3C2-4A25A8D7051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0981390" y="4680602"/>
                  <a:ext cx="576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A661D5C5-00EC-25FF-08FE-96896E44B174}"/>
                    </a:ext>
                  </a:extLst>
                </p14:cNvPr>
                <p14:cNvContentPartPr/>
                <p14:nvPr/>
              </p14:nvContentPartPr>
              <p14:xfrm>
                <a:off x="11014510" y="4728122"/>
                <a:ext cx="36720" cy="8136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A661D5C5-00EC-25FF-08FE-96896E44B174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11005510" y="4719122"/>
                  <a:ext cx="54360" cy="99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95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A0539F55-1982-CFAD-F951-7DDDF2A2D696}"/>
                  </a:ext>
                </a:extLst>
              </p14:cNvPr>
              <p14:cNvContentPartPr/>
              <p14:nvPr/>
            </p14:nvContentPartPr>
            <p14:xfrm>
              <a:off x="11417350" y="4837562"/>
              <a:ext cx="9000" cy="17280"/>
            </p14:xfrm>
          </p:contentPart>
        </mc:Choice>
        <mc:Fallback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A0539F55-1982-CFAD-F951-7DDDF2A2D696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11408710" y="4828922"/>
                <a:ext cx="26640" cy="3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7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33FE0791-8AF4-DED5-E178-61BF982310C6}"/>
                  </a:ext>
                </a:extLst>
              </p14:cNvPr>
              <p14:cNvContentPartPr/>
              <p14:nvPr/>
            </p14:nvContentPartPr>
            <p14:xfrm>
              <a:off x="8287150" y="3483242"/>
              <a:ext cx="106200" cy="19800"/>
            </p14:xfrm>
          </p:contentPart>
        </mc:Choice>
        <mc:Fallback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33FE0791-8AF4-DED5-E178-61BF982310C6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8278510" y="3474602"/>
                <a:ext cx="123840" cy="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9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9E145A00-E59E-B044-D0FF-5B87C9451C48}"/>
                  </a:ext>
                </a:extLst>
              </p14:cNvPr>
              <p14:cNvContentPartPr/>
              <p14:nvPr/>
            </p14:nvContentPartPr>
            <p14:xfrm>
              <a:off x="9314950" y="3476042"/>
              <a:ext cx="77760" cy="33120"/>
            </p14:xfrm>
          </p:contentPart>
        </mc:Choice>
        <mc:Fallback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9E145A00-E59E-B044-D0FF-5B87C9451C48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9306310" y="3467042"/>
                <a:ext cx="9540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1">
            <p14:nvContentPartPr>
              <p14:cNvPr id="175" name="Ink 174">
                <a:extLst>
                  <a:ext uri="{FF2B5EF4-FFF2-40B4-BE49-F238E27FC236}">
                    <a16:creationId xmlns:a16="http://schemas.microsoft.com/office/drawing/2014/main" id="{8B776E53-DADA-E2E1-F8F8-F42C9EEF31D0}"/>
                  </a:ext>
                </a:extLst>
              </p14:cNvPr>
              <p14:cNvContentPartPr/>
              <p14:nvPr/>
            </p14:nvContentPartPr>
            <p14:xfrm>
              <a:off x="10199110" y="3470642"/>
              <a:ext cx="162000" cy="35280"/>
            </p14:xfrm>
          </p:contentPart>
        </mc:Choice>
        <mc:Fallback>
          <p:pic>
            <p:nvPicPr>
              <p:cNvPr id="175" name="Ink 174">
                <a:extLst>
                  <a:ext uri="{FF2B5EF4-FFF2-40B4-BE49-F238E27FC236}">
                    <a16:creationId xmlns:a16="http://schemas.microsoft.com/office/drawing/2014/main" id="{8B776E53-DADA-E2E1-F8F8-F42C9EEF31D0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10190110" y="3461642"/>
                <a:ext cx="179640" cy="5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3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6EE4A516-6EDF-DDD1-BBF4-4097276168D7}"/>
                  </a:ext>
                </a:extLst>
              </p14:cNvPr>
              <p14:cNvContentPartPr/>
              <p14:nvPr/>
            </p14:nvContentPartPr>
            <p14:xfrm>
              <a:off x="9126670" y="3132602"/>
              <a:ext cx="347040" cy="405000"/>
            </p14:xfrm>
          </p:contentPart>
        </mc:Choice>
        <mc:Fallback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6EE4A516-6EDF-DDD1-BBF4-4097276168D7}"/>
                  </a:ext>
                </a:extLst>
              </p:cNvPr>
              <p:cNvPicPr/>
              <p:nvPr/>
            </p:nvPicPr>
            <p:blipFill>
              <a:blip r:embed="rId204"/>
              <a:stretch>
                <a:fillRect/>
              </a:stretch>
            </p:blipFill>
            <p:spPr>
              <a:xfrm>
                <a:off x="9118030" y="3123602"/>
                <a:ext cx="364680" cy="422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0" name="Group 199">
            <a:extLst>
              <a:ext uri="{FF2B5EF4-FFF2-40B4-BE49-F238E27FC236}">
                <a16:creationId xmlns:a16="http://schemas.microsoft.com/office/drawing/2014/main" id="{57ED355B-B8C5-6278-73BD-77BD805152E1}"/>
              </a:ext>
            </a:extLst>
          </p:cNvPr>
          <p:cNvGrpSpPr/>
          <p:nvPr/>
        </p:nvGrpSpPr>
        <p:grpSpPr>
          <a:xfrm>
            <a:off x="9228190" y="5970842"/>
            <a:ext cx="218160" cy="612000"/>
            <a:chOff x="9228190" y="5970842"/>
            <a:chExt cx="218160" cy="612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9955B3D-6D7A-343F-14B9-3DA731A48497}"/>
                    </a:ext>
                  </a:extLst>
                </p14:cNvPr>
                <p14:cNvContentPartPr/>
                <p14:nvPr/>
              </p14:nvContentPartPr>
              <p14:xfrm>
                <a:off x="9338710" y="5970842"/>
                <a:ext cx="103320" cy="360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9955B3D-6D7A-343F-14B9-3DA731A48497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9329710" y="5961842"/>
                  <a:ext cx="1209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AE88FCA0-AF0C-A66A-B0F4-AB4FB14B72EB}"/>
                    </a:ext>
                  </a:extLst>
                </p14:cNvPr>
                <p14:cNvContentPartPr/>
                <p14:nvPr/>
              </p14:nvContentPartPr>
              <p14:xfrm>
                <a:off x="9363190" y="6018362"/>
                <a:ext cx="83160" cy="936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AE88FCA0-AF0C-A66A-B0F4-AB4FB14B72EB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9354550" y="6009362"/>
                  <a:ext cx="1008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39CE47FC-A1F3-FEEA-6B96-24F025C8B8DB}"/>
                    </a:ext>
                  </a:extLst>
                </p14:cNvPr>
                <p14:cNvContentPartPr/>
                <p14:nvPr/>
              </p14:nvContentPartPr>
              <p14:xfrm>
                <a:off x="9359230" y="6095042"/>
                <a:ext cx="70200" cy="900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39CE47FC-A1F3-FEEA-6B96-24F025C8B8D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9350590" y="6086042"/>
                  <a:ext cx="878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EE5C9286-147D-BFCB-8964-1F07A1878022}"/>
                    </a:ext>
                  </a:extLst>
                </p14:cNvPr>
                <p14:cNvContentPartPr/>
                <p14:nvPr/>
              </p14:nvContentPartPr>
              <p14:xfrm>
                <a:off x="9347350" y="6120242"/>
                <a:ext cx="11880" cy="5148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EE5C9286-147D-BFCB-8964-1F07A1878022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9338350" y="6111602"/>
                  <a:ext cx="295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C84E03B4-5220-6490-90DB-EB942F49B56D}"/>
                    </a:ext>
                  </a:extLst>
                </p14:cNvPr>
                <p14:cNvContentPartPr/>
                <p14:nvPr/>
              </p14:nvContentPartPr>
              <p14:xfrm>
                <a:off x="9297310" y="6123482"/>
                <a:ext cx="26280" cy="8424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C84E03B4-5220-6490-90DB-EB942F49B56D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9288670" y="6114842"/>
                  <a:ext cx="43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66866E7B-917A-BD3A-486D-479D2F2DC7E2}"/>
                    </a:ext>
                  </a:extLst>
                </p14:cNvPr>
                <p14:cNvContentPartPr/>
                <p14:nvPr/>
              </p14:nvContentPartPr>
              <p14:xfrm>
                <a:off x="9228190" y="6191162"/>
                <a:ext cx="82080" cy="11124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66866E7B-917A-BD3A-486D-479D2F2DC7E2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9219550" y="6182162"/>
                  <a:ext cx="997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011DEB88-B6F6-23E0-127C-AB0E70AD8A0B}"/>
                    </a:ext>
                  </a:extLst>
                </p14:cNvPr>
                <p14:cNvContentPartPr/>
                <p14:nvPr/>
              </p14:nvContentPartPr>
              <p14:xfrm>
                <a:off x="9235030" y="6339482"/>
                <a:ext cx="79200" cy="6840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011DEB88-B6F6-23E0-127C-AB0E70AD8A0B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9226030" y="6330842"/>
                  <a:ext cx="968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B492360E-327D-569B-EEF7-E90CEE49D45F}"/>
                    </a:ext>
                  </a:extLst>
                </p14:cNvPr>
                <p14:cNvContentPartPr/>
                <p14:nvPr/>
              </p14:nvContentPartPr>
              <p14:xfrm>
                <a:off x="9319990" y="6341282"/>
                <a:ext cx="14760" cy="5796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B492360E-327D-569B-EEF7-E90CEE49D45F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9310990" y="6332282"/>
                  <a:ext cx="3240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E8BB1DE-BD87-FDF7-D37C-3AD03DF36CDD}"/>
                    </a:ext>
                  </a:extLst>
                </p14:cNvPr>
                <p14:cNvContentPartPr/>
                <p14:nvPr/>
              </p14:nvContentPartPr>
              <p14:xfrm>
                <a:off x="9334750" y="6379082"/>
                <a:ext cx="68400" cy="8748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E8BB1DE-BD87-FDF7-D37C-3AD03DF36CDD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9325750" y="6370082"/>
                  <a:ext cx="8604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62E8579-6281-72ED-9E50-882ADF5341AA}"/>
                    </a:ext>
                  </a:extLst>
                </p14:cNvPr>
                <p14:cNvContentPartPr/>
                <p14:nvPr/>
              </p14:nvContentPartPr>
              <p14:xfrm>
                <a:off x="9366070" y="6524882"/>
                <a:ext cx="35280" cy="1728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62E8579-6281-72ED-9E50-882ADF5341AA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9357070" y="6516242"/>
                  <a:ext cx="529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3FBF5AE6-C5DD-1628-EA48-551D3B7C2612}"/>
                    </a:ext>
                  </a:extLst>
                </p14:cNvPr>
                <p14:cNvContentPartPr/>
                <p14:nvPr/>
              </p14:nvContentPartPr>
              <p14:xfrm>
                <a:off x="9376510" y="6533882"/>
                <a:ext cx="50400" cy="4896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3FBF5AE6-C5DD-1628-EA48-551D3B7C2612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9367510" y="6525242"/>
                  <a:ext cx="68040" cy="6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Group 201">
            <a:extLst>
              <a:ext uri="{FF2B5EF4-FFF2-40B4-BE49-F238E27FC236}">
                <a16:creationId xmlns:a16="http://schemas.microsoft.com/office/drawing/2014/main" id="{B347D58F-32F3-7ABA-519B-6ADC0BB3F306}"/>
              </a:ext>
            </a:extLst>
          </p:cNvPr>
          <p:cNvGrpSpPr/>
          <p:nvPr/>
        </p:nvGrpSpPr>
        <p:grpSpPr>
          <a:xfrm>
            <a:off x="8705110" y="3782402"/>
            <a:ext cx="1879920" cy="1165320"/>
            <a:chOff x="8705110" y="3782402"/>
            <a:chExt cx="1879920" cy="1165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2E51BC39-592E-59FC-E811-0B961B9707E7}"/>
                    </a:ext>
                  </a:extLst>
                </p14:cNvPr>
                <p14:cNvContentPartPr/>
                <p14:nvPr/>
              </p14:nvContentPartPr>
              <p14:xfrm>
                <a:off x="8705110" y="4169042"/>
                <a:ext cx="260640" cy="34488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2E51BC39-592E-59FC-E811-0B961B9707E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8696470" y="4160042"/>
                  <a:ext cx="27828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A275208F-0EC6-B64B-E02B-2FC800765438}"/>
                    </a:ext>
                  </a:extLst>
                </p14:cNvPr>
                <p14:cNvContentPartPr/>
                <p14:nvPr/>
              </p14:nvContentPartPr>
              <p14:xfrm>
                <a:off x="10244830" y="4163282"/>
                <a:ext cx="325080" cy="30276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A275208F-0EC6-B64B-E02B-2FC800765438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10236190" y="4154282"/>
                  <a:ext cx="34272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913F9B6A-F783-4A5A-846A-D4DD21B8992B}"/>
                    </a:ext>
                  </a:extLst>
                </p14:cNvPr>
                <p14:cNvContentPartPr/>
                <p14:nvPr/>
              </p14:nvContentPartPr>
              <p14:xfrm>
                <a:off x="9693670" y="4860602"/>
                <a:ext cx="97560" cy="1800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913F9B6A-F783-4A5A-846A-D4DD21B8992B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9684670" y="4851602"/>
                  <a:ext cx="11520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57816F3-4AA0-3F09-B21B-314422D1B993}"/>
                    </a:ext>
                  </a:extLst>
                </p14:cNvPr>
                <p14:cNvContentPartPr/>
                <p14:nvPr/>
              </p14:nvContentPartPr>
              <p14:xfrm>
                <a:off x="9471910" y="4615082"/>
                <a:ext cx="69480" cy="7272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57816F3-4AA0-3F09-B21B-314422D1B993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9462910" y="4606082"/>
                  <a:ext cx="871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EE99D61-651E-A36B-192F-AE8783A065D0}"/>
                    </a:ext>
                  </a:extLst>
                </p14:cNvPr>
                <p14:cNvContentPartPr/>
                <p14:nvPr/>
              </p14:nvContentPartPr>
              <p14:xfrm>
                <a:off x="9474070" y="4653242"/>
                <a:ext cx="86400" cy="10512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EE99D61-651E-A36B-192F-AE8783A065D0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9465070" y="4644602"/>
                  <a:ext cx="1040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22B0263F-DD89-AB9C-20BC-1EE9832FCE6E}"/>
                    </a:ext>
                  </a:extLst>
                </p14:cNvPr>
                <p14:cNvContentPartPr/>
                <p14:nvPr/>
              </p14:nvContentPartPr>
              <p14:xfrm>
                <a:off x="9469750" y="4738202"/>
                <a:ext cx="73440" cy="831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22B0263F-DD89-AB9C-20BC-1EE9832FCE6E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9460750" y="4729562"/>
                  <a:ext cx="91080" cy="10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5DE80A97-39B4-EF7C-77C6-FA980E4926A4}"/>
                    </a:ext>
                  </a:extLst>
                </p14:cNvPr>
                <p14:cNvContentPartPr/>
                <p14:nvPr/>
              </p14:nvContentPartPr>
              <p14:xfrm>
                <a:off x="9078430" y="4498802"/>
                <a:ext cx="253440" cy="44892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5DE80A97-39B4-EF7C-77C6-FA980E4926A4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9069430" y="4489802"/>
                  <a:ext cx="27108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935737DC-F0FF-DD28-1FD4-4F8216F3E8C8}"/>
                    </a:ext>
                  </a:extLst>
                </p14:cNvPr>
                <p14:cNvContentPartPr/>
                <p14:nvPr/>
              </p14:nvContentPartPr>
              <p14:xfrm>
                <a:off x="9199750" y="4518602"/>
                <a:ext cx="118800" cy="1404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935737DC-F0FF-DD28-1FD4-4F8216F3E8C8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9191110" y="4509602"/>
                  <a:ext cx="13644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666A3D14-1E41-3751-769C-C1A591ABE283}"/>
                    </a:ext>
                  </a:extLst>
                </p14:cNvPr>
                <p14:cNvContentPartPr/>
                <p14:nvPr/>
              </p14:nvContentPartPr>
              <p14:xfrm>
                <a:off x="9406750" y="4289282"/>
                <a:ext cx="141480" cy="137880"/>
              </p14:xfrm>
            </p:contentPart>
          </mc:Choice>
          <mc:Fallback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666A3D14-1E41-3751-769C-C1A591ABE283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9398110" y="4280282"/>
                  <a:ext cx="1591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30F6C8BF-A928-4A6A-5D07-1422B41BC59F}"/>
                    </a:ext>
                  </a:extLst>
                </p14:cNvPr>
                <p14:cNvContentPartPr/>
                <p14:nvPr/>
              </p14:nvContentPartPr>
              <p14:xfrm>
                <a:off x="9580990" y="4075802"/>
                <a:ext cx="223560" cy="176040"/>
              </p14:xfrm>
            </p:contentPart>
          </mc:Choice>
          <mc:Fallback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30F6C8BF-A928-4A6A-5D07-1422B41BC59F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9572350" y="4067162"/>
                  <a:ext cx="2412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FF4DA633-FE45-1121-6B6C-185213426F0E}"/>
                    </a:ext>
                  </a:extLst>
                </p14:cNvPr>
                <p14:cNvContentPartPr/>
                <p14:nvPr/>
              </p14:nvContentPartPr>
              <p14:xfrm>
                <a:off x="9745510" y="4086962"/>
                <a:ext cx="31680" cy="432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FF4DA633-FE45-1121-6B6C-185213426F0E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9736510" y="4077962"/>
                  <a:ext cx="49320" cy="2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4010CA70-7732-2CBB-25BD-FD917354A108}"/>
                    </a:ext>
                  </a:extLst>
                </p14:cNvPr>
                <p14:cNvContentPartPr/>
                <p14:nvPr/>
              </p14:nvContentPartPr>
              <p14:xfrm>
                <a:off x="9830830" y="4100642"/>
                <a:ext cx="59040" cy="9684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4010CA70-7732-2CBB-25BD-FD917354A108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9822190" y="4091642"/>
                  <a:ext cx="7668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285B3A39-E6CF-D75C-02C9-38C5B4D1CBC0}"/>
                    </a:ext>
                  </a:extLst>
                </p14:cNvPr>
                <p14:cNvContentPartPr/>
                <p14:nvPr/>
              </p14:nvContentPartPr>
              <p14:xfrm>
                <a:off x="9882670" y="3949802"/>
                <a:ext cx="123840" cy="17460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285B3A39-E6CF-D75C-02C9-38C5B4D1CBC0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9873670" y="3941162"/>
                  <a:ext cx="14148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E634805-70F2-757C-B14F-42C97B74538A}"/>
                    </a:ext>
                  </a:extLst>
                </p14:cNvPr>
                <p14:cNvContentPartPr/>
                <p14:nvPr/>
              </p14:nvContentPartPr>
              <p14:xfrm>
                <a:off x="9873670" y="4243922"/>
                <a:ext cx="82080" cy="132120"/>
              </p14:xfrm>
            </p:contentPart>
          </mc:Choice>
          <mc:Fallback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E634805-70F2-757C-B14F-42C97B74538A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9865030" y="4235282"/>
                  <a:ext cx="997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5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09C3636-97C2-706F-CE87-B8EDB7A09DB9}"/>
                    </a:ext>
                  </a:extLst>
                </p14:cNvPr>
                <p14:cNvContentPartPr/>
                <p14:nvPr/>
              </p14:nvContentPartPr>
              <p14:xfrm>
                <a:off x="9988510" y="4076162"/>
                <a:ext cx="221040" cy="22644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09C3636-97C2-706F-CE87-B8EDB7A09DB9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9979510" y="4067522"/>
                  <a:ext cx="23868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7E2B7E18-90BF-7FE4-8327-ECE5B5FACB42}"/>
                    </a:ext>
                  </a:extLst>
                </p14:cNvPr>
                <p14:cNvContentPartPr/>
                <p14:nvPr/>
              </p14:nvContentPartPr>
              <p14:xfrm>
                <a:off x="10153390" y="4129082"/>
                <a:ext cx="80280" cy="36720"/>
              </p14:xfrm>
            </p:contentPart>
          </mc:Choice>
          <mc:Fallback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7E2B7E18-90BF-7FE4-8327-ECE5B5FACB42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0144750" y="4120442"/>
                  <a:ext cx="9792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9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6C1A1413-6F41-564B-075A-67836157BCCA}"/>
                    </a:ext>
                  </a:extLst>
                </p14:cNvPr>
                <p14:cNvContentPartPr/>
                <p14:nvPr/>
              </p14:nvContentPartPr>
              <p14:xfrm>
                <a:off x="10262830" y="3902642"/>
                <a:ext cx="240480" cy="24660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6C1A1413-6F41-564B-075A-67836157BCCA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0253830" y="3893642"/>
                  <a:ext cx="25812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1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C9D96F2C-9062-5974-06B1-9DEA25BA7CE2}"/>
                    </a:ext>
                  </a:extLst>
                </p14:cNvPr>
                <p14:cNvContentPartPr/>
                <p14:nvPr/>
              </p14:nvContentPartPr>
              <p14:xfrm>
                <a:off x="10455070" y="3968522"/>
                <a:ext cx="129960" cy="4644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C9D96F2C-9062-5974-06B1-9DEA25BA7CE2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0446430" y="3959522"/>
                  <a:ext cx="1476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3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9145A7EF-C73A-2D01-5220-7DE3A3535078}"/>
                    </a:ext>
                  </a:extLst>
                </p14:cNvPr>
                <p14:cNvContentPartPr/>
                <p14:nvPr/>
              </p14:nvContentPartPr>
              <p14:xfrm>
                <a:off x="10094710" y="3782402"/>
                <a:ext cx="313560" cy="30996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9145A7EF-C73A-2D01-5220-7DE3A3535078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0086070" y="3773762"/>
                  <a:ext cx="331200" cy="32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F5A028C1-5E3A-D1F3-BE57-1A5B37D22501}"/>
              </a:ext>
            </a:extLst>
          </p:cNvPr>
          <p:cNvGrpSpPr/>
          <p:nvPr/>
        </p:nvGrpSpPr>
        <p:grpSpPr>
          <a:xfrm>
            <a:off x="11113870" y="6214202"/>
            <a:ext cx="47520" cy="169560"/>
            <a:chOff x="11113870" y="6214202"/>
            <a:chExt cx="47520" cy="169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1AFDF7C-E5E5-CE27-CFBC-FC4F63702367}"/>
                    </a:ext>
                  </a:extLst>
                </p14:cNvPr>
                <p14:cNvContentPartPr/>
                <p14:nvPr/>
              </p14:nvContentPartPr>
              <p14:xfrm>
                <a:off x="11113870" y="6214202"/>
                <a:ext cx="26280" cy="6192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1AFDF7C-E5E5-CE27-CFBC-FC4F63702367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1104870" y="6205562"/>
                  <a:ext cx="439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7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5D426B99-7E7F-8F35-CDCE-BD1BC93FA59E}"/>
                    </a:ext>
                  </a:extLst>
                </p14:cNvPr>
                <p14:cNvContentPartPr/>
                <p14:nvPr/>
              </p14:nvContentPartPr>
              <p14:xfrm>
                <a:off x="11117470" y="6243722"/>
                <a:ext cx="43920" cy="14004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5D426B99-7E7F-8F35-CDCE-BD1BC93FA59E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1108470" y="6234722"/>
                  <a:ext cx="61560" cy="157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722224E4-56E3-2C7C-D56C-BE211011C072}"/>
              </a:ext>
            </a:extLst>
          </p:cNvPr>
          <p:cNvGrpSpPr/>
          <p:nvPr/>
        </p:nvGrpSpPr>
        <p:grpSpPr>
          <a:xfrm>
            <a:off x="11049430" y="5190002"/>
            <a:ext cx="1297440" cy="861840"/>
            <a:chOff x="11049430" y="5190002"/>
            <a:chExt cx="1297440" cy="861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6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3E39E7B9-E37D-A5B6-7F13-B91BA6B5D7EA}"/>
                    </a:ext>
                  </a:extLst>
                </p14:cNvPr>
                <p14:cNvContentPartPr/>
                <p14:nvPr/>
              </p14:nvContentPartPr>
              <p14:xfrm>
                <a:off x="11049430" y="5968322"/>
                <a:ext cx="83160" cy="8352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3E39E7B9-E37D-A5B6-7F13-B91BA6B5D7EA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11040430" y="5959322"/>
                  <a:ext cx="1008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1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7823F4A8-A1B8-16FF-FFC6-DAFE1DD01CE0}"/>
                    </a:ext>
                  </a:extLst>
                </p14:cNvPr>
                <p14:cNvContentPartPr/>
                <p14:nvPr/>
              </p14:nvContentPartPr>
              <p14:xfrm>
                <a:off x="11083630" y="5697602"/>
                <a:ext cx="301320" cy="27000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7823F4A8-A1B8-16FF-FFC6-DAFE1DD01CE0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11074990" y="5688602"/>
                  <a:ext cx="31896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3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88A068A-5172-7360-4CDE-CDC8AF0A2DED}"/>
                    </a:ext>
                  </a:extLst>
                </p14:cNvPr>
                <p14:cNvContentPartPr/>
                <p14:nvPr/>
              </p14:nvContentPartPr>
              <p14:xfrm>
                <a:off x="11510230" y="5467562"/>
                <a:ext cx="154800" cy="18288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88A068A-5172-7360-4CDE-CDC8AF0A2DED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11501590" y="5458922"/>
                  <a:ext cx="1724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5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E30EB59-6398-4FAD-F9CD-01A9BFCED7AB}"/>
                    </a:ext>
                  </a:extLst>
                </p14:cNvPr>
                <p14:cNvContentPartPr/>
                <p14:nvPr/>
              </p14:nvContentPartPr>
              <p14:xfrm>
                <a:off x="11733430" y="5190002"/>
                <a:ext cx="369360" cy="29952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E30EB59-6398-4FAD-F9CD-01A9BFCED7A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1724790" y="5181362"/>
                  <a:ext cx="38700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7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47BFC616-16B7-87F3-9599-C226BCFC19FD}"/>
                    </a:ext>
                  </a:extLst>
                </p14:cNvPr>
                <p14:cNvContentPartPr/>
                <p14:nvPr/>
              </p14:nvContentPartPr>
              <p14:xfrm>
                <a:off x="11727310" y="5634962"/>
                <a:ext cx="111960" cy="10440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47BFC616-16B7-87F3-9599-C226BCFC19FD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1718670" y="5625962"/>
                  <a:ext cx="1296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9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B4D16F8-5FF2-5F79-EB67-CEBD48DC5CF4}"/>
                    </a:ext>
                  </a:extLst>
                </p14:cNvPr>
                <p14:cNvContentPartPr/>
                <p14:nvPr/>
              </p14:nvContentPartPr>
              <p14:xfrm>
                <a:off x="11908390" y="5503562"/>
                <a:ext cx="134280" cy="16560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B4D16F8-5FF2-5F79-EB67-CEBD48DC5CF4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1899390" y="5494562"/>
                  <a:ext cx="15192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1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7DDE87FC-9CA3-922B-467C-DD9CB58D7290}"/>
                    </a:ext>
                  </a:extLst>
                </p14:cNvPr>
                <p14:cNvContentPartPr/>
                <p14:nvPr/>
              </p14:nvContentPartPr>
              <p14:xfrm>
                <a:off x="12062110" y="5470442"/>
                <a:ext cx="131040" cy="12240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7DDE87FC-9CA3-922B-467C-DD9CB58D7290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2053110" y="5461442"/>
                  <a:ext cx="14868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3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676974AC-F212-4552-9442-4119A507FAC3}"/>
                    </a:ext>
                  </a:extLst>
                </p14:cNvPr>
                <p14:cNvContentPartPr/>
                <p14:nvPr/>
              </p14:nvContentPartPr>
              <p14:xfrm>
                <a:off x="12319150" y="5506082"/>
                <a:ext cx="27720" cy="1908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676974AC-F212-4552-9442-4119A507FAC3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2310150" y="5497442"/>
                  <a:ext cx="45360" cy="36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32778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5">
            <a:extLst>
              <a:ext uri="{FF2B5EF4-FFF2-40B4-BE49-F238E27FC236}">
                <a16:creationId xmlns:a16="http://schemas.microsoft.com/office/drawing/2014/main" id="{B147D2E0-189E-4F6F-B76C-C714D4AB4251}"/>
              </a:ext>
            </a:extLst>
          </p:cNvPr>
          <p:cNvSpPr/>
          <p:nvPr/>
        </p:nvSpPr>
        <p:spPr>
          <a:xfrm>
            <a:off x="4033308" y="686418"/>
            <a:ext cx="762614" cy="537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61" dirty="0">
              <a:latin typeface="Arial" panose="020B0604020202020204" pitchFamily="34" charset="0"/>
            </a:endParaRP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A05B0B12-8945-423F-B8FC-212E14767BCB}"/>
              </a:ext>
            </a:extLst>
          </p:cNvPr>
          <p:cNvSpPr/>
          <p:nvPr/>
        </p:nvSpPr>
        <p:spPr>
          <a:xfrm>
            <a:off x="5903355" y="760009"/>
            <a:ext cx="624295" cy="6040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61" dirty="0">
              <a:latin typeface="Arial" panose="020B0604020202020204" pitchFamily="34" charset="0"/>
            </a:endParaRPr>
          </a:p>
        </p:txBody>
      </p:sp>
      <p:pic>
        <p:nvPicPr>
          <p:cNvPr id="10" name="Online Media 9" title="Gecko Feet: How Do They Stick to Walls? | National Geographic">
            <a:hlinkClick r:id="" action="ppaction://media"/>
            <a:extLst>
              <a:ext uri="{FF2B5EF4-FFF2-40B4-BE49-F238E27FC236}">
                <a16:creationId xmlns:a16="http://schemas.microsoft.com/office/drawing/2014/main" id="{D81E96F9-48A7-4256-B7F5-57FDFE72554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327681" y="1790279"/>
            <a:ext cx="6803053" cy="382671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9D9326B-0C0E-4097-B889-63ADBDD57C0D}"/>
              </a:ext>
            </a:extLst>
          </p:cNvPr>
          <p:cNvSpPr/>
          <p:nvPr/>
        </p:nvSpPr>
        <p:spPr>
          <a:xfrm>
            <a:off x="3254090" y="5811164"/>
            <a:ext cx="3950184" cy="3004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2" dirty="0">
                <a:latin typeface="Arial" panose="020B0604020202020204" pitchFamily="34" charset="0"/>
              </a:rPr>
              <a:t>https://www.youtube.com/watch?v=uhfXbSSrabw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73EFCD-D057-F607-7862-792B2F4853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49D91-03C4-4032-91DD-75D277842AE4}" type="datetime1">
              <a:rPr lang="en-US" smtClean="0"/>
              <a:t>8/17/2024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8CF9C-7BDD-6A51-BA5F-D72ADA468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D777596-C25B-8042-E8F7-BDEE1D928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6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4610910-67CF-209A-1273-53687B986867}"/>
                  </a:ext>
                </a:extLst>
              </p14:cNvPr>
              <p14:cNvContentPartPr/>
              <p14:nvPr/>
            </p14:nvContentPartPr>
            <p14:xfrm>
              <a:off x="4478350" y="953522"/>
              <a:ext cx="261360" cy="2188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4610910-67CF-209A-1273-53687B98686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69710" y="944522"/>
                <a:ext cx="279000" cy="23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329A764-0F61-1DAC-E1DC-C34EB6B47E71}"/>
                  </a:ext>
                </a:extLst>
              </p14:cNvPr>
              <p14:cNvContentPartPr/>
              <p14:nvPr/>
            </p14:nvContentPartPr>
            <p14:xfrm>
              <a:off x="3859510" y="526562"/>
              <a:ext cx="1541520" cy="327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329A764-0F61-1DAC-E1DC-C34EB6B47E7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850870" y="517922"/>
                <a:ext cx="1559160" cy="5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8F1453E6-F06A-9483-8C92-FD2434CFBD42}"/>
              </a:ext>
            </a:extLst>
          </p:cNvPr>
          <p:cNvGrpSpPr/>
          <p:nvPr/>
        </p:nvGrpSpPr>
        <p:grpSpPr>
          <a:xfrm>
            <a:off x="4407430" y="1172402"/>
            <a:ext cx="58320" cy="277200"/>
            <a:chOff x="4407430" y="1172402"/>
            <a:chExt cx="58320" cy="27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57F5554-FBCE-36B1-ABA2-CA33616D59C3}"/>
                    </a:ext>
                  </a:extLst>
                </p14:cNvPr>
                <p14:cNvContentPartPr/>
                <p14:nvPr/>
              </p14:nvContentPartPr>
              <p14:xfrm>
                <a:off x="4411390" y="1172402"/>
                <a:ext cx="27000" cy="25956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57F5554-FBCE-36B1-ABA2-CA33616D59C3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402390" y="1163762"/>
                  <a:ext cx="4464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9F04FF4-1C8D-FBFC-286C-CB46C703B59A}"/>
                    </a:ext>
                  </a:extLst>
                </p14:cNvPr>
                <p14:cNvContentPartPr/>
                <p14:nvPr/>
              </p14:nvContentPartPr>
              <p14:xfrm>
                <a:off x="4407430" y="1337282"/>
                <a:ext cx="58320" cy="1123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9F04FF4-1C8D-FBFC-286C-CB46C703B59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398790" y="1328642"/>
                  <a:ext cx="75960" cy="12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8B2CD02D-D004-40E1-B4C7-7E53497FA451}"/>
                  </a:ext>
                </a:extLst>
              </p14:cNvPr>
              <p14:cNvContentPartPr/>
              <p14:nvPr/>
            </p14:nvContentPartPr>
            <p14:xfrm>
              <a:off x="4375750" y="590282"/>
              <a:ext cx="236160" cy="2271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8B2CD02D-D004-40E1-B4C7-7E53497FA45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367110" y="581282"/>
                <a:ext cx="253800" cy="24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CB201056-D8B3-44C1-0D37-4738E30536B4}"/>
                  </a:ext>
                </a:extLst>
              </p14:cNvPr>
              <p14:cNvContentPartPr/>
              <p14:nvPr/>
            </p14:nvContentPartPr>
            <p14:xfrm>
              <a:off x="5976670" y="786482"/>
              <a:ext cx="208440" cy="2246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CB201056-D8B3-44C1-0D37-4738E30536B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67670" y="777842"/>
                <a:ext cx="226080" cy="242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8" name="Group 17">
            <a:extLst>
              <a:ext uri="{FF2B5EF4-FFF2-40B4-BE49-F238E27FC236}">
                <a16:creationId xmlns:a16="http://schemas.microsoft.com/office/drawing/2014/main" id="{64937241-E166-361A-6839-1FDBCFAE1C85}"/>
              </a:ext>
            </a:extLst>
          </p:cNvPr>
          <p:cNvGrpSpPr/>
          <p:nvPr/>
        </p:nvGrpSpPr>
        <p:grpSpPr>
          <a:xfrm>
            <a:off x="7734910" y="1263842"/>
            <a:ext cx="1129680" cy="1544040"/>
            <a:chOff x="7734910" y="1263842"/>
            <a:chExt cx="1129680" cy="1544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0781334-3244-3984-BE4D-402C88C14E42}"/>
                    </a:ext>
                  </a:extLst>
                </p14:cNvPr>
                <p14:cNvContentPartPr/>
                <p14:nvPr/>
              </p14:nvContentPartPr>
              <p14:xfrm>
                <a:off x="7734910" y="2393522"/>
                <a:ext cx="404640" cy="41436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0781334-3244-3984-BE4D-402C88C14E4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25910" y="2384522"/>
                  <a:ext cx="422280" cy="43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00CFA53-4FE3-A37B-1454-004ABCD6B11C}"/>
                    </a:ext>
                  </a:extLst>
                </p14:cNvPr>
                <p14:cNvContentPartPr/>
                <p14:nvPr/>
              </p14:nvContentPartPr>
              <p14:xfrm>
                <a:off x="7942630" y="1263842"/>
                <a:ext cx="921960" cy="12538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00CFA53-4FE3-A37B-1454-004ABCD6B11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933630" y="1255202"/>
                  <a:ext cx="939600" cy="1271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632DFEE-2F51-EC59-525B-8A01D9F0A8F2}"/>
              </a:ext>
            </a:extLst>
          </p:cNvPr>
          <p:cNvGrpSpPr/>
          <p:nvPr/>
        </p:nvGrpSpPr>
        <p:grpSpPr>
          <a:xfrm>
            <a:off x="8903110" y="378242"/>
            <a:ext cx="3045240" cy="1549080"/>
            <a:chOff x="8903110" y="378242"/>
            <a:chExt cx="3045240" cy="1549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52EBAB7-B631-1FF7-8A00-EF614A6969A7}"/>
                    </a:ext>
                  </a:extLst>
                </p14:cNvPr>
                <p14:cNvContentPartPr/>
                <p14:nvPr/>
              </p14:nvContentPartPr>
              <p14:xfrm>
                <a:off x="8903110" y="378242"/>
                <a:ext cx="996480" cy="68760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52EBAB7-B631-1FF7-8A00-EF614A6969A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894470" y="369242"/>
                  <a:ext cx="1014120" cy="70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F2A2B8B-0C16-06BF-E7BB-5B8792106DB3}"/>
                    </a:ext>
                  </a:extLst>
                </p14:cNvPr>
                <p14:cNvContentPartPr/>
                <p14:nvPr/>
              </p14:nvContentPartPr>
              <p14:xfrm>
                <a:off x="9033430" y="658322"/>
                <a:ext cx="1132200" cy="7754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F2A2B8B-0C16-06BF-E7BB-5B8792106DB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9024790" y="649682"/>
                  <a:ext cx="1149840" cy="79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004B384-84E9-AAF4-0C9A-60EE04C1D49D}"/>
                    </a:ext>
                  </a:extLst>
                </p14:cNvPr>
                <p14:cNvContentPartPr/>
                <p14:nvPr/>
              </p14:nvContentPartPr>
              <p14:xfrm>
                <a:off x="9375430" y="1050002"/>
                <a:ext cx="282960" cy="2307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004B384-84E9-AAF4-0C9A-60EE04C1D49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366430" y="1041362"/>
                  <a:ext cx="30060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F115B73-F6E8-ABC9-2E4B-4A9A5B1371D9}"/>
                    </a:ext>
                  </a:extLst>
                </p14:cNvPr>
                <p14:cNvContentPartPr/>
                <p14:nvPr/>
              </p14:nvContentPartPr>
              <p14:xfrm>
                <a:off x="9728590" y="1119482"/>
                <a:ext cx="269640" cy="2066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F115B73-F6E8-ABC9-2E4B-4A9A5B1371D9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9719590" y="1110482"/>
                  <a:ext cx="28728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114DF00-47A8-487F-F2EB-0DB6F75F44E3}"/>
                    </a:ext>
                  </a:extLst>
                </p14:cNvPr>
                <p14:cNvContentPartPr/>
                <p14:nvPr/>
              </p14:nvContentPartPr>
              <p14:xfrm>
                <a:off x="9932350" y="1108322"/>
                <a:ext cx="28800" cy="54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114DF00-47A8-487F-F2EB-0DB6F75F44E3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923710" y="1099322"/>
                  <a:ext cx="464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364EC055-AB40-70A4-9243-C9E7E22572BF}"/>
                    </a:ext>
                  </a:extLst>
                </p14:cNvPr>
                <p14:cNvContentPartPr/>
                <p14:nvPr/>
              </p14:nvContentPartPr>
              <p14:xfrm>
                <a:off x="10030270" y="1114082"/>
                <a:ext cx="98280" cy="15840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364EC055-AB40-70A4-9243-C9E7E22572B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021270" y="1105442"/>
                  <a:ext cx="1159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D69B0CAD-C767-CABF-5500-3E5887C5D998}"/>
                    </a:ext>
                  </a:extLst>
                </p14:cNvPr>
                <p14:cNvContentPartPr/>
                <p14:nvPr/>
              </p14:nvContentPartPr>
              <p14:xfrm>
                <a:off x="10097590" y="970442"/>
                <a:ext cx="144720" cy="1530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D69B0CAD-C767-CABF-5500-3E5887C5D99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088590" y="961802"/>
                  <a:ext cx="1623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904A73F-0CC2-95AA-4122-099A36DED915}"/>
                    </a:ext>
                  </a:extLst>
                </p14:cNvPr>
                <p14:cNvContentPartPr/>
                <p14:nvPr/>
              </p14:nvContentPartPr>
              <p14:xfrm>
                <a:off x="10426990" y="891602"/>
                <a:ext cx="106560" cy="1170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904A73F-0CC2-95AA-4122-099A36DED915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417990" y="882602"/>
                  <a:ext cx="12420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4C486BA-31F7-7439-EE53-AD0353B32624}"/>
                    </a:ext>
                  </a:extLst>
                </p14:cNvPr>
                <p14:cNvContentPartPr/>
                <p14:nvPr/>
              </p14:nvContentPartPr>
              <p14:xfrm>
                <a:off x="10569550" y="629522"/>
                <a:ext cx="280080" cy="31068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4C486BA-31F7-7439-EE53-AD0353B3262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560910" y="620522"/>
                  <a:ext cx="29772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23F45F2-8B79-AA24-437E-D8B2D668D111}"/>
                    </a:ext>
                  </a:extLst>
                </p14:cNvPr>
                <p14:cNvContentPartPr/>
                <p14:nvPr/>
              </p14:nvContentPartPr>
              <p14:xfrm>
                <a:off x="10754950" y="718442"/>
                <a:ext cx="110160" cy="201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23F45F2-8B79-AA24-437E-D8B2D668D11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746310" y="709442"/>
                  <a:ext cx="1278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C581D1A6-7252-48A8-44E2-B8E997765D73}"/>
                    </a:ext>
                  </a:extLst>
                </p14:cNvPr>
                <p14:cNvContentPartPr/>
                <p14:nvPr/>
              </p14:nvContentPartPr>
              <p14:xfrm>
                <a:off x="10891030" y="498842"/>
                <a:ext cx="310320" cy="2534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C581D1A6-7252-48A8-44E2-B8E997765D7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882030" y="490202"/>
                  <a:ext cx="32796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EA967DB-1576-B20F-96F1-228670419C35}"/>
                    </a:ext>
                  </a:extLst>
                </p14:cNvPr>
                <p14:cNvContentPartPr/>
                <p14:nvPr/>
              </p14:nvContentPartPr>
              <p14:xfrm>
                <a:off x="11155270" y="552122"/>
                <a:ext cx="90720" cy="2340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EA967DB-1576-B20F-96F1-228670419C3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146630" y="543482"/>
                  <a:ext cx="10836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C4645DF-C89C-F556-BC9B-50F7A6F0F7E1}"/>
                    </a:ext>
                  </a:extLst>
                </p14:cNvPr>
                <p14:cNvContentPartPr/>
                <p14:nvPr/>
              </p14:nvContentPartPr>
              <p14:xfrm>
                <a:off x="10600870" y="981962"/>
                <a:ext cx="620280" cy="3740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C4645DF-C89C-F556-BC9B-50F7A6F0F7E1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591870" y="972962"/>
                  <a:ext cx="637920" cy="39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68A5491-FD9B-55AC-33A5-AFC02C102097}"/>
                    </a:ext>
                  </a:extLst>
                </p14:cNvPr>
                <p14:cNvContentPartPr/>
                <p14:nvPr/>
              </p14:nvContentPartPr>
              <p14:xfrm>
                <a:off x="10529590" y="1759202"/>
                <a:ext cx="123840" cy="1155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68A5491-FD9B-55AC-33A5-AFC02C102097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520950" y="1750202"/>
                  <a:ext cx="14148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8CA54B20-4090-75D3-CDF1-1492DDAC0B58}"/>
                    </a:ext>
                  </a:extLst>
                </p14:cNvPr>
                <p14:cNvContentPartPr/>
                <p14:nvPr/>
              </p14:nvContentPartPr>
              <p14:xfrm>
                <a:off x="10582870" y="1880882"/>
                <a:ext cx="67320" cy="464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8CA54B20-4090-75D3-CDF1-1492DDAC0B5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573870" y="1871882"/>
                  <a:ext cx="849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2B3BAFF-1256-9E2F-5847-A2C62CD480AC}"/>
                    </a:ext>
                  </a:extLst>
                </p14:cNvPr>
                <p14:cNvContentPartPr/>
                <p14:nvPr/>
              </p14:nvContentPartPr>
              <p14:xfrm>
                <a:off x="10774750" y="1655522"/>
                <a:ext cx="99360" cy="1512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2B3BAFF-1256-9E2F-5847-A2C62CD480A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766110" y="1646522"/>
                  <a:ext cx="1170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CA9C19F-0AF3-990E-F008-78A7ED63C69D}"/>
                    </a:ext>
                  </a:extLst>
                </p14:cNvPr>
                <p14:cNvContentPartPr/>
                <p14:nvPr/>
              </p14:nvContentPartPr>
              <p14:xfrm>
                <a:off x="10851790" y="1511882"/>
                <a:ext cx="72000" cy="22104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CA9C19F-0AF3-990E-F008-78A7ED63C69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0843150" y="1502882"/>
                  <a:ext cx="896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3720472D-51B6-E739-7962-14E9B9DF49B8}"/>
                    </a:ext>
                  </a:extLst>
                </p14:cNvPr>
                <p14:cNvContentPartPr/>
                <p14:nvPr/>
              </p14:nvContentPartPr>
              <p14:xfrm>
                <a:off x="10813630" y="1584602"/>
                <a:ext cx="124200" cy="802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3720472D-51B6-E739-7962-14E9B9DF49B8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804990" y="1575962"/>
                  <a:ext cx="14184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0B55795-EA70-530D-FD78-2308333CC7E6}"/>
                    </a:ext>
                  </a:extLst>
                </p14:cNvPr>
                <p14:cNvContentPartPr/>
                <p14:nvPr/>
              </p14:nvContentPartPr>
              <p14:xfrm>
                <a:off x="10964110" y="1514042"/>
                <a:ext cx="86400" cy="1285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0B55795-EA70-530D-FD78-2308333CC7E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955110" y="1505042"/>
                  <a:ext cx="10404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2A6E583-217A-31D2-499D-CC77EB69B9BE}"/>
                    </a:ext>
                  </a:extLst>
                </p14:cNvPr>
                <p14:cNvContentPartPr/>
                <p14:nvPr/>
              </p14:nvContentPartPr>
              <p14:xfrm>
                <a:off x="11076070" y="1371482"/>
                <a:ext cx="325440" cy="19260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2A6E583-217A-31D2-499D-CC77EB69B9BE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1067070" y="1362482"/>
                  <a:ext cx="34308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F29656DC-1015-06D1-9714-02ECD1F5B53E}"/>
                    </a:ext>
                  </a:extLst>
                </p14:cNvPr>
                <p14:cNvContentPartPr/>
                <p14:nvPr/>
              </p14:nvContentPartPr>
              <p14:xfrm>
                <a:off x="11480710" y="1172402"/>
                <a:ext cx="93600" cy="1162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F29656DC-1015-06D1-9714-02ECD1F5B53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1471710" y="1163402"/>
                  <a:ext cx="1112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000AEB6-F41C-62A4-24AE-84DBC7CD2DA0}"/>
                    </a:ext>
                  </a:extLst>
                </p14:cNvPr>
                <p14:cNvContentPartPr/>
                <p14:nvPr/>
              </p14:nvContentPartPr>
              <p14:xfrm>
                <a:off x="11655310" y="963602"/>
                <a:ext cx="293040" cy="2404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000AEB6-F41C-62A4-24AE-84DBC7CD2DA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646310" y="954962"/>
                  <a:ext cx="310680" cy="258120"/>
                </a:xfrm>
                <a:prstGeom prst="rect">
                  <a:avLst/>
                </a:prstGeom>
              </p:spPr>
            </p:pic>
          </mc:Fallback>
        </mc:AlternateContent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10EE73E-EE26-4CFF-AB94-CAE14DAA0566}"/>
              </a:ext>
            </a:extLst>
          </p:cNvPr>
          <p:cNvSpPr/>
          <p:nvPr/>
        </p:nvSpPr>
        <p:spPr>
          <a:xfrm>
            <a:off x="72887" y="5362182"/>
            <a:ext cx="5314630" cy="1524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8278" marR="38637">
              <a:spcBef>
                <a:spcPts val="63"/>
              </a:spcBef>
            </a:pP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Note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the proton is </a:t>
            </a:r>
            <a:r>
              <a:rPr lang="en-US" sz="1861" b="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transferred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acceptor,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 covalently bonded to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donor atom. The Hydrogen  Bond </a:t>
            </a:r>
            <a:r>
              <a:rPr lang="en-US" sz="1861" i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the </a:t>
            </a:r>
            <a:r>
              <a:rPr lang="en-US" sz="1861" b="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sz="1861" i="1" spc="-5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between the X-H donor and electronegative acceptor.</a:t>
            </a:r>
            <a:endParaRPr lang="en-US" sz="186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C626F9-3F53-E487-6DCE-A98478918F48}"/>
              </a:ext>
            </a:extLst>
          </p:cNvPr>
          <p:cNvSpPr txBox="1"/>
          <p:nvPr/>
        </p:nvSpPr>
        <p:spPr>
          <a:xfrm>
            <a:off x="163280" y="171282"/>
            <a:ext cx="3826717" cy="39532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32" b="1" dirty="0">
                <a:latin typeface="Arial" panose="020B0604020202020204" pitchFamily="34" charset="0"/>
              </a:rPr>
              <a:t>iv) Hydrogen Bonds</a:t>
            </a:r>
          </a:p>
          <a:p>
            <a:pPr marL="331173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H-bonds are primarily (90%) an electrostatic attraction between:</a:t>
            </a:r>
          </a:p>
          <a:p>
            <a:pPr marL="772737" lvl="1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Electropositive hydrogen, attached to an electronegative atom is the hydrogen bond donor (i.e. NH).</a:t>
            </a:r>
          </a:p>
          <a:p>
            <a:pPr marL="772737" lvl="1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</a:rPr>
              <a:t>Electronegative hydrogen bond acceptor (e.g. the lone pairs of oxygen, or C=O group of an  amide).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DD289D-8044-352C-962D-752150EACAF6}"/>
              </a:ext>
            </a:extLst>
          </p:cNvPr>
          <p:cNvSpPr txBox="1"/>
          <p:nvPr/>
        </p:nvSpPr>
        <p:spPr>
          <a:xfrm>
            <a:off x="327615" y="4079663"/>
            <a:ext cx="4121080" cy="1282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266" marR="7973">
              <a:lnSpc>
                <a:spcPct val="101600"/>
              </a:lnSpc>
            </a:pPr>
            <a:r>
              <a:rPr lang="en-US" sz="1932" i="1" spc="-5" dirty="0">
                <a:latin typeface="Arial" panose="020B0604020202020204" pitchFamily="34" charset="0"/>
                <a:cs typeface="Arial" panose="020B0604020202020204" pitchFamily="34" charset="0"/>
              </a:rPr>
              <a:t>A “bond” implies electron sharing – about 10% of the electron is shared from one molecule to the next in the case of H-bonds</a:t>
            </a:r>
            <a:endParaRPr lang="en-US" sz="1932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17B539-D23E-000F-4A0D-D1292F56DBA7}"/>
              </a:ext>
            </a:extLst>
          </p:cNvPr>
          <p:cNvSpPr txBox="1"/>
          <p:nvPr/>
        </p:nvSpPr>
        <p:spPr>
          <a:xfrm>
            <a:off x="5568654" y="5166558"/>
            <a:ext cx="6328801" cy="683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31173" indent="-331173">
              <a:buFont typeface="Arial" panose="020B0604020202020204" pitchFamily="34" charset="0"/>
              <a:buChar char="•"/>
            </a:pP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Usually hydrogen bonds are exchanged, resulting in small </a:t>
            </a:r>
            <a:r>
              <a:rPr lang="en-US" sz="1932" b="1" i="1" dirty="0">
                <a:latin typeface="Arial" panose="020B0604020202020204" pitchFamily="34" charset="0"/>
                <a:cs typeface="Arial" panose="020B0604020202020204" pitchFamily="34" charset="0"/>
              </a:rPr>
              <a:t>net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 energy differences: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11A48B-BC65-F158-AA33-AE965F883A7B}"/>
              </a:ext>
            </a:extLst>
          </p:cNvPr>
          <p:cNvSpPr txBox="1"/>
          <p:nvPr/>
        </p:nvSpPr>
        <p:spPr>
          <a:xfrm>
            <a:off x="5573465" y="4426521"/>
            <a:ext cx="6843937" cy="6836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31173" indent="-331173">
              <a:buFont typeface="Arial" panose="020B0604020202020204" pitchFamily="34" charset="0"/>
              <a:buChar char="•"/>
              <a:tabLst>
                <a:tab pos="482654" algn="l"/>
                <a:tab pos="483267" algn="l"/>
              </a:tabLst>
            </a:pP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The energy released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when an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H-bond forms depends on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distance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and angle 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932" dirty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1932" spc="-5" dirty="0">
                <a:latin typeface="Arial" panose="020B0604020202020204" pitchFamily="34" charset="0"/>
                <a:cs typeface="Arial" panose="020B0604020202020204" pitchFamily="34" charset="0"/>
              </a:rPr>
              <a:t> bond.</a:t>
            </a:r>
            <a:endParaRPr lang="en-US" sz="1932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1" name="Object 50">
            <a:extLst>
              <a:ext uri="{FF2B5EF4-FFF2-40B4-BE49-F238E27FC236}">
                <a16:creationId xmlns:a16="http://schemas.microsoft.com/office/drawing/2014/main" id="{3F51B0F3-A13C-6059-089B-272EE517E1A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24128" y="5850204"/>
          <a:ext cx="5585811" cy="1039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2" imgW="4686226" imgH="885628" progId="MDLDrawOLE.MDLDrawObject.1">
                  <p:embed/>
                </p:oleObj>
              </mc:Choice>
              <mc:Fallback>
                <p:oleObj name="MDLDrawObject Class" r:id="rId2" imgW="4686226" imgH="885628" progId="MDLDrawOLE.MDLDrawObject.1">
                  <p:embed/>
                  <p:pic>
                    <p:nvPicPr>
                      <p:cNvPr id="51" name="Object 50">
                        <a:extLst>
                          <a:ext uri="{FF2B5EF4-FFF2-40B4-BE49-F238E27FC236}">
                            <a16:creationId xmlns:a16="http://schemas.microsoft.com/office/drawing/2014/main" id="{3F51B0F3-A13C-6059-089B-272EE517E1A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4128" y="5850204"/>
                        <a:ext cx="5585811" cy="1039593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D8D8D8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E1BA932-E365-5ACD-9D86-2E6E45AAE19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5431" y="186863"/>
          <a:ext cx="2417928" cy="206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MDLDrawObject Class" r:id="rId4" imgW="2133008" imgH="1790174" progId="MDLDrawOLE.MDLDrawObject.1">
                  <p:embed/>
                </p:oleObj>
              </mc:Choice>
              <mc:Fallback>
                <p:oleObj name="MDLDrawObject Class" r:id="rId4" imgW="2133008" imgH="1790174" progId="MDLDrawOLE.MDLDrawObject.1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1E1BA932-E365-5ACD-9D86-2E6E45AAE19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5431" y="186863"/>
                        <a:ext cx="2417928" cy="2062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98A9C6-BDFA-AA92-08F5-9A1368301A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7E48E-093C-404B-B7AA-425DF3E4D1A1}" type="datetime1">
              <a:rPr lang="en-US" smtClean="0"/>
              <a:t>8/17/2024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359DDD-89A2-74AD-6697-34FB0A79FA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E1D87BC-7D4B-E479-9E3B-6C8253629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1B5DEA3E-E90E-A8C2-C1A0-0283A9C8FFF2}"/>
                  </a:ext>
                </a:extLst>
              </p14:cNvPr>
              <p14:cNvContentPartPr/>
              <p14:nvPr/>
            </p14:nvContentPartPr>
            <p14:xfrm>
              <a:off x="4855990" y="2364722"/>
              <a:ext cx="910800" cy="586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1B5DEA3E-E90E-A8C2-C1A0-0283A9C8FFF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847350" y="2356082"/>
                <a:ext cx="928440" cy="7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02F176F1-5539-3AD7-F0F2-02F292849399}"/>
                  </a:ext>
                </a:extLst>
              </p14:cNvPr>
              <p14:cNvContentPartPr/>
              <p14:nvPr/>
            </p14:nvContentPartPr>
            <p14:xfrm>
              <a:off x="4601830" y="1000322"/>
              <a:ext cx="513000" cy="32868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02F176F1-5539-3AD7-F0F2-02F29284939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593190" y="991322"/>
                <a:ext cx="53064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147C9E2-98C0-3AEC-A289-B38E92E8C7B0}"/>
                  </a:ext>
                </a:extLst>
              </p14:cNvPr>
              <p14:cNvContentPartPr/>
              <p14:nvPr/>
            </p14:nvContentPartPr>
            <p14:xfrm>
              <a:off x="4542070" y="1848842"/>
              <a:ext cx="604440" cy="39636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147C9E2-98C0-3AEC-A289-B38E92E8C7B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33430" y="1839842"/>
                <a:ext cx="622080" cy="41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9C655C8F-0B4D-9F44-53C0-3913B86BF81C}"/>
                  </a:ext>
                </a:extLst>
              </p14:cNvPr>
              <p14:cNvContentPartPr/>
              <p14:nvPr/>
            </p14:nvContentPartPr>
            <p14:xfrm>
              <a:off x="5520190" y="1874762"/>
              <a:ext cx="461160" cy="360000"/>
            </p14:xfrm>
          </p:contentPart>
        </mc:Choice>
        <mc:Fallback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9C655C8F-0B4D-9F44-53C0-3913B86BF81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511190" y="1866122"/>
                <a:ext cx="478800" cy="37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80F61141-1CD9-20D9-4D04-98FF45BFD2FA}"/>
              </a:ext>
            </a:extLst>
          </p:cNvPr>
          <p:cNvGrpSpPr/>
          <p:nvPr/>
        </p:nvGrpSpPr>
        <p:grpSpPr>
          <a:xfrm>
            <a:off x="4630630" y="607202"/>
            <a:ext cx="1346040" cy="839160"/>
            <a:chOff x="4630630" y="607202"/>
            <a:chExt cx="1346040" cy="839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29489FA-1963-ED5D-E817-AA2C9B503273}"/>
                    </a:ext>
                  </a:extLst>
                </p14:cNvPr>
                <p14:cNvContentPartPr/>
                <p14:nvPr/>
              </p14:nvContentPartPr>
              <p14:xfrm>
                <a:off x="5417230" y="607202"/>
                <a:ext cx="441000" cy="45432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29489FA-1963-ED5D-E817-AA2C9B50327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408590" y="598202"/>
                  <a:ext cx="45864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AE77951-0566-5C48-C0A5-486FAEDE5828}"/>
                    </a:ext>
                  </a:extLst>
                </p14:cNvPr>
                <p14:cNvContentPartPr/>
                <p14:nvPr/>
              </p14:nvContentPartPr>
              <p14:xfrm>
                <a:off x="4747630" y="1327202"/>
                <a:ext cx="978480" cy="3168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AE77951-0566-5C48-C0A5-486FAEDE582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38990" y="1318202"/>
                  <a:ext cx="9961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928138EA-89BB-F241-CB78-3451E55F8F3D}"/>
                    </a:ext>
                  </a:extLst>
                </p14:cNvPr>
                <p14:cNvContentPartPr/>
                <p14:nvPr/>
              </p14:nvContentPartPr>
              <p14:xfrm>
                <a:off x="5462950" y="1026602"/>
                <a:ext cx="513720" cy="3290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928138EA-89BB-F241-CB78-3451E55F8F3D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53950" y="1017602"/>
                  <a:ext cx="53136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EA29063-8893-6758-26D3-9891CF7299A6}"/>
                    </a:ext>
                  </a:extLst>
                </p14:cNvPr>
                <p14:cNvContentPartPr/>
                <p14:nvPr/>
              </p14:nvContentPartPr>
              <p14:xfrm>
                <a:off x="4630630" y="1417922"/>
                <a:ext cx="287280" cy="2844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EA29063-8893-6758-26D3-9891CF7299A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621990" y="1409282"/>
                  <a:ext cx="304920" cy="46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37A9CDC-274F-610F-8198-748E366ABBB7}"/>
                  </a:ext>
                </a:extLst>
              </p14:cNvPr>
              <p14:cNvContentPartPr/>
              <p14:nvPr/>
            </p14:nvContentPartPr>
            <p14:xfrm>
              <a:off x="4727110" y="2245562"/>
              <a:ext cx="208800" cy="54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37A9CDC-274F-610F-8198-748E366ABBB7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718470" y="2236562"/>
                <a:ext cx="226440" cy="7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5012C2C0-7923-75F0-1ED0-9C1C4135D0C0}"/>
              </a:ext>
            </a:extLst>
          </p:cNvPr>
          <p:cNvGrpSpPr/>
          <p:nvPr/>
        </p:nvGrpSpPr>
        <p:grpSpPr>
          <a:xfrm>
            <a:off x="4618390" y="310202"/>
            <a:ext cx="253440" cy="264960"/>
            <a:chOff x="4618390" y="310202"/>
            <a:chExt cx="253440" cy="264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BDEFF6E-C554-1272-668E-35ECF622549B}"/>
                    </a:ext>
                  </a:extLst>
                </p14:cNvPr>
                <p14:cNvContentPartPr/>
                <p14:nvPr/>
              </p14:nvContentPartPr>
              <p14:xfrm>
                <a:off x="4618390" y="313442"/>
                <a:ext cx="100080" cy="2617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BDEFF6E-C554-1272-668E-35ECF622549B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609390" y="304802"/>
                  <a:ext cx="1177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72BFB1B-1FB2-EA23-8F86-03B8BF55754D}"/>
                    </a:ext>
                  </a:extLst>
                </p14:cNvPr>
                <p14:cNvContentPartPr/>
                <p14:nvPr/>
              </p14:nvContentPartPr>
              <p14:xfrm>
                <a:off x="4801270" y="310202"/>
                <a:ext cx="70560" cy="3492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72BFB1B-1FB2-EA23-8F86-03B8BF55754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792270" y="301562"/>
                  <a:ext cx="88200" cy="5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D425DCA-3EF6-47C0-E767-029D97936EAE}"/>
              </a:ext>
            </a:extLst>
          </p:cNvPr>
          <p:cNvGrpSpPr/>
          <p:nvPr/>
        </p:nvGrpSpPr>
        <p:grpSpPr>
          <a:xfrm>
            <a:off x="5639710" y="251522"/>
            <a:ext cx="244800" cy="299520"/>
            <a:chOff x="5639710" y="251522"/>
            <a:chExt cx="244800" cy="29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60AA903-2748-859D-1269-7BA75063CCA5}"/>
                    </a:ext>
                  </a:extLst>
                </p14:cNvPr>
                <p14:cNvContentPartPr/>
                <p14:nvPr/>
              </p14:nvContentPartPr>
              <p14:xfrm>
                <a:off x="5639710" y="335042"/>
                <a:ext cx="105480" cy="21600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60AA903-2748-859D-1269-7BA75063CCA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5631070" y="326042"/>
                  <a:ext cx="1231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36C5FBC1-EB36-A2AB-2BE4-C7E03AC7BAA7}"/>
                    </a:ext>
                  </a:extLst>
                </p14:cNvPr>
                <p14:cNvContentPartPr/>
                <p14:nvPr/>
              </p14:nvContentPartPr>
              <p14:xfrm>
                <a:off x="5794870" y="297242"/>
                <a:ext cx="89640" cy="58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36C5FBC1-EB36-A2AB-2BE4-C7E03AC7BAA7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786230" y="288242"/>
                  <a:ext cx="1072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B9A10A0-3AA9-DFCC-F7E8-2F227EEF0154}"/>
                    </a:ext>
                  </a:extLst>
                </p14:cNvPr>
                <p14:cNvContentPartPr/>
                <p14:nvPr/>
              </p14:nvContentPartPr>
              <p14:xfrm>
                <a:off x="5832310" y="251522"/>
                <a:ext cx="22320" cy="10620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B9A10A0-3AA9-DFCC-F7E8-2F227EEF0154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823310" y="242882"/>
                  <a:ext cx="39960" cy="123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1976903-2A7D-9E56-0F95-1ED71CDF7652}"/>
              </a:ext>
            </a:extLst>
          </p:cNvPr>
          <p:cNvGrpSpPr/>
          <p:nvPr/>
        </p:nvGrpSpPr>
        <p:grpSpPr>
          <a:xfrm>
            <a:off x="4718830" y="2616002"/>
            <a:ext cx="238680" cy="266040"/>
            <a:chOff x="4718830" y="2616002"/>
            <a:chExt cx="238680" cy="266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4A0CAD4B-7A83-85F2-34DF-D1E78DC5C3A0}"/>
                    </a:ext>
                  </a:extLst>
                </p14:cNvPr>
                <p14:cNvContentPartPr/>
                <p14:nvPr/>
              </p14:nvContentPartPr>
              <p14:xfrm>
                <a:off x="4718830" y="2616002"/>
                <a:ext cx="110520" cy="26604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4A0CAD4B-7A83-85F2-34DF-D1E78DC5C3A0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710190" y="2607002"/>
                  <a:ext cx="12816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852E84A7-04DF-58F5-1509-2744C1BC3087}"/>
                    </a:ext>
                  </a:extLst>
                </p14:cNvPr>
                <p14:cNvContentPartPr/>
                <p14:nvPr/>
              </p14:nvContentPartPr>
              <p14:xfrm>
                <a:off x="4875070" y="2617802"/>
                <a:ext cx="82440" cy="3312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852E84A7-04DF-58F5-1509-2744C1BC3087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866430" y="2609162"/>
                  <a:ext cx="100080" cy="5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A21D80B9-9376-7A07-78C1-01AD9C6825BC}"/>
              </a:ext>
            </a:extLst>
          </p:cNvPr>
          <p:cNvGrpSpPr/>
          <p:nvPr/>
        </p:nvGrpSpPr>
        <p:grpSpPr>
          <a:xfrm>
            <a:off x="5579950" y="2504402"/>
            <a:ext cx="276120" cy="312840"/>
            <a:chOff x="5579950" y="2504402"/>
            <a:chExt cx="276120" cy="312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63E04DDB-5399-E557-D257-A130470B585C}"/>
                    </a:ext>
                  </a:extLst>
                </p14:cNvPr>
                <p14:cNvContentPartPr/>
                <p14:nvPr/>
              </p14:nvContentPartPr>
              <p14:xfrm>
                <a:off x="5579950" y="2569922"/>
                <a:ext cx="109800" cy="2473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63E04DDB-5399-E557-D257-A130470B585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570950" y="2561282"/>
                  <a:ext cx="12744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8F5485F-6544-29A8-DC2D-FBDEC7E3036A}"/>
                    </a:ext>
                  </a:extLst>
                </p14:cNvPr>
                <p14:cNvContentPartPr/>
                <p14:nvPr/>
              </p14:nvContentPartPr>
              <p14:xfrm>
                <a:off x="5776870" y="2523122"/>
                <a:ext cx="79200" cy="403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8F5485F-6544-29A8-DC2D-FBDEC7E3036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5767870" y="2514122"/>
                  <a:ext cx="968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C54F9CD-839C-0CAE-FCD4-2CBC9F580C1F}"/>
                    </a:ext>
                  </a:extLst>
                </p14:cNvPr>
                <p14:cNvContentPartPr/>
                <p14:nvPr/>
              </p14:nvContentPartPr>
              <p14:xfrm>
                <a:off x="5813590" y="2504402"/>
                <a:ext cx="30960" cy="936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C54F9CD-839C-0CAE-FCD4-2CBC9F580C1F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804590" y="2495402"/>
                  <a:ext cx="48600" cy="11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9BEA89D-7879-EFD7-0D1B-D354DAF97338}"/>
              </a:ext>
            </a:extLst>
          </p:cNvPr>
          <p:cNvGrpSpPr/>
          <p:nvPr/>
        </p:nvGrpSpPr>
        <p:grpSpPr>
          <a:xfrm>
            <a:off x="7894030" y="376082"/>
            <a:ext cx="1012320" cy="853200"/>
            <a:chOff x="7894030" y="376082"/>
            <a:chExt cx="1012320" cy="853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66679EE-9D73-90CD-826F-2884C3751F25}"/>
                    </a:ext>
                  </a:extLst>
                </p14:cNvPr>
                <p14:cNvContentPartPr/>
                <p14:nvPr/>
              </p14:nvContentPartPr>
              <p14:xfrm>
                <a:off x="7901950" y="985922"/>
                <a:ext cx="20520" cy="15660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66679EE-9D73-90CD-826F-2884C3751F2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892950" y="976922"/>
                  <a:ext cx="3816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FA3A06CE-DFA9-39B6-651A-63D57B21A7BE}"/>
                    </a:ext>
                  </a:extLst>
                </p14:cNvPr>
                <p14:cNvContentPartPr/>
                <p14:nvPr/>
              </p14:nvContentPartPr>
              <p14:xfrm>
                <a:off x="7906630" y="988802"/>
                <a:ext cx="39960" cy="2404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FA3A06CE-DFA9-39B6-651A-63D57B21A7B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7897990" y="979802"/>
                  <a:ext cx="576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3DC9627-1241-646B-5476-F0092C6B1202}"/>
                    </a:ext>
                  </a:extLst>
                </p14:cNvPr>
                <p14:cNvContentPartPr/>
                <p14:nvPr/>
              </p14:nvContentPartPr>
              <p14:xfrm>
                <a:off x="7894030" y="1008962"/>
                <a:ext cx="188280" cy="1224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3DC9627-1241-646B-5476-F0092C6B120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7885390" y="1000322"/>
                  <a:ext cx="20592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46D2585F-D18F-60CD-544D-A7EEEAA9319F}"/>
                    </a:ext>
                  </a:extLst>
                </p14:cNvPr>
                <p14:cNvContentPartPr/>
                <p14:nvPr/>
              </p14:nvContentPartPr>
              <p14:xfrm>
                <a:off x="8068990" y="904562"/>
                <a:ext cx="415080" cy="2487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46D2585F-D18F-60CD-544D-A7EEEAA9319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8060350" y="895922"/>
                  <a:ext cx="43272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51A8AF31-0D13-87F6-5074-DC7EB3545728}"/>
                    </a:ext>
                  </a:extLst>
                </p14:cNvPr>
                <p14:cNvContentPartPr/>
                <p14:nvPr/>
              </p14:nvContentPartPr>
              <p14:xfrm>
                <a:off x="8597110" y="899882"/>
                <a:ext cx="40320" cy="2322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51A8AF31-0D13-87F6-5074-DC7EB3545728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8588470" y="890882"/>
                  <a:ext cx="579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AC5921B-244A-0461-EFC0-96859B846BFD}"/>
                    </a:ext>
                  </a:extLst>
                </p14:cNvPr>
                <p14:cNvContentPartPr/>
                <p14:nvPr/>
              </p14:nvContentPartPr>
              <p14:xfrm>
                <a:off x="8633470" y="989162"/>
                <a:ext cx="127440" cy="367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AC5921B-244A-0461-EFC0-96859B846BFD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8624470" y="980522"/>
                  <a:ext cx="14508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903F0B13-84AA-6CDC-7235-682978BE2D50}"/>
                    </a:ext>
                  </a:extLst>
                </p14:cNvPr>
                <p14:cNvContentPartPr/>
                <p14:nvPr/>
              </p14:nvContentPartPr>
              <p14:xfrm>
                <a:off x="8756950" y="841562"/>
                <a:ext cx="126720" cy="27756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903F0B13-84AA-6CDC-7235-682978BE2D5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748310" y="832922"/>
                  <a:ext cx="14436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71785A6-8F35-A17E-88F3-F55CE0296012}"/>
                    </a:ext>
                  </a:extLst>
                </p14:cNvPr>
                <p14:cNvContentPartPr/>
                <p14:nvPr/>
              </p14:nvContentPartPr>
              <p14:xfrm>
                <a:off x="7914190" y="495962"/>
                <a:ext cx="62640" cy="26820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71785A6-8F35-A17E-88F3-F55CE029601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7905550" y="487322"/>
                  <a:ext cx="8028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948031C9-A72A-F1C9-18B8-33FB14003264}"/>
                    </a:ext>
                  </a:extLst>
                </p14:cNvPr>
                <p14:cNvContentPartPr/>
                <p14:nvPr/>
              </p14:nvContentPartPr>
              <p14:xfrm>
                <a:off x="8046670" y="493442"/>
                <a:ext cx="102240" cy="414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948031C9-A72A-F1C9-18B8-33FB1400326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037670" y="484802"/>
                  <a:ext cx="119880" cy="5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DC9DC13-1698-6DA6-385F-58D374FB64DD}"/>
                    </a:ext>
                  </a:extLst>
                </p14:cNvPr>
                <p14:cNvContentPartPr/>
                <p14:nvPr/>
              </p14:nvContentPartPr>
              <p14:xfrm>
                <a:off x="8648230" y="447002"/>
                <a:ext cx="132120" cy="2401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DC9DC13-1698-6DA6-385F-58D374FB64D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8639230" y="438362"/>
                  <a:ext cx="14976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5F6ED00-2D41-9E67-FEB5-F1ECA40D9C5E}"/>
                    </a:ext>
                  </a:extLst>
                </p14:cNvPr>
                <p14:cNvContentPartPr/>
                <p14:nvPr/>
              </p14:nvContentPartPr>
              <p14:xfrm>
                <a:off x="8807350" y="376082"/>
                <a:ext cx="99000" cy="14400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5F6ED00-2D41-9E67-FEB5-F1ECA40D9C5E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798350" y="367442"/>
                  <a:ext cx="11664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61DBDAC7-5C8B-F5EB-877D-C0C07C7C8434}"/>
                    </a:ext>
                  </a:extLst>
                </p14:cNvPr>
                <p14:cNvContentPartPr/>
                <p14:nvPr/>
              </p14:nvContentPartPr>
              <p14:xfrm>
                <a:off x="8695750" y="689642"/>
                <a:ext cx="164880" cy="5796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61DBDAC7-5C8B-F5EB-877D-C0C07C7C8434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687110" y="681002"/>
                  <a:ext cx="182520" cy="7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65B8FD3-313F-E132-615C-95A3BCF1D9EC}"/>
              </a:ext>
            </a:extLst>
          </p:cNvPr>
          <p:cNvGrpSpPr/>
          <p:nvPr/>
        </p:nvGrpSpPr>
        <p:grpSpPr>
          <a:xfrm>
            <a:off x="9975190" y="475082"/>
            <a:ext cx="965160" cy="755280"/>
            <a:chOff x="9975190" y="475082"/>
            <a:chExt cx="965160" cy="755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D4D1921-F946-0775-3880-1CF8DC04E7AA}"/>
                    </a:ext>
                  </a:extLst>
                </p14:cNvPr>
                <p14:cNvContentPartPr/>
                <p14:nvPr/>
              </p14:nvContentPartPr>
              <p14:xfrm>
                <a:off x="9975190" y="862442"/>
                <a:ext cx="239400" cy="2422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D4D1921-F946-0775-3880-1CF8DC04E7A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9966550" y="853442"/>
                  <a:ext cx="25704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91397CD-6E99-7894-E913-7FBCE6AC8B20}"/>
                    </a:ext>
                  </a:extLst>
                </p14:cNvPr>
                <p14:cNvContentPartPr/>
                <p14:nvPr/>
              </p14:nvContentPartPr>
              <p14:xfrm>
                <a:off x="10349230" y="951362"/>
                <a:ext cx="275040" cy="316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91397CD-6E99-7894-E913-7FBCE6AC8B20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0340590" y="942722"/>
                  <a:ext cx="2926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763C8D7-093C-BC37-562B-C9C7B4D0AF85}"/>
                    </a:ext>
                  </a:extLst>
                </p14:cNvPr>
                <p14:cNvContentPartPr/>
                <p14:nvPr/>
              </p14:nvContentPartPr>
              <p14:xfrm>
                <a:off x="10749190" y="747242"/>
                <a:ext cx="191160" cy="2332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763C8D7-093C-BC37-562B-C9C7B4D0AF8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0740190" y="738602"/>
                  <a:ext cx="208800" cy="25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7B370B5-4147-9FF0-695A-A28D9FB6C69C}"/>
                    </a:ext>
                  </a:extLst>
                </p14:cNvPr>
                <p14:cNvContentPartPr/>
                <p14:nvPr/>
              </p14:nvContentPartPr>
              <p14:xfrm>
                <a:off x="10394950" y="1083122"/>
                <a:ext cx="232200" cy="4248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7B370B5-4147-9FF0-695A-A28D9FB6C69C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0386310" y="1074122"/>
                  <a:ext cx="24984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34B2129-74C6-2BFD-1CED-0F3661A44575}"/>
                    </a:ext>
                  </a:extLst>
                </p14:cNvPr>
                <p14:cNvContentPartPr/>
                <p14:nvPr/>
              </p14:nvContentPartPr>
              <p14:xfrm>
                <a:off x="10739830" y="1095722"/>
                <a:ext cx="171360" cy="1346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34B2129-74C6-2BFD-1CED-0F3661A44575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0730830" y="1086722"/>
                  <a:ext cx="18900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96D0E35-6558-1EFA-6BEE-3DE1ACFCDCB1}"/>
                    </a:ext>
                  </a:extLst>
                </p14:cNvPr>
                <p14:cNvContentPartPr/>
                <p14:nvPr/>
              </p14:nvContentPartPr>
              <p14:xfrm>
                <a:off x="9984190" y="475082"/>
                <a:ext cx="132840" cy="2689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96D0E35-6558-1EFA-6BEE-3DE1ACFCDCB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9975550" y="466442"/>
                  <a:ext cx="1504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9B2D1BC-65FB-CE8D-77C2-625EF623695E}"/>
                    </a:ext>
                  </a:extLst>
                </p14:cNvPr>
                <p14:cNvContentPartPr/>
                <p14:nvPr/>
              </p14:nvContentPartPr>
              <p14:xfrm>
                <a:off x="10183630" y="488402"/>
                <a:ext cx="90360" cy="1692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9B2D1BC-65FB-CE8D-77C2-625EF623695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0174990" y="479762"/>
                  <a:ext cx="108000" cy="34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2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0B80DCD6-279E-9329-4097-F746A2A2BC13}"/>
                  </a:ext>
                </a:extLst>
              </p14:cNvPr>
              <p14:cNvContentPartPr/>
              <p14:nvPr/>
            </p14:nvContentPartPr>
            <p14:xfrm>
              <a:off x="9091750" y="993122"/>
              <a:ext cx="46800" cy="46440"/>
            </p14:xfrm>
          </p:contentPart>
        </mc:Choice>
        <mc:Fallback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0B80DCD6-279E-9329-4097-F746A2A2BC13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9083110" y="984122"/>
                <a:ext cx="64440" cy="6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4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31FD2F3B-B3E4-D8C1-C66E-702570E44143}"/>
                  </a:ext>
                </a:extLst>
              </p14:cNvPr>
              <p14:cNvContentPartPr/>
              <p14:nvPr/>
            </p14:nvContentPartPr>
            <p14:xfrm>
              <a:off x="9249790" y="962162"/>
              <a:ext cx="16200" cy="63360"/>
            </p14:xfrm>
          </p:contentPart>
        </mc:Choice>
        <mc:Fallback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31FD2F3B-B3E4-D8C1-C66E-702570E44143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9240790" y="953522"/>
                <a:ext cx="33840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6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B1816F72-06FD-06BE-09EC-5AD86D845196}"/>
                  </a:ext>
                </a:extLst>
              </p14:cNvPr>
              <p14:cNvContentPartPr/>
              <p14:nvPr/>
            </p14:nvContentPartPr>
            <p14:xfrm>
              <a:off x="9369670" y="970442"/>
              <a:ext cx="122760" cy="7236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B1816F72-06FD-06BE-09EC-5AD86D84519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9361030" y="961802"/>
                <a:ext cx="140400" cy="9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8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89CD7239-9448-B46E-329B-FD5018627D6B}"/>
                  </a:ext>
                </a:extLst>
              </p14:cNvPr>
              <p14:cNvContentPartPr/>
              <p14:nvPr/>
            </p14:nvContentPartPr>
            <p14:xfrm>
              <a:off x="9596470" y="983042"/>
              <a:ext cx="25560" cy="5076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89CD7239-9448-B46E-329B-FD5018627D6B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587470" y="974402"/>
                <a:ext cx="43200" cy="6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0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B8A77FA9-4A12-F234-F5A6-56EFECCFB9C0}"/>
                  </a:ext>
                </a:extLst>
              </p14:cNvPr>
              <p14:cNvContentPartPr/>
              <p14:nvPr/>
            </p14:nvContentPartPr>
            <p14:xfrm>
              <a:off x="8546350" y="272042"/>
              <a:ext cx="458640" cy="502560"/>
            </p14:xfrm>
          </p:contentPart>
        </mc:Choice>
        <mc:Fallback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B8A77FA9-4A12-F234-F5A6-56EFECCFB9C0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8537350" y="263042"/>
                <a:ext cx="476280" cy="52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DFF6C74E-0ED6-E228-6548-708C0A0003EF}"/>
                  </a:ext>
                </a:extLst>
              </p14:cNvPr>
              <p14:cNvContentPartPr/>
              <p14:nvPr/>
            </p14:nvContentPartPr>
            <p14:xfrm>
              <a:off x="9845230" y="332522"/>
              <a:ext cx="560520" cy="450720"/>
            </p14:xfrm>
          </p:contentPart>
        </mc:Choice>
        <mc:Fallback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DFF6C74E-0ED6-E228-6548-708C0A0003EF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9836590" y="323522"/>
                <a:ext cx="578160" cy="46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115" name="Ink 114">
                <a:extLst>
                  <a:ext uri="{FF2B5EF4-FFF2-40B4-BE49-F238E27FC236}">
                    <a16:creationId xmlns:a16="http://schemas.microsoft.com/office/drawing/2014/main" id="{D9F651AE-C061-1F89-9FB3-2F9414EE7A19}"/>
                  </a:ext>
                </a:extLst>
              </p14:cNvPr>
              <p14:cNvContentPartPr/>
              <p14:nvPr/>
            </p14:nvContentPartPr>
            <p14:xfrm>
              <a:off x="8402710" y="825362"/>
              <a:ext cx="536400" cy="456840"/>
            </p14:xfrm>
          </p:contentPart>
        </mc:Choice>
        <mc:Fallback>
          <p:pic>
            <p:nvPicPr>
              <p:cNvPr id="115" name="Ink 114">
                <a:extLst>
                  <a:ext uri="{FF2B5EF4-FFF2-40B4-BE49-F238E27FC236}">
                    <a16:creationId xmlns:a16="http://schemas.microsoft.com/office/drawing/2014/main" id="{D9F651AE-C061-1F89-9FB3-2F9414EE7A19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394070" y="816722"/>
                <a:ext cx="554040" cy="47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6">
            <p14:nvContentPartPr>
              <p14:cNvPr id="116" name="Ink 115">
                <a:extLst>
                  <a:ext uri="{FF2B5EF4-FFF2-40B4-BE49-F238E27FC236}">
                    <a16:creationId xmlns:a16="http://schemas.microsoft.com/office/drawing/2014/main" id="{45C57902-07B4-53D2-B4B1-7D2169EA68BA}"/>
                  </a:ext>
                </a:extLst>
              </p14:cNvPr>
              <p14:cNvContentPartPr/>
              <p14:nvPr/>
            </p14:nvContentPartPr>
            <p14:xfrm>
              <a:off x="8960350" y="886562"/>
              <a:ext cx="790560" cy="92520"/>
            </p14:xfrm>
          </p:contentPart>
        </mc:Choice>
        <mc:Fallback>
          <p:pic>
            <p:nvPicPr>
              <p:cNvPr id="116" name="Ink 115">
                <a:extLst>
                  <a:ext uri="{FF2B5EF4-FFF2-40B4-BE49-F238E27FC236}">
                    <a16:creationId xmlns:a16="http://schemas.microsoft.com/office/drawing/2014/main" id="{45C57902-07B4-53D2-B4B1-7D2169EA68BA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8951350" y="877922"/>
                <a:ext cx="80820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8">
            <p14:nvContentPartPr>
              <p14:cNvPr id="117" name="Ink 116">
                <a:extLst>
                  <a:ext uri="{FF2B5EF4-FFF2-40B4-BE49-F238E27FC236}">
                    <a16:creationId xmlns:a16="http://schemas.microsoft.com/office/drawing/2014/main" id="{C13E2A79-2401-088A-6164-43F50E2A02A6}"/>
                  </a:ext>
                </a:extLst>
              </p14:cNvPr>
              <p14:cNvContentPartPr/>
              <p14:nvPr/>
            </p14:nvContentPartPr>
            <p14:xfrm>
              <a:off x="9738310" y="855962"/>
              <a:ext cx="5400" cy="49680"/>
            </p14:xfrm>
          </p:contentPart>
        </mc:Choice>
        <mc:Fallback>
          <p:pic>
            <p:nvPicPr>
              <p:cNvPr id="117" name="Ink 116">
                <a:extLst>
                  <a:ext uri="{FF2B5EF4-FFF2-40B4-BE49-F238E27FC236}">
                    <a16:creationId xmlns:a16="http://schemas.microsoft.com/office/drawing/2014/main" id="{C13E2A79-2401-088A-6164-43F50E2A02A6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9729670" y="846962"/>
                <a:ext cx="23040" cy="6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0">
            <p14:nvContentPartPr>
              <p14:cNvPr id="119" name="Ink 118">
                <a:extLst>
                  <a:ext uri="{FF2B5EF4-FFF2-40B4-BE49-F238E27FC236}">
                    <a16:creationId xmlns:a16="http://schemas.microsoft.com/office/drawing/2014/main" id="{B2A684A2-DFD9-58D3-8078-FC4FCF11DB4B}"/>
                  </a:ext>
                </a:extLst>
              </p14:cNvPr>
              <p14:cNvContentPartPr/>
              <p14:nvPr/>
            </p14:nvContentPartPr>
            <p14:xfrm>
              <a:off x="9837670" y="858122"/>
              <a:ext cx="33120" cy="52560"/>
            </p14:xfrm>
          </p:contentPart>
        </mc:Choice>
        <mc:Fallback>
          <p:pic>
            <p:nvPicPr>
              <p:cNvPr id="119" name="Ink 118">
                <a:extLst>
                  <a:ext uri="{FF2B5EF4-FFF2-40B4-BE49-F238E27FC236}">
                    <a16:creationId xmlns:a16="http://schemas.microsoft.com/office/drawing/2014/main" id="{B2A684A2-DFD9-58D3-8078-FC4FCF11DB4B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9828670" y="849482"/>
                <a:ext cx="50760" cy="70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2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5AA3E982-63A4-BB2E-7623-EA36ECBE173B}"/>
                  </a:ext>
                </a:extLst>
              </p14:cNvPr>
              <p14:cNvContentPartPr/>
              <p14:nvPr/>
            </p14:nvContentPartPr>
            <p14:xfrm>
              <a:off x="9792310" y="789002"/>
              <a:ext cx="573480" cy="474840"/>
            </p14:xfrm>
          </p:contentPart>
        </mc:Choice>
        <mc:Fallback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5AA3E982-63A4-BB2E-7623-EA36ECBE173B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783670" y="780362"/>
                <a:ext cx="591120" cy="49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4">
            <p14:nvContentPartPr>
              <p14:cNvPr id="121" name="Ink 120">
                <a:extLst>
                  <a:ext uri="{FF2B5EF4-FFF2-40B4-BE49-F238E27FC236}">
                    <a16:creationId xmlns:a16="http://schemas.microsoft.com/office/drawing/2014/main" id="{5B6AAA85-9607-311A-D26A-E8ACD15510D6}"/>
                  </a:ext>
                </a:extLst>
              </p14:cNvPr>
              <p14:cNvContentPartPr/>
              <p14:nvPr/>
            </p14:nvContentPartPr>
            <p14:xfrm>
              <a:off x="9950710" y="769202"/>
              <a:ext cx="227880" cy="39240"/>
            </p14:xfrm>
          </p:contentPart>
        </mc:Choice>
        <mc:Fallback>
          <p:pic>
            <p:nvPicPr>
              <p:cNvPr id="121" name="Ink 120">
                <a:extLst>
                  <a:ext uri="{FF2B5EF4-FFF2-40B4-BE49-F238E27FC236}">
                    <a16:creationId xmlns:a16="http://schemas.microsoft.com/office/drawing/2014/main" id="{5B6AAA85-9607-311A-D26A-E8ACD15510D6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9941710" y="760562"/>
                <a:ext cx="245520" cy="5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6">
            <p14:nvContentPartPr>
              <p14:cNvPr id="122" name="Ink 121">
                <a:extLst>
                  <a:ext uri="{FF2B5EF4-FFF2-40B4-BE49-F238E27FC236}">
                    <a16:creationId xmlns:a16="http://schemas.microsoft.com/office/drawing/2014/main" id="{69C1FC65-B4F6-A568-BAD8-3DFE3B7294C5}"/>
                  </a:ext>
                </a:extLst>
              </p14:cNvPr>
              <p14:cNvContentPartPr/>
              <p14:nvPr/>
            </p14:nvContentPartPr>
            <p14:xfrm>
              <a:off x="9062590" y="1077362"/>
              <a:ext cx="777960" cy="106920"/>
            </p14:xfrm>
          </p:contentPart>
        </mc:Choice>
        <mc:Fallback>
          <p:pic>
            <p:nvPicPr>
              <p:cNvPr id="122" name="Ink 121">
                <a:extLst>
                  <a:ext uri="{FF2B5EF4-FFF2-40B4-BE49-F238E27FC236}">
                    <a16:creationId xmlns:a16="http://schemas.microsoft.com/office/drawing/2014/main" id="{69C1FC65-B4F6-A568-BAD8-3DFE3B7294C5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9053950" y="1068722"/>
                <a:ext cx="795600" cy="12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8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F80EC524-6301-1B0F-4527-24E4EB55CE50}"/>
                  </a:ext>
                </a:extLst>
              </p14:cNvPr>
              <p14:cNvContentPartPr/>
              <p14:nvPr/>
            </p14:nvContentPartPr>
            <p14:xfrm>
              <a:off x="9402790" y="2608082"/>
              <a:ext cx="237960" cy="9036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F80EC524-6301-1B0F-4527-24E4EB55CE50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9393790" y="2599082"/>
                <a:ext cx="255600" cy="10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0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84D5E691-36FC-8998-2945-58640F3AFA99}"/>
                  </a:ext>
                </a:extLst>
              </p14:cNvPr>
              <p14:cNvContentPartPr/>
              <p14:nvPr/>
            </p14:nvContentPartPr>
            <p14:xfrm>
              <a:off x="10404670" y="818522"/>
              <a:ext cx="29880" cy="12960"/>
            </p14:xfrm>
          </p:contentPart>
        </mc:Choice>
        <mc:Fallback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84D5E691-36FC-8998-2945-58640F3AFA99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10395670" y="809882"/>
                <a:ext cx="47520" cy="3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4" name="Group 143">
            <a:extLst>
              <a:ext uri="{FF2B5EF4-FFF2-40B4-BE49-F238E27FC236}">
                <a16:creationId xmlns:a16="http://schemas.microsoft.com/office/drawing/2014/main" id="{C3A21684-AA17-65CE-AC4B-9007E48F13AF}"/>
              </a:ext>
            </a:extLst>
          </p:cNvPr>
          <p:cNvGrpSpPr/>
          <p:nvPr/>
        </p:nvGrpSpPr>
        <p:grpSpPr>
          <a:xfrm>
            <a:off x="10628590" y="160802"/>
            <a:ext cx="1214640" cy="408960"/>
            <a:chOff x="10628590" y="160802"/>
            <a:chExt cx="1214640" cy="408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06846679-147C-91B9-DD4B-5A435C5033FF}"/>
                    </a:ext>
                  </a:extLst>
                </p14:cNvPr>
                <p14:cNvContentPartPr/>
                <p14:nvPr/>
              </p14:nvContentPartPr>
              <p14:xfrm>
                <a:off x="10628590" y="470402"/>
                <a:ext cx="163440" cy="993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06846679-147C-91B9-DD4B-5A435C5033F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619950" y="461402"/>
                  <a:ext cx="1810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217528B-2CC9-696A-8CCA-3A63601E0779}"/>
                    </a:ext>
                  </a:extLst>
                </p14:cNvPr>
                <p14:cNvContentPartPr/>
                <p14:nvPr/>
              </p14:nvContentPartPr>
              <p14:xfrm>
                <a:off x="10828390" y="395882"/>
                <a:ext cx="73800" cy="10116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217528B-2CC9-696A-8CCA-3A63601E0779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0819750" y="386882"/>
                  <a:ext cx="9144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0A689B4-810A-5D47-F987-14643D0E8A60}"/>
                    </a:ext>
                  </a:extLst>
                </p14:cNvPr>
                <p14:cNvContentPartPr/>
                <p14:nvPr/>
              </p14:nvContentPartPr>
              <p14:xfrm>
                <a:off x="10956910" y="296522"/>
                <a:ext cx="360000" cy="20916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0A689B4-810A-5D47-F987-14643D0E8A6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947910" y="287522"/>
                  <a:ext cx="3776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3790EFB-E9D4-E816-F543-D86B6E188882}"/>
                    </a:ext>
                  </a:extLst>
                </p14:cNvPr>
                <p14:cNvContentPartPr/>
                <p14:nvPr/>
              </p14:nvContentPartPr>
              <p14:xfrm>
                <a:off x="11338150" y="160802"/>
                <a:ext cx="69840" cy="17892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3790EFB-E9D4-E816-F543-D86B6E18888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11329150" y="151802"/>
                  <a:ext cx="874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F5109CF9-9388-C2E7-491E-E72FB21C5330}"/>
                    </a:ext>
                  </a:extLst>
                </p14:cNvPr>
                <p14:cNvContentPartPr/>
                <p14:nvPr/>
              </p14:nvContentPartPr>
              <p14:xfrm>
                <a:off x="11312230" y="253682"/>
                <a:ext cx="110520" cy="2052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F5109CF9-9388-C2E7-491E-E72FB21C533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11303230" y="245042"/>
                  <a:ext cx="1281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768F6ED4-D421-F809-352D-57019FB6DCFE}"/>
                    </a:ext>
                  </a:extLst>
                </p14:cNvPr>
                <p14:cNvContentPartPr/>
                <p14:nvPr/>
              </p14:nvContentPartPr>
              <p14:xfrm>
                <a:off x="11461990" y="167642"/>
                <a:ext cx="239760" cy="14904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768F6ED4-D421-F809-352D-57019FB6DCF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11452990" y="158642"/>
                  <a:ext cx="25740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85EEAE10-94FD-3EF7-C487-BF9E0864A6A2}"/>
                    </a:ext>
                  </a:extLst>
                </p14:cNvPr>
                <p14:cNvContentPartPr/>
                <p14:nvPr/>
              </p14:nvContentPartPr>
              <p14:xfrm>
                <a:off x="11801830" y="226322"/>
                <a:ext cx="41400" cy="648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85EEAE10-94FD-3EF7-C487-BF9E0864A6A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1793190" y="217682"/>
                  <a:ext cx="59040" cy="2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26">
            <p14:nvContentPartPr>
              <p14:cNvPr id="185" name="Ink 184">
                <a:extLst>
                  <a:ext uri="{FF2B5EF4-FFF2-40B4-BE49-F238E27FC236}">
                    <a16:creationId xmlns:a16="http://schemas.microsoft.com/office/drawing/2014/main" id="{0CE69D39-9D66-3DEF-7E6B-B7E5FBB6903A}"/>
                  </a:ext>
                </a:extLst>
              </p14:cNvPr>
              <p14:cNvContentPartPr/>
              <p14:nvPr/>
            </p14:nvContentPartPr>
            <p14:xfrm>
              <a:off x="9994990" y="3280922"/>
              <a:ext cx="175680" cy="69480"/>
            </p14:xfrm>
          </p:contentPart>
        </mc:Choice>
        <mc:Fallback>
          <p:pic>
            <p:nvPicPr>
              <p:cNvPr id="185" name="Ink 184">
                <a:extLst>
                  <a:ext uri="{FF2B5EF4-FFF2-40B4-BE49-F238E27FC236}">
                    <a16:creationId xmlns:a16="http://schemas.microsoft.com/office/drawing/2014/main" id="{0CE69D39-9D66-3DEF-7E6B-B7E5FBB6903A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9986350" y="3271922"/>
                <a:ext cx="193320" cy="8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C8E5F7B1-4B0A-1390-8D32-70144BD7628D}"/>
                  </a:ext>
                </a:extLst>
              </p14:cNvPr>
              <p14:cNvContentPartPr/>
              <p14:nvPr/>
            </p14:nvContentPartPr>
            <p14:xfrm>
              <a:off x="9162310" y="1823282"/>
              <a:ext cx="137160" cy="263520"/>
            </p14:xfrm>
          </p:contentPart>
        </mc:Choice>
        <mc:Fallback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C8E5F7B1-4B0A-1390-8D32-70144BD7628D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9153670" y="1814642"/>
                <a:ext cx="15480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0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711CB825-F48A-8638-026E-64D255B1EAD6}"/>
                  </a:ext>
                </a:extLst>
              </p14:cNvPr>
              <p14:cNvContentPartPr/>
              <p14:nvPr/>
            </p14:nvContentPartPr>
            <p14:xfrm>
              <a:off x="9391270" y="1836962"/>
              <a:ext cx="100440" cy="14400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711CB825-F48A-8638-026E-64D255B1EAD6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9382270" y="1828322"/>
                <a:ext cx="118080" cy="16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2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9798ECFC-F39A-3D59-5509-DD1EBBC70783}"/>
                  </a:ext>
                </a:extLst>
              </p14:cNvPr>
              <p14:cNvContentPartPr/>
              <p14:nvPr/>
            </p14:nvContentPartPr>
            <p14:xfrm>
              <a:off x="9582790" y="1754522"/>
              <a:ext cx="39240" cy="5544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9798ECFC-F39A-3D59-5509-DD1EBBC70783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9574150" y="1745522"/>
                <a:ext cx="56880" cy="7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4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866DD57B-54DD-4734-2360-3418DF3BB438}"/>
                  </a:ext>
                </a:extLst>
              </p14:cNvPr>
              <p14:cNvContentPartPr/>
              <p14:nvPr/>
            </p14:nvContentPartPr>
            <p14:xfrm>
              <a:off x="9637870" y="1760282"/>
              <a:ext cx="74520" cy="24444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866DD57B-54DD-4734-2360-3418DF3BB438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9629230" y="1751282"/>
                <a:ext cx="9216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6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D89D180C-A1FF-F500-88AA-B245B267A879}"/>
                  </a:ext>
                </a:extLst>
              </p14:cNvPr>
              <p14:cNvContentPartPr/>
              <p14:nvPr/>
            </p14:nvContentPartPr>
            <p14:xfrm>
              <a:off x="9714910" y="1941722"/>
              <a:ext cx="55800" cy="6084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D89D180C-A1FF-F500-88AA-B245B267A879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9705910" y="1932722"/>
                <a:ext cx="7344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8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2A2D8945-C619-FAEB-C1ED-3CFBE572B656}"/>
                  </a:ext>
                </a:extLst>
              </p14:cNvPr>
              <p14:cNvContentPartPr/>
              <p14:nvPr/>
            </p14:nvContentPartPr>
            <p14:xfrm>
              <a:off x="9924070" y="1887002"/>
              <a:ext cx="88200" cy="79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2A2D8945-C619-FAEB-C1ED-3CFBE572B656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9915430" y="1878002"/>
                <a:ext cx="10584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0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3A2CA959-077C-6134-EDC5-29D700A28EF1}"/>
                  </a:ext>
                </a:extLst>
              </p14:cNvPr>
              <p14:cNvContentPartPr/>
              <p14:nvPr/>
            </p14:nvContentPartPr>
            <p14:xfrm>
              <a:off x="10227550" y="1839482"/>
              <a:ext cx="177120" cy="146160"/>
            </p14:xfrm>
          </p:contentPart>
        </mc:Choice>
        <mc:Fallback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3A2CA959-077C-6134-EDC5-29D700A28EF1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10218550" y="1830842"/>
                <a:ext cx="19476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2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B1E9311E-7BC3-DDB7-72DD-508689DDC410}"/>
                  </a:ext>
                </a:extLst>
              </p14:cNvPr>
              <p14:cNvContentPartPr/>
              <p14:nvPr/>
            </p14:nvContentPartPr>
            <p14:xfrm>
              <a:off x="10423750" y="1679642"/>
              <a:ext cx="151200" cy="223920"/>
            </p14:xfrm>
          </p:contentPart>
        </mc:Choice>
        <mc:Fallback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B1E9311E-7BC3-DDB7-72DD-508689DDC410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10415110" y="1670642"/>
                <a:ext cx="168840" cy="24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4">
            <p14:nvContentPartPr>
              <p14:cNvPr id="87" name="Ink 86">
                <a:extLst>
                  <a:ext uri="{FF2B5EF4-FFF2-40B4-BE49-F238E27FC236}">
                    <a16:creationId xmlns:a16="http://schemas.microsoft.com/office/drawing/2014/main" id="{99577552-AF89-FE3A-D81A-EF2C496D3F25}"/>
                  </a:ext>
                </a:extLst>
              </p14:cNvPr>
              <p14:cNvContentPartPr/>
              <p14:nvPr/>
            </p14:nvContentPartPr>
            <p14:xfrm>
              <a:off x="10573510" y="1700522"/>
              <a:ext cx="477000" cy="244080"/>
            </p14:xfrm>
          </p:contentPart>
        </mc:Choice>
        <mc:Fallback>
          <p:pic>
            <p:nvPicPr>
              <p:cNvPr id="87" name="Ink 86">
                <a:extLst>
                  <a:ext uri="{FF2B5EF4-FFF2-40B4-BE49-F238E27FC236}">
                    <a16:creationId xmlns:a16="http://schemas.microsoft.com/office/drawing/2014/main" id="{99577552-AF89-FE3A-D81A-EF2C496D3F25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10564870" y="1691882"/>
                <a:ext cx="494640" cy="26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6">
            <p14:nvContentPartPr>
              <p14:cNvPr id="88" name="Ink 87">
                <a:extLst>
                  <a:ext uri="{FF2B5EF4-FFF2-40B4-BE49-F238E27FC236}">
                    <a16:creationId xmlns:a16="http://schemas.microsoft.com/office/drawing/2014/main" id="{EE9FEAEA-FECF-B1B5-AE9E-C63ACF551408}"/>
                  </a:ext>
                </a:extLst>
              </p14:cNvPr>
              <p14:cNvContentPartPr/>
              <p14:nvPr/>
            </p14:nvContentPartPr>
            <p14:xfrm>
              <a:off x="11276950" y="1714562"/>
              <a:ext cx="44280" cy="42480"/>
            </p14:xfrm>
          </p:contentPart>
        </mc:Choice>
        <mc:Fallback>
          <p:pic>
            <p:nvPicPr>
              <p:cNvPr id="88" name="Ink 87">
                <a:extLst>
                  <a:ext uri="{FF2B5EF4-FFF2-40B4-BE49-F238E27FC236}">
                    <a16:creationId xmlns:a16="http://schemas.microsoft.com/office/drawing/2014/main" id="{EE9FEAEA-FECF-B1B5-AE9E-C63ACF551408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11268310" y="1705922"/>
                <a:ext cx="6192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8">
            <p14:nvContentPartPr>
              <p14:cNvPr id="89" name="Ink 88">
                <a:extLst>
                  <a:ext uri="{FF2B5EF4-FFF2-40B4-BE49-F238E27FC236}">
                    <a16:creationId xmlns:a16="http://schemas.microsoft.com/office/drawing/2014/main" id="{01FCEC8F-F223-CFC1-E3AC-786BCFE79658}"/>
                  </a:ext>
                </a:extLst>
              </p14:cNvPr>
              <p14:cNvContentPartPr/>
              <p14:nvPr/>
            </p14:nvContentPartPr>
            <p14:xfrm>
              <a:off x="11406550" y="1503602"/>
              <a:ext cx="365040" cy="245160"/>
            </p14:xfrm>
          </p:contentPart>
        </mc:Choice>
        <mc:Fallback>
          <p:pic>
            <p:nvPicPr>
              <p:cNvPr id="89" name="Ink 88">
                <a:extLst>
                  <a:ext uri="{FF2B5EF4-FFF2-40B4-BE49-F238E27FC236}">
                    <a16:creationId xmlns:a16="http://schemas.microsoft.com/office/drawing/2014/main" id="{01FCEC8F-F223-CFC1-E3AC-786BCFE79658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11397550" y="1494962"/>
                <a:ext cx="382680" cy="262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0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E8F6B43F-1379-B418-5D12-1C0B69E4FF8A}"/>
                  </a:ext>
                </a:extLst>
              </p14:cNvPr>
              <p14:cNvContentPartPr/>
              <p14:nvPr/>
            </p14:nvContentPartPr>
            <p14:xfrm>
              <a:off x="11775190" y="1501802"/>
              <a:ext cx="546480" cy="23724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E8F6B43F-1379-B418-5D12-1C0B69E4FF8A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11766190" y="1493162"/>
                <a:ext cx="564120" cy="25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2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B3AFEB4D-5DE8-7692-7A88-699FF19070DD}"/>
                  </a:ext>
                </a:extLst>
              </p14:cNvPr>
              <p14:cNvContentPartPr/>
              <p14:nvPr/>
            </p14:nvContentPartPr>
            <p14:xfrm>
              <a:off x="9353830" y="2285522"/>
              <a:ext cx="75600" cy="252720"/>
            </p14:xfrm>
          </p:contentPart>
        </mc:Choice>
        <mc:Fallback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B3AFEB4D-5DE8-7692-7A88-699FF19070DD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9344830" y="2276522"/>
                <a:ext cx="9324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4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E1E5CCE3-D817-B8EE-3F71-D38CE7860152}"/>
                  </a:ext>
                </a:extLst>
              </p14:cNvPr>
              <p14:cNvContentPartPr/>
              <p14:nvPr/>
            </p14:nvContentPartPr>
            <p14:xfrm>
              <a:off x="9478030" y="2271842"/>
              <a:ext cx="158400" cy="201600"/>
            </p14:xfrm>
          </p:contentPart>
        </mc:Choice>
        <mc:Fallback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E1E5CCE3-D817-B8EE-3F71-D38CE7860152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9469390" y="2262842"/>
                <a:ext cx="17604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6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195F5685-915C-E6C0-BEF7-E4A365EA10A8}"/>
                  </a:ext>
                </a:extLst>
              </p14:cNvPr>
              <p14:cNvContentPartPr/>
              <p14:nvPr/>
            </p14:nvContentPartPr>
            <p14:xfrm>
              <a:off x="9744430" y="2267882"/>
              <a:ext cx="64440" cy="193680"/>
            </p14:xfrm>
          </p:contentPart>
        </mc:Choice>
        <mc:Fallback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195F5685-915C-E6C0-BEF7-E4A365EA10A8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9735430" y="2258882"/>
                <a:ext cx="82080" cy="21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8">
            <p14:nvContentPartPr>
              <p14:cNvPr id="99" name="Ink 98">
                <a:extLst>
                  <a:ext uri="{FF2B5EF4-FFF2-40B4-BE49-F238E27FC236}">
                    <a16:creationId xmlns:a16="http://schemas.microsoft.com/office/drawing/2014/main" id="{5DBB359F-49D7-BD2C-7620-53A1FE43E729}"/>
                  </a:ext>
                </a:extLst>
              </p14:cNvPr>
              <p14:cNvContentPartPr/>
              <p14:nvPr/>
            </p14:nvContentPartPr>
            <p14:xfrm>
              <a:off x="9698710" y="2267882"/>
              <a:ext cx="12600" cy="38160"/>
            </p14:xfrm>
          </p:contentPart>
        </mc:Choice>
        <mc:Fallback>
          <p:pic>
            <p:nvPicPr>
              <p:cNvPr id="99" name="Ink 98">
                <a:extLst>
                  <a:ext uri="{FF2B5EF4-FFF2-40B4-BE49-F238E27FC236}">
                    <a16:creationId xmlns:a16="http://schemas.microsoft.com/office/drawing/2014/main" id="{5DBB359F-49D7-BD2C-7620-53A1FE43E729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9690070" y="2259242"/>
                <a:ext cx="30240" cy="55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0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D318EF6D-9964-16EC-B61D-7A04E5617C68}"/>
                  </a:ext>
                </a:extLst>
              </p14:cNvPr>
              <p14:cNvContentPartPr/>
              <p14:nvPr/>
            </p14:nvContentPartPr>
            <p14:xfrm>
              <a:off x="9836950" y="2425922"/>
              <a:ext cx="21240" cy="16920"/>
            </p14:xfrm>
          </p:contentPart>
        </mc:Choice>
        <mc:Fallback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D318EF6D-9964-16EC-B61D-7A04E5617C68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9828310" y="2416922"/>
                <a:ext cx="38880" cy="3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2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EBF5A4D8-CCAA-F87D-3FCD-2F9B9DA38538}"/>
                  </a:ext>
                </a:extLst>
              </p14:cNvPr>
              <p14:cNvContentPartPr/>
              <p14:nvPr/>
            </p14:nvContentPartPr>
            <p14:xfrm>
              <a:off x="10046470" y="2285162"/>
              <a:ext cx="110160" cy="41400"/>
            </p14:xfrm>
          </p:contentPart>
        </mc:Choice>
        <mc:Fallback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EBF5A4D8-CCAA-F87D-3FCD-2F9B9DA38538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10037830" y="2276162"/>
                <a:ext cx="127800" cy="5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4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C39C301E-5164-2E86-8779-44557B1D5547}"/>
                  </a:ext>
                </a:extLst>
              </p14:cNvPr>
              <p14:cNvContentPartPr/>
              <p14:nvPr/>
            </p14:nvContentPartPr>
            <p14:xfrm>
              <a:off x="10403950" y="2148002"/>
              <a:ext cx="418680" cy="277200"/>
            </p14:xfrm>
          </p:contentPart>
        </mc:Choice>
        <mc:Fallback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C39C301E-5164-2E86-8779-44557B1D5547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10395310" y="2139362"/>
                <a:ext cx="436320" cy="29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6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1A9E9BB5-6E85-B6BD-9013-A058A266F1D5}"/>
                  </a:ext>
                </a:extLst>
              </p14:cNvPr>
              <p14:cNvContentPartPr/>
              <p14:nvPr/>
            </p14:nvContentPartPr>
            <p14:xfrm>
              <a:off x="10881670" y="2050442"/>
              <a:ext cx="125280" cy="22428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1A9E9BB5-6E85-B6BD-9013-A058A266F1D5}"/>
                  </a:ext>
                </a:extLst>
              </p:cNvPr>
              <p:cNvPicPr/>
              <p:nvPr/>
            </p:nvPicPr>
            <p:blipFill>
              <a:blip r:embed="rId167"/>
              <a:stretch>
                <a:fillRect/>
              </a:stretch>
            </p:blipFill>
            <p:spPr>
              <a:xfrm>
                <a:off x="10873030" y="2041442"/>
                <a:ext cx="14292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8">
            <p14:nvContentPartPr>
              <p14:cNvPr id="105" name="Ink 104">
                <a:extLst>
                  <a:ext uri="{FF2B5EF4-FFF2-40B4-BE49-F238E27FC236}">
                    <a16:creationId xmlns:a16="http://schemas.microsoft.com/office/drawing/2014/main" id="{FD149B4E-7524-1BE3-8720-3A40C96050FF}"/>
                  </a:ext>
                </a:extLst>
              </p14:cNvPr>
              <p14:cNvContentPartPr/>
              <p14:nvPr/>
            </p14:nvContentPartPr>
            <p14:xfrm>
              <a:off x="10948990" y="2091842"/>
              <a:ext cx="209160" cy="73080"/>
            </p14:xfrm>
          </p:contentPart>
        </mc:Choice>
        <mc:Fallback>
          <p:pic>
            <p:nvPicPr>
              <p:cNvPr id="105" name="Ink 104">
                <a:extLst>
                  <a:ext uri="{FF2B5EF4-FFF2-40B4-BE49-F238E27FC236}">
                    <a16:creationId xmlns:a16="http://schemas.microsoft.com/office/drawing/2014/main" id="{FD149B4E-7524-1BE3-8720-3A40C96050FF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10940350" y="2082842"/>
                <a:ext cx="226800" cy="9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0">
            <p14:nvContentPartPr>
              <p14:cNvPr id="106" name="Ink 105">
                <a:extLst>
                  <a:ext uri="{FF2B5EF4-FFF2-40B4-BE49-F238E27FC236}">
                    <a16:creationId xmlns:a16="http://schemas.microsoft.com/office/drawing/2014/main" id="{D8E0FBE3-1B78-3024-7790-DF57D3E46CCE}"/>
                  </a:ext>
                </a:extLst>
              </p14:cNvPr>
              <p14:cNvContentPartPr/>
              <p14:nvPr/>
            </p14:nvContentPartPr>
            <p14:xfrm>
              <a:off x="11181910" y="2070602"/>
              <a:ext cx="212040" cy="68400"/>
            </p14:xfrm>
          </p:contentPart>
        </mc:Choice>
        <mc:Fallback>
          <p:pic>
            <p:nvPicPr>
              <p:cNvPr id="106" name="Ink 105">
                <a:extLst>
                  <a:ext uri="{FF2B5EF4-FFF2-40B4-BE49-F238E27FC236}">
                    <a16:creationId xmlns:a16="http://schemas.microsoft.com/office/drawing/2014/main" id="{D8E0FBE3-1B78-3024-7790-DF57D3E46CCE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11172910" y="2061602"/>
                <a:ext cx="229680" cy="86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2">
            <p14:nvContentPartPr>
              <p14:cNvPr id="108" name="Ink 107">
                <a:extLst>
                  <a:ext uri="{FF2B5EF4-FFF2-40B4-BE49-F238E27FC236}">
                    <a16:creationId xmlns:a16="http://schemas.microsoft.com/office/drawing/2014/main" id="{07BA999E-E92A-97FF-8451-CC85DC3F19B4}"/>
                  </a:ext>
                </a:extLst>
              </p14:cNvPr>
              <p14:cNvContentPartPr/>
              <p14:nvPr/>
            </p14:nvContentPartPr>
            <p14:xfrm>
              <a:off x="11573230" y="1986002"/>
              <a:ext cx="120960" cy="136440"/>
            </p14:xfrm>
          </p:contentPart>
        </mc:Choice>
        <mc:Fallback>
          <p:pic>
            <p:nvPicPr>
              <p:cNvPr id="108" name="Ink 107">
                <a:extLst>
                  <a:ext uri="{FF2B5EF4-FFF2-40B4-BE49-F238E27FC236}">
                    <a16:creationId xmlns:a16="http://schemas.microsoft.com/office/drawing/2014/main" id="{07BA999E-E92A-97FF-8451-CC85DC3F19B4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1564590" y="1977002"/>
                <a:ext cx="1386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4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D5FE7F57-466C-8B01-6DFD-C13D46543AF9}"/>
                  </a:ext>
                </a:extLst>
              </p14:cNvPr>
              <p14:cNvContentPartPr/>
              <p14:nvPr/>
            </p14:nvContentPartPr>
            <p14:xfrm>
              <a:off x="11711830" y="1870802"/>
              <a:ext cx="153360" cy="189720"/>
            </p14:xfrm>
          </p:contentPart>
        </mc:Choice>
        <mc:Fallback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D5FE7F57-466C-8B01-6DFD-C13D46543AF9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1703190" y="1862162"/>
                <a:ext cx="171000" cy="20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6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54D37DBB-12CE-78F6-D7EE-9EC8C12D180A}"/>
                  </a:ext>
                </a:extLst>
              </p14:cNvPr>
              <p14:cNvContentPartPr/>
              <p14:nvPr/>
            </p14:nvContentPartPr>
            <p14:xfrm>
              <a:off x="11917750" y="1907162"/>
              <a:ext cx="203760" cy="118800"/>
            </p14:xfrm>
          </p:contentPart>
        </mc:Choice>
        <mc:Fallback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54D37DBB-12CE-78F6-D7EE-9EC8C12D180A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11908750" y="1898162"/>
                <a:ext cx="22140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8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F0BF777A-CFB5-0A74-E4EB-C5771DFE6651}"/>
                  </a:ext>
                </a:extLst>
              </p14:cNvPr>
              <p14:cNvContentPartPr/>
              <p14:nvPr/>
            </p14:nvContentPartPr>
            <p14:xfrm>
              <a:off x="12172270" y="1873682"/>
              <a:ext cx="26280" cy="100800"/>
            </p14:xfrm>
          </p:contentPart>
        </mc:Choice>
        <mc:Fallback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F0BF777A-CFB5-0A74-E4EB-C5771DFE6651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12163270" y="1865042"/>
                <a:ext cx="43920" cy="11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0">
            <p14:nvContentPartPr>
              <p14:cNvPr id="112" name="Ink 111">
                <a:extLst>
                  <a:ext uri="{FF2B5EF4-FFF2-40B4-BE49-F238E27FC236}">
                    <a16:creationId xmlns:a16="http://schemas.microsoft.com/office/drawing/2014/main" id="{F758F651-59EF-4041-91BE-B326B5FAADB2}"/>
                  </a:ext>
                </a:extLst>
              </p14:cNvPr>
              <p14:cNvContentPartPr/>
              <p14:nvPr/>
            </p14:nvContentPartPr>
            <p14:xfrm>
              <a:off x="12270190" y="1880522"/>
              <a:ext cx="136800" cy="68760"/>
            </p14:xfrm>
          </p:contentPart>
        </mc:Choice>
        <mc:Fallback>
          <p:pic>
            <p:nvPicPr>
              <p:cNvPr id="112" name="Ink 111">
                <a:extLst>
                  <a:ext uri="{FF2B5EF4-FFF2-40B4-BE49-F238E27FC236}">
                    <a16:creationId xmlns:a16="http://schemas.microsoft.com/office/drawing/2014/main" id="{F758F651-59EF-4041-91BE-B326B5FAADB2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12261550" y="1871882"/>
                <a:ext cx="154440" cy="86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2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D8555552-C1E1-2415-3035-C466EED8811E}"/>
                  </a:ext>
                </a:extLst>
              </p14:cNvPr>
              <p14:cNvContentPartPr/>
              <p14:nvPr/>
            </p14:nvContentPartPr>
            <p14:xfrm>
              <a:off x="12434710" y="1847762"/>
              <a:ext cx="198360" cy="17784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D8555552-C1E1-2415-3035-C466EED8811E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12425710" y="1839122"/>
                <a:ext cx="21600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F4DC6786-B3DE-5129-1853-4EEA0845829F}"/>
                  </a:ext>
                </a:extLst>
              </p14:cNvPr>
              <p14:cNvContentPartPr/>
              <p14:nvPr/>
            </p14:nvContentPartPr>
            <p14:xfrm>
              <a:off x="9186070" y="1416842"/>
              <a:ext cx="40320" cy="14076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F4DC6786-B3DE-5129-1853-4EEA0845829F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9177430" y="1408202"/>
                <a:ext cx="57960" cy="15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6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611B65A7-7C36-FEF4-CC7E-85A066596DE9}"/>
                  </a:ext>
                </a:extLst>
              </p14:cNvPr>
              <p14:cNvContentPartPr/>
              <p14:nvPr/>
            </p14:nvContentPartPr>
            <p14:xfrm>
              <a:off x="9213070" y="1384802"/>
              <a:ext cx="173160" cy="1389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611B65A7-7C36-FEF4-CC7E-85A066596DE9}"/>
                  </a:ext>
                </a:extLst>
              </p:cNvPr>
              <p:cNvPicPr/>
              <p:nvPr/>
            </p:nvPicPr>
            <p:blipFill>
              <a:blip r:embed="rId187"/>
              <a:stretch>
                <a:fillRect/>
              </a:stretch>
            </p:blipFill>
            <p:spPr>
              <a:xfrm>
                <a:off x="9204070" y="1376162"/>
                <a:ext cx="19080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8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CFA230E2-A75C-F743-2004-5F7AA2FB285C}"/>
                  </a:ext>
                </a:extLst>
              </p14:cNvPr>
              <p14:cNvContentPartPr/>
              <p14:nvPr/>
            </p14:nvContentPartPr>
            <p14:xfrm>
              <a:off x="9462910" y="1491002"/>
              <a:ext cx="30960" cy="756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CFA230E2-A75C-F743-2004-5F7AA2FB285C}"/>
                  </a:ext>
                </a:extLst>
              </p:cNvPr>
              <p:cNvPicPr/>
              <p:nvPr/>
            </p:nvPicPr>
            <p:blipFill>
              <a:blip r:embed="rId189"/>
              <a:stretch>
                <a:fillRect/>
              </a:stretch>
            </p:blipFill>
            <p:spPr>
              <a:xfrm>
                <a:off x="9454270" y="1482002"/>
                <a:ext cx="486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0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3954C1D1-999D-244C-5EF9-4B7F5ACD868E}"/>
                  </a:ext>
                </a:extLst>
              </p14:cNvPr>
              <p14:cNvContentPartPr/>
              <p14:nvPr/>
            </p14:nvContentPartPr>
            <p14:xfrm>
              <a:off x="9562270" y="1348442"/>
              <a:ext cx="38880" cy="15264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3954C1D1-999D-244C-5EF9-4B7F5ACD868E}"/>
                  </a:ext>
                </a:extLst>
              </p:cNvPr>
              <p:cNvPicPr/>
              <p:nvPr/>
            </p:nvPicPr>
            <p:blipFill>
              <a:blip r:embed="rId191"/>
              <a:stretch>
                <a:fillRect/>
              </a:stretch>
            </p:blipFill>
            <p:spPr>
              <a:xfrm>
                <a:off x="9553630" y="1339442"/>
                <a:ext cx="565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2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6FE0F7DA-FC78-C432-E831-683825A56140}"/>
                  </a:ext>
                </a:extLst>
              </p14:cNvPr>
              <p14:cNvContentPartPr/>
              <p14:nvPr/>
            </p14:nvContentPartPr>
            <p14:xfrm>
              <a:off x="9499630" y="1312082"/>
              <a:ext cx="182520" cy="201600"/>
            </p14:xfrm>
          </p:contentPart>
        </mc:Choice>
        <mc:Fallback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6FE0F7DA-FC78-C432-E831-683825A56140}"/>
                  </a:ext>
                </a:extLst>
              </p:cNvPr>
              <p:cNvPicPr/>
              <p:nvPr/>
            </p:nvPicPr>
            <p:blipFill>
              <a:blip r:embed="rId193"/>
              <a:stretch>
                <a:fillRect/>
              </a:stretch>
            </p:blipFill>
            <p:spPr>
              <a:xfrm>
                <a:off x="9490990" y="1303442"/>
                <a:ext cx="200160" cy="21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4">
            <p14:nvContentPartPr>
              <p14:cNvPr id="73" name="Ink 72">
                <a:extLst>
                  <a:ext uri="{FF2B5EF4-FFF2-40B4-BE49-F238E27FC236}">
                    <a16:creationId xmlns:a16="http://schemas.microsoft.com/office/drawing/2014/main" id="{EF8EE7AF-EA91-66FE-D510-786C6356CB0C}"/>
                  </a:ext>
                </a:extLst>
              </p14:cNvPr>
              <p14:cNvContentPartPr/>
              <p14:nvPr/>
            </p14:nvContentPartPr>
            <p14:xfrm>
              <a:off x="9704830" y="1402082"/>
              <a:ext cx="74520" cy="72720"/>
            </p14:xfrm>
          </p:contentPart>
        </mc:Choice>
        <mc:Fallback>
          <p:pic>
            <p:nvPicPr>
              <p:cNvPr id="73" name="Ink 72">
                <a:extLst>
                  <a:ext uri="{FF2B5EF4-FFF2-40B4-BE49-F238E27FC236}">
                    <a16:creationId xmlns:a16="http://schemas.microsoft.com/office/drawing/2014/main" id="{EF8EE7AF-EA91-66FE-D510-786C6356CB0C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9696190" y="1393442"/>
                <a:ext cx="92160" cy="9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6">
            <p14:nvContentPartPr>
              <p14:cNvPr id="74" name="Ink 73">
                <a:extLst>
                  <a:ext uri="{FF2B5EF4-FFF2-40B4-BE49-F238E27FC236}">
                    <a16:creationId xmlns:a16="http://schemas.microsoft.com/office/drawing/2014/main" id="{EC1A0811-9EF0-28C8-880B-05C301DB7411}"/>
                  </a:ext>
                </a:extLst>
              </p14:cNvPr>
              <p14:cNvContentPartPr/>
              <p14:nvPr/>
            </p14:nvContentPartPr>
            <p14:xfrm>
              <a:off x="9839110" y="1412162"/>
              <a:ext cx="89640" cy="42480"/>
            </p14:xfrm>
          </p:contentPart>
        </mc:Choice>
        <mc:Fallback>
          <p:pic>
            <p:nvPicPr>
              <p:cNvPr id="74" name="Ink 73">
                <a:extLst>
                  <a:ext uri="{FF2B5EF4-FFF2-40B4-BE49-F238E27FC236}">
                    <a16:creationId xmlns:a16="http://schemas.microsoft.com/office/drawing/2014/main" id="{EC1A0811-9EF0-28C8-880B-05C301DB7411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9830470" y="1403162"/>
                <a:ext cx="107280" cy="6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8">
            <p14:nvContentPartPr>
              <p14:cNvPr id="75" name="Ink 74">
                <a:extLst>
                  <a:ext uri="{FF2B5EF4-FFF2-40B4-BE49-F238E27FC236}">
                    <a16:creationId xmlns:a16="http://schemas.microsoft.com/office/drawing/2014/main" id="{46F04176-842C-0085-59BA-C739D7633A0F}"/>
                  </a:ext>
                </a:extLst>
              </p14:cNvPr>
              <p14:cNvContentPartPr/>
              <p14:nvPr/>
            </p14:nvContentPartPr>
            <p14:xfrm>
              <a:off x="9911470" y="1363202"/>
              <a:ext cx="116640" cy="95760"/>
            </p14:xfrm>
          </p:contentPart>
        </mc:Choice>
        <mc:Fallback>
          <p:pic>
            <p:nvPicPr>
              <p:cNvPr id="75" name="Ink 74">
                <a:extLst>
                  <a:ext uri="{FF2B5EF4-FFF2-40B4-BE49-F238E27FC236}">
                    <a16:creationId xmlns:a16="http://schemas.microsoft.com/office/drawing/2014/main" id="{46F04176-842C-0085-59BA-C739D7633A0F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9902830" y="1354202"/>
                <a:ext cx="134280" cy="11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40D5AE7F-DE03-5F19-2A9A-B9B23DC6F4E6}"/>
                  </a:ext>
                </a:extLst>
              </p14:cNvPr>
              <p14:cNvContentPartPr/>
              <p14:nvPr/>
            </p14:nvContentPartPr>
            <p14:xfrm>
              <a:off x="9982750" y="1345562"/>
              <a:ext cx="149040" cy="12960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40D5AE7F-DE03-5F19-2A9A-B9B23DC6F4E6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9974110" y="1336922"/>
                <a:ext cx="16668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2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67A57D94-9CCC-0373-C9C7-07F3D65E0D35}"/>
                  </a:ext>
                </a:extLst>
              </p14:cNvPr>
              <p14:cNvContentPartPr/>
              <p14:nvPr/>
            </p14:nvContentPartPr>
            <p14:xfrm>
              <a:off x="9637870" y="1560482"/>
              <a:ext cx="289440" cy="81360"/>
            </p14:xfrm>
          </p:contentPart>
        </mc:Choice>
        <mc:Fallback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67A57D94-9CCC-0373-C9C7-07F3D65E0D35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9629230" y="1551842"/>
                <a:ext cx="307080" cy="9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4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013B5314-C086-0659-F59F-9F91662F501A}"/>
                  </a:ext>
                </a:extLst>
              </p14:cNvPr>
              <p14:cNvContentPartPr/>
              <p14:nvPr/>
            </p14:nvContentPartPr>
            <p14:xfrm>
              <a:off x="9733270" y="1658762"/>
              <a:ext cx="197640" cy="2988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013B5314-C086-0659-F59F-9F91662F501A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9724630" y="1649762"/>
                <a:ext cx="215280" cy="47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6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79B5CC32-A16E-ED7D-B970-73CEEACB5F69}"/>
                  </a:ext>
                </a:extLst>
              </p14:cNvPr>
              <p14:cNvContentPartPr/>
              <p14:nvPr/>
            </p14:nvContentPartPr>
            <p14:xfrm>
              <a:off x="7915630" y="1436642"/>
              <a:ext cx="979200" cy="17460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79B5CC32-A16E-ED7D-B970-73CEEACB5F69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7906630" y="1428002"/>
                <a:ext cx="996840" cy="19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5C623F09-571A-AD68-91C9-514C972FDB9D}"/>
                  </a:ext>
                </a:extLst>
              </p14:cNvPr>
              <p14:cNvContentPartPr/>
              <p14:nvPr/>
            </p14:nvContentPartPr>
            <p14:xfrm>
              <a:off x="7786750" y="2104802"/>
              <a:ext cx="87120" cy="15012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5C623F09-571A-AD68-91C9-514C972FDB9D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7777750" y="2095802"/>
                <a:ext cx="104760" cy="16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0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086872B4-179A-AE93-8AB1-2D39C0A593D7}"/>
                  </a:ext>
                </a:extLst>
              </p14:cNvPr>
              <p14:cNvContentPartPr/>
              <p14:nvPr/>
            </p14:nvContentPartPr>
            <p14:xfrm>
              <a:off x="7872070" y="1941722"/>
              <a:ext cx="79920" cy="228240"/>
            </p14:xfrm>
          </p:contentPart>
        </mc:Choice>
        <mc:Fallback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086872B4-179A-AE93-8AB1-2D39C0A593D7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7863430" y="1932722"/>
                <a:ext cx="97560" cy="24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2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3E918586-4EC2-FA33-E1E6-631CB190287E}"/>
                  </a:ext>
                </a:extLst>
              </p14:cNvPr>
              <p14:cNvContentPartPr/>
              <p14:nvPr/>
            </p14:nvContentPartPr>
            <p14:xfrm>
              <a:off x="8012470" y="2072042"/>
              <a:ext cx="48960" cy="6120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3E918586-4EC2-FA33-E1E6-631CB190287E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8003830" y="2063402"/>
                <a:ext cx="66600" cy="7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BEB9E582-B1F5-C170-61C4-CDA2799C809F}"/>
                  </a:ext>
                </a:extLst>
              </p14:cNvPr>
              <p14:cNvContentPartPr/>
              <p14:nvPr/>
            </p14:nvContentPartPr>
            <p14:xfrm>
              <a:off x="8128750" y="1992122"/>
              <a:ext cx="106920" cy="10548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BEB9E582-B1F5-C170-61C4-CDA2799C809F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8120110" y="1983482"/>
                <a:ext cx="124560" cy="12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8B688EE7-4253-9032-2DAF-20F0812EF5CA}"/>
                  </a:ext>
                </a:extLst>
              </p14:cNvPr>
              <p14:cNvContentPartPr/>
              <p14:nvPr/>
            </p14:nvContentPartPr>
            <p14:xfrm>
              <a:off x="8272750" y="1964042"/>
              <a:ext cx="76320" cy="8172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8B688EE7-4253-9032-2DAF-20F0812EF5CA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8264110" y="1955402"/>
                <a:ext cx="93960" cy="99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8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D802E757-BBC7-3F17-EEF3-42CFED3EF1A4}"/>
                  </a:ext>
                </a:extLst>
              </p14:cNvPr>
              <p14:cNvContentPartPr/>
              <p14:nvPr/>
            </p14:nvContentPartPr>
            <p14:xfrm>
              <a:off x="8420710" y="1893842"/>
              <a:ext cx="105120" cy="79200"/>
            </p14:xfrm>
          </p:contentPart>
        </mc:Choice>
        <mc:Fallback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D802E757-BBC7-3F17-EEF3-42CFED3EF1A4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8411710" y="1884842"/>
                <a:ext cx="122760" cy="9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0">
            <p14:nvContentPartPr>
              <p14:cNvPr id="145" name="Ink 144">
                <a:extLst>
                  <a:ext uri="{FF2B5EF4-FFF2-40B4-BE49-F238E27FC236}">
                    <a16:creationId xmlns:a16="http://schemas.microsoft.com/office/drawing/2014/main" id="{EE47F292-609C-8403-6429-00807736B8B6}"/>
                  </a:ext>
                </a:extLst>
              </p14:cNvPr>
              <p14:cNvContentPartPr/>
              <p14:nvPr/>
            </p14:nvContentPartPr>
            <p14:xfrm>
              <a:off x="8071870" y="3058082"/>
              <a:ext cx="209880" cy="74520"/>
            </p14:xfrm>
          </p:contentPart>
        </mc:Choice>
        <mc:Fallback>
          <p:pic>
            <p:nvPicPr>
              <p:cNvPr id="145" name="Ink 144">
                <a:extLst>
                  <a:ext uri="{FF2B5EF4-FFF2-40B4-BE49-F238E27FC236}">
                    <a16:creationId xmlns:a16="http://schemas.microsoft.com/office/drawing/2014/main" id="{EE47F292-609C-8403-6429-00807736B8B6}"/>
                  </a:ext>
                </a:extLst>
              </p:cNvPr>
              <p:cNvPicPr/>
              <p:nvPr/>
            </p:nvPicPr>
            <p:blipFill>
              <a:blip r:embed="rId221"/>
              <a:stretch>
                <a:fillRect/>
              </a:stretch>
            </p:blipFill>
            <p:spPr>
              <a:xfrm>
                <a:off x="8062870" y="3049082"/>
                <a:ext cx="227520" cy="9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2">
            <p14:nvContentPartPr>
              <p14:cNvPr id="146" name="Ink 145">
                <a:extLst>
                  <a:ext uri="{FF2B5EF4-FFF2-40B4-BE49-F238E27FC236}">
                    <a16:creationId xmlns:a16="http://schemas.microsoft.com/office/drawing/2014/main" id="{1853AB84-8734-A9D9-C87B-BF6AF197F946}"/>
                  </a:ext>
                </a:extLst>
              </p14:cNvPr>
              <p14:cNvContentPartPr/>
              <p14:nvPr/>
            </p14:nvContentPartPr>
            <p14:xfrm>
              <a:off x="8237830" y="3007682"/>
              <a:ext cx="138600" cy="128880"/>
            </p14:xfrm>
          </p:contentPart>
        </mc:Choice>
        <mc:Fallback>
          <p:pic>
            <p:nvPicPr>
              <p:cNvPr id="146" name="Ink 145">
                <a:extLst>
                  <a:ext uri="{FF2B5EF4-FFF2-40B4-BE49-F238E27FC236}">
                    <a16:creationId xmlns:a16="http://schemas.microsoft.com/office/drawing/2014/main" id="{1853AB84-8734-A9D9-C87B-BF6AF197F946}"/>
                  </a:ext>
                </a:extLst>
              </p:cNvPr>
              <p:cNvPicPr/>
              <p:nvPr/>
            </p:nvPicPr>
            <p:blipFill>
              <a:blip r:embed="rId223"/>
              <a:stretch>
                <a:fillRect/>
              </a:stretch>
            </p:blipFill>
            <p:spPr>
              <a:xfrm>
                <a:off x="8229190" y="2998682"/>
                <a:ext cx="156240" cy="146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4">
            <p14:nvContentPartPr>
              <p14:cNvPr id="147" name="Ink 146">
                <a:extLst>
                  <a:ext uri="{FF2B5EF4-FFF2-40B4-BE49-F238E27FC236}">
                    <a16:creationId xmlns:a16="http://schemas.microsoft.com/office/drawing/2014/main" id="{3C8127EE-9C65-7F6C-B3D5-D567A3CAA569}"/>
                  </a:ext>
                </a:extLst>
              </p14:cNvPr>
              <p14:cNvContentPartPr/>
              <p14:nvPr/>
            </p14:nvContentPartPr>
            <p14:xfrm>
              <a:off x="8248270" y="3127202"/>
              <a:ext cx="27720" cy="250920"/>
            </p14:xfrm>
          </p:contentPart>
        </mc:Choice>
        <mc:Fallback>
          <p:pic>
            <p:nvPicPr>
              <p:cNvPr id="147" name="Ink 146">
                <a:extLst>
                  <a:ext uri="{FF2B5EF4-FFF2-40B4-BE49-F238E27FC236}">
                    <a16:creationId xmlns:a16="http://schemas.microsoft.com/office/drawing/2014/main" id="{3C8127EE-9C65-7F6C-B3D5-D567A3CAA569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8239630" y="3118562"/>
                <a:ext cx="45360" cy="268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6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8F5090AF-5B6C-8528-18CA-6A98A5280207}"/>
                  </a:ext>
                </a:extLst>
              </p14:cNvPr>
              <p14:cNvContentPartPr/>
              <p14:nvPr/>
            </p14:nvContentPartPr>
            <p14:xfrm>
              <a:off x="8489110" y="3216482"/>
              <a:ext cx="211320" cy="12600"/>
            </p14:xfrm>
          </p:contentPart>
        </mc:Choice>
        <mc:Fallback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8F5090AF-5B6C-8528-18CA-6A98A5280207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8480470" y="3207842"/>
                <a:ext cx="22896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CC8E6939-C578-A4DA-2AF7-77D769601B4A}"/>
                  </a:ext>
                </a:extLst>
              </p14:cNvPr>
              <p14:cNvContentPartPr/>
              <p14:nvPr/>
            </p14:nvContentPartPr>
            <p14:xfrm>
              <a:off x="8868910" y="3075002"/>
              <a:ext cx="11520" cy="208440"/>
            </p14:xfrm>
          </p:contentPart>
        </mc:Choice>
        <mc:Fallback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CC8E6939-C578-A4DA-2AF7-77D769601B4A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8859910" y="3066362"/>
                <a:ext cx="2916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0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82D9690D-78FD-6F6E-D1E3-6BBED45710C8}"/>
                  </a:ext>
                </a:extLst>
              </p14:cNvPr>
              <p14:cNvContentPartPr/>
              <p14:nvPr/>
            </p14:nvContentPartPr>
            <p14:xfrm>
              <a:off x="8870710" y="3187682"/>
              <a:ext cx="118440" cy="49320"/>
            </p14:xfrm>
          </p:contentPart>
        </mc:Choice>
        <mc:Fallback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82D9690D-78FD-6F6E-D1E3-6BBED45710C8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8862070" y="3178682"/>
                <a:ext cx="13608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2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B482426F-462D-083D-E7AB-59EBC3409C2F}"/>
                  </a:ext>
                </a:extLst>
              </p14:cNvPr>
              <p14:cNvContentPartPr/>
              <p14:nvPr/>
            </p14:nvContentPartPr>
            <p14:xfrm>
              <a:off x="9011830" y="3048362"/>
              <a:ext cx="42120" cy="233640"/>
            </p14:xfrm>
          </p:contentPart>
        </mc:Choice>
        <mc:Fallback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B482426F-462D-083D-E7AB-59EBC3409C2F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9002830" y="3039722"/>
                <a:ext cx="59760" cy="25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4">
            <p14:nvContentPartPr>
              <p14:cNvPr id="154" name="Ink 153">
                <a:extLst>
                  <a:ext uri="{FF2B5EF4-FFF2-40B4-BE49-F238E27FC236}">
                    <a16:creationId xmlns:a16="http://schemas.microsoft.com/office/drawing/2014/main" id="{700EC26D-C419-E417-CBD4-77170ED6F21F}"/>
                  </a:ext>
                </a:extLst>
              </p14:cNvPr>
              <p14:cNvContentPartPr/>
              <p14:nvPr/>
            </p14:nvContentPartPr>
            <p14:xfrm>
              <a:off x="8209390" y="3579002"/>
              <a:ext cx="32400" cy="231480"/>
            </p14:xfrm>
          </p:contentPart>
        </mc:Choice>
        <mc:Fallback>
          <p:pic>
            <p:nvPicPr>
              <p:cNvPr id="154" name="Ink 153">
                <a:extLst>
                  <a:ext uri="{FF2B5EF4-FFF2-40B4-BE49-F238E27FC236}">
                    <a16:creationId xmlns:a16="http://schemas.microsoft.com/office/drawing/2014/main" id="{700EC26D-C419-E417-CBD4-77170ED6F21F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8200750" y="3570002"/>
                <a:ext cx="50040" cy="24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6">
            <p14:nvContentPartPr>
              <p14:cNvPr id="155" name="Ink 154">
                <a:extLst>
                  <a:ext uri="{FF2B5EF4-FFF2-40B4-BE49-F238E27FC236}">
                    <a16:creationId xmlns:a16="http://schemas.microsoft.com/office/drawing/2014/main" id="{23ECDB6A-34D7-571B-6C77-0921ED1C1676}"/>
                  </a:ext>
                </a:extLst>
              </p14:cNvPr>
              <p14:cNvContentPartPr/>
              <p14:nvPr/>
            </p14:nvContentPartPr>
            <p14:xfrm>
              <a:off x="8151430" y="3546242"/>
              <a:ext cx="111600" cy="86040"/>
            </p14:xfrm>
          </p:contentPart>
        </mc:Choice>
        <mc:Fallback>
          <p:pic>
            <p:nvPicPr>
              <p:cNvPr id="155" name="Ink 154">
                <a:extLst>
                  <a:ext uri="{FF2B5EF4-FFF2-40B4-BE49-F238E27FC236}">
                    <a16:creationId xmlns:a16="http://schemas.microsoft.com/office/drawing/2014/main" id="{23ECDB6A-34D7-571B-6C77-0921ED1C1676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8142790" y="3537242"/>
                <a:ext cx="12924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8">
            <p14:nvContentPartPr>
              <p14:cNvPr id="157" name="Ink 156">
                <a:extLst>
                  <a:ext uri="{FF2B5EF4-FFF2-40B4-BE49-F238E27FC236}">
                    <a16:creationId xmlns:a16="http://schemas.microsoft.com/office/drawing/2014/main" id="{FF76C6AB-98B5-A021-2183-33590B7BB14F}"/>
                  </a:ext>
                </a:extLst>
              </p14:cNvPr>
              <p14:cNvContentPartPr/>
              <p14:nvPr/>
            </p14:nvContentPartPr>
            <p14:xfrm>
              <a:off x="7722670" y="4020002"/>
              <a:ext cx="541440" cy="427320"/>
            </p14:xfrm>
          </p:contentPart>
        </mc:Choice>
        <mc:Fallback>
          <p:pic>
            <p:nvPicPr>
              <p:cNvPr id="157" name="Ink 156">
                <a:extLst>
                  <a:ext uri="{FF2B5EF4-FFF2-40B4-BE49-F238E27FC236}">
                    <a16:creationId xmlns:a16="http://schemas.microsoft.com/office/drawing/2014/main" id="{FF76C6AB-98B5-A021-2183-33590B7BB14F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7714030" y="4011002"/>
                <a:ext cx="559080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0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BA484AE9-916F-246D-DDC6-9727232B40F0}"/>
                  </a:ext>
                </a:extLst>
              </p14:cNvPr>
              <p14:cNvContentPartPr/>
              <p14:nvPr/>
            </p14:nvContentPartPr>
            <p14:xfrm>
              <a:off x="8218030" y="3977882"/>
              <a:ext cx="258120" cy="160200"/>
            </p14:xfrm>
          </p:contentPart>
        </mc:Choice>
        <mc:Fallback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BA484AE9-916F-246D-DDC6-9727232B40F0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8209390" y="3968882"/>
                <a:ext cx="27576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2">
            <p14:nvContentPartPr>
              <p14:cNvPr id="159" name="Ink 158">
                <a:extLst>
                  <a:ext uri="{FF2B5EF4-FFF2-40B4-BE49-F238E27FC236}">
                    <a16:creationId xmlns:a16="http://schemas.microsoft.com/office/drawing/2014/main" id="{97E21054-2D36-DEB9-42C7-60215B36D144}"/>
                  </a:ext>
                </a:extLst>
              </p14:cNvPr>
              <p14:cNvContentPartPr/>
              <p14:nvPr/>
            </p14:nvContentPartPr>
            <p14:xfrm>
              <a:off x="8523670" y="3770522"/>
              <a:ext cx="371520" cy="220680"/>
            </p14:xfrm>
          </p:contentPart>
        </mc:Choice>
        <mc:Fallback>
          <p:pic>
            <p:nvPicPr>
              <p:cNvPr id="159" name="Ink 158">
                <a:extLst>
                  <a:ext uri="{FF2B5EF4-FFF2-40B4-BE49-F238E27FC236}">
                    <a16:creationId xmlns:a16="http://schemas.microsoft.com/office/drawing/2014/main" id="{97E21054-2D36-DEB9-42C7-60215B36D144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8514670" y="3761522"/>
                <a:ext cx="389160" cy="23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4">
            <p14:nvContentPartPr>
              <p14:cNvPr id="160" name="Ink 159">
                <a:extLst>
                  <a:ext uri="{FF2B5EF4-FFF2-40B4-BE49-F238E27FC236}">
                    <a16:creationId xmlns:a16="http://schemas.microsoft.com/office/drawing/2014/main" id="{06FE368F-8A40-202C-84A2-629413FD6071}"/>
                  </a:ext>
                </a:extLst>
              </p14:cNvPr>
              <p14:cNvContentPartPr/>
              <p14:nvPr/>
            </p14:nvContentPartPr>
            <p14:xfrm>
              <a:off x="8526550" y="4219082"/>
              <a:ext cx="162360" cy="213480"/>
            </p14:xfrm>
          </p:contentPart>
        </mc:Choice>
        <mc:Fallback>
          <p:pic>
            <p:nvPicPr>
              <p:cNvPr id="160" name="Ink 159">
                <a:extLst>
                  <a:ext uri="{FF2B5EF4-FFF2-40B4-BE49-F238E27FC236}">
                    <a16:creationId xmlns:a16="http://schemas.microsoft.com/office/drawing/2014/main" id="{06FE368F-8A40-202C-84A2-629413FD6071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8517910" y="4210082"/>
                <a:ext cx="180000" cy="23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6">
            <p14:nvContentPartPr>
              <p14:cNvPr id="161" name="Ink 160">
                <a:extLst>
                  <a:ext uri="{FF2B5EF4-FFF2-40B4-BE49-F238E27FC236}">
                    <a16:creationId xmlns:a16="http://schemas.microsoft.com/office/drawing/2014/main" id="{3A9B2EAC-556C-478D-2705-69456EE88D99}"/>
                  </a:ext>
                </a:extLst>
              </p14:cNvPr>
              <p14:cNvContentPartPr/>
              <p14:nvPr/>
            </p14:nvContentPartPr>
            <p14:xfrm>
              <a:off x="8700790" y="4210802"/>
              <a:ext cx="134640" cy="136800"/>
            </p14:xfrm>
          </p:contentPart>
        </mc:Choice>
        <mc:Fallback>
          <p:pic>
            <p:nvPicPr>
              <p:cNvPr id="161" name="Ink 160">
                <a:extLst>
                  <a:ext uri="{FF2B5EF4-FFF2-40B4-BE49-F238E27FC236}">
                    <a16:creationId xmlns:a16="http://schemas.microsoft.com/office/drawing/2014/main" id="{3A9B2EAC-556C-478D-2705-69456EE88D99}"/>
                  </a:ext>
                </a:extLst>
              </p:cNvPr>
              <p:cNvPicPr/>
              <p:nvPr/>
            </p:nvPicPr>
            <p:blipFill>
              <a:blip r:embed="rId247"/>
              <a:stretch>
                <a:fillRect/>
              </a:stretch>
            </p:blipFill>
            <p:spPr>
              <a:xfrm>
                <a:off x="8691790" y="4202162"/>
                <a:ext cx="15228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8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161009A6-723A-C82C-35A3-2E98F1710933}"/>
                  </a:ext>
                </a:extLst>
              </p14:cNvPr>
              <p14:cNvContentPartPr/>
              <p14:nvPr/>
            </p14:nvContentPartPr>
            <p14:xfrm>
              <a:off x="8925070" y="4268402"/>
              <a:ext cx="34200" cy="115920"/>
            </p14:xfrm>
          </p:contentPart>
        </mc:Choice>
        <mc:Fallback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161009A6-723A-C82C-35A3-2E98F1710933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8916430" y="4259762"/>
                <a:ext cx="518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0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A80560A8-F95C-67D0-8B4A-1E0562D098E3}"/>
                  </a:ext>
                </a:extLst>
              </p14:cNvPr>
              <p14:cNvContentPartPr/>
              <p14:nvPr/>
            </p14:nvContentPartPr>
            <p14:xfrm>
              <a:off x="9000310" y="4130162"/>
              <a:ext cx="165960" cy="136440"/>
            </p14:xfrm>
          </p:contentPart>
        </mc:Choice>
        <mc:Fallback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A80560A8-F95C-67D0-8B4A-1E0562D098E3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8991310" y="4121162"/>
                <a:ext cx="1836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2">
            <p14:nvContentPartPr>
              <p14:cNvPr id="164" name="Ink 163">
                <a:extLst>
                  <a:ext uri="{FF2B5EF4-FFF2-40B4-BE49-F238E27FC236}">
                    <a16:creationId xmlns:a16="http://schemas.microsoft.com/office/drawing/2014/main" id="{A60C5781-4924-7206-48B2-B9D2AEE8CC09}"/>
                  </a:ext>
                </a:extLst>
              </p14:cNvPr>
              <p14:cNvContentPartPr/>
              <p14:nvPr/>
            </p14:nvContentPartPr>
            <p14:xfrm>
              <a:off x="9164110" y="3855122"/>
              <a:ext cx="263520" cy="394560"/>
            </p14:xfrm>
          </p:contentPart>
        </mc:Choice>
        <mc:Fallback>
          <p:pic>
            <p:nvPicPr>
              <p:cNvPr id="164" name="Ink 163">
                <a:extLst>
                  <a:ext uri="{FF2B5EF4-FFF2-40B4-BE49-F238E27FC236}">
                    <a16:creationId xmlns:a16="http://schemas.microsoft.com/office/drawing/2014/main" id="{A60C5781-4924-7206-48B2-B9D2AEE8CC09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9155470" y="3846122"/>
                <a:ext cx="281160" cy="41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4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DE22F43D-3E80-90BC-21CE-F80BBF623CEF}"/>
                  </a:ext>
                </a:extLst>
              </p14:cNvPr>
              <p14:cNvContentPartPr/>
              <p14:nvPr/>
            </p14:nvContentPartPr>
            <p14:xfrm>
              <a:off x="9943510" y="3819122"/>
              <a:ext cx="536040" cy="434520"/>
            </p14:xfrm>
          </p:contentPart>
        </mc:Choice>
        <mc:Fallback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DE22F43D-3E80-90BC-21CE-F80BBF623CEF}"/>
                  </a:ext>
                </a:extLst>
              </p:cNvPr>
              <p:cNvPicPr/>
              <p:nvPr/>
            </p:nvPicPr>
            <p:blipFill>
              <a:blip r:embed="rId255"/>
              <a:stretch>
                <a:fillRect/>
              </a:stretch>
            </p:blipFill>
            <p:spPr>
              <a:xfrm>
                <a:off x="9934870" y="3810122"/>
                <a:ext cx="553680" cy="45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6">
            <p14:nvContentPartPr>
              <p14:cNvPr id="172" name="Ink 171">
                <a:extLst>
                  <a:ext uri="{FF2B5EF4-FFF2-40B4-BE49-F238E27FC236}">
                    <a16:creationId xmlns:a16="http://schemas.microsoft.com/office/drawing/2014/main" id="{0E15A3E0-58F3-1545-B94D-0DC6E55B58E6}"/>
                  </a:ext>
                </a:extLst>
              </p14:cNvPr>
              <p14:cNvContentPartPr/>
              <p14:nvPr/>
            </p14:nvContentPartPr>
            <p14:xfrm>
              <a:off x="10445350" y="3840722"/>
              <a:ext cx="230040" cy="111600"/>
            </p14:xfrm>
          </p:contentPart>
        </mc:Choice>
        <mc:Fallback>
          <p:pic>
            <p:nvPicPr>
              <p:cNvPr id="172" name="Ink 171">
                <a:extLst>
                  <a:ext uri="{FF2B5EF4-FFF2-40B4-BE49-F238E27FC236}">
                    <a16:creationId xmlns:a16="http://schemas.microsoft.com/office/drawing/2014/main" id="{0E15A3E0-58F3-1545-B94D-0DC6E55B58E6}"/>
                  </a:ext>
                </a:extLst>
              </p:cNvPr>
              <p:cNvPicPr/>
              <p:nvPr/>
            </p:nvPicPr>
            <p:blipFill>
              <a:blip r:embed="rId257"/>
              <a:stretch>
                <a:fillRect/>
              </a:stretch>
            </p:blipFill>
            <p:spPr>
              <a:xfrm>
                <a:off x="10436350" y="3832082"/>
                <a:ext cx="247680" cy="12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58">
            <p14:nvContentPartPr>
              <p14:cNvPr id="173" name="Ink 172">
                <a:extLst>
                  <a:ext uri="{FF2B5EF4-FFF2-40B4-BE49-F238E27FC236}">
                    <a16:creationId xmlns:a16="http://schemas.microsoft.com/office/drawing/2014/main" id="{98376C76-59E9-1069-6D91-768C75668CEE}"/>
                  </a:ext>
                </a:extLst>
              </p14:cNvPr>
              <p14:cNvContentPartPr/>
              <p14:nvPr/>
            </p14:nvContentPartPr>
            <p14:xfrm>
              <a:off x="10763230" y="3702122"/>
              <a:ext cx="301680" cy="206640"/>
            </p14:xfrm>
          </p:contentPart>
        </mc:Choice>
        <mc:Fallback>
          <p:pic>
            <p:nvPicPr>
              <p:cNvPr id="173" name="Ink 172">
                <a:extLst>
                  <a:ext uri="{FF2B5EF4-FFF2-40B4-BE49-F238E27FC236}">
                    <a16:creationId xmlns:a16="http://schemas.microsoft.com/office/drawing/2014/main" id="{98376C76-59E9-1069-6D91-768C75668CEE}"/>
                  </a:ext>
                </a:extLst>
              </p:cNvPr>
              <p:cNvPicPr/>
              <p:nvPr/>
            </p:nvPicPr>
            <p:blipFill>
              <a:blip r:embed="rId259"/>
              <a:stretch>
                <a:fillRect/>
              </a:stretch>
            </p:blipFill>
            <p:spPr>
              <a:xfrm>
                <a:off x="10754590" y="3693482"/>
                <a:ext cx="31932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0">
            <p14:nvContentPartPr>
              <p14:cNvPr id="174" name="Ink 173">
                <a:extLst>
                  <a:ext uri="{FF2B5EF4-FFF2-40B4-BE49-F238E27FC236}">
                    <a16:creationId xmlns:a16="http://schemas.microsoft.com/office/drawing/2014/main" id="{409CBF85-F7FC-723F-2085-14FFB6F6219A}"/>
                  </a:ext>
                </a:extLst>
              </p14:cNvPr>
              <p14:cNvContentPartPr/>
              <p14:nvPr/>
            </p14:nvContentPartPr>
            <p14:xfrm>
              <a:off x="11111350" y="3694922"/>
              <a:ext cx="68760" cy="12600"/>
            </p14:xfrm>
          </p:contentPart>
        </mc:Choice>
        <mc:Fallback>
          <p:pic>
            <p:nvPicPr>
              <p:cNvPr id="174" name="Ink 173">
                <a:extLst>
                  <a:ext uri="{FF2B5EF4-FFF2-40B4-BE49-F238E27FC236}">
                    <a16:creationId xmlns:a16="http://schemas.microsoft.com/office/drawing/2014/main" id="{409CBF85-F7FC-723F-2085-14FFB6F6219A}"/>
                  </a:ext>
                </a:extLst>
              </p:cNvPr>
              <p:cNvPicPr/>
              <p:nvPr/>
            </p:nvPicPr>
            <p:blipFill>
              <a:blip r:embed="rId261"/>
              <a:stretch>
                <a:fillRect/>
              </a:stretch>
            </p:blipFill>
            <p:spPr>
              <a:xfrm>
                <a:off x="11102710" y="3685922"/>
                <a:ext cx="8640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2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CFF7819B-3C91-454A-362E-47B2BDAB9094}"/>
                  </a:ext>
                </a:extLst>
              </p14:cNvPr>
              <p14:cNvContentPartPr/>
              <p14:nvPr/>
            </p14:nvContentPartPr>
            <p14:xfrm>
              <a:off x="9355990" y="3116762"/>
              <a:ext cx="14040" cy="90720"/>
            </p14:xfrm>
          </p:contentPart>
        </mc:Choice>
        <mc:Fallback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CFF7819B-3C91-454A-362E-47B2BDAB9094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9347350" y="3108122"/>
                <a:ext cx="31680" cy="10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4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8779D881-0886-5B91-799D-FB714B18609C}"/>
                  </a:ext>
                </a:extLst>
              </p14:cNvPr>
              <p14:cNvContentPartPr/>
              <p14:nvPr/>
            </p14:nvContentPartPr>
            <p14:xfrm>
              <a:off x="9417910" y="3115682"/>
              <a:ext cx="103320" cy="53640"/>
            </p14:xfrm>
          </p:contentPart>
        </mc:Choice>
        <mc:Fallback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8779D881-0886-5B91-799D-FB714B18609C}"/>
                  </a:ext>
                </a:extLst>
              </p:cNvPr>
              <p:cNvPicPr/>
              <p:nvPr/>
            </p:nvPicPr>
            <p:blipFill>
              <a:blip r:embed="rId265"/>
              <a:stretch>
                <a:fillRect/>
              </a:stretch>
            </p:blipFill>
            <p:spPr>
              <a:xfrm>
                <a:off x="9409270" y="3107042"/>
                <a:ext cx="12096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6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C152A8C6-1EF4-7517-BACC-641FED6EF4E8}"/>
                  </a:ext>
                </a:extLst>
              </p14:cNvPr>
              <p14:cNvContentPartPr/>
              <p14:nvPr/>
            </p14:nvContentPartPr>
            <p14:xfrm>
              <a:off x="9601870" y="3131162"/>
              <a:ext cx="42120" cy="55080"/>
            </p14:xfrm>
          </p:contentPart>
        </mc:Choice>
        <mc:Fallback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C152A8C6-1EF4-7517-BACC-641FED6EF4E8}"/>
                  </a:ext>
                </a:extLst>
              </p:cNvPr>
              <p:cNvPicPr/>
              <p:nvPr/>
            </p:nvPicPr>
            <p:blipFill>
              <a:blip r:embed="rId267"/>
              <a:stretch>
                <a:fillRect/>
              </a:stretch>
            </p:blipFill>
            <p:spPr>
              <a:xfrm>
                <a:off x="9592870" y="3122162"/>
                <a:ext cx="5976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8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CE7F3F96-286D-571B-8E1E-56F7020B8547}"/>
                  </a:ext>
                </a:extLst>
              </p14:cNvPr>
              <p14:cNvContentPartPr/>
              <p14:nvPr/>
            </p14:nvContentPartPr>
            <p14:xfrm>
              <a:off x="9487750" y="2919482"/>
              <a:ext cx="167040" cy="83880"/>
            </p14:xfrm>
          </p:contentPart>
        </mc:Choice>
        <mc:Fallback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CE7F3F96-286D-571B-8E1E-56F7020B8547}"/>
                  </a:ext>
                </a:extLst>
              </p:cNvPr>
              <p:cNvPicPr/>
              <p:nvPr/>
            </p:nvPicPr>
            <p:blipFill>
              <a:blip r:embed="rId269"/>
              <a:stretch>
                <a:fillRect/>
              </a:stretch>
            </p:blipFill>
            <p:spPr>
              <a:xfrm>
                <a:off x="9478750" y="2910482"/>
                <a:ext cx="184680" cy="10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0">
            <p14:nvContentPartPr>
              <p14:cNvPr id="180" name="Ink 179">
                <a:extLst>
                  <a:ext uri="{FF2B5EF4-FFF2-40B4-BE49-F238E27FC236}">
                    <a16:creationId xmlns:a16="http://schemas.microsoft.com/office/drawing/2014/main" id="{9197D90B-CBA2-1FDD-BB2E-D3CC2D0A9A80}"/>
                  </a:ext>
                </a:extLst>
              </p14:cNvPr>
              <p14:cNvContentPartPr/>
              <p14:nvPr/>
            </p14:nvContentPartPr>
            <p14:xfrm>
              <a:off x="9740110" y="2771162"/>
              <a:ext cx="157320" cy="160200"/>
            </p14:xfrm>
          </p:contentPart>
        </mc:Choice>
        <mc:Fallback>
          <p:pic>
            <p:nvPicPr>
              <p:cNvPr id="180" name="Ink 179">
                <a:extLst>
                  <a:ext uri="{FF2B5EF4-FFF2-40B4-BE49-F238E27FC236}">
                    <a16:creationId xmlns:a16="http://schemas.microsoft.com/office/drawing/2014/main" id="{9197D90B-CBA2-1FDD-BB2E-D3CC2D0A9A80}"/>
                  </a:ext>
                </a:extLst>
              </p:cNvPr>
              <p:cNvPicPr/>
              <p:nvPr/>
            </p:nvPicPr>
            <p:blipFill>
              <a:blip r:embed="rId271"/>
              <a:stretch>
                <a:fillRect/>
              </a:stretch>
            </p:blipFill>
            <p:spPr>
              <a:xfrm>
                <a:off x="9731110" y="2762162"/>
                <a:ext cx="17496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2">
            <p14:nvContentPartPr>
              <p14:cNvPr id="181" name="Ink 180">
                <a:extLst>
                  <a:ext uri="{FF2B5EF4-FFF2-40B4-BE49-F238E27FC236}">
                    <a16:creationId xmlns:a16="http://schemas.microsoft.com/office/drawing/2014/main" id="{829D37C5-5359-6A40-E33C-17F707C9BF00}"/>
                  </a:ext>
                </a:extLst>
              </p14:cNvPr>
              <p14:cNvContentPartPr/>
              <p14:nvPr/>
            </p14:nvContentPartPr>
            <p14:xfrm>
              <a:off x="9950710" y="2775122"/>
              <a:ext cx="51840" cy="22680"/>
            </p14:xfrm>
          </p:contentPart>
        </mc:Choice>
        <mc:Fallback>
          <p:pic>
            <p:nvPicPr>
              <p:cNvPr id="181" name="Ink 180">
                <a:extLst>
                  <a:ext uri="{FF2B5EF4-FFF2-40B4-BE49-F238E27FC236}">
                    <a16:creationId xmlns:a16="http://schemas.microsoft.com/office/drawing/2014/main" id="{829D37C5-5359-6A40-E33C-17F707C9BF00}"/>
                  </a:ext>
                </a:extLst>
              </p:cNvPr>
              <p:cNvPicPr/>
              <p:nvPr/>
            </p:nvPicPr>
            <p:blipFill>
              <a:blip r:embed="rId273"/>
              <a:stretch>
                <a:fillRect/>
              </a:stretch>
            </p:blipFill>
            <p:spPr>
              <a:xfrm>
                <a:off x="9941710" y="2766482"/>
                <a:ext cx="6948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4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6B57B6DC-DC1B-585F-413C-50D0E8D28199}"/>
                  </a:ext>
                </a:extLst>
              </p14:cNvPr>
              <p14:cNvContentPartPr/>
              <p14:nvPr/>
            </p14:nvContentPartPr>
            <p14:xfrm>
              <a:off x="10080670" y="2602322"/>
              <a:ext cx="105840" cy="186840"/>
            </p14:xfrm>
          </p:contentPart>
        </mc:Choice>
        <mc:Fallback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6B57B6DC-DC1B-585F-413C-50D0E8D28199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10071670" y="2593682"/>
                <a:ext cx="12348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6">
            <p14:nvContentPartPr>
              <p14:cNvPr id="183" name="Ink 182">
                <a:extLst>
                  <a:ext uri="{FF2B5EF4-FFF2-40B4-BE49-F238E27FC236}">
                    <a16:creationId xmlns:a16="http://schemas.microsoft.com/office/drawing/2014/main" id="{0D8C9435-64D3-258A-A893-AB56255CC1EF}"/>
                  </a:ext>
                </a:extLst>
              </p14:cNvPr>
              <p14:cNvContentPartPr/>
              <p14:nvPr/>
            </p14:nvContentPartPr>
            <p14:xfrm>
              <a:off x="10241950" y="2559122"/>
              <a:ext cx="387360" cy="172080"/>
            </p14:xfrm>
          </p:contentPart>
        </mc:Choice>
        <mc:Fallback>
          <p:pic>
            <p:nvPicPr>
              <p:cNvPr id="183" name="Ink 182">
                <a:extLst>
                  <a:ext uri="{FF2B5EF4-FFF2-40B4-BE49-F238E27FC236}">
                    <a16:creationId xmlns:a16="http://schemas.microsoft.com/office/drawing/2014/main" id="{0D8C9435-64D3-258A-A893-AB56255CC1EF}"/>
                  </a:ext>
                </a:extLst>
              </p:cNvPr>
              <p:cNvPicPr/>
              <p:nvPr/>
            </p:nvPicPr>
            <p:blipFill>
              <a:blip r:embed="rId277"/>
              <a:stretch>
                <a:fillRect/>
              </a:stretch>
            </p:blipFill>
            <p:spPr>
              <a:xfrm>
                <a:off x="10233310" y="2550482"/>
                <a:ext cx="40500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78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BDA72DBF-AB6B-6FB5-A9F1-E0D4626C5476}"/>
                  </a:ext>
                </a:extLst>
              </p14:cNvPr>
              <p14:cNvContentPartPr/>
              <p14:nvPr/>
            </p14:nvContentPartPr>
            <p14:xfrm>
              <a:off x="9943510" y="3017042"/>
              <a:ext cx="205200" cy="246240"/>
            </p14:xfrm>
          </p:contentPart>
        </mc:Choice>
        <mc:Fallback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BDA72DBF-AB6B-6FB5-A9F1-E0D4626C5476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9934870" y="3008402"/>
                <a:ext cx="222840" cy="26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0">
            <p14:nvContentPartPr>
              <p14:cNvPr id="167" name="Ink 166">
                <a:extLst>
                  <a:ext uri="{FF2B5EF4-FFF2-40B4-BE49-F238E27FC236}">
                    <a16:creationId xmlns:a16="http://schemas.microsoft.com/office/drawing/2014/main" id="{6D675607-1A30-B942-0982-A4137D5CFE6B}"/>
                  </a:ext>
                </a:extLst>
              </p14:cNvPr>
              <p14:cNvContentPartPr/>
              <p14:nvPr/>
            </p14:nvContentPartPr>
            <p14:xfrm>
              <a:off x="9873670" y="3063482"/>
              <a:ext cx="281520" cy="177840"/>
            </p14:xfrm>
          </p:contentPart>
        </mc:Choice>
        <mc:Fallback>
          <p:pic>
            <p:nvPicPr>
              <p:cNvPr id="167" name="Ink 166">
                <a:extLst>
                  <a:ext uri="{FF2B5EF4-FFF2-40B4-BE49-F238E27FC236}">
                    <a16:creationId xmlns:a16="http://schemas.microsoft.com/office/drawing/2014/main" id="{6D675607-1A30-B942-0982-A4137D5CFE6B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9864670" y="3054482"/>
                <a:ext cx="29916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2">
            <p14:nvContentPartPr>
              <p14:cNvPr id="169" name="Ink 168">
                <a:extLst>
                  <a:ext uri="{FF2B5EF4-FFF2-40B4-BE49-F238E27FC236}">
                    <a16:creationId xmlns:a16="http://schemas.microsoft.com/office/drawing/2014/main" id="{EEF6CA19-6FA9-6876-5C6D-10D13C4BD461}"/>
                  </a:ext>
                </a:extLst>
              </p14:cNvPr>
              <p14:cNvContentPartPr/>
              <p14:nvPr/>
            </p14:nvContentPartPr>
            <p14:xfrm>
              <a:off x="10067350" y="3457322"/>
              <a:ext cx="29880" cy="256680"/>
            </p14:xfrm>
          </p:contentPart>
        </mc:Choice>
        <mc:Fallback>
          <p:pic>
            <p:nvPicPr>
              <p:cNvPr id="169" name="Ink 168">
                <a:extLst>
                  <a:ext uri="{FF2B5EF4-FFF2-40B4-BE49-F238E27FC236}">
                    <a16:creationId xmlns:a16="http://schemas.microsoft.com/office/drawing/2014/main" id="{EEF6CA19-6FA9-6876-5C6D-10D13C4BD461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10058710" y="3448682"/>
                <a:ext cx="47520" cy="27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4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6649F970-337B-1B73-4A63-4A1E834B77F3}"/>
                  </a:ext>
                </a:extLst>
              </p14:cNvPr>
              <p14:cNvContentPartPr/>
              <p14:nvPr/>
            </p14:nvContentPartPr>
            <p14:xfrm>
              <a:off x="10024510" y="3428522"/>
              <a:ext cx="129240" cy="123480"/>
            </p14:xfrm>
          </p:contentPart>
        </mc:Choice>
        <mc:Fallback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6649F970-337B-1B73-4A63-4A1E834B77F3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10015870" y="3419522"/>
                <a:ext cx="146880" cy="14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6">
            <p14:nvContentPartPr>
              <p14:cNvPr id="187" name="Ink 186">
                <a:extLst>
                  <a:ext uri="{FF2B5EF4-FFF2-40B4-BE49-F238E27FC236}">
                    <a16:creationId xmlns:a16="http://schemas.microsoft.com/office/drawing/2014/main" id="{E6A1B277-2A23-88F6-50FB-DBDEE3A467CE}"/>
                  </a:ext>
                </a:extLst>
              </p14:cNvPr>
              <p14:cNvContentPartPr/>
              <p14:nvPr/>
            </p14:nvContentPartPr>
            <p14:xfrm>
              <a:off x="11088670" y="3296762"/>
              <a:ext cx="182880" cy="290520"/>
            </p14:xfrm>
          </p:contentPart>
        </mc:Choice>
        <mc:Fallback>
          <p:pic>
            <p:nvPicPr>
              <p:cNvPr id="187" name="Ink 186">
                <a:extLst>
                  <a:ext uri="{FF2B5EF4-FFF2-40B4-BE49-F238E27FC236}">
                    <a16:creationId xmlns:a16="http://schemas.microsoft.com/office/drawing/2014/main" id="{E6A1B277-2A23-88F6-50FB-DBDEE3A467CE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11079670" y="3287762"/>
                <a:ext cx="200520" cy="308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8">
            <p14:nvContentPartPr>
              <p14:cNvPr id="188" name="Ink 187">
                <a:extLst>
                  <a:ext uri="{FF2B5EF4-FFF2-40B4-BE49-F238E27FC236}">
                    <a16:creationId xmlns:a16="http://schemas.microsoft.com/office/drawing/2014/main" id="{D99BBEBF-82E9-ABF4-5E3E-B5BE9C6A3B80}"/>
                  </a:ext>
                </a:extLst>
              </p14:cNvPr>
              <p14:cNvContentPartPr/>
              <p14:nvPr/>
            </p14:nvContentPartPr>
            <p14:xfrm>
              <a:off x="11385310" y="3009122"/>
              <a:ext cx="183240" cy="172080"/>
            </p14:xfrm>
          </p:contentPart>
        </mc:Choice>
        <mc:Fallback>
          <p:pic>
            <p:nvPicPr>
              <p:cNvPr id="188" name="Ink 187">
                <a:extLst>
                  <a:ext uri="{FF2B5EF4-FFF2-40B4-BE49-F238E27FC236}">
                    <a16:creationId xmlns:a16="http://schemas.microsoft.com/office/drawing/2014/main" id="{D99BBEBF-82E9-ABF4-5E3E-B5BE9C6A3B80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11376670" y="3000122"/>
                <a:ext cx="2008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0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ED55A4D1-D01D-3028-21F6-5BBBA01566DB}"/>
                  </a:ext>
                </a:extLst>
              </p14:cNvPr>
              <p14:cNvContentPartPr/>
              <p14:nvPr/>
            </p14:nvContentPartPr>
            <p14:xfrm>
              <a:off x="11360470" y="3719402"/>
              <a:ext cx="133200" cy="12600"/>
            </p14:xfrm>
          </p:contentPart>
        </mc:Choice>
        <mc:Fallback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ED55A4D1-D01D-3028-21F6-5BBBA01566DB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11351830" y="3710762"/>
                <a:ext cx="150840" cy="3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2">
            <p14:nvContentPartPr>
              <p14:cNvPr id="190" name="Ink 189">
                <a:extLst>
                  <a:ext uri="{FF2B5EF4-FFF2-40B4-BE49-F238E27FC236}">
                    <a16:creationId xmlns:a16="http://schemas.microsoft.com/office/drawing/2014/main" id="{008366E6-0740-AF71-992E-95F93E96C87C}"/>
                  </a:ext>
                </a:extLst>
              </p14:cNvPr>
              <p14:cNvContentPartPr/>
              <p14:nvPr/>
            </p14:nvContentPartPr>
            <p14:xfrm>
              <a:off x="11653870" y="3598442"/>
              <a:ext cx="25200" cy="135000"/>
            </p14:xfrm>
          </p:contentPart>
        </mc:Choice>
        <mc:Fallback>
          <p:pic>
            <p:nvPicPr>
              <p:cNvPr id="190" name="Ink 189">
                <a:extLst>
                  <a:ext uri="{FF2B5EF4-FFF2-40B4-BE49-F238E27FC236}">
                    <a16:creationId xmlns:a16="http://schemas.microsoft.com/office/drawing/2014/main" id="{008366E6-0740-AF71-992E-95F93E96C87C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11644870" y="3589442"/>
                <a:ext cx="4284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94">
            <p14:nvContentPartPr>
              <p14:cNvPr id="191" name="Ink 190">
                <a:extLst>
                  <a:ext uri="{FF2B5EF4-FFF2-40B4-BE49-F238E27FC236}">
                    <a16:creationId xmlns:a16="http://schemas.microsoft.com/office/drawing/2014/main" id="{76AAAEB8-3962-AD1C-1590-D94640C271C1}"/>
                  </a:ext>
                </a:extLst>
              </p14:cNvPr>
              <p14:cNvContentPartPr/>
              <p14:nvPr/>
            </p14:nvContentPartPr>
            <p14:xfrm>
              <a:off x="11647750" y="3499442"/>
              <a:ext cx="153360" cy="187200"/>
            </p14:xfrm>
          </p:contentPart>
        </mc:Choice>
        <mc:Fallback>
          <p:pic>
            <p:nvPicPr>
              <p:cNvPr id="191" name="Ink 190">
                <a:extLst>
                  <a:ext uri="{FF2B5EF4-FFF2-40B4-BE49-F238E27FC236}">
                    <a16:creationId xmlns:a16="http://schemas.microsoft.com/office/drawing/2014/main" id="{76AAAEB8-3962-AD1C-1590-D94640C271C1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11639110" y="3490802"/>
                <a:ext cx="171000" cy="204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2" name="Group 201">
            <a:extLst>
              <a:ext uri="{FF2B5EF4-FFF2-40B4-BE49-F238E27FC236}">
                <a16:creationId xmlns:a16="http://schemas.microsoft.com/office/drawing/2014/main" id="{89D44738-9C0C-7BCB-46AF-082F4070099C}"/>
              </a:ext>
            </a:extLst>
          </p:cNvPr>
          <p:cNvGrpSpPr/>
          <p:nvPr/>
        </p:nvGrpSpPr>
        <p:grpSpPr>
          <a:xfrm>
            <a:off x="11174710" y="3891842"/>
            <a:ext cx="579240" cy="410760"/>
            <a:chOff x="11174710" y="3891842"/>
            <a:chExt cx="579240" cy="410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6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B7EE32D-5723-665C-D572-63CA6550F7A7}"/>
                    </a:ext>
                  </a:extLst>
                </p14:cNvPr>
                <p14:cNvContentPartPr/>
                <p14:nvPr/>
              </p14:nvContentPartPr>
              <p14:xfrm>
                <a:off x="11174710" y="3967442"/>
                <a:ext cx="215280" cy="156600"/>
              </p14:xfrm>
            </p:contentPart>
          </mc:Choice>
          <mc:Fallback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B7EE32D-5723-665C-D572-63CA6550F7A7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11165710" y="3958802"/>
                  <a:ext cx="23292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18574E43-2B72-A6E3-BD91-00EB1C1FC5D0}"/>
                    </a:ext>
                  </a:extLst>
                </p14:cNvPr>
                <p14:cNvContentPartPr/>
                <p14:nvPr/>
              </p14:nvContentPartPr>
              <p14:xfrm>
                <a:off x="11616430" y="4090922"/>
                <a:ext cx="27360" cy="11880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18574E43-2B72-A6E3-BD91-00EB1C1FC5D0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11607790" y="4081922"/>
                  <a:ext cx="4500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81974DB-8AB5-F113-EFC3-5F582A2436C1}"/>
                    </a:ext>
                  </a:extLst>
                </p14:cNvPr>
                <p14:cNvContentPartPr/>
                <p14:nvPr/>
              </p14:nvContentPartPr>
              <p14:xfrm>
                <a:off x="11601310" y="3987242"/>
                <a:ext cx="152640" cy="95040"/>
              </p14:xfrm>
            </p:contentPart>
          </mc:Choice>
          <mc:Fallback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81974DB-8AB5-F113-EFC3-5F582A2436C1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1592310" y="3978602"/>
                  <a:ext cx="1702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1BA2FEB2-C4F6-36A2-AF00-D46451236DA8}"/>
                    </a:ext>
                  </a:extLst>
                </p14:cNvPr>
                <p14:cNvContentPartPr/>
                <p14:nvPr/>
              </p14:nvContentPartPr>
              <p14:xfrm>
                <a:off x="11605990" y="4126922"/>
                <a:ext cx="97560" cy="2952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1BA2FEB2-C4F6-36A2-AF00-D46451236DA8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1597350" y="4118282"/>
                  <a:ext cx="11520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CA88496-D8AB-2DDD-BD62-A93751F4BD33}"/>
                    </a:ext>
                  </a:extLst>
                </p14:cNvPr>
                <p14:cNvContentPartPr/>
                <p14:nvPr/>
              </p14:nvContentPartPr>
              <p14:xfrm>
                <a:off x="11623270" y="4194962"/>
                <a:ext cx="23400" cy="10764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CA88496-D8AB-2DDD-BD62-A93751F4BD33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1614270" y="4185962"/>
                  <a:ext cx="4104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D1B3B9A1-6B3F-A828-DAD2-8670381916E4}"/>
                    </a:ext>
                  </a:extLst>
                </p14:cNvPr>
                <p14:cNvContentPartPr/>
                <p14:nvPr/>
              </p14:nvContentPartPr>
              <p14:xfrm>
                <a:off x="11393950" y="3891842"/>
                <a:ext cx="79920" cy="16020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D1B3B9A1-6B3F-A828-DAD2-8670381916E4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1384950" y="3882842"/>
                  <a:ext cx="975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6ED6B0A5-FA50-8E97-0B05-E68D5A4953AD}"/>
                    </a:ext>
                  </a:extLst>
                </p14:cNvPr>
                <p14:cNvContentPartPr/>
                <p14:nvPr/>
              </p14:nvContentPartPr>
              <p14:xfrm>
                <a:off x="11542990" y="3907682"/>
                <a:ext cx="64080" cy="1188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6ED6B0A5-FA50-8E97-0B05-E68D5A4953AD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1534350" y="3898682"/>
                  <a:ext cx="81720" cy="2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0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13D80E2C-9DB1-7E57-EE5D-E069788D01C5}"/>
                  </a:ext>
                </a:extLst>
              </p14:cNvPr>
              <p14:cNvContentPartPr/>
              <p14:nvPr/>
            </p14:nvContentPartPr>
            <p14:xfrm>
              <a:off x="11698150" y="4335362"/>
              <a:ext cx="138960" cy="43560"/>
            </p14:xfrm>
          </p:contentPart>
        </mc:Choice>
        <mc:Fallback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13D80E2C-9DB1-7E57-EE5D-E069788D01C5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11689510" y="4326362"/>
                <a:ext cx="156600" cy="61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16" name="Group 215">
            <a:extLst>
              <a:ext uri="{FF2B5EF4-FFF2-40B4-BE49-F238E27FC236}">
                <a16:creationId xmlns:a16="http://schemas.microsoft.com/office/drawing/2014/main" id="{0A683506-5F32-0E97-3DF7-705101E54463}"/>
              </a:ext>
            </a:extLst>
          </p:cNvPr>
          <p:cNvGrpSpPr/>
          <p:nvPr/>
        </p:nvGrpSpPr>
        <p:grpSpPr>
          <a:xfrm>
            <a:off x="6549070" y="3326282"/>
            <a:ext cx="611280" cy="314640"/>
            <a:chOff x="6549070" y="3326282"/>
            <a:chExt cx="611280" cy="31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FBEF21AD-1A5B-120E-6673-38D82624E2AA}"/>
                    </a:ext>
                  </a:extLst>
                </p14:cNvPr>
                <p14:cNvContentPartPr/>
                <p14:nvPr/>
              </p14:nvContentPartPr>
              <p14:xfrm>
                <a:off x="6549070" y="3438242"/>
                <a:ext cx="197280" cy="178200"/>
              </p14:xfrm>
            </p:contentPart>
          </mc:Choice>
          <mc:Fallback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FBEF21AD-1A5B-120E-6673-38D82624E2AA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6540430" y="3429242"/>
                  <a:ext cx="21492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408723DD-CBE1-9D4C-BF80-D41514603502}"/>
                    </a:ext>
                  </a:extLst>
                </p14:cNvPr>
                <p14:cNvContentPartPr/>
                <p14:nvPr/>
              </p14:nvContentPartPr>
              <p14:xfrm>
                <a:off x="6841030" y="3469202"/>
                <a:ext cx="115920" cy="1908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408723DD-CBE1-9D4C-BF80-D41514603502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6832390" y="3460202"/>
                  <a:ext cx="1335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A32EE268-2347-EAD9-7194-DCE0149A7FDE}"/>
                    </a:ext>
                  </a:extLst>
                </p14:cNvPr>
                <p14:cNvContentPartPr/>
                <p14:nvPr/>
              </p14:nvContentPartPr>
              <p14:xfrm>
                <a:off x="6858310" y="3553442"/>
                <a:ext cx="151200" cy="3276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A32EE268-2347-EAD9-7194-DCE0149A7FDE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6849310" y="3544442"/>
                  <a:ext cx="1688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E52DCB8-C64C-DFB2-D111-B3C8D06549E6}"/>
                    </a:ext>
                  </a:extLst>
                </p14:cNvPr>
                <p14:cNvContentPartPr/>
                <p14:nvPr/>
              </p14:nvContentPartPr>
              <p14:xfrm>
                <a:off x="7021030" y="3326282"/>
                <a:ext cx="139320" cy="31464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E52DCB8-C64C-DFB2-D111-B3C8D06549E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012030" y="3317642"/>
                  <a:ext cx="156960" cy="332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2" name="Group 231">
            <a:extLst>
              <a:ext uri="{FF2B5EF4-FFF2-40B4-BE49-F238E27FC236}">
                <a16:creationId xmlns:a16="http://schemas.microsoft.com/office/drawing/2014/main" id="{C836FB76-06C0-512F-09FF-A53697AF4428}"/>
              </a:ext>
            </a:extLst>
          </p:cNvPr>
          <p:cNvGrpSpPr/>
          <p:nvPr/>
        </p:nvGrpSpPr>
        <p:grpSpPr>
          <a:xfrm>
            <a:off x="6509470" y="3940442"/>
            <a:ext cx="517680" cy="223200"/>
            <a:chOff x="6509470" y="3940442"/>
            <a:chExt cx="517680" cy="223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B7E53FCA-78DB-5A71-7C1A-D54943C58FD5}"/>
                    </a:ext>
                  </a:extLst>
                </p14:cNvPr>
                <p14:cNvContentPartPr/>
                <p14:nvPr/>
              </p14:nvContentPartPr>
              <p14:xfrm>
                <a:off x="6509470" y="4017842"/>
                <a:ext cx="142560" cy="145800"/>
              </p14:xfrm>
            </p:contentPart>
          </mc:Choice>
          <mc:Fallback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B7E53FCA-78DB-5A71-7C1A-D54943C58FD5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6500830" y="4008842"/>
                  <a:ext cx="1602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4734502F-EC60-0179-AEDB-F1D4175C154F}"/>
                    </a:ext>
                  </a:extLst>
                </p14:cNvPr>
                <p14:cNvContentPartPr/>
                <p14:nvPr/>
              </p14:nvContentPartPr>
              <p14:xfrm>
                <a:off x="6699190" y="4067882"/>
                <a:ext cx="99360" cy="26640"/>
              </p14:xfrm>
            </p:contentPart>
          </mc:Choice>
          <mc:Fallback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4734502F-EC60-0179-AEDB-F1D4175C154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6690190" y="4058882"/>
                  <a:ext cx="11700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4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28417A74-09D8-E640-4DDC-B27733BAEAC0}"/>
                    </a:ext>
                  </a:extLst>
                </p14:cNvPr>
                <p14:cNvContentPartPr/>
                <p14:nvPr/>
              </p14:nvContentPartPr>
              <p14:xfrm>
                <a:off x="6739150" y="4128002"/>
                <a:ext cx="95760" cy="25560"/>
              </p14:xfrm>
            </p:contentPart>
          </mc:Choice>
          <mc:Fallback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28417A74-09D8-E640-4DDC-B27733BAEAC0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730510" y="4119362"/>
                  <a:ext cx="11340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6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D96C6DA9-AADF-C230-EB72-E83838D37696}"/>
                    </a:ext>
                  </a:extLst>
                </p14:cNvPr>
                <p14:cNvContentPartPr/>
                <p14:nvPr/>
              </p14:nvContentPartPr>
              <p14:xfrm>
                <a:off x="6921670" y="3940442"/>
                <a:ext cx="105480" cy="21708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D96C6DA9-AADF-C230-EB72-E83838D37696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913030" y="3931802"/>
                  <a:ext cx="123120" cy="234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28">
            <p14:nvContentPartPr>
              <p14:cNvPr id="247" name="Ink 246">
                <a:extLst>
                  <a:ext uri="{FF2B5EF4-FFF2-40B4-BE49-F238E27FC236}">
                    <a16:creationId xmlns:a16="http://schemas.microsoft.com/office/drawing/2014/main" id="{35841500-83F9-5C6F-EE29-02E4D6EA82C8}"/>
                  </a:ext>
                </a:extLst>
              </p14:cNvPr>
              <p14:cNvContentPartPr/>
              <p14:nvPr/>
            </p14:nvContentPartPr>
            <p14:xfrm>
              <a:off x="6311830" y="4329962"/>
              <a:ext cx="79200" cy="37800"/>
            </p14:xfrm>
          </p:contentPart>
        </mc:Choice>
        <mc:Fallback>
          <p:pic>
            <p:nvPicPr>
              <p:cNvPr id="247" name="Ink 246">
                <a:extLst>
                  <a:ext uri="{FF2B5EF4-FFF2-40B4-BE49-F238E27FC236}">
                    <a16:creationId xmlns:a16="http://schemas.microsoft.com/office/drawing/2014/main" id="{35841500-83F9-5C6F-EE29-02E4D6EA82C8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6303190" y="4320962"/>
                <a:ext cx="96840" cy="5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252" name="Group 251">
            <a:extLst>
              <a:ext uri="{FF2B5EF4-FFF2-40B4-BE49-F238E27FC236}">
                <a16:creationId xmlns:a16="http://schemas.microsoft.com/office/drawing/2014/main" id="{6A070D41-4BC1-0ADD-23CA-04DDEC82E793}"/>
              </a:ext>
            </a:extLst>
          </p:cNvPr>
          <p:cNvGrpSpPr/>
          <p:nvPr/>
        </p:nvGrpSpPr>
        <p:grpSpPr>
          <a:xfrm>
            <a:off x="6781270" y="6288002"/>
            <a:ext cx="366480" cy="86760"/>
            <a:chOff x="6781270" y="6288002"/>
            <a:chExt cx="366480" cy="86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1EA2706F-EC0A-0E4B-2E4E-06A5E76A0A8F}"/>
                    </a:ext>
                  </a:extLst>
                </p14:cNvPr>
                <p14:cNvContentPartPr/>
                <p14:nvPr/>
              </p14:nvContentPartPr>
              <p14:xfrm>
                <a:off x="6781270" y="6310322"/>
                <a:ext cx="20520" cy="64440"/>
              </p14:xfrm>
            </p:contentPart>
          </mc:Choice>
          <mc:Fallback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1EA2706F-EC0A-0E4B-2E4E-06A5E76A0A8F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772630" y="6301682"/>
                  <a:ext cx="3816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6B61C4F4-66DA-23DE-CA62-F83AF3275F5D}"/>
                    </a:ext>
                  </a:extLst>
                </p14:cNvPr>
                <p14:cNvContentPartPr/>
                <p14:nvPr/>
              </p14:nvContentPartPr>
              <p14:xfrm>
                <a:off x="6852550" y="6306002"/>
                <a:ext cx="3600" cy="48240"/>
              </p14:xfrm>
            </p:contentPart>
          </mc:Choice>
          <mc:Fallback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6B61C4F4-66DA-23DE-CA62-F83AF3275F5D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6843910" y="6297362"/>
                  <a:ext cx="212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D507365B-B565-F119-CF6B-98056C07B04F}"/>
                    </a:ext>
                  </a:extLst>
                </p14:cNvPr>
                <p14:cNvContentPartPr/>
                <p14:nvPr/>
              </p14:nvContentPartPr>
              <p14:xfrm>
                <a:off x="6931750" y="6288002"/>
                <a:ext cx="80280" cy="67320"/>
              </p14:xfrm>
            </p:contentPart>
          </mc:Choice>
          <mc:Fallback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D507365B-B565-F119-CF6B-98056C07B04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6922750" y="6279362"/>
                  <a:ext cx="979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3E0EFA7D-EFC7-1F73-4D65-7EFD77786968}"/>
                    </a:ext>
                  </a:extLst>
                </p14:cNvPr>
                <p14:cNvContentPartPr/>
                <p14:nvPr/>
              </p14:nvContentPartPr>
              <p14:xfrm>
                <a:off x="7055230" y="6298442"/>
                <a:ext cx="92520" cy="39960"/>
              </p14:xfrm>
            </p:contentPart>
          </mc:Choice>
          <mc:Fallback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3E0EFA7D-EFC7-1F73-4D65-7EFD77786968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046230" y="6289802"/>
                  <a:ext cx="110160" cy="57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5E4C9699-7595-684E-9E88-7697B3D157DB}"/>
              </a:ext>
            </a:extLst>
          </p:cNvPr>
          <p:cNvGrpSpPr/>
          <p:nvPr/>
        </p:nvGrpSpPr>
        <p:grpSpPr>
          <a:xfrm>
            <a:off x="7184830" y="5927642"/>
            <a:ext cx="709920" cy="590040"/>
            <a:chOff x="7184830" y="5927642"/>
            <a:chExt cx="709920" cy="590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38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CC8CEDB6-E267-1DA5-AAA5-3385A19F3CAA}"/>
                    </a:ext>
                  </a:extLst>
                </p14:cNvPr>
                <p14:cNvContentPartPr/>
                <p14:nvPr/>
              </p14:nvContentPartPr>
              <p14:xfrm>
                <a:off x="7184830" y="6156962"/>
                <a:ext cx="709920" cy="360720"/>
              </p14:xfrm>
            </p:contentPart>
          </mc:Choice>
          <mc:Fallback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CC8CEDB6-E267-1DA5-AAA5-3385A19F3CA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176190" y="6148322"/>
                  <a:ext cx="72756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0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1DFDA001-C21B-CF6D-2ADA-78A9F1490C35}"/>
                    </a:ext>
                  </a:extLst>
                </p14:cNvPr>
                <p14:cNvContentPartPr/>
                <p14:nvPr/>
              </p14:nvContentPartPr>
              <p14:xfrm>
                <a:off x="7253590" y="6052562"/>
                <a:ext cx="58320" cy="129600"/>
              </p14:xfrm>
            </p:contentPart>
          </mc:Choice>
          <mc:Fallback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1DFDA001-C21B-CF6D-2ADA-78A9F1490C35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244950" y="6043562"/>
                  <a:ext cx="7596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755C7CF0-A226-8827-5AB4-CEB89E8682C9}"/>
                    </a:ext>
                  </a:extLst>
                </p14:cNvPr>
                <p14:cNvContentPartPr/>
                <p14:nvPr/>
              </p14:nvContentPartPr>
              <p14:xfrm>
                <a:off x="7267270" y="5927642"/>
                <a:ext cx="110160" cy="186480"/>
              </p14:xfrm>
            </p:contentPart>
          </mc:Choice>
          <mc:Fallback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755C7CF0-A226-8827-5AB4-CEB89E8682C9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258270" y="5919002"/>
                  <a:ext cx="1278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C86C9763-00D6-9463-C34B-28F8C4FF8B38}"/>
                    </a:ext>
                  </a:extLst>
                </p14:cNvPr>
                <p14:cNvContentPartPr/>
                <p14:nvPr/>
              </p14:nvContentPartPr>
              <p14:xfrm>
                <a:off x="7359430" y="5995322"/>
                <a:ext cx="61920" cy="90000"/>
              </p14:xfrm>
            </p:contentPart>
          </mc:Choice>
          <mc:Fallback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C86C9763-00D6-9463-C34B-28F8C4FF8B38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350790" y="5986322"/>
                  <a:ext cx="795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3B86162D-9EF9-1FA8-75F7-7423A05392DD}"/>
                    </a:ext>
                  </a:extLst>
                </p14:cNvPr>
                <p14:cNvContentPartPr/>
                <p14:nvPr/>
              </p14:nvContentPartPr>
              <p14:xfrm>
                <a:off x="7425310" y="5961482"/>
                <a:ext cx="99000" cy="7092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3B86162D-9EF9-1FA8-75F7-7423A05392DD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416310" y="5952842"/>
                  <a:ext cx="11664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9D1FE267-66D7-23B3-1AB5-FA743EE0E63C}"/>
                    </a:ext>
                  </a:extLst>
                </p14:cNvPr>
                <p14:cNvContentPartPr/>
                <p14:nvPr/>
              </p14:nvContentPartPr>
              <p14:xfrm>
                <a:off x="7550950" y="5938442"/>
                <a:ext cx="115920" cy="57600"/>
              </p14:xfrm>
            </p:contentPart>
          </mc:Choice>
          <mc:Fallback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9D1FE267-66D7-23B3-1AB5-FA743EE0E63C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541950" y="5929442"/>
                  <a:ext cx="133560" cy="75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0">
            <p14:nvContentPartPr>
              <p14:cNvPr id="259" name="Ink 258">
                <a:extLst>
                  <a:ext uri="{FF2B5EF4-FFF2-40B4-BE49-F238E27FC236}">
                    <a16:creationId xmlns:a16="http://schemas.microsoft.com/office/drawing/2014/main" id="{1BDFF491-402C-3AA9-5687-F40A155D8310}"/>
                  </a:ext>
                </a:extLst>
              </p14:cNvPr>
              <p14:cNvContentPartPr/>
              <p14:nvPr/>
            </p14:nvContentPartPr>
            <p14:xfrm>
              <a:off x="5780110" y="6418682"/>
              <a:ext cx="308160" cy="63000"/>
            </p14:xfrm>
          </p:contentPart>
        </mc:Choice>
        <mc:Fallback>
          <p:pic>
            <p:nvPicPr>
              <p:cNvPr id="259" name="Ink 258">
                <a:extLst>
                  <a:ext uri="{FF2B5EF4-FFF2-40B4-BE49-F238E27FC236}">
                    <a16:creationId xmlns:a16="http://schemas.microsoft.com/office/drawing/2014/main" id="{1BDFF491-402C-3AA9-5687-F40A155D8310}"/>
                  </a:ext>
                </a:extLst>
              </p:cNvPr>
              <p:cNvPicPr/>
              <p:nvPr/>
            </p:nvPicPr>
            <p:blipFill>
              <a:blip r:embed="rId351"/>
              <a:stretch>
                <a:fillRect/>
              </a:stretch>
            </p:blipFill>
            <p:spPr>
              <a:xfrm>
                <a:off x="5771110" y="6409682"/>
                <a:ext cx="325800" cy="8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64" name="Group 263">
            <a:extLst>
              <a:ext uri="{FF2B5EF4-FFF2-40B4-BE49-F238E27FC236}">
                <a16:creationId xmlns:a16="http://schemas.microsoft.com/office/drawing/2014/main" id="{FC7F1693-F238-9EE1-D985-0CEF315D1E2F}"/>
              </a:ext>
            </a:extLst>
          </p:cNvPr>
          <p:cNvGrpSpPr/>
          <p:nvPr/>
        </p:nvGrpSpPr>
        <p:grpSpPr>
          <a:xfrm>
            <a:off x="5079910" y="6160562"/>
            <a:ext cx="513000" cy="491040"/>
            <a:chOff x="5079910" y="6160562"/>
            <a:chExt cx="513000" cy="491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2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4C5F6685-E276-2A3D-0644-001A86130B71}"/>
                    </a:ext>
                  </a:extLst>
                </p14:cNvPr>
                <p14:cNvContentPartPr/>
                <p14:nvPr/>
              </p14:nvContentPartPr>
              <p14:xfrm>
                <a:off x="5079910" y="6441722"/>
                <a:ext cx="200880" cy="20988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4C5F6685-E276-2A3D-0644-001A86130B71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5071270" y="6432722"/>
                  <a:ext cx="21852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4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B104EFD2-7B15-E5DF-5486-0E7658E9CDEE}"/>
                    </a:ext>
                  </a:extLst>
                </p14:cNvPr>
                <p14:cNvContentPartPr/>
                <p14:nvPr/>
              </p14:nvContentPartPr>
              <p14:xfrm>
                <a:off x="5311030" y="6198722"/>
                <a:ext cx="134280" cy="260640"/>
              </p14:xfrm>
            </p:contentPart>
          </mc:Choice>
          <mc:Fallback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B104EFD2-7B15-E5DF-5486-0E7658E9CDEE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5302030" y="6189722"/>
                  <a:ext cx="151920" cy="27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6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D1255CE1-267A-0B72-BD28-DE3C44A94EF1}"/>
                    </a:ext>
                  </a:extLst>
                </p14:cNvPr>
                <p14:cNvContentPartPr/>
                <p14:nvPr/>
              </p14:nvContentPartPr>
              <p14:xfrm>
                <a:off x="5354590" y="6261362"/>
                <a:ext cx="86400" cy="7920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D1255CE1-267A-0B72-BD28-DE3C44A94EF1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5345590" y="6252362"/>
                  <a:ext cx="10404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8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4E5F5A1A-1818-02A4-68F8-13FE0CC14A6E}"/>
                    </a:ext>
                  </a:extLst>
                </p14:cNvPr>
                <p14:cNvContentPartPr/>
                <p14:nvPr/>
              </p14:nvContentPartPr>
              <p14:xfrm>
                <a:off x="5464030" y="6160562"/>
                <a:ext cx="128880" cy="149760"/>
              </p14:xfrm>
            </p:contentPart>
          </mc:Choice>
          <mc:Fallback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4E5F5A1A-1818-02A4-68F8-13FE0CC14A6E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5455390" y="6151922"/>
                  <a:ext cx="146520" cy="16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5" name="Group 274">
            <a:extLst>
              <a:ext uri="{FF2B5EF4-FFF2-40B4-BE49-F238E27FC236}">
                <a16:creationId xmlns:a16="http://schemas.microsoft.com/office/drawing/2014/main" id="{A119D3F6-A743-3F34-F813-94BAC85E950A}"/>
              </a:ext>
            </a:extLst>
          </p:cNvPr>
          <p:cNvGrpSpPr/>
          <p:nvPr/>
        </p:nvGrpSpPr>
        <p:grpSpPr>
          <a:xfrm>
            <a:off x="6586510" y="6615602"/>
            <a:ext cx="1011240" cy="245880"/>
            <a:chOff x="6586510" y="6615602"/>
            <a:chExt cx="1011240" cy="2458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DDB9D1BA-3EDD-A220-3B9D-AC084A3D56FF}"/>
                    </a:ext>
                  </a:extLst>
                </p14:cNvPr>
                <p14:cNvContentPartPr/>
                <p14:nvPr/>
              </p14:nvContentPartPr>
              <p14:xfrm>
                <a:off x="6586510" y="6702002"/>
                <a:ext cx="124200" cy="117000"/>
              </p14:xfrm>
            </p:contentPart>
          </mc:Choice>
          <mc:Fallback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DDB9D1BA-3EDD-A220-3B9D-AC084A3D56FF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6577510" y="6693362"/>
                  <a:ext cx="14184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B93BCEA8-C97A-E2A1-A756-45F8B87999EB}"/>
                    </a:ext>
                  </a:extLst>
                </p14:cNvPr>
                <p14:cNvContentPartPr/>
                <p14:nvPr/>
              </p14:nvContentPartPr>
              <p14:xfrm>
                <a:off x="6763270" y="6636482"/>
                <a:ext cx="89280" cy="151920"/>
              </p14:xfrm>
            </p:contentPart>
          </mc:Choice>
          <mc:Fallback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B93BCEA8-C97A-E2A1-A756-45F8B87999EB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6754270" y="6627842"/>
                  <a:ext cx="1069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D4FA0430-D82F-A5B8-3157-4792962C3C6B}"/>
                    </a:ext>
                  </a:extLst>
                </p14:cNvPr>
                <p14:cNvContentPartPr/>
                <p14:nvPr/>
              </p14:nvContentPartPr>
              <p14:xfrm>
                <a:off x="6858310" y="6617042"/>
                <a:ext cx="81360" cy="84960"/>
              </p14:xfrm>
            </p:contentPart>
          </mc:Choice>
          <mc:Fallback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D4FA0430-D82F-A5B8-3157-4792962C3C6B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6849310" y="6608402"/>
                  <a:ext cx="9900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F101A57-B376-EB47-8E85-3C473D905748}"/>
                    </a:ext>
                  </a:extLst>
                </p14:cNvPr>
                <p14:cNvContentPartPr/>
                <p14:nvPr/>
              </p14:nvContentPartPr>
              <p14:xfrm>
                <a:off x="6977830" y="6775082"/>
                <a:ext cx="45720" cy="86400"/>
              </p14:xfrm>
            </p:contentPart>
          </mc:Choice>
          <mc:Fallback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F101A57-B376-EB47-8E85-3C473D905748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6968830" y="6766082"/>
                  <a:ext cx="633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39ED902B-6E33-E1CC-B85F-875CEB717267}"/>
                    </a:ext>
                  </a:extLst>
                </p14:cNvPr>
                <p14:cNvContentPartPr/>
                <p14:nvPr/>
              </p14:nvContentPartPr>
              <p14:xfrm>
                <a:off x="7032910" y="6744122"/>
                <a:ext cx="107280" cy="92160"/>
              </p14:xfrm>
            </p:contentPart>
          </mc:Choice>
          <mc:Fallback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39ED902B-6E33-E1CC-B85F-875CEB717267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023910" y="6735482"/>
                  <a:ext cx="1249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09C004FF-322A-1430-39E8-6F2AAB12109E}"/>
                    </a:ext>
                  </a:extLst>
                </p14:cNvPr>
                <p14:cNvContentPartPr/>
                <p14:nvPr/>
              </p14:nvContentPartPr>
              <p14:xfrm>
                <a:off x="7075750" y="6693362"/>
                <a:ext cx="7920" cy="13680"/>
              </p14:xfrm>
            </p:contentPart>
          </mc:Choice>
          <mc:Fallback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09C004FF-322A-1430-39E8-6F2AAB12109E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7067110" y="6684362"/>
                  <a:ext cx="255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8E64AE77-C670-8B8E-9745-EE8C7B7A1DFE}"/>
                    </a:ext>
                  </a:extLst>
                </p14:cNvPr>
                <p14:cNvContentPartPr/>
                <p14:nvPr/>
              </p14:nvContentPartPr>
              <p14:xfrm>
                <a:off x="7190590" y="6691562"/>
                <a:ext cx="50400" cy="131400"/>
              </p14:xfrm>
            </p:contentPart>
          </mc:Choice>
          <mc:Fallback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8E64AE77-C670-8B8E-9745-EE8C7B7A1DFE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181590" y="6682922"/>
                  <a:ext cx="680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CF22C50B-431F-47DE-0DB6-F691E7A0E324}"/>
                    </a:ext>
                  </a:extLst>
                </p14:cNvPr>
                <p14:cNvContentPartPr/>
                <p14:nvPr/>
              </p14:nvContentPartPr>
              <p14:xfrm>
                <a:off x="7278790" y="6615602"/>
                <a:ext cx="212040" cy="182160"/>
              </p14:xfrm>
            </p:contentPart>
          </mc:Choice>
          <mc:Fallback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CF22C50B-431F-47DE-0DB6-F691E7A0E324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7270150" y="6606962"/>
                  <a:ext cx="22968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32ED9A44-9FB1-DAF4-BC90-5D9CFE9A68EA}"/>
                    </a:ext>
                  </a:extLst>
                </p14:cNvPr>
                <p14:cNvContentPartPr/>
                <p14:nvPr/>
              </p14:nvContentPartPr>
              <p14:xfrm>
                <a:off x="7544830" y="6652322"/>
                <a:ext cx="52920" cy="32040"/>
              </p14:xfrm>
            </p:contentPart>
          </mc:Choice>
          <mc:Fallback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32ED9A44-9FB1-DAF4-BC90-5D9CFE9A68EA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7535830" y="6643322"/>
                  <a:ext cx="70560" cy="4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3" name="Group 282">
            <a:extLst>
              <a:ext uri="{FF2B5EF4-FFF2-40B4-BE49-F238E27FC236}">
                <a16:creationId xmlns:a16="http://schemas.microsoft.com/office/drawing/2014/main" id="{482D6D8A-94C5-DC81-5A5E-77235C768611}"/>
              </a:ext>
            </a:extLst>
          </p:cNvPr>
          <p:cNvGrpSpPr/>
          <p:nvPr/>
        </p:nvGrpSpPr>
        <p:grpSpPr>
          <a:xfrm>
            <a:off x="4528030" y="3395042"/>
            <a:ext cx="1748160" cy="1428120"/>
            <a:chOff x="4528030" y="3395042"/>
            <a:chExt cx="1748160" cy="1428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7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71D1A7EC-723D-91FF-164D-746684D1F572}"/>
                    </a:ext>
                  </a:extLst>
                </p14:cNvPr>
                <p14:cNvContentPartPr/>
                <p14:nvPr/>
              </p14:nvContentPartPr>
              <p14:xfrm>
                <a:off x="4549270" y="3484322"/>
                <a:ext cx="32040" cy="21924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71D1A7EC-723D-91FF-164D-746684D1F572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540270" y="3475322"/>
                  <a:ext cx="496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7549B2D9-47AC-E6E5-886B-BE30CD5582E3}"/>
                    </a:ext>
                  </a:extLst>
                </p14:cNvPr>
                <p14:cNvContentPartPr/>
                <p14:nvPr/>
              </p14:nvContentPartPr>
              <p14:xfrm>
                <a:off x="4567630" y="3568202"/>
                <a:ext cx="105120" cy="3312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7549B2D9-47AC-E6E5-886B-BE30CD5582E3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558630" y="3559202"/>
                  <a:ext cx="1227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F7EBA4A-D930-E334-D758-0C1BC27FCC1C}"/>
                    </a:ext>
                  </a:extLst>
                </p14:cNvPr>
                <p14:cNvContentPartPr/>
                <p14:nvPr/>
              </p14:nvContentPartPr>
              <p14:xfrm>
                <a:off x="4687150" y="3435002"/>
                <a:ext cx="47520" cy="224280"/>
              </p14:xfrm>
            </p:contentPart>
          </mc:Choice>
          <mc:Fallback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F7EBA4A-D930-E334-D758-0C1BC27FCC1C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678150" y="3426002"/>
                  <a:ext cx="6516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4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5B3646C2-7835-D42A-FC8B-ACBE24419349}"/>
                    </a:ext>
                  </a:extLst>
                </p14:cNvPr>
                <p14:cNvContentPartPr/>
                <p14:nvPr/>
              </p14:nvContentPartPr>
              <p14:xfrm>
                <a:off x="4538830" y="3425642"/>
                <a:ext cx="190800" cy="28620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5B3646C2-7835-D42A-FC8B-ACBE24419349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530190" y="3417002"/>
                  <a:ext cx="20844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6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26C9C42-607A-DD2A-0F4E-386872CD9B09}"/>
                    </a:ext>
                  </a:extLst>
                </p14:cNvPr>
                <p14:cNvContentPartPr/>
                <p14:nvPr/>
              </p14:nvContentPartPr>
              <p14:xfrm>
                <a:off x="4828990" y="3535802"/>
                <a:ext cx="78120" cy="1800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26C9C42-607A-DD2A-0F4E-386872CD9B09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4820350" y="3527162"/>
                  <a:ext cx="9576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8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1D2F6FC7-6190-9ECD-10F2-8701CD3419DB}"/>
                    </a:ext>
                  </a:extLst>
                </p14:cNvPr>
                <p14:cNvContentPartPr/>
                <p14:nvPr/>
              </p14:nvContentPartPr>
              <p14:xfrm>
                <a:off x="5016550" y="3419162"/>
                <a:ext cx="25560" cy="17856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1D2F6FC7-6190-9ECD-10F2-8701CD3419DB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5007910" y="3410162"/>
                  <a:ext cx="432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1E67A8D5-160D-8863-E29C-726B85419F64}"/>
                    </a:ext>
                  </a:extLst>
                </p14:cNvPr>
                <p14:cNvContentPartPr/>
                <p14:nvPr/>
              </p14:nvContentPartPr>
              <p14:xfrm>
                <a:off x="5036350" y="3395042"/>
                <a:ext cx="152280" cy="20880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1E67A8D5-160D-8863-E29C-726B85419F64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027710" y="3386042"/>
                  <a:ext cx="16992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3F14BEFB-BFCA-CBA3-EC7D-F0C51D6AF017}"/>
                    </a:ext>
                  </a:extLst>
                </p14:cNvPr>
                <p14:cNvContentPartPr/>
                <p14:nvPr/>
              </p14:nvContentPartPr>
              <p14:xfrm>
                <a:off x="5871190" y="3657482"/>
                <a:ext cx="24840" cy="265680"/>
              </p14:xfrm>
            </p:contentPart>
          </mc:Choice>
          <mc:Fallback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3F14BEFB-BFCA-CBA3-EC7D-F0C51D6AF017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5862190" y="3648842"/>
                  <a:ext cx="424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0F599A25-6F4C-1FA5-934F-95755D4A05D6}"/>
                    </a:ext>
                  </a:extLst>
                </p14:cNvPr>
                <p14:cNvContentPartPr/>
                <p14:nvPr/>
              </p14:nvContentPartPr>
              <p14:xfrm>
                <a:off x="5844190" y="3872402"/>
                <a:ext cx="65520" cy="5400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0F599A25-6F4C-1FA5-934F-95755D4A05D6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5835550" y="3863762"/>
                  <a:ext cx="8316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B02C3C8-D30C-6951-788A-9AE6CEF3A013}"/>
                    </a:ext>
                  </a:extLst>
                </p14:cNvPr>
                <p14:cNvContentPartPr/>
                <p14:nvPr/>
              </p14:nvContentPartPr>
              <p14:xfrm>
                <a:off x="5471950" y="4125482"/>
                <a:ext cx="23760" cy="14004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B02C3C8-D30C-6951-788A-9AE6CEF3A013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5462950" y="4116842"/>
                  <a:ext cx="414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8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AA899408-F251-D8E6-188E-8D54D3A1A6A7}"/>
                    </a:ext>
                  </a:extLst>
                </p14:cNvPr>
                <p14:cNvContentPartPr/>
                <p14:nvPr/>
              </p14:nvContentPartPr>
              <p14:xfrm>
                <a:off x="5467630" y="4091282"/>
                <a:ext cx="150120" cy="148680"/>
              </p14:xfrm>
            </p:contentPart>
          </mc:Choice>
          <mc:Fallback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AA899408-F251-D8E6-188E-8D54D3A1A6A7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458630" y="4082642"/>
                  <a:ext cx="1677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0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82238523-664C-2950-8594-DEC5535694C5}"/>
                    </a:ext>
                  </a:extLst>
                </p14:cNvPr>
                <p14:cNvContentPartPr/>
                <p14:nvPr/>
              </p14:nvContentPartPr>
              <p14:xfrm>
                <a:off x="5636830" y="4177322"/>
                <a:ext cx="120600" cy="2844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82238523-664C-2950-8594-DEC5535694C5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5628190" y="4168682"/>
                  <a:ext cx="13824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2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DD03331C-40C9-6110-0612-6F2BF2188CB4}"/>
                    </a:ext>
                  </a:extLst>
                </p14:cNvPr>
                <p14:cNvContentPartPr/>
                <p14:nvPr/>
              </p14:nvContentPartPr>
              <p14:xfrm>
                <a:off x="5790910" y="4111082"/>
                <a:ext cx="23400" cy="10620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DD03331C-40C9-6110-0612-6F2BF2188CB4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5782270" y="4102082"/>
                  <a:ext cx="4104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DA57849C-8288-D536-61FF-E0F06A312DAA}"/>
                    </a:ext>
                  </a:extLst>
                </p14:cNvPr>
                <p14:cNvContentPartPr/>
                <p14:nvPr/>
              </p14:nvContentPartPr>
              <p14:xfrm>
                <a:off x="5799190" y="4074362"/>
                <a:ext cx="102960" cy="123480"/>
              </p14:xfrm>
            </p:contentPart>
          </mc:Choice>
          <mc:Fallback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DA57849C-8288-D536-61FF-E0F06A312DAA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5790550" y="4065722"/>
                  <a:ext cx="1206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8D74B090-146C-B4D8-D730-5BE8EB2932B6}"/>
                    </a:ext>
                  </a:extLst>
                </p14:cNvPr>
                <p14:cNvContentPartPr/>
                <p14:nvPr/>
              </p14:nvContentPartPr>
              <p14:xfrm>
                <a:off x="6071710" y="4106042"/>
                <a:ext cx="15120" cy="3636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8D74B090-146C-B4D8-D730-5BE8EB2932B6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6063070" y="4097402"/>
                  <a:ext cx="327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C4DE1EA-0AEF-86E0-9781-8C1259D82E2B}"/>
                    </a:ext>
                  </a:extLst>
                </p14:cNvPr>
                <p14:cNvContentPartPr/>
                <p14:nvPr/>
              </p14:nvContentPartPr>
              <p14:xfrm>
                <a:off x="6119950" y="4094522"/>
                <a:ext cx="100080" cy="47520"/>
              </p14:xfrm>
            </p:contentPart>
          </mc:Choice>
          <mc:Fallback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C4DE1EA-0AEF-86E0-9781-8C1259D82E2B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6111310" y="4085882"/>
                  <a:ext cx="1177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540C264-666D-4912-DBF2-684238DD3333}"/>
                    </a:ext>
                  </a:extLst>
                </p14:cNvPr>
                <p14:cNvContentPartPr/>
                <p14:nvPr/>
              </p14:nvContentPartPr>
              <p14:xfrm>
                <a:off x="6256750" y="4096682"/>
                <a:ext cx="19440" cy="33120"/>
              </p14:xfrm>
            </p:contentPart>
          </mc:Choice>
          <mc:Fallback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540C264-666D-4912-DBF2-684238DD3333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6247750" y="4088042"/>
                  <a:ext cx="3708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2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2B68A198-F3DD-14AC-0427-1598D7BE271A}"/>
                    </a:ext>
                  </a:extLst>
                </p14:cNvPr>
                <p14:cNvContentPartPr/>
                <p14:nvPr/>
              </p14:nvContentPartPr>
              <p14:xfrm>
                <a:off x="5398870" y="3717602"/>
                <a:ext cx="469440" cy="22356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2B68A198-F3DD-14AC-0427-1598D7BE271A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5389870" y="3708602"/>
                  <a:ext cx="48708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C8B8AE75-FF4D-FB20-65E4-FE1957E22686}"/>
                    </a:ext>
                  </a:extLst>
                </p14:cNvPr>
                <p14:cNvContentPartPr/>
                <p14:nvPr/>
              </p14:nvContentPartPr>
              <p14:xfrm>
                <a:off x="5334430" y="3897242"/>
                <a:ext cx="120240" cy="124200"/>
              </p14:xfrm>
            </p:contentPart>
          </mc:Choice>
          <mc:Fallback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C8B8AE75-FF4D-FB20-65E4-FE1957E22686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5325790" y="3888602"/>
                  <a:ext cx="13788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B0FBD8E7-A69C-A444-D715-2CC04B87928F}"/>
                    </a:ext>
                  </a:extLst>
                </p14:cNvPr>
                <p14:cNvContentPartPr/>
                <p14:nvPr/>
              </p14:nvContentPartPr>
              <p14:xfrm>
                <a:off x="4542070" y="4202522"/>
                <a:ext cx="145440" cy="20592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B0FBD8E7-A69C-A444-D715-2CC04B87928F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4533070" y="4193882"/>
                  <a:ext cx="16308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8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DDA90FD-59F5-F0FC-23A4-1E1993B25F1C}"/>
                    </a:ext>
                  </a:extLst>
                </p14:cNvPr>
                <p14:cNvContentPartPr/>
                <p14:nvPr/>
              </p14:nvContentPartPr>
              <p14:xfrm>
                <a:off x="4691470" y="4168322"/>
                <a:ext cx="102240" cy="97920"/>
              </p14:xfrm>
            </p:contentPart>
          </mc:Choice>
          <mc:Fallback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DDA90FD-59F5-F0FC-23A4-1E1993B25F1C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4682830" y="4159682"/>
                  <a:ext cx="11988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0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CF0D0817-8828-00EF-EC18-FE083BFE756C}"/>
                    </a:ext>
                  </a:extLst>
                </p14:cNvPr>
                <p14:cNvContentPartPr/>
                <p14:nvPr/>
              </p14:nvContentPartPr>
              <p14:xfrm>
                <a:off x="4900270" y="4042682"/>
                <a:ext cx="51480" cy="12276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CF0D0817-8828-00EF-EC18-FE083BFE756C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4891270" y="4033682"/>
                  <a:ext cx="6912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247336D6-5B9F-27D2-07F3-D35B836DD76E}"/>
                    </a:ext>
                  </a:extLst>
                </p14:cNvPr>
                <p14:cNvContentPartPr/>
                <p14:nvPr/>
              </p14:nvContentPartPr>
              <p14:xfrm>
                <a:off x="4947790" y="3998042"/>
                <a:ext cx="75240" cy="12960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247336D6-5B9F-27D2-07F3-D35B836DD76E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4939150" y="3989402"/>
                  <a:ext cx="928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51F7DBF2-DA25-5A55-B98D-F3E02A1E820F}"/>
                    </a:ext>
                  </a:extLst>
                </p14:cNvPr>
                <p14:cNvContentPartPr/>
                <p14:nvPr/>
              </p14:nvContentPartPr>
              <p14:xfrm>
                <a:off x="5012950" y="3905522"/>
                <a:ext cx="110520" cy="243720"/>
              </p14:xfrm>
            </p:contentPart>
          </mc:Choice>
          <mc:Fallback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51F7DBF2-DA25-5A55-B98D-F3E02A1E820F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5003950" y="3896522"/>
                  <a:ext cx="12816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98849320-5DA7-1176-2E97-BD782E1B6907}"/>
                    </a:ext>
                  </a:extLst>
                </p14:cNvPr>
                <p14:cNvContentPartPr/>
                <p14:nvPr/>
              </p14:nvContentPartPr>
              <p14:xfrm>
                <a:off x="5090710" y="3841802"/>
                <a:ext cx="55800" cy="211320"/>
              </p14:xfrm>
            </p:contentPart>
          </mc:Choice>
          <mc:Fallback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98849320-5DA7-1176-2E97-BD782E1B6907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5082070" y="3832802"/>
                  <a:ext cx="7344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8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3739DC2-121D-4297-82E0-EF23AB6F09AF}"/>
                    </a:ext>
                  </a:extLst>
                </p14:cNvPr>
                <p14:cNvContentPartPr/>
                <p14:nvPr/>
              </p14:nvContentPartPr>
              <p14:xfrm>
                <a:off x="5177470" y="3722642"/>
                <a:ext cx="259200" cy="243360"/>
              </p14:xfrm>
            </p:contentPart>
          </mc:Choice>
          <mc:Fallback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3739DC2-121D-4297-82E0-EF23AB6F09AF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5168470" y="3713642"/>
                  <a:ext cx="27684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0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1B57BBF2-A907-D74E-3892-52697CE1FB54}"/>
                    </a:ext>
                  </a:extLst>
                </p14:cNvPr>
                <p14:cNvContentPartPr/>
                <p14:nvPr/>
              </p14:nvContentPartPr>
              <p14:xfrm>
                <a:off x="5423710" y="3559922"/>
                <a:ext cx="97560" cy="196920"/>
              </p14:xfrm>
            </p:contentPart>
          </mc:Choice>
          <mc:Fallback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1B57BBF2-A907-D74E-3892-52697CE1FB54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5414710" y="3551282"/>
                  <a:ext cx="1152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2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2B48B2B5-7101-A12C-C258-9E291CB122FD}"/>
                    </a:ext>
                  </a:extLst>
                </p14:cNvPr>
                <p14:cNvContentPartPr/>
                <p14:nvPr/>
              </p14:nvContentPartPr>
              <p14:xfrm>
                <a:off x="5563390" y="3680522"/>
                <a:ext cx="10080" cy="27720"/>
              </p14:xfrm>
            </p:contentPart>
          </mc:Choice>
          <mc:Fallback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2B48B2B5-7101-A12C-C258-9E291CB122FD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5554750" y="3671882"/>
                  <a:ext cx="277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4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3439824D-E9CE-1E6E-786B-303DC69F789F}"/>
                    </a:ext>
                  </a:extLst>
                </p14:cNvPr>
                <p14:cNvContentPartPr/>
                <p14:nvPr/>
              </p14:nvContentPartPr>
              <p14:xfrm>
                <a:off x="4528030" y="4157162"/>
                <a:ext cx="210600" cy="150840"/>
              </p14:xfrm>
            </p:contentPart>
          </mc:Choice>
          <mc:Fallback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3439824D-E9CE-1E6E-786B-303DC69F789F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4519390" y="4148522"/>
                  <a:ext cx="228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6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CC82A10-A55A-DA5A-851F-E827C8BDB20B}"/>
                    </a:ext>
                  </a:extLst>
                </p14:cNvPr>
                <p14:cNvContentPartPr/>
                <p14:nvPr/>
              </p14:nvContentPartPr>
              <p14:xfrm>
                <a:off x="4548550" y="4230962"/>
                <a:ext cx="209880" cy="172080"/>
              </p14:xfrm>
            </p:contentPart>
          </mc:Choice>
          <mc:Fallback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CC82A10-A55A-DA5A-851F-E827C8BDB20B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4539550" y="4221962"/>
                  <a:ext cx="2275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8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7CEB101B-ADF0-3C90-FF4A-3B7DF614964E}"/>
                    </a:ext>
                  </a:extLst>
                </p14:cNvPr>
                <p14:cNvContentPartPr/>
                <p14:nvPr/>
              </p14:nvContentPartPr>
              <p14:xfrm>
                <a:off x="4588870" y="4312322"/>
                <a:ext cx="140040" cy="137880"/>
              </p14:xfrm>
            </p:contentPart>
          </mc:Choice>
          <mc:Fallback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7CEB101B-ADF0-3C90-FF4A-3B7DF614964E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4580230" y="4303322"/>
                  <a:ext cx="15768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0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4609EB0C-816F-A3D3-D633-070393F34E23}"/>
                    </a:ext>
                  </a:extLst>
                </p14:cNvPr>
                <p14:cNvContentPartPr/>
                <p14:nvPr/>
              </p14:nvContentPartPr>
              <p14:xfrm>
                <a:off x="4697230" y="4639562"/>
                <a:ext cx="132480" cy="183600"/>
              </p14:xfrm>
            </p:contentPart>
          </mc:Choice>
          <mc:Fallback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4609EB0C-816F-A3D3-D633-070393F34E23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4688230" y="4630922"/>
                  <a:ext cx="1501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2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5B6D29AE-326A-E50D-5466-FC54AF890D2B}"/>
                    </a:ext>
                  </a:extLst>
                </p14:cNvPr>
                <p14:cNvContentPartPr/>
                <p14:nvPr/>
              </p14:nvContentPartPr>
              <p14:xfrm>
                <a:off x="4835830" y="4499882"/>
                <a:ext cx="67320" cy="89280"/>
              </p14:xfrm>
            </p:contentPart>
          </mc:Choice>
          <mc:Fallback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5B6D29AE-326A-E50D-5466-FC54AF890D2B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4826830" y="4490882"/>
                  <a:ext cx="8496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4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99773A55-616B-2619-0367-E796B7942D21}"/>
                    </a:ext>
                  </a:extLst>
                </p14:cNvPr>
                <p14:cNvContentPartPr/>
                <p14:nvPr/>
              </p14:nvContentPartPr>
              <p14:xfrm>
                <a:off x="4852390" y="4593122"/>
                <a:ext cx="96840" cy="120600"/>
              </p14:xfrm>
            </p:contentPart>
          </mc:Choice>
          <mc:Fallback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99773A55-616B-2619-0367-E796B7942D21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4843390" y="4584122"/>
                  <a:ext cx="114480" cy="13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6" name="Group 285">
            <a:extLst>
              <a:ext uri="{FF2B5EF4-FFF2-40B4-BE49-F238E27FC236}">
                <a16:creationId xmlns:a16="http://schemas.microsoft.com/office/drawing/2014/main" id="{D6A64240-3B7D-904C-B987-EADF709DFF8F}"/>
              </a:ext>
            </a:extLst>
          </p:cNvPr>
          <p:cNvGrpSpPr/>
          <p:nvPr/>
        </p:nvGrpSpPr>
        <p:grpSpPr>
          <a:xfrm>
            <a:off x="7859110" y="6360362"/>
            <a:ext cx="42480" cy="41400"/>
            <a:chOff x="7859110" y="6360362"/>
            <a:chExt cx="42480" cy="41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46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9067CB8E-B4A6-211B-2BF0-0FFD6256C08F}"/>
                    </a:ext>
                  </a:extLst>
                </p14:cNvPr>
                <p14:cNvContentPartPr/>
                <p14:nvPr/>
              </p14:nvContentPartPr>
              <p14:xfrm>
                <a:off x="7859110" y="6360362"/>
                <a:ext cx="7560" cy="15840"/>
              </p14:xfrm>
            </p:contentPart>
          </mc:Choice>
          <mc:Fallback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9067CB8E-B4A6-211B-2BF0-0FFD6256C08F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7850110" y="6351722"/>
                  <a:ext cx="252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8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5C4BEC57-FB43-1DAF-502E-D842E5D8E26F}"/>
                    </a:ext>
                  </a:extLst>
                </p14:cNvPr>
                <p14:cNvContentPartPr/>
                <p14:nvPr/>
              </p14:nvContentPartPr>
              <p14:xfrm>
                <a:off x="7896910" y="6396002"/>
                <a:ext cx="4680" cy="5760"/>
              </p14:xfrm>
            </p:contentPart>
          </mc:Choice>
          <mc:Fallback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5C4BEC57-FB43-1DAF-502E-D842E5D8E26F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7887910" y="6387362"/>
                  <a:ext cx="2232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50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45BF3A01-3CDE-DA01-0AB6-EEB7C2883194}"/>
                  </a:ext>
                </a:extLst>
              </p14:cNvPr>
              <p14:cNvContentPartPr/>
              <p14:nvPr/>
            </p14:nvContentPartPr>
            <p14:xfrm>
              <a:off x="9640750" y="6276842"/>
              <a:ext cx="111960" cy="120240"/>
            </p14:xfrm>
          </p:contentPart>
        </mc:Choice>
        <mc:Fallback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45BF3A01-3CDE-DA01-0AB6-EEB7C2883194}"/>
                  </a:ext>
                </a:extLst>
              </p:cNvPr>
              <p:cNvPicPr/>
              <p:nvPr/>
            </p:nvPicPr>
            <p:blipFill>
              <a:blip r:embed="rId451"/>
              <a:stretch>
                <a:fillRect/>
              </a:stretch>
            </p:blipFill>
            <p:spPr>
              <a:xfrm>
                <a:off x="9632110" y="6267842"/>
                <a:ext cx="129600" cy="137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93" name="Group 292">
            <a:extLst>
              <a:ext uri="{FF2B5EF4-FFF2-40B4-BE49-F238E27FC236}">
                <a16:creationId xmlns:a16="http://schemas.microsoft.com/office/drawing/2014/main" id="{06F595E3-C79E-21A0-9490-74495D5F8FED}"/>
              </a:ext>
            </a:extLst>
          </p:cNvPr>
          <p:cNvGrpSpPr/>
          <p:nvPr/>
        </p:nvGrpSpPr>
        <p:grpSpPr>
          <a:xfrm>
            <a:off x="10073110" y="5973722"/>
            <a:ext cx="203040" cy="240480"/>
            <a:chOff x="10073110" y="5973722"/>
            <a:chExt cx="203040" cy="240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2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E47FB112-E5EC-4150-4664-EC631A0E0E8C}"/>
                    </a:ext>
                  </a:extLst>
                </p14:cNvPr>
                <p14:cNvContentPartPr/>
                <p14:nvPr/>
              </p14:nvContentPartPr>
              <p14:xfrm>
                <a:off x="10073110" y="6009002"/>
                <a:ext cx="83880" cy="205200"/>
              </p14:xfrm>
            </p:contentPart>
          </mc:Choice>
          <mc:Fallback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E47FB112-E5EC-4150-4664-EC631A0E0E8C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0064110" y="6000362"/>
                  <a:ext cx="1015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4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D660E16-1390-2296-2315-FE6F3A01DD9D}"/>
                    </a:ext>
                  </a:extLst>
                </p14:cNvPr>
                <p14:cNvContentPartPr/>
                <p14:nvPr/>
              </p14:nvContentPartPr>
              <p14:xfrm>
                <a:off x="10225390" y="5973722"/>
                <a:ext cx="50760" cy="18000"/>
              </p14:xfrm>
            </p:contentPart>
          </mc:Choice>
          <mc:Fallback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D660E16-1390-2296-2315-FE6F3A01DD9D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10216390" y="5965082"/>
                  <a:ext cx="68400" cy="35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8" name="Group 297">
            <a:extLst>
              <a:ext uri="{FF2B5EF4-FFF2-40B4-BE49-F238E27FC236}">
                <a16:creationId xmlns:a16="http://schemas.microsoft.com/office/drawing/2014/main" id="{144AB59E-1C99-9413-26BC-F44D995554BF}"/>
              </a:ext>
            </a:extLst>
          </p:cNvPr>
          <p:cNvGrpSpPr/>
          <p:nvPr/>
        </p:nvGrpSpPr>
        <p:grpSpPr>
          <a:xfrm>
            <a:off x="10304230" y="6305642"/>
            <a:ext cx="315360" cy="71280"/>
            <a:chOff x="10304230" y="6305642"/>
            <a:chExt cx="315360" cy="7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56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19DBCC1D-15CD-EA5F-2094-1D31645826B1}"/>
                    </a:ext>
                  </a:extLst>
                </p14:cNvPr>
                <p14:cNvContentPartPr/>
                <p14:nvPr/>
              </p14:nvContentPartPr>
              <p14:xfrm>
                <a:off x="10304230" y="6305642"/>
                <a:ext cx="16200" cy="71280"/>
              </p14:xfrm>
            </p:contentPart>
          </mc:Choice>
          <mc:Fallback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19DBCC1D-15CD-EA5F-2094-1D31645826B1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10295590" y="6296642"/>
                  <a:ext cx="338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2D21F267-D2FB-9510-3306-149ED78F165F}"/>
                    </a:ext>
                  </a:extLst>
                </p14:cNvPr>
                <p14:cNvContentPartPr/>
                <p14:nvPr/>
              </p14:nvContentPartPr>
              <p14:xfrm>
                <a:off x="10380910" y="6312122"/>
                <a:ext cx="6480" cy="54720"/>
              </p14:xfrm>
            </p:contentPart>
          </mc:Choice>
          <mc:Fallback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2D21F267-D2FB-9510-3306-149ED78F165F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10372270" y="6303482"/>
                  <a:ext cx="2412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93FAA1C5-E6E7-4A7B-B3E4-45F2EA5F4509}"/>
                    </a:ext>
                  </a:extLst>
                </p14:cNvPr>
                <p14:cNvContentPartPr/>
                <p14:nvPr/>
              </p14:nvContentPartPr>
              <p14:xfrm>
                <a:off x="10443550" y="6306002"/>
                <a:ext cx="111240" cy="55080"/>
              </p14:xfrm>
            </p:contentPart>
          </mc:Choice>
          <mc:Fallback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93FAA1C5-E6E7-4A7B-B3E4-45F2EA5F4509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10434910" y="6297362"/>
                  <a:ext cx="12888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2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C6AE977B-A6EE-BE42-D1C3-017697A09E17}"/>
                    </a:ext>
                  </a:extLst>
                </p14:cNvPr>
                <p14:cNvContentPartPr/>
                <p14:nvPr/>
              </p14:nvContentPartPr>
              <p14:xfrm>
                <a:off x="10600510" y="6306002"/>
                <a:ext cx="19080" cy="66600"/>
              </p14:xfrm>
            </p:contentPart>
          </mc:Choice>
          <mc:Fallback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C6AE977B-A6EE-BE42-D1C3-017697A09E17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10591510" y="6297362"/>
                  <a:ext cx="36720" cy="8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A2A2CEB9-58E0-0117-CE57-DAB616775690}"/>
              </a:ext>
            </a:extLst>
          </p:cNvPr>
          <p:cNvGrpSpPr/>
          <p:nvPr/>
        </p:nvGrpSpPr>
        <p:grpSpPr>
          <a:xfrm>
            <a:off x="10442470" y="5418242"/>
            <a:ext cx="1403280" cy="798480"/>
            <a:chOff x="10442470" y="5418242"/>
            <a:chExt cx="1403280" cy="798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64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836CA66C-B097-237D-C601-BC38D0B305AF}"/>
                    </a:ext>
                  </a:extLst>
                </p14:cNvPr>
                <p14:cNvContentPartPr/>
                <p14:nvPr/>
              </p14:nvContentPartPr>
              <p14:xfrm>
                <a:off x="10442470" y="6081362"/>
                <a:ext cx="159120" cy="135360"/>
              </p14:xfrm>
            </p:contentPart>
          </mc:Choice>
          <mc:Fallback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836CA66C-B097-237D-C601-BC38D0B305AF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10433830" y="6072362"/>
                  <a:ext cx="1767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6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A335935A-A0CC-1D9E-CD3C-4B9ECAA90F86}"/>
                    </a:ext>
                  </a:extLst>
                </p14:cNvPr>
                <p14:cNvContentPartPr/>
                <p14:nvPr/>
              </p14:nvContentPartPr>
              <p14:xfrm>
                <a:off x="10703110" y="5955002"/>
                <a:ext cx="133200" cy="147960"/>
              </p14:xfrm>
            </p:contentPart>
          </mc:Choice>
          <mc:Fallback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A335935A-A0CC-1D9E-CD3C-4B9ECAA90F86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10694110" y="5946002"/>
                  <a:ext cx="15084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8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163BDB3A-8737-DE5F-D642-219F38D21A6E}"/>
                    </a:ext>
                  </a:extLst>
                </p14:cNvPr>
                <p14:cNvContentPartPr/>
                <p14:nvPr/>
              </p14:nvContentPartPr>
              <p14:xfrm>
                <a:off x="10863670" y="5861042"/>
                <a:ext cx="58680" cy="158760"/>
              </p14:xfrm>
            </p:contentPart>
          </mc:Choice>
          <mc:Fallback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163BDB3A-8737-DE5F-D642-219F38D21A6E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0855030" y="5852042"/>
                  <a:ext cx="763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0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49764FC8-CDAE-A637-B13E-CD3635B964E7}"/>
                    </a:ext>
                  </a:extLst>
                </p14:cNvPr>
                <p14:cNvContentPartPr/>
                <p14:nvPr/>
              </p14:nvContentPartPr>
              <p14:xfrm>
                <a:off x="10995430" y="5756642"/>
                <a:ext cx="41040" cy="151920"/>
              </p14:xfrm>
            </p:contentPart>
          </mc:Choice>
          <mc:Fallback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49764FC8-CDAE-A637-B13E-CD3635B964E7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0986430" y="5748002"/>
                  <a:ext cx="586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2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38607F56-BB58-1516-AD02-2A74BBA9FB25}"/>
                    </a:ext>
                  </a:extLst>
                </p14:cNvPr>
                <p14:cNvContentPartPr/>
                <p14:nvPr/>
              </p14:nvContentPartPr>
              <p14:xfrm>
                <a:off x="11037550" y="5751242"/>
                <a:ext cx="94680" cy="124560"/>
              </p14:xfrm>
            </p:contentPart>
          </mc:Choice>
          <mc:Fallback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38607F56-BB58-1516-AD02-2A74BBA9FB25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1028550" y="5742242"/>
                  <a:ext cx="11232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4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D195B2A9-7E04-89D2-7853-845F7334B9B0}"/>
                    </a:ext>
                  </a:extLst>
                </p14:cNvPr>
                <p14:cNvContentPartPr/>
                <p14:nvPr/>
              </p14:nvContentPartPr>
              <p14:xfrm>
                <a:off x="11135110" y="5684282"/>
                <a:ext cx="96120" cy="209160"/>
              </p14:xfrm>
            </p:contentPart>
          </mc:Choice>
          <mc:Fallback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D195B2A9-7E04-89D2-7853-845F7334B9B0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1126110" y="5675642"/>
                  <a:ext cx="11376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6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B51E2A6F-C851-294B-8D53-C44D27B0B13A}"/>
                    </a:ext>
                  </a:extLst>
                </p14:cNvPr>
                <p14:cNvContentPartPr/>
                <p14:nvPr/>
              </p14:nvContentPartPr>
              <p14:xfrm>
                <a:off x="11289190" y="5631722"/>
                <a:ext cx="44280" cy="182880"/>
              </p14:xfrm>
            </p:contentPart>
          </mc:Choice>
          <mc:Fallback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B51E2A6F-C851-294B-8D53-C44D27B0B13A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11280190" y="5622722"/>
                  <a:ext cx="6192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8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30D78652-9476-D158-4E33-DF7934A3370B}"/>
                    </a:ext>
                  </a:extLst>
                </p14:cNvPr>
                <p14:cNvContentPartPr/>
                <p14:nvPr/>
              </p14:nvContentPartPr>
              <p14:xfrm>
                <a:off x="11368030" y="5418242"/>
                <a:ext cx="388440" cy="354600"/>
              </p14:xfrm>
            </p:contentPart>
          </mc:Choice>
          <mc:Fallback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30D78652-9476-D158-4E33-DF7934A3370B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1359390" y="5409602"/>
                  <a:ext cx="40608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0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A3D32529-ACAA-6F47-FD78-A36EA178793C}"/>
                    </a:ext>
                  </a:extLst>
                </p14:cNvPr>
                <p14:cNvContentPartPr/>
                <p14:nvPr/>
              </p14:nvContentPartPr>
              <p14:xfrm>
                <a:off x="11829910" y="5538482"/>
                <a:ext cx="15840" cy="21240"/>
              </p14:xfrm>
            </p:contentPart>
          </mc:Choice>
          <mc:Fallback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A3D32529-ACAA-6F47-FD78-A36EA178793C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1820910" y="5529482"/>
                  <a:ext cx="33480" cy="3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82">
            <p14:nvContentPartPr>
              <p14:cNvPr id="319" name="Ink 318">
                <a:extLst>
                  <a:ext uri="{FF2B5EF4-FFF2-40B4-BE49-F238E27FC236}">
                    <a16:creationId xmlns:a16="http://schemas.microsoft.com/office/drawing/2014/main" id="{99E2F100-41C8-D1F5-0CC1-7388E7E49363}"/>
                  </a:ext>
                </a:extLst>
              </p14:cNvPr>
              <p14:cNvContentPartPr/>
              <p14:nvPr/>
            </p14:nvContentPartPr>
            <p14:xfrm>
              <a:off x="9376150" y="7169642"/>
              <a:ext cx="90720" cy="54360"/>
            </p14:xfrm>
          </p:contentPart>
        </mc:Choice>
        <mc:Fallback>
          <p:pic>
            <p:nvPicPr>
              <p:cNvPr id="319" name="Ink 318">
                <a:extLst>
                  <a:ext uri="{FF2B5EF4-FFF2-40B4-BE49-F238E27FC236}">
                    <a16:creationId xmlns:a16="http://schemas.microsoft.com/office/drawing/2014/main" id="{99E2F100-41C8-D1F5-0CC1-7388E7E49363}"/>
                  </a:ext>
                </a:extLst>
              </p:cNvPr>
              <p:cNvPicPr/>
              <p:nvPr/>
            </p:nvPicPr>
            <p:blipFill>
              <a:blip r:embed="rId483"/>
              <a:stretch>
                <a:fillRect/>
              </a:stretch>
            </p:blipFill>
            <p:spPr>
              <a:xfrm>
                <a:off x="9367510" y="7161002"/>
                <a:ext cx="108360" cy="72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1" name="Group 320">
            <a:extLst>
              <a:ext uri="{FF2B5EF4-FFF2-40B4-BE49-F238E27FC236}">
                <a16:creationId xmlns:a16="http://schemas.microsoft.com/office/drawing/2014/main" id="{DF279269-16C8-097A-B912-5698B60A74A9}"/>
              </a:ext>
            </a:extLst>
          </p:cNvPr>
          <p:cNvGrpSpPr/>
          <p:nvPr/>
        </p:nvGrpSpPr>
        <p:grpSpPr>
          <a:xfrm>
            <a:off x="9223870" y="6484922"/>
            <a:ext cx="1539000" cy="892080"/>
            <a:chOff x="9223870" y="6484922"/>
            <a:chExt cx="1539000" cy="892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4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628A0FA4-F8F9-494C-CB9B-959C40BC5E2F}"/>
                    </a:ext>
                  </a:extLst>
                </p14:cNvPr>
                <p14:cNvContentPartPr/>
                <p14:nvPr/>
              </p14:nvContentPartPr>
              <p14:xfrm>
                <a:off x="10161670" y="6517322"/>
                <a:ext cx="9000" cy="3240"/>
              </p14:xfrm>
            </p:contentPart>
          </mc:Choice>
          <mc:Fallback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628A0FA4-F8F9-494C-CB9B-959C40BC5E2F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0153030" y="6508322"/>
                  <a:ext cx="26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1E9C7F52-EFDE-3402-3C35-8E72D8CE660B}"/>
                    </a:ext>
                  </a:extLst>
                </p14:cNvPr>
                <p14:cNvContentPartPr/>
                <p14:nvPr/>
              </p14:nvContentPartPr>
              <p14:xfrm>
                <a:off x="10057990" y="6562322"/>
                <a:ext cx="82440" cy="8640"/>
              </p14:xfrm>
            </p:contentPart>
          </mc:Choice>
          <mc:Fallback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1E9C7F52-EFDE-3402-3C35-8E72D8CE660B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10049350" y="6553322"/>
                  <a:ext cx="1000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8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A4A0409E-FC43-D5C9-BD2E-B092655EF8CA}"/>
                    </a:ext>
                  </a:extLst>
                </p14:cNvPr>
                <p14:cNvContentPartPr/>
                <p14:nvPr/>
              </p14:nvContentPartPr>
              <p14:xfrm>
                <a:off x="9640750" y="6942482"/>
                <a:ext cx="93600" cy="83880"/>
              </p14:xfrm>
            </p:contentPart>
          </mc:Choice>
          <mc:Fallback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A4A0409E-FC43-D5C9-BD2E-B092655EF8CA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9631750" y="6933842"/>
                  <a:ext cx="1112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0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0843B85B-8CF8-8228-34E6-194904998235}"/>
                    </a:ext>
                  </a:extLst>
                </p14:cNvPr>
                <p14:cNvContentPartPr/>
                <p14:nvPr/>
              </p14:nvContentPartPr>
              <p14:xfrm>
                <a:off x="9642190" y="7011242"/>
                <a:ext cx="119880" cy="105120"/>
              </p14:xfrm>
            </p:contentPart>
          </mc:Choice>
          <mc:Fallback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0843B85B-8CF8-8228-34E6-194904998235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9633550" y="7002602"/>
                  <a:ext cx="13752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2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B23B96F2-D945-9EE5-5379-9BF53A00A2DB}"/>
                    </a:ext>
                  </a:extLst>
                </p14:cNvPr>
                <p14:cNvContentPartPr/>
                <p14:nvPr/>
              </p14:nvContentPartPr>
              <p14:xfrm>
                <a:off x="9855310" y="6876602"/>
                <a:ext cx="44280" cy="143640"/>
              </p14:xfrm>
            </p:contentPart>
          </mc:Choice>
          <mc:Fallback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B23B96F2-D945-9EE5-5379-9BF53A00A2DB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9846310" y="6867602"/>
                  <a:ext cx="619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4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C6608CCF-4A6B-676B-5303-D4593B4CDCD7}"/>
                    </a:ext>
                  </a:extLst>
                </p14:cNvPr>
                <p14:cNvContentPartPr/>
                <p14:nvPr/>
              </p14:nvContentPartPr>
              <p14:xfrm>
                <a:off x="9894190" y="6861122"/>
                <a:ext cx="56880" cy="123480"/>
              </p14:xfrm>
            </p:contentPart>
          </mc:Choice>
          <mc:Fallback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C6608CCF-4A6B-676B-5303-D4593B4CDCD7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9885190" y="6852122"/>
                  <a:ext cx="7452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6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341C19EA-9721-3490-BBA8-DB699B928215}"/>
                    </a:ext>
                  </a:extLst>
                </p14:cNvPr>
                <p14:cNvContentPartPr/>
                <p14:nvPr/>
              </p14:nvContentPartPr>
              <p14:xfrm>
                <a:off x="9970870" y="6824762"/>
                <a:ext cx="105840" cy="194400"/>
              </p14:xfrm>
            </p:contentPart>
          </mc:Choice>
          <mc:Fallback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341C19EA-9721-3490-BBA8-DB699B928215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9961870" y="6816122"/>
                  <a:ext cx="1234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8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276503CD-C1C0-6210-BEC5-97AA39902819}"/>
                    </a:ext>
                  </a:extLst>
                </p14:cNvPr>
                <p14:cNvContentPartPr/>
                <p14:nvPr/>
              </p14:nvContentPartPr>
              <p14:xfrm>
                <a:off x="10127110" y="6747002"/>
                <a:ext cx="39960" cy="195120"/>
              </p14:xfrm>
            </p:contentPart>
          </mc:Choice>
          <mc:Fallback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276503CD-C1C0-6210-BEC5-97AA39902819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10118470" y="6738362"/>
                  <a:ext cx="576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0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6BEDF806-A90B-6A23-EA2B-F70FD3BCDD89}"/>
                    </a:ext>
                  </a:extLst>
                </p14:cNvPr>
                <p14:cNvContentPartPr/>
                <p14:nvPr/>
              </p14:nvContentPartPr>
              <p14:xfrm>
                <a:off x="10209910" y="6713522"/>
                <a:ext cx="241920" cy="189000"/>
              </p14:xfrm>
            </p:contentPart>
          </mc:Choice>
          <mc:Fallback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6BEDF806-A90B-6A23-EA2B-F70FD3BCDD89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10201270" y="6704882"/>
                  <a:ext cx="2595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2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17B816FE-9E30-148B-98F0-CC8F11A3D1ED}"/>
                    </a:ext>
                  </a:extLst>
                </p14:cNvPr>
                <p14:cNvContentPartPr/>
                <p14:nvPr/>
              </p14:nvContentPartPr>
              <p14:xfrm>
                <a:off x="10461550" y="6582122"/>
                <a:ext cx="74880" cy="157320"/>
              </p14:xfrm>
            </p:contentPart>
          </mc:Choice>
          <mc:Fallback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17B816FE-9E30-148B-98F0-CC8F11A3D1ED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10452910" y="6573482"/>
                  <a:ext cx="9252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4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1A2749CF-226D-C449-DD2A-FE84C1DF8CAA}"/>
                    </a:ext>
                  </a:extLst>
                </p14:cNvPr>
                <p14:cNvContentPartPr/>
                <p14:nvPr/>
              </p14:nvContentPartPr>
              <p14:xfrm>
                <a:off x="10589350" y="6696602"/>
                <a:ext cx="5760" cy="26280"/>
              </p14:xfrm>
            </p:contentPart>
          </mc:Choice>
          <mc:Fallback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1A2749CF-226D-C449-DD2A-FE84C1DF8CAA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10580710" y="6687602"/>
                  <a:ext cx="234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6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7DD7C785-CDC5-8D3D-FCE6-3F706FFE03B7}"/>
                    </a:ext>
                  </a:extLst>
                </p14:cNvPr>
                <p14:cNvContentPartPr/>
                <p14:nvPr/>
              </p14:nvContentPartPr>
              <p14:xfrm>
                <a:off x="9223870" y="6484922"/>
                <a:ext cx="1539000" cy="892080"/>
              </p14:xfrm>
            </p:contentPart>
          </mc:Choice>
          <mc:Fallback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7DD7C785-CDC5-8D3D-FCE6-3F706FFE03B7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9215230" y="6475922"/>
                  <a:ext cx="1556640" cy="90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14240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15B0617B-00E1-E15B-9D6C-DCA2420E874A}"/>
              </a:ext>
            </a:extLst>
          </p:cNvPr>
          <p:cNvGraphicFramePr>
            <a:graphicFrameLocks noGrp="1"/>
          </p:cNvGraphicFramePr>
          <p:nvPr/>
        </p:nvGraphicFramePr>
        <p:xfrm>
          <a:off x="236871" y="1054371"/>
          <a:ext cx="12546824" cy="22960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3898">
                  <a:extLst>
                    <a:ext uri="{9D8B030D-6E8A-4147-A177-3AD203B41FA5}">
                      <a16:colId xmlns:a16="http://schemas.microsoft.com/office/drawing/2014/main" val="1024785512"/>
                    </a:ext>
                  </a:extLst>
                </a:gridCol>
                <a:gridCol w="3207280">
                  <a:extLst>
                    <a:ext uri="{9D8B030D-6E8A-4147-A177-3AD203B41FA5}">
                      <a16:colId xmlns:a16="http://schemas.microsoft.com/office/drawing/2014/main" val="1879046842"/>
                    </a:ext>
                  </a:extLst>
                </a:gridCol>
                <a:gridCol w="5365646">
                  <a:extLst>
                    <a:ext uri="{9D8B030D-6E8A-4147-A177-3AD203B41FA5}">
                      <a16:colId xmlns:a16="http://schemas.microsoft.com/office/drawing/2014/main" val="2834110169"/>
                    </a:ext>
                  </a:extLst>
                </a:gridCol>
              </a:tblGrid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Interaction 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Energy (kJ/mol)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297459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Covalent Bond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Electron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200-400 kJ/mol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733509162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interactions (in water)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Full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~5 kJ/mol/single interaction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188051713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 err="1">
                          <a:latin typeface="Arial" panose="020B0604020202020204" pitchFamily="34" charset="0"/>
                        </a:rPr>
                        <a:t>VdW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 - Dipole-dipole (</a:t>
                      </a:r>
                      <a:r>
                        <a:rPr lang="en-US" sz="1900" dirty="0" err="1">
                          <a:latin typeface="Arial" panose="020B0604020202020204" pitchFamily="34" charset="0"/>
                        </a:rPr>
                        <a:t>Keesom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Perm.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~0.05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5 kJ/mol for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478969241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 err="1">
                          <a:latin typeface="Arial" panose="020B0604020202020204" pitchFamily="34" charset="0"/>
                        </a:rPr>
                        <a:t>VdW</a:t>
                      </a:r>
                      <a:r>
                        <a:rPr lang="en-US" sz="1900" dirty="0">
                          <a:latin typeface="Arial" panose="020B0604020202020204" pitchFamily="34" charset="0"/>
                        </a:rPr>
                        <a:t> – Induced dipole (London)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dirty="0">
                          <a:latin typeface="Arial" panose="020B0604020202020204" pitchFamily="34" charset="0"/>
                        </a:rPr>
                        <a:t>Induced partial charges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~0.02 kJ/A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 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x 100 A</a:t>
                      </a:r>
                      <a:r>
                        <a:rPr lang="en-US" sz="1900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aseline="0" dirty="0">
                          <a:latin typeface="Arial" panose="020B0604020202020204" pitchFamily="34" charset="0"/>
                        </a:rPr>
                        <a:t> = 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2 kJ/mol for 100 A</a:t>
                      </a:r>
                      <a:r>
                        <a:rPr lang="en-US" sz="1900" b="1" baseline="30000" dirty="0">
                          <a:latin typeface="Arial" panose="020B0604020202020204" pitchFamily="34" charset="0"/>
                        </a:rPr>
                        <a:t>2</a:t>
                      </a:r>
                      <a:r>
                        <a:rPr lang="en-US" sz="1900" b="1" baseline="0" dirty="0">
                          <a:latin typeface="Arial" panose="020B0604020202020204" pitchFamily="34" charset="0"/>
                        </a:rPr>
                        <a:t> 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3895455788"/>
                  </a:ext>
                </a:extLst>
              </a:tr>
              <a:tr h="382672"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H-Bonds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Electrostatic + e sharing</a:t>
                      </a:r>
                    </a:p>
                  </a:txBody>
                  <a:tcPr marL="88309" marR="88309" marT="44154" marB="44154"/>
                </a:tc>
                <a:tc>
                  <a:txBody>
                    <a:bodyPr/>
                    <a:lstStyle/>
                    <a:p>
                      <a:r>
                        <a:rPr lang="en-US" sz="1900" dirty="0">
                          <a:latin typeface="Arial" panose="020B0604020202020204" pitchFamily="34" charset="0"/>
                        </a:rPr>
                        <a:t>~20 kJ/mol gross, </a:t>
                      </a:r>
                      <a:r>
                        <a:rPr lang="en-US" sz="1900" b="1" dirty="0">
                          <a:latin typeface="Arial" panose="020B0604020202020204" pitchFamily="34" charset="0"/>
                        </a:rPr>
                        <a:t>~5 kJ/mol net</a:t>
                      </a:r>
                    </a:p>
                  </a:txBody>
                  <a:tcPr marL="88309" marR="88309" marT="44154" marB="44154"/>
                </a:tc>
                <a:extLst>
                  <a:ext uri="{0D108BD9-81ED-4DB2-BD59-A6C34878D82A}">
                    <a16:rowId xmlns:a16="http://schemas.microsoft.com/office/drawing/2014/main" val="2351608583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36E15D72-E7A4-A551-4CDD-97591DF92B14}"/>
              </a:ext>
            </a:extLst>
          </p:cNvPr>
          <p:cNvSpPr txBox="1"/>
          <p:nvPr/>
        </p:nvSpPr>
        <p:spPr>
          <a:xfrm>
            <a:off x="154462" y="3630047"/>
            <a:ext cx="9107853" cy="24670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41564" indent="-441564">
              <a:buAutoNum type="arabicPeriod"/>
            </a:pPr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How does the energy of the last four interactions compare to covalent bonds?</a:t>
            </a: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           1. Stronger      2. Weaker    3.  The Same</a:t>
            </a: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2. Which of these are closer to thermal energy, </a:t>
            </a:r>
            <a:r>
              <a:rPr lang="en-US" sz="1932" i="1" dirty="0" err="1">
                <a:solidFill>
                  <a:srgbClr val="00B0F0"/>
                </a:solidFill>
                <a:latin typeface="Arial" panose="020B0604020202020204" pitchFamily="34" charset="0"/>
              </a:rPr>
              <a:t>kT</a:t>
            </a:r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 = 2.5 kJ/mol @ room temp.</a:t>
            </a: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endParaRPr lang="en-US" sz="1932" i="1" dirty="0">
              <a:solidFill>
                <a:srgbClr val="00B0F0"/>
              </a:solidFill>
              <a:latin typeface="Arial" panose="020B0604020202020204" pitchFamily="34" charset="0"/>
            </a:endParaRPr>
          </a:p>
          <a:p>
            <a:r>
              <a:rPr lang="en-US" sz="1932" i="1" dirty="0">
                <a:solidFill>
                  <a:srgbClr val="00B0F0"/>
                </a:solidFill>
                <a:latin typeface="Arial" panose="020B0604020202020204" pitchFamily="34" charset="0"/>
              </a:rPr>
              <a:t>3. What is the advantage of a weak interaction in biology?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D85283-3211-6981-E09D-CE6D15A9CCFC}"/>
              </a:ext>
            </a:extLst>
          </p:cNvPr>
          <p:cNvSpPr txBox="1"/>
          <p:nvPr/>
        </p:nvSpPr>
        <p:spPr>
          <a:xfrm>
            <a:off x="4357950" y="227712"/>
            <a:ext cx="4907825" cy="5053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4" dirty="0">
                <a:latin typeface="Arial" panose="020B0604020202020204" pitchFamily="34" charset="0"/>
              </a:rPr>
              <a:t>Relative Energy of Interactions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E78BA36-B642-491E-AB2B-25F983BA6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41974A-ED97-4611-82EF-46D04B30A13D}" type="datetime1">
              <a:rPr lang="en-US" smtClean="0"/>
              <a:t>8/17/2024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473622D-8B4C-846E-D4C8-8AF59085B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67A03B9-F4E6-85CA-617F-31398E4E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8CF9CB25-8862-A39D-2FE0-DDB6896E6C6F}"/>
                  </a:ext>
                </a:extLst>
              </p14:cNvPr>
              <p14:cNvContentPartPr/>
              <p14:nvPr/>
            </p14:nvContentPartPr>
            <p14:xfrm>
              <a:off x="4417870" y="2110922"/>
              <a:ext cx="971640" cy="367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8CF9CB25-8862-A39D-2FE0-DDB6896E6C6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408870" y="2102282"/>
                <a:ext cx="989280" cy="5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140EFBD-DBA1-B5BE-451D-673C907BE0D9}"/>
                  </a:ext>
                </a:extLst>
              </p14:cNvPr>
              <p14:cNvContentPartPr/>
              <p14:nvPr/>
            </p14:nvContentPartPr>
            <p14:xfrm>
              <a:off x="121270" y="2273282"/>
              <a:ext cx="69840" cy="614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140EFBD-DBA1-B5BE-451D-673C907BE0D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2270" y="2264282"/>
                <a:ext cx="87480" cy="63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79CB517-CDA8-0BDD-D770-7C72ACA3EA16}"/>
                  </a:ext>
                </a:extLst>
              </p14:cNvPr>
              <p14:cNvContentPartPr/>
              <p14:nvPr/>
            </p14:nvContentPartPr>
            <p14:xfrm>
              <a:off x="5431270" y="2588642"/>
              <a:ext cx="20520" cy="201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79CB517-CDA8-0BDD-D770-7C72ACA3EA1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22630" y="2580002"/>
                <a:ext cx="3816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27135EDC-04A3-2F3A-AD0A-902652CD2F29}"/>
                  </a:ext>
                </a:extLst>
              </p14:cNvPr>
              <p14:cNvContentPartPr/>
              <p14:nvPr/>
            </p14:nvContentPartPr>
            <p14:xfrm>
              <a:off x="5416510" y="2833442"/>
              <a:ext cx="14760" cy="792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27135EDC-04A3-2F3A-AD0A-902652CD2F2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407510" y="2824442"/>
                <a:ext cx="32400" cy="2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DE58E7CF-D571-7BDF-B332-BF602CCE08EF}"/>
                  </a:ext>
                </a:extLst>
              </p14:cNvPr>
              <p14:cNvContentPartPr/>
              <p14:nvPr/>
            </p14:nvContentPartPr>
            <p14:xfrm>
              <a:off x="6243070" y="2949722"/>
              <a:ext cx="8640" cy="2556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DE58E7CF-D571-7BDF-B332-BF602CCE08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234070" y="2940722"/>
                <a:ext cx="2628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BBD592F-5EFC-9DDA-78FF-97518739B82B}"/>
                  </a:ext>
                </a:extLst>
              </p14:cNvPr>
              <p14:cNvContentPartPr/>
              <p14:nvPr/>
            </p14:nvContentPartPr>
            <p14:xfrm>
              <a:off x="129550" y="3042242"/>
              <a:ext cx="13680" cy="2574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BBD592F-5EFC-9DDA-78FF-97518739B82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0550" y="3033602"/>
                <a:ext cx="31320" cy="27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FE9DD67-395B-9230-9D1A-A8AAC2191CC4}"/>
                  </a:ext>
                </a:extLst>
              </p14:cNvPr>
              <p14:cNvContentPartPr/>
              <p14:nvPr/>
            </p14:nvContentPartPr>
            <p14:xfrm>
              <a:off x="380830" y="1704842"/>
              <a:ext cx="1194840" cy="106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FE9DD67-395B-9230-9D1A-A8AAC2191CC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72190" y="1696202"/>
                <a:ext cx="1212480" cy="12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B3CB0F3B-BE0E-89B7-B54E-788FAD96F9DE}"/>
                  </a:ext>
                </a:extLst>
              </p14:cNvPr>
              <p14:cNvContentPartPr/>
              <p14:nvPr/>
            </p14:nvContentPartPr>
            <p14:xfrm>
              <a:off x="7366990" y="1415762"/>
              <a:ext cx="2053080" cy="4280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B3CB0F3B-BE0E-89B7-B54E-788FAD96F9DE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357990" y="1407122"/>
                <a:ext cx="2070720" cy="44568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3CBF7A24-4485-8115-D4BE-2A416242D932}"/>
              </a:ext>
            </a:extLst>
          </p:cNvPr>
          <p:cNvGrpSpPr/>
          <p:nvPr/>
        </p:nvGrpSpPr>
        <p:grpSpPr>
          <a:xfrm>
            <a:off x="9825070" y="528362"/>
            <a:ext cx="1287360" cy="199440"/>
            <a:chOff x="9825070" y="528362"/>
            <a:chExt cx="1287360" cy="199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260F04E0-A753-C347-099C-7F52747C5D17}"/>
                    </a:ext>
                  </a:extLst>
                </p14:cNvPr>
                <p14:cNvContentPartPr/>
                <p14:nvPr/>
              </p14:nvContentPartPr>
              <p14:xfrm>
                <a:off x="9825070" y="557882"/>
                <a:ext cx="176400" cy="16992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260F04E0-A753-C347-099C-7F52747C5D1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9816430" y="549242"/>
                  <a:ext cx="1940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99F9132-5313-197A-5098-3A4CC78AB38B}"/>
                    </a:ext>
                  </a:extLst>
                </p14:cNvPr>
                <p14:cNvContentPartPr/>
                <p14:nvPr/>
              </p14:nvContentPartPr>
              <p14:xfrm>
                <a:off x="10060870" y="623402"/>
                <a:ext cx="125280" cy="190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99F9132-5313-197A-5098-3A4CC78AB38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0051870" y="614762"/>
                  <a:ext cx="1429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C8C03FB6-8C51-106E-8528-9DB15AAAB436}"/>
                    </a:ext>
                  </a:extLst>
                </p14:cNvPr>
                <p14:cNvContentPartPr/>
                <p14:nvPr/>
              </p14:nvContentPartPr>
              <p14:xfrm>
                <a:off x="10299910" y="528362"/>
                <a:ext cx="166320" cy="1623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C8C03FB6-8C51-106E-8528-9DB15AAAB436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0291270" y="519362"/>
                  <a:ext cx="183960" cy="18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A3CCD00-D829-CFD1-D0FD-A8D899942C35}"/>
                    </a:ext>
                  </a:extLst>
                </p14:cNvPr>
                <p14:cNvContentPartPr/>
                <p14:nvPr/>
              </p14:nvContentPartPr>
              <p14:xfrm>
                <a:off x="10731550" y="571922"/>
                <a:ext cx="315000" cy="3636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A3CCD00-D829-CFD1-D0FD-A8D899942C35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722910" y="562922"/>
                  <a:ext cx="3326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6B837177-0312-4A5A-9FD1-87C2F3337522}"/>
                    </a:ext>
                  </a:extLst>
                </p14:cNvPr>
                <p14:cNvContentPartPr/>
                <p14:nvPr/>
              </p14:nvContentPartPr>
              <p14:xfrm>
                <a:off x="10982470" y="536642"/>
                <a:ext cx="129960" cy="1332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6B837177-0312-4A5A-9FD1-87C2F333752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0973830" y="528002"/>
                  <a:ext cx="147600" cy="150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6A51D0CA-6340-E30A-A373-3D9BBEF21417}"/>
                  </a:ext>
                </a:extLst>
              </p14:cNvPr>
              <p14:cNvContentPartPr/>
              <p14:nvPr/>
            </p14:nvContentPartPr>
            <p14:xfrm>
              <a:off x="11560270" y="530162"/>
              <a:ext cx="265680" cy="163800"/>
            </p14:xfrm>
          </p:contentPart>
        </mc:Choice>
        <mc:Fallback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6A51D0CA-6340-E30A-A373-3D9BBEF2141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1551630" y="521162"/>
                <a:ext cx="28332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4C59AE0-6998-0ACB-8A02-1ECE93240D0B}"/>
                  </a:ext>
                </a:extLst>
              </p14:cNvPr>
              <p14:cNvContentPartPr/>
              <p14:nvPr/>
            </p14:nvContentPartPr>
            <p14:xfrm>
              <a:off x="12443710" y="530882"/>
              <a:ext cx="172800" cy="168120"/>
            </p14:xfrm>
          </p:contentPart>
        </mc:Choice>
        <mc:Fallback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4C59AE0-6998-0ACB-8A02-1ECE93240D0B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2435070" y="522242"/>
                <a:ext cx="190440" cy="18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0C71899D-9A9E-8B3A-5533-33FC3207CAFD}"/>
              </a:ext>
            </a:extLst>
          </p:cNvPr>
          <p:cNvGrpSpPr/>
          <p:nvPr/>
        </p:nvGrpSpPr>
        <p:grpSpPr>
          <a:xfrm>
            <a:off x="10571350" y="52082"/>
            <a:ext cx="1465920" cy="356040"/>
            <a:chOff x="10571350" y="52082"/>
            <a:chExt cx="1465920" cy="356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206755E-8E1C-5B94-5846-AAEC4D10AFC6}"/>
                    </a:ext>
                  </a:extLst>
                </p14:cNvPr>
                <p14:cNvContentPartPr/>
                <p14:nvPr/>
              </p14:nvContentPartPr>
              <p14:xfrm>
                <a:off x="10571350" y="248282"/>
                <a:ext cx="101160" cy="1598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206755E-8E1C-5B94-5846-AAEC4D10AFC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10562710" y="239282"/>
                  <a:ext cx="11880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B7294364-A036-FEC9-0DCD-611B7BA1DA44}"/>
                    </a:ext>
                  </a:extLst>
                </p14:cNvPr>
                <p14:cNvContentPartPr/>
                <p14:nvPr/>
              </p14:nvContentPartPr>
              <p14:xfrm>
                <a:off x="10605550" y="349802"/>
                <a:ext cx="148320" cy="4068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B7294364-A036-FEC9-0DCD-611B7BA1DA4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596550" y="341162"/>
                  <a:ext cx="16596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939548DD-629F-7CAE-A690-F4221D464516}"/>
                    </a:ext>
                  </a:extLst>
                </p14:cNvPr>
                <p14:cNvContentPartPr/>
                <p14:nvPr/>
              </p14:nvContentPartPr>
              <p14:xfrm>
                <a:off x="10785190" y="265922"/>
                <a:ext cx="67680" cy="6732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939548DD-629F-7CAE-A690-F4221D464516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0776550" y="256922"/>
                  <a:ext cx="853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F8A7DFC-3750-F37B-20DC-5F1520B17A07}"/>
                    </a:ext>
                  </a:extLst>
                </p14:cNvPr>
                <p14:cNvContentPartPr/>
                <p14:nvPr/>
              </p14:nvContentPartPr>
              <p14:xfrm>
                <a:off x="10891750" y="219122"/>
                <a:ext cx="74520" cy="932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F8A7DFC-3750-F37B-20DC-5F1520B17A0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0882750" y="210482"/>
                  <a:ext cx="921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675BCAA-170C-E788-7AC8-5063134F2BC5}"/>
                    </a:ext>
                  </a:extLst>
                </p14:cNvPr>
                <p14:cNvContentPartPr/>
                <p14:nvPr/>
              </p14:nvContentPartPr>
              <p14:xfrm>
                <a:off x="11118550" y="180602"/>
                <a:ext cx="29880" cy="1206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675BCAA-170C-E788-7AC8-5063134F2BC5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1109910" y="171602"/>
                  <a:ext cx="475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F948A1E3-E5FD-3103-44BE-51EE5C0C152C}"/>
                    </a:ext>
                  </a:extLst>
                </p14:cNvPr>
                <p14:cNvContentPartPr/>
                <p14:nvPr/>
              </p14:nvContentPartPr>
              <p14:xfrm>
                <a:off x="11145190" y="179882"/>
                <a:ext cx="175680" cy="17460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F948A1E3-E5FD-3103-44BE-51EE5C0C152C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1136550" y="170882"/>
                  <a:ext cx="19332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1CAE56B-D746-5907-3BEE-FA7C2548071E}"/>
                    </a:ext>
                  </a:extLst>
                </p14:cNvPr>
                <p14:cNvContentPartPr/>
                <p14:nvPr/>
              </p14:nvContentPartPr>
              <p14:xfrm>
                <a:off x="11264350" y="135962"/>
                <a:ext cx="21600" cy="147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1CAE56B-D746-5907-3BEE-FA7C2548071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255710" y="126962"/>
                  <a:ext cx="392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6D41D57-37EC-B4C9-7EE2-796DDF8E7E5A}"/>
                    </a:ext>
                  </a:extLst>
                </p14:cNvPr>
                <p14:cNvContentPartPr/>
                <p14:nvPr/>
              </p14:nvContentPartPr>
              <p14:xfrm>
                <a:off x="11402950" y="131642"/>
                <a:ext cx="24120" cy="19908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6D41D57-37EC-B4C9-7EE2-796DDF8E7E5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1394310" y="122642"/>
                  <a:ext cx="4176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5DC4156-039F-530A-6B4E-507F0087DE34}"/>
                    </a:ext>
                  </a:extLst>
                </p14:cNvPr>
                <p14:cNvContentPartPr/>
                <p14:nvPr/>
              </p14:nvContentPartPr>
              <p14:xfrm>
                <a:off x="11534710" y="52082"/>
                <a:ext cx="394920" cy="25416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5DC4156-039F-530A-6B4E-507F0087DE34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1525710" y="43082"/>
                  <a:ext cx="4125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9D02F6D-C61D-A68A-43D6-416E40D0D448}"/>
                    </a:ext>
                  </a:extLst>
                </p14:cNvPr>
                <p14:cNvContentPartPr/>
                <p14:nvPr/>
              </p14:nvContentPartPr>
              <p14:xfrm>
                <a:off x="12017830" y="177002"/>
                <a:ext cx="19440" cy="212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9D02F6D-C61D-A68A-43D6-416E40D0D44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2009190" y="168362"/>
                  <a:ext cx="37080" cy="38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2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7AC5A35-D053-9AFB-12D5-3A6102E64742}"/>
                  </a:ext>
                </a:extLst>
              </p14:cNvPr>
              <p14:cNvContentPartPr/>
              <p14:nvPr/>
            </p14:nvContentPartPr>
            <p14:xfrm>
              <a:off x="124870" y="1905362"/>
              <a:ext cx="140400" cy="138960"/>
            </p14:xfrm>
          </p:contentPart>
        </mc:Choice>
        <mc:Fallback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7AC5A35-D053-9AFB-12D5-3A6102E6474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5870" y="1896722"/>
                <a:ext cx="158040" cy="15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73296687-9DD3-4A52-BE2B-61A13A49B391}"/>
                  </a:ext>
                </a:extLst>
              </p14:cNvPr>
              <p14:cNvContentPartPr/>
              <p14:nvPr/>
            </p14:nvContentPartPr>
            <p14:xfrm>
              <a:off x="265630" y="3947642"/>
              <a:ext cx="240480" cy="118800"/>
            </p14:xfrm>
          </p:contentPart>
        </mc:Choice>
        <mc:Fallback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73296687-9DD3-4A52-BE2B-61A13A49B39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56630" y="3938642"/>
                <a:ext cx="258120" cy="13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3D1175B2-8673-270D-5E80-8028F5846B9B}"/>
                  </a:ext>
                </a:extLst>
              </p14:cNvPr>
              <p14:cNvContentPartPr/>
              <p14:nvPr/>
            </p14:nvContentPartPr>
            <p14:xfrm>
              <a:off x="63310" y="1901042"/>
              <a:ext cx="218520" cy="1432440"/>
            </p14:xfrm>
          </p:contentPart>
        </mc:Choice>
        <mc:Fallback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3D1175B2-8673-270D-5E80-8028F5846B9B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4310" y="1892402"/>
                <a:ext cx="236160" cy="145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8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560B54B3-3D48-D001-C1E0-3D8AD8FF9447}"/>
                  </a:ext>
                </a:extLst>
              </p14:cNvPr>
              <p14:cNvContentPartPr/>
              <p14:nvPr/>
            </p14:nvContentPartPr>
            <p14:xfrm>
              <a:off x="1097950" y="4344722"/>
              <a:ext cx="730440" cy="37800"/>
            </p14:xfrm>
          </p:contentPart>
        </mc:Choice>
        <mc:Fallback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560B54B3-3D48-D001-C1E0-3D8AD8FF9447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088950" y="4335722"/>
                <a:ext cx="748080" cy="5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0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BAA2088B-7B72-570C-B109-36C760AAB27B}"/>
                  </a:ext>
                </a:extLst>
              </p14:cNvPr>
              <p14:cNvContentPartPr/>
              <p14:nvPr/>
            </p14:nvContentPartPr>
            <p14:xfrm>
              <a:off x="2946910" y="4353362"/>
              <a:ext cx="528120" cy="18360"/>
            </p14:xfrm>
          </p:contentPart>
        </mc:Choice>
        <mc:Fallback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BAA2088B-7B72-570C-B109-36C760AAB27B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937910" y="4344722"/>
                <a:ext cx="54576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2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49FEDCBE-1912-C5D9-E1E1-8C963BFF6867}"/>
                  </a:ext>
                </a:extLst>
              </p14:cNvPr>
              <p14:cNvContentPartPr/>
              <p14:nvPr/>
            </p14:nvContentPartPr>
            <p14:xfrm>
              <a:off x="4566910" y="4367042"/>
              <a:ext cx="690840" cy="11160"/>
            </p14:xfrm>
          </p:contentPart>
        </mc:Choice>
        <mc:Fallback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49FEDCBE-1912-C5D9-E1E1-8C963BFF686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58270" y="4358402"/>
                <a:ext cx="708480" cy="2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4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4C4907AD-D28E-1A39-98A3-97DE4FAE0B27}"/>
                  </a:ext>
                </a:extLst>
              </p14:cNvPr>
              <p14:cNvContentPartPr/>
              <p14:nvPr/>
            </p14:nvContentPartPr>
            <p14:xfrm>
              <a:off x="2546590" y="3859442"/>
              <a:ext cx="1347840" cy="580680"/>
            </p14:xfrm>
          </p:contentPart>
        </mc:Choice>
        <mc:Fallback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4C4907AD-D28E-1A39-98A3-97DE4FAE0B27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537950" y="3850802"/>
                <a:ext cx="1365480" cy="59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6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5EDE6556-75D4-C4F2-907E-B0B18B441912}"/>
                  </a:ext>
                </a:extLst>
              </p14:cNvPr>
              <p14:cNvContentPartPr/>
              <p14:nvPr/>
            </p14:nvContentPartPr>
            <p14:xfrm>
              <a:off x="3437590" y="4756922"/>
              <a:ext cx="1906920" cy="534600"/>
            </p14:xfrm>
          </p:contentPart>
        </mc:Choice>
        <mc:Fallback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5EDE6556-75D4-C4F2-907E-B0B18B441912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3428950" y="4748282"/>
                <a:ext cx="1924560" cy="552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8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88D768FA-899C-5BAE-7FD6-23E4854D187C}"/>
                  </a:ext>
                </a:extLst>
              </p14:cNvPr>
              <p14:cNvContentPartPr/>
              <p14:nvPr/>
            </p14:nvContentPartPr>
            <p14:xfrm>
              <a:off x="5353870" y="5213042"/>
              <a:ext cx="258480" cy="26640"/>
            </p14:xfrm>
          </p:contentPart>
        </mc:Choice>
        <mc:Fallback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88D768FA-899C-5BAE-7FD6-23E4854D187C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345230" y="5204042"/>
                <a:ext cx="276120" cy="4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0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844EA17C-996C-ED69-3D69-8B25763C6764}"/>
                  </a:ext>
                </a:extLst>
              </p14:cNvPr>
              <p14:cNvContentPartPr/>
              <p14:nvPr/>
            </p14:nvContentPartPr>
            <p14:xfrm>
              <a:off x="5816470" y="4685282"/>
              <a:ext cx="1467360" cy="56124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844EA17C-996C-ED69-3D69-8B25763C6764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807830" y="4676642"/>
                <a:ext cx="1485000" cy="57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2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25EAA3D3-DEE4-D665-2C77-715E775AAE62}"/>
                  </a:ext>
                </a:extLst>
              </p14:cNvPr>
              <p14:cNvContentPartPr/>
              <p14:nvPr/>
            </p14:nvContentPartPr>
            <p14:xfrm>
              <a:off x="7101310" y="4887602"/>
              <a:ext cx="6840" cy="5400"/>
            </p14:xfrm>
          </p:contentPart>
        </mc:Choice>
        <mc:Fallback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25EAA3D3-DEE4-D665-2C77-715E775AAE62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7092310" y="4878602"/>
                <a:ext cx="24480" cy="2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4319FCFB-D7AB-E500-A997-6B2F6B91F4DE}"/>
                  </a:ext>
                </a:extLst>
              </p14:cNvPr>
              <p14:cNvContentPartPr/>
              <p14:nvPr/>
            </p14:nvContentPartPr>
            <p14:xfrm>
              <a:off x="10003270" y="2978162"/>
              <a:ext cx="4680" cy="1080"/>
            </p14:xfrm>
          </p:contentPart>
        </mc:Choice>
        <mc:Fallback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4319FCFB-D7AB-E500-A997-6B2F6B91F4DE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9994270" y="2969162"/>
                <a:ext cx="22320" cy="1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6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DC5B7899-F589-12B6-DB81-343F75A3FB89}"/>
                  </a:ext>
                </a:extLst>
              </p14:cNvPr>
              <p14:cNvContentPartPr/>
              <p14:nvPr/>
            </p14:nvContentPartPr>
            <p14:xfrm>
              <a:off x="9937390" y="3288482"/>
              <a:ext cx="10080" cy="13680"/>
            </p14:xfrm>
          </p:contentPart>
        </mc:Choice>
        <mc:Fallback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DC5B7899-F589-12B6-DB81-343F75A3FB89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9928750" y="3279842"/>
                <a:ext cx="27720" cy="3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98" name="Group 97">
            <a:extLst>
              <a:ext uri="{FF2B5EF4-FFF2-40B4-BE49-F238E27FC236}">
                <a16:creationId xmlns:a16="http://schemas.microsoft.com/office/drawing/2014/main" id="{B37A5791-E8EE-AA7F-3C17-7B6E08159F08}"/>
              </a:ext>
            </a:extLst>
          </p:cNvPr>
          <p:cNvGrpSpPr/>
          <p:nvPr/>
        </p:nvGrpSpPr>
        <p:grpSpPr>
          <a:xfrm>
            <a:off x="8347270" y="4014602"/>
            <a:ext cx="4145040" cy="2743920"/>
            <a:chOff x="8347270" y="4014602"/>
            <a:chExt cx="4145040" cy="2743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5EE3D0D-54FF-E988-21DE-2935730EF7F0}"/>
                    </a:ext>
                  </a:extLst>
                </p14:cNvPr>
                <p14:cNvContentPartPr/>
                <p14:nvPr/>
              </p14:nvContentPartPr>
              <p14:xfrm>
                <a:off x="8347270" y="5183162"/>
                <a:ext cx="492120" cy="3826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5EE3D0D-54FF-E988-21DE-2935730EF7F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8338270" y="5174162"/>
                  <a:ext cx="50976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1BC1AA4E-8F7C-A909-A74F-0D61D83157DF}"/>
                    </a:ext>
                  </a:extLst>
                </p14:cNvPr>
                <p14:cNvContentPartPr/>
                <p14:nvPr/>
              </p14:nvContentPartPr>
              <p14:xfrm>
                <a:off x="9176350" y="5172722"/>
                <a:ext cx="21240" cy="10836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1BC1AA4E-8F7C-A909-A74F-0D61D83157D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9167350" y="5163722"/>
                  <a:ext cx="3888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3C32FEC-D0DE-8C75-DE68-92C201CA3C0B}"/>
                    </a:ext>
                  </a:extLst>
                </p14:cNvPr>
                <p14:cNvContentPartPr/>
                <p14:nvPr/>
              </p14:nvContentPartPr>
              <p14:xfrm>
                <a:off x="9148270" y="5141042"/>
                <a:ext cx="14040" cy="1296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3C32FEC-D0DE-8C75-DE68-92C201CA3C0B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139630" y="5132042"/>
                  <a:ext cx="316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A48D267-E55B-1944-3F9D-0FB55DD0F9E5}"/>
                    </a:ext>
                  </a:extLst>
                </p14:cNvPr>
                <p14:cNvContentPartPr/>
                <p14:nvPr/>
              </p14:nvContentPartPr>
              <p14:xfrm>
                <a:off x="9250150" y="4869602"/>
                <a:ext cx="230400" cy="34992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A48D267-E55B-1944-3F9D-0FB55DD0F9E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241510" y="4860962"/>
                  <a:ext cx="24804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B059AA5-24D8-E769-F9C4-7F715FB069EF}"/>
                    </a:ext>
                  </a:extLst>
                </p14:cNvPr>
                <p14:cNvContentPartPr/>
                <p14:nvPr/>
              </p14:nvContentPartPr>
              <p14:xfrm>
                <a:off x="9365350" y="4968602"/>
                <a:ext cx="128160" cy="442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B059AA5-24D8-E769-F9C4-7F715FB069E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356710" y="4959962"/>
                  <a:ext cx="14580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657EC98-6348-F461-2FF0-85259B51A0EB}"/>
                    </a:ext>
                  </a:extLst>
                </p14:cNvPr>
                <p14:cNvContentPartPr/>
                <p14:nvPr/>
              </p14:nvContentPartPr>
              <p14:xfrm>
                <a:off x="9532750" y="4581962"/>
                <a:ext cx="590400" cy="46656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657EC98-6348-F461-2FF0-85259B51A0E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523750" y="4573322"/>
                  <a:ext cx="608040" cy="48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8604D86-35AC-7BAA-51B8-399432723001}"/>
                    </a:ext>
                  </a:extLst>
                </p14:cNvPr>
                <p14:cNvContentPartPr/>
                <p14:nvPr/>
              </p14:nvContentPartPr>
              <p14:xfrm>
                <a:off x="10118830" y="4616162"/>
                <a:ext cx="102240" cy="13680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8604D86-35AC-7BAA-51B8-39943272300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0110190" y="4607162"/>
                  <a:ext cx="119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4EC601C-70E9-7553-981F-70AB668ED7AB}"/>
                    </a:ext>
                  </a:extLst>
                </p14:cNvPr>
                <p14:cNvContentPartPr/>
                <p14:nvPr/>
              </p14:nvContentPartPr>
              <p14:xfrm>
                <a:off x="10264270" y="4592042"/>
                <a:ext cx="163800" cy="939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4EC601C-70E9-7553-981F-70AB668ED7A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0255270" y="4583402"/>
                  <a:ext cx="181440" cy="11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1AEA09F-9B01-8F28-4BE8-F45AEF6AF783}"/>
                    </a:ext>
                  </a:extLst>
                </p14:cNvPr>
                <p14:cNvContentPartPr/>
                <p14:nvPr/>
              </p14:nvContentPartPr>
              <p14:xfrm>
                <a:off x="10641550" y="4347242"/>
                <a:ext cx="290520" cy="14184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1AEA09F-9B01-8F28-4BE8-F45AEF6AF78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10632910" y="4338242"/>
                  <a:ext cx="30816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ADE1116-E7B7-1716-B47D-895FCBF496AB}"/>
                    </a:ext>
                  </a:extLst>
                </p14:cNvPr>
                <p14:cNvContentPartPr/>
                <p14:nvPr/>
              </p14:nvContentPartPr>
              <p14:xfrm>
                <a:off x="11141230" y="4215842"/>
                <a:ext cx="172080" cy="1382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ADE1116-E7B7-1716-B47D-895FCBF496A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11132230" y="4206842"/>
                  <a:ext cx="18972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CB373AE6-34F0-4B5A-8341-C57EED1FE4F9}"/>
                    </a:ext>
                  </a:extLst>
                </p14:cNvPr>
                <p14:cNvContentPartPr/>
                <p14:nvPr/>
              </p14:nvContentPartPr>
              <p14:xfrm>
                <a:off x="11288830" y="4014602"/>
                <a:ext cx="406800" cy="20268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CB373AE6-34F0-4B5A-8341-C57EED1FE4F9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11279830" y="4005962"/>
                  <a:ext cx="424440" cy="22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141A34D-2E56-59C9-BE00-3AF55055E43B}"/>
                    </a:ext>
                  </a:extLst>
                </p14:cNvPr>
                <p14:cNvContentPartPr/>
                <p14:nvPr/>
              </p14:nvContentPartPr>
              <p14:xfrm>
                <a:off x="9927670" y="5003882"/>
                <a:ext cx="24120" cy="23724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141A34D-2E56-59C9-BE00-3AF55055E43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918670" y="4994882"/>
                  <a:ext cx="4176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622942A-2CE1-F466-8487-74728BBB0A44}"/>
                    </a:ext>
                  </a:extLst>
                </p14:cNvPr>
                <p14:cNvContentPartPr/>
                <p14:nvPr/>
              </p14:nvContentPartPr>
              <p14:xfrm>
                <a:off x="9878710" y="5063642"/>
                <a:ext cx="277560" cy="11484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622942A-2CE1-F466-8487-74728BBB0A4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9870070" y="5055002"/>
                  <a:ext cx="29520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27686EDB-60E0-1003-E9B7-A07A516AA7D8}"/>
                    </a:ext>
                  </a:extLst>
                </p14:cNvPr>
                <p14:cNvContentPartPr/>
                <p14:nvPr/>
              </p14:nvContentPartPr>
              <p14:xfrm>
                <a:off x="10440310" y="4781762"/>
                <a:ext cx="36720" cy="2707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27686EDB-60E0-1003-E9B7-A07A516AA7D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0431310" y="4773122"/>
                  <a:ext cx="5436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2C73063-0368-31A2-5990-A0F2B3898449}"/>
                    </a:ext>
                  </a:extLst>
                </p14:cNvPr>
                <p14:cNvContentPartPr/>
                <p14:nvPr/>
              </p14:nvContentPartPr>
              <p14:xfrm>
                <a:off x="10347070" y="4756922"/>
                <a:ext cx="406800" cy="2253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2C73063-0368-31A2-5990-A0F2B389844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10338070" y="4747922"/>
                  <a:ext cx="42444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5345880A-EBC0-76AC-FE5B-76D536E1F5F7}"/>
                    </a:ext>
                  </a:extLst>
                </p14:cNvPr>
                <p14:cNvContentPartPr/>
                <p14:nvPr/>
              </p14:nvContentPartPr>
              <p14:xfrm>
                <a:off x="10765030" y="4703282"/>
                <a:ext cx="248400" cy="1670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5345880A-EBC0-76AC-FE5B-76D536E1F5F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10756030" y="4694282"/>
                  <a:ext cx="26604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2AF808F0-49FE-8C78-E79F-724A89A8C417}"/>
                    </a:ext>
                  </a:extLst>
                </p14:cNvPr>
                <p14:cNvContentPartPr/>
                <p14:nvPr/>
              </p14:nvContentPartPr>
              <p14:xfrm>
                <a:off x="11077510" y="4416362"/>
                <a:ext cx="398160" cy="35280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2AF808F0-49FE-8C78-E79F-724A89A8C417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11068870" y="4407722"/>
                  <a:ext cx="41580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265D6C1-DAC5-143D-6AC7-C2391AD67711}"/>
                    </a:ext>
                  </a:extLst>
                </p14:cNvPr>
                <p14:cNvContentPartPr/>
                <p14:nvPr/>
              </p14:nvContentPartPr>
              <p14:xfrm>
                <a:off x="10101910" y="5081642"/>
                <a:ext cx="1196280" cy="6879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265D6C1-DAC5-143D-6AC7-C2391AD6771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10093270" y="5073002"/>
                  <a:ext cx="1213920" cy="70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30C9E7DD-7609-C497-9F6E-FB0592294998}"/>
                    </a:ext>
                  </a:extLst>
                </p14:cNvPr>
                <p14:cNvContentPartPr/>
                <p14:nvPr/>
              </p14:nvContentPartPr>
              <p14:xfrm>
                <a:off x="9308830" y="6151562"/>
                <a:ext cx="36000" cy="19728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30C9E7DD-7609-C497-9F6E-FB059229499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299830" y="6142562"/>
                  <a:ext cx="5364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57809F4-CCFC-7718-01AE-2084004C697A}"/>
                    </a:ext>
                  </a:extLst>
                </p14:cNvPr>
                <p14:cNvContentPartPr/>
                <p14:nvPr/>
              </p14:nvContentPartPr>
              <p14:xfrm>
                <a:off x="9312790" y="6193322"/>
                <a:ext cx="165960" cy="14004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57809F4-CCFC-7718-01AE-2084004C697A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9304150" y="6184322"/>
                  <a:ext cx="18360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DDC89EB-F778-83F8-B698-394D95EC7550}"/>
                    </a:ext>
                  </a:extLst>
                </p14:cNvPr>
                <p14:cNvContentPartPr/>
                <p14:nvPr/>
              </p14:nvContentPartPr>
              <p14:xfrm>
                <a:off x="9469030" y="6124562"/>
                <a:ext cx="57240" cy="19692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DDC89EB-F778-83F8-B698-394D95EC7550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460390" y="6115922"/>
                  <a:ext cx="7488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CBCF4150-8AF2-5AEA-8B41-BFF7F9E3C7B3}"/>
                    </a:ext>
                  </a:extLst>
                </p14:cNvPr>
                <p14:cNvContentPartPr/>
                <p14:nvPr/>
              </p14:nvContentPartPr>
              <p14:xfrm>
                <a:off x="9585310" y="6228962"/>
                <a:ext cx="104040" cy="972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CBCF4150-8AF2-5AEA-8B41-BFF7F9E3C7B3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576670" y="6219962"/>
                  <a:ext cx="1216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43ABD7D-22F2-2C00-4BB1-8DC35EBA598F}"/>
                    </a:ext>
                  </a:extLst>
                </p14:cNvPr>
                <p14:cNvContentPartPr/>
                <p14:nvPr/>
              </p14:nvContentPartPr>
              <p14:xfrm>
                <a:off x="9781510" y="6176762"/>
                <a:ext cx="28440" cy="1677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43ABD7D-22F2-2C00-4BB1-8DC35EBA598F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772870" y="6167762"/>
                  <a:ext cx="4608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3D8A10E0-DE0F-E734-D3A3-3772BAFCB914}"/>
                    </a:ext>
                  </a:extLst>
                </p14:cNvPr>
                <p14:cNvContentPartPr/>
                <p14:nvPr/>
              </p14:nvContentPartPr>
              <p14:xfrm>
                <a:off x="9827230" y="6133562"/>
                <a:ext cx="122040" cy="147240"/>
              </p14:xfrm>
            </p:contentPart>
          </mc:Choice>
          <mc:Fallback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3D8A10E0-DE0F-E734-D3A3-3772BAFCB91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818230" y="6124922"/>
                  <a:ext cx="13968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60A2C4E1-5805-66BA-E05D-085734EAB627}"/>
                    </a:ext>
                  </a:extLst>
                </p14:cNvPr>
                <p14:cNvContentPartPr/>
                <p14:nvPr/>
              </p14:nvContentPartPr>
              <p14:xfrm>
                <a:off x="8931550" y="5955722"/>
                <a:ext cx="157320" cy="12060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60A2C4E1-5805-66BA-E05D-085734EAB62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922550" y="5946722"/>
                  <a:ext cx="17496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82009930-DD20-24D6-A597-E4289E76EA3A}"/>
                    </a:ext>
                  </a:extLst>
                </p14:cNvPr>
                <p14:cNvContentPartPr/>
                <p14:nvPr/>
              </p14:nvContentPartPr>
              <p14:xfrm>
                <a:off x="9020830" y="6518762"/>
                <a:ext cx="165960" cy="12168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82009930-DD20-24D6-A597-E4289E76EA3A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011830" y="6509762"/>
                  <a:ext cx="183600" cy="13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1047571-640C-69F3-7079-3EDF2C7D715C}"/>
                    </a:ext>
                  </a:extLst>
                </p14:cNvPr>
                <p14:cNvContentPartPr/>
                <p14:nvPr/>
              </p14:nvContentPartPr>
              <p14:xfrm>
                <a:off x="10545790" y="6178202"/>
                <a:ext cx="106200" cy="1245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1047571-640C-69F3-7079-3EDF2C7D715C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537150" y="6169562"/>
                  <a:ext cx="1238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2CD6BB25-F094-CFCE-00FD-11D21B187140}"/>
                    </a:ext>
                  </a:extLst>
                </p14:cNvPr>
                <p14:cNvContentPartPr/>
                <p14:nvPr/>
              </p14:nvContentPartPr>
              <p14:xfrm>
                <a:off x="10798870" y="6204842"/>
                <a:ext cx="140400" cy="2016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2CD6BB25-F094-CFCE-00FD-11D21B187140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790230" y="6195842"/>
                  <a:ext cx="1580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85CB02A-9903-E85E-C100-9520EBCA0750}"/>
                    </a:ext>
                  </a:extLst>
                </p14:cNvPr>
                <p14:cNvContentPartPr/>
                <p14:nvPr/>
              </p14:nvContentPartPr>
              <p14:xfrm>
                <a:off x="10831990" y="6284042"/>
                <a:ext cx="151200" cy="2628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85CB02A-9903-E85E-C100-9520EBCA0750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0822990" y="6275402"/>
                  <a:ext cx="1688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5EC5702-3EA0-E37B-6245-4298F88B5146}"/>
                    </a:ext>
                  </a:extLst>
                </p14:cNvPr>
                <p14:cNvContentPartPr/>
                <p14:nvPr/>
              </p14:nvContentPartPr>
              <p14:xfrm>
                <a:off x="11063830" y="6042842"/>
                <a:ext cx="141480" cy="2962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5EC5702-3EA0-E37B-6245-4298F88B514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1055190" y="6033842"/>
                  <a:ext cx="15912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452FDEF1-0117-5D19-ED28-9D4097B2B6A2}"/>
                    </a:ext>
                  </a:extLst>
                </p14:cNvPr>
                <p14:cNvContentPartPr/>
                <p14:nvPr/>
              </p14:nvContentPartPr>
              <p14:xfrm>
                <a:off x="11185150" y="6343442"/>
                <a:ext cx="15840" cy="2232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452FDEF1-0117-5D19-ED28-9D4097B2B6A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1176150" y="6334442"/>
                  <a:ext cx="334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12CDEA9-1E3C-463D-1441-766416EEE4FB}"/>
                    </a:ext>
                  </a:extLst>
                </p14:cNvPr>
                <p14:cNvContentPartPr/>
                <p14:nvPr/>
              </p14:nvContentPartPr>
              <p14:xfrm>
                <a:off x="11103790" y="6295202"/>
                <a:ext cx="156600" cy="1206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12CDEA9-1E3C-463D-1441-766416EEE4F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095150" y="6286202"/>
                  <a:ext cx="17424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F9F57699-750C-06AD-8425-CC576AD80B7B}"/>
                    </a:ext>
                  </a:extLst>
                </p14:cNvPr>
                <p14:cNvContentPartPr/>
                <p14:nvPr/>
              </p14:nvContentPartPr>
              <p14:xfrm>
                <a:off x="10248430" y="5960762"/>
                <a:ext cx="197640" cy="1072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F9F57699-750C-06AD-8425-CC576AD80B7B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239430" y="5951762"/>
                  <a:ext cx="215280" cy="12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25EC841-C24B-A7E7-44FA-311869A0B5C9}"/>
                    </a:ext>
                  </a:extLst>
                </p14:cNvPr>
                <p14:cNvContentPartPr/>
                <p14:nvPr/>
              </p14:nvContentPartPr>
              <p14:xfrm>
                <a:off x="10318990" y="6003962"/>
                <a:ext cx="52920" cy="446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25EC841-C24B-A7E7-44FA-311869A0B5C9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310350" y="5995322"/>
                  <a:ext cx="7056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670DC0E5-8DCE-E985-6DF7-914C283702B4}"/>
                    </a:ext>
                  </a:extLst>
                </p14:cNvPr>
                <p14:cNvContentPartPr/>
                <p14:nvPr/>
              </p14:nvContentPartPr>
              <p14:xfrm>
                <a:off x="10622830" y="5802362"/>
                <a:ext cx="87480" cy="5724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670DC0E5-8DCE-E985-6DF7-914C283702B4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10614190" y="5793362"/>
                  <a:ext cx="1051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DC79A983-110E-44D5-D70F-6B9A011F928D}"/>
                    </a:ext>
                  </a:extLst>
                </p14:cNvPr>
                <p14:cNvContentPartPr/>
                <p14:nvPr/>
              </p14:nvContentPartPr>
              <p14:xfrm>
                <a:off x="10634710" y="5815322"/>
                <a:ext cx="90000" cy="15732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DC79A983-110E-44D5-D70F-6B9A011F928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10626070" y="5806682"/>
                  <a:ext cx="10764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D1690511-7D71-4A20-A4D1-BDC7ACCD2F4B}"/>
                    </a:ext>
                  </a:extLst>
                </p14:cNvPr>
                <p14:cNvContentPartPr/>
                <p14:nvPr/>
              </p14:nvContentPartPr>
              <p14:xfrm>
                <a:off x="10844950" y="5752322"/>
                <a:ext cx="41040" cy="1332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D1690511-7D71-4A20-A4D1-BDC7ACCD2F4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836310" y="5743322"/>
                  <a:ext cx="5868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036470B-9643-987B-D156-C202DA85E772}"/>
                    </a:ext>
                  </a:extLst>
                </p14:cNvPr>
                <p14:cNvContentPartPr/>
                <p14:nvPr/>
              </p14:nvContentPartPr>
              <p14:xfrm>
                <a:off x="10877350" y="5743682"/>
                <a:ext cx="130680" cy="1443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036470B-9643-987B-D156-C202DA85E772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0868350" y="5734682"/>
                  <a:ext cx="14832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91A89E9-FC16-C012-2B47-3D8CF409A49C}"/>
                    </a:ext>
                  </a:extLst>
                </p14:cNvPr>
                <p14:cNvContentPartPr/>
                <p14:nvPr/>
              </p14:nvContentPartPr>
              <p14:xfrm>
                <a:off x="10916230" y="5644682"/>
                <a:ext cx="161640" cy="15156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91A89E9-FC16-C012-2B47-3D8CF409A49C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0907590" y="5636042"/>
                  <a:ext cx="1792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C7160B05-8228-C8C6-C3B6-A3A3679A183B}"/>
                    </a:ext>
                  </a:extLst>
                </p14:cNvPr>
                <p14:cNvContentPartPr/>
                <p14:nvPr/>
              </p14:nvContentPartPr>
              <p14:xfrm>
                <a:off x="11135110" y="5476922"/>
                <a:ext cx="284400" cy="2790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C7160B05-8228-C8C6-C3B6-A3A3679A183B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126110" y="5468282"/>
                  <a:ext cx="30204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ADC9E855-1674-4EB3-2A34-43B7574E712D}"/>
                    </a:ext>
                  </a:extLst>
                </p14:cNvPr>
                <p14:cNvContentPartPr/>
                <p14:nvPr/>
              </p14:nvContentPartPr>
              <p14:xfrm>
                <a:off x="9052510" y="5493122"/>
                <a:ext cx="3439800" cy="12654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ADC9E855-1674-4EB3-2A34-43B7574E712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9043870" y="5484122"/>
                  <a:ext cx="3457440" cy="128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9962A8DF-7200-DE81-0561-7A143C16EEA4}"/>
              </a:ext>
            </a:extLst>
          </p:cNvPr>
          <p:cNvGrpSpPr/>
          <p:nvPr/>
        </p:nvGrpSpPr>
        <p:grpSpPr>
          <a:xfrm>
            <a:off x="3504190" y="5413202"/>
            <a:ext cx="2757240" cy="338760"/>
            <a:chOff x="3504190" y="5413202"/>
            <a:chExt cx="2757240" cy="33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5C8C23B-7A39-2B6A-2D37-801BC0600DB0}"/>
                    </a:ext>
                  </a:extLst>
                </p14:cNvPr>
                <p14:cNvContentPartPr/>
                <p14:nvPr/>
              </p14:nvContentPartPr>
              <p14:xfrm>
                <a:off x="3504190" y="5413202"/>
                <a:ext cx="146160" cy="33876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5C8C23B-7A39-2B6A-2D37-801BC0600DB0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495550" y="5404202"/>
                  <a:ext cx="163800" cy="35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DF69EEB-7DBB-B91C-45C8-3BFE7D699131}"/>
                    </a:ext>
                  </a:extLst>
                </p14:cNvPr>
                <p14:cNvContentPartPr/>
                <p14:nvPr/>
              </p14:nvContentPartPr>
              <p14:xfrm>
                <a:off x="3679150" y="5556122"/>
                <a:ext cx="97560" cy="1364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DF69EEB-7DBB-B91C-45C8-3BFE7D69913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670510" y="5547482"/>
                  <a:ext cx="115200" cy="15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ABDDF62-A679-4AD2-D8C8-280E1DB22B02}"/>
                    </a:ext>
                  </a:extLst>
                </p14:cNvPr>
                <p14:cNvContentPartPr/>
                <p14:nvPr/>
              </p14:nvContentPartPr>
              <p14:xfrm>
                <a:off x="3823150" y="5537402"/>
                <a:ext cx="143280" cy="11844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ABDDF62-A679-4AD2-D8C8-280E1DB22B0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814510" y="5528762"/>
                  <a:ext cx="16092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EA5D4B9F-E6EA-6057-2E32-6D3060E70BDC}"/>
                    </a:ext>
                  </a:extLst>
                </p14:cNvPr>
                <p14:cNvContentPartPr/>
                <p14:nvPr/>
              </p14:nvContentPartPr>
              <p14:xfrm>
                <a:off x="3975430" y="5453882"/>
                <a:ext cx="306360" cy="1846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EA5D4B9F-E6EA-6057-2E32-6D3060E70BDC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966790" y="5444882"/>
                  <a:ext cx="32400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5054374-F314-B552-FB0A-3055281BA18E}"/>
                    </a:ext>
                  </a:extLst>
                </p14:cNvPr>
                <p14:cNvContentPartPr/>
                <p14:nvPr/>
              </p14:nvContentPartPr>
              <p14:xfrm>
                <a:off x="4638910" y="5580242"/>
                <a:ext cx="33120" cy="13140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5054374-F314-B552-FB0A-3055281BA18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629910" y="5571242"/>
                  <a:ext cx="507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DCBCE555-572A-3397-6B01-7ACDCA6141D7}"/>
                    </a:ext>
                  </a:extLst>
                </p14:cNvPr>
                <p14:cNvContentPartPr/>
                <p14:nvPr/>
              </p14:nvContentPartPr>
              <p14:xfrm>
                <a:off x="4618750" y="5547122"/>
                <a:ext cx="16920" cy="97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DCBCE555-572A-3397-6B01-7ACDCA6141D7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609750" y="5538482"/>
                  <a:ext cx="3456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2ED2314-A24F-2692-C252-FCA57550280F}"/>
                    </a:ext>
                  </a:extLst>
                </p14:cNvPr>
                <p14:cNvContentPartPr/>
                <p14:nvPr/>
              </p14:nvContentPartPr>
              <p14:xfrm>
                <a:off x="4722430" y="5452802"/>
                <a:ext cx="271080" cy="22608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2ED2314-A24F-2692-C252-FCA57550280F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713430" y="5443802"/>
                  <a:ext cx="2887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63BAE2F-CB80-2418-5062-8BDFC6E7C146}"/>
                    </a:ext>
                  </a:extLst>
                </p14:cNvPr>
                <p14:cNvContentPartPr/>
                <p14:nvPr/>
              </p14:nvContentPartPr>
              <p14:xfrm>
                <a:off x="5017630" y="5560442"/>
                <a:ext cx="325800" cy="10152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63BAE2F-CB80-2418-5062-8BDFC6E7C146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5008630" y="5551442"/>
                  <a:ext cx="3434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4C12822-17D2-A663-FD61-9B4BACBA398E}"/>
                    </a:ext>
                  </a:extLst>
                </p14:cNvPr>
                <p14:cNvContentPartPr/>
                <p14:nvPr/>
              </p14:nvContentPartPr>
              <p14:xfrm>
                <a:off x="5351350" y="5420042"/>
                <a:ext cx="343800" cy="24192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4C12822-17D2-A663-FD61-9B4BACBA398E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342350" y="5411042"/>
                  <a:ext cx="36144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2F447E6D-3CD5-3AF9-0F6C-67A131B59C9F}"/>
                    </a:ext>
                  </a:extLst>
                </p14:cNvPr>
                <p14:cNvContentPartPr/>
                <p14:nvPr/>
              </p14:nvContentPartPr>
              <p14:xfrm>
                <a:off x="5673550" y="5461082"/>
                <a:ext cx="98280" cy="17208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2F447E6D-3CD5-3AF9-0F6C-67A131B59C9F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664910" y="5452442"/>
                  <a:ext cx="1159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1A49771-3B37-D148-3655-6F057EBA0340}"/>
                    </a:ext>
                  </a:extLst>
                </p14:cNvPr>
                <p14:cNvContentPartPr/>
                <p14:nvPr/>
              </p14:nvContentPartPr>
              <p14:xfrm>
                <a:off x="5863630" y="5525882"/>
                <a:ext cx="246240" cy="11124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1A49771-3B37-D148-3655-6F057EBA0340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854630" y="5517242"/>
                  <a:ext cx="26388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8285C539-9261-38B2-E982-45CCDD1303CF}"/>
                    </a:ext>
                  </a:extLst>
                </p14:cNvPr>
                <p14:cNvContentPartPr/>
                <p14:nvPr/>
              </p14:nvContentPartPr>
              <p14:xfrm>
                <a:off x="6233710" y="5559722"/>
                <a:ext cx="27720" cy="234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8285C539-9261-38B2-E982-45CCDD1303C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6224710" y="5551082"/>
                  <a:ext cx="4536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84">
            <p14:nvContentPartPr>
              <p14:cNvPr id="113" name="Ink 112">
                <a:extLst>
                  <a:ext uri="{FF2B5EF4-FFF2-40B4-BE49-F238E27FC236}">
                    <a16:creationId xmlns:a16="http://schemas.microsoft.com/office/drawing/2014/main" id="{D71F200B-FC91-7416-2890-1176EE09C96F}"/>
                  </a:ext>
                </a:extLst>
              </p14:cNvPr>
              <p14:cNvContentPartPr/>
              <p14:nvPr/>
            </p14:nvContentPartPr>
            <p14:xfrm>
              <a:off x="3484390" y="6047162"/>
              <a:ext cx="1936440" cy="93240"/>
            </p14:xfrm>
          </p:contentPart>
        </mc:Choice>
        <mc:Fallback>
          <p:pic>
            <p:nvPicPr>
              <p:cNvPr id="113" name="Ink 112">
                <a:extLst>
                  <a:ext uri="{FF2B5EF4-FFF2-40B4-BE49-F238E27FC236}">
                    <a16:creationId xmlns:a16="http://schemas.microsoft.com/office/drawing/2014/main" id="{D71F200B-FC91-7416-2890-1176EE09C96F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3475750" y="6038162"/>
                <a:ext cx="1954080" cy="110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22" name="Group 121">
            <a:extLst>
              <a:ext uri="{FF2B5EF4-FFF2-40B4-BE49-F238E27FC236}">
                <a16:creationId xmlns:a16="http://schemas.microsoft.com/office/drawing/2014/main" id="{616FE53A-C26D-D8CE-642F-6268185FA1E2}"/>
              </a:ext>
            </a:extLst>
          </p:cNvPr>
          <p:cNvGrpSpPr/>
          <p:nvPr/>
        </p:nvGrpSpPr>
        <p:grpSpPr>
          <a:xfrm>
            <a:off x="1785910" y="6410042"/>
            <a:ext cx="700920" cy="274320"/>
            <a:chOff x="1785910" y="6410042"/>
            <a:chExt cx="700920" cy="274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A3FE938B-623A-08AC-8E31-E89A49D254FA}"/>
                    </a:ext>
                  </a:extLst>
                </p14:cNvPr>
                <p14:cNvContentPartPr/>
                <p14:nvPr/>
              </p14:nvContentPartPr>
              <p14:xfrm>
                <a:off x="1785910" y="6410042"/>
                <a:ext cx="158400" cy="27432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A3FE938B-623A-08AC-8E31-E89A49D254FA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776910" y="6401402"/>
                  <a:ext cx="1760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BC5BFAE-FB90-4BFF-E383-6192EA2A4507}"/>
                    </a:ext>
                  </a:extLst>
                </p14:cNvPr>
                <p14:cNvContentPartPr/>
                <p14:nvPr/>
              </p14:nvContentPartPr>
              <p14:xfrm>
                <a:off x="1808590" y="6559082"/>
                <a:ext cx="100800" cy="3600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BC5BFAE-FB90-4BFF-E383-6192EA2A4507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1799950" y="6550082"/>
                  <a:ext cx="11844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AB9038C-DAAE-E34B-F4C8-21C5DD354361}"/>
                    </a:ext>
                  </a:extLst>
                </p14:cNvPr>
                <p14:cNvContentPartPr/>
                <p14:nvPr/>
              </p14:nvContentPartPr>
              <p14:xfrm>
                <a:off x="2346070" y="6528122"/>
                <a:ext cx="140760" cy="194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AB9038C-DAAE-E34B-F4C8-21C5DD354361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337070" y="6519482"/>
                  <a:ext cx="1584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320AE7A8-4B2E-2328-5A34-0F57232063B8}"/>
                    </a:ext>
                  </a:extLst>
                </p14:cNvPr>
                <p14:cNvContentPartPr/>
                <p14:nvPr/>
              </p14:nvContentPartPr>
              <p14:xfrm>
                <a:off x="2430670" y="6472682"/>
                <a:ext cx="53640" cy="8640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320AE7A8-4B2E-2328-5A34-0F57232063B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421670" y="6464042"/>
                  <a:ext cx="71280" cy="10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51DB6025-ABE9-1E61-3492-BBD1537D7724}"/>
              </a:ext>
            </a:extLst>
          </p:cNvPr>
          <p:cNvGrpSpPr/>
          <p:nvPr/>
        </p:nvGrpSpPr>
        <p:grpSpPr>
          <a:xfrm>
            <a:off x="3074350" y="6411842"/>
            <a:ext cx="198360" cy="233280"/>
            <a:chOff x="3074350" y="6411842"/>
            <a:chExt cx="198360" cy="23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4584B247-C38D-5FDB-7DA1-211ABACF5C46}"/>
                    </a:ext>
                  </a:extLst>
                </p14:cNvPr>
                <p14:cNvContentPartPr/>
                <p14:nvPr/>
              </p14:nvContentPartPr>
              <p14:xfrm>
                <a:off x="3099910" y="6433802"/>
                <a:ext cx="35280" cy="21132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4584B247-C38D-5FDB-7DA1-211ABACF5C4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091270" y="6425162"/>
                  <a:ext cx="52920" cy="22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3CA934DB-49C3-D4CD-6D93-9521574CCFE1}"/>
                    </a:ext>
                  </a:extLst>
                </p14:cNvPr>
                <p14:cNvContentPartPr/>
                <p14:nvPr/>
              </p14:nvContentPartPr>
              <p14:xfrm>
                <a:off x="3074350" y="6411842"/>
                <a:ext cx="198360" cy="21492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3CA934DB-49C3-D4CD-6D93-9521574CCFE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065350" y="6402842"/>
                  <a:ext cx="216000" cy="23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48A18D3C-9E5D-1572-6857-8830CA913800}"/>
              </a:ext>
            </a:extLst>
          </p:cNvPr>
          <p:cNvGrpSpPr/>
          <p:nvPr/>
        </p:nvGrpSpPr>
        <p:grpSpPr>
          <a:xfrm>
            <a:off x="4806670" y="6268562"/>
            <a:ext cx="1478160" cy="637560"/>
            <a:chOff x="4806670" y="6268562"/>
            <a:chExt cx="1478160" cy="637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53678EFF-6E17-6005-433A-14A2078C3B5F}"/>
                    </a:ext>
                  </a:extLst>
                </p14:cNvPr>
                <p14:cNvContentPartPr/>
                <p14:nvPr/>
              </p14:nvContentPartPr>
              <p14:xfrm>
                <a:off x="4950310" y="6401762"/>
                <a:ext cx="183960" cy="24300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53678EFF-6E17-6005-433A-14A2078C3B5F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941310" y="6393122"/>
                  <a:ext cx="20160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59E68B4A-8ABC-DEDA-6F34-951A9B98E9A3}"/>
                    </a:ext>
                  </a:extLst>
                </p14:cNvPr>
                <p14:cNvContentPartPr/>
                <p14:nvPr/>
              </p14:nvContentPartPr>
              <p14:xfrm>
                <a:off x="4976590" y="6533162"/>
                <a:ext cx="114840" cy="2448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59E68B4A-8ABC-DEDA-6F34-951A9B98E9A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967950" y="6524522"/>
                  <a:ext cx="1324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4CFD7866-BFB1-40FC-2222-80ABD38AAB05}"/>
                    </a:ext>
                  </a:extLst>
                </p14:cNvPr>
                <p14:cNvContentPartPr/>
                <p14:nvPr/>
              </p14:nvContentPartPr>
              <p14:xfrm>
                <a:off x="4806670" y="6268562"/>
                <a:ext cx="434520" cy="48924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4CFD7866-BFB1-40FC-2222-80ABD38AAB05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797670" y="6259562"/>
                  <a:ext cx="452160" cy="50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3F921493-C9F7-31F9-C3C3-353FF66E1EA8}"/>
                    </a:ext>
                  </a:extLst>
                </p14:cNvPr>
                <p14:cNvContentPartPr/>
                <p14:nvPr/>
              </p14:nvContentPartPr>
              <p14:xfrm>
                <a:off x="5377270" y="6271442"/>
                <a:ext cx="323640" cy="42948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3F921493-C9F7-31F9-C3C3-353FF66E1EA8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5368270" y="6262802"/>
                  <a:ext cx="341280" cy="44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3C3D9BE-47FF-6D55-B8AB-50503DFA0BD4}"/>
                    </a:ext>
                  </a:extLst>
                </p14:cNvPr>
                <p14:cNvContentPartPr/>
                <p14:nvPr/>
              </p14:nvContentPartPr>
              <p14:xfrm>
                <a:off x="5516590" y="6420122"/>
                <a:ext cx="17640" cy="1591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3C3D9BE-47FF-6D55-B8AB-50503DFA0BD4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5507590" y="6411482"/>
                  <a:ext cx="3528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2CE639D-CB13-FAA0-2F9D-9EEA2B468ED2}"/>
                    </a:ext>
                  </a:extLst>
                </p14:cNvPr>
                <p14:cNvContentPartPr/>
                <p14:nvPr/>
              </p14:nvContentPartPr>
              <p14:xfrm>
                <a:off x="5491030" y="6397442"/>
                <a:ext cx="118080" cy="17100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2CE639D-CB13-FAA0-2F9D-9EEA2B468ED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482390" y="6388802"/>
                  <a:ext cx="13572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F91E862-9424-632E-4D75-4F73FE108EA6}"/>
                    </a:ext>
                  </a:extLst>
                </p14:cNvPr>
                <p14:cNvContentPartPr/>
                <p14:nvPr/>
              </p14:nvContentPartPr>
              <p14:xfrm>
                <a:off x="5277190" y="6649802"/>
                <a:ext cx="265320" cy="25632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F91E862-9424-632E-4D75-4F73FE108EA6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5268550" y="6641162"/>
                  <a:ext cx="28296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98563CF1-5195-25E5-0FEB-79DB2A771A20}"/>
                    </a:ext>
                  </a:extLst>
                </p14:cNvPr>
                <p14:cNvContentPartPr/>
                <p14:nvPr/>
              </p14:nvContentPartPr>
              <p14:xfrm>
                <a:off x="5702710" y="6796682"/>
                <a:ext cx="140400" cy="1004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98563CF1-5195-25E5-0FEB-79DB2A771A20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694070" y="6788042"/>
                  <a:ext cx="15804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ADEDD18C-8974-ECD6-8345-E85862D71E17}"/>
                    </a:ext>
                  </a:extLst>
                </p14:cNvPr>
                <p14:cNvContentPartPr/>
                <p14:nvPr/>
              </p14:nvContentPartPr>
              <p14:xfrm>
                <a:off x="5897830" y="6573842"/>
                <a:ext cx="387000" cy="25920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ADEDD18C-8974-ECD6-8345-E85862D71E17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5889190" y="6565202"/>
                  <a:ext cx="404640" cy="27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0" name="Group 139">
            <a:extLst>
              <a:ext uri="{FF2B5EF4-FFF2-40B4-BE49-F238E27FC236}">
                <a16:creationId xmlns:a16="http://schemas.microsoft.com/office/drawing/2014/main" id="{F047D4E8-ADB9-4077-86CC-39A444179C80}"/>
              </a:ext>
            </a:extLst>
          </p:cNvPr>
          <p:cNvGrpSpPr/>
          <p:nvPr/>
        </p:nvGrpSpPr>
        <p:grpSpPr>
          <a:xfrm>
            <a:off x="6709630" y="5903522"/>
            <a:ext cx="545400" cy="353520"/>
            <a:chOff x="6709630" y="5903522"/>
            <a:chExt cx="545400" cy="353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93B9B17F-4B15-8F66-81D3-796FF20C12CF}"/>
                    </a:ext>
                  </a:extLst>
                </p14:cNvPr>
                <p14:cNvContentPartPr/>
                <p14:nvPr/>
              </p14:nvContentPartPr>
              <p14:xfrm>
                <a:off x="6709630" y="6096842"/>
                <a:ext cx="79920" cy="16020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93B9B17F-4B15-8F66-81D3-796FF20C12CF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700990" y="6087842"/>
                  <a:ext cx="9756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7BD3DFAA-BF2A-C79A-BAE9-28314905782E}"/>
                    </a:ext>
                  </a:extLst>
                </p14:cNvPr>
                <p14:cNvContentPartPr/>
                <p14:nvPr/>
              </p14:nvContentPartPr>
              <p14:xfrm>
                <a:off x="6828070" y="5951762"/>
                <a:ext cx="91800" cy="18972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7BD3DFAA-BF2A-C79A-BAE9-28314905782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6819070" y="5943122"/>
                  <a:ext cx="10944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A85D42C-E38A-1667-D8DD-97316A942F43}"/>
                    </a:ext>
                  </a:extLst>
                </p14:cNvPr>
                <p14:cNvContentPartPr/>
                <p14:nvPr/>
              </p14:nvContentPartPr>
              <p14:xfrm>
                <a:off x="6821590" y="5987042"/>
                <a:ext cx="149040" cy="11628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A85D42C-E38A-1667-D8DD-97316A942F43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6812590" y="5978402"/>
                  <a:ext cx="16668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561DB9E-CF24-8F5C-7DC9-93A4EDEBD00E}"/>
                    </a:ext>
                  </a:extLst>
                </p14:cNvPr>
                <p14:cNvContentPartPr/>
                <p14:nvPr/>
              </p14:nvContentPartPr>
              <p14:xfrm>
                <a:off x="7016350" y="5903522"/>
                <a:ext cx="238680" cy="12384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561DB9E-CF24-8F5C-7DC9-93A4EDEBD00E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7007350" y="5894882"/>
                  <a:ext cx="256320" cy="14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24">
            <p14:nvContentPartPr>
              <p14:cNvPr id="141" name="Ink 140">
                <a:extLst>
                  <a:ext uri="{FF2B5EF4-FFF2-40B4-BE49-F238E27FC236}">
                    <a16:creationId xmlns:a16="http://schemas.microsoft.com/office/drawing/2014/main" id="{435255CA-3FCA-F3AA-BFAD-B4D8AEA3C488}"/>
                  </a:ext>
                </a:extLst>
              </p14:cNvPr>
              <p14:cNvContentPartPr/>
              <p14:nvPr/>
            </p14:nvContentPartPr>
            <p14:xfrm>
              <a:off x="3873910" y="6790562"/>
              <a:ext cx="486000" cy="186480"/>
            </p14:xfrm>
          </p:contentPart>
        </mc:Choice>
        <mc:Fallback>
          <p:pic>
            <p:nvPicPr>
              <p:cNvPr id="141" name="Ink 140">
                <a:extLst>
                  <a:ext uri="{FF2B5EF4-FFF2-40B4-BE49-F238E27FC236}">
                    <a16:creationId xmlns:a16="http://schemas.microsoft.com/office/drawing/2014/main" id="{435255CA-3FCA-F3AA-BFAD-B4D8AEA3C488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3864910" y="6781922"/>
                <a:ext cx="503640" cy="204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43" name="Group 142">
            <a:extLst>
              <a:ext uri="{FF2B5EF4-FFF2-40B4-BE49-F238E27FC236}">
                <a16:creationId xmlns:a16="http://schemas.microsoft.com/office/drawing/2014/main" id="{071A75D4-8864-633E-1849-814BDEEE6264}"/>
              </a:ext>
            </a:extLst>
          </p:cNvPr>
          <p:cNvGrpSpPr/>
          <p:nvPr/>
        </p:nvGrpSpPr>
        <p:grpSpPr>
          <a:xfrm>
            <a:off x="3930790" y="6484562"/>
            <a:ext cx="441360" cy="133560"/>
            <a:chOff x="3930790" y="6484562"/>
            <a:chExt cx="441360" cy="133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645F4C38-DD45-CB9C-017B-DA08EF45950D}"/>
                    </a:ext>
                  </a:extLst>
                </p14:cNvPr>
                <p14:cNvContentPartPr/>
                <p14:nvPr/>
              </p14:nvContentPartPr>
              <p14:xfrm>
                <a:off x="3930790" y="6496802"/>
                <a:ext cx="389160" cy="6444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645F4C38-DD45-CB9C-017B-DA08EF45950D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922150" y="6487802"/>
                  <a:ext cx="40680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ECE55A65-9EA1-A55E-7801-51343394693D}"/>
                    </a:ext>
                  </a:extLst>
                </p14:cNvPr>
                <p14:cNvContentPartPr/>
                <p14:nvPr/>
              </p14:nvContentPartPr>
              <p14:xfrm>
                <a:off x="4286110" y="6487082"/>
                <a:ext cx="86040" cy="13104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ECE55A65-9EA1-A55E-7801-51343394693D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277470" y="6478442"/>
                  <a:ext cx="10368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CAE7EB2A-0336-0A18-4FC9-1F2EC30E7F06}"/>
                    </a:ext>
                  </a:extLst>
                </p14:cNvPr>
                <p14:cNvContentPartPr/>
                <p14:nvPr/>
              </p14:nvContentPartPr>
              <p14:xfrm>
                <a:off x="4303030" y="6484562"/>
                <a:ext cx="65160" cy="9468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CAE7EB2A-0336-0A18-4FC9-1F2EC30E7F06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294390" y="6475562"/>
                  <a:ext cx="82800" cy="11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2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898D8566-06CB-106E-FF09-00996E17D5BC}"/>
                  </a:ext>
                </a:extLst>
              </p14:cNvPr>
              <p14:cNvContentPartPr/>
              <p14:nvPr/>
            </p14:nvContentPartPr>
            <p14:xfrm>
              <a:off x="6951550" y="6531002"/>
              <a:ext cx="138960" cy="153000"/>
            </p14:xfrm>
          </p:contentPart>
        </mc:Choice>
        <mc:Fallback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898D8566-06CB-106E-FF09-00996E17D5BC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6942910" y="6522002"/>
                <a:ext cx="156600" cy="17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2375586C-E278-E904-469B-2B5A6C373B64}"/>
              </a:ext>
            </a:extLst>
          </p:cNvPr>
          <p:cNvGrpSpPr/>
          <p:nvPr/>
        </p:nvGrpSpPr>
        <p:grpSpPr>
          <a:xfrm>
            <a:off x="6945790" y="5797322"/>
            <a:ext cx="1733400" cy="1139040"/>
            <a:chOff x="6945790" y="5797322"/>
            <a:chExt cx="1733400" cy="113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228F0914-B183-196D-8CFE-CE5B7028CFFD}"/>
                    </a:ext>
                  </a:extLst>
                </p14:cNvPr>
                <p14:cNvContentPartPr/>
                <p14:nvPr/>
              </p14:nvContentPartPr>
              <p14:xfrm>
                <a:off x="6945790" y="6500762"/>
                <a:ext cx="135720" cy="18144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228F0914-B183-196D-8CFE-CE5B7028CFFD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6937150" y="6492122"/>
                  <a:ext cx="15336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4F7B88-8EC3-B80A-B685-BC20564C07A6}"/>
                    </a:ext>
                  </a:extLst>
                </p14:cNvPr>
                <p14:cNvContentPartPr/>
                <p14:nvPr/>
              </p14:nvContentPartPr>
              <p14:xfrm>
                <a:off x="7136230" y="6259922"/>
                <a:ext cx="304560" cy="26820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4F7B88-8EC3-B80A-B685-BC20564C07A6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7127590" y="6251282"/>
                  <a:ext cx="32220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76290507-C821-D09E-B088-D7558D86DF49}"/>
                    </a:ext>
                  </a:extLst>
                </p14:cNvPr>
                <p14:cNvContentPartPr/>
                <p14:nvPr/>
              </p14:nvContentPartPr>
              <p14:xfrm>
                <a:off x="7555270" y="6108722"/>
                <a:ext cx="36000" cy="5076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76290507-C821-D09E-B088-D7558D86DF49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7546270" y="6100082"/>
                  <a:ext cx="5364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15E4E3F-7A12-2D5F-57B0-125221163436}"/>
                    </a:ext>
                  </a:extLst>
                </p14:cNvPr>
                <p14:cNvContentPartPr/>
                <p14:nvPr/>
              </p14:nvContentPartPr>
              <p14:xfrm>
                <a:off x="7541950" y="6039602"/>
                <a:ext cx="27360" cy="648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15E4E3F-7A12-2D5F-57B0-125221163436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7533310" y="6030962"/>
                  <a:ext cx="450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6A9F92E-5B9A-6CBF-9425-D125031F4EC9}"/>
                    </a:ext>
                  </a:extLst>
                </p14:cNvPr>
                <p14:cNvContentPartPr/>
                <p14:nvPr/>
              </p14:nvContentPartPr>
              <p14:xfrm>
                <a:off x="7629790" y="5854922"/>
                <a:ext cx="131040" cy="24948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6A9F92E-5B9A-6CBF-9425-D125031F4EC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7620790" y="5845922"/>
                  <a:ext cx="148680" cy="26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1F62FB9-21F0-0B03-F236-9DBB3FC52421}"/>
                    </a:ext>
                  </a:extLst>
                </p14:cNvPr>
                <p14:cNvContentPartPr/>
                <p14:nvPr/>
              </p14:nvContentPartPr>
              <p14:xfrm>
                <a:off x="7693510" y="5919002"/>
                <a:ext cx="64440" cy="6444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1F62FB9-21F0-0B03-F236-9DBB3FC5242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7684510" y="5910362"/>
                  <a:ext cx="820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A938E51-5DF2-7FFC-2C38-E588A9E1BF84}"/>
                    </a:ext>
                  </a:extLst>
                </p14:cNvPr>
                <p14:cNvContentPartPr/>
                <p14:nvPr/>
              </p14:nvContentPartPr>
              <p14:xfrm>
                <a:off x="7782790" y="5840162"/>
                <a:ext cx="140760" cy="9720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A938E51-5DF2-7FFC-2C38-E588A9E1BF8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773790" y="5831522"/>
                  <a:ext cx="1584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FDDE3223-37B3-4B07-DDA0-7DF6F5DC138A}"/>
                    </a:ext>
                  </a:extLst>
                </p14:cNvPr>
                <p14:cNvContentPartPr/>
                <p14:nvPr/>
              </p14:nvContentPartPr>
              <p14:xfrm>
                <a:off x="7962790" y="5797322"/>
                <a:ext cx="7560" cy="3096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FDDE3223-37B3-4B07-DDA0-7DF6F5DC138A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953790" y="5788322"/>
                  <a:ext cx="252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F2146901-56A8-22EA-E1E4-8881AF8CE028}"/>
                    </a:ext>
                  </a:extLst>
                </p14:cNvPr>
                <p14:cNvContentPartPr/>
                <p14:nvPr/>
              </p14:nvContentPartPr>
              <p14:xfrm>
                <a:off x="7098430" y="6770402"/>
                <a:ext cx="132120" cy="11880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F2146901-56A8-22EA-E1E4-8881AF8CE02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089430" y="6761402"/>
                  <a:ext cx="14976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A813FB1-2C3D-4915-A7CE-057EB856EC17}"/>
                    </a:ext>
                  </a:extLst>
                </p14:cNvPr>
                <p14:cNvContentPartPr/>
                <p14:nvPr/>
              </p14:nvContentPartPr>
              <p14:xfrm>
                <a:off x="7158550" y="6824762"/>
                <a:ext cx="105120" cy="11160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A813FB1-2C3D-4915-A7CE-057EB856EC1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7149910" y="6816122"/>
                  <a:ext cx="12276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5EE3809-2D4D-8522-7C7E-9535CCD8FDF9}"/>
                    </a:ext>
                  </a:extLst>
                </p14:cNvPr>
                <p14:cNvContentPartPr/>
                <p14:nvPr/>
              </p14:nvContentPartPr>
              <p14:xfrm>
                <a:off x="7197070" y="6706682"/>
                <a:ext cx="121320" cy="16632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5EE3809-2D4D-8522-7C7E-9535CCD8FDF9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188430" y="6698042"/>
                  <a:ext cx="13896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E236AE88-E47B-A5AE-908A-C10FF3A22675}"/>
                    </a:ext>
                  </a:extLst>
                </p14:cNvPr>
                <p14:cNvContentPartPr/>
                <p14:nvPr/>
              </p14:nvContentPartPr>
              <p14:xfrm>
                <a:off x="7423510" y="6558002"/>
                <a:ext cx="78120" cy="15984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E236AE88-E47B-A5AE-908A-C10FF3A22675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7414870" y="6549002"/>
                  <a:ext cx="9576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B122F8C0-790C-1029-045D-A2BBE68EDBA6}"/>
                    </a:ext>
                  </a:extLst>
                </p14:cNvPr>
                <p14:cNvContentPartPr/>
                <p14:nvPr/>
              </p14:nvContentPartPr>
              <p14:xfrm>
                <a:off x="7540870" y="6510122"/>
                <a:ext cx="91800" cy="9252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B122F8C0-790C-1029-045D-A2BBE68EDBA6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532230" y="6501482"/>
                  <a:ext cx="10944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61F16EA-424A-36B2-D900-D51891B6F628}"/>
                    </a:ext>
                  </a:extLst>
                </p14:cNvPr>
                <p14:cNvContentPartPr/>
                <p14:nvPr/>
              </p14:nvContentPartPr>
              <p14:xfrm>
                <a:off x="7635910" y="6398882"/>
                <a:ext cx="83880" cy="11628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61F16EA-424A-36B2-D900-D51891B6F628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626910" y="6389882"/>
                  <a:ext cx="1015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E1B4CE05-4A65-B53C-8776-9256D927A6CC}"/>
                    </a:ext>
                  </a:extLst>
                </p14:cNvPr>
                <p14:cNvContentPartPr/>
                <p14:nvPr/>
              </p14:nvContentPartPr>
              <p14:xfrm>
                <a:off x="7755070" y="6276842"/>
                <a:ext cx="221400" cy="172440"/>
              </p14:xfrm>
            </p:contentPart>
          </mc:Choice>
          <mc:Fallback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E1B4CE05-4A65-B53C-8776-9256D927A6C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746070" y="6268202"/>
                  <a:ext cx="23904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4E70989-C905-076B-E8E7-6C1B55233E5B}"/>
                    </a:ext>
                  </a:extLst>
                </p14:cNvPr>
                <p14:cNvContentPartPr/>
                <p14:nvPr/>
              </p14:nvContentPartPr>
              <p14:xfrm>
                <a:off x="7879990" y="6198722"/>
                <a:ext cx="46440" cy="2232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C4E70989-C905-076B-E8E7-6C1B55233E5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870990" y="6189722"/>
                  <a:ext cx="64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3CC445DC-C9DF-4580-96A8-F37E11EC13D2}"/>
                    </a:ext>
                  </a:extLst>
                </p14:cNvPr>
                <p14:cNvContentPartPr/>
                <p14:nvPr/>
              </p14:nvContentPartPr>
              <p14:xfrm>
                <a:off x="7933990" y="6129962"/>
                <a:ext cx="98640" cy="17244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3CC445DC-C9DF-4580-96A8-F37E11EC13D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7925350" y="6121322"/>
                  <a:ext cx="1162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3CB2D5AA-A20F-EB5F-38F8-F0678591AB40}"/>
                    </a:ext>
                  </a:extLst>
                </p14:cNvPr>
                <p14:cNvContentPartPr/>
                <p14:nvPr/>
              </p14:nvContentPartPr>
              <p14:xfrm>
                <a:off x="8027950" y="6029522"/>
                <a:ext cx="127800" cy="16776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3CB2D5AA-A20F-EB5F-38F8-F0678591AB40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018950" y="6020522"/>
                  <a:ext cx="145440" cy="18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8E5EE28-79B3-434F-72F7-295B8227F684}"/>
                    </a:ext>
                  </a:extLst>
                </p14:cNvPr>
                <p14:cNvContentPartPr/>
                <p14:nvPr/>
              </p14:nvContentPartPr>
              <p14:xfrm>
                <a:off x="7713670" y="6743762"/>
                <a:ext cx="65160" cy="14256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8E5EE28-79B3-434F-72F7-295B8227F684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705030" y="6734762"/>
                  <a:ext cx="828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4E747556-07E0-FCD3-1F20-F0379F293E27}"/>
                    </a:ext>
                  </a:extLst>
                </p14:cNvPr>
                <p14:cNvContentPartPr/>
                <p14:nvPr/>
              </p14:nvContentPartPr>
              <p14:xfrm>
                <a:off x="7832110" y="6717482"/>
                <a:ext cx="118800" cy="10404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4E747556-07E0-FCD3-1F20-F0379F293E27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823470" y="6708482"/>
                  <a:ext cx="136440" cy="12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BC0D6A73-E01E-CAC8-73AE-6DCFAEBDFB99}"/>
                    </a:ext>
                  </a:extLst>
                </p14:cNvPr>
                <p14:cNvContentPartPr/>
                <p14:nvPr/>
              </p14:nvContentPartPr>
              <p14:xfrm>
                <a:off x="7919950" y="6502202"/>
                <a:ext cx="97920" cy="20844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BC0D6A73-E01E-CAC8-73AE-6DCFAEBDFB9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7910950" y="6493562"/>
                  <a:ext cx="11556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A1A3139-C54A-CD66-8D9B-F24F5FD671B2}"/>
                    </a:ext>
                  </a:extLst>
                </p14:cNvPr>
                <p14:cNvContentPartPr/>
                <p14:nvPr/>
              </p14:nvContentPartPr>
              <p14:xfrm>
                <a:off x="8050630" y="6450002"/>
                <a:ext cx="190440" cy="19728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A1A3139-C54A-CD66-8D9B-F24F5FD671B2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041990" y="6441002"/>
                  <a:ext cx="2080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AF7CFAB-D9FD-4D33-B9F5-CE49FCE9826B}"/>
                    </a:ext>
                  </a:extLst>
                </p14:cNvPr>
                <p14:cNvContentPartPr/>
                <p14:nvPr/>
              </p14:nvContentPartPr>
              <p14:xfrm>
                <a:off x="8244670" y="6114482"/>
                <a:ext cx="218880" cy="34812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AF7CFAB-D9FD-4D33-B9F5-CE49FCE9826B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236030" y="6105842"/>
                  <a:ext cx="2365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8BDDED8B-7193-8457-7D81-6AFFFA7578F7}"/>
                    </a:ext>
                  </a:extLst>
                </p14:cNvPr>
                <p14:cNvContentPartPr/>
                <p14:nvPr/>
              </p14:nvContentPartPr>
              <p14:xfrm>
                <a:off x="8411710" y="6167402"/>
                <a:ext cx="100080" cy="8568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8BDDED8B-7193-8457-7D81-6AFFFA7578F7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8403070" y="6158402"/>
                  <a:ext cx="11772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B72EC1B0-E781-B30A-0B74-06DDE4189E87}"/>
                    </a:ext>
                  </a:extLst>
                </p14:cNvPr>
                <p14:cNvContentPartPr/>
                <p14:nvPr/>
              </p14:nvContentPartPr>
              <p14:xfrm>
                <a:off x="8481910" y="6097202"/>
                <a:ext cx="2520" cy="900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B72EC1B0-E781-B30A-0B74-06DDE4189E87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8473270" y="6088562"/>
                  <a:ext cx="201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F28C2280-C10C-00F7-99C8-D854B68D6AD1}"/>
                    </a:ext>
                  </a:extLst>
                </p14:cNvPr>
                <p14:cNvContentPartPr/>
                <p14:nvPr/>
              </p14:nvContentPartPr>
              <p14:xfrm>
                <a:off x="8566870" y="6078122"/>
                <a:ext cx="112320" cy="84960"/>
              </p14:xfrm>
            </p:contentPart>
          </mc:Choice>
          <mc:Fallback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F28C2280-C10C-00F7-99C8-D854B68D6AD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557870" y="6069482"/>
                  <a:ext cx="12996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F53D878E-2BBF-5656-103F-AE9DF8046E20}"/>
                    </a:ext>
                  </a:extLst>
                </p14:cNvPr>
                <p14:cNvContentPartPr/>
                <p14:nvPr/>
              </p14:nvContentPartPr>
              <p14:xfrm>
                <a:off x="8407390" y="6045722"/>
                <a:ext cx="160560" cy="133200"/>
              </p14:xfrm>
            </p:contentPart>
          </mc:Choice>
          <mc:Fallback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F53D878E-2BBF-5656-103F-AE9DF8046E2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398750" y="6036722"/>
                  <a:ext cx="178200" cy="150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96036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62"/>
          <a:stretch/>
        </p:blipFill>
        <p:spPr>
          <a:xfrm>
            <a:off x="3701888" y="1987455"/>
            <a:ext cx="6645275" cy="3429000"/>
          </a:xfrm>
        </p:spPr>
      </p:pic>
      <p:sp>
        <p:nvSpPr>
          <p:cNvPr id="5" name="TextBox 4"/>
          <p:cNvSpPr txBox="1"/>
          <p:nvPr/>
        </p:nvSpPr>
        <p:spPr>
          <a:xfrm>
            <a:off x="2550205" y="5502991"/>
            <a:ext cx="861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latin typeface="Arial" panose="020B0604020202020204" pitchFamily="34" charset="0"/>
              </a:rPr>
              <a:t>The shape of a molecule is determined by the geometry of its bonds.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73665" y="6014003"/>
            <a:ext cx="9372600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</a:rPr>
              <a:t>Carbon, oxygen, and nitrogen often form bonds with a tetrahedral geometry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4656D8-8370-4F92-2087-C63034B3EC86}"/>
              </a:ext>
            </a:extLst>
          </p:cNvPr>
          <p:cNvSpPr txBox="1"/>
          <p:nvPr/>
        </p:nvSpPr>
        <p:spPr>
          <a:xfrm>
            <a:off x="3778064" y="176433"/>
            <a:ext cx="64929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</a:rPr>
              <a:t>The Geometry of Simple Molecules</a:t>
            </a:r>
            <a:endParaRPr lang="en-US" sz="2400" dirty="0">
              <a:latin typeface="Arial" panose="020B0604020202020204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B418892-00CD-53CF-3CE7-BECA60A54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C28D85-0F71-4D01-AE2B-6E62F2762A6F}" type="datetime1">
              <a:rPr lang="en-US" smtClean="0"/>
              <a:t>8/17/2024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2F4B990-2688-C542-1B85-48A58B3554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Drugs and Disease F2024 - Lecture 1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391E788B-8DA1-F7EC-B545-94BFB02FE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3BB032-4020-48F4-953B-341806DC4A2B}" type="slidenum">
              <a:rPr lang="en-US" smtClean="0"/>
              <a:t>9</a:t>
            </a:fld>
            <a:endParaRPr lang="en-US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E50AACF-4FB4-5159-1553-34E809669E88}"/>
                  </a:ext>
                </a:extLst>
              </p14:cNvPr>
              <p14:cNvContentPartPr/>
              <p14:nvPr/>
            </p14:nvContentPartPr>
            <p14:xfrm>
              <a:off x="5942830" y="2360762"/>
              <a:ext cx="210240" cy="2124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E50AACF-4FB4-5159-1553-34E809669E8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34190" y="2351762"/>
                <a:ext cx="227880" cy="3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5EABA3B7-BF8B-E145-8BD1-1D4A38C74A35}"/>
                  </a:ext>
                </a:extLst>
              </p14:cNvPr>
              <p14:cNvContentPartPr/>
              <p14:nvPr/>
            </p14:nvContentPartPr>
            <p14:xfrm>
              <a:off x="3768790" y="4229882"/>
              <a:ext cx="59400" cy="71640"/>
            </p14:xfrm>
          </p:contentPart>
        </mc:Choice>
        <mc:Fallback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5EABA3B7-BF8B-E145-8BD1-1D4A38C74A3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759790" y="4220882"/>
                <a:ext cx="7704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594AA16-AF55-359A-2127-7708F6F5C334}"/>
                  </a:ext>
                </a:extLst>
              </p14:cNvPr>
              <p14:cNvContentPartPr/>
              <p14:nvPr/>
            </p14:nvContentPartPr>
            <p14:xfrm>
              <a:off x="4269910" y="5346242"/>
              <a:ext cx="51840" cy="6804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594AA16-AF55-359A-2127-7708F6F5C33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61270" y="5337242"/>
                <a:ext cx="69480" cy="8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7E386920-B791-321C-888D-B10558FFF20A}"/>
                  </a:ext>
                </a:extLst>
              </p14:cNvPr>
              <p14:cNvContentPartPr/>
              <p14:nvPr/>
            </p14:nvContentPartPr>
            <p14:xfrm>
              <a:off x="6580030" y="4648922"/>
              <a:ext cx="66600" cy="6624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7E386920-B791-321C-888D-B10558FFF20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71390" y="4639922"/>
                <a:ext cx="84240" cy="8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30332590-445E-1FD1-8F6F-D48F88395BAB}"/>
                  </a:ext>
                </a:extLst>
              </p14:cNvPr>
              <p14:cNvContentPartPr/>
              <p14:nvPr/>
            </p14:nvContentPartPr>
            <p14:xfrm>
              <a:off x="5001430" y="2416562"/>
              <a:ext cx="56160" cy="79200"/>
            </p14:xfrm>
          </p:contentPart>
        </mc:Choice>
        <mc:Fallback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30332590-445E-1FD1-8F6F-D48F88395BAB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2430" y="2407922"/>
                <a:ext cx="73800" cy="9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32" name="Group 31">
            <a:extLst>
              <a:ext uri="{FF2B5EF4-FFF2-40B4-BE49-F238E27FC236}">
                <a16:creationId xmlns:a16="http://schemas.microsoft.com/office/drawing/2014/main" id="{269EC810-2EA9-4E57-DD7C-9576A20446D9}"/>
              </a:ext>
            </a:extLst>
          </p:cNvPr>
          <p:cNvGrpSpPr/>
          <p:nvPr/>
        </p:nvGrpSpPr>
        <p:grpSpPr>
          <a:xfrm>
            <a:off x="2394310" y="2927762"/>
            <a:ext cx="1676520" cy="2104920"/>
            <a:chOff x="2394310" y="2927762"/>
            <a:chExt cx="1676520" cy="2104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8A30161-5AAA-4E33-9522-A1224F1BAF03}"/>
                    </a:ext>
                  </a:extLst>
                </p14:cNvPr>
                <p14:cNvContentPartPr/>
                <p14:nvPr/>
              </p14:nvContentPartPr>
              <p14:xfrm>
                <a:off x="3378550" y="3120002"/>
                <a:ext cx="692280" cy="411840"/>
              </p14:xfrm>
            </p:contentPart>
          </mc:Choice>
          <mc:Fallback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8A30161-5AAA-4E33-9522-A1224F1BAF0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369910" y="3111002"/>
                  <a:ext cx="70992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E400575A-347B-3D0C-6084-C9CA012135FB}"/>
                    </a:ext>
                  </a:extLst>
                </p14:cNvPr>
                <p14:cNvContentPartPr/>
                <p14:nvPr/>
              </p14:nvContentPartPr>
              <p14:xfrm>
                <a:off x="3229510" y="3868082"/>
                <a:ext cx="335160" cy="25488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E400575A-347B-3D0C-6084-C9CA012135F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220510" y="3859082"/>
                  <a:ext cx="35280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162DAC7-014B-A143-682D-7F826A55CADE}"/>
                    </a:ext>
                  </a:extLst>
                </p14:cNvPr>
                <p14:cNvContentPartPr/>
                <p14:nvPr/>
              </p14:nvContentPartPr>
              <p14:xfrm>
                <a:off x="3499870" y="4080842"/>
                <a:ext cx="76320" cy="6300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162DAC7-014B-A143-682D-7F826A55CADE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90870" y="4072202"/>
                  <a:ext cx="9396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D5D9B27-B583-1360-081C-AA6731E46E7F}"/>
                    </a:ext>
                  </a:extLst>
                </p14:cNvPr>
                <p14:cNvContentPartPr/>
                <p14:nvPr/>
              </p14:nvContentPartPr>
              <p14:xfrm>
                <a:off x="2413030" y="3598802"/>
                <a:ext cx="154440" cy="4118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D5D9B27-B583-1360-081C-AA6731E46E7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404390" y="3590162"/>
                  <a:ext cx="17208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8B3AB07-2387-8E21-1297-C96F91D6CD92}"/>
                    </a:ext>
                  </a:extLst>
                </p14:cNvPr>
                <p14:cNvContentPartPr/>
                <p14:nvPr/>
              </p14:nvContentPartPr>
              <p14:xfrm>
                <a:off x="2394310" y="3863042"/>
                <a:ext cx="146160" cy="1479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8B3AB07-2387-8E21-1297-C96F91D6CD9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385670" y="3854402"/>
                  <a:ext cx="1638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FC633888-13D4-4418-976D-216F3F2B199B}"/>
                    </a:ext>
                  </a:extLst>
                </p14:cNvPr>
                <p14:cNvContentPartPr/>
                <p14:nvPr/>
              </p14:nvContentPartPr>
              <p14:xfrm>
                <a:off x="2592310" y="3684482"/>
                <a:ext cx="195840" cy="1756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FC633888-13D4-4418-976D-216F3F2B199B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583670" y="3675482"/>
                  <a:ext cx="2134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9ED4A945-1BE1-9867-D345-9E67F5DEEEB1}"/>
                    </a:ext>
                  </a:extLst>
                </p14:cNvPr>
                <p14:cNvContentPartPr/>
                <p14:nvPr/>
              </p14:nvContentPartPr>
              <p14:xfrm>
                <a:off x="2971390" y="3260402"/>
                <a:ext cx="246600" cy="25740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9ED4A945-1BE1-9867-D345-9E67F5DEEEB1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962390" y="3251762"/>
                  <a:ext cx="26424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FEBAE90-D2FD-CD63-1F3C-208BDBC457CD}"/>
                    </a:ext>
                  </a:extLst>
                </p14:cNvPr>
                <p14:cNvContentPartPr/>
                <p14:nvPr/>
              </p14:nvContentPartPr>
              <p14:xfrm>
                <a:off x="3244630" y="2927762"/>
                <a:ext cx="261000" cy="3510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FEBAE90-D2FD-CD63-1F3C-208BDBC457C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235990" y="2918762"/>
                  <a:ext cx="27864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E201C84-5FC0-68E2-0388-A8924704BB9C}"/>
                    </a:ext>
                  </a:extLst>
                </p14:cNvPr>
                <p14:cNvContentPartPr/>
                <p14:nvPr/>
              </p14:nvContentPartPr>
              <p14:xfrm>
                <a:off x="3492670" y="2945042"/>
                <a:ext cx="52560" cy="183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E201C84-5FC0-68E2-0388-A8924704BB9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484030" y="2936402"/>
                  <a:ext cx="702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17928BFC-3B1B-1417-D150-0346C4F6B18C}"/>
                    </a:ext>
                  </a:extLst>
                </p14:cNvPr>
                <p14:cNvContentPartPr/>
                <p14:nvPr/>
              </p14:nvContentPartPr>
              <p14:xfrm>
                <a:off x="2501950" y="4174442"/>
                <a:ext cx="110160" cy="2620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17928BFC-3B1B-1417-D150-0346C4F6B18C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493310" y="4165802"/>
                  <a:ext cx="12780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DDFBB98-B754-76CA-FEDB-C751298A3671}"/>
                    </a:ext>
                  </a:extLst>
                </p14:cNvPr>
                <p14:cNvContentPartPr/>
                <p14:nvPr/>
              </p14:nvContentPartPr>
              <p14:xfrm>
                <a:off x="2452990" y="4212962"/>
                <a:ext cx="233280" cy="2516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DDFBB98-B754-76CA-FEDB-C751298A367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444350" y="4204322"/>
                  <a:ext cx="25092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4B4D623-3D6B-CBD4-FE08-58B4EDFEC01B}"/>
                    </a:ext>
                  </a:extLst>
                </p14:cNvPr>
                <p14:cNvContentPartPr/>
                <p14:nvPr/>
              </p14:nvContentPartPr>
              <p14:xfrm>
                <a:off x="2716150" y="4040882"/>
                <a:ext cx="204480" cy="2282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4B4D623-3D6B-CBD4-FE08-58B4EDFEC01B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707150" y="4032242"/>
                  <a:ext cx="222120" cy="24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FCBA505-4ADD-F781-537F-BF7874C11255}"/>
                    </a:ext>
                  </a:extLst>
                </p14:cNvPr>
                <p14:cNvContentPartPr/>
                <p14:nvPr/>
              </p14:nvContentPartPr>
              <p14:xfrm>
                <a:off x="2596630" y="4715162"/>
                <a:ext cx="168840" cy="234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FCBA505-4ADD-F781-537F-BF7874C1125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2587990" y="4706522"/>
                  <a:ext cx="18648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770417B1-2414-628E-67A6-99355906A2AE}"/>
                    </a:ext>
                  </a:extLst>
                </p14:cNvPr>
                <p14:cNvContentPartPr/>
                <p14:nvPr/>
              </p14:nvContentPartPr>
              <p14:xfrm>
                <a:off x="2754310" y="4346162"/>
                <a:ext cx="390240" cy="4140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770417B1-2414-628E-67A6-99355906A2A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745310" y="4337522"/>
                  <a:ext cx="40788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1C3FE27-6CC7-84E9-D52A-5C88EA8106B3}"/>
                    </a:ext>
                  </a:extLst>
                </p14:cNvPr>
                <p14:cNvContentPartPr/>
                <p14:nvPr/>
              </p14:nvContentPartPr>
              <p14:xfrm>
                <a:off x="2876350" y="4932962"/>
                <a:ext cx="83880" cy="997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1C3FE27-6CC7-84E9-D52A-5C88EA8106B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867710" y="4924322"/>
                  <a:ext cx="1015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485022D-E775-5389-DB83-E093B535947C}"/>
                    </a:ext>
                  </a:extLst>
                </p14:cNvPr>
                <p14:cNvContentPartPr/>
                <p14:nvPr/>
              </p14:nvContentPartPr>
              <p14:xfrm>
                <a:off x="2981470" y="4679522"/>
                <a:ext cx="104040" cy="1933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485022D-E775-5389-DB83-E093B535947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972830" y="4670882"/>
                  <a:ext cx="12168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4C89D70-FFF5-8C1B-893B-71CE1886842A}"/>
                    </a:ext>
                  </a:extLst>
                </p14:cNvPr>
                <p14:cNvContentPartPr/>
                <p14:nvPr/>
              </p14:nvContentPartPr>
              <p14:xfrm>
                <a:off x="3005230" y="4470362"/>
                <a:ext cx="396720" cy="34308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4C89D70-FFF5-8C1B-893B-71CE1886842A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996230" y="4461362"/>
                  <a:ext cx="414360" cy="36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E1BAA60-9A3B-2E04-BCC3-9DA520F27E37}"/>
                    </a:ext>
                  </a:extLst>
                </p14:cNvPr>
                <p14:cNvContentPartPr/>
                <p14:nvPr/>
              </p14:nvContentPartPr>
              <p14:xfrm>
                <a:off x="3466030" y="4452722"/>
                <a:ext cx="7920" cy="284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E1BAA60-9A3B-2E04-BCC3-9DA520F27E3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457030" y="4443722"/>
                  <a:ext cx="25560" cy="46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55798C5-6152-4183-C877-40889FDEE1C0}"/>
              </a:ext>
            </a:extLst>
          </p:cNvPr>
          <p:cNvGrpSpPr/>
          <p:nvPr/>
        </p:nvGrpSpPr>
        <p:grpSpPr>
          <a:xfrm>
            <a:off x="906430" y="993482"/>
            <a:ext cx="1800000" cy="1743840"/>
            <a:chOff x="906430" y="993482"/>
            <a:chExt cx="1800000" cy="1743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B677BA0-8D68-6166-AAFB-8C3EE5E5572C}"/>
                    </a:ext>
                  </a:extLst>
                </p14:cNvPr>
                <p14:cNvContentPartPr/>
                <p14:nvPr/>
              </p14:nvContentPartPr>
              <p14:xfrm>
                <a:off x="906430" y="993482"/>
                <a:ext cx="142560" cy="174384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B677BA0-8D68-6166-AAFB-8C3EE5E5572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97790" y="984842"/>
                  <a:ext cx="160200" cy="176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D262CE2-6041-E262-5AC7-E603DC031DF2}"/>
                    </a:ext>
                  </a:extLst>
                </p14:cNvPr>
                <p14:cNvContentPartPr/>
                <p14:nvPr/>
              </p14:nvContentPartPr>
              <p14:xfrm>
                <a:off x="950350" y="1787282"/>
                <a:ext cx="1756080" cy="5724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D262CE2-6041-E262-5AC7-E603DC031DF2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41710" y="1778642"/>
                  <a:ext cx="1773720" cy="7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CF26CE50-D012-5330-7627-A464C9CD7CB1}"/>
                    </a:ext>
                  </a:extLst>
                </p14:cNvPr>
                <p14:cNvContentPartPr/>
                <p14:nvPr/>
              </p14:nvContentPartPr>
              <p14:xfrm>
                <a:off x="1142950" y="1084202"/>
                <a:ext cx="1432080" cy="11019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CF26CE50-D012-5330-7627-A464C9CD7CB1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33950" y="1075562"/>
                  <a:ext cx="1449720" cy="111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A350E70-0CB6-1A32-039C-74D1CADE54F5}"/>
              </a:ext>
            </a:extLst>
          </p:cNvPr>
          <p:cNvGrpSpPr/>
          <p:nvPr/>
        </p:nvGrpSpPr>
        <p:grpSpPr>
          <a:xfrm>
            <a:off x="1299190" y="864242"/>
            <a:ext cx="516240" cy="453960"/>
            <a:chOff x="1299190" y="864242"/>
            <a:chExt cx="516240" cy="453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8CA8671-09B4-793E-9196-1F02531F2DAE}"/>
                    </a:ext>
                  </a:extLst>
                </p14:cNvPr>
                <p14:cNvContentPartPr/>
                <p14:nvPr/>
              </p14:nvContentPartPr>
              <p14:xfrm>
                <a:off x="1299190" y="1014002"/>
                <a:ext cx="291600" cy="30420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8CA8671-09B4-793E-9196-1F02531F2DA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290550" y="1005002"/>
                  <a:ext cx="30924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4922FB15-58D7-DA7A-D40B-D3EA7B846558}"/>
                    </a:ext>
                  </a:extLst>
                </p14:cNvPr>
                <p14:cNvContentPartPr/>
                <p14:nvPr/>
              </p14:nvContentPartPr>
              <p14:xfrm>
                <a:off x="1507270" y="864242"/>
                <a:ext cx="308160" cy="3470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4922FB15-58D7-DA7A-D40B-D3EA7B846558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498630" y="855602"/>
                  <a:ext cx="325800" cy="364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C724A3D5-7100-12FE-5CB1-D17DC2C037AB}"/>
              </a:ext>
            </a:extLst>
          </p:cNvPr>
          <p:cNvGrpSpPr/>
          <p:nvPr/>
        </p:nvGrpSpPr>
        <p:grpSpPr>
          <a:xfrm>
            <a:off x="5109790" y="3117842"/>
            <a:ext cx="572400" cy="480960"/>
            <a:chOff x="5109790" y="3117842"/>
            <a:chExt cx="572400" cy="480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A0BAADD-79F7-AFB6-63DD-08FD50D77337}"/>
                    </a:ext>
                  </a:extLst>
                </p14:cNvPr>
                <p14:cNvContentPartPr/>
                <p14:nvPr/>
              </p14:nvContentPartPr>
              <p14:xfrm>
                <a:off x="5112310" y="3117842"/>
                <a:ext cx="569880" cy="48096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A0BAADD-79F7-AFB6-63DD-08FD50D7733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103310" y="3109202"/>
                  <a:ext cx="58752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F582CB1-C015-CB5D-95C6-4E912648AD94}"/>
                    </a:ext>
                  </a:extLst>
                </p14:cNvPr>
                <p14:cNvContentPartPr/>
                <p14:nvPr/>
              </p14:nvContentPartPr>
              <p14:xfrm>
                <a:off x="5109790" y="3447962"/>
                <a:ext cx="108360" cy="1292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F582CB1-C015-CB5D-95C6-4E912648AD9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101150" y="3439322"/>
                  <a:ext cx="126000" cy="14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67C9C8FA-E47C-10AF-DDC7-5753D6E04CCE}"/>
              </a:ext>
            </a:extLst>
          </p:cNvPr>
          <p:cNvGrpSpPr/>
          <p:nvPr/>
        </p:nvGrpSpPr>
        <p:grpSpPr>
          <a:xfrm>
            <a:off x="5803150" y="2757482"/>
            <a:ext cx="375840" cy="336600"/>
            <a:chOff x="5803150" y="2757482"/>
            <a:chExt cx="375840" cy="336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11E37B60-28EB-B78A-775B-CE772BB3D8B8}"/>
                    </a:ext>
                  </a:extLst>
                </p14:cNvPr>
                <p14:cNvContentPartPr/>
                <p14:nvPr/>
              </p14:nvContentPartPr>
              <p14:xfrm>
                <a:off x="5803150" y="2909042"/>
                <a:ext cx="96120" cy="18504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11E37B60-28EB-B78A-775B-CE772BB3D8B8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5794510" y="2900402"/>
                  <a:ext cx="1137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431C103A-B071-632A-8033-1064461C9DFA}"/>
                    </a:ext>
                  </a:extLst>
                </p14:cNvPr>
                <p14:cNvContentPartPr/>
                <p14:nvPr/>
              </p14:nvContentPartPr>
              <p14:xfrm>
                <a:off x="5923750" y="2906162"/>
                <a:ext cx="71280" cy="1411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431C103A-B071-632A-8033-1064461C9DFA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914750" y="2897522"/>
                  <a:ext cx="889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FED56E1-7F5F-E8C1-99F3-8A70888F7F92}"/>
                    </a:ext>
                  </a:extLst>
                </p14:cNvPr>
                <p14:cNvContentPartPr/>
                <p14:nvPr/>
              </p14:nvContentPartPr>
              <p14:xfrm>
                <a:off x="5885230" y="2871962"/>
                <a:ext cx="122760" cy="11016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FED56E1-7F5F-E8C1-99F3-8A70888F7F92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876590" y="2863322"/>
                  <a:ext cx="140400" cy="12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23EC2D8C-A663-2253-EAF6-D11D7AD34773}"/>
                    </a:ext>
                  </a:extLst>
                </p14:cNvPr>
                <p14:cNvContentPartPr/>
                <p14:nvPr/>
              </p14:nvContentPartPr>
              <p14:xfrm>
                <a:off x="6048670" y="2757482"/>
                <a:ext cx="74160" cy="1688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23EC2D8C-A663-2253-EAF6-D11D7AD3477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39670" y="2748842"/>
                  <a:ext cx="91800" cy="18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5AA6AE8-4EBF-0C8D-BF5A-BACDD6FB6E12}"/>
                    </a:ext>
                  </a:extLst>
                </p14:cNvPr>
                <p14:cNvContentPartPr/>
                <p14:nvPr/>
              </p14:nvContentPartPr>
              <p14:xfrm>
                <a:off x="6167830" y="2954042"/>
                <a:ext cx="11160" cy="972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5AA6AE8-4EBF-0C8D-BF5A-BACDD6FB6E12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158830" y="2945042"/>
                  <a:ext cx="28800" cy="2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73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B31D4496-E1EC-1B1D-EB76-07333168A93D}"/>
                  </a:ext>
                </a:extLst>
              </p14:cNvPr>
              <p14:cNvContentPartPr/>
              <p14:nvPr/>
            </p14:nvContentPartPr>
            <p14:xfrm>
              <a:off x="8372830" y="4378202"/>
              <a:ext cx="88200" cy="3240"/>
            </p14:xfrm>
          </p:contentPart>
        </mc:Choice>
        <mc:Fallback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B31D4496-E1EC-1B1D-EB76-07333168A93D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8364190" y="4369202"/>
                <a:ext cx="105840" cy="2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F1E78389-F378-E623-F0F5-FDF84581FBF0}"/>
                  </a:ext>
                </a:extLst>
              </p14:cNvPr>
              <p14:cNvContentPartPr/>
              <p14:nvPr/>
            </p14:nvContentPartPr>
            <p14:xfrm>
              <a:off x="8244670" y="3071042"/>
              <a:ext cx="435240" cy="29016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F1E78389-F378-E623-F0F5-FDF84581FBF0}"/>
                  </a:ext>
                </a:extLst>
              </p:cNvPr>
              <p:cNvPicPr/>
              <p:nvPr/>
            </p:nvPicPr>
            <p:blipFill>
              <a:blip r:embed="rId76"/>
              <a:stretch>
                <a:fillRect/>
              </a:stretch>
            </p:blipFill>
            <p:spPr>
              <a:xfrm>
                <a:off x="8236030" y="3062042"/>
                <a:ext cx="452880" cy="30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7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EB5987CC-7DBE-BE2F-5D25-2E91E9C6A4C4}"/>
                  </a:ext>
                </a:extLst>
              </p14:cNvPr>
              <p14:cNvContentPartPr/>
              <p14:nvPr/>
            </p14:nvContentPartPr>
            <p14:xfrm>
              <a:off x="7499110" y="4095602"/>
              <a:ext cx="306360" cy="437760"/>
            </p14:xfrm>
          </p:contentPart>
        </mc:Choice>
        <mc:Fallback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EB5987CC-7DBE-BE2F-5D25-2E91E9C6A4C4}"/>
                  </a:ext>
                </a:extLst>
              </p:cNvPr>
              <p:cNvPicPr/>
              <p:nvPr/>
            </p:nvPicPr>
            <p:blipFill>
              <a:blip r:embed="rId78"/>
              <a:stretch>
                <a:fillRect/>
              </a:stretch>
            </p:blipFill>
            <p:spPr>
              <a:xfrm>
                <a:off x="7490110" y="4086962"/>
                <a:ext cx="324000" cy="455400"/>
              </a:xfrm>
              <a:prstGeom prst="rect">
                <a:avLst/>
              </a:prstGeom>
            </p:spPr>
          </p:pic>
        </mc:Fallback>
      </mc:AlternateContent>
      <p:grpSp>
        <p:nvGrpSpPr>
          <p:cNvPr id="65" name="Group 64">
            <a:extLst>
              <a:ext uri="{FF2B5EF4-FFF2-40B4-BE49-F238E27FC236}">
                <a16:creationId xmlns:a16="http://schemas.microsoft.com/office/drawing/2014/main" id="{17F91A5F-C049-4F4C-01D1-3C1924456ED8}"/>
              </a:ext>
            </a:extLst>
          </p:cNvPr>
          <p:cNvGrpSpPr/>
          <p:nvPr/>
        </p:nvGrpSpPr>
        <p:grpSpPr>
          <a:xfrm>
            <a:off x="8576950" y="2285522"/>
            <a:ext cx="1447920" cy="1188360"/>
            <a:chOff x="8576950" y="2285522"/>
            <a:chExt cx="1447920" cy="1188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DC638778-7F67-DA8B-97AC-3DD61C53FDA8}"/>
                    </a:ext>
                  </a:extLst>
                </p14:cNvPr>
                <p14:cNvContentPartPr/>
                <p14:nvPr/>
              </p14:nvContentPartPr>
              <p14:xfrm>
                <a:off x="8576950" y="3279842"/>
                <a:ext cx="246960" cy="1940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DC638778-7F67-DA8B-97AC-3DD61C53FDA8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567950" y="3270842"/>
                  <a:ext cx="26460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FBB6AAB-F093-E34C-12DC-11884D756619}"/>
                    </a:ext>
                  </a:extLst>
                </p14:cNvPr>
                <p14:cNvContentPartPr/>
                <p14:nvPr/>
              </p14:nvContentPartPr>
              <p14:xfrm>
                <a:off x="8879350" y="3129002"/>
                <a:ext cx="99720" cy="1828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FBB6AAB-F093-E34C-12DC-11884D75661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8870350" y="3120362"/>
                  <a:ext cx="11736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2227B2B-F5EE-C46E-D2DE-0CF768408DA2}"/>
                    </a:ext>
                  </a:extLst>
                </p14:cNvPr>
                <p14:cNvContentPartPr/>
                <p14:nvPr/>
              </p14:nvContentPartPr>
              <p14:xfrm>
                <a:off x="9049630" y="3132602"/>
                <a:ext cx="61920" cy="1436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2227B2B-F5EE-C46E-D2DE-0CF768408DA2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9040630" y="3123962"/>
                  <a:ext cx="7956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97F6F65A-2F93-5143-9000-0D488FA99AC9}"/>
                    </a:ext>
                  </a:extLst>
                </p14:cNvPr>
                <p14:cNvContentPartPr/>
                <p14:nvPr/>
              </p14:nvContentPartPr>
              <p14:xfrm>
                <a:off x="9011830" y="3093002"/>
                <a:ext cx="116280" cy="8604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97F6F65A-2F93-5143-9000-0D488FA99AC9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9002830" y="3084362"/>
                  <a:ext cx="13392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1C61D49-868C-5A2E-2662-2E989F98AC99}"/>
                    </a:ext>
                  </a:extLst>
                </p14:cNvPr>
                <p14:cNvContentPartPr/>
                <p14:nvPr/>
              </p14:nvContentPartPr>
              <p14:xfrm>
                <a:off x="9192190" y="2951882"/>
                <a:ext cx="117000" cy="1875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1C61D49-868C-5A2E-2662-2E989F98AC9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183190" y="2943242"/>
                  <a:ext cx="13464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FB53646-E063-C9B6-40CD-E25D62BAE27C}"/>
                    </a:ext>
                  </a:extLst>
                </p14:cNvPr>
                <p14:cNvContentPartPr/>
                <p14:nvPr/>
              </p14:nvContentPartPr>
              <p14:xfrm>
                <a:off x="9393430" y="3088322"/>
                <a:ext cx="5760" cy="75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FB53646-E063-C9B6-40CD-E25D62BAE27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9384430" y="3079682"/>
                  <a:ext cx="234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844C932-E11A-4167-7709-CB5C1D603458}"/>
                    </a:ext>
                  </a:extLst>
                </p14:cNvPr>
                <p14:cNvContentPartPr/>
                <p14:nvPr/>
              </p14:nvContentPartPr>
              <p14:xfrm>
                <a:off x="8706910" y="2639042"/>
                <a:ext cx="564480" cy="5090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844C932-E11A-4167-7709-CB5C1D60345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697910" y="2630042"/>
                  <a:ext cx="58212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1A9A169-7B4A-FF9F-10A2-84A4E9DF5455}"/>
                    </a:ext>
                  </a:extLst>
                </p14:cNvPr>
                <p14:cNvContentPartPr/>
                <p14:nvPr/>
              </p14:nvContentPartPr>
              <p14:xfrm>
                <a:off x="9361750" y="2495762"/>
                <a:ext cx="109080" cy="2502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1A9A169-7B4A-FF9F-10A2-84A4E9DF5455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353110" y="2487122"/>
                  <a:ext cx="1267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A859627-1C4A-89BE-75E3-313127D1FC57}"/>
                    </a:ext>
                  </a:extLst>
                </p14:cNvPr>
                <p14:cNvContentPartPr/>
                <p14:nvPr/>
              </p14:nvContentPartPr>
              <p14:xfrm>
                <a:off x="9527350" y="2384522"/>
                <a:ext cx="200520" cy="1357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A859627-1C4A-89BE-75E3-313127D1FC5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9518350" y="2375522"/>
                  <a:ext cx="21816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4DDD88E-CCF1-3858-C482-E9079F39AD78}"/>
                    </a:ext>
                  </a:extLst>
                </p14:cNvPr>
                <p14:cNvContentPartPr/>
                <p14:nvPr/>
              </p14:nvContentPartPr>
              <p14:xfrm>
                <a:off x="9689710" y="2298842"/>
                <a:ext cx="185040" cy="8460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4DDD88E-CCF1-3858-C482-E9079F39AD7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9680710" y="2289842"/>
                  <a:ext cx="202680" cy="10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4CB9924-AC63-F2E4-7AA6-9D2AABF4421A}"/>
                    </a:ext>
                  </a:extLst>
                </p14:cNvPr>
                <p14:cNvContentPartPr/>
                <p14:nvPr/>
              </p14:nvContentPartPr>
              <p14:xfrm>
                <a:off x="10004710" y="2285522"/>
                <a:ext cx="20160" cy="540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4CB9924-AC63-F2E4-7AA6-9D2AABF4421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996070" y="2276882"/>
                  <a:ext cx="37800" cy="23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01">
            <p14:nvContentPartPr>
              <p14:cNvPr id="66" name="Ink 65">
                <a:extLst>
                  <a:ext uri="{FF2B5EF4-FFF2-40B4-BE49-F238E27FC236}">
                    <a16:creationId xmlns:a16="http://schemas.microsoft.com/office/drawing/2014/main" id="{C22B4564-547E-8D4D-AA6D-E8419F6C5E44}"/>
                  </a:ext>
                </a:extLst>
              </p14:cNvPr>
              <p14:cNvContentPartPr/>
              <p14:nvPr/>
            </p14:nvContentPartPr>
            <p14:xfrm>
              <a:off x="9342310" y="4341842"/>
              <a:ext cx="244440" cy="201240"/>
            </p14:xfrm>
          </p:contentPart>
        </mc:Choice>
        <mc:Fallback>
          <p:pic>
            <p:nvPicPr>
              <p:cNvPr id="66" name="Ink 65">
                <a:extLst>
                  <a:ext uri="{FF2B5EF4-FFF2-40B4-BE49-F238E27FC236}">
                    <a16:creationId xmlns:a16="http://schemas.microsoft.com/office/drawing/2014/main" id="{C22B4564-547E-8D4D-AA6D-E8419F6C5E44}"/>
                  </a:ext>
                </a:extLst>
              </p:cNvPr>
              <p:cNvPicPr/>
              <p:nvPr/>
            </p:nvPicPr>
            <p:blipFill>
              <a:blip r:embed="rId102"/>
              <a:stretch>
                <a:fillRect/>
              </a:stretch>
            </p:blipFill>
            <p:spPr>
              <a:xfrm>
                <a:off x="9333670" y="4332842"/>
                <a:ext cx="262080" cy="21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3">
            <p14:nvContentPartPr>
              <p14:cNvPr id="67" name="Ink 66">
                <a:extLst>
                  <a:ext uri="{FF2B5EF4-FFF2-40B4-BE49-F238E27FC236}">
                    <a16:creationId xmlns:a16="http://schemas.microsoft.com/office/drawing/2014/main" id="{95DD5C3C-539C-B0EF-ADD4-32A86571753A}"/>
                  </a:ext>
                </a:extLst>
              </p14:cNvPr>
              <p14:cNvContentPartPr/>
              <p14:nvPr/>
            </p14:nvContentPartPr>
            <p14:xfrm>
              <a:off x="7981870" y="4878602"/>
              <a:ext cx="212760" cy="248040"/>
            </p14:xfrm>
          </p:contentPart>
        </mc:Choice>
        <mc:Fallback>
          <p:pic>
            <p:nvPicPr>
              <p:cNvPr id="67" name="Ink 66">
                <a:extLst>
                  <a:ext uri="{FF2B5EF4-FFF2-40B4-BE49-F238E27FC236}">
                    <a16:creationId xmlns:a16="http://schemas.microsoft.com/office/drawing/2014/main" id="{95DD5C3C-539C-B0EF-ADD4-32A86571753A}"/>
                  </a:ext>
                </a:extLst>
              </p:cNvPr>
              <p:cNvPicPr/>
              <p:nvPr/>
            </p:nvPicPr>
            <p:blipFill>
              <a:blip r:embed="rId104"/>
              <a:stretch>
                <a:fillRect/>
              </a:stretch>
            </p:blipFill>
            <p:spPr>
              <a:xfrm>
                <a:off x="7972870" y="4869962"/>
                <a:ext cx="230400" cy="26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5">
            <p14:nvContentPartPr>
              <p14:cNvPr id="68" name="Ink 67">
                <a:extLst>
                  <a:ext uri="{FF2B5EF4-FFF2-40B4-BE49-F238E27FC236}">
                    <a16:creationId xmlns:a16="http://schemas.microsoft.com/office/drawing/2014/main" id="{0C7A1EEA-3036-A1EE-AAF1-980B382D0131}"/>
                  </a:ext>
                </a:extLst>
              </p14:cNvPr>
              <p14:cNvContentPartPr/>
              <p14:nvPr/>
            </p14:nvContentPartPr>
            <p14:xfrm>
              <a:off x="9269950" y="4262282"/>
              <a:ext cx="372240" cy="465480"/>
            </p14:xfrm>
          </p:contentPart>
        </mc:Choice>
        <mc:Fallback>
          <p:pic>
            <p:nvPicPr>
              <p:cNvPr id="68" name="Ink 67">
                <a:extLst>
                  <a:ext uri="{FF2B5EF4-FFF2-40B4-BE49-F238E27FC236}">
                    <a16:creationId xmlns:a16="http://schemas.microsoft.com/office/drawing/2014/main" id="{0C7A1EEA-3036-A1EE-AAF1-980B382D0131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9260950" y="4253642"/>
                <a:ext cx="389880" cy="48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7">
            <p14:nvContentPartPr>
              <p14:cNvPr id="69" name="Ink 68">
                <a:extLst>
                  <a:ext uri="{FF2B5EF4-FFF2-40B4-BE49-F238E27FC236}">
                    <a16:creationId xmlns:a16="http://schemas.microsoft.com/office/drawing/2014/main" id="{BC65269D-2833-8656-D177-51E1B903F102}"/>
                  </a:ext>
                </a:extLst>
              </p14:cNvPr>
              <p14:cNvContentPartPr/>
              <p14:nvPr/>
            </p14:nvContentPartPr>
            <p14:xfrm>
              <a:off x="7736350" y="4864202"/>
              <a:ext cx="361440" cy="304560"/>
            </p14:xfrm>
          </p:contentPart>
        </mc:Choice>
        <mc:Fallback>
          <p:pic>
            <p:nvPicPr>
              <p:cNvPr id="69" name="Ink 68">
                <a:extLst>
                  <a:ext uri="{FF2B5EF4-FFF2-40B4-BE49-F238E27FC236}">
                    <a16:creationId xmlns:a16="http://schemas.microsoft.com/office/drawing/2014/main" id="{BC65269D-2833-8656-D177-51E1B903F102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7727350" y="4855562"/>
                <a:ext cx="379080" cy="32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9">
            <p14:nvContentPartPr>
              <p14:cNvPr id="70" name="Ink 69">
                <a:extLst>
                  <a:ext uri="{FF2B5EF4-FFF2-40B4-BE49-F238E27FC236}">
                    <a16:creationId xmlns:a16="http://schemas.microsoft.com/office/drawing/2014/main" id="{2CD3EA71-6547-CCC1-C74D-1D6939B6E342}"/>
                  </a:ext>
                </a:extLst>
              </p14:cNvPr>
              <p14:cNvContentPartPr/>
              <p14:nvPr/>
            </p14:nvContentPartPr>
            <p14:xfrm>
              <a:off x="7514590" y="5005322"/>
              <a:ext cx="536760" cy="464400"/>
            </p14:xfrm>
          </p:contentPart>
        </mc:Choice>
        <mc:Fallback>
          <p:pic>
            <p:nvPicPr>
              <p:cNvPr id="70" name="Ink 69">
                <a:extLst>
                  <a:ext uri="{FF2B5EF4-FFF2-40B4-BE49-F238E27FC236}">
                    <a16:creationId xmlns:a16="http://schemas.microsoft.com/office/drawing/2014/main" id="{2CD3EA71-6547-CCC1-C74D-1D6939B6E342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7505950" y="4996322"/>
                <a:ext cx="554400" cy="48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1">
            <p14:nvContentPartPr>
              <p14:cNvPr id="71" name="Ink 70">
                <a:extLst>
                  <a:ext uri="{FF2B5EF4-FFF2-40B4-BE49-F238E27FC236}">
                    <a16:creationId xmlns:a16="http://schemas.microsoft.com/office/drawing/2014/main" id="{86C8D4BF-DD78-69A4-0DDF-F9D5FAE20155}"/>
                  </a:ext>
                </a:extLst>
              </p14:cNvPr>
              <p14:cNvContentPartPr/>
              <p14:nvPr/>
            </p14:nvContentPartPr>
            <p14:xfrm>
              <a:off x="9302350" y="4358042"/>
              <a:ext cx="576000" cy="569880"/>
            </p14:xfrm>
          </p:contentPart>
        </mc:Choice>
        <mc:Fallback>
          <p:pic>
            <p:nvPicPr>
              <p:cNvPr id="71" name="Ink 70">
                <a:extLst>
                  <a:ext uri="{FF2B5EF4-FFF2-40B4-BE49-F238E27FC236}">
                    <a16:creationId xmlns:a16="http://schemas.microsoft.com/office/drawing/2014/main" id="{86C8D4BF-DD78-69A4-0DDF-F9D5FAE20155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9293350" y="4349402"/>
                <a:ext cx="593640" cy="58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293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ctr"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3153</TotalTime>
  <Words>2739</Words>
  <Application>Microsoft Office PowerPoint</Application>
  <PresentationFormat>Custom</PresentationFormat>
  <Paragraphs>363</Paragraphs>
  <Slides>28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Cambria Math</vt:lpstr>
      <vt:lpstr>Courier New</vt:lpstr>
      <vt:lpstr>Symbol</vt:lpstr>
      <vt:lpstr>Times New Roman</vt:lpstr>
      <vt:lpstr>Office Theme</vt:lpstr>
      <vt:lpstr>MDLDrawObject Class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pH, Strong Acids &amp; Bases</vt:lpstr>
      <vt:lpstr>Acids and Bases.</vt:lpstr>
      <vt:lpstr>PowerPoint Presentation</vt:lpstr>
      <vt:lpstr>Key Points &amp; Expectations</vt:lpstr>
      <vt:lpstr>Proteins and Amino Acids</vt:lpstr>
      <vt:lpstr>PowerPoint Presentation</vt:lpstr>
      <vt:lpstr>PowerPoint Presentation</vt:lpstr>
      <vt:lpstr>The Structure of Amino Acids and Proteins</vt:lpstr>
      <vt:lpstr>Primary Structure</vt:lpstr>
      <vt:lpstr>Sidechain Functional Groups Affect Behavior (and the order is important)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Carnegie Mellon University in Qatar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 Hovis</dc:creator>
  <cp:lastModifiedBy>Gordon Stephen Rule</cp:lastModifiedBy>
  <cp:revision>198</cp:revision>
  <cp:lastPrinted>2024-08-17T19:42:44Z</cp:lastPrinted>
  <dcterms:created xsi:type="dcterms:W3CDTF">2011-08-23T09:25:13Z</dcterms:created>
  <dcterms:modified xsi:type="dcterms:W3CDTF">2024-08-18T02:03:18Z</dcterms:modified>
</cp:coreProperties>
</file>